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drawings/drawing1.xml" ContentType="application/vnd.openxmlformats-officedocument.drawingml.chartshap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59" r:id="rId6"/>
    <p:sldId id="263" r:id="rId7"/>
    <p:sldId id="264" r:id="rId8"/>
    <p:sldId id="273" r:id="rId9"/>
    <p:sldId id="260" r:id="rId10"/>
    <p:sldId id="267" r:id="rId11"/>
    <p:sldId id="274" r:id="rId12"/>
    <p:sldId id="272" r:id="rId13"/>
    <p:sldId id="268" r:id="rId14"/>
    <p:sldId id="261" r:id="rId15"/>
    <p:sldId id="269" r:id="rId16"/>
    <p:sldId id="270" r:id="rId17"/>
    <p:sldId id="275" r:id="rId18"/>
    <p:sldId id="262" r:id="rId19"/>
    <p:sldId id="265" r:id="rId20"/>
    <p:sldId id="266" r:id="rId21"/>
    <p:sldId id="276" r:id="rId22"/>
    <p:sldId id="271" r:id="rId23"/>
    <p:sldId id="289" r:id="rId24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4" Type="http://schemas.microsoft.com/office/2011/relationships/chartColorStyle" Target="colors3.xml"/><Relationship Id="rId3" Type="http://schemas.microsoft.com/office/2011/relationships/chartStyle" Target="style3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package" Target="../embeddings/Workbook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58493968"/>
        <c:axId val="258494528"/>
      </c:barChart>
      <c:catAx>
        <c:axId val="258493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58494528"/>
        <c:crosses val="autoZero"/>
        <c:auto val="1"/>
        <c:lblAlgn val="ctr"/>
        <c:lblOffset val="100"/>
        <c:noMultiLvlLbl val="0"/>
      </c:catAx>
      <c:valAx>
        <c:axId val="2584945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58493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58496768"/>
        <c:axId val="258497328"/>
      </c:barChart>
      <c:catAx>
        <c:axId val="2584967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58497328"/>
        <c:crosses val="autoZero"/>
        <c:auto val="1"/>
        <c:lblAlgn val="ctr"/>
        <c:lblOffset val="100"/>
        <c:noMultiLvlLbl val="0"/>
      </c:catAx>
      <c:valAx>
        <c:axId val="258497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58496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74418253628839"/>
          <c:y val="0.0332080016043267"/>
          <c:w val="0.931916832148468"/>
          <c:h val="0.7567970634984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销量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Text1</c:v>
                </c:pt>
                <c:pt idx="1">
                  <c:v>Text2</c:v>
                </c:pt>
                <c:pt idx="2">
                  <c:v>Text3</c:v>
                </c:pt>
                <c:pt idx="3">
                  <c:v>Text4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6.5</c:v>
                </c:pt>
                <c:pt idx="1">
                  <c:v>7.8</c:v>
                </c:pt>
                <c:pt idx="2">
                  <c:v>9.2</c:v>
                </c:pt>
                <c:pt idx="3">
                  <c:v>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overlap val="-3"/>
        <c:axId val="258416480"/>
        <c:axId val="258417040"/>
      </c:barChart>
      <c:catAx>
        <c:axId val="25841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258417040"/>
        <c:crosses val="autoZero"/>
        <c:auto val="1"/>
        <c:lblAlgn val="ctr"/>
        <c:lblOffset val="100"/>
        <c:noMultiLvlLbl val="0"/>
      </c:catAx>
      <c:valAx>
        <c:axId val="258417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25841648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62440349392099"/>
          <c:y val="0.171468563477919"/>
          <c:w val="0.96751193012158"/>
          <c:h val="0.737401660668816"/>
        </c:manualLayout>
      </c:layout>
      <c:barChart>
        <c:barDir val="col"/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Text1</c:v>
                </c:pt>
                <c:pt idx="1">
                  <c:v>Text2</c:v>
                </c:pt>
                <c:pt idx="2">
                  <c:v>Text3</c:v>
                </c:pt>
                <c:pt idx="3">
                  <c:v>Text4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800</c:v>
                </c:pt>
                <c:pt idx="1">
                  <c:v>600</c:v>
                </c:pt>
                <c:pt idx="2">
                  <c:v>650</c:v>
                </c:pt>
                <c:pt idx="3">
                  <c:v>720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axId val="258419840"/>
        <c:axId val="258420400"/>
      </c:barChart>
      <c:catAx>
        <c:axId val="258419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32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</a:p>
        </c:txPr>
        <c:crossAx val="258420400"/>
        <c:crosses val="autoZero"/>
        <c:auto val="1"/>
        <c:lblAlgn val="ctr"/>
        <c:lblOffset val="100"/>
        <c:noMultiLvlLbl val="0"/>
      </c:catAx>
      <c:valAx>
        <c:axId val="258420400"/>
        <c:scaling>
          <c:orientation val="minMax"/>
          <c:max val="5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58419840"/>
        <c:crosses val="autoZero"/>
        <c:crossBetween val="between"/>
        <c:majorUnit val="1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0.2801</cdr:x>
      <cdr:y>0.17987</cdr:y>
    </cdr:from>
    <cdr:to>
      <cdr:x>0.72018</cdr:x>
      <cdr:y>0.83999</cdr:y>
    </cdr:to>
    <cdr:sp>
      <cdr:nvSpPr>
        <cdr:cNvPr id="2" name="椭圆 1"/>
        <cdr:cNvSpPr/>
      </cdr:nvSpPr>
      <cdr:spPr xmlns:a="http://schemas.openxmlformats.org/drawingml/2006/main">
        <a:xfrm xmlns:a="http://schemas.openxmlformats.org/drawingml/2006/main">
          <a:off x="2054810" y="879671"/>
          <a:ext cx="3228392" cy="3228392"/>
        </a:xfrm>
        <a:prstGeom xmlns:a="http://schemas.openxmlformats.org/drawingml/2006/main" prst="ellipse">
          <a:avLst/>
        </a:prstGeom>
        <a:solidFill>
          <a:schemeClr val="bg1"/>
        </a:solidFill>
        <a:ln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 xmlns:a="http://schemas.openxmlformats.org/drawingml/2006/main">
        <a:bodyPr vertOverflow="clip" vert="horz" wrap="none" lIns="45720" tIns="45720" rIns="45720" bIns="45720" anchor="t" anchorCtr="0">
          <a:normAutofit/>
        </a:bodyPr>
        <a:lstStyle/>
        <a:p>
          <a:endParaRPr lang="zh-CN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C934D-AF10-4AD8-9FFF-E094A0A8FD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16C03-C263-4036-B294-3390D1F7F7F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</a:fld>
            <a:endParaRPr lang="zh-CN" altLang="en-US"/>
          </a:p>
        </p:txBody>
      </p:sp>
      <p:sp>
        <p:nvSpPr>
          <p:cNvPr id="5" name="任意多边形 4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</a:fld>
            <a:endParaRPr lang="zh-CN" altLang="en-US"/>
          </a:p>
        </p:txBody>
      </p:sp>
      <p:sp>
        <p:nvSpPr>
          <p:cNvPr id="5" name="任意多边形 4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 userDrawn="1"/>
        </p:nvSpPr>
        <p:spPr>
          <a:xfrm rot="18900000">
            <a:off x="-1343357" y="1760220"/>
            <a:ext cx="7075834" cy="868680"/>
          </a:xfrm>
          <a:custGeom>
            <a:avLst/>
            <a:gdLst>
              <a:gd name="connsiteX0" fmla="*/ 6207155 w 7075834"/>
              <a:gd name="connsiteY0" fmla="*/ 0 h 868680"/>
              <a:gd name="connsiteX1" fmla="*/ 7075834 w 7075834"/>
              <a:gd name="connsiteY1" fmla="*/ 868680 h 868680"/>
              <a:gd name="connsiteX2" fmla="*/ 0 w 7075834"/>
              <a:gd name="connsiteY2" fmla="*/ 868680 h 868680"/>
              <a:gd name="connsiteX3" fmla="*/ 868680 w 7075834"/>
              <a:gd name="connsiteY3" fmla="*/ 0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5834" h="868680">
                <a:moveTo>
                  <a:pt x="6207155" y="0"/>
                </a:moveTo>
                <a:lnTo>
                  <a:pt x="7075834" y="868680"/>
                </a:lnTo>
                <a:lnTo>
                  <a:pt x="0" y="868680"/>
                </a:lnTo>
                <a:lnTo>
                  <a:pt x="86868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 userDrawn="1"/>
        </p:nvSpPr>
        <p:spPr>
          <a:xfrm rot="18900000">
            <a:off x="-25596" y="2258126"/>
            <a:ext cx="12040422" cy="2341748"/>
          </a:xfrm>
          <a:custGeom>
            <a:avLst/>
            <a:gdLst>
              <a:gd name="connsiteX0" fmla="*/ 9698676 w 12040422"/>
              <a:gd name="connsiteY0" fmla="*/ 0 h 2341748"/>
              <a:gd name="connsiteX1" fmla="*/ 12040422 w 12040422"/>
              <a:gd name="connsiteY1" fmla="*/ 2341748 h 2341748"/>
              <a:gd name="connsiteX2" fmla="*/ 2341746 w 12040422"/>
              <a:gd name="connsiteY2" fmla="*/ 2341746 h 2341748"/>
              <a:gd name="connsiteX3" fmla="*/ 0 w 12040422"/>
              <a:gd name="connsiteY3" fmla="*/ 0 h 234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0422" h="2341748">
                <a:moveTo>
                  <a:pt x="9698676" y="0"/>
                </a:moveTo>
                <a:lnTo>
                  <a:pt x="12040422" y="2341748"/>
                </a:lnTo>
                <a:lnTo>
                  <a:pt x="2341746" y="23417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 userDrawn="1"/>
        </p:nvSpPr>
        <p:spPr>
          <a:xfrm rot="18900000">
            <a:off x="6862969" y="4488709"/>
            <a:ext cx="6472358" cy="552878"/>
          </a:xfrm>
          <a:custGeom>
            <a:avLst/>
            <a:gdLst>
              <a:gd name="connsiteX0" fmla="*/ 6472358 w 6472358"/>
              <a:gd name="connsiteY0" fmla="*/ 0 h 552878"/>
              <a:gd name="connsiteX1" fmla="*/ 5919479 w 6472358"/>
              <a:gd name="connsiteY1" fmla="*/ 552878 h 552878"/>
              <a:gd name="connsiteX2" fmla="*/ 552878 w 6472358"/>
              <a:gd name="connsiteY2" fmla="*/ 552878 h 552878"/>
              <a:gd name="connsiteX3" fmla="*/ 0 w 6472358"/>
              <a:gd name="connsiteY3" fmla="*/ 0 h 55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2358" h="552878">
                <a:moveTo>
                  <a:pt x="6472358" y="0"/>
                </a:moveTo>
                <a:lnTo>
                  <a:pt x="5919479" y="552878"/>
                </a:lnTo>
                <a:lnTo>
                  <a:pt x="552878" y="55287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0"/>
            <a:ext cx="12192000" cy="11734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8B198-5485-4CCC-8C76-DE8B4C8827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7EB59-AA88-423A-8EA6-1DC862535FA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8.xml"/><Relationship Id="rId1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8.xml"/><Relationship Id="rId1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8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/>
        </p:nvSpPr>
        <p:spPr>
          <a:xfrm>
            <a:off x="929640" y="0"/>
            <a:ext cx="10332720" cy="6858000"/>
          </a:xfrm>
          <a:custGeom>
            <a:avLst/>
            <a:gdLst>
              <a:gd name="connsiteX0" fmla="*/ 1303369 w 10332720"/>
              <a:gd name="connsiteY0" fmla="*/ 0 h 6858000"/>
              <a:gd name="connsiteX1" fmla="*/ 9029351 w 10332720"/>
              <a:gd name="connsiteY1" fmla="*/ 0 h 6858000"/>
              <a:gd name="connsiteX2" fmla="*/ 9152975 w 10332720"/>
              <a:gd name="connsiteY2" fmla="*/ 142716 h 6858000"/>
              <a:gd name="connsiteX3" fmla="*/ 10332720 w 10332720"/>
              <a:gd name="connsiteY3" fmla="*/ 3429000 h 6858000"/>
              <a:gd name="connsiteX4" fmla="*/ 9152975 w 10332720"/>
              <a:gd name="connsiteY4" fmla="*/ 6715285 h 6858000"/>
              <a:gd name="connsiteX5" fmla="*/ 9029352 w 10332720"/>
              <a:gd name="connsiteY5" fmla="*/ 6858000 h 6858000"/>
              <a:gd name="connsiteX6" fmla="*/ 1303369 w 10332720"/>
              <a:gd name="connsiteY6" fmla="*/ 6858000 h 6858000"/>
              <a:gd name="connsiteX7" fmla="*/ 1179746 w 10332720"/>
              <a:gd name="connsiteY7" fmla="*/ 6715285 h 6858000"/>
              <a:gd name="connsiteX8" fmla="*/ 0 w 10332720"/>
              <a:gd name="connsiteY8" fmla="*/ 3429000 h 6858000"/>
              <a:gd name="connsiteX9" fmla="*/ 1179746 w 10332720"/>
              <a:gd name="connsiteY9" fmla="*/ 1427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2720" h="6858000">
                <a:moveTo>
                  <a:pt x="1303369" y="0"/>
                </a:moveTo>
                <a:lnTo>
                  <a:pt x="9029351" y="0"/>
                </a:lnTo>
                <a:lnTo>
                  <a:pt x="9152975" y="142716"/>
                </a:lnTo>
                <a:cubicBezTo>
                  <a:pt x="9889986" y="1035767"/>
                  <a:pt x="10332720" y="2180681"/>
                  <a:pt x="10332720" y="3429000"/>
                </a:cubicBezTo>
                <a:cubicBezTo>
                  <a:pt x="10332720" y="4677320"/>
                  <a:pt x="9889986" y="5822233"/>
                  <a:pt x="9152975" y="6715285"/>
                </a:cubicBezTo>
                <a:lnTo>
                  <a:pt x="9029352" y="6858000"/>
                </a:lnTo>
                <a:lnTo>
                  <a:pt x="1303369" y="6858000"/>
                </a:lnTo>
                <a:lnTo>
                  <a:pt x="1179746" y="6715285"/>
                </a:lnTo>
                <a:cubicBezTo>
                  <a:pt x="442734" y="5822233"/>
                  <a:pt x="0" y="4677320"/>
                  <a:pt x="0" y="3429000"/>
                </a:cubicBezTo>
                <a:cubicBezTo>
                  <a:pt x="0" y="2180681"/>
                  <a:pt x="442734" y="1035767"/>
                  <a:pt x="1179746" y="142716"/>
                </a:cubicBez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667000" y="0"/>
            <a:ext cx="6858000" cy="6858000"/>
          </a:xfrm>
          <a:prstGeom prst="ellipse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038600" y="1371600"/>
            <a:ext cx="4114800" cy="411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>
            <a:off x="4374266" y="4360376"/>
            <a:ext cx="1060704" cy="914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392598" y="2988776"/>
            <a:ext cx="7406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</a:t>
            </a:r>
            <a:endParaRPr lang="en-US" altLang="zh-CN" sz="4000" b="1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4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918960" y="1371600"/>
            <a:ext cx="1402080" cy="1402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LOGO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1" name="图表 10"/>
          <p:cNvGraphicFramePr/>
          <p:nvPr/>
        </p:nvGraphicFramePr>
        <p:xfrm>
          <a:off x="3309969" y="2236143"/>
          <a:ext cx="5577472" cy="3679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2" name="等腰三角形 11"/>
          <p:cNvSpPr/>
          <p:nvPr/>
        </p:nvSpPr>
        <p:spPr>
          <a:xfrm rot="18699971">
            <a:off x="4386521" y="2382083"/>
            <a:ext cx="576011" cy="68840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13" name="等腰三角形 12"/>
          <p:cNvSpPr/>
          <p:nvPr/>
        </p:nvSpPr>
        <p:spPr>
          <a:xfrm rot="13479342">
            <a:off x="4467390" y="5076390"/>
            <a:ext cx="576011" cy="68840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14" name="等腰三角形 13"/>
          <p:cNvSpPr/>
          <p:nvPr/>
        </p:nvSpPr>
        <p:spPr>
          <a:xfrm rot="3026884">
            <a:off x="7147702" y="2379359"/>
            <a:ext cx="576011" cy="68840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15" name="等腰三角形 14"/>
          <p:cNvSpPr/>
          <p:nvPr/>
        </p:nvSpPr>
        <p:spPr>
          <a:xfrm rot="7573868">
            <a:off x="7306415" y="4938202"/>
            <a:ext cx="576011" cy="68840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16" name="矩形 15"/>
          <p:cNvSpPr/>
          <p:nvPr/>
        </p:nvSpPr>
        <p:spPr>
          <a:xfrm>
            <a:off x="2728019" y="2525607"/>
            <a:ext cx="23085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 smtClean="0">
                <a:solidFill>
                  <a:schemeClr val="bg1"/>
                </a:solidFill>
              </a:rPr>
              <a:t>Text in here, text in here.</a:t>
            </a:r>
            <a:endParaRPr lang="en-US" altLang="zh-CN" sz="1050" dirty="0" smtClean="0">
              <a:solidFill>
                <a:schemeClr val="bg1"/>
              </a:solidFill>
            </a:endParaRPr>
          </a:p>
          <a:p>
            <a:r>
              <a:rPr lang="en-US" altLang="zh-CN" sz="1050" dirty="0" smtClean="0">
                <a:solidFill>
                  <a:schemeClr val="bg1"/>
                </a:solidFill>
              </a:rPr>
              <a:t>Text in here, text in here.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728019" y="2039019"/>
            <a:ext cx="2027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TEXT HERE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711553" y="5718159"/>
            <a:ext cx="23085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 smtClean="0">
                <a:solidFill>
                  <a:schemeClr val="bg1"/>
                </a:solidFill>
              </a:rPr>
              <a:t>Text in here, text in here.</a:t>
            </a:r>
            <a:endParaRPr lang="en-US" altLang="zh-CN" sz="1050" dirty="0" smtClean="0">
              <a:solidFill>
                <a:schemeClr val="bg1"/>
              </a:solidFill>
            </a:endParaRPr>
          </a:p>
          <a:p>
            <a:r>
              <a:rPr lang="en-US" altLang="zh-CN" sz="1050" dirty="0" smtClean="0">
                <a:solidFill>
                  <a:schemeClr val="bg1"/>
                </a:solidFill>
              </a:rPr>
              <a:t>Text in here, text in here.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711553" y="5231570"/>
            <a:ext cx="2027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TEXT HERE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859174" y="2525607"/>
            <a:ext cx="23085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 smtClean="0">
                <a:solidFill>
                  <a:schemeClr val="bg1"/>
                </a:solidFill>
              </a:rPr>
              <a:t>Text in here, text in here.</a:t>
            </a:r>
            <a:endParaRPr lang="en-US" altLang="zh-CN" sz="1050" dirty="0" smtClean="0">
              <a:solidFill>
                <a:schemeClr val="bg1"/>
              </a:solidFill>
            </a:endParaRPr>
          </a:p>
          <a:p>
            <a:r>
              <a:rPr lang="en-US" altLang="zh-CN" sz="1050" dirty="0" smtClean="0">
                <a:solidFill>
                  <a:schemeClr val="bg1"/>
                </a:solidFill>
              </a:rPr>
              <a:t>Text in here, text in here.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859174" y="2039019"/>
            <a:ext cx="2027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TEXT HERE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042291" y="5718159"/>
            <a:ext cx="23085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 smtClean="0">
                <a:solidFill>
                  <a:schemeClr val="bg1"/>
                </a:solidFill>
              </a:rPr>
              <a:t>Text in here, text in here.</a:t>
            </a:r>
            <a:endParaRPr lang="en-US" altLang="zh-CN" sz="1050" dirty="0" smtClean="0">
              <a:solidFill>
                <a:schemeClr val="bg1"/>
              </a:solidFill>
            </a:endParaRPr>
          </a:p>
          <a:p>
            <a:r>
              <a:rPr lang="en-US" altLang="zh-CN" sz="1050" dirty="0" smtClean="0">
                <a:solidFill>
                  <a:schemeClr val="bg1"/>
                </a:solidFill>
              </a:rPr>
              <a:t>Text in here, text in here.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042291" y="5231570"/>
            <a:ext cx="2027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TEXT HERE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844821" y="3339564"/>
            <a:ext cx="2502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chemeClr val="accent2"/>
                </a:solidFill>
                <a:latin typeface="Impact" panose="020B0806030902050204" pitchFamily="34" charset="0"/>
              </a:rPr>
              <a:t>TEXT </a:t>
            </a:r>
            <a:endParaRPr lang="en-US" altLang="zh-CN" sz="4400" dirty="0" smtClean="0">
              <a:solidFill>
                <a:schemeClr val="accent2"/>
              </a:solidFill>
              <a:latin typeface="Impact" panose="020B0806030902050204" pitchFamily="34" charset="0"/>
            </a:endParaRPr>
          </a:p>
          <a:p>
            <a:pPr algn="ctr"/>
            <a:r>
              <a:rPr lang="en-US" altLang="zh-CN" sz="4400" dirty="0" smtClean="0">
                <a:solidFill>
                  <a:schemeClr val="accent2"/>
                </a:solidFill>
                <a:latin typeface="Impact" panose="020B0806030902050204" pitchFamily="34" charset="0"/>
              </a:rPr>
              <a:t>HERE</a:t>
            </a:r>
            <a:endParaRPr lang="zh-CN" altLang="en-US" sz="4400" dirty="0">
              <a:solidFill>
                <a:schemeClr val="accent2"/>
              </a:solidFill>
              <a:latin typeface="Impact" panose="020B0806030902050204" pitchFamily="34" charset="0"/>
            </a:endParaRPr>
          </a:p>
        </p:txBody>
      </p:sp>
      <p:grpSp>
        <p:nvGrpSpPr>
          <p:cNvPr id="27" name="Group 4"/>
          <p:cNvGrpSpPr>
            <a:grpSpLocks noChangeAspect="1"/>
          </p:cNvGrpSpPr>
          <p:nvPr/>
        </p:nvGrpSpPr>
        <p:grpSpPr bwMode="auto">
          <a:xfrm>
            <a:off x="9799256" y="4973323"/>
            <a:ext cx="563944" cy="1320729"/>
            <a:chOff x="1885" y="1509"/>
            <a:chExt cx="503" cy="1178"/>
          </a:xfrm>
          <a:solidFill>
            <a:schemeClr val="bg1"/>
          </a:solidFill>
        </p:grpSpPr>
        <p:sp>
          <p:nvSpPr>
            <p:cNvPr id="28" name="Freeform 5"/>
            <p:cNvSpPr/>
            <p:nvPr/>
          </p:nvSpPr>
          <p:spPr bwMode="auto">
            <a:xfrm>
              <a:off x="1885" y="1715"/>
              <a:ext cx="503" cy="972"/>
            </a:xfrm>
            <a:custGeom>
              <a:avLst/>
              <a:gdLst>
                <a:gd name="T0" fmla="*/ 27 w 35"/>
                <a:gd name="T1" fmla="*/ 0 h 71"/>
                <a:gd name="T2" fmla="*/ 9 w 35"/>
                <a:gd name="T3" fmla="*/ 0 h 71"/>
                <a:gd name="T4" fmla="*/ 0 w 35"/>
                <a:gd name="T5" fmla="*/ 7 h 71"/>
                <a:gd name="T6" fmla="*/ 0 w 35"/>
                <a:gd name="T7" fmla="*/ 7 h 71"/>
                <a:gd name="T8" fmla="*/ 0 w 35"/>
                <a:gd name="T9" fmla="*/ 8 h 71"/>
                <a:gd name="T10" fmla="*/ 0 w 35"/>
                <a:gd name="T11" fmla="*/ 32 h 71"/>
                <a:gd name="T12" fmla="*/ 3 w 35"/>
                <a:gd name="T13" fmla="*/ 35 h 71"/>
                <a:gd name="T14" fmla="*/ 6 w 35"/>
                <a:gd name="T15" fmla="*/ 32 h 71"/>
                <a:gd name="T16" fmla="*/ 6 w 35"/>
                <a:gd name="T17" fmla="*/ 11 h 71"/>
                <a:gd name="T18" fmla="*/ 8 w 35"/>
                <a:gd name="T19" fmla="*/ 11 h 71"/>
                <a:gd name="T20" fmla="*/ 8 w 35"/>
                <a:gd name="T21" fmla="*/ 31 h 71"/>
                <a:gd name="T22" fmla="*/ 9 w 35"/>
                <a:gd name="T23" fmla="*/ 32 h 71"/>
                <a:gd name="T24" fmla="*/ 9 w 35"/>
                <a:gd name="T25" fmla="*/ 67 h 71"/>
                <a:gd name="T26" fmla="*/ 13 w 35"/>
                <a:gd name="T27" fmla="*/ 71 h 71"/>
                <a:gd name="T28" fmla="*/ 17 w 35"/>
                <a:gd name="T29" fmla="*/ 67 h 71"/>
                <a:gd name="T30" fmla="*/ 17 w 35"/>
                <a:gd name="T31" fmla="*/ 36 h 71"/>
                <a:gd name="T32" fmla="*/ 19 w 35"/>
                <a:gd name="T33" fmla="*/ 36 h 71"/>
                <a:gd name="T34" fmla="*/ 19 w 35"/>
                <a:gd name="T35" fmla="*/ 67 h 71"/>
                <a:gd name="T36" fmla="*/ 23 w 35"/>
                <a:gd name="T37" fmla="*/ 71 h 71"/>
                <a:gd name="T38" fmla="*/ 27 w 35"/>
                <a:gd name="T39" fmla="*/ 67 h 71"/>
                <a:gd name="T40" fmla="*/ 27 w 35"/>
                <a:gd name="T41" fmla="*/ 31 h 71"/>
                <a:gd name="T42" fmla="*/ 27 w 35"/>
                <a:gd name="T43" fmla="*/ 31 h 71"/>
                <a:gd name="T44" fmla="*/ 27 w 35"/>
                <a:gd name="T45" fmla="*/ 11 h 71"/>
                <a:gd name="T46" fmla="*/ 29 w 35"/>
                <a:gd name="T47" fmla="*/ 11 h 71"/>
                <a:gd name="T48" fmla="*/ 29 w 35"/>
                <a:gd name="T49" fmla="*/ 32 h 71"/>
                <a:gd name="T50" fmla="*/ 32 w 35"/>
                <a:gd name="T51" fmla="*/ 35 h 71"/>
                <a:gd name="T52" fmla="*/ 35 w 35"/>
                <a:gd name="T53" fmla="*/ 32 h 71"/>
                <a:gd name="T54" fmla="*/ 35 w 35"/>
                <a:gd name="T55" fmla="*/ 8 h 71"/>
                <a:gd name="T56" fmla="*/ 35 w 35"/>
                <a:gd name="T57" fmla="*/ 7 h 71"/>
                <a:gd name="T58" fmla="*/ 35 w 35"/>
                <a:gd name="T59" fmla="*/ 7 h 71"/>
                <a:gd name="T60" fmla="*/ 27 w 35"/>
                <a:gd name="T6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71">
                  <a:moveTo>
                    <a:pt x="2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5"/>
                    <a:pt x="3" y="35"/>
                  </a:cubicBezTo>
                  <a:cubicBezTo>
                    <a:pt x="5" y="35"/>
                    <a:pt x="6" y="34"/>
                    <a:pt x="6" y="3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2"/>
                    <a:pt x="9" y="32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70"/>
                    <a:pt x="10" y="71"/>
                    <a:pt x="13" y="71"/>
                  </a:cubicBezTo>
                  <a:cubicBezTo>
                    <a:pt x="15" y="71"/>
                    <a:pt x="17" y="70"/>
                    <a:pt x="17" y="6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70"/>
                    <a:pt x="20" y="71"/>
                    <a:pt x="23" y="71"/>
                  </a:cubicBezTo>
                  <a:cubicBezTo>
                    <a:pt x="25" y="71"/>
                    <a:pt x="27" y="70"/>
                    <a:pt x="27" y="6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4"/>
                    <a:pt x="30" y="35"/>
                    <a:pt x="32" y="35"/>
                  </a:cubicBezTo>
                  <a:cubicBezTo>
                    <a:pt x="33" y="35"/>
                    <a:pt x="35" y="34"/>
                    <a:pt x="35" y="32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4"/>
                    <a:pt x="32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/>
            </a:p>
          </p:txBody>
        </p:sp>
        <p:sp>
          <p:nvSpPr>
            <p:cNvPr id="30" name="Oval 6"/>
            <p:cNvSpPr>
              <a:spLocks noChangeArrowheads="1"/>
            </p:cNvSpPr>
            <p:nvPr/>
          </p:nvSpPr>
          <p:spPr bwMode="auto">
            <a:xfrm>
              <a:off x="2043" y="1509"/>
              <a:ext cx="187" cy="19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/>
            </a:p>
          </p:txBody>
        </p:sp>
      </p:grpSp>
      <p:grpSp>
        <p:nvGrpSpPr>
          <p:cNvPr id="31" name="Group 4"/>
          <p:cNvGrpSpPr>
            <a:grpSpLocks noChangeAspect="1"/>
          </p:cNvGrpSpPr>
          <p:nvPr/>
        </p:nvGrpSpPr>
        <p:grpSpPr bwMode="auto">
          <a:xfrm>
            <a:off x="9694427" y="1865243"/>
            <a:ext cx="563944" cy="1320729"/>
            <a:chOff x="1885" y="1509"/>
            <a:chExt cx="503" cy="1178"/>
          </a:xfrm>
          <a:solidFill>
            <a:schemeClr val="bg1"/>
          </a:solidFill>
        </p:grpSpPr>
        <p:sp>
          <p:nvSpPr>
            <p:cNvPr id="38" name="Freeform 5"/>
            <p:cNvSpPr/>
            <p:nvPr/>
          </p:nvSpPr>
          <p:spPr bwMode="auto">
            <a:xfrm>
              <a:off x="1885" y="1715"/>
              <a:ext cx="503" cy="972"/>
            </a:xfrm>
            <a:custGeom>
              <a:avLst/>
              <a:gdLst>
                <a:gd name="T0" fmla="*/ 27 w 35"/>
                <a:gd name="T1" fmla="*/ 0 h 71"/>
                <a:gd name="T2" fmla="*/ 9 w 35"/>
                <a:gd name="T3" fmla="*/ 0 h 71"/>
                <a:gd name="T4" fmla="*/ 0 w 35"/>
                <a:gd name="T5" fmla="*/ 7 h 71"/>
                <a:gd name="T6" fmla="*/ 0 w 35"/>
                <a:gd name="T7" fmla="*/ 7 h 71"/>
                <a:gd name="T8" fmla="*/ 0 w 35"/>
                <a:gd name="T9" fmla="*/ 8 h 71"/>
                <a:gd name="T10" fmla="*/ 0 w 35"/>
                <a:gd name="T11" fmla="*/ 32 h 71"/>
                <a:gd name="T12" fmla="*/ 3 w 35"/>
                <a:gd name="T13" fmla="*/ 35 h 71"/>
                <a:gd name="T14" fmla="*/ 6 w 35"/>
                <a:gd name="T15" fmla="*/ 32 h 71"/>
                <a:gd name="T16" fmla="*/ 6 w 35"/>
                <a:gd name="T17" fmla="*/ 11 h 71"/>
                <a:gd name="T18" fmla="*/ 8 w 35"/>
                <a:gd name="T19" fmla="*/ 11 h 71"/>
                <a:gd name="T20" fmla="*/ 8 w 35"/>
                <a:gd name="T21" fmla="*/ 31 h 71"/>
                <a:gd name="T22" fmla="*/ 9 w 35"/>
                <a:gd name="T23" fmla="*/ 32 h 71"/>
                <a:gd name="T24" fmla="*/ 9 w 35"/>
                <a:gd name="T25" fmla="*/ 67 h 71"/>
                <a:gd name="T26" fmla="*/ 13 w 35"/>
                <a:gd name="T27" fmla="*/ 71 h 71"/>
                <a:gd name="T28" fmla="*/ 17 w 35"/>
                <a:gd name="T29" fmla="*/ 67 h 71"/>
                <a:gd name="T30" fmla="*/ 17 w 35"/>
                <a:gd name="T31" fmla="*/ 36 h 71"/>
                <a:gd name="T32" fmla="*/ 19 w 35"/>
                <a:gd name="T33" fmla="*/ 36 h 71"/>
                <a:gd name="T34" fmla="*/ 19 w 35"/>
                <a:gd name="T35" fmla="*/ 67 h 71"/>
                <a:gd name="T36" fmla="*/ 23 w 35"/>
                <a:gd name="T37" fmla="*/ 71 h 71"/>
                <a:gd name="T38" fmla="*/ 27 w 35"/>
                <a:gd name="T39" fmla="*/ 67 h 71"/>
                <a:gd name="T40" fmla="*/ 27 w 35"/>
                <a:gd name="T41" fmla="*/ 31 h 71"/>
                <a:gd name="T42" fmla="*/ 27 w 35"/>
                <a:gd name="T43" fmla="*/ 31 h 71"/>
                <a:gd name="T44" fmla="*/ 27 w 35"/>
                <a:gd name="T45" fmla="*/ 11 h 71"/>
                <a:gd name="T46" fmla="*/ 29 w 35"/>
                <a:gd name="T47" fmla="*/ 11 h 71"/>
                <a:gd name="T48" fmla="*/ 29 w 35"/>
                <a:gd name="T49" fmla="*/ 32 h 71"/>
                <a:gd name="T50" fmla="*/ 32 w 35"/>
                <a:gd name="T51" fmla="*/ 35 h 71"/>
                <a:gd name="T52" fmla="*/ 35 w 35"/>
                <a:gd name="T53" fmla="*/ 32 h 71"/>
                <a:gd name="T54" fmla="*/ 35 w 35"/>
                <a:gd name="T55" fmla="*/ 8 h 71"/>
                <a:gd name="T56" fmla="*/ 35 w 35"/>
                <a:gd name="T57" fmla="*/ 7 h 71"/>
                <a:gd name="T58" fmla="*/ 35 w 35"/>
                <a:gd name="T59" fmla="*/ 7 h 71"/>
                <a:gd name="T60" fmla="*/ 27 w 35"/>
                <a:gd name="T6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71">
                  <a:moveTo>
                    <a:pt x="2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5"/>
                    <a:pt x="3" y="35"/>
                  </a:cubicBezTo>
                  <a:cubicBezTo>
                    <a:pt x="5" y="35"/>
                    <a:pt x="6" y="34"/>
                    <a:pt x="6" y="3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2"/>
                    <a:pt x="9" y="32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70"/>
                    <a:pt x="10" y="71"/>
                    <a:pt x="13" y="71"/>
                  </a:cubicBezTo>
                  <a:cubicBezTo>
                    <a:pt x="15" y="71"/>
                    <a:pt x="17" y="70"/>
                    <a:pt x="17" y="6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70"/>
                    <a:pt x="20" y="71"/>
                    <a:pt x="23" y="71"/>
                  </a:cubicBezTo>
                  <a:cubicBezTo>
                    <a:pt x="25" y="71"/>
                    <a:pt x="27" y="70"/>
                    <a:pt x="27" y="6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4"/>
                    <a:pt x="30" y="35"/>
                    <a:pt x="32" y="35"/>
                  </a:cubicBezTo>
                  <a:cubicBezTo>
                    <a:pt x="33" y="35"/>
                    <a:pt x="35" y="34"/>
                    <a:pt x="35" y="32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4"/>
                    <a:pt x="32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/>
            </a:p>
          </p:txBody>
        </p:sp>
        <p:sp>
          <p:nvSpPr>
            <p:cNvPr id="39" name="Oval 6"/>
            <p:cNvSpPr>
              <a:spLocks noChangeArrowheads="1"/>
            </p:cNvSpPr>
            <p:nvPr/>
          </p:nvSpPr>
          <p:spPr bwMode="auto">
            <a:xfrm>
              <a:off x="2043" y="1509"/>
              <a:ext cx="187" cy="19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/>
            </a:p>
          </p:txBody>
        </p:sp>
      </p:grpSp>
      <p:grpSp>
        <p:nvGrpSpPr>
          <p:cNvPr id="40" name="Group 4"/>
          <p:cNvGrpSpPr>
            <a:grpSpLocks noChangeAspect="1"/>
          </p:cNvGrpSpPr>
          <p:nvPr/>
        </p:nvGrpSpPr>
        <p:grpSpPr bwMode="auto">
          <a:xfrm>
            <a:off x="1882908" y="1844078"/>
            <a:ext cx="563944" cy="1320729"/>
            <a:chOff x="1885" y="1509"/>
            <a:chExt cx="503" cy="1178"/>
          </a:xfrm>
          <a:solidFill>
            <a:schemeClr val="bg1"/>
          </a:solidFill>
        </p:grpSpPr>
        <p:sp>
          <p:nvSpPr>
            <p:cNvPr id="41" name="Freeform 5"/>
            <p:cNvSpPr/>
            <p:nvPr/>
          </p:nvSpPr>
          <p:spPr bwMode="auto">
            <a:xfrm>
              <a:off x="1885" y="1715"/>
              <a:ext cx="503" cy="972"/>
            </a:xfrm>
            <a:custGeom>
              <a:avLst/>
              <a:gdLst>
                <a:gd name="T0" fmla="*/ 27 w 35"/>
                <a:gd name="T1" fmla="*/ 0 h 71"/>
                <a:gd name="T2" fmla="*/ 9 w 35"/>
                <a:gd name="T3" fmla="*/ 0 h 71"/>
                <a:gd name="T4" fmla="*/ 0 w 35"/>
                <a:gd name="T5" fmla="*/ 7 h 71"/>
                <a:gd name="T6" fmla="*/ 0 w 35"/>
                <a:gd name="T7" fmla="*/ 7 h 71"/>
                <a:gd name="T8" fmla="*/ 0 w 35"/>
                <a:gd name="T9" fmla="*/ 8 h 71"/>
                <a:gd name="T10" fmla="*/ 0 w 35"/>
                <a:gd name="T11" fmla="*/ 32 h 71"/>
                <a:gd name="T12" fmla="*/ 3 w 35"/>
                <a:gd name="T13" fmla="*/ 35 h 71"/>
                <a:gd name="T14" fmla="*/ 6 w 35"/>
                <a:gd name="T15" fmla="*/ 32 h 71"/>
                <a:gd name="T16" fmla="*/ 6 w 35"/>
                <a:gd name="T17" fmla="*/ 11 h 71"/>
                <a:gd name="T18" fmla="*/ 8 w 35"/>
                <a:gd name="T19" fmla="*/ 11 h 71"/>
                <a:gd name="T20" fmla="*/ 8 w 35"/>
                <a:gd name="T21" fmla="*/ 31 h 71"/>
                <a:gd name="T22" fmla="*/ 9 w 35"/>
                <a:gd name="T23" fmla="*/ 32 h 71"/>
                <a:gd name="T24" fmla="*/ 9 w 35"/>
                <a:gd name="T25" fmla="*/ 67 h 71"/>
                <a:gd name="T26" fmla="*/ 13 w 35"/>
                <a:gd name="T27" fmla="*/ 71 h 71"/>
                <a:gd name="T28" fmla="*/ 17 w 35"/>
                <a:gd name="T29" fmla="*/ 67 h 71"/>
                <a:gd name="T30" fmla="*/ 17 w 35"/>
                <a:gd name="T31" fmla="*/ 36 h 71"/>
                <a:gd name="T32" fmla="*/ 19 w 35"/>
                <a:gd name="T33" fmla="*/ 36 h 71"/>
                <a:gd name="T34" fmla="*/ 19 w 35"/>
                <a:gd name="T35" fmla="*/ 67 h 71"/>
                <a:gd name="T36" fmla="*/ 23 w 35"/>
                <a:gd name="T37" fmla="*/ 71 h 71"/>
                <a:gd name="T38" fmla="*/ 27 w 35"/>
                <a:gd name="T39" fmla="*/ 67 h 71"/>
                <a:gd name="T40" fmla="*/ 27 w 35"/>
                <a:gd name="T41" fmla="*/ 31 h 71"/>
                <a:gd name="T42" fmla="*/ 27 w 35"/>
                <a:gd name="T43" fmla="*/ 31 h 71"/>
                <a:gd name="T44" fmla="*/ 27 w 35"/>
                <a:gd name="T45" fmla="*/ 11 h 71"/>
                <a:gd name="T46" fmla="*/ 29 w 35"/>
                <a:gd name="T47" fmla="*/ 11 h 71"/>
                <a:gd name="T48" fmla="*/ 29 w 35"/>
                <a:gd name="T49" fmla="*/ 32 h 71"/>
                <a:gd name="T50" fmla="*/ 32 w 35"/>
                <a:gd name="T51" fmla="*/ 35 h 71"/>
                <a:gd name="T52" fmla="*/ 35 w 35"/>
                <a:gd name="T53" fmla="*/ 32 h 71"/>
                <a:gd name="T54" fmla="*/ 35 w 35"/>
                <a:gd name="T55" fmla="*/ 8 h 71"/>
                <a:gd name="T56" fmla="*/ 35 w 35"/>
                <a:gd name="T57" fmla="*/ 7 h 71"/>
                <a:gd name="T58" fmla="*/ 35 w 35"/>
                <a:gd name="T59" fmla="*/ 7 h 71"/>
                <a:gd name="T60" fmla="*/ 27 w 35"/>
                <a:gd name="T6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71">
                  <a:moveTo>
                    <a:pt x="2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5"/>
                    <a:pt x="3" y="35"/>
                  </a:cubicBezTo>
                  <a:cubicBezTo>
                    <a:pt x="5" y="35"/>
                    <a:pt x="6" y="34"/>
                    <a:pt x="6" y="3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2"/>
                    <a:pt x="9" y="32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70"/>
                    <a:pt x="10" y="71"/>
                    <a:pt x="13" y="71"/>
                  </a:cubicBezTo>
                  <a:cubicBezTo>
                    <a:pt x="15" y="71"/>
                    <a:pt x="17" y="70"/>
                    <a:pt x="17" y="6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70"/>
                    <a:pt x="20" y="71"/>
                    <a:pt x="23" y="71"/>
                  </a:cubicBezTo>
                  <a:cubicBezTo>
                    <a:pt x="25" y="71"/>
                    <a:pt x="27" y="70"/>
                    <a:pt x="27" y="6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4"/>
                    <a:pt x="30" y="35"/>
                    <a:pt x="32" y="35"/>
                  </a:cubicBezTo>
                  <a:cubicBezTo>
                    <a:pt x="33" y="35"/>
                    <a:pt x="35" y="34"/>
                    <a:pt x="35" y="32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4"/>
                    <a:pt x="32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/>
            </a:p>
          </p:txBody>
        </p:sp>
        <p:sp>
          <p:nvSpPr>
            <p:cNvPr id="42" name="Oval 6"/>
            <p:cNvSpPr>
              <a:spLocks noChangeArrowheads="1"/>
            </p:cNvSpPr>
            <p:nvPr/>
          </p:nvSpPr>
          <p:spPr bwMode="auto">
            <a:xfrm>
              <a:off x="2043" y="1509"/>
              <a:ext cx="187" cy="19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/>
            </a:p>
          </p:txBody>
        </p:sp>
      </p:grpSp>
      <p:grpSp>
        <p:nvGrpSpPr>
          <p:cNvPr id="43" name="Group 4"/>
          <p:cNvGrpSpPr>
            <a:grpSpLocks noChangeAspect="1"/>
          </p:cNvGrpSpPr>
          <p:nvPr/>
        </p:nvGrpSpPr>
        <p:grpSpPr bwMode="auto">
          <a:xfrm>
            <a:off x="1869660" y="4791335"/>
            <a:ext cx="563944" cy="1320729"/>
            <a:chOff x="1885" y="1509"/>
            <a:chExt cx="503" cy="1178"/>
          </a:xfrm>
          <a:solidFill>
            <a:schemeClr val="bg1"/>
          </a:solidFill>
        </p:grpSpPr>
        <p:sp>
          <p:nvSpPr>
            <p:cNvPr id="44" name="Freeform 5"/>
            <p:cNvSpPr/>
            <p:nvPr/>
          </p:nvSpPr>
          <p:spPr bwMode="auto">
            <a:xfrm>
              <a:off x="1885" y="1715"/>
              <a:ext cx="503" cy="972"/>
            </a:xfrm>
            <a:custGeom>
              <a:avLst/>
              <a:gdLst>
                <a:gd name="T0" fmla="*/ 27 w 35"/>
                <a:gd name="T1" fmla="*/ 0 h 71"/>
                <a:gd name="T2" fmla="*/ 9 w 35"/>
                <a:gd name="T3" fmla="*/ 0 h 71"/>
                <a:gd name="T4" fmla="*/ 0 w 35"/>
                <a:gd name="T5" fmla="*/ 7 h 71"/>
                <a:gd name="T6" fmla="*/ 0 w 35"/>
                <a:gd name="T7" fmla="*/ 7 h 71"/>
                <a:gd name="T8" fmla="*/ 0 w 35"/>
                <a:gd name="T9" fmla="*/ 8 h 71"/>
                <a:gd name="T10" fmla="*/ 0 w 35"/>
                <a:gd name="T11" fmla="*/ 32 h 71"/>
                <a:gd name="T12" fmla="*/ 3 w 35"/>
                <a:gd name="T13" fmla="*/ 35 h 71"/>
                <a:gd name="T14" fmla="*/ 6 w 35"/>
                <a:gd name="T15" fmla="*/ 32 h 71"/>
                <a:gd name="T16" fmla="*/ 6 w 35"/>
                <a:gd name="T17" fmla="*/ 11 h 71"/>
                <a:gd name="T18" fmla="*/ 8 w 35"/>
                <a:gd name="T19" fmla="*/ 11 h 71"/>
                <a:gd name="T20" fmla="*/ 8 w 35"/>
                <a:gd name="T21" fmla="*/ 31 h 71"/>
                <a:gd name="T22" fmla="*/ 9 w 35"/>
                <a:gd name="T23" fmla="*/ 32 h 71"/>
                <a:gd name="T24" fmla="*/ 9 w 35"/>
                <a:gd name="T25" fmla="*/ 67 h 71"/>
                <a:gd name="T26" fmla="*/ 13 w 35"/>
                <a:gd name="T27" fmla="*/ 71 h 71"/>
                <a:gd name="T28" fmla="*/ 17 w 35"/>
                <a:gd name="T29" fmla="*/ 67 h 71"/>
                <a:gd name="T30" fmla="*/ 17 w 35"/>
                <a:gd name="T31" fmla="*/ 36 h 71"/>
                <a:gd name="T32" fmla="*/ 19 w 35"/>
                <a:gd name="T33" fmla="*/ 36 h 71"/>
                <a:gd name="T34" fmla="*/ 19 w 35"/>
                <a:gd name="T35" fmla="*/ 67 h 71"/>
                <a:gd name="T36" fmla="*/ 23 w 35"/>
                <a:gd name="T37" fmla="*/ 71 h 71"/>
                <a:gd name="T38" fmla="*/ 27 w 35"/>
                <a:gd name="T39" fmla="*/ 67 h 71"/>
                <a:gd name="T40" fmla="*/ 27 w 35"/>
                <a:gd name="T41" fmla="*/ 31 h 71"/>
                <a:gd name="T42" fmla="*/ 27 w 35"/>
                <a:gd name="T43" fmla="*/ 31 h 71"/>
                <a:gd name="T44" fmla="*/ 27 w 35"/>
                <a:gd name="T45" fmla="*/ 11 h 71"/>
                <a:gd name="T46" fmla="*/ 29 w 35"/>
                <a:gd name="T47" fmla="*/ 11 h 71"/>
                <a:gd name="T48" fmla="*/ 29 w 35"/>
                <a:gd name="T49" fmla="*/ 32 h 71"/>
                <a:gd name="T50" fmla="*/ 32 w 35"/>
                <a:gd name="T51" fmla="*/ 35 h 71"/>
                <a:gd name="T52" fmla="*/ 35 w 35"/>
                <a:gd name="T53" fmla="*/ 32 h 71"/>
                <a:gd name="T54" fmla="*/ 35 w 35"/>
                <a:gd name="T55" fmla="*/ 8 h 71"/>
                <a:gd name="T56" fmla="*/ 35 w 35"/>
                <a:gd name="T57" fmla="*/ 7 h 71"/>
                <a:gd name="T58" fmla="*/ 35 w 35"/>
                <a:gd name="T59" fmla="*/ 7 h 71"/>
                <a:gd name="T60" fmla="*/ 27 w 35"/>
                <a:gd name="T6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71">
                  <a:moveTo>
                    <a:pt x="2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5"/>
                    <a:pt x="3" y="35"/>
                  </a:cubicBezTo>
                  <a:cubicBezTo>
                    <a:pt x="5" y="35"/>
                    <a:pt x="6" y="34"/>
                    <a:pt x="6" y="3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2"/>
                    <a:pt x="9" y="32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70"/>
                    <a:pt x="10" y="71"/>
                    <a:pt x="13" y="71"/>
                  </a:cubicBezTo>
                  <a:cubicBezTo>
                    <a:pt x="15" y="71"/>
                    <a:pt x="17" y="70"/>
                    <a:pt x="17" y="6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70"/>
                    <a:pt x="20" y="71"/>
                    <a:pt x="23" y="71"/>
                  </a:cubicBezTo>
                  <a:cubicBezTo>
                    <a:pt x="25" y="71"/>
                    <a:pt x="27" y="70"/>
                    <a:pt x="27" y="6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4"/>
                    <a:pt x="30" y="35"/>
                    <a:pt x="32" y="35"/>
                  </a:cubicBezTo>
                  <a:cubicBezTo>
                    <a:pt x="33" y="35"/>
                    <a:pt x="35" y="34"/>
                    <a:pt x="35" y="32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4"/>
                    <a:pt x="32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/>
            </a:p>
          </p:txBody>
        </p:sp>
        <p:sp>
          <p:nvSpPr>
            <p:cNvPr id="45" name="Oval 6"/>
            <p:cNvSpPr>
              <a:spLocks noChangeArrowheads="1"/>
            </p:cNvSpPr>
            <p:nvPr/>
          </p:nvSpPr>
          <p:spPr bwMode="auto">
            <a:xfrm>
              <a:off x="2043" y="1509"/>
              <a:ext cx="187" cy="19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Скругленный прямоугольник 193"/>
          <p:cNvSpPr/>
          <p:nvPr/>
        </p:nvSpPr>
        <p:spPr>
          <a:xfrm>
            <a:off x="4452942" y="2590792"/>
            <a:ext cx="6702738" cy="3429024"/>
          </a:xfrm>
          <a:prstGeom prst="roundRect">
            <a:avLst>
              <a:gd name="adj" fmla="val 4189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44"/>
          <p:cNvSpPr txBox="1">
            <a:spLocks noChangeArrowheads="1"/>
          </p:cNvSpPr>
          <p:nvPr/>
        </p:nvSpPr>
        <p:spPr bwMode="auto">
          <a:xfrm>
            <a:off x="4595818" y="2742421"/>
            <a:ext cx="166692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28600" indent="-228600"/>
            <a:r>
              <a:rPr lang="en-US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text</a:t>
            </a:r>
            <a:endParaRPr lang="ru-RU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44"/>
          <p:cNvSpPr txBox="1">
            <a:spLocks noChangeArrowheads="1"/>
          </p:cNvSpPr>
          <p:nvPr/>
        </p:nvSpPr>
        <p:spPr bwMode="auto">
          <a:xfrm>
            <a:off x="4595818" y="3457789"/>
            <a:ext cx="6133142" cy="21236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an example text. Go ahead and replace it with your own text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an example text. </a:t>
            </a: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Go ahead and replace it with your own text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an example text. Go ahead and replace it with your own text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an example text. </a:t>
            </a: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Go ahead and replace it with your own text</a:t>
            </a: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an example text. Go ahead and replace it with your own text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an example text. </a:t>
            </a: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an example text. Go ahead and replace it with your own text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an example text. </a:t>
            </a: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Go ahead and replace it with your own text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an example text. Go ahead and replace it with your own text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an example text. </a:t>
            </a: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0"/>
          <p:cNvGrpSpPr/>
          <p:nvPr/>
        </p:nvGrpSpPr>
        <p:grpSpPr>
          <a:xfrm>
            <a:off x="4310066" y="1733536"/>
            <a:ext cx="357190" cy="356993"/>
            <a:chOff x="3763387" y="2526437"/>
            <a:chExt cx="1480443" cy="1479628"/>
          </a:xfrm>
        </p:grpSpPr>
        <p:sp>
          <p:nvSpPr>
            <p:cNvPr id="15" name="Freeform 8"/>
            <p:cNvSpPr/>
            <p:nvPr/>
          </p:nvSpPr>
          <p:spPr bwMode="auto">
            <a:xfrm>
              <a:off x="3763387" y="2526437"/>
              <a:ext cx="1480443" cy="1479628"/>
            </a:xfrm>
            <a:custGeom>
              <a:avLst/>
              <a:gdLst/>
              <a:ahLst/>
              <a:cxnLst>
                <a:cxn ang="0">
                  <a:pos x="6920" y="0"/>
                </a:cxn>
                <a:cxn ang="0">
                  <a:pos x="10273" y="867"/>
                </a:cxn>
                <a:cxn ang="0">
                  <a:pos x="10458" y="1087"/>
                </a:cxn>
                <a:cxn ang="0">
                  <a:pos x="10713" y="1136"/>
                </a:cxn>
                <a:cxn ang="0">
                  <a:pos x="13837" y="6920"/>
                </a:cxn>
                <a:cxn ang="0">
                  <a:pos x="6920" y="13833"/>
                </a:cxn>
                <a:cxn ang="0">
                  <a:pos x="0" y="6920"/>
                </a:cxn>
                <a:cxn ang="0">
                  <a:pos x="3016" y="1204"/>
                </a:cxn>
                <a:cxn ang="0">
                  <a:pos x="3110" y="1142"/>
                </a:cxn>
                <a:cxn ang="0">
                  <a:pos x="3372" y="1097"/>
                </a:cxn>
                <a:cxn ang="0">
                  <a:pos x="3573" y="861"/>
                </a:cxn>
                <a:cxn ang="0">
                  <a:pos x="6920" y="0"/>
                </a:cxn>
              </a:cxnLst>
              <a:rect l="0" t="0" r="r" b="b"/>
              <a:pathLst>
                <a:path w="13837" h="13833">
                  <a:moveTo>
                    <a:pt x="6920" y="0"/>
                  </a:moveTo>
                  <a:cubicBezTo>
                    <a:pt x="8134" y="0"/>
                    <a:pt x="9279" y="314"/>
                    <a:pt x="10273" y="867"/>
                  </a:cubicBezTo>
                  <a:cubicBezTo>
                    <a:pt x="10296" y="935"/>
                    <a:pt x="10377" y="1048"/>
                    <a:pt x="10458" y="1087"/>
                  </a:cubicBezTo>
                  <a:cubicBezTo>
                    <a:pt x="10545" y="1133"/>
                    <a:pt x="10645" y="1146"/>
                    <a:pt x="10713" y="1136"/>
                  </a:cubicBezTo>
                  <a:cubicBezTo>
                    <a:pt x="12594" y="2372"/>
                    <a:pt x="13837" y="4499"/>
                    <a:pt x="13837" y="6920"/>
                  </a:cubicBezTo>
                  <a:cubicBezTo>
                    <a:pt x="13837" y="10736"/>
                    <a:pt x="10736" y="13833"/>
                    <a:pt x="6920" y="13833"/>
                  </a:cubicBezTo>
                  <a:cubicBezTo>
                    <a:pt x="3097" y="13833"/>
                    <a:pt x="0" y="10736"/>
                    <a:pt x="0" y="6920"/>
                  </a:cubicBezTo>
                  <a:cubicBezTo>
                    <a:pt x="0" y="4544"/>
                    <a:pt x="1194" y="2450"/>
                    <a:pt x="3016" y="1204"/>
                  </a:cubicBezTo>
                  <a:cubicBezTo>
                    <a:pt x="3049" y="1184"/>
                    <a:pt x="3078" y="1162"/>
                    <a:pt x="3110" y="1142"/>
                  </a:cubicBezTo>
                  <a:cubicBezTo>
                    <a:pt x="3152" y="1113"/>
                    <a:pt x="3224" y="1188"/>
                    <a:pt x="3372" y="1097"/>
                  </a:cubicBezTo>
                  <a:cubicBezTo>
                    <a:pt x="3560" y="984"/>
                    <a:pt x="3502" y="900"/>
                    <a:pt x="3573" y="861"/>
                  </a:cubicBezTo>
                  <a:cubicBezTo>
                    <a:pt x="4564" y="314"/>
                    <a:pt x="5706" y="0"/>
                    <a:pt x="692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71000">
                  <a:schemeClr val="accent3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3893079" y="2621055"/>
              <a:ext cx="1221060" cy="1350752"/>
            </a:xfrm>
            <a:custGeom>
              <a:avLst/>
              <a:gdLst/>
              <a:ahLst/>
              <a:cxnLst>
                <a:cxn ang="0">
                  <a:pos x="9500" y="263"/>
                </a:cxn>
                <a:cxn ang="0">
                  <a:pos x="9063" y="4"/>
                </a:cxn>
                <a:cxn ang="0">
                  <a:pos x="10086" y="9361"/>
                </a:cxn>
                <a:cxn ang="0">
                  <a:pos x="5713" y="12374"/>
                </a:cxn>
                <a:cxn ang="0">
                  <a:pos x="1337" y="9361"/>
                </a:cxn>
                <a:cxn ang="0">
                  <a:pos x="2363" y="0"/>
                </a:cxn>
                <a:cxn ang="0">
                  <a:pos x="1926" y="263"/>
                </a:cxn>
                <a:cxn ang="0">
                  <a:pos x="1023" y="9419"/>
                </a:cxn>
                <a:cxn ang="0">
                  <a:pos x="5710" y="12630"/>
                </a:cxn>
                <a:cxn ang="0">
                  <a:pos x="5710" y="12630"/>
                </a:cxn>
                <a:cxn ang="0">
                  <a:pos x="5713" y="12630"/>
                </a:cxn>
                <a:cxn ang="0">
                  <a:pos x="5716" y="12630"/>
                </a:cxn>
                <a:cxn ang="0">
                  <a:pos x="5716" y="12630"/>
                </a:cxn>
                <a:cxn ang="0">
                  <a:pos x="10400" y="9419"/>
                </a:cxn>
                <a:cxn ang="0">
                  <a:pos x="9500" y="263"/>
                </a:cxn>
              </a:cxnLst>
              <a:rect l="0" t="0" r="r" b="b"/>
              <a:pathLst>
                <a:path w="11419" h="12630">
                  <a:moveTo>
                    <a:pt x="9500" y="263"/>
                  </a:moveTo>
                  <a:cubicBezTo>
                    <a:pt x="9500" y="263"/>
                    <a:pt x="9221" y="301"/>
                    <a:pt x="9063" y="4"/>
                  </a:cubicBezTo>
                  <a:cubicBezTo>
                    <a:pt x="8555" y="2661"/>
                    <a:pt x="10979" y="6623"/>
                    <a:pt x="10086" y="9361"/>
                  </a:cubicBezTo>
                  <a:cubicBezTo>
                    <a:pt x="9454" y="11296"/>
                    <a:pt x="7493" y="12293"/>
                    <a:pt x="5713" y="12374"/>
                  </a:cubicBezTo>
                  <a:cubicBezTo>
                    <a:pt x="3929" y="12293"/>
                    <a:pt x="1968" y="11296"/>
                    <a:pt x="1337" y="9361"/>
                  </a:cubicBezTo>
                  <a:cubicBezTo>
                    <a:pt x="444" y="6623"/>
                    <a:pt x="2871" y="2654"/>
                    <a:pt x="2363" y="0"/>
                  </a:cubicBezTo>
                  <a:cubicBezTo>
                    <a:pt x="2204" y="298"/>
                    <a:pt x="1926" y="269"/>
                    <a:pt x="1926" y="263"/>
                  </a:cubicBezTo>
                  <a:cubicBezTo>
                    <a:pt x="2123" y="3354"/>
                    <a:pt x="0" y="6406"/>
                    <a:pt x="1023" y="9419"/>
                  </a:cubicBezTo>
                  <a:cubicBezTo>
                    <a:pt x="1661" y="11296"/>
                    <a:pt x="3703" y="12617"/>
                    <a:pt x="5710" y="12630"/>
                  </a:cubicBezTo>
                  <a:cubicBezTo>
                    <a:pt x="5710" y="12630"/>
                    <a:pt x="5710" y="12630"/>
                    <a:pt x="5710" y="12630"/>
                  </a:cubicBezTo>
                  <a:cubicBezTo>
                    <a:pt x="5713" y="12630"/>
                    <a:pt x="5713" y="12630"/>
                    <a:pt x="5713" y="12630"/>
                  </a:cubicBezTo>
                  <a:cubicBezTo>
                    <a:pt x="5716" y="12630"/>
                    <a:pt x="5716" y="12630"/>
                    <a:pt x="5716" y="12630"/>
                  </a:cubicBezTo>
                  <a:cubicBezTo>
                    <a:pt x="5716" y="12630"/>
                    <a:pt x="5716" y="12630"/>
                    <a:pt x="5716" y="12630"/>
                  </a:cubicBezTo>
                  <a:cubicBezTo>
                    <a:pt x="7720" y="12617"/>
                    <a:pt x="9762" y="11300"/>
                    <a:pt x="10400" y="9419"/>
                  </a:cubicBezTo>
                  <a:cubicBezTo>
                    <a:pt x="11419" y="6406"/>
                    <a:pt x="9299" y="3357"/>
                    <a:pt x="9500" y="26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8" name="Freeform 7"/>
          <p:cNvSpPr>
            <a:spLocks noEditPoints="1"/>
          </p:cNvSpPr>
          <p:nvPr/>
        </p:nvSpPr>
        <p:spPr bwMode="auto">
          <a:xfrm>
            <a:off x="1023918" y="1376346"/>
            <a:ext cx="3000396" cy="5300158"/>
          </a:xfrm>
          <a:custGeom>
            <a:avLst/>
            <a:gdLst/>
            <a:ahLst/>
            <a:cxnLst>
              <a:cxn ang="0">
                <a:pos x="11205" y="2822"/>
              </a:cxn>
              <a:cxn ang="0">
                <a:pos x="896" y="4745"/>
              </a:cxn>
              <a:cxn ang="0">
                <a:pos x="4748" y="702"/>
              </a:cxn>
              <a:cxn ang="0">
                <a:pos x="4110" y="1275"/>
              </a:cxn>
              <a:cxn ang="0">
                <a:pos x="3741" y="2084"/>
              </a:cxn>
              <a:cxn ang="0">
                <a:pos x="4275" y="2722"/>
              </a:cxn>
              <a:cxn ang="0">
                <a:pos x="5295" y="2722"/>
              </a:cxn>
              <a:cxn ang="0">
                <a:pos x="5958" y="2178"/>
              </a:cxn>
              <a:cxn ang="0">
                <a:pos x="6366" y="1320"/>
              </a:cxn>
              <a:cxn ang="0">
                <a:pos x="6049" y="495"/>
              </a:cxn>
              <a:cxn ang="0">
                <a:pos x="6055" y="1311"/>
              </a:cxn>
              <a:cxn ang="0">
                <a:pos x="5680" y="857"/>
              </a:cxn>
              <a:cxn ang="0">
                <a:pos x="5389" y="320"/>
              </a:cxn>
              <a:cxn ang="0">
                <a:pos x="5188" y="2592"/>
              </a:cxn>
              <a:cxn ang="0">
                <a:pos x="5648" y="2188"/>
              </a:cxn>
              <a:cxn ang="0">
                <a:pos x="6101" y="1780"/>
              </a:cxn>
              <a:cxn ang="0">
                <a:pos x="3990" y="1547"/>
              </a:cxn>
              <a:cxn ang="0">
                <a:pos x="4353" y="1220"/>
              </a:cxn>
              <a:cxn ang="0">
                <a:pos x="4738" y="877"/>
              </a:cxn>
              <a:cxn ang="0">
                <a:pos x="5191" y="469"/>
              </a:cxn>
              <a:cxn ang="0">
                <a:pos x="4919" y="747"/>
              </a:cxn>
              <a:cxn ang="0">
                <a:pos x="4521" y="1223"/>
              </a:cxn>
              <a:cxn ang="0">
                <a:pos x="4068" y="1634"/>
              </a:cxn>
              <a:cxn ang="0">
                <a:pos x="5330" y="663"/>
              </a:cxn>
              <a:cxn ang="0">
                <a:pos x="4871" y="1074"/>
              </a:cxn>
              <a:cxn ang="0">
                <a:pos x="4343" y="1547"/>
              </a:cxn>
              <a:cxn ang="0">
                <a:pos x="3884" y="1958"/>
              </a:cxn>
              <a:cxn ang="0">
                <a:pos x="5143" y="984"/>
              </a:cxn>
              <a:cxn ang="0">
                <a:pos x="4631" y="1323"/>
              </a:cxn>
              <a:cxn ang="0">
                <a:pos x="4172" y="1731"/>
              </a:cxn>
              <a:cxn ang="0">
                <a:pos x="5437" y="757"/>
              </a:cxn>
              <a:cxn ang="0">
                <a:pos x="5071" y="1084"/>
              </a:cxn>
              <a:cxn ang="0">
                <a:pos x="4686" y="1427"/>
              </a:cxn>
              <a:cxn ang="0">
                <a:pos x="4233" y="1835"/>
              </a:cxn>
              <a:cxn ang="0">
                <a:pos x="5499" y="864"/>
              </a:cxn>
              <a:cxn ang="0">
                <a:pos x="5101" y="1343"/>
              </a:cxn>
              <a:cxn ang="0">
                <a:pos x="4644" y="1754"/>
              </a:cxn>
              <a:cxn ang="0">
                <a:pos x="4188" y="2165"/>
              </a:cxn>
              <a:cxn ang="0">
                <a:pos x="5376" y="1255"/>
              </a:cxn>
              <a:cxn ang="0">
                <a:pos x="4919" y="1667"/>
              </a:cxn>
              <a:cxn ang="0">
                <a:pos x="4460" y="2074"/>
              </a:cxn>
              <a:cxn ang="0">
                <a:pos x="5664" y="1032"/>
              </a:cxn>
              <a:cxn ang="0">
                <a:pos x="5204" y="1440"/>
              </a:cxn>
              <a:cxn ang="0">
                <a:pos x="4751" y="1845"/>
              </a:cxn>
              <a:cxn ang="0">
                <a:pos x="4388" y="2171"/>
              </a:cxn>
              <a:cxn ang="0">
                <a:pos x="5722" y="1136"/>
              </a:cxn>
              <a:cxn ang="0">
                <a:pos x="5266" y="1544"/>
              </a:cxn>
              <a:cxn ang="0">
                <a:pos x="4812" y="1955"/>
              </a:cxn>
              <a:cxn ang="0">
                <a:pos x="4414" y="2430"/>
              </a:cxn>
              <a:cxn ang="0">
                <a:pos x="5680" y="1463"/>
              </a:cxn>
              <a:cxn ang="0">
                <a:pos x="5220" y="1874"/>
              </a:cxn>
              <a:cxn ang="0">
                <a:pos x="4693" y="2346"/>
              </a:cxn>
              <a:cxn ang="0">
                <a:pos x="5952" y="1375"/>
              </a:cxn>
              <a:cxn ang="0">
                <a:pos x="5492" y="1783"/>
              </a:cxn>
              <a:cxn ang="0">
                <a:pos x="4981" y="2123"/>
              </a:cxn>
              <a:cxn ang="0">
                <a:pos x="4521" y="2528"/>
              </a:cxn>
              <a:cxn ang="0">
                <a:pos x="5787" y="1553"/>
              </a:cxn>
              <a:cxn ang="0">
                <a:pos x="5421" y="1880"/>
              </a:cxn>
              <a:cxn ang="0">
                <a:pos x="5036" y="2227"/>
              </a:cxn>
              <a:cxn ang="0">
                <a:pos x="4583" y="2631"/>
              </a:cxn>
              <a:cxn ang="0">
                <a:pos x="5848" y="1663"/>
              </a:cxn>
              <a:cxn ang="0">
                <a:pos x="5447" y="2139"/>
              </a:cxn>
              <a:cxn ang="0">
                <a:pos x="4994" y="2550"/>
              </a:cxn>
            </a:cxnLst>
            <a:rect l="0" t="0" r="r" b="b"/>
            <a:pathLst>
              <a:path w="11334" h="20018">
                <a:moveTo>
                  <a:pt x="1084" y="4557"/>
                </a:moveTo>
                <a:cubicBezTo>
                  <a:pt x="1158" y="4541"/>
                  <a:pt x="1110" y="4505"/>
                  <a:pt x="1200" y="4460"/>
                </a:cubicBezTo>
                <a:cubicBezTo>
                  <a:pt x="1291" y="4414"/>
                  <a:pt x="1356" y="4450"/>
                  <a:pt x="1356" y="4450"/>
                </a:cubicBezTo>
                <a:cubicBezTo>
                  <a:pt x="1356" y="4450"/>
                  <a:pt x="1356" y="4256"/>
                  <a:pt x="1492" y="4262"/>
                </a:cubicBezTo>
                <a:cubicBezTo>
                  <a:pt x="1628" y="4272"/>
                  <a:pt x="1628" y="4356"/>
                  <a:pt x="1628" y="4356"/>
                </a:cubicBezTo>
                <a:cubicBezTo>
                  <a:pt x="1731" y="4256"/>
                  <a:pt x="1731" y="4256"/>
                  <a:pt x="1731" y="4256"/>
                </a:cubicBezTo>
                <a:cubicBezTo>
                  <a:pt x="1731" y="4256"/>
                  <a:pt x="1793" y="3929"/>
                  <a:pt x="1880" y="3897"/>
                </a:cubicBezTo>
                <a:cubicBezTo>
                  <a:pt x="1964" y="3861"/>
                  <a:pt x="1977" y="4033"/>
                  <a:pt x="1977" y="4033"/>
                </a:cubicBezTo>
                <a:cubicBezTo>
                  <a:pt x="2398" y="3673"/>
                  <a:pt x="2398" y="3673"/>
                  <a:pt x="2398" y="3673"/>
                </a:cubicBezTo>
                <a:cubicBezTo>
                  <a:pt x="2482" y="3667"/>
                  <a:pt x="2482" y="3667"/>
                  <a:pt x="2482" y="3667"/>
                </a:cubicBezTo>
                <a:cubicBezTo>
                  <a:pt x="2482" y="3667"/>
                  <a:pt x="2825" y="3308"/>
                  <a:pt x="2935" y="3146"/>
                </a:cubicBezTo>
                <a:cubicBezTo>
                  <a:pt x="3159" y="2819"/>
                  <a:pt x="3307" y="2498"/>
                  <a:pt x="3398" y="2168"/>
                </a:cubicBezTo>
                <a:cubicBezTo>
                  <a:pt x="3553" y="1592"/>
                  <a:pt x="3748" y="1103"/>
                  <a:pt x="4278" y="631"/>
                </a:cubicBezTo>
                <a:cubicBezTo>
                  <a:pt x="4680" y="272"/>
                  <a:pt x="5285" y="0"/>
                  <a:pt x="5848" y="239"/>
                </a:cubicBezTo>
                <a:cubicBezTo>
                  <a:pt x="6000" y="301"/>
                  <a:pt x="6114" y="391"/>
                  <a:pt x="6201" y="488"/>
                </a:cubicBezTo>
                <a:cubicBezTo>
                  <a:pt x="6735" y="1084"/>
                  <a:pt x="6392" y="1990"/>
                  <a:pt x="5842" y="2472"/>
                </a:cubicBezTo>
                <a:cubicBezTo>
                  <a:pt x="5266" y="2977"/>
                  <a:pt x="4897" y="3068"/>
                  <a:pt x="4201" y="3201"/>
                </a:cubicBezTo>
                <a:cubicBezTo>
                  <a:pt x="3913" y="3256"/>
                  <a:pt x="3608" y="3327"/>
                  <a:pt x="3508" y="3366"/>
                </a:cubicBezTo>
                <a:cubicBezTo>
                  <a:pt x="3405" y="3408"/>
                  <a:pt x="3149" y="3486"/>
                  <a:pt x="2955" y="3621"/>
                </a:cubicBezTo>
                <a:cubicBezTo>
                  <a:pt x="2854" y="3696"/>
                  <a:pt x="2760" y="3780"/>
                  <a:pt x="2692" y="3851"/>
                </a:cubicBezTo>
                <a:cubicBezTo>
                  <a:pt x="2670" y="3877"/>
                  <a:pt x="2673" y="3922"/>
                  <a:pt x="2657" y="3942"/>
                </a:cubicBezTo>
                <a:cubicBezTo>
                  <a:pt x="2434" y="4194"/>
                  <a:pt x="2139" y="4424"/>
                  <a:pt x="1883" y="4648"/>
                </a:cubicBezTo>
                <a:cubicBezTo>
                  <a:pt x="1883" y="4648"/>
                  <a:pt x="1951" y="4767"/>
                  <a:pt x="1883" y="4991"/>
                </a:cubicBezTo>
                <a:cubicBezTo>
                  <a:pt x="1815" y="5211"/>
                  <a:pt x="1670" y="5376"/>
                  <a:pt x="1653" y="5424"/>
                </a:cubicBezTo>
                <a:cubicBezTo>
                  <a:pt x="1446" y="6043"/>
                  <a:pt x="1505" y="6518"/>
                  <a:pt x="1757" y="7111"/>
                </a:cubicBezTo>
                <a:cubicBezTo>
                  <a:pt x="1757" y="7111"/>
                  <a:pt x="2200" y="7065"/>
                  <a:pt x="2398" y="6939"/>
                </a:cubicBezTo>
                <a:cubicBezTo>
                  <a:pt x="2592" y="6810"/>
                  <a:pt x="2790" y="6758"/>
                  <a:pt x="3039" y="6674"/>
                </a:cubicBezTo>
                <a:cubicBezTo>
                  <a:pt x="3285" y="6590"/>
                  <a:pt x="3816" y="6460"/>
                  <a:pt x="3909" y="6444"/>
                </a:cubicBezTo>
                <a:cubicBezTo>
                  <a:pt x="4003" y="6424"/>
                  <a:pt x="4253" y="6376"/>
                  <a:pt x="4253" y="6376"/>
                </a:cubicBezTo>
                <a:cubicBezTo>
                  <a:pt x="4191" y="5903"/>
                  <a:pt x="4191" y="5903"/>
                  <a:pt x="4191" y="5903"/>
                </a:cubicBezTo>
                <a:cubicBezTo>
                  <a:pt x="4191" y="5903"/>
                  <a:pt x="4065" y="5402"/>
                  <a:pt x="3994" y="5356"/>
                </a:cubicBezTo>
                <a:cubicBezTo>
                  <a:pt x="3926" y="5314"/>
                  <a:pt x="3754" y="5059"/>
                  <a:pt x="3764" y="4761"/>
                </a:cubicBezTo>
                <a:cubicBezTo>
                  <a:pt x="3786" y="3971"/>
                  <a:pt x="4110" y="3657"/>
                  <a:pt x="4819" y="3657"/>
                </a:cubicBezTo>
                <a:cubicBezTo>
                  <a:pt x="4906" y="3657"/>
                  <a:pt x="5133" y="3725"/>
                  <a:pt x="5133" y="3725"/>
                </a:cubicBezTo>
                <a:cubicBezTo>
                  <a:pt x="5440" y="3579"/>
                  <a:pt x="5440" y="3579"/>
                  <a:pt x="5440" y="3579"/>
                </a:cubicBezTo>
                <a:cubicBezTo>
                  <a:pt x="5440" y="3579"/>
                  <a:pt x="5748" y="3528"/>
                  <a:pt x="5874" y="3741"/>
                </a:cubicBezTo>
                <a:cubicBezTo>
                  <a:pt x="6004" y="3955"/>
                  <a:pt x="5858" y="4120"/>
                  <a:pt x="5816" y="4152"/>
                </a:cubicBezTo>
                <a:cubicBezTo>
                  <a:pt x="5774" y="4188"/>
                  <a:pt x="5635" y="4272"/>
                  <a:pt x="5635" y="4272"/>
                </a:cubicBezTo>
                <a:cubicBezTo>
                  <a:pt x="5680" y="4434"/>
                  <a:pt x="5680" y="4434"/>
                  <a:pt x="5680" y="4434"/>
                </a:cubicBezTo>
                <a:cubicBezTo>
                  <a:pt x="5654" y="4570"/>
                  <a:pt x="5654" y="4570"/>
                  <a:pt x="5654" y="4570"/>
                </a:cubicBezTo>
                <a:cubicBezTo>
                  <a:pt x="5638" y="4651"/>
                  <a:pt x="5894" y="4735"/>
                  <a:pt x="5722" y="4855"/>
                </a:cubicBezTo>
                <a:cubicBezTo>
                  <a:pt x="5722" y="4855"/>
                  <a:pt x="5754" y="4974"/>
                  <a:pt x="5774" y="5016"/>
                </a:cubicBezTo>
                <a:cubicBezTo>
                  <a:pt x="5816" y="5120"/>
                  <a:pt x="5813" y="5392"/>
                  <a:pt x="5813" y="5515"/>
                </a:cubicBezTo>
                <a:cubicBezTo>
                  <a:pt x="5813" y="5583"/>
                  <a:pt x="5748" y="5664"/>
                  <a:pt x="5748" y="5664"/>
                </a:cubicBezTo>
                <a:cubicBezTo>
                  <a:pt x="5748" y="5664"/>
                  <a:pt x="6081" y="5664"/>
                  <a:pt x="6207" y="5596"/>
                </a:cubicBezTo>
                <a:cubicBezTo>
                  <a:pt x="6337" y="5528"/>
                  <a:pt x="6369" y="5470"/>
                  <a:pt x="6499" y="5408"/>
                </a:cubicBezTo>
                <a:cubicBezTo>
                  <a:pt x="6628" y="5350"/>
                  <a:pt x="6687" y="5188"/>
                  <a:pt x="6780" y="5178"/>
                </a:cubicBezTo>
                <a:cubicBezTo>
                  <a:pt x="6874" y="5169"/>
                  <a:pt x="6994" y="4991"/>
                  <a:pt x="7088" y="4939"/>
                </a:cubicBezTo>
                <a:cubicBezTo>
                  <a:pt x="7182" y="4887"/>
                  <a:pt x="7431" y="4699"/>
                  <a:pt x="7431" y="4699"/>
                </a:cubicBezTo>
                <a:cubicBezTo>
                  <a:pt x="7431" y="4699"/>
                  <a:pt x="7703" y="4256"/>
                  <a:pt x="8026" y="4068"/>
                </a:cubicBezTo>
                <a:cubicBezTo>
                  <a:pt x="8548" y="3764"/>
                  <a:pt x="9214" y="3366"/>
                  <a:pt x="9661" y="2964"/>
                </a:cubicBezTo>
                <a:cubicBezTo>
                  <a:pt x="9745" y="2887"/>
                  <a:pt x="9901" y="2667"/>
                  <a:pt x="9985" y="2563"/>
                </a:cubicBezTo>
                <a:cubicBezTo>
                  <a:pt x="10072" y="2460"/>
                  <a:pt x="10172" y="2256"/>
                  <a:pt x="10234" y="2016"/>
                </a:cubicBezTo>
                <a:cubicBezTo>
                  <a:pt x="10292" y="1777"/>
                  <a:pt x="10344" y="1599"/>
                  <a:pt x="10396" y="1599"/>
                </a:cubicBezTo>
                <a:cubicBezTo>
                  <a:pt x="10448" y="1599"/>
                  <a:pt x="10454" y="1667"/>
                  <a:pt x="10454" y="1786"/>
                </a:cubicBezTo>
                <a:cubicBezTo>
                  <a:pt x="10454" y="1906"/>
                  <a:pt x="10373" y="2346"/>
                  <a:pt x="10435" y="2372"/>
                </a:cubicBezTo>
                <a:cubicBezTo>
                  <a:pt x="10493" y="2398"/>
                  <a:pt x="10745" y="2330"/>
                  <a:pt x="10875" y="2243"/>
                </a:cubicBezTo>
                <a:cubicBezTo>
                  <a:pt x="10972" y="2181"/>
                  <a:pt x="11140" y="2103"/>
                  <a:pt x="11231" y="2094"/>
                </a:cubicBezTo>
                <a:cubicBezTo>
                  <a:pt x="11263" y="2091"/>
                  <a:pt x="11286" y="2100"/>
                  <a:pt x="11292" y="2110"/>
                </a:cubicBezTo>
                <a:cubicBezTo>
                  <a:pt x="11328" y="2152"/>
                  <a:pt x="11260" y="2214"/>
                  <a:pt x="11166" y="2282"/>
                </a:cubicBezTo>
                <a:cubicBezTo>
                  <a:pt x="11072" y="2349"/>
                  <a:pt x="10694" y="2563"/>
                  <a:pt x="10687" y="2579"/>
                </a:cubicBezTo>
                <a:cubicBezTo>
                  <a:pt x="10677" y="2599"/>
                  <a:pt x="10619" y="2673"/>
                  <a:pt x="10687" y="2683"/>
                </a:cubicBezTo>
                <a:cubicBezTo>
                  <a:pt x="10755" y="2693"/>
                  <a:pt x="11156" y="2699"/>
                  <a:pt x="11224" y="2699"/>
                </a:cubicBezTo>
                <a:cubicBezTo>
                  <a:pt x="11334" y="2699"/>
                  <a:pt x="11296" y="2806"/>
                  <a:pt x="11205" y="2822"/>
                </a:cubicBezTo>
                <a:cubicBezTo>
                  <a:pt x="11056" y="2848"/>
                  <a:pt x="10687" y="2906"/>
                  <a:pt x="10687" y="2906"/>
                </a:cubicBezTo>
                <a:cubicBezTo>
                  <a:pt x="10687" y="2906"/>
                  <a:pt x="10600" y="2932"/>
                  <a:pt x="10651" y="2974"/>
                </a:cubicBezTo>
                <a:cubicBezTo>
                  <a:pt x="10703" y="3016"/>
                  <a:pt x="10917" y="3136"/>
                  <a:pt x="10956" y="3175"/>
                </a:cubicBezTo>
                <a:cubicBezTo>
                  <a:pt x="10995" y="3214"/>
                  <a:pt x="10952" y="3262"/>
                  <a:pt x="10859" y="3240"/>
                </a:cubicBezTo>
                <a:cubicBezTo>
                  <a:pt x="10765" y="3214"/>
                  <a:pt x="10567" y="3126"/>
                  <a:pt x="10567" y="3126"/>
                </a:cubicBezTo>
                <a:cubicBezTo>
                  <a:pt x="10363" y="3350"/>
                  <a:pt x="9936" y="3408"/>
                  <a:pt x="9833" y="3528"/>
                </a:cubicBezTo>
                <a:cubicBezTo>
                  <a:pt x="9441" y="3978"/>
                  <a:pt x="9007" y="4379"/>
                  <a:pt x="8609" y="4793"/>
                </a:cubicBezTo>
                <a:cubicBezTo>
                  <a:pt x="8166" y="5256"/>
                  <a:pt x="8166" y="5256"/>
                  <a:pt x="8166" y="5256"/>
                </a:cubicBezTo>
                <a:cubicBezTo>
                  <a:pt x="8166" y="5256"/>
                  <a:pt x="8370" y="5580"/>
                  <a:pt x="8337" y="5767"/>
                </a:cubicBezTo>
                <a:cubicBezTo>
                  <a:pt x="8302" y="5955"/>
                  <a:pt x="7645" y="6246"/>
                  <a:pt x="7583" y="6331"/>
                </a:cubicBezTo>
                <a:cubicBezTo>
                  <a:pt x="7525" y="6418"/>
                  <a:pt x="7201" y="7399"/>
                  <a:pt x="7123" y="7751"/>
                </a:cubicBezTo>
                <a:cubicBezTo>
                  <a:pt x="7046" y="8101"/>
                  <a:pt x="7030" y="8298"/>
                  <a:pt x="7088" y="8528"/>
                </a:cubicBezTo>
                <a:cubicBezTo>
                  <a:pt x="7149" y="8758"/>
                  <a:pt x="7098" y="9435"/>
                  <a:pt x="7191" y="9700"/>
                </a:cubicBezTo>
                <a:cubicBezTo>
                  <a:pt x="7285" y="9962"/>
                  <a:pt x="7415" y="10936"/>
                  <a:pt x="7379" y="11127"/>
                </a:cubicBezTo>
                <a:cubicBezTo>
                  <a:pt x="7305" y="11529"/>
                  <a:pt x="6907" y="11289"/>
                  <a:pt x="6942" y="11399"/>
                </a:cubicBezTo>
                <a:cubicBezTo>
                  <a:pt x="7004" y="11577"/>
                  <a:pt x="7010" y="11946"/>
                  <a:pt x="7182" y="12108"/>
                </a:cubicBezTo>
                <a:cubicBezTo>
                  <a:pt x="7353" y="12270"/>
                  <a:pt x="7415" y="12920"/>
                  <a:pt x="7525" y="13040"/>
                </a:cubicBezTo>
                <a:cubicBezTo>
                  <a:pt x="7729" y="13260"/>
                  <a:pt x="8331" y="15108"/>
                  <a:pt x="8370" y="15474"/>
                </a:cubicBezTo>
                <a:cubicBezTo>
                  <a:pt x="8379" y="15549"/>
                  <a:pt x="8260" y="15578"/>
                  <a:pt x="8260" y="15578"/>
                </a:cubicBezTo>
                <a:cubicBezTo>
                  <a:pt x="8405" y="15986"/>
                  <a:pt x="8415" y="16164"/>
                  <a:pt x="8289" y="16558"/>
                </a:cubicBezTo>
                <a:cubicBezTo>
                  <a:pt x="8153" y="16992"/>
                  <a:pt x="7910" y="17555"/>
                  <a:pt x="7910" y="17555"/>
                </a:cubicBezTo>
                <a:cubicBezTo>
                  <a:pt x="8088" y="17895"/>
                  <a:pt x="8088" y="17895"/>
                  <a:pt x="8088" y="17895"/>
                </a:cubicBezTo>
                <a:cubicBezTo>
                  <a:pt x="8088" y="17895"/>
                  <a:pt x="8311" y="18355"/>
                  <a:pt x="8389" y="18449"/>
                </a:cubicBezTo>
                <a:cubicBezTo>
                  <a:pt x="8654" y="18776"/>
                  <a:pt x="8813" y="19287"/>
                  <a:pt x="8211" y="19306"/>
                </a:cubicBezTo>
                <a:cubicBezTo>
                  <a:pt x="7612" y="19326"/>
                  <a:pt x="7311" y="18387"/>
                  <a:pt x="6900" y="18203"/>
                </a:cubicBezTo>
                <a:cubicBezTo>
                  <a:pt x="6822" y="18170"/>
                  <a:pt x="6699" y="17973"/>
                  <a:pt x="6787" y="17727"/>
                </a:cubicBezTo>
                <a:cubicBezTo>
                  <a:pt x="6871" y="17484"/>
                  <a:pt x="7130" y="17329"/>
                  <a:pt x="7130" y="17329"/>
                </a:cubicBezTo>
                <a:cubicBezTo>
                  <a:pt x="7130" y="17329"/>
                  <a:pt x="7259" y="17073"/>
                  <a:pt x="7217" y="16963"/>
                </a:cubicBezTo>
                <a:cubicBezTo>
                  <a:pt x="7175" y="16853"/>
                  <a:pt x="7133" y="16610"/>
                  <a:pt x="7217" y="16397"/>
                </a:cubicBezTo>
                <a:cubicBezTo>
                  <a:pt x="7243" y="16329"/>
                  <a:pt x="7295" y="16215"/>
                  <a:pt x="7253" y="16128"/>
                </a:cubicBezTo>
                <a:cubicBezTo>
                  <a:pt x="7149" y="15927"/>
                  <a:pt x="7026" y="15905"/>
                  <a:pt x="7026" y="15905"/>
                </a:cubicBezTo>
                <a:cubicBezTo>
                  <a:pt x="7026" y="15905"/>
                  <a:pt x="6962" y="15927"/>
                  <a:pt x="6790" y="15986"/>
                </a:cubicBezTo>
                <a:cubicBezTo>
                  <a:pt x="6622" y="16047"/>
                  <a:pt x="6573" y="16028"/>
                  <a:pt x="6573" y="16028"/>
                </a:cubicBezTo>
                <a:cubicBezTo>
                  <a:pt x="6573" y="16028"/>
                  <a:pt x="5343" y="14532"/>
                  <a:pt x="5165" y="14273"/>
                </a:cubicBezTo>
                <a:cubicBezTo>
                  <a:pt x="4984" y="14018"/>
                  <a:pt x="4916" y="14050"/>
                  <a:pt x="4864" y="14196"/>
                </a:cubicBezTo>
                <a:cubicBezTo>
                  <a:pt x="4812" y="14338"/>
                  <a:pt x="4201" y="15587"/>
                  <a:pt x="4175" y="15698"/>
                </a:cubicBezTo>
                <a:cubicBezTo>
                  <a:pt x="4149" y="15808"/>
                  <a:pt x="3867" y="15681"/>
                  <a:pt x="3816" y="15630"/>
                </a:cubicBezTo>
                <a:cubicBezTo>
                  <a:pt x="3764" y="15578"/>
                  <a:pt x="3660" y="15587"/>
                  <a:pt x="3660" y="15587"/>
                </a:cubicBezTo>
                <a:cubicBezTo>
                  <a:pt x="3660" y="15587"/>
                  <a:pt x="3227" y="16047"/>
                  <a:pt x="3149" y="16109"/>
                </a:cubicBezTo>
                <a:cubicBezTo>
                  <a:pt x="3071" y="16167"/>
                  <a:pt x="2825" y="16374"/>
                  <a:pt x="2790" y="16432"/>
                </a:cubicBezTo>
                <a:cubicBezTo>
                  <a:pt x="2518" y="16908"/>
                  <a:pt x="2388" y="17177"/>
                  <a:pt x="2022" y="17594"/>
                </a:cubicBezTo>
                <a:cubicBezTo>
                  <a:pt x="1961" y="17662"/>
                  <a:pt x="1673" y="17979"/>
                  <a:pt x="1653" y="18115"/>
                </a:cubicBezTo>
                <a:cubicBezTo>
                  <a:pt x="1602" y="18488"/>
                  <a:pt x="1437" y="18954"/>
                  <a:pt x="1294" y="19345"/>
                </a:cubicBezTo>
                <a:cubicBezTo>
                  <a:pt x="1262" y="19439"/>
                  <a:pt x="922" y="19899"/>
                  <a:pt x="598" y="19960"/>
                </a:cubicBezTo>
                <a:cubicBezTo>
                  <a:pt x="275" y="20018"/>
                  <a:pt x="0" y="19876"/>
                  <a:pt x="93" y="19507"/>
                </a:cubicBezTo>
                <a:cubicBezTo>
                  <a:pt x="187" y="19141"/>
                  <a:pt x="310" y="18886"/>
                  <a:pt x="475" y="18682"/>
                </a:cubicBezTo>
                <a:cubicBezTo>
                  <a:pt x="637" y="18475"/>
                  <a:pt x="767" y="18141"/>
                  <a:pt x="828" y="17996"/>
                </a:cubicBezTo>
                <a:cubicBezTo>
                  <a:pt x="1087" y="17368"/>
                  <a:pt x="1174" y="16248"/>
                  <a:pt x="1841" y="15937"/>
                </a:cubicBezTo>
                <a:cubicBezTo>
                  <a:pt x="1841" y="15937"/>
                  <a:pt x="1883" y="15801"/>
                  <a:pt x="1987" y="15646"/>
                </a:cubicBezTo>
                <a:cubicBezTo>
                  <a:pt x="2026" y="15587"/>
                  <a:pt x="2152" y="15274"/>
                  <a:pt x="2123" y="15254"/>
                </a:cubicBezTo>
                <a:cubicBezTo>
                  <a:pt x="2052" y="15206"/>
                  <a:pt x="2052" y="15206"/>
                  <a:pt x="2052" y="15206"/>
                </a:cubicBezTo>
                <a:cubicBezTo>
                  <a:pt x="2052" y="15206"/>
                  <a:pt x="2285" y="14260"/>
                  <a:pt x="2398" y="14031"/>
                </a:cubicBezTo>
                <a:cubicBezTo>
                  <a:pt x="2508" y="13801"/>
                  <a:pt x="2738" y="13332"/>
                  <a:pt x="2757" y="13202"/>
                </a:cubicBezTo>
                <a:cubicBezTo>
                  <a:pt x="2838" y="12587"/>
                  <a:pt x="2938" y="12273"/>
                  <a:pt x="3149" y="11639"/>
                </a:cubicBezTo>
                <a:cubicBezTo>
                  <a:pt x="3372" y="10972"/>
                  <a:pt x="3366" y="10279"/>
                  <a:pt x="3320" y="9580"/>
                </a:cubicBezTo>
                <a:cubicBezTo>
                  <a:pt x="3304" y="9321"/>
                  <a:pt x="3227" y="9263"/>
                  <a:pt x="3210" y="8998"/>
                </a:cubicBezTo>
                <a:cubicBezTo>
                  <a:pt x="3191" y="8732"/>
                  <a:pt x="3081" y="8399"/>
                  <a:pt x="2945" y="8373"/>
                </a:cubicBezTo>
                <a:cubicBezTo>
                  <a:pt x="2806" y="8347"/>
                  <a:pt x="2576" y="8460"/>
                  <a:pt x="2362" y="8460"/>
                </a:cubicBezTo>
                <a:cubicBezTo>
                  <a:pt x="2149" y="8460"/>
                  <a:pt x="1893" y="8324"/>
                  <a:pt x="1764" y="8305"/>
                </a:cubicBezTo>
                <a:cubicBezTo>
                  <a:pt x="1637" y="8289"/>
                  <a:pt x="1550" y="8298"/>
                  <a:pt x="1466" y="8305"/>
                </a:cubicBezTo>
                <a:cubicBezTo>
                  <a:pt x="1382" y="8315"/>
                  <a:pt x="1013" y="8279"/>
                  <a:pt x="877" y="8143"/>
                </a:cubicBezTo>
                <a:cubicBezTo>
                  <a:pt x="738" y="8007"/>
                  <a:pt x="705" y="7706"/>
                  <a:pt x="705" y="7467"/>
                </a:cubicBezTo>
                <a:cubicBezTo>
                  <a:pt x="705" y="6719"/>
                  <a:pt x="1016" y="5968"/>
                  <a:pt x="945" y="5256"/>
                </a:cubicBezTo>
                <a:cubicBezTo>
                  <a:pt x="935" y="5178"/>
                  <a:pt x="747" y="5075"/>
                  <a:pt x="896" y="4745"/>
                </a:cubicBezTo>
                <a:cubicBezTo>
                  <a:pt x="935" y="4651"/>
                  <a:pt x="977" y="4583"/>
                  <a:pt x="1084" y="4557"/>
                </a:cubicBezTo>
                <a:close/>
                <a:moveTo>
                  <a:pt x="5389" y="288"/>
                </a:moveTo>
                <a:cubicBezTo>
                  <a:pt x="5392" y="288"/>
                  <a:pt x="5392" y="288"/>
                  <a:pt x="5392" y="288"/>
                </a:cubicBezTo>
                <a:cubicBezTo>
                  <a:pt x="5395" y="288"/>
                  <a:pt x="5395" y="288"/>
                  <a:pt x="5395" y="288"/>
                </a:cubicBezTo>
                <a:cubicBezTo>
                  <a:pt x="5424" y="259"/>
                  <a:pt x="5424" y="259"/>
                  <a:pt x="5424" y="259"/>
                </a:cubicBezTo>
                <a:cubicBezTo>
                  <a:pt x="5405" y="259"/>
                  <a:pt x="5389" y="259"/>
                  <a:pt x="5369" y="262"/>
                </a:cubicBezTo>
                <a:cubicBezTo>
                  <a:pt x="5389" y="288"/>
                  <a:pt x="5389" y="288"/>
                  <a:pt x="5389" y="288"/>
                </a:cubicBezTo>
                <a:close/>
                <a:moveTo>
                  <a:pt x="5343" y="262"/>
                </a:moveTo>
                <a:cubicBezTo>
                  <a:pt x="5321" y="265"/>
                  <a:pt x="5295" y="265"/>
                  <a:pt x="5269" y="268"/>
                </a:cubicBezTo>
                <a:cubicBezTo>
                  <a:pt x="5224" y="310"/>
                  <a:pt x="5224" y="310"/>
                  <a:pt x="5224" y="310"/>
                </a:cubicBezTo>
                <a:cubicBezTo>
                  <a:pt x="5220" y="314"/>
                  <a:pt x="5220" y="314"/>
                  <a:pt x="5220" y="314"/>
                </a:cubicBezTo>
                <a:cubicBezTo>
                  <a:pt x="5224" y="317"/>
                  <a:pt x="5224" y="317"/>
                  <a:pt x="5224" y="317"/>
                </a:cubicBezTo>
                <a:cubicBezTo>
                  <a:pt x="5282" y="385"/>
                  <a:pt x="5282" y="385"/>
                  <a:pt x="5282" y="385"/>
                </a:cubicBezTo>
                <a:cubicBezTo>
                  <a:pt x="5282" y="388"/>
                  <a:pt x="5282" y="388"/>
                  <a:pt x="5282" y="388"/>
                </a:cubicBezTo>
                <a:cubicBezTo>
                  <a:pt x="5285" y="385"/>
                  <a:pt x="5285" y="385"/>
                  <a:pt x="5285" y="385"/>
                </a:cubicBezTo>
                <a:cubicBezTo>
                  <a:pt x="5376" y="304"/>
                  <a:pt x="5376" y="304"/>
                  <a:pt x="5376" y="304"/>
                </a:cubicBezTo>
                <a:cubicBezTo>
                  <a:pt x="5379" y="301"/>
                  <a:pt x="5379" y="301"/>
                  <a:pt x="5379" y="301"/>
                </a:cubicBezTo>
                <a:cubicBezTo>
                  <a:pt x="5376" y="301"/>
                  <a:pt x="5376" y="301"/>
                  <a:pt x="5376" y="301"/>
                </a:cubicBezTo>
                <a:cubicBezTo>
                  <a:pt x="5343" y="262"/>
                  <a:pt x="5343" y="262"/>
                  <a:pt x="5343" y="262"/>
                </a:cubicBezTo>
                <a:close/>
                <a:moveTo>
                  <a:pt x="5230" y="275"/>
                </a:moveTo>
                <a:cubicBezTo>
                  <a:pt x="5217" y="278"/>
                  <a:pt x="5207" y="278"/>
                  <a:pt x="5194" y="281"/>
                </a:cubicBezTo>
                <a:cubicBezTo>
                  <a:pt x="5204" y="294"/>
                  <a:pt x="5204" y="294"/>
                  <a:pt x="5204" y="294"/>
                </a:cubicBezTo>
                <a:cubicBezTo>
                  <a:pt x="5207" y="297"/>
                  <a:pt x="5207" y="297"/>
                  <a:pt x="5207" y="297"/>
                </a:cubicBezTo>
                <a:cubicBezTo>
                  <a:pt x="5211" y="294"/>
                  <a:pt x="5211" y="294"/>
                  <a:pt x="5211" y="294"/>
                </a:cubicBezTo>
                <a:cubicBezTo>
                  <a:pt x="5230" y="275"/>
                  <a:pt x="5230" y="275"/>
                  <a:pt x="5230" y="275"/>
                </a:cubicBezTo>
                <a:close/>
                <a:moveTo>
                  <a:pt x="5172" y="288"/>
                </a:moveTo>
                <a:cubicBezTo>
                  <a:pt x="5136" y="294"/>
                  <a:pt x="5101" y="304"/>
                  <a:pt x="5062" y="314"/>
                </a:cubicBezTo>
                <a:cubicBezTo>
                  <a:pt x="5113" y="375"/>
                  <a:pt x="5113" y="375"/>
                  <a:pt x="5113" y="375"/>
                </a:cubicBezTo>
                <a:cubicBezTo>
                  <a:pt x="5117" y="378"/>
                  <a:pt x="5117" y="378"/>
                  <a:pt x="5117" y="378"/>
                </a:cubicBezTo>
                <a:cubicBezTo>
                  <a:pt x="5117" y="375"/>
                  <a:pt x="5117" y="375"/>
                  <a:pt x="5117" y="375"/>
                </a:cubicBezTo>
                <a:cubicBezTo>
                  <a:pt x="5191" y="310"/>
                  <a:pt x="5191" y="310"/>
                  <a:pt x="5191" y="310"/>
                </a:cubicBezTo>
                <a:cubicBezTo>
                  <a:pt x="5191" y="310"/>
                  <a:pt x="5191" y="310"/>
                  <a:pt x="5191" y="310"/>
                </a:cubicBezTo>
                <a:cubicBezTo>
                  <a:pt x="5191" y="307"/>
                  <a:pt x="5191" y="307"/>
                  <a:pt x="5191" y="307"/>
                </a:cubicBezTo>
                <a:cubicBezTo>
                  <a:pt x="5172" y="288"/>
                  <a:pt x="5172" y="288"/>
                  <a:pt x="5172" y="288"/>
                </a:cubicBezTo>
                <a:close/>
                <a:moveTo>
                  <a:pt x="5042" y="320"/>
                </a:moveTo>
                <a:cubicBezTo>
                  <a:pt x="5007" y="333"/>
                  <a:pt x="4974" y="343"/>
                  <a:pt x="4939" y="359"/>
                </a:cubicBezTo>
                <a:cubicBezTo>
                  <a:pt x="5023" y="456"/>
                  <a:pt x="5023" y="456"/>
                  <a:pt x="5023" y="456"/>
                </a:cubicBezTo>
                <a:cubicBezTo>
                  <a:pt x="5023" y="459"/>
                  <a:pt x="5023" y="459"/>
                  <a:pt x="5023" y="459"/>
                </a:cubicBezTo>
                <a:cubicBezTo>
                  <a:pt x="5026" y="456"/>
                  <a:pt x="5026" y="456"/>
                  <a:pt x="5026" y="456"/>
                </a:cubicBezTo>
                <a:cubicBezTo>
                  <a:pt x="5097" y="395"/>
                  <a:pt x="5097" y="395"/>
                  <a:pt x="5097" y="395"/>
                </a:cubicBezTo>
                <a:cubicBezTo>
                  <a:pt x="5101" y="391"/>
                  <a:pt x="5101" y="391"/>
                  <a:pt x="5101" y="391"/>
                </a:cubicBezTo>
                <a:cubicBezTo>
                  <a:pt x="5101" y="388"/>
                  <a:pt x="5101" y="388"/>
                  <a:pt x="5101" y="388"/>
                </a:cubicBezTo>
                <a:cubicBezTo>
                  <a:pt x="5042" y="320"/>
                  <a:pt x="5042" y="320"/>
                  <a:pt x="5042" y="320"/>
                </a:cubicBezTo>
                <a:close/>
                <a:moveTo>
                  <a:pt x="4919" y="365"/>
                </a:moveTo>
                <a:cubicBezTo>
                  <a:pt x="4887" y="378"/>
                  <a:pt x="4855" y="395"/>
                  <a:pt x="4822" y="411"/>
                </a:cubicBezTo>
                <a:cubicBezTo>
                  <a:pt x="4932" y="540"/>
                  <a:pt x="4932" y="540"/>
                  <a:pt x="4932" y="540"/>
                </a:cubicBezTo>
                <a:cubicBezTo>
                  <a:pt x="4932" y="540"/>
                  <a:pt x="4932" y="540"/>
                  <a:pt x="4932" y="540"/>
                </a:cubicBezTo>
                <a:cubicBezTo>
                  <a:pt x="4935" y="540"/>
                  <a:pt x="4935" y="540"/>
                  <a:pt x="4935" y="540"/>
                </a:cubicBezTo>
                <a:cubicBezTo>
                  <a:pt x="5007" y="475"/>
                  <a:pt x="5007" y="475"/>
                  <a:pt x="5007" y="475"/>
                </a:cubicBezTo>
                <a:cubicBezTo>
                  <a:pt x="5010" y="472"/>
                  <a:pt x="5010" y="472"/>
                  <a:pt x="5010" y="472"/>
                </a:cubicBezTo>
                <a:cubicBezTo>
                  <a:pt x="5007" y="469"/>
                  <a:pt x="5007" y="469"/>
                  <a:pt x="5007" y="469"/>
                </a:cubicBezTo>
                <a:cubicBezTo>
                  <a:pt x="4919" y="365"/>
                  <a:pt x="4919" y="365"/>
                  <a:pt x="4919" y="365"/>
                </a:cubicBezTo>
                <a:close/>
                <a:moveTo>
                  <a:pt x="4806" y="417"/>
                </a:moveTo>
                <a:cubicBezTo>
                  <a:pt x="4774" y="433"/>
                  <a:pt x="4741" y="450"/>
                  <a:pt x="4712" y="469"/>
                </a:cubicBezTo>
                <a:cubicBezTo>
                  <a:pt x="4838" y="621"/>
                  <a:pt x="4838" y="621"/>
                  <a:pt x="4838" y="621"/>
                </a:cubicBezTo>
                <a:cubicBezTo>
                  <a:pt x="4842" y="624"/>
                  <a:pt x="4842" y="624"/>
                  <a:pt x="4842" y="624"/>
                </a:cubicBezTo>
                <a:cubicBezTo>
                  <a:pt x="4845" y="621"/>
                  <a:pt x="4845" y="621"/>
                  <a:pt x="4845" y="621"/>
                </a:cubicBezTo>
                <a:cubicBezTo>
                  <a:pt x="4916" y="556"/>
                  <a:pt x="4916" y="556"/>
                  <a:pt x="4916" y="556"/>
                </a:cubicBezTo>
                <a:cubicBezTo>
                  <a:pt x="4919" y="553"/>
                  <a:pt x="4919" y="553"/>
                  <a:pt x="4919" y="553"/>
                </a:cubicBezTo>
                <a:cubicBezTo>
                  <a:pt x="4916" y="553"/>
                  <a:pt x="4916" y="553"/>
                  <a:pt x="4916" y="553"/>
                </a:cubicBezTo>
                <a:cubicBezTo>
                  <a:pt x="4806" y="417"/>
                  <a:pt x="4806" y="417"/>
                  <a:pt x="4806" y="417"/>
                </a:cubicBezTo>
                <a:close/>
                <a:moveTo>
                  <a:pt x="4696" y="479"/>
                </a:moveTo>
                <a:cubicBezTo>
                  <a:pt x="4664" y="495"/>
                  <a:pt x="4634" y="514"/>
                  <a:pt x="4605" y="530"/>
                </a:cubicBezTo>
                <a:cubicBezTo>
                  <a:pt x="4748" y="702"/>
                  <a:pt x="4748" y="702"/>
                  <a:pt x="4748" y="702"/>
                </a:cubicBezTo>
                <a:cubicBezTo>
                  <a:pt x="4751" y="705"/>
                  <a:pt x="4751" y="705"/>
                  <a:pt x="4751" y="705"/>
                </a:cubicBezTo>
                <a:cubicBezTo>
                  <a:pt x="4754" y="702"/>
                  <a:pt x="4754" y="702"/>
                  <a:pt x="4754" y="702"/>
                </a:cubicBezTo>
                <a:cubicBezTo>
                  <a:pt x="4825" y="637"/>
                  <a:pt x="4825" y="637"/>
                  <a:pt x="4825" y="637"/>
                </a:cubicBezTo>
                <a:cubicBezTo>
                  <a:pt x="4829" y="637"/>
                  <a:pt x="4829" y="637"/>
                  <a:pt x="4829" y="637"/>
                </a:cubicBezTo>
                <a:cubicBezTo>
                  <a:pt x="4825" y="634"/>
                  <a:pt x="4825" y="634"/>
                  <a:pt x="4825" y="634"/>
                </a:cubicBezTo>
                <a:cubicBezTo>
                  <a:pt x="4696" y="479"/>
                  <a:pt x="4696" y="479"/>
                  <a:pt x="4696" y="479"/>
                </a:cubicBezTo>
                <a:close/>
                <a:moveTo>
                  <a:pt x="4589" y="543"/>
                </a:moveTo>
                <a:cubicBezTo>
                  <a:pt x="4560" y="563"/>
                  <a:pt x="4531" y="582"/>
                  <a:pt x="4505" y="602"/>
                </a:cubicBezTo>
                <a:cubicBezTo>
                  <a:pt x="4657" y="783"/>
                  <a:pt x="4657" y="783"/>
                  <a:pt x="4657" y="783"/>
                </a:cubicBezTo>
                <a:cubicBezTo>
                  <a:pt x="4660" y="786"/>
                  <a:pt x="4660" y="786"/>
                  <a:pt x="4660" y="786"/>
                </a:cubicBezTo>
                <a:cubicBezTo>
                  <a:pt x="4664" y="783"/>
                  <a:pt x="4664" y="783"/>
                  <a:pt x="4664" y="783"/>
                </a:cubicBezTo>
                <a:cubicBezTo>
                  <a:pt x="4735" y="721"/>
                  <a:pt x="4735" y="721"/>
                  <a:pt x="4735" y="721"/>
                </a:cubicBezTo>
                <a:cubicBezTo>
                  <a:pt x="4738" y="718"/>
                  <a:pt x="4738" y="718"/>
                  <a:pt x="4738" y="718"/>
                </a:cubicBezTo>
                <a:cubicBezTo>
                  <a:pt x="4735" y="715"/>
                  <a:pt x="4735" y="715"/>
                  <a:pt x="4735" y="715"/>
                </a:cubicBezTo>
                <a:cubicBezTo>
                  <a:pt x="4589" y="543"/>
                  <a:pt x="4589" y="543"/>
                  <a:pt x="4589" y="543"/>
                </a:cubicBezTo>
                <a:close/>
                <a:moveTo>
                  <a:pt x="4489" y="615"/>
                </a:moveTo>
                <a:cubicBezTo>
                  <a:pt x="4463" y="634"/>
                  <a:pt x="4434" y="653"/>
                  <a:pt x="4408" y="676"/>
                </a:cubicBezTo>
                <a:cubicBezTo>
                  <a:pt x="4566" y="867"/>
                  <a:pt x="4566" y="867"/>
                  <a:pt x="4566" y="867"/>
                </a:cubicBezTo>
                <a:cubicBezTo>
                  <a:pt x="4570" y="867"/>
                  <a:pt x="4570" y="867"/>
                  <a:pt x="4570" y="867"/>
                </a:cubicBezTo>
                <a:cubicBezTo>
                  <a:pt x="4570" y="867"/>
                  <a:pt x="4570" y="867"/>
                  <a:pt x="4570" y="867"/>
                </a:cubicBezTo>
                <a:cubicBezTo>
                  <a:pt x="4644" y="802"/>
                  <a:pt x="4644" y="802"/>
                  <a:pt x="4644" y="802"/>
                </a:cubicBezTo>
                <a:cubicBezTo>
                  <a:pt x="4644" y="799"/>
                  <a:pt x="4644" y="799"/>
                  <a:pt x="4644" y="799"/>
                </a:cubicBezTo>
                <a:cubicBezTo>
                  <a:pt x="4644" y="796"/>
                  <a:pt x="4644" y="796"/>
                  <a:pt x="4644" y="796"/>
                </a:cubicBezTo>
                <a:cubicBezTo>
                  <a:pt x="4489" y="615"/>
                  <a:pt x="4489" y="615"/>
                  <a:pt x="4489" y="615"/>
                </a:cubicBezTo>
                <a:close/>
                <a:moveTo>
                  <a:pt x="4392" y="689"/>
                </a:moveTo>
                <a:cubicBezTo>
                  <a:pt x="4372" y="705"/>
                  <a:pt x="4350" y="725"/>
                  <a:pt x="4330" y="744"/>
                </a:cubicBezTo>
                <a:cubicBezTo>
                  <a:pt x="4324" y="747"/>
                  <a:pt x="4321" y="751"/>
                  <a:pt x="4314" y="757"/>
                </a:cubicBezTo>
                <a:cubicBezTo>
                  <a:pt x="4476" y="948"/>
                  <a:pt x="4476" y="948"/>
                  <a:pt x="4476" y="948"/>
                </a:cubicBezTo>
                <a:cubicBezTo>
                  <a:pt x="4476" y="951"/>
                  <a:pt x="4476" y="951"/>
                  <a:pt x="4476" y="951"/>
                </a:cubicBezTo>
                <a:cubicBezTo>
                  <a:pt x="4479" y="948"/>
                  <a:pt x="4479" y="948"/>
                  <a:pt x="4479" y="948"/>
                </a:cubicBezTo>
                <a:cubicBezTo>
                  <a:pt x="4550" y="883"/>
                  <a:pt x="4550" y="883"/>
                  <a:pt x="4550" y="883"/>
                </a:cubicBezTo>
                <a:cubicBezTo>
                  <a:pt x="4554" y="880"/>
                  <a:pt x="4554" y="880"/>
                  <a:pt x="4554" y="880"/>
                </a:cubicBezTo>
                <a:cubicBezTo>
                  <a:pt x="4550" y="880"/>
                  <a:pt x="4550" y="880"/>
                  <a:pt x="4550" y="880"/>
                </a:cubicBezTo>
                <a:cubicBezTo>
                  <a:pt x="4392" y="689"/>
                  <a:pt x="4392" y="689"/>
                  <a:pt x="4392" y="689"/>
                </a:cubicBezTo>
                <a:close/>
                <a:moveTo>
                  <a:pt x="4301" y="770"/>
                </a:moveTo>
                <a:cubicBezTo>
                  <a:pt x="4275" y="793"/>
                  <a:pt x="4249" y="815"/>
                  <a:pt x="4227" y="841"/>
                </a:cubicBezTo>
                <a:cubicBezTo>
                  <a:pt x="4385" y="1029"/>
                  <a:pt x="4385" y="1029"/>
                  <a:pt x="4385" y="1029"/>
                </a:cubicBezTo>
                <a:cubicBezTo>
                  <a:pt x="4385" y="1032"/>
                  <a:pt x="4385" y="1032"/>
                  <a:pt x="4385" y="1032"/>
                </a:cubicBezTo>
                <a:cubicBezTo>
                  <a:pt x="4388" y="1029"/>
                  <a:pt x="4388" y="1029"/>
                  <a:pt x="4388" y="1029"/>
                </a:cubicBezTo>
                <a:cubicBezTo>
                  <a:pt x="4460" y="964"/>
                  <a:pt x="4460" y="964"/>
                  <a:pt x="4460" y="964"/>
                </a:cubicBezTo>
                <a:cubicBezTo>
                  <a:pt x="4463" y="964"/>
                  <a:pt x="4463" y="964"/>
                  <a:pt x="4463" y="964"/>
                </a:cubicBezTo>
                <a:cubicBezTo>
                  <a:pt x="4460" y="961"/>
                  <a:pt x="4460" y="961"/>
                  <a:pt x="4460" y="961"/>
                </a:cubicBezTo>
                <a:cubicBezTo>
                  <a:pt x="4301" y="770"/>
                  <a:pt x="4301" y="770"/>
                  <a:pt x="4301" y="770"/>
                </a:cubicBezTo>
                <a:close/>
                <a:moveTo>
                  <a:pt x="4214" y="854"/>
                </a:moveTo>
                <a:cubicBezTo>
                  <a:pt x="4188" y="880"/>
                  <a:pt x="4165" y="906"/>
                  <a:pt x="4142" y="932"/>
                </a:cubicBezTo>
                <a:cubicBezTo>
                  <a:pt x="4291" y="1110"/>
                  <a:pt x="4291" y="1110"/>
                  <a:pt x="4291" y="1110"/>
                </a:cubicBezTo>
                <a:cubicBezTo>
                  <a:pt x="4295" y="1113"/>
                  <a:pt x="4295" y="1113"/>
                  <a:pt x="4295" y="1113"/>
                </a:cubicBezTo>
                <a:cubicBezTo>
                  <a:pt x="4298" y="1110"/>
                  <a:pt x="4298" y="1110"/>
                  <a:pt x="4298" y="1110"/>
                </a:cubicBezTo>
                <a:cubicBezTo>
                  <a:pt x="4369" y="1048"/>
                  <a:pt x="4369" y="1048"/>
                  <a:pt x="4369" y="1048"/>
                </a:cubicBezTo>
                <a:cubicBezTo>
                  <a:pt x="4372" y="1045"/>
                  <a:pt x="4372" y="1045"/>
                  <a:pt x="4372" y="1045"/>
                </a:cubicBezTo>
                <a:cubicBezTo>
                  <a:pt x="4369" y="1042"/>
                  <a:pt x="4369" y="1042"/>
                  <a:pt x="4369" y="1042"/>
                </a:cubicBezTo>
                <a:cubicBezTo>
                  <a:pt x="4214" y="854"/>
                  <a:pt x="4214" y="854"/>
                  <a:pt x="4214" y="854"/>
                </a:cubicBezTo>
                <a:close/>
                <a:moveTo>
                  <a:pt x="4130" y="945"/>
                </a:moveTo>
                <a:cubicBezTo>
                  <a:pt x="4107" y="971"/>
                  <a:pt x="4084" y="1000"/>
                  <a:pt x="4062" y="1026"/>
                </a:cubicBezTo>
                <a:cubicBezTo>
                  <a:pt x="4201" y="1194"/>
                  <a:pt x="4201" y="1194"/>
                  <a:pt x="4201" y="1194"/>
                </a:cubicBezTo>
                <a:cubicBezTo>
                  <a:pt x="4204" y="1194"/>
                  <a:pt x="4204" y="1194"/>
                  <a:pt x="4204" y="1194"/>
                </a:cubicBezTo>
                <a:cubicBezTo>
                  <a:pt x="4207" y="1194"/>
                  <a:pt x="4207" y="1194"/>
                  <a:pt x="4207" y="1194"/>
                </a:cubicBezTo>
                <a:cubicBezTo>
                  <a:pt x="4278" y="1129"/>
                  <a:pt x="4278" y="1129"/>
                  <a:pt x="4278" y="1129"/>
                </a:cubicBezTo>
                <a:cubicBezTo>
                  <a:pt x="4282" y="1126"/>
                  <a:pt x="4282" y="1126"/>
                  <a:pt x="4282" y="1126"/>
                </a:cubicBezTo>
                <a:cubicBezTo>
                  <a:pt x="4278" y="1123"/>
                  <a:pt x="4278" y="1123"/>
                  <a:pt x="4278" y="1123"/>
                </a:cubicBezTo>
                <a:cubicBezTo>
                  <a:pt x="4130" y="945"/>
                  <a:pt x="4130" y="945"/>
                  <a:pt x="4130" y="945"/>
                </a:cubicBezTo>
                <a:close/>
                <a:moveTo>
                  <a:pt x="4049" y="1042"/>
                </a:moveTo>
                <a:cubicBezTo>
                  <a:pt x="4029" y="1068"/>
                  <a:pt x="4007" y="1097"/>
                  <a:pt x="3987" y="1126"/>
                </a:cubicBezTo>
                <a:cubicBezTo>
                  <a:pt x="4110" y="1275"/>
                  <a:pt x="4110" y="1275"/>
                  <a:pt x="4110" y="1275"/>
                </a:cubicBezTo>
                <a:cubicBezTo>
                  <a:pt x="4113" y="1278"/>
                  <a:pt x="4113" y="1278"/>
                  <a:pt x="4113" y="1278"/>
                </a:cubicBezTo>
                <a:cubicBezTo>
                  <a:pt x="4117" y="1275"/>
                  <a:pt x="4117" y="1275"/>
                  <a:pt x="4117" y="1275"/>
                </a:cubicBezTo>
                <a:cubicBezTo>
                  <a:pt x="4188" y="1210"/>
                  <a:pt x="4188" y="1210"/>
                  <a:pt x="4188" y="1210"/>
                </a:cubicBezTo>
                <a:cubicBezTo>
                  <a:pt x="4188" y="1207"/>
                  <a:pt x="4188" y="1207"/>
                  <a:pt x="4188" y="1207"/>
                </a:cubicBezTo>
                <a:cubicBezTo>
                  <a:pt x="4188" y="1207"/>
                  <a:pt x="4188" y="1207"/>
                  <a:pt x="4188" y="1207"/>
                </a:cubicBezTo>
                <a:cubicBezTo>
                  <a:pt x="4049" y="1042"/>
                  <a:pt x="4049" y="1042"/>
                  <a:pt x="4049" y="1042"/>
                </a:cubicBezTo>
                <a:close/>
                <a:moveTo>
                  <a:pt x="3974" y="1142"/>
                </a:moveTo>
                <a:cubicBezTo>
                  <a:pt x="3955" y="1171"/>
                  <a:pt x="3935" y="1200"/>
                  <a:pt x="3916" y="1233"/>
                </a:cubicBezTo>
                <a:cubicBezTo>
                  <a:pt x="4020" y="1356"/>
                  <a:pt x="4020" y="1356"/>
                  <a:pt x="4020" y="1356"/>
                </a:cubicBezTo>
                <a:cubicBezTo>
                  <a:pt x="4023" y="1359"/>
                  <a:pt x="4023" y="1359"/>
                  <a:pt x="4023" y="1359"/>
                </a:cubicBezTo>
                <a:cubicBezTo>
                  <a:pt x="4023" y="1356"/>
                  <a:pt x="4023" y="1356"/>
                  <a:pt x="4023" y="1356"/>
                </a:cubicBezTo>
                <a:cubicBezTo>
                  <a:pt x="4097" y="1291"/>
                  <a:pt x="4097" y="1291"/>
                  <a:pt x="4097" y="1291"/>
                </a:cubicBezTo>
                <a:cubicBezTo>
                  <a:pt x="4097" y="1291"/>
                  <a:pt x="4097" y="1291"/>
                  <a:pt x="4097" y="1291"/>
                </a:cubicBezTo>
                <a:cubicBezTo>
                  <a:pt x="4097" y="1288"/>
                  <a:pt x="4097" y="1288"/>
                  <a:pt x="4097" y="1288"/>
                </a:cubicBezTo>
                <a:cubicBezTo>
                  <a:pt x="3974" y="1142"/>
                  <a:pt x="3974" y="1142"/>
                  <a:pt x="3974" y="1142"/>
                </a:cubicBezTo>
                <a:close/>
                <a:moveTo>
                  <a:pt x="3903" y="1249"/>
                </a:moveTo>
                <a:cubicBezTo>
                  <a:pt x="3884" y="1278"/>
                  <a:pt x="3864" y="1311"/>
                  <a:pt x="3848" y="1343"/>
                </a:cubicBezTo>
                <a:cubicBezTo>
                  <a:pt x="3929" y="1437"/>
                  <a:pt x="3929" y="1437"/>
                  <a:pt x="3929" y="1437"/>
                </a:cubicBezTo>
                <a:cubicBezTo>
                  <a:pt x="3929" y="1440"/>
                  <a:pt x="3929" y="1440"/>
                  <a:pt x="3929" y="1440"/>
                </a:cubicBezTo>
                <a:cubicBezTo>
                  <a:pt x="3932" y="1437"/>
                  <a:pt x="3932" y="1437"/>
                  <a:pt x="3932" y="1437"/>
                </a:cubicBezTo>
                <a:cubicBezTo>
                  <a:pt x="4003" y="1375"/>
                  <a:pt x="4003" y="1375"/>
                  <a:pt x="4003" y="1375"/>
                </a:cubicBezTo>
                <a:cubicBezTo>
                  <a:pt x="4007" y="1372"/>
                  <a:pt x="4007" y="1372"/>
                  <a:pt x="4007" y="1372"/>
                </a:cubicBezTo>
                <a:cubicBezTo>
                  <a:pt x="4003" y="1369"/>
                  <a:pt x="4003" y="1369"/>
                  <a:pt x="4003" y="1369"/>
                </a:cubicBezTo>
                <a:cubicBezTo>
                  <a:pt x="3903" y="1249"/>
                  <a:pt x="3903" y="1249"/>
                  <a:pt x="3903" y="1249"/>
                </a:cubicBezTo>
                <a:close/>
                <a:moveTo>
                  <a:pt x="3838" y="1359"/>
                </a:moveTo>
                <a:cubicBezTo>
                  <a:pt x="3819" y="1391"/>
                  <a:pt x="3803" y="1427"/>
                  <a:pt x="3786" y="1459"/>
                </a:cubicBezTo>
                <a:cubicBezTo>
                  <a:pt x="3835" y="1521"/>
                  <a:pt x="3835" y="1521"/>
                  <a:pt x="3835" y="1521"/>
                </a:cubicBezTo>
                <a:cubicBezTo>
                  <a:pt x="3838" y="1521"/>
                  <a:pt x="3838" y="1521"/>
                  <a:pt x="3838" y="1521"/>
                </a:cubicBezTo>
                <a:cubicBezTo>
                  <a:pt x="3841" y="1521"/>
                  <a:pt x="3841" y="1521"/>
                  <a:pt x="3841" y="1521"/>
                </a:cubicBezTo>
                <a:cubicBezTo>
                  <a:pt x="3913" y="1456"/>
                  <a:pt x="3913" y="1456"/>
                  <a:pt x="3913" y="1456"/>
                </a:cubicBezTo>
                <a:cubicBezTo>
                  <a:pt x="3916" y="1453"/>
                  <a:pt x="3916" y="1453"/>
                  <a:pt x="3916" y="1453"/>
                </a:cubicBezTo>
                <a:cubicBezTo>
                  <a:pt x="3913" y="1450"/>
                  <a:pt x="3913" y="1450"/>
                  <a:pt x="3913" y="1450"/>
                </a:cubicBezTo>
                <a:cubicBezTo>
                  <a:pt x="3838" y="1359"/>
                  <a:pt x="3838" y="1359"/>
                  <a:pt x="3838" y="1359"/>
                </a:cubicBezTo>
                <a:close/>
                <a:moveTo>
                  <a:pt x="3777" y="1479"/>
                </a:moveTo>
                <a:cubicBezTo>
                  <a:pt x="3761" y="1511"/>
                  <a:pt x="3744" y="1547"/>
                  <a:pt x="3728" y="1582"/>
                </a:cubicBezTo>
                <a:cubicBezTo>
                  <a:pt x="3744" y="1602"/>
                  <a:pt x="3744" y="1602"/>
                  <a:pt x="3744" y="1602"/>
                </a:cubicBezTo>
                <a:cubicBezTo>
                  <a:pt x="3748" y="1605"/>
                  <a:pt x="3748" y="1605"/>
                  <a:pt x="3748" y="1605"/>
                </a:cubicBezTo>
                <a:cubicBezTo>
                  <a:pt x="3751" y="1602"/>
                  <a:pt x="3751" y="1602"/>
                  <a:pt x="3751" y="1602"/>
                </a:cubicBezTo>
                <a:cubicBezTo>
                  <a:pt x="3822" y="1537"/>
                  <a:pt x="3822" y="1537"/>
                  <a:pt x="3822" y="1537"/>
                </a:cubicBezTo>
                <a:cubicBezTo>
                  <a:pt x="3825" y="1534"/>
                  <a:pt x="3825" y="1534"/>
                  <a:pt x="3825" y="1534"/>
                </a:cubicBezTo>
                <a:cubicBezTo>
                  <a:pt x="3822" y="1534"/>
                  <a:pt x="3822" y="1534"/>
                  <a:pt x="3822" y="1534"/>
                </a:cubicBezTo>
                <a:cubicBezTo>
                  <a:pt x="3777" y="1479"/>
                  <a:pt x="3777" y="1479"/>
                  <a:pt x="3777" y="1479"/>
                </a:cubicBezTo>
                <a:close/>
                <a:moveTo>
                  <a:pt x="3722" y="1602"/>
                </a:moveTo>
                <a:cubicBezTo>
                  <a:pt x="3715" y="1615"/>
                  <a:pt x="3709" y="1628"/>
                  <a:pt x="3706" y="1644"/>
                </a:cubicBezTo>
                <a:cubicBezTo>
                  <a:pt x="3731" y="1618"/>
                  <a:pt x="3731" y="1618"/>
                  <a:pt x="3731" y="1618"/>
                </a:cubicBezTo>
                <a:cubicBezTo>
                  <a:pt x="3735" y="1618"/>
                  <a:pt x="3735" y="1618"/>
                  <a:pt x="3735" y="1618"/>
                </a:cubicBezTo>
                <a:cubicBezTo>
                  <a:pt x="3731" y="1615"/>
                  <a:pt x="3731" y="1615"/>
                  <a:pt x="3731" y="1615"/>
                </a:cubicBezTo>
                <a:cubicBezTo>
                  <a:pt x="3722" y="1602"/>
                  <a:pt x="3722" y="1602"/>
                  <a:pt x="3722" y="1602"/>
                </a:cubicBezTo>
                <a:close/>
                <a:moveTo>
                  <a:pt x="3673" y="1735"/>
                </a:moveTo>
                <a:cubicBezTo>
                  <a:pt x="3657" y="1777"/>
                  <a:pt x="3644" y="1822"/>
                  <a:pt x="3634" y="1864"/>
                </a:cubicBezTo>
                <a:cubicBezTo>
                  <a:pt x="3715" y="1793"/>
                  <a:pt x="3715" y="1793"/>
                  <a:pt x="3715" y="1793"/>
                </a:cubicBezTo>
                <a:cubicBezTo>
                  <a:pt x="3718" y="1790"/>
                  <a:pt x="3718" y="1790"/>
                  <a:pt x="3718" y="1790"/>
                </a:cubicBezTo>
                <a:cubicBezTo>
                  <a:pt x="3715" y="1786"/>
                  <a:pt x="3715" y="1786"/>
                  <a:pt x="3715" y="1786"/>
                </a:cubicBezTo>
                <a:cubicBezTo>
                  <a:pt x="3673" y="1735"/>
                  <a:pt x="3673" y="1735"/>
                  <a:pt x="3673" y="1735"/>
                </a:cubicBezTo>
                <a:close/>
                <a:moveTo>
                  <a:pt x="3618" y="1938"/>
                </a:moveTo>
                <a:cubicBezTo>
                  <a:pt x="3612" y="1977"/>
                  <a:pt x="3605" y="2016"/>
                  <a:pt x="3599" y="2055"/>
                </a:cubicBezTo>
                <a:cubicBezTo>
                  <a:pt x="3663" y="1997"/>
                  <a:pt x="3663" y="1997"/>
                  <a:pt x="3663" y="1997"/>
                </a:cubicBezTo>
                <a:cubicBezTo>
                  <a:pt x="3667" y="1993"/>
                  <a:pt x="3667" y="1993"/>
                  <a:pt x="3667" y="1993"/>
                </a:cubicBezTo>
                <a:cubicBezTo>
                  <a:pt x="3663" y="1993"/>
                  <a:pt x="3663" y="1993"/>
                  <a:pt x="3663" y="1993"/>
                </a:cubicBezTo>
                <a:cubicBezTo>
                  <a:pt x="3618" y="1938"/>
                  <a:pt x="3618" y="1938"/>
                  <a:pt x="3618" y="1938"/>
                </a:cubicBezTo>
                <a:close/>
                <a:moveTo>
                  <a:pt x="3595" y="2087"/>
                </a:moveTo>
                <a:cubicBezTo>
                  <a:pt x="3592" y="2136"/>
                  <a:pt x="3589" y="2178"/>
                  <a:pt x="3589" y="2223"/>
                </a:cubicBezTo>
                <a:cubicBezTo>
                  <a:pt x="3741" y="2087"/>
                  <a:pt x="3741" y="2087"/>
                  <a:pt x="3741" y="2087"/>
                </a:cubicBezTo>
                <a:cubicBezTo>
                  <a:pt x="3741" y="2084"/>
                  <a:pt x="3741" y="2084"/>
                  <a:pt x="3741" y="2084"/>
                </a:cubicBezTo>
                <a:cubicBezTo>
                  <a:pt x="3741" y="2084"/>
                  <a:pt x="3741" y="2084"/>
                  <a:pt x="3741" y="2084"/>
                </a:cubicBezTo>
                <a:cubicBezTo>
                  <a:pt x="3683" y="2013"/>
                  <a:pt x="3683" y="2013"/>
                  <a:pt x="3683" y="2013"/>
                </a:cubicBezTo>
                <a:cubicBezTo>
                  <a:pt x="3680" y="2013"/>
                  <a:pt x="3680" y="2013"/>
                  <a:pt x="3680" y="2013"/>
                </a:cubicBezTo>
                <a:cubicBezTo>
                  <a:pt x="3676" y="2013"/>
                  <a:pt x="3676" y="2013"/>
                  <a:pt x="3676" y="2013"/>
                </a:cubicBezTo>
                <a:cubicBezTo>
                  <a:pt x="3595" y="2087"/>
                  <a:pt x="3595" y="2087"/>
                  <a:pt x="3595" y="2087"/>
                </a:cubicBezTo>
                <a:close/>
                <a:moveTo>
                  <a:pt x="3592" y="2249"/>
                </a:moveTo>
                <a:cubicBezTo>
                  <a:pt x="3592" y="2291"/>
                  <a:pt x="3595" y="2333"/>
                  <a:pt x="3602" y="2369"/>
                </a:cubicBezTo>
                <a:cubicBezTo>
                  <a:pt x="3816" y="2178"/>
                  <a:pt x="3816" y="2178"/>
                  <a:pt x="3816" y="2178"/>
                </a:cubicBezTo>
                <a:cubicBezTo>
                  <a:pt x="3819" y="2175"/>
                  <a:pt x="3819" y="2175"/>
                  <a:pt x="3819" y="2175"/>
                </a:cubicBezTo>
                <a:cubicBezTo>
                  <a:pt x="3816" y="2175"/>
                  <a:pt x="3816" y="2175"/>
                  <a:pt x="3816" y="2175"/>
                </a:cubicBezTo>
                <a:cubicBezTo>
                  <a:pt x="3757" y="2103"/>
                  <a:pt x="3757" y="2103"/>
                  <a:pt x="3757" y="2103"/>
                </a:cubicBezTo>
                <a:cubicBezTo>
                  <a:pt x="3757" y="2103"/>
                  <a:pt x="3757" y="2103"/>
                  <a:pt x="3757" y="2103"/>
                </a:cubicBezTo>
                <a:cubicBezTo>
                  <a:pt x="3754" y="2103"/>
                  <a:pt x="3754" y="2103"/>
                  <a:pt x="3754" y="2103"/>
                </a:cubicBezTo>
                <a:cubicBezTo>
                  <a:pt x="3592" y="2249"/>
                  <a:pt x="3592" y="2249"/>
                  <a:pt x="3592" y="2249"/>
                </a:cubicBezTo>
                <a:close/>
                <a:moveTo>
                  <a:pt x="3605" y="2395"/>
                </a:moveTo>
                <a:cubicBezTo>
                  <a:pt x="3612" y="2434"/>
                  <a:pt x="3621" y="2469"/>
                  <a:pt x="3631" y="2502"/>
                </a:cubicBezTo>
                <a:cubicBezTo>
                  <a:pt x="3893" y="2269"/>
                  <a:pt x="3893" y="2269"/>
                  <a:pt x="3893" y="2269"/>
                </a:cubicBezTo>
                <a:cubicBezTo>
                  <a:pt x="3893" y="2265"/>
                  <a:pt x="3893" y="2265"/>
                  <a:pt x="3893" y="2265"/>
                </a:cubicBezTo>
                <a:cubicBezTo>
                  <a:pt x="3893" y="2265"/>
                  <a:pt x="3893" y="2265"/>
                  <a:pt x="3893" y="2265"/>
                </a:cubicBezTo>
                <a:cubicBezTo>
                  <a:pt x="3835" y="2194"/>
                  <a:pt x="3835" y="2194"/>
                  <a:pt x="3835" y="2194"/>
                </a:cubicBezTo>
                <a:cubicBezTo>
                  <a:pt x="3832" y="2194"/>
                  <a:pt x="3832" y="2194"/>
                  <a:pt x="3832" y="2194"/>
                </a:cubicBezTo>
                <a:cubicBezTo>
                  <a:pt x="3829" y="2194"/>
                  <a:pt x="3829" y="2194"/>
                  <a:pt x="3829" y="2194"/>
                </a:cubicBezTo>
                <a:cubicBezTo>
                  <a:pt x="3605" y="2395"/>
                  <a:pt x="3605" y="2395"/>
                  <a:pt x="3605" y="2395"/>
                </a:cubicBezTo>
                <a:close/>
                <a:moveTo>
                  <a:pt x="3638" y="2528"/>
                </a:moveTo>
                <a:cubicBezTo>
                  <a:pt x="3651" y="2563"/>
                  <a:pt x="3660" y="2595"/>
                  <a:pt x="3673" y="2625"/>
                </a:cubicBezTo>
                <a:cubicBezTo>
                  <a:pt x="3968" y="2359"/>
                  <a:pt x="3968" y="2359"/>
                  <a:pt x="3968" y="2359"/>
                </a:cubicBezTo>
                <a:cubicBezTo>
                  <a:pt x="3971" y="2356"/>
                  <a:pt x="3971" y="2356"/>
                  <a:pt x="3971" y="2356"/>
                </a:cubicBezTo>
                <a:cubicBezTo>
                  <a:pt x="3968" y="2356"/>
                  <a:pt x="3968" y="2356"/>
                  <a:pt x="3968" y="2356"/>
                </a:cubicBezTo>
                <a:cubicBezTo>
                  <a:pt x="3909" y="2288"/>
                  <a:pt x="3909" y="2288"/>
                  <a:pt x="3909" y="2288"/>
                </a:cubicBezTo>
                <a:cubicBezTo>
                  <a:pt x="3909" y="2285"/>
                  <a:pt x="3909" y="2285"/>
                  <a:pt x="3909" y="2285"/>
                </a:cubicBezTo>
                <a:cubicBezTo>
                  <a:pt x="3906" y="2285"/>
                  <a:pt x="3906" y="2285"/>
                  <a:pt x="3906" y="2285"/>
                </a:cubicBezTo>
                <a:cubicBezTo>
                  <a:pt x="3638" y="2528"/>
                  <a:pt x="3638" y="2528"/>
                  <a:pt x="3638" y="2528"/>
                </a:cubicBezTo>
                <a:close/>
                <a:moveTo>
                  <a:pt x="3683" y="2644"/>
                </a:moveTo>
                <a:cubicBezTo>
                  <a:pt x="3699" y="2680"/>
                  <a:pt x="3715" y="2709"/>
                  <a:pt x="3731" y="2731"/>
                </a:cubicBezTo>
                <a:cubicBezTo>
                  <a:pt x="4042" y="2450"/>
                  <a:pt x="4042" y="2450"/>
                  <a:pt x="4042" y="2450"/>
                </a:cubicBezTo>
                <a:cubicBezTo>
                  <a:pt x="4045" y="2450"/>
                  <a:pt x="4045" y="2450"/>
                  <a:pt x="4045" y="2450"/>
                </a:cubicBezTo>
                <a:cubicBezTo>
                  <a:pt x="4045" y="2447"/>
                  <a:pt x="4045" y="2447"/>
                  <a:pt x="4045" y="2447"/>
                </a:cubicBezTo>
                <a:cubicBezTo>
                  <a:pt x="3987" y="2379"/>
                  <a:pt x="3987" y="2379"/>
                  <a:pt x="3987" y="2379"/>
                </a:cubicBezTo>
                <a:cubicBezTo>
                  <a:pt x="3984" y="2375"/>
                  <a:pt x="3984" y="2375"/>
                  <a:pt x="3984" y="2375"/>
                </a:cubicBezTo>
                <a:cubicBezTo>
                  <a:pt x="3981" y="2375"/>
                  <a:pt x="3981" y="2375"/>
                  <a:pt x="3981" y="2375"/>
                </a:cubicBezTo>
                <a:cubicBezTo>
                  <a:pt x="3683" y="2644"/>
                  <a:pt x="3683" y="2644"/>
                  <a:pt x="3683" y="2644"/>
                </a:cubicBezTo>
                <a:close/>
                <a:moveTo>
                  <a:pt x="3744" y="2751"/>
                </a:moveTo>
                <a:cubicBezTo>
                  <a:pt x="3761" y="2773"/>
                  <a:pt x="3770" y="2786"/>
                  <a:pt x="3770" y="2786"/>
                </a:cubicBezTo>
                <a:cubicBezTo>
                  <a:pt x="3783" y="2799"/>
                  <a:pt x="3793" y="2812"/>
                  <a:pt x="3806" y="2822"/>
                </a:cubicBezTo>
                <a:cubicBezTo>
                  <a:pt x="4120" y="2540"/>
                  <a:pt x="4120" y="2540"/>
                  <a:pt x="4120" y="2540"/>
                </a:cubicBezTo>
                <a:cubicBezTo>
                  <a:pt x="4123" y="2540"/>
                  <a:pt x="4123" y="2540"/>
                  <a:pt x="4123" y="2540"/>
                </a:cubicBezTo>
                <a:cubicBezTo>
                  <a:pt x="4120" y="2537"/>
                  <a:pt x="4120" y="2537"/>
                  <a:pt x="4120" y="2537"/>
                </a:cubicBezTo>
                <a:cubicBezTo>
                  <a:pt x="4062" y="2469"/>
                  <a:pt x="4062" y="2469"/>
                  <a:pt x="4062" y="2469"/>
                </a:cubicBezTo>
                <a:cubicBezTo>
                  <a:pt x="4062" y="2466"/>
                  <a:pt x="4062" y="2466"/>
                  <a:pt x="4062" y="2466"/>
                </a:cubicBezTo>
                <a:cubicBezTo>
                  <a:pt x="4058" y="2466"/>
                  <a:pt x="4058" y="2466"/>
                  <a:pt x="4058" y="2466"/>
                </a:cubicBezTo>
                <a:cubicBezTo>
                  <a:pt x="3744" y="2751"/>
                  <a:pt x="3744" y="2751"/>
                  <a:pt x="3744" y="2751"/>
                </a:cubicBezTo>
                <a:close/>
                <a:moveTo>
                  <a:pt x="3825" y="2835"/>
                </a:moveTo>
                <a:cubicBezTo>
                  <a:pt x="3851" y="2854"/>
                  <a:pt x="3877" y="2874"/>
                  <a:pt x="3909" y="2890"/>
                </a:cubicBezTo>
                <a:cubicBezTo>
                  <a:pt x="4194" y="2631"/>
                  <a:pt x="4194" y="2631"/>
                  <a:pt x="4194" y="2631"/>
                </a:cubicBezTo>
                <a:cubicBezTo>
                  <a:pt x="4198" y="2631"/>
                  <a:pt x="4198" y="2631"/>
                  <a:pt x="4198" y="2631"/>
                </a:cubicBezTo>
                <a:cubicBezTo>
                  <a:pt x="4198" y="2628"/>
                  <a:pt x="4198" y="2628"/>
                  <a:pt x="4198" y="2628"/>
                </a:cubicBezTo>
                <a:cubicBezTo>
                  <a:pt x="4139" y="2560"/>
                  <a:pt x="4139" y="2560"/>
                  <a:pt x="4139" y="2560"/>
                </a:cubicBezTo>
                <a:cubicBezTo>
                  <a:pt x="4136" y="2557"/>
                  <a:pt x="4136" y="2557"/>
                  <a:pt x="4136" y="2557"/>
                </a:cubicBezTo>
                <a:cubicBezTo>
                  <a:pt x="4133" y="2560"/>
                  <a:pt x="4133" y="2560"/>
                  <a:pt x="4133" y="2560"/>
                </a:cubicBezTo>
                <a:cubicBezTo>
                  <a:pt x="3825" y="2835"/>
                  <a:pt x="3825" y="2835"/>
                  <a:pt x="3825" y="2835"/>
                </a:cubicBezTo>
                <a:close/>
                <a:moveTo>
                  <a:pt x="3929" y="2900"/>
                </a:moveTo>
                <a:cubicBezTo>
                  <a:pt x="3961" y="2916"/>
                  <a:pt x="3997" y="2929"/>
                  <a:pt x="4029" y="2939"/>
                </a:cubicBezTo>
                <a:cubicBezTo>
                  <a:pt x="4272" y="2722"/>
                  <a:pt x="4272" y="2722"/>
                  <a:pt x="4272" y="2722"/>
                </a:cubicBezTo>
                <a:cubicBezTo>
                  <a:pt x="4275" y="2722"/>
                  <a:pt x="4275" y="2722"/>
                  <a:pt x="4275" y="2722"/>
                </a:cubicBezTo>
                <a:cubicBezTo>
                  <a:pt x="4272" y="2718"/>
                  <a:pt x="4272" y="2718"/>
                  <a:pt x="4272" y="2718"/>
                </a:cubicBezTo>
                <a:cubicBezTo>
                  <a:pt x="4214" y="2650"/>
                  <a:pt x="4214" y="2650"/>
                  <a:pt x="4214" y="2650"/>
                </a:cubicBezTo>
                <a:cubicBezTo>
                  <a:pt x="4214" y="2647"/>
                  <a:pt x="4214" y="2647"/>
                  <a:pt x="4214" y="2647"/>
                </a:cubicBezTo>
                <a:cubicBezTo>
                  <a:pt x="4210" y="2650"/>
                  <a:pt x="4210" y="2650"/>
                  <a:pt x="4210" y="2650"/>
                </a:cubicBezTo>
                <a:cubicBezTo>
                  <a:pt x="3929" y="2900"/>
                  <a:pt x="3929" y="2900"/>
                  <a:pt x="3929" y="2900"/>
                </a:cubicBezTo>
                <a:close/>
                <a:moveTo>
                  <a:pt x="4055" y="2945"/>
                </a:moveTo>
                <a:cubicBezTo>
                  <a:pt x="4094" y="2958"/>
                  <a:pt x="4133" y="2964"/>
                  <a:pt x="4172" y="2971"/>
                </a:cubicBezTo>
                <a:cubicBezTo>
                  <a:pt x="4346" y="2812"/>
                  <a:pt x="4346" y="2812"/>
                  <a:pt x="4346" y="2812"/>
                </a:cubicBezTo>
                <a:cubicBezTo>
                  <a:pt x="4350" y="2812"/>
                  <a:pt x="4350" y="2812"/>
                  <a:pt x="4350" y="2812"/>
                </a:cubicBezTo>
                <a:cubicBezTo>
                  <a:pt x="4346" y="2809"/>
                  <a:pt x="4346" y="2809"/>
                  <a:pt x="4346" y="2809"/>
                </a:cubicBezTo>
                <a:cubicBezTo>
                  <a:pt x="4291" y="2741"/>
                  <a:pt x="4291" y="2741"/>
                  <a:pt x="4291" y="2741"/>
                </a:cubicBezTo>
                <a:cubicBezTo>
                  <a:pt x="4288" y="2738"/>
                  <a:pt x="4288" y="2738"/>
                  <a:pt x="4288" y="2738"/>
                </a:cubicBezTo>
                <a:cubicBezTo>
                  <a:pt x="4285" y="2741"/>
                  <a:pt x="4285" y="2741"/>
                  <a:pt x="4285" y="2741"/>
                </a:cubicBezTo>
                <a:cubicBezTo>
                  <a:pt x="4055" y="2945"/>
                  <a:pt x="4055" y="2945"/>
                  <a:pt x="4055" y="2945"/>
                </a:cubicBezTo>
                <a:close/>
                <a:moveTo>
                  <a:pt x="4201" y="2974"/>
                </a:moveTo>
                <a:cubicBezTo>
                  <a:pt x="4243" y="2981"/>
                  <a:pt x="4288" y="2984"/>
                  <a:pt x="4330" y="2987"/>
                </a:cubicBezTo>
                <a:cubicBezTo>
                  <a:pt x="4424" y="2903"/>
                  <a:pt x="4424" y="2903"/>
                  <a:pt x="4424" y="2903"/>
                </a:cubicBezTo>
                <a:cubicBezTo>
                  <a:pt x="4427" y="2903"/>
                  <a:pt x="4427" y="2903"/>
                  <a:pt x="4427" y="2903"/>
                </a:cubicBezTo>
                <a:cubicBezTo>
                  <a:pt x="4424" y="2900"/>
                  <a:pt x="4424" y="2900"/>
                  <a:pt x="4424" y="2900"/>
                </a:cubicBezTo>
                <a:cubicBezTo>
                  <a:pt x="4366" y="2832"/>
                  <a:pt x="4366" y="2832"/>
                  <a:pt x="4366" y="2832"/>
                </a:cubicBezTo>
                <a:cubicBezTo>
                  <a:pt x="4366" y="2829"/>
                  <a:pt x="4366" y="2829"/>
                  <a:pt x="4366" y="2829"/>
                </a:cubicBezTo>
                <a:cubicBezTo>
                  <a:pt x="4363" y="2832"/>
                  <a:pt x="4363" y="2832"/>
                  <a:pt x="4363" y="2832"/>
                </a:cubicBezTo>
                <a:cubicBezTo>
                  <a:pt x="4201" y="2974"/>
                  <a:pt x="4201" y="2974"/>
                  <a:pt x="4201" y="2974"/>
                </a:cubicBezTo>
                <a:close/>
                <a:moveTo>
                  <a:pt x="4363" y="2987"/>
                </a:moveTo>
                <a:cubicBezTo>
                  <a:pt x="4408" y="2990"/>
                  <a:pt x="4453" y="2990"/>
                  <a:pt x="4499" y="2987"/>
                </a:cubicBezTo>
                <a:cubicBezTo>
                  <a:pt x="4443" y="2922"/>
                  <a:pt x="4443" y="2922"/>
                  <a:pt x="4443" y="2922"/>
                </a:cubicBezTo>
                <a:cubicBezTo>
                  <a:pt x="4440" y="2919"/>
                  <a:pt x="4440" y="2919"/>
                  <a:pt x="4440" y="2919"/>
                </a:cubicBezTo>
                <a:cubicBezTo>
                  <a:pt x="4437" y="2922"/>
                  <a:pt x="4437" y="2922"/>
                  <a:pt x="4437" y="2922"/>
                </a:cubicBezTo>
                <a:cubicBezTo>
                  <a:pt x="4363" y="2987"/>
                  <a:pt x="4363" y="2987"/>
                  <a:pt x="4363" y="2987"/>
                </a:cubicBezTo>
                <a:close/>
                <a:moveTo>
                  <a:pt x="4544" y="2984"/>
                </a:moveTo>
                <a:cubicBezTo>
                  <a:pt x="4566" y="2984"/>
                  <a:pt x="4586" y="2981"/>
                  <a:pt x="4605" y="2981"/>
                </a:cubicBezTo>
                <a:cubicBezTo>
                  <a:pt x="4638" y="2977"/>
                  <a:pt x="4670" y="2971"/>
                  <a:pt x="4702" y="2964"/>
                </a:cubicBezTo>
                <a:cubicBezTo>
                  <a:pt x="4647" y="2900"/>
                  <a:pt x="4647" y="2900"/>
                  <a:pt x="4647" y="2900"/>
                </a:cubicBezTo>
                <a:cubicBezTo>
                  <a:pt x="4644" y="2896"/>
                  <a:pt x="4644" y="2896"/>
                  <a:pt x="4644" y="2896"/>
                </a:cubicBezTo>
                <a:cubicBezTo>
                  <a:pt x="4641" y="2896"/>
                  <a:pt x="4641" y="2896"/>
                  <a:pt x="4641" y="2896"/>
                </a:cubicBezTo>
                <a:cubicBezTo>
                  <a:pt x="4544" y="2984"/>
                  <a:pt x="4544" y="2984"/>
                  <a:pt x="4544" y="2984"/>
                </a:cubicBezTo>
                <a:close/>
                <a:moveTo>
                  <a:pt x="4858" y="2929"/>
                </a:moveTo>
                <a:cubicBezTo>
                  <a:pt x="4893" y="2919"/>
                  <a:pt x="4926" y="2906"/>
                  <a:pt x="4961" y="2893"/>
                </a:cubicBezTo>
                <a:cubicBezTo>
                  <a:pt x="4935" y="2861"/>
                  <a:pt x="4935" y="2861"/>
                  <a:pt x="4935" y="2861"/>
                </a:cubicBezTo>
                <a:cubicBezTo>
                  <a:pt x="4932" y="2858"/>
                  <a:pt x="4932" y="2858"/>
                  <a:pt x="4932" y="2858"/>
                </a:cubicBezTo>
                <a:cubicBezTo>
                  <a:pt x="4929" y="2861"/>
                  <a:pt x="4929" y="2861"/>
                  <a:pt x="4929" y="2861"/>
                </a:cubicBezTo>
                <a:cubicBezTo>
                  <a:pt x="4858" y="2926"/>
                  <a:pt x="4858" y="2926"/>
                  <a:pt x="4858" y="2926"/>
                </a:cubicBezTo>
                <a:cubicBezTo>
                  <a:pt x="4855" y="2926"/>
                  <a:pt x="4855" y="2926"/>
                  <a:pt x="4855" y="2926"/>
                </a:cubicBezTo>
                <a:cubicBezTo>
                  <a:pt x="4858" y="2929"/>
                  <a:pt x="4858" y="2929"/>
                  <a:pt x="4858" y="2929"/>
                </a:cubicBezTo>
                <a:close/>
                <a:moveTo>
                  <a:pt x="4981" y="2887"/>
                </a:moveTo>
                <a:cubicBezTo>
                  <a:pt x="5013" y="2871"/>
                  <a:pt x="5046" y="2858"/>
                  <a:pt x="5078" y="2841"/>
                </a:cubicBezTo>
                <a:cubicBezTo>
                  <a:pt x="5026" y="2780"/>
                  <a:pt x="5026" y="2780"/>
                  <a:pt x="5026" y="2780"/>
                </a:cubicBezTo>
                <a:cubicBezTo>
                  <a:pt x="5023" y="2777"/>
                  <a:pt x="5023" y="2777"/>
                  <a:pt x="5023" y="2777"/>
                </a:cubicBezTo>
                <a:cubicBezTo>
                  <a:pt x="5020" y="2780"/>
                  <a:pt x="5020" y="2780"/>
                  <a:pt x="5020" y="2780"/>
                </a:cubicBezTo>
                <a:cubicBezTo>
                  <a:pt x="4948" y="2841"/>
                  <a:pt x="4948" y="2841"/>
                  <a:pt x="4948" y="2841"/>
                </a:cubicBezTo>
                <a:cubicBezTo>
                  <a:pt x="4945" y="2845"/>
                  <a:pt x="4945" y="2845"/>
                  <a:pt x="4945" y="2845"/>
                </a:cubicBezTo>
                <a:cubicBezTo>
                  <a:pt x="4948" y="2848"/>
                  <a:pt x="4948" y="2848"/>
                  <a:pt x="4948" y="2848"/>
                </a:cubicBezTo>
                <a:cubicBezTo>
                  <a:pt x="4981" y="2887"/>
                  <a:pt x="4981" y="2887"/>
                  <a:pt x="4981" y="2887"/>
                </a:cubicBezTo>
                <a:close/>
                <a:moveTo>
                  <a:pt x="5097" y="2835"/>
                </a:moveTo>
                <a:cubicBezTo>
                  <a:pt x="5126" y="2819"/>
                  <a:pt x="5159" y="2803"/>
                  <a:pt x="5188" y="2783"/>
                </a:cubicBezTo>
                <a:cubicBezTo>
                  <a:pt x="5117" y="2696"/>
                  <a:pt x="5117" y="2696"/>
                  <a:pt x="5117" y="2696"/>
                </a:cubicBezTo>
                <a:cubicBezTo>
                  <a:pt x="5113" y="2696"/>
                  <a:pt x="5113" y="2696"/>
                  <a:pt x="5113" y="2696"/>
                </a:cubicBezTo>
                <a:cubicBezTo>
                  <a:pt x="5110" y="2696"/>
                  <a:pt x="5110" y="2696"/>
                  <a:pt x="5110" y="2696"/>
                </a:cubicBezTo>
                <a:cubicBezTo>
                  <a:pt x="5039" y="2761"/>
                  <a:pt x="5039" y="2761"/>
                  <a:pt x="5039" y="2761"/>
                </a:cubicBezTo>
                <a:cubicBezTo>
                  <a:pt x="5036" y="2764"/>
                  <a:pt x="5036" y="2764"/>
                  <a:pt x="5036" y="2764"/>
                </a:cubicBezTo>
                <a:cubicBezTo>
                  <a:pt x="5039" y="2767"/>
                  <a:pt x="5039" y="2767"/>
                  <a:pt x="5039" y="2767"/>
                </a:cubicBezTo>
                <a:cubicBezTo>
                  <a:pt x="5097" y="2835"/>
                  <a:pt x="5097" y="2835"/>
                  <a:pt x="5097" y="2835"/>
                </a:cubicBezTo>
                <a:close/>
                <a:moveTo>
                  <a:pt x="5207" y="2773"/>
                </a:moveTo>
                <a:cubicBezTo>
                  <a:pt x="5236" y="2757"/>
                  <a:pt x="5266" y="2738"/>
                  <a:pt x="5295" y="2722"/>
                </a:cubicBezTo>
                <a:cubicBezTo>
                  <a:pt x="5207" y="2615"/>
                  <a:pt x="5207" y="2615"/>
                  <a:pt x="5207" y="2615"/>
                </a:cubicBezTo>
                <a:cubicBezTo>
                  <a:pt x="5204" y="2612"/>
                  <a:pt x="5204" y="2612"/>
                  <a:pt x="5204" y="2612"/>
                </a:cubicBezTo>
                <a:cubicBezTo>
                  <a:pt x="5204" y="2615"/>
                  <a:pt x="5204" y="2615"/>
                  <a:pt x="5204" y="2615"/>
                </a:cubicBezTo>
                <a:cubicBezTo>
                  <a:pt x="5130" y="2680"/>
                  <a:pt x="5130" y="2680"/>
                  <a:pt x="5130" y="2680"/>
                </a:cubicBezTo>
                <a:cubicBezTo>
                  <a:pt x="5130" y="2683"/>
                  <a:pt x="5130" y="2683"/>
                  <a:pt x="5130" y="2683"/>
                </a:cubicBezTo>
                <a:cubicBezTo>
                  <a:pt x="5130" y="2683"/>
                  <a:pt x="5130" y="2683"/>
                  <a:pt x="5130" y="2683"/>
                </a:cubicBezTo>
                <a:cubicBezTo>
                  <a:pt x="5207" y="2773"/>
                  <a:pt x="5207" y="2773"/>
                  <a:pt x="5207" y="2773"/>
                </a:cubicBezTo>
                <a:close/>
                <a:moveTo>
                  <a:pt x="5311" y="2709"/>
                </a:moveTo>
                <a:cubicBezTo>
                  <a:pt x="5340" y="2693"/>
                  <a:pt x="5369" y="2673"/>
                  <a:pt x="5398" y="2650"/>
                </a:cubicBezTo>
                <a:cubicBezTo>
                  <a:pt x="5298" y="2534"/>
                  <a:pt x="5298" y="2534"/>
                  <a:pt x="5298" y="2534"/>
                </a:cubicBezTo>
                <a:cubicBezTo>
                  <a:pt x="5298" y="2531"/>
                  <a:pt x="5298" y="2531"/>
                  <a:pt x="5298" y="2531"/>
                </a:cubicBezTo>
                <a:cubicBezTo>
                  <a:pt x="5295" y="2534"/>
                  <a:pt x="5295" y="2534"/>
                  <a:pt x="5295" y="2534"/>
                </a:cubicBezTo>
                <a:cubicBezTo>
                  <a:pt x="5224" y="2599"/>
                  <a:pt x="5224" y="2599"/>
                  <a:pt x="5224" y="2599"/>
                </a:cubicBezTo>
                <a:cubicBezTo>
                  <a:pt x="5220" y="2599"/>
                  <a:pt x="5220" y="2599"/>
                  <a:pt x="5220" y="2599"/>
                </a:cubicBezTo>
                <a:cubicBezTo>
                  <a:pt x="5220" y="2602"/>
                  <a:pt x="5220" y="2602"/>
                  <a:pt x="5220" y="2602"/>
                </a:cubicBezTo>
                <a:cubicBezTo>
                  <a:pt x="5311" y="2709"/>
                  <a:pt x="5311" y="2709"/>
                  <a:pt x="5311" y="2709"/>
                </a:cubicBezTo>
                <a:close/>
                <a:moveTo>
                  <a:pt x="5414" y="2641"/>
                </a:moveTo>
                <a:cubicBezTo>
                  <a:pt x="5440" y="2621"/>
                  <a:pt x="5470" y="2602"/>
                  <a:pt x="5499" y="2579"/>
                </a:cubicBezTo>
                <a:cubicBezTo>
                  <a:pt x="5389" y="2453"/>
                  <a:pt x="5389" y="2453"/>
                  <a:pt x="5389" y="2453"/>
                </a:cubicBezTo>
                <a:cubicBezTo>
                  <a:pt x="5389" y="2450"/>
                  <a:pt x="5389" y="2450"/>
                  <a:pt x="5389" y="2450"/>
                </a:cubicBezTo>
                <a:cubicBezTo>
                  <a:pt x="5385" y="2453"/>
                  <a:pt x="5385" y="2453"/>
                  <a:pt x="5385" y="2453"/>
                </a:cubicBezTo>
                <a:cubicBezTo>
                  <a:pt x="5314" y="2515"/>
                  <a:pt x="5314" y="2515"/>
                  <a:pt x="5314" y="2515"/>
                </a:cubicBezTo>
                <a:cubicBezTo>
                  <a:pt x="5311" y="2518"/>
                  <a:pt x="5311" y="2518"/>
                  <a:pt x="5311" y="2518"/>
                </a:cubicBezTo>
                <a:cubicBezTo>
                  <a:pt x="5314" y="2521"/>
                  <a:pt x="5314" y="2521"/>
                  <a:pt x="5314" y="2521"/>
                </a:cubicBezTo>
                <a:cubicBezTo>
                  <a:pt x="5414" y="2641"/>
                  <a:pt x="5414" y="2641"/>
                  <a:pt x="5414" y="2641"/>
                </a:cubicBezTo>
                <a:close/>
                <a:moveTo>
                  <a:pt x="5512" y="2570"/>
                </a:moveTo>
                <a:cubicBezTo>
                  <a:pt x="5541" y="2547"/>
                  <a:pt x="5567" y="2528"/>
                  <a:pt x="5593" y="2505"/>
                </a:cubicBezTo>
                <a:cubicBezTo>
                  <a:pt x="5482" y="2369"/>
                  <a:pt x="5482" y="2369"/>
                  <a:pt x="5482" y="2369"/>
                </a:cubicBezTo>
                <a:cubicBezTo>
                  <a:pt x="5479" y="2369"/>
                  <a:pt x="5479" y="2369"/>
                  <a:pt x="5479" y="2369"/>
                </a:cubicBezTo>
                <a:cubicBezTo>
                  <a:pt x="5476" y="2369"/>
                  <a:pt x="5476" y="2369"/>
                  <a:pt x="5476" y="2369"/>
                </a:cubicBezTo>
                <a:cubicBezTo>
                  <a:pt x="5405" y="2434"/>
                  <a:pt x="5405" y="2434"/>
                  <a:pt x="5405" y="2434"/>
                </a:cubicBezTo>
                <a:cubicBezTo>
                  <a:pt x="5402" y="2437"/>
                  <a:pt x="5402" y="2437"/>
                  <a:pt x="5402" y="2437"/>
                </a:cubicBezTo>
                <a:cubicBezTo>
                  <a:pt x="5405" y="2440"/>
                  <a:pt x="5405" y="2440"/>
                  <a:pt x="5405" y="2440"/>
                </a:cubicBezTo>
                <a:cubicBezTo>
                  <a:pt x="5512" y="2570"/>
                  <a:pt x="5512" y="2570"/>
                  <a:pt x="5512" y="2570"/>
                </a:cubicBezTo>
                <a:close/>
                <a:moveTo>
                  <a:pt x="5609" y="2492"/>
                </a:moveTo>
                <a:cubicBezTo>
                  <a:pt x="5635" y="2472"/>
                  <a:pt x="5664" y="2450"/>
                  <a:pt x="5690" y="2427"/>
                </a:cubicBezTo>
                <a:cubicBezTo>
                  <a:pt x="5573" y="2288"/>
                  <a:pt x="5573" y="2288"/>
                  <a:pt x="5573" y="2288"/>
                </a:cubicBezTo>
                <a:cubicBezTo>
                  <a:pt x="5570" y="2285"/>
                  <a:pt x="5570" y="2285"/>
                  <a:pt x="5570" y="2285"/>
                </a:cubicBezTo>
                <a:cubicBezTo>
                  <a:pt x="5567" y="2288"/>
                  <a:pt x="5567" y="2288"/>
                  <a:pt x="5567" y="2288"/>
                </a:cubicBezTo>
                <a:cubicBezTo>
                  <a:pt x="5495" y="2353"/>
                  <a:pt x="5495" y="2353"/>
                  <a:pt x="5495" y="2353"/>
                </a:cubicBezTo>
                <a:cubicBezTo>
                  <a:pt x="5492" y="2356"/>
                  <a:pt x="5492" y="2356"/>
                  <a:pt x="5492" y="2356"/>
                </a:cubicBezTo>
                <a:cubicBezTo>
                  <a:pt x="5495" y="2356"/>
                  <a:pt x="5495" y="2356"/>
                  <a:pt x="5495" y="2356"/>
                </a:cubicBezTo>
                <a:cubicBezTo>
                  <a:pt x="5609" y="2492"/>
                  <a:pt x="5609" y="2492"/>
                  <a:pt x="5609" y="2492"/>
                </a:cubicBezTo>
                <a:close/>
                <a:moveTo>
                  <a:pt x="5706" y="2417"/>
                </a:moveTo>
                <a:cubicBezTo>
                  <a:pt x="5722" y="2401"/>
                  <a:pt x="5741" y="2385"/>
                  <a:pt x="5761" y="2372"/>
                </a:cubicBezTo>
                <a:cubicBezTo>
                  <a:pt x="5767" y="2366"/>
                  <a:pt x="5777" y="2359"/>
                  <a:pt x="5783" y="2349"/>
                </a:cubicBezTo>
                <a:cubicBezTo>
                  <a:pt x="5664" y="2207"/>
                  <a:pt x="5664" y="2207"/>
                  <a:pt x="5664" y="2207"/>
                </a:cubicBezTo>
                <a:cubicBezTo>
                  <a:pt x="5660" y="2204"/>
                  <a:pt x="5660" y="2204"/>
                  <a:pt x="5660" y="2204"/>
                </a:cubicBezTo>
                <a:cubicBezTo>
                  <a:pt x="5657" y="2207"/>
                  <a:pt x="5657" y="2207"/>
                  <a:pt x="5657" y="2207"/>
                </a:cubicBezTo>
                <a:cubicBezTo>
                  <a:pt x="5586" y="2272"/>
                  <a:pt x="5586" y="2272"/>
                  <a:pt x="5586" y="2272"/>
                </a:cubicBezTo>
                <a:cubicBezTo>
                  <a:pt x="5586" y="2272"/>
                  <a:pt x="5586" y="2272"/>
                  <a:pt x="5586" y="2272"/>
                </a:cubicBezTo>
                <a:cubicBezTo>
                  <a:pt x="5586" y="2275"/>
                  <a:pt x="5586" y="2275"/>
                  <a:pt x="5586" y="2275"/>
                </a:cubicBezTo>
                <a:cubicBezTo>
                  <a:pt x="5706" y="2417"/>
                  <a:pt x="5706" y="2417"/>
                  <a:pt x="5706" y="2417"/>
                </a:cubicBezTo>
                <a:close/>
                <a:moveTo>
                  <a:pt x="5800" y="2340"/>
                </a:moveTo>
                <a:cubicBezTo>
                  <a:pt x="5826" y="2317"/>
                  <a:pt x="5848" y="2291"/>
                  <a:pt x="5874" y="2269"/>
                </a:cubicBezTo>
                <a:cubicBezTo>
                  <a:pt x="5754" y="2126"/>
                  <a:pt x="5754" y="2126"/>
                  <a:pt x="5754" y="2126"/>
                </a:cubicBezTo>
                <a:cubicBezTo>
                  <a:pt x="5751" y="2123"/>
                  <a:pt x="5751" y="2123"/>
                  <a:pt x="5751" y="2123"/>
                </a:cubicBezTo>
                <a:cubicBezTo>
                  <a:pt x="5751" y="2126"/>
                  <a:pt x="5751" y="2126"/>
                  <a:pt x="5751" y="2126"/>
                </a:cubicBezTo>
                <a:cubicBezTo>
                  <a:pt x="5677" y="2188"/>
                  <a:pt x="5677" y="2188"/>
                  <a:pt x="5677" y="2188"/>
                </a:cubicBezTo>
                <a:cubicBezTo>
                  <a:pt x="5677" y="2191"/>
                  <a:pt x="5677" y="2191"/>
                  <a:pt x="5677" y="2191"/>
                </a:cubicBezTo>
                <a:cubicBezTo>
                  <a:pt x="5677" y="2194"/>
                  <a:pt x="5677" y="2194"/>
                  <a:pt x="5677" y="2194"/>
                </a:cubicBezTo>
                <a:cubicBezTo>
                  <a:pt x="5800" y="2340"/>
                  <a:pt x="5800" y="2340"/>
                  <a:pt x="5800" y="2340"/>
                </a:cubicBezTo>
                <a:close/>
                <a:moveTo>
                  <a:pt x="5887" y="2252"/>
                </a:moveTo>
                <a:cubicBezTo>
                  <a:pt x="5913" y="2230"/>
                  <a:pt x="5936" y="2204"/>
                  <a:pt x="5958" y="2178"/>
                </a:cubicBezTo>
                <a:cubicBezTo>
                  <a:pt x="5845" y="2042"/>
                  <a:pt x="5845" y="2042"/>
                  <a:pt x="5845" y="2042"/>
                </a:cubicBezTo>
                <a:cubicBezTo>
                  <a:pt x="5845" y="2042"/>
                  <a:pt x="5845" y="2042"/>
                  <a:pt x="5845" y="2042"/>
                </a:cubicBezTo>
                <a:cubicBezTo>
                  <a:pt x="5842" y="2042"/>
                  <a:pt x="5842" y="2042"/>
                  <a:pt x="5842" y="2042"/>
                </a:cubicBezTo>
                <a:cubicBezTo>
                  <a:pt x="5771" y="2107"/>
                  <a:pt x="5771" y="2107"/>
                  <a:pt x="5771" y="2107"/>
                </a:cubicBezTo>
                <a:cubicBezTo>
                  <a:pt x="5767" y="2110"/>
                  <a:pt x="5767" y="2110"/>
                  <a:pt x="5767" y="2110"/>
                </a:cubicBezTo>
                <a:cubicBezTo>
                  <a:pt x="5771" y="2113"/>
                  <a:pt x="5771" y="2113"/>
                  <a:pt x="5771" y="2113"/>
                </a:cubicBezTo>
                <a:cubicBezTo>
                  <a:pt x="5887" y="2252"/>
                  <a:pt x="5887" y="2252"/>
                  <a:pt x="5887" y="2252"/>
                </a:cubicBezTo>
                <a:close/>
                <a:moveTo>
                  <a:pt x="5971" y="2162"/>
                </a:moveTo>
                <a:cubicBezTo>
                  <a:pt x="5994" y="2136"/>
                  <a:pt x="6016" y="2110"/>
                  <a:pt x="6036" y="2081"/>
                </a:cubicBezTo>
                <a:cubicBezTo>
                  <a:pt x="5936" y="1961"/>
                  <a:pt x="5936" y="1961"/>
                  <a:pt x="5936" y="1961"/>
                </a:cubicBezTo>
                <a:cubicBezTo>
                  <a:pt x="5936" y="1958"/>
                  <a:pt x="5936" y="1958"/>
                  <a:pt x="5936" y="1958"/>
                </a:cubicBezTo>
                <a:cubicBezTo>
                  <a:pt x="5932" y="1961"/>
                  <a:pt x="5932" y="1961"/>
                  <a:pt x="5932" y="1961"/>
                </a:cubicBezTo>
                <a:cubicBezTo>
                  <a:pt x="5861" y="2026"/>
                  <a:pt x="5861" y="2026"/>
                  <a:pt x="5861" y="2026"/>
                </a:cubicBezTo>
                <a:cubicBezTo>
                  <a:pt x="5858" y="2029"/>
                  <a:pt x="5858" y="2029"/>
                  <a:pt x="5858" y="2029"/>
                </a:cubicBezTo>
                <a:cubicBezTo>
                  <a:pt x="5861" y="2029"/>
                  <a:pt x="5861" y="2029"/>
                  <a:pt x="5861" y="2029"/>
                </a:cubicBezTo>
                <a:cubicBezTo>
                  <a:pt x="5971" y="2162"/>
                  <a:pt x="5971" y="2162"/>
                  <a:pt x="5971" y="2162"/>
                </a:cubicBezTo>
                <a:close/>
                <a:moveTo>
                  <a:pt x="6049" y="2065"/>
                </a:moveTo>
                <a:cubicBezTo>
                  <a:pt x="6068" y="2036"/>
                  <a:pt x="6091" y="2006"/>
                  <a:pt x="6110" y="1977"/>
                </a:cubicBezTo>
                <a:cubicBezTo>
                  <a:pt x="6029" y="1880"/>
                  <a:pt x="6029" y="1880"/>
                  <a:pt x="6029" y="1880"/>
                </a:cubicBezTo>
                <a:cubicBezTo>
                  <a:pt x="6026" y="1877"/>
                  <a:pt x="6026" y="1877"/>
                  <a:pt x="6026" y="1877"/>
                </a:cubicBezTo>
                <a:cubicBezTo>
                  <a:pt x="6023" y="1880"/>
                  <a:pt x="6023" y="1880"/>
                  <a:pt x="6023" y="1880"/>
                </a:cubicBezTo>
                <a:cubicBezTo>
                  <a:pt x="5952" y="1945"/>
                  <a:pt x="5952" y="1945"/>
                  <a:pt x="5952" y="1945"/>
                </a:cubicBezTo>
                <a:cubicBezTo>
                  <a:pt x="5949" y="1945"/>
                  <a:pt x="5949" y="1945"/>
                  <a:pt x="5949" y="1945"/>
                </a:cubicBezTo>
                <a:cubicBezTo>
                  <a:pt x="5952" y="1948"/>
                  <a:pt x="5952" y="1948"/>
                  <a:pt x="5952" y="1948"/>
                </a:cubicBezTo>
                <a:cubicBezTo>
                  <a:pt x="6049" y="2065"/>
                  <a:pt x="6049" y="2065"/>
                  <a:pt x="6049" y="2065"/>
                </a:cubicBezTo>
                <a:close/>
                <a:moveTo>
                  <a:pt x="6120" y="1961"/>
                </a:moveTo>
                <a:cubicBezTo>
                  <a:pt x="6140" y="1929"/>
                  <a:pt x="6159" y="1900"/>
                  <a:pt x="6178" y="1867"/>
                </a:cubicBezTo>
                <a:cubicBezTo>
                  <a:pt x="6120" y="1799"/>
                  <a:pt x="6120" y="1799"/>
                  <a:pt x="6120" y="1799"/>
                </a:cubicBezTo>
                <a:cubicBezTo>
                  <a:pt x="6117" y="1796"/>
                  <a:pt x="6117" y="1796"/>
                  <a:pt x="6117" y="1796"/>
                </a:cubicBezTo>
                <a:cubicBezTo>
                  <a:pt x="6114" y="1799"/>
                  <a:pt x="6114" y="1799"/>
                  <a:pt x="6114" y="1799"/>
                </a:cubicBezTo>
                <a:cubicBezTo>
                  <a:pt x="6042" y="1861"/>
                  <a:pt x="6042" y="1861"/>
                  <a:pt x="6042" y="1861"/>
                </a:cubicBezTo>
                <a:cubicBezTo>
                  <a:pt x="6039" y="1864"/>
                  <a:pt x="6039" y="1864"/>
                  <a:pt x="6039" y="1864"/>
                </a:cubicBezTo>
                <a:cubicBezTo>
                  <a:pt x="6042" y="1867"/>
                  <a:pt x="6042" y="1867"/>
                  <a:pt x="6042" y="1867"/>
                </a:cubicBezTo>
                <a:cubicBezTo>
                  <a:pt x="6120" y="1961"/>
                  <a:pt x="6120" y="1961"/>
                  <a:pt x="6120" y="1961"/>
                </a:cubicBezTo>
                <a:close/>
                <a:moveTo>
                  <a:pt x="6188" y="1851"/>
                </a:moveTo>
                <a:cubicBezTo>
                  <a:pt x="6204" y="1815"/>
                  <a:pt x="6224" y="1783"/>
                  <a:pt x="6240" y="1751"/>
                </a:cubicBezTo>
                <a:cubicBezTo>
                  <a:pt x="6211" y="1715"/>
                  <a:pt x="6211" y="1715"/>
                  <a:pt x="6211" y="1715"/>
                </a:cubicBezTo>
                <a:cubicBezTo>
                  <a:pt x="6207" y="1715"/>
                  <a:pt x="6207" y="1715"/>
                  <a:pt x="6207" y="1715"/>
                </a:cubicBezTo>
                <a:cubicBezTo>
                  <a:pt x="6207" y="1715"/>
                  <a:pt x="6207" y="1715"/>
                  <a:pt x="6207" y="1715"/>
                </a:cubicBezTo>
                <a:cubicBezTo>
                  <a:pt x="6133" y="1780"/>
                  <a:pt x="6133" y="1780"/>
                  <a:pt x="6133" y="1780"/>
                </a:cubicBezTo>
                <a:cubicBezTo>
                  <a:pt x="6133" y="1783"/>
                  <a:pt x="6133" y="1783"/>
                  <a:pt x="6133" y="1783"/>
                </a:cubicBezTo>
                <a:cubicBezTo>
                  <a:pt x="6133" y="1786"/>
                  <a:pt x="6133" y="1786"/>
                  <a:pt x="6133" y="1786"/>
                </a:cubicBezTo>
                <a:cubicBezTo>
                  <a:pt x="6188" y="1851"/>
                  <a:pt x="6188" y="1851"/>
                  <a:pt x="6188" y="1851"/>
                </a:cubicBezTo>
                <a:close/>
                <a:moveTo>
                  <a:pt x="6246" y="1731"/>
                </a:moveTo>
                <a:cubicBezTo>
                  <a:pt x="6259" y="1702"/>
                  <a:pt x="6272" y="1676"/>
                  <a:pt x="6282" y="1647"/>
                </a:cubicBezTo>
                <a:cubicBezTo>
                  <a:pt x="6227" y="1699"/>
                  <a:pt x="6227" y="1699"/>
                  <a:pt x="6227" y="1699"/>
                </a:cubicBezTo>
                <a:cubicBezTo>
                  <a:pt x="6224" y="1702"/>
                  <a:pt x="6224" y="1702"/>
                  <a:pt x="6224" y="1702"/>
                </a:cubicBezTo>
                <a:cubicBezTo>
                  <a:pt x="6224" y="1702"/>
                  <a:pt x="6224" y="1702"/>
                  <a:pt x="6224" y="1702"/>
                </a:cubicBezTo>
                <a:cubicBezTo>
                  <a:pt x="6246" y="1731"/>
                  <a:pt x="6246" y="1731"/>
                  <a:pt x="6246" y="1731"/>
                </a:cubicBezTo>
                <a:close/>
                <a:moveTo>
                  <a:pt x="6347" y="1430"/>
                </a:moveTo>
                <a:cubicBezTo>
                  <a:pt x="6353" y="1408"/>
                  <a:pt x="6360" y="1382"/>
                  <a:pt x="6363" y="1356"/>
                </a:cubicBezTo>
                <a:cubicBezTo>
                  <a:pt x="6321" y="1391"/>
                  <a:pt x="6321" y="1391"/>
                  <a:pt x="6321" y="1391"/>
                </a:cubicBezTo>
                <a:cubicBezTo>
                  <a:pt x="6318" y="1395"/>
                  <a:pt x="6318" y="1395"/>
                  <a:pt x="6318" y="1395"/>
                </a:cubicBezTo>
                <a:cubicBezTo>
                  <a:pt x="6321" y="1398"/>
                  <a:pt x="6321" y="1398"/>
                  <a:pt x="6321" y="1398"/>
                </a:cubicBezTo>
                <a:cubicBezTo>
                  <a:pt x="6347" y="1430"/>
                  <a:pt x="6347" y="1430"/>
                  <a:pt x="6347" y="1430"/>
                </a:cubicBezTo>
                <a:close/>
                <a:moveTo>
                  <a:pt x="6366" y="1320"/>
                </a:moveTo>
                <a:cubicBezTo>
                  <a:pt x="6373" y="1275"/>
                  <a:pt x="6376" y="1230"/>
                  <a:pt x="6376" y="1184"/>
                </a:cubicBezTo>
                <a:cubicBezTo>
                  <a:pt x="6243" y="1301"/>
                  <a:pt x="6243" y="1301"/>
                  <a:pt x="6243" y="1301"/>
                </a:cubicBezTo>
                <a:cubicBezTo>
                  <a:pt x="6243" y="1304"/>
                  <a:pt x="6243" y="1304"/>
                  <a:pt x="6243" y="1304"/>
                </a:cubicBezTo>
                <a:cubicBezTo>
                  <a:pt x="6243" y="1307"/>
                  <a:pt x="6243" y="1307"/>
                  <a:pt x="6243" y="1307"/>
                </a:cubicBezTo>
                <a:cubicBezTo>
                  <a:pt x="6301" y="1375"/>
                  <a:pt x="6301" y="1375"/>
                  <a:pt x="6301" y="1375"/>
                </a:cubicBezTo>
                <a:cubicBezTo>
                  <a:pt x="6305" y="1378"/>
                  <a:pt x="6305" y="1378"/>
                  <a:pt x="6305" y="1378"/>
                </a:cubicBezTo>
                <a:cubicBezTo>
                  <a:pt x="6308" y="1375"/>
                  <a:pt x="6308" y="1375"/>
                  <a:pt x="6308" y="1375"/>
                </a:cubicBezTo>
                <a:cubicBezTo>
                  <a:pt x="6366" y="1320"/>
                  <a:pt x="6366" y="1320"/>
                  <a:pt x="6366" y="1320"/>
                </a:cubicBezTo>
                <a:close/>
                <a:moveTo>
                  <a:pt x="6376" y="1155"/>
                </a:moveTo>
                <a:cubicBezTo>
                  <a:pt x="6376" y="1113"/>
                  <a:pt x="6373" y="1074"/>
                  <a:pt x="6366" y="1035"/>
                </a:cubicBezTo>
                <a:cubicBezTo>
                  <a:pt x="6169" y="1210"/>
                  <a:pt x="6169" y="1210"/>
                  <a:pt x="6169" y="1210"/>
                </a:cubicBezTo>
                <a:cubicBezTo>
                  <a:pt x="6165" y="1213"/>
                  <a:pt x="6165" y="1213"/>
                  <a:pt x="6165" y="1213"/>
                </a:cubicBezTo>
                <a:cubicBezTo>
                  <a:pt x="6169" y="1217"/>
                  <a:pt x="6169" y="1217"/>
                  <a:pt x="6169" y="1217"/>
                </a:cubicBezTo>
                <a:cubicBezTo>
                  <a:pt x="6227" y="1285"/>
                  <a:pt x="6227" y="1285"/>
                  <a:pt x="6227" y="1285"/>
                </a:cubicBezTo>
                <a:cubicBezTo>
                  <a:pt x="6227" y="1288"/>
                  <a:pt x="6227" y="1288"/>
                  <a:pt x="6227" y="1288"/>
                </a:cubicBezTo>
                <a:cubicBezTo>
                  <a:pt x="6230" y="1285"/>
                  <a:pt x="6230" y="1285"/>
                  <a:pt x="6230" y="1285"/>
                </a:cubicBezTo>
                <a:cubicBezTo>
                  <a:pt x="6376" y="1155"/>
                  <a:pt x="6376" y="1155"/>
                  <a:pt x="6376" y="1155"/>
                </a:cubicBezTo>
                <a:close/>
                <a:moveTo>
                  <a:pt x="6360" y="1010"/>
                </a:moveTo>
                <a:cubicBezTo>
                  <a:pt x="6353" y="974"/>
                  <a:pt x="6347" y="938"/>
                  <a:pt x="6334" y="903"/>
                </a:cubicBezTo>
                <a:cubicBezTo>
                  <a:pt x="6091" y="1120"/>
                  <a:pt x="6091" y="1120"/>
                  <a:pt x="6091" y="1120"/>
                </a:cubicBezTo>
                <a:cubicBezTo>
                  <a:pt x="6091" y="1123"/>
                  <a:pt x="6091" y="1123"/>
                  <a:pt x="6091" y="1123"/>
                </a:cubicBezTo>
                <a:cubicBezTo>
                  <a:pt x="6091" y="1126"/>
                  <a:pt x="6091" y="1126"/>
                  <a:pt x="6091" y="1126"/>
                </a:cubicBezTo>
                <a:cubicBezTo>
                  <a:pt x="6149" y="1194"/>
                  <a:pt x="6149" y="1194"/>
                  <a:pt x="6149" y="1194"/>
                </a:cubicBezTo>
                <a:cubicBezTo>
                  <a:pt x="6152" y="1197"/>
                  <a:pt x="6152" y="1197"/>
                  <a:pt x="6152" y="1197"/>
                </a:cubicBezTo>
                <a:cubicBezTo>
                  <a:pt x="6156" y="1194"/>
                  <a:pt x="6156" y="1194"/>
                  <a:pt x="6156" y="1194"/>
                </a:cubicBezTo>
                <a:cubicBezTo>
                  <a:pt x="6360" y="1010"/>
                  <a:pt x="6360" y="1010"/>
                  <a:pt x="6360" y="1010"/>
                </a:cubicBezTo>
                <a:close/>
                <a:moveTo>
                  <a:pt x="6327" y="880"/>
                </a:moveTo>
                <a:cubicBezTo>
                  <a:pt x="6314" y="848"/>
                  <a:pt x="6301" y="819"/>
                  <a:pt x="6288" y="786"/>
                </a:cubicBezTo>
                <a:cubicBezTo>
                  <a:pt x="6016" y="1029"/>
                  <a:pt x="6016" y="1029"/>
                  <a:pt x="6016" y="1029"/>
                </a:cubicBezTo>
                <a:cubicBezTo>
                  <a:pt x="6013" y="1032"/>
                  <a:pt x="6013" y="1032"/>
                  <a:pt x="6013" y="1032"/>
                </a:cubicBezTo>
                <a:cubicBezTo>
                  <a:pt x="6016" y="1035"/>
                  <a:pt x="6016" y="1035"/>
                  <a:pt x="6016" y="1035"/>
                </a:cubicBezTo>
                <a:cubicBezTo>
                  <a:pt x="6075" y="1103"/>
                  <a:pt x="6075" y="1103"/>
                  <a:pt x="6075" y="1103"/>
                </a:cubicBezTo>
                <a:cubicBezTo>
                  <a:pt x="6075" y="1107"/>
                  <a:pt x="6075" y="1107"/>
                  <a:pt x="6075" y="1107"/>
                </a:cubicBezTo>
                <a:cubicBezTo>
                  <a:pt x="6078" y="1103"/>
                  <a:pt x="6078" y="1103"/>
                  <a:pt x="6078" y="1103"/>
                </a:cubicBezTo>
                <a:cubicBezTo>
                  <a:pt x="6327" y="880"/>
                  <a:pt x="6327" y="880"/>
                  <a:pt x="6327" y="880"/>
                </a:cubicBezTo>
                <a:close/>
                <a:moveTo>
                  <a:pt x="6275" y="767"/>
                </a:moveTo>
                <a:cubicBezTo>
                  <a:pt x="6263" y="738"/>
                  <a:pt x="6246" y="712"/>
                  <a:pt x="6227" y="683"/>
                </a:cubicBezTo>
                <a:cubicBezTo>
                  <a:pt x="5942" y="938"/>
                  <a:pt x="5942" y="938"/>
                  <a:pt x="5942" y="938"/>
                </a:cubicBezTo>
                <a:cubicBezTo>
                  <a:pt x="5939" y="942"/>
                  <a:pt x="5939" y="942"/>
                  <a:pt x="5939" y="942"/>
                </a:cubicBezTo>
                <a:cubicBezTo>
                  <a:pt x="5939" y="945"/>
                  <a:pt x="5939" y="945"/>
                  <a:pt x="5939" y="945"/>
                </a:cubicBezTo>
                <a:cubicBezTo>
                  <a:pt x="5997" y="1013"/>
                  <a:pt x="5997" y="1013"/>
                  <a:pt x="5997" y="1013"/>
                </a:cubicBezTo>
                <a:cubicBezTo>
                  <a:pt x="6000" y="1016"/>
                  <a:pt x="6000" y="1016"/>
                  <a:pt x="6000" y="1016"/>
                </a:cubicBezTo>
                <a:cubicBezTo>
                  <a:pt x="6004" y="1013"/>
                  <a:pt x="6004" y="1013"/>
                  <a:pt x="6004" y="1013"/>
                </a:cubicBezTo>
                <a:cubicBezTo>
                  <a:pt x="6275" y="767"/>
                  <a:pt x="6275" y="767"/>
                  <a:pt x="6275" y="767"/>
                </a:cubicBezTo>
                <a:close/>
                <a:moveTo>
                  <a:pt x="6214" y="666"/>
                </a:moveTo>
                <a:cubicBezTo>
                  <a:pt x="6195" y="641"/>
                  <a:pt x="6175" y="615"/>
                  <a:pt x="6152" y="592"/>
                </a:cubicBezTo>
                <a:cubicBezTo>
                  <a:pt x="5864" y="848"/>
                  <a:pt x="5864" y="848"/>
                  <a:pt x="5864" y="848"/>
                </a:cubicBezTo>
                <a:cubicBezTo>
                  <a:pt x="5861" y="851"/>
                  <a:pt x="5861" y="851"/>
                  <a:pt x="5861" y="851"/>
                </a:cubicBezTo>
                <a:cubicBezTo>
                  <a:pt x="5864" y="854"/>
                  <a:pt x="5864" y="854"/>
                  <a:pt x="5864" y="854"/>
                </a:cubicBezTo>
                <a:cubicBezTo>
                  <a:pt x="5923" y="922"/>
                  <a:pt x="5923" y="922"/>
                  <a:pt x="5923" y="922"/>
                </a:cubicBezTo>
                <a:cubicBezTo>
                  <a:pt x="5923" y="925"/>
                  <a:pt x="5923" y="925"/>
                  <a:pt x="5923" y="925"/>
                </a:cubicBezTo>
                <a:cubicBezTo>
                  <a:pt x="5926" y="922"/>
                  <a:pt x="5926" y="922"/>
                  <a:pt x="5926" y="922"/>
                </a:cubicBezTo>
                <a:cubicBezTo>
                  <a:pt x="6214" y="666"/>
                  <a:pt x="6214" y="666"/>
                  <a:pt x="6214" y="666"/>
                </a:cubicBezTo>
                <a:close/>
                <a:moveTo>
                  <a:pt x="6136" y="576"/>
                </a:moveTo>
                <a:cubicBezTo>
                  <a:pt x="6130" y="569"/>
                  <a:pt x="6127" y="563"/>
                  <a:pt x="6120" y="560"/>
                </a:cubicBezTo>
                <a:cubicBezTo>
                  <a:pt x="6104" y="540"/>
                  <a:pt x="6084" y="524"/>
                  <a:pt x="6065" y="508"/>
                </a:cubicBezTo>
                <a:cubicBezTo>
                  <a:pt x="5790" y="757"/>
                  <a:pt x="5790" y="757"/>
                  <a:pt x="5790" y="757"/>
                </a:cubicBezTo>
                <a:cubicBezTo>
                  <a:pt x="5787" y="760"/>
                  <a:pt x="5787" y="760"/>
                  <a:pt x="5787" y="760"/>
                </a:cubicBezTo>
                <a:cubicBezTo>
                  <a:pt x="5790" y="764"/>
                  <a:pt x="5790" y="764"/>
                  <a:pt x="5790" y="764"/>
                </a:cubicBezTo>
                <a:cubicBezTo>
                  <a:pt x="5845" y="831"/>
                  <a:pt x="5845" y="831"/>
                  <a:pt x="5845" y="831"/>
                </a:cubicBezTo>
                <a:cubicBezTo>
                  <a:pt x="5848" y="835"/>
                  <a:pt x="5848" y="835"/>
                  <a:pt x="5848" y="835"/>
                </a:cubicBezTo>
                <a:cubicBezTo>
                  <a:pt x="5851" y="831"/>
                  <a:pt x="5851" y="831"/>
                  <a:pt x="5851" y="831"/>
                </a:cubicBezTo>
                <a:cubicBezTo>
                  <a:pt x="6136" y="576"/>
                  <a:pt x="6136" y="576"/>
                  <a:pt x="6136" y="576"/>
                </a:cubicBezTo>
                <a:close/>
                <a:moveTo>
                  <a:pt x="6049" y="495"/>
                </a:moveTo>
                <a:cubicBezTo>
                  <a:pt x="6023" y="472"/>
                  <a:pt x="5997" y="453"/>
                  <a:pt x="5971" y="433"/>
                </a:cubicBezTo>
                <a:cubicBezTo>
                  <a:pt x="5712" y="666"/>
                  <a:pt x="5712" y="666"/>
                  <a:pt x="5712" y="666"/>
                </a:cubicBezTo>
                <a:cubicBezTo>
                  <a:pt x="5709" y="670"/>
                  <a:pt x="5709" y="670"/>
                  <a:pt x="5709" y="670"/>
                </a:cubicBezTo>
                <a:cubicBezTo>
                  <a:pt x="5712" y="673"/>
                  <a:pt x="5712" y="673"/>
                  <a:pt x="5712" y="673"/>
                </a:cubicBezTo>
                <a:cubicBezTo>
                  <a:pt x="5771" y="741"/>
                  <a:pt x="5771" y="741"/>
                  <a:pt x="5771" y="741"/>
                </a:cubicBezTo>
                <a:cubicBezTo>
                  <a:pt x="5771" y="744"/>
                  <a:pt x="5771" y="744"/>
                  <a:pt x="5771" y="744"/>
                </a:cubicBezTo>
                <a:cubicBezTo>
                  <a:pt x="5774" y="741"/>
                  <a:pt x="5774" y="741"/>
                  <a:pt x="5774" y="741"/>
                </a:cubicBezTo>
                <a:cubicBezTo>
                  <a:pt x="6049" y="495"/>
                  <a:pt x="6049" y="495"/>
                  <a:pt x="6049" y="495"/>
                </a:cubicBezTo>
                <a:close/>
                <a:moveTo>
                  <a:pt x="5952" y="420"/>
                </a:moveTo>
                <a:cubicBezTo>
                  <a:pt x="5926" y="404"/>
                  <a:pt x="5897" y="385"/>
                  <a:pt x="5868" y="372"/>
                </a:cubicBezTo>
                <a:cubicBezTo>
                  <a:pt x="5638" y="576"/>
                  <a:pt x="5638" y="576"/>
                  <a:pt x="5638" y="576"/>
                </a:cubicBezTo>
                <a:cubicBezTo>
                  <a:pt x="5635" y="579"/>
                  <a:pt x="5635" y="579"/>
                  <a:pt x="5635" y="579"/>
                </a:cubicBezTo>
                <a:cubicBezTo>
                  <a:pt x="5638" y="582"/>
                  <a:pt x="5638" y="582"/>
                  <a:pt x="5638" y="582"/>
                </a:cubicBezTo>
                <a:cubicBezTo>
                  <a:pt x="5693" y="650"/>
                  <a:pt x="5693" y="650"/>
                  <a:pt x="5693" y="650"/>
                </a:cubicBezTo>
                <a:cubicBezTo>
                  <a:pt x="5696" y="653"/>
                  <a:pt x="5696" y="653"/>
                  <a:pt x="5696" y="653"/>
                </a:cubicBezTo>
                <a:cubicBezTo>
                  <a:pt x="5699" y="650"/>
                  <a:pt x="5699" y="650"/>
                  <a:pt x="5699" y="650"/>
                </a:cubicBezTo>
                <a:cubicBezTo>
                  <a:pt x="5952" y="420"/>
                  <a:pt x="5952" y="420"/>
                  <a:pt x="5952" y="420"/>
                </a:cubicBezTo>
                <a:close/>
                <a:moveTo>
                  <a:pt x="5845" y="359"/>
                </a:moveTo>
                <a:cubicBezTo>
                  <a:pt x="5813" y="343"/>
                  <a:pt x="5780" y="330"/>
                  <a:pt x="5748" y="317"/>
                </a:cubicBezTo>
                <a:cubicBezTo>
                  <a:pt x="5560" y="485"/>
                  <a:pt x="5560" y="485"/>
                  <a:pt x="5560" y="485"/>
                </a:cubicBezTo>
                <a:cubicBezTo>
                  <a:pt x="5557" y="488"/>
                  <a:pt x="5557" y="488"/>
                  <a:pt x="5557" y="488"/>
                </a:cubicBezTo>
                <a:cubicBezTo>
                  <a:pt x="5560" y="492"/>
                  <a:pt x="5560" y="492"/>
                  <a:pt x="5560" y="492"/>
                </a:cubicBezTo>
                <a:cubicBezTo>
                  <a:pt x="5618" y="560"/>
                  <a:pt x="5618" y="560"/>
                  <a:pt x="5618" y="560"/>
                </a:cubicBezTo>
                <a:cubicBezTo>
                  <a:pt x="5622" y="563"/>
                  <a:pt x="5622" y="563"/>
                  <a:pt x="5622" y="563"/>
                </a:cubicBezTo>
                <a:cubicBezTo>
                  <a:pt x="5622" y="560"/>
                  <a:pt x="5622" y="560"/>
                  <a:pt x="5622" y="560"/>
                </a:cubicBezTo>
                <a:cubicBezTo>
                  <a:pt x="5845" y="359"/>
                  <a:pt x="5845" y="359"/>
                  <a:pt x="5845" y="359"/>
                </a:cubicBezTo>
                <a:close/>
                <a:moveTo>
                  <a:pt x="5725" y="310"/>
                </a:moveTo>
                <a:cubicBezTo>
                  <a:pt x="5686" y="297"/>
                  <a:pt x="5651" y="288"/>
                  <a:pt x="5612" y="278"/>
                </a:cubicBezTo>
                <a:cubicBezTo>
                  <a:pt x="5486" y="395"/>
                  <a:pt x="5486" y="395"/>
                  <a:pt x="5486" y="395"/>
                </a:cubicBezTo>
                <a:cubicBezTo>
                  <a:pt x="5482" y="398"/>
                  <a:pt x="5482" y="398"/>
                  <a:pt x="5482" y="398"/>
                </a:cubicBezTo>
                <a:cubicBezTo>
                  <a:pt x="5486" y="401"/>
                  <a:pt x="5486" y="401"/>
                  <a:pt x="5486" y="401"/>
                </a:cubicBezTo>
                <a:cubicBezTo>
                  <a:pt x="5541" y="469"/>
                  <a:pt x="5541" y="469"/>
                  <a:pt x="5541" y="469"/>
                </a:cubicBezTo>
                <a:cubicBezTo>
                  <a:pt x="5544" y="472"/>
                  <a:pt x="5544" y="472"/>
                  <a:pt x="5544" y="472"/>
                </a:cubicBezTo>
                <a:cubicBezTo>
                  <a:pt x="5547" y="469"/>
                  <a:pt x="5547" y="469"/>
                  <a:pt x="5547" y="469"/>
                </a:cubicBezTo>
                <a:cubicBezTo>
                  <a:pt x="5725" y="310"/>
                  <a:pt x="5725" y="310"/>
                  <a:pt x="5725" y="310"/>
                </a:cubicBezTo>
                <a:close/>
                <a:moveTo>
                  <a:pt x="5586" y="275"/>
                </a:moveTo>
                <a:cubicBezTo>
                  <a:pt x="5544" y="268"/>
                  <a:pt x="5502" y="262"/>
                  <a:pt x="5457" y="262"/>
                </a:cubicBezTo>
                <a:cubicBezTo>
                  <a:pt x="5408" y="304"/>
                  <a:pt x="5408" y="304"/>
                  <a:pt x="5408" y="304"/>
                </a:cubicBezTo>
                <a:cubicBezTo>
                  <a:pt x="5405" y="307"/>
                  <a:pt x="5405" y="307"/>
                  <a:pt x="5405" y="307"/>
                </a:cubicBezTo>
                <a:cubicBezTo>
                  <a:pt x="5408" y="307"/>
                  <a:pt x="5408" y="307"/>
                  <a:pt x="5408" y="307"/>
                </a:cubicBezTo>
                <a:cubicBezTo>
                  <a:pt x="5466" y="378"/>
                  <a:pt x="5466" y="378"/>
                  <a:pt x="5466" y="378"/>
                </a:cubicBezTo>
                <a:cubicBezTo>
                  <a:pt x="5470" y="382"/>
                  <a:pt x="5470" y="382"/>
                  <a:pt x="5470" y="382"/>
                </a:cubicBezTo>
                <a:cubicBezTo>
                  <a:pt x="5470" y="378"/>
                  <a:pt x="5470" y="378"/>
                  <a:pt x="5470" y="378"/>
                </a:cubicBezTo>
                <a:cubicBezTo>
                  <a:pt x="5586" y="275"/>
                  <a:pt x="5586" y="275"/>
                  <a:pt x="5586" y="275"/>
                </a:cubicBezTo>
                <a:close/>
                <a:moveTo>
                  <a:pt x="6305" y="1411"/>
                </a:moveTo>
                <a:cubicBezTo>
                  <a:pt x="6305" y="1408"/>
                  <a:pt x="6305" y="1408"/>
                  <a:pt x="6305" y="1408"/>
                </a:cubicBezTo>
                <a:cubicBezTo>
                  <a:pt x="6301" y="1411"/>
                  <a:pt x="6301" y="1411"/>
                  <a:pt x="6301" y="1411"/>
                </a:cubicBezTo>
                <a:cubicBezTo>
                  <a:pt x="6211" y="1492"/>
                  <a:pt x="6211" y="1492"/>
                  <a:pt x="6211" y="1492"/>
                </a:cubicBezTo>
                <a:cubicBezTo>
                  <a:pt x="6207" y="1492"/>
                  <a:pt x="6207" y="1492"/>
                  <a:pt x="6207" y="1492"/>
                </a:cubicBezTo>
                <a:cubicBezTo>
                  <a:pt x="6211" y="1495"/>
                  <a:pt x="6211" y="1495"/>
                  <a:pt x="6211" y="1495"/>
                </a:cubicBezTo>
                <a:cubicBezTo>
                  <a:pt x="6298" y="1599"/>
                  <a:pt x="6298" y="1599"/>
                  <a:pt x="6298" y="1599"/>
                </a:cubicBezTo>
                <a:cubicBezTo>
                  <a:pt x="6298" y="1602"/>
                  <a:pt x="6298" y="1602"/>
                  <a:pt x="6298" y="1602"/>
                </a:cubicBezTo>
                <a:cubicBezTo>
                  <a:pt x="6318" y="1553"/>
                  <a:pt x="6330" y="1505"/>
                  <a:pt x="6343" y="1456"/>
                </a:cubicBezTo>
                <a:cubicBezTo>
                  <a:pt x="6305" y="1411"/>
                  <a:pt x="6305" y="1411"/>
                  <a:pt x="6305" y="1411"/>
                </a:cubicBezTo>
                <a:close/>
                <a:moveTo>
                  <a:pt x="6230" y="1320"/>
                </a:moveTo>
                <a:cubicBezTo>
                  <a:pt x="6227" y="1317"/>
                  <a:pt x="6227" y="1317"/>
                  <a:pt x="6227" y="1317"/>
                </a:cubicBezTo>
                <a:cubicBezTo>
                  <a:pt x="6224" y="1320"/>
                  <a:pt x="6224" y="1320"/>
                  <a:pt x="6224" y="1320"/>
                </a:cubicBezTo>
                <a:cubicBezTo>
                  <a:pt x="6136" y="1401"/>
                  <a:pt x="6136" y="1401"/>
                  <a:pt x="6136" y="1401"/>
                </a:cubicBezTo>
                <a:cubicBezTo>
                  <a:pt x="6133" y="1401"/>
                  <a:pt x="6133" y="1401"/>
                  <a:pt x="6133" y="1401"/>
                </a:cubicBezTo>
                <a:cubicBezTo>
                  <a:pt x="6136" y="1404"/>
                  <a:pt x="6136" y="1404"/>
                  <a:pt x="6136" y="1404"/>
                </a:cubicBezTo>
                <a:cubicBezTo>
                  <a:pt x="6191" y="1472"/>
                  <a:pt x="6191" y="1472"/>
                  <a:pt x="6191" y="1472"/>
                </a:cubicBezTo>
                <a:cubicBezTo>
                  <a:pt x="6195" y="1476"/>
                  <a:pt x="6195" y="1476"/>
                  <a:pt x="6195" y="1476"/>
                </a:cubicBezTo>
                <a:cubicBezTo>
                  <a:pt x="6198" y="1476"/>
                  <a:pt x="6198" y="1476"/>
                  <a:pt x="6198" y="1476"/>
                </a:cubicBezTo>
                <a:cubicBezTo>
                  <a:pt x="6288" y="1395"/>
                  <a:pt x="6288" y="1395"/>
                  <a:pt x="6288" y="1395"/>
                </a:cubicBezTo>
                <a:cubicBezTo>
                  <a:pt x="6288" y="1391"/>
                  <a:pt x="6288" y="1391"/>
                  <a:pt x="6288" y="1391"/>
                </a:cubicBezTo>
                <a:cubicBezTo>
                  <a:pt x="6288" y="1388"/>
                  <a:pt x="6288" y="1388"/>
                  <a:pt x="6288" y="1388"/>
                </a:cubicBezTo>
                <a:cubicBezTo>
                  <a:pt x="6230" y="1320"/>
                  <a:pt x="6230" y="1320"/>
                  <a:pt x="6230" y="1320"/>
                </a:cubicBezTo>
                <a:close/>
                <a:moveTo>
                  <a:pt x="6152" y="1230"/>
                </a:moveTo>
                <a:cubicBezTo>
                  <a:pt x="6152" y="1226"/>
                  <a:pt x="6152" y="1226"/>
                  <a:pt x="6152" y="1226"/>
                </a:cubicBezTo>
                <a:cubicBezTo>
                  <a:pt x="6149" y="1230"/>
                  <a:pt x="6149" y="1230"/>
                  <a:pt x="6149" y="1230"/>
                </a:cubicBezTo>
                <a:cubicBezTo>
                  <a:pt x="6059" y="1311"/>
                  <a:pt x="6059" y="1311"/>
                  <a:pt x="6059" y="1311"/>
                </a:cubicBezTo>
                <a:cubicBezTo>
                  <a:pt x="6055" y="1311"/>
                  <a:pt x="6055" y="1311"/>
                  <a:pt x="6055" y="1311"/>
                </a:cubicBezTo>
                <a:cubicBezTo>
                  <a:pt x="6059" y="1314"/>
                  <a:pt x="6059" y="1314"/>
                  <a:pt x="6059" y="1314"/>
                </a:cubicBezTo>
                <a:cubicBezTo>
                  <a:pt x="6117" y="1382"/>
                  <a:pt x="6117" y="1382"/>
                  <a:pt x="6117" y="1382"/>
                </a:cubicBezTo>
                <a:cubicBezTo>
                  <a:pt x="6117" y="1385"/>
                  <a:pt x="6117" y="1385"/>
                  <a:pt x="6117" y="1385"/>
                </a:cubicBezTo>
                <a:cubicBezTo>
                  <a:pt x="6120" y="1382"/>
                  <a:pt x="6120" y="1382"/>
                  <a:pt x="6120" y="1382"/>
                </a:cubicBezTo>
                <a:cubicBezTo>
                  <a:pt x="6211" y="1304"/>
                  <a:pt x="6211" y="1304"/>
                  <a:pt x="6211" y="1304"/>
                </a:cubicBezTo>
                <a:cubicBezTo>
                  <a:pt x="6214" y="1301"/>
                  <a:pt x="6214" y="1301"/>
                  <a:pt x="6214" y="1301"/>
                </a:cubicBezTo>
                <a:cubicBezTo>
                  <a:pt x="6211" y="1298"/>
                  <a:pt x="6211" y="1298"/>
                  <a:pt x="6211" y="1298"/>
                </a:cubicBezTo>
                <a:cubicBezTo>
                  <a:pt x="6152" y="1230"/>
                  <a:pt x="6152" y="1230"/>
                  <a:pt x="6152" y="1230"/>
                </a:cubicBezTo>
                <a:close/>
                <a:moveTo>
                  <a:pt x="6078" y="1139"/>
                </a:moveTo>
                <a:cubicBezTo>
                  <a:pt x="6075" y="1136"/>
                  <a:pt x="6075" y="1136"/>
                  <a:pt x="6075" y="1136"/>
                </a:cubicBezTo>
                <a:cubicBezTo>
                  <a:pt x="6072" y="1139"/>
                  <a:pt x="6072" y="1139"/>
                  <a:pt x="6072" y="1139"/>
                </a:cubicBezTo>
                <a:cubicBezTo>
                  <a:pt x="5984" y="1220"/>
                  <a:pt x="5984" y="1220"/>
                  <a:pt x="5984" y="1220"/>
                </a:cubicBezTo>
                <a:cubicBezTo>
                  <a:pt x="5981" y="1220"/>
                  <a:pt x="5981" y="1220"/>
                  <a:pt x="5981" y="1220"/>
                </a:cubicBezTo>
                <a:cubicBezTo>
                  <a:pt x="5984" y="1223"/>
                  <a:pt x="5984" y="1223"/>
                  <a:pt x="5984" y="1223"/>
                </a:cubicBezTo>
                <a:cubicBezTo>
                  <a:pt x="6039" y="1291"/>
                  <a:pt x="6039" y="1291"/>
                  <a:pt x="6039" y="1291"/>
                </a:cubicBezTo>
                <a:cubicBezTo>
                  <a:pt x="6042" y="1294"/>
                  <a:pt x="6042" y="1294"/>
                  <a:pt x="6042" y="1294"/>
                </a:cubicBezTo>
                <a:cubicBezTo>
                  <a:pt x="6046" y="1291"/>
                  <a:pt x="6046" y="1291"/>
                  <a:pt x="6046" y="1291"/>
                </a:cubicBezTo>
                <a:cubicBezTo>
                  <a:pt x="6136" y="1213"/>
                  <a:pt x="6136" y="1213"/>
                  <a:pt x="6136" y="1213"/>
                </a:cubicBezTo>
                <a:cubicBezTo>
                  <a:pt x="6136" y="1210"/>
                  <a:pt x="6136" y="1210"/>
                  <a:pt x="6136" y="1210"/>
                </a:cubicBezTo>
                <a:cubicBezTo>
                  <a:pt x="6136" y="1207"/>
                  <a:pt x="6136" y="1207"/>
                  <a:pt x="6136" y="1207"/>
                </a:cubicBezTo>
                <a:cubicBezTo>
                  <a:pt x="6078" y="1139"/>
                  <a:pt x="6078" y="1139"/>
                  <a:pt x="6078" y="1139"/>
                </a:cubicBezTo>
                <a:close/>
                <a:moveTo>
                  <a:pt x="6004" y="1048"/>
                </a:moveTo>
                <a:cubicBezTo>
                  <a:pt x="6000" y="1045"/>
                  <a:pt x="6000" y="1045"/>
                  <a:pt x="6000" y="1045"/>
                </a:cubicBezTo>
                <a:cubicBezTo>
                  <a:pt x="5997" y="1048"/>
                  <a:pt x="5997" y="1048"/>
                  <a:pt x="5997" y="1048"/>
                </a:cubicBezTo>
                <a:cubicBezTo>
                  <a:pt x="5906" y="1129"/>
                  <a:pt x="5906" y="1129"/>
                  <a:pt x="5906" y="1129"/>
                </a:cubicBezTo>
                <a:cubicBezTo>
                  <a:pt x="5903" y="1129"/>
                  <a:pt x="5903" y="1129"/>
                  <a:pt x="5903" y="1129"/>
                </a:cubicBezTo>
                <a:cubicBezTo>
                  <a:pt x="5906" y="1132"/>
                  <a:pt x="5906" y="1132"/>
                  <a:pt x="5906" y="1132"/>
                </a:cubicBezTo>
                <a:cubicBezTo>
                  <a:pt x="5965" y="1200"/>
                  <a:pt x="5965" y="1200"/>
                  <a:pt x="5965" y="1200"/>
                </a:cubicBezTo>
                <a:cubicBezTo>
                  <a:pt x="5968" y="1204"/>
                  <a:pt x="5968" y="1204"/>
                  <a:pt x="5968" y="1204"/>
                </a:cubicBezTo>
                <a:cubicBezTo>
                  <a:pt x="5968" y="1200"/>
                  <a:pt x="5968" y="1200"/>
                  <a:pt x="5968" y="1200"/>
                </a:cubicBezTo>
                <a:cubicBezTo>
                  <a:pt x="6059" y="1120"/>
                  <a:pt x="6059" y="1120"/>
                  <a:pt x="6059" y="1120"/>
                </a:cubicBezTo>
                <a:cubicBezTo>
                  <a:pt x="6062" y="1120"/>
                  <a:pt x="6062" y="1120"/>
                  <a:pt x="6062" y="1120"/>
                </a:cubicBezTo>
                <a:cubicBezTo>
                  <a:pt x="6059" y="1116"/>
                  <a:pt x="6059" y="1116"/>
                  <a:pt x="6059" y="1116"/>
                </a:cubicBezTo>
                <a:cubicBezTo>
                  <a:pt x="6004" y="1048"/>
                  <a:pt x="6004" y="1048"/>
                  <a:pt x="6004" y="1048"/>
                </a:cubicBezTo>
                <a:close/>
                <a:moveTo>
                  <a:pt x="5926" y="958"/>
                </a:moveTo>
                <a:cubicBezTo>
                  <a:pt x="5923" y="954"/>
                  <a:pt x="5923" y="954"/>
                  <a:pt x="5923" y="954"/>
                </a:cubicBezTo>
                <a:cubicBezTo>
                  <a:pt x="5923" y="958"/>
                  <a:pt x="5923" y="958"/>
                  <a:pt x="5923" y="958"/>
                </a:cubicBezTo>
                <a:cubicBezTo>
                  <a:pt x="5832" y="1039"/>
                  <a:pt x="5832" y="1039"/>
                  <a:pt x="5832" y="1039"/>
                </a:cubicBezTo>
                <a:cubicBezTo>
                  <a:pt x="5829" y="1039"/>
                  <a:pt x="5829" y="1039"/>
                  <a:pt x="5829" y="1039"/>
                </a:cubicBezTo>
                <a:cubicBezTo>
                  <a:pt x="5832" y="1042"/>
                  <a:pt x="5832" y="1042"/>
                  <a:pt x="5832" y="1042"/>
                </a:cubicBezTo>
                <a:cubicBezTo>
                  <a:pt x="5887" y="1110"/>
                  <a:pt x="5887" y="1110"/>
                  <a:pt x="5887" y="1110"/>
                </a:cubicBezTo>
                <a:cubicBezTo>
                  <a:pt x="5890" y="1113"/>
                  <a:pt x="5890" y="1113"/>
                  <a:pt x="5890" y="1113"/>
                </a:cubicBezTo>
                <a:cubicBezTo>
                  <a:pt x="5894" y="1110"/>
                  <a:pt x="5894" y="1110"/>
                  <a:pt x="5894" y="1110"/>
                </a:cubicBezTo>
                <a:cubicBezTo>
                  <a:pt x="5984" y="1029"/>
                  <a:pt x="5984" y="1029"/>
                  <a:pt x="5984" y="1029"/>
                </a:cubicBezTo>
                <a:cubicBezTo>
                  <a:pt x="5984" y="1029"/>
                  <a:pt x="5984" y="1029"/>
                  <a:pt x="5984" y="1029"/>
                </a:cubicBezTo>
                <a:cubicBezTo>
                  <a:pt x="5984" y="1026"/>
                  <a:pt x="5984" y="1026"/>
                  <a:pt x="5984" y="1026"/>
                </a:cubicBezTo>
                <a:cubicBezTo>
                  <a:pt x="5926" y="958"/>
                  <a:pt x="5926" y="958"/>
                  <a:pt x="5926" y="958"/>
                </a:cubicBezTo>
                <a:close/>
                <a:moveTo>
                  <a:pt x="5851" y="867"/>
                </a:moveTo>
                <a:cubicBezTo>
                  <a:pt x="5848" y="864"/>
                  <a:pt x="5848" y="864"/>
                  <a:pt x="5848" y="864"/>
                </a:cubicBezTo>
                <a:cubicBezTo>
                  <a:pt x="5845" y="867"/>
                  <a:pt x="5845" y="867"/>
                  <a:pt x="5845" y="867"/>
                </a:cubicBezTo>
                <a:cubicBezTo>
                  <a:pt x="5754" y="948"/>
                  <a:pt x="5754" y="948"/>
                  <a:pt x="5754" y="948"/>
                </a:cubicBezTo>
                <a:cubicBezTo>
                  <a:pt x="5751" y="948"/>
                  <a:pt x="5751" y="948"/>
                  <a:pt x="5751" y="948"/>
                </a:cubicBezTo>
                <a:cubicBezTo>
                  <a:pt x="5754" y="951"/>
                  <a:pt x="5754" y="951"/>
                  <a:pt x="5754" y="951"/>
                </a:cubicBezTo>
                <a:cubicBezTo>
                  <a:pt x="5813" y="1019"/>
                  <a:pt x="5813" y="1019"/>
                  <a:pt x="5813" y="1019"/>
                </a:cubicBezTo>
                <a:cubicBezTo>
                  <a:pt x="5816" y="1022"/>
                  <a:pt x="5816" y="1022"/>
                  <a:pt x="5816" y="1022"/>
                </a:cubicBezTo>
                <a:cubicBezTo>
                  <a:pt x="5816" y="1019"/>
                  <a:pt x="5816" y="1019"/>
                  <a:pt x="5816" y="1019"/>
                </a:cubicBezTo>
                <a:cubicBezTo>
                  <a:pt x="5906" y="938"/>
                  <a:pt x="5906" y="938"/>
                  <a:pt x="5906" y="938"/>
                </a:cubicBezTo>
                <a:cubicBezTo>
                  <a:pt x="5910" y="938"/>
                  <a:pt x="5910" y="938"/>
                  <a:pt x="5910" y="938"/>
                </a:cubicBezTo>
                <a:cubicBezTo>
                  <a:pt x="5906" y="935"/>
                  <a:pt x="5906" y="935"/>
                  <a:pt x="5906" y="935"/>
                </a:cubicBezTo>
                <a:cubicBezTo>
                  <a:pt x="5851" y="867"/>
                  <a:pt x="5851" y="867"/>
                  <a:pt x="5851" y="867"/>
                </a:cubicBezTo>
                <a:close/>
                <a:moveTo>
                  <a:pt x="5774" y="776"/>
                </a:moveTo>
                <a:cubicBezTo>
                  <a:pt x="5771" y="773"/>
                  <a:pt x="5771" y="773"/>
                  <a:pt x="5771" y="773"/>
                </a:cubicBezTo>
                <a:cubicBezTo>
                  <a:pt x="5771" y="776"/>
                  <a:pt x="5771" y="776"/>
                  <a:pt x="5771" y="776"/>
                </a:cubicBezTo>
                <a:cubicBezTo>
                  <a:pt x="5680" y="857"/>
                  <a:pt x="5680" y="857"/>
                  <a:pt x="5680" y="857"/>
                </a:cubicBezTo>
                <a:cubicBezTo>
                  <a:pt x="5677" y="857"/>
                  <a:pt x="5677" y="857"/>
                  <a:pt x="5677" y="857"/>
                </a:cubicBezTo>
                <a:cubicBezTo>
                  <a:pt x="5680" y="861"/>
                  <a:pt x="5680" y="861"/>
                  <a:pt x="5680" y="861"/>
                </a:cubicBezTo>
                <a:cubicBezTo>
                  <a:pt x="5735" y="929"/>
                  <a:pt x="5735" y="929"/>
                  <a:pt x="5735" y="929"/>
                </a:cubicBezTo>
                <a:cubicBezTo>
                  <a:pt x="5738" y="932"/>
                  <a:pt x="5738" y="932"/>
                  <a:pt x="5738" y="932"/>
                </a:cubicBezTo>
                <a:cubicBezTo>
                  <a:pt x="5741" y="929"/>
                  <a:pt x="5741" y="929"/>
                  <a:pt x="5741" y="929"/>
                </a:cubicBezTo>
                <a:cubicBezTo>
                  <a:pt x="5832" y="848"/>
                  <a:pt x="5832" y="848"/>
                  <a:pt x="5832" y="848"/>
                </a:cubicBezTo>
                <a:cubicBezTo>
                  <a:pt x="5835" y="848"/>
                  <a:pt x="5835" y="848"/>
                  <a:pt x="5835" y="848"/>
                </a:cubicBezTo>
                <a:cubicBezTo>
                  <a:pt x="5832" y="844"/>
                  <a:pt x="5832" y="844"/>
                  <a:pt x="5832" y="844"/>
                </a:cubicBezTo>
                <a:cubicBezTo>
                  <a:pt x="5774" y="776"/>
                  <a:pt x="5774" y="776"/>
                  <a:pt x="5774" y="776"/>
                </a:cubicBezTo>
                <a:close/>
                <a:moveTo>
                  <a:pt x="5699" y="686"/>
                </a:moveTo>
                <a:cubicBezTo>
                  <a:pt x="5696" y="683"/>
                  <a:pt x="5696" y="683"/>
                  <a:pt x="5696" y="683"/>
                </a:cubicBezTo>
                <a:cubicBezTo>
                  <a:pt x="5693" y="686"/>
                  <a:pt x="5693" y="686"/>
                  <a:pt x="5693" y="686"/>
                </a:cubicBezTo>
                <a:cubicBezTo>
                  <a:pt x="5602" y="764"/>
                  <a:pt x="5602" y="764"/>
                  <a:pt x="5602" y="764"/>
                </a:cubicBezTo>
                <a:cubicBezTo>
                  <a:pt x="5602" y="767"/>
                  <a:pt x="5602" y="767"/>
                  <a:pt x="5602" y="767"/>
                </a:cubicBezTo>
                <a:cubicBezTo>
                  <a:pt x="5602" y="770"/>
                  <a:pt x="5602" y="770"/>
                  <a:pt x="5602" y="770"/>
                </a:cubicBezTo>
                <a:cubicBezTo>
                  <a:pt x="5660" y="838"/>
                  <a:pt x="5660" y="838"/>
                  <a:pt x="5660" y="838"/>
                </a:cubicBezTo>
                <a:cubicBezTo>
                  <a:pt x="5664" y="841"/>
                  <a:pt x="5664" y="841"/>
                  <a:pt x="5664" y="841"/>
                </a:cubicBezTo>
                <a:cubicBezTo>
                  <a:pt x="5664" y="838"/>
                  <a:pt x="5664" y="838"/>
                  <a:pt x="5664" y="838"/>
                </a:cubicBezTo>
                <a:cubicBezTo>
                  <a:pt x="5754" y="757"/>
                  <a:pt x="5754" y="757"/>
                  <a:pt x="5754" y="757"/>
                </a:cubicBezTo>
                <a:cubicBezTo>
                  <a:pt x="5758" y="757"/>
                  <a:pt x="5758" y="757"/>
                  <a:pt x="5758" y="757"/>
                </a:cubicBezTo>
                <a:cubicBezTo>
                  <a:pt x="5754" y="754"/>
                  <a:pt x="5754" y="754"/>
                  <a:pt x="5754" y="754"/>
                </a:cubicBezTo>
                <a:cubicBezTo>
                  <a:pt x="5699" y="686"/>
                  <a:pt x="5699" y="686"/>
                  <a:pt x="5699" y="686"/>
                </a:cubicBezTo>
                <a:close/>
                <a:moveTo>
                  <a:pt x="5622" y="595"/>
                </a:moveTo>
                <a:cubicBezTo>
                  <a:pt x="5618" y="592"/>
                  <a:pt x="5618" y="592"/>
                  <a:pt x="5618" y="592"/>
                </a:cubicBezTo>
                <a:cubicBezTo>
                  <a:pt x="5618" y="595"/>
                  <a:pt x="5618" y="595"/>
                  <a:pt x="5618" y="595"/>
                </a:cubicBezTo>
                <a:cubicBezTo>
                  <a:pt x="5528" y="673"/>
                  <a:pt x="5528" y="673"/>
                  <a:pt x="5528" y="673"/>
                </a:cubicBezTo>
                <a:cubicBezTo>
                  <a:pt x="5525" y="676"/>
                  <a:pt x="5525" y="676"/>
                  <a:pt x="5525" y="676"/>
                </a:cubicBezTo>
                <a:cubicBezTo>
                  <a:pt x="5528" y="679"/>
                  <a:pt x="5528" y="679"/>
                  <a:pt x="5528" y="679"/>
                </a:cubicBezTo>
                <a:cubicBezTo>
                  <a:pt x="5583" y="747"/>
                  <a:pt x="5583" y="747"/>
                  <a:pt x="5583" y="747"/>
                </a:cubicBezTo>
                <a:cubicBezTo>
                  <a:pt x="5586" y="751"/>
                  <a:pt x="5586" y="751"/>
                  <a:pt x="5586" y="751"/>
                </a:cubicBezTo>
                <a:cubicBezTo>
                  <a:pt x="5589" y="747"/>
                  <a:pt x="5589" y="747"/>
                  <a:pt x="5589" y="747"/>
                </a:cubicBezTo>
                <a:cubicBezTo>
                  <a:pt x="5680" y="666"/>
                  <a:pt x="5680" y="666"/>
                  <a:pt x="5680" y="666"/>
                </a:cubicBezTo>
                <a:cubicBezTo>
                  <a:pt x="5683" y="666"/>
                  <a:pt x="5683" y="666"/>
                  <a:pt x="5683" y="666"/>
                </a:cubicBezTo>
                <a:cubicBezTo>
                  <a:pt x="5680" y="663"/>
                  <a:pt x="5680" y="663"/>
                  <a:pt x="5680" y="663"/>
                </a:cubicBezTo>
                <a:cubicBezTo>
                  <a:pt x="5622" y="595"/>
                  <a:pt x="5622" y="595"/>
                  <a:pt x="5622" y="595"/>
                </a:cubicBezTo>
                <a:close/>
                <a:moveTo>
                  <a:pt x="5547" y="505"/>
                </a:moveTo>
                <a:cubicBezTo>
                  <a:pt x="5544" y="501"/>
                  <a:pt x="5544" y="501"/>
                  <a:pt x="5544" y="501"/>
                </a:cubicBezTo>
                <a:cubicBezTo>
                  <a:pt x="5541" y="501"/>
                  <a:pt x="5541" y="501"/>
                  <a:pt x="5541" y="501"/>
                </a:cubicBezTo>
                <a:cubicBezTo>
                  <a:pt x="5450" y="582"/>
                  <a:pt x="5450" y="582"/>
                  <a:pt x="5450" y="582"/>
                </a:cubicBezTo>
                <a:cubicBezTo>
                  <a:pt x="5450" y="586"/>
                  <a:pt x="5450" y="586"/>
                  <a:pt x="5450" y="586"/>
                </a:cubicBezTo>
                <a:cubicBezTo>
                  <a:pt x="5450" y="589"/>
                  <a:pt x="5450" y="589"/>
                  <a:pt x="5450" y="589"/>
                </a:cubicBezTo>
                <a:cubicBezTo>
                  <a:pt x="5508" y="657"/>
                  <a:pt x="5508" y="657"/>
                  <a:pt x="5508" y="657"/>
                </a:cubicBezTo>
                <a:cubicBezTo>
                  <a:pt x="5512" y="660"/>
                  <a:pt x="5512" y="660"/>
                  <a:pt x="5512" y="660"/>
                </a:cubicBezTo>
                <a:cubicBezTo>
                  <a:pt x="5515" y="657"/>
                  <a:pt x="5515" y="657"/>
                  <a:pt x="5515" y="657"/>
                </a:cubicBezTo>
                <a:cubicBezTo>
                  <a:pt x="5602" y="576"/>
                  <a:pt x="5602" y="576"/>
                  <a:pt x="5602" y="576"/>
                </a:cubicBezTo>
                <a:cubicBezTo>
                  <a:pt x="5605" y="576"/>
                  <a:pt x="5605" y="576"/>
                  <a:pt x="5605" y="576"/>
                </a:cubicBezTo>
                <a:cubicBezTo>
                  <a:pt x="5602" y="573"/>
                  <a:pt x="5602" y="573"/>
                  <a:pt x="5602" y="573"/>
                </a:cubicBezTo>
                <a:cubicBezTo>
                  <a:pt x="5547" y="505"/>
                  <a:pt x="5547" y="505"/>
                  <a:pt x="5547" y="505"/>
                </a:cubicBezTo>
                <a:close/>
                <a:moveTo>
                  <a:pt x="5470" y="414"/>
                </a:moveTo>
                <a:cubicBezTo>
                  <a:pt x="5470" y="411"/>
                  <a:pt x="5470" y="411"/>
                  <a:pt x="5470" y="411"/>
                </a:cubicBezTo>
                <a:cubicBezTo>
                  <a:pt x="5466" y="411"/>
                  <a:pt x="5466" y="411"/>
                  <a:pt x="5466" y="411"/>
                </a:cubicBezTo>
                <a:cubicBezTo>
                  <a:pt x="5376" y="492"/>
                  <a:pt x="5376" y="492"/>
                  <a:pt x="5376" y="492"/>
                </a:cubicBezTo>
                <a:cubicBezTo>
                  <a:pt x="5372" y="495"/>
                  <a:pt x="5372" y="495"/>
                  <a:pt x="5372" y="495"/>
                </a:cubicBezTo>
                <a:cubicBezTo>
                  <a:pt x="5376" y="498"/>
                  <a:pt x="5376" y="498"/>
                  <a:pt x="5376" y="498"/>
                </a:cubicBezTo>
                <a:cubicBezTo>
                  <a:pt x="5434" y="566"/>
                  <a:pt x="5434" y="566"/>
                  <a:pt x="5434" y="566"/>
                </a:cubicBezTo>
                <a:cubicBezTo>
                  <a:pt x="5434" y="569"/>
                  <a:pt x="5434" y="569"/>
                  <a:pt x="5434" y="569"/>
                </a:cubicBezTo>
                <a:cubicBezTo>
                  <a:pt x="5437" y="566"/>
                  <a:pt x="5437" y="566"/>
                  <a:pt x="5437" y="566"/>
                </a:cubicBezTo>
                <a:cubicBezTo>
                  <a:pt x="5528" y="485"/>
                  <a:pt x="5528" y="485"/>
                  <a:pt x="5528" y="485"/>
                </a:cubicBezTo>
                <a:cubicBezTo>
                  <a:pt x="5531" y="485"/>
                  <a:pt x="5531" y="485"/>
                  <a:pt x="5531" y="485"/>
                </a:cubicBezTo>
                <a:cubicBezTo>
                  <a:pt x="5528" y="482"/>
                  <a:pt x="5528" y="482"/>
                  <a:pt x="5528" y="482"/>
                </a:cubicBezTo>
                <a:cubicBezTo>
                  <a:pt x="5470" y="414"/>
                  <a:pt x="5470" y="414"/>
                  <a:pt x="5470" y="414"/>
                </a:cubicBezTo>
                <a:close/>
                <a:moveTo>
                  <a:pt x="5395" y="320"/>
                </a:moveTo>
                <a:cubicBezTo>
                  <a:pt x="5392" y="320"/>
                  <a:pt x="5392" y="320"/>
                  <a:pt x="5392" y="320"/>
                </a:cubicBezTo>
                <a:cubicBezTo>
                  <a:pt x="5389" y="320"/>
                  <a:pt x="5389" y="320"/>
                  <a:pt x="5389" y="320"/>
                </a:cubicBezTo>
                <a:cubicBezTo>
                  <a:pt x="5298" y="401"/>
                  <a:pt x="5298" y="401"/>
                  <a:pt x="5298" y="401"/>
                </a:cubicBezTo>
                <a:cubicBezTo>
                  <a:pt x="5298" y="404"/>
                  <a:pt x="5298" y="404"/>
                  <a:pt x="5298" y="404"/>
                </a:cubicBezTo>
                <a:cubicBezTo>
                  <a:pt x="5298" y="407"/>
                  <a:pt x="5298" y="407"/>
                  <a:pt x="5298" y="407"/>
                </a:cubicBezTo>
                <a:cubicBezTo>
                  <a:pt x="5356" y="475"/>
                  <a:pt x="5356" y="475"/>
                  <a:pt x="5356" y="475"/>
                </a:cubicBezTo>
                <a:cubicBezTo>
                  <a:pt x="5359" y="479"/>
                  <a:pt x="5359" y="479"/>
                  <a:pt x="5359" y="479"/>
                </a:cubicBezTo>
                <a:cubicBezTo>
                  <a:pt x="5363" y="475"/>
                  <a:pt x="5363" y="475"/>
                  <a:pt x="5363" y="475"/>
                </a:cubicBezTo>
                <a:cubicBezTo>
                  <a:pt x="5450" y="395"/>
                  <a:pt x="5450" y="395"/>
                  <a:pt x="5450" y="395"/>
                </a:cubicBezTo>
                <a:cubicBezTo>
                  <a:pt x="5453" y="391"/>
                  <a:pt x="5453" y="391"/>
                  <a:pt x="5453" y="391"/>
                </a:cubicBezTo>
                <a:cubicBezTo>
                  <a:pt x="5450" y="391"/>
                  <a:pt x="5450" y="391"/>
                  <a:pt x="5450" y="391"/>
                </a:cubicBezTo>
                <a:cubicBezTo>
                  <a:pt x="5395" y="320"/>
                  <a:pt x="5395" y="320"/>
                  <a:pt x="5395" y="320"/>
                </a:cubicBezTo>
                <a:close/>
                <a:moveTo>
                  <a:pt x="4825" y="2926"/>
                </a:moveTo>
                <a:cubicBezTo>
                  <a:pt x="4825" y="2922"/>
                  <a:pt x="4825" y="2922"/>
                  <a:pt x="4825" y="2922"/>
                </a:cubicBezTo>
                <a:cubicBezTo>
                  <a:pt x="4825" y="2919"/>
                  <a:pt x="4825" y="2919"/>
                  <a:pt x="4825" y="2919"/>
                </a:cubicBezTo>
                <a:cubicBezTo>
                  <a:pt x="4738" y="2816"/>
                  <a:pt x="4738" y="2816"/>
                  <a:pt x="4738" y="2816"/>
                </a:cubicBezTo>
                <a:cubicBezTo>
                  <a:pt x="4735" y="2812"/>
                  <a:pt x="4735" y="2812"/>
                  <a:pt x="4735" y="2812"/>
                </a:cubicBezTo>
                <a:cubicBezTo>
                  <a:pt x="4732" y="2816"/>
                  <a:pt x="4732" y="2816"/>
                  <a:pt x="4732" y="2816"/>
                </a:cubicBezTo>
                <a:cubicBezTo>
                  <a:pt x="4660" y="2880"/>
                  <a:pt x="4660" y="2880"/>
                  <a:pt x="4660" y="2880"/>
                </a:cubicBezTo>
                <a:cubicBezTo>
                  <a:pt x="4657" y="2884"/>
                  <a:pt x="4657" y="2884"/>
                  <a:pt x="4657" y="2884"/>
                </a:cubicBezTo>
                <a:cubicBezTo>
                  <a:pt x="4660" y="2884"/>
                  <a:pt x="4660" y="2884"/>
                  <a:pt x="4660" y="2884"/>
                </a:cubicBezTo>
                <a:cubicBezTo>
                  <a:pt x="4725" y="2961"/>
                  <a:pt x="4725" y="2961"/>
                  <a:pt x="4725" y="2961"/>
                </a:cubicBezTo>
                <a:cubicBezTo>
                  <a:pt x="4751" y="2958"/>
                  <a:pt x="4777" y="2952"/>
                  <a:pt x="4803" y="2945"/>
                </a:cubicBezTo>
                <a:cubicBezTo>
                  <a:pt x="4825" y="2926"/>
                  <a:pt x="4825" y="2926"/>
                  <a:pt x="4825" y="2926"/>
                </a:cubicBezTo>
                <a:close/>
                <a:moveTo>
                  <a:pt x="4916" y="2845"/>
                </a:moveTo>
                <a:cubicBezTo>
                  <a:pt x="4916" y="2841"/>
                  <a:pt x="4916" y="2841"/>
                  <a:pt x="4916" y="2841"/>
                </a:cubicBezTo>
                <a:cubicBezTo>
                  <a:pt x="4916" y="2838"/>
                  <a:pt x="4916" y="2838"/>
                  <a:pt x="4916" y="2838"/>
                </a:cubicBezTo>
                <a:cubicBezTo>
                  <a:pt x="4829" y="2735"/>
                  <a:pt x="4829" y="2735"/>
                  <a:pt x="4829" y="2735"/>
                </a:cubicBezTo>
                <a:cubicBezTo>
                  <a:pt x="4825" y="2731"/>
                  <a:pt x="4825" y="2731"/>
                  <a:pt x="4825" y="2731"/>
                </a:cubicBezTo>
                <a:cubicBezTo>
                  <a:pt x="4822" y="2735"/>
                  <a:pt x="4822" y="2735"/>
                  <a:pt x="4822" y="2735"/>
                </a:cubicBezTo>
                <a:cubicBezTo>
                  <a:pt x="4751" y="2799"/>
                  <a:pt x="4751" y="2799"/>
                  <a:pt x="4751" y="2799"/>
                </a:cubicBezTo>
                <a:cubicBezTo>
                  <a:pt x="4751" y="2799"/>
                  <a:pt x="4751" y="2799"/>
                  <a:pt x="4751" y="2799"/>
                </a:cubicBezTo>
                <a:cubicBezTo>
                  <a:pt x="4751" y="2803"/>
                  <a:pt x="4751" y="2803"/>
                  <a:pt x="4751" y="2803"/>
                </a:cubicBezTo>
                <a:cubicBezTo>
                  <a:pt x="4838" y="2906"/>
                  <a:pt x="4838" y="2906"/>
                  <a:pt x="4838" y="2906"/>
                </a:cubicBezTo>
                <a:cubicBezTo>
                  <a:pt x="4842" y="2909"/>
                  <a:pt x="4842" y="2909"/>
                  <a:pt x="4842" y="2909"/>
                </a:cubicBezTo>
                <a:cubicBezTo>
                  <a:pt x="4845" y="2906"/>
                  <a:pt x="4845" y="2906"/>
                  <a:pt x="4845" y="2906"/>
                </a:cubicBezTo>
                <a:cubicBezTo>
                  <a:pt x="4916" y="2845"/>
                  <a:pt x="4916" y="2845"/>
                  <a:pt x="4916" y="2845"/>
                </a:cubicBezTo>
                <a:close/>
                <a:moveTo>
                  <a:pt x="5007" y="2761"/>
                </a:moveTo>
                <a:cubicBezTo>
                  <a:pt x="5010" y="2761"/>
                  <a:pt x="5010" y="2761"/>
                  <a:pt x="5010" y="2761"/>
                </a:cubicBezTo>
                <a:cubicBezTo>
                  <a:pt x="5007" y="2757"/>
                  <a:pt x="5007" y="2757"/>
                  <a:pt x="5007" y="2757"/>
                </a:cubicBezTo>
                <a:cubicBezTo>
                  <a:pt x="4919" y="2654"/>
                  <a:pt x="4919" y="2654"/>
                  <a:pt x="4919" y="2654"/>
                </a:cubicBezTo>
                <a:cubicBezTo>
                  <a:pt x="4916" y="2650"/>
                  <a:pt x="4916" y="2650"/>
                  <a:pt x="4916" y="2650"/>
                </a:cubicBezTo>
                <a:cubicBezTo>
                  <a:pt x="4916" y="2654"/>
                  <a:pt x="4916" y="2654"/>
                  <a:pt x="4916" y="2654"/>
                </a:cubicBezTo>
                <a:cubicBezTo>
                  <a:pt x="4842" y="2718"/>
                  <a:pt x="4842" y="2718"/>
                  <a:pt x="4842" y="2718"/>
                </a:cubicBezTo>
                <a:cubicBezTo>
                  <a:pt x="4842" y="2718"/>
                  <a:pt x="4842" y="2718"/>
                  <a:pt x="4842" y="2718"/>
                </a:cubicBezTo>
                <a:cubicBezTo>
                  <a:pt x="4842" y="2722"/>
                  <a:pt x="4842" y="2722"/>
                  <a:pt x="4842" y="2722"/>
                </a:cubicBezTo>
                <a:cubicBezTo>
                  <a:pt x="4929" y="2825"/>
                  <a:pt x="4929" y="2825"/>
                  <a:pt x="4929" y="2825"/>
                </a:cubicBezTo>
                <a:cubicBezTo>
                  <a:pt x="4932" y="2829"/>
                  <a:pt x="4932" y="2829"/>
                  <a:pt x="4932" y="2829"/>
                </a:cubicBezTo>
                <a:cubicBezTo>
                  <a:pt x="4935" y="2825"/>
                  <a:pt x="4935" y="2825"/>
                  <a:pt x="4935" y="2825"/>
                </a:cubicBezTo>
                <a:cubicBezTo>
                  <a:pt x="5007" y="2761"/>
                  <a:pt x="5007" y="2761"/>
                  <a:pt x="5007" y="2761"/>
                </a:cubicBezTo>
                <a:close/>
                <a:moveTo>
                  <a:pt x="5097" y="2680"/>
                </a:moveTo>
                <a:cubicBezTo>
                  <a:pt x="5101" y="2676"/>
                  <a:pt x="5101" y="2676"/>
                  <a:pt x="5101" y="2676"/>
                </a:cubicBezTo>
                <a:cubicBezTo>
                  <a:pt x="5097" y="2676"/>
                  <a:pt x="5097" y="2676"/>
                  <a:pt x="5097" y="2676"/>
                </a:cubicBezTo>
                <a:cubicBezTo>
                  <a:pt x="5010" y="2573"/>
                  <a:pt x="5010" y="2573"/>
                  <a:pt x="5010" y="2573"/>
                </a:cubicBezTo>
                <a:cubicBezTo>
                  <a:pt x="5010" y="2570"/>
                  <a:pt x="5010" y="2570"/>
                  <a:pt x="5010" y="2570"/>
                </a:cubicBezTo>
                <a:cubicBezTo>
                  <a:pt x="5007" y="2570"/>
                  <a:pt x="5007" y="2570"/>
                  <a:pt x="5007" y="2570"/>
                </a:cubicBezTo>
                <a:cubicBezTo>
                  <a:pt x="4935" y="2634"/>
                  <a:pt x="4935" y="2634"/>
                  <a:pt x="4935" y="2634"/>
                </a:cubicBezTo>
                <a:cubicBezTo>
                  <a:pt x="4932" y="2638"/>
                  <a:pt x="4932" y="2638"/>
                  <a:pt x="4932" y="2638"/>
                </a:cubicBezTo>
                <a:cubicBezTo>
                  <a:pt x="4935" y="2641"/>
                  <a:pt x="4935" y="2641"/>
                  <a:pt x="4935" y="2641"/>
                </a:cubicBezTo>
                <a:cubicBezTo>
                  <a:pt x="5020" y="2744"/>
                  <a:pt x="5020" y="2744"/>
                  <a:pt x="5020" y="2744"/>
                </a:cubicBezTo>
                <a:cubicBezTo>
                  <a:pt x="5023" y="2748"/>
                  <a:pt x="5023" y="2748"/>
                  <a:pt x="5023" y="2748"/>
                </a:cubicBezTo>
                <a:cubicBezTo>
                  <a:pt x="5026" y="2744"/>
                  <a:pt x="5026" y="2744"/>
                  <a:pt x="5026" y="2744"/>
                </a:cubicBezTo>
                <a:cubicBezTo>
                  <a:pt x="5097" y="2680"/>
                  <a:pt x="5097" y="2680"/>
                  <a:pt x="5097" y="2680"/>
                </a:cubicBezTo>
                <a:close/>
                <a:moveTo>
                  <a:pt x="5188" y="2599"/>
                </a:moveTo>
                <a:cubicBezTo>
                  <a:pt x="5191" y="2595"/>
                  <a:pt x="5191" y="2595"/>
                  <a:pt x="5191" y="2595"/>
                </a:cubicBezTo>
                <a:cubicBezTo>
                  <a:pt x="5188" y="2592"/>
                  <a:pt x="5188" y="2592"/>
                  <a:pt x="5188" y="2592"/>
                </a:cubicBezTo>
                <a:cubicBezTo>
                  <a:pt x="5101" y="2489"/>
                  <a:pt x="5101" y="2489"/>
                  <a:pt x="5101" y="2489"/>
                </a:cubicBezTo>
                <a:cubicBezTo>
                  <a:pt x="5101" y="2485"/>
                  <a:pt x="5101" y="2485"/>
                  <a:pt x="5101" y="2485"/>
                </a:cubicBezTo>
                <a:cubicBezTo>
                  <a:pt x="5097" y="2489"/>
                  <a:pt x="5097" y="2489"/>
                  <a:pt x="5097" y="2489"/>
                </a:cubicBezTo>
                <a:cubicBezTo>
                  <a:pt x="5026" y="2553"/>
                  <a:pt x="5026" y="2553"/>
                  <a:pt x="5026" y="2553"/>
                </a:cubicBezTo>
                <a:cubicBezTo>
                  <a:pt x="5023" y="2557"/>
                  <a:pt x="5023" y="2557"/>
                  <a:pt x="5023" y="2557"/>
                </a:cubicBezTo>
                <a:cubicBezTo>
                  <a:pt x="5026" y="2557"/>
                  <a:pt x="5026" y="2557"/>
                  <a:pt x="5026" y="2557"/>
                </a:cubicBezTo>
                <a:cubicBezTo>
                  <a:pt x="5113" y="2663"/>
                  <a:pt x="5113" y="2663"/>
                  <a:pt x="5113" y="2663"/>
                </a:cubicBezTo>
                <a:cubicBezTo>
                  <a:pt x="5113" y="2663"/>
                  <a:pt x="5113" y="2663"/>
                  <a:pt x="5113" y="2663"/>
                </a:cubicBezTo>
                <a:cubicBezTo>
                  <a:pt x="5117" y="2663"/>
                  <a:pt x="5117" y="2663"/>
                  <a:pt x="5117" y="2663"/>
                </a:cubicBezTo>
                <a:cubicBezTo>
                  <a:pt x="5188" y="2599"/>
                  <a:pt x="5188" y="2599"/>
                  <a:pt x="5188" y="2599"/>
                </a:cubicBezTo>
                <a:close/>
                <a:moveTo>
                  <a:pt x="5279" y="2518"/>
                </a:moveTo>
                <a:cubicBezTo>
                  <a:pt x="5282" y="2515"/>
                  <a:pt x="5282" y="2515"/>
                  <a:pt x="5282" y="2515"/>
                </a:cubicBezTo>
                <a:cubicBezTo>
                  <a:pt x="5282" y="2511"/>
                  <a:pt x="5282" y="2511"/>
                  <a:pt x="5282" y="2511"/>
                </a:cubicBezTo>
                <a:cubicBezTo>
                  <a:pt x="5194" y="2408"/>
                  <a:pt x="5194" y="2408"/>
                  <a:pt x="5194" y="2408"/>
                </a:cubicBezTo>
                <a:cubicBezTo>
                  <a:pt x="5191" y="2405"/>
                  <a:pt x="5191" y="2405"/>
                  <a:pt x="5191" y="2405"/>
                </a:cubicBezTo>
                <a:cubicBezTo>
                  <a:pt x="5188" y="2408"/>
                  <a:pt x="5188" y="2408"/>
                  <a:pt x="5188" y="2408"/>
                </a:cubicBezTo>
                <a:cubicBezTo>
                  <a:pt x="5117" y="2472"/>
                  <a:pt x="5117" y="2472"/>
                  <a:pt x="5117" y="2472"/>
                </a:cubicBezTo>
                <a:cubicBezTo>
                  <a:pt x="5113" y="2472"/>
                  <a:pt x="5113" y="2472"/>
                  <a:pt x="5113" y="2472"/>
                </a:cubicBezTo>
                <a:cubicBezTo>
                  <a:pt x="5117" y="2476"/>
                  <a:pt x="5117" y="2476"/>
                  <a:pt x="5117" y="2476"/>
                </a:cubicBezTo>
                <a:cubicBezTo>
                  <a:pt x="5204" y="2579"/>
                  <a:pt x="5204" y="2579"/>
                  <a:pt x="5204" y="2579"/>
                </a:cubicBezTo>
                <a:cubicBezTo>
                  <a:pt x="5204" y="2583"/>
                  <a:pt x="5204" y="2583"/>
                  <a:pt x="5204" y="2583"/>
                </a:cubicBezTo>
                <a:cubicBezTo>
                  <a:pt x="5207" y="2579"/>
                  <a:pt x="5207" y="2579"/>
                  <a:pt x="5207" y="2579"/>
                </a:cubicBezTo>
                <a:cubicBezTo>
                  <a:pt x="5279" y="2518"/>
                  <a:pt x="5279" y="2518"/>
                  <a:pt x="5279" y="2518"/>
                </a:cubicBezTo>
                <a:close/>
                <a:moveTo>
                  <a:pt x="5372" y="2434"/>
                </a:moveTo>
                <a:cubicBezTo>
                  <a:pt x="5372" y="2434"/>
                  <a:pt x="5372" y="2434"/>
                  <a:pt x="5372" y="2434"/>
                </a:cubicBezTo>
                <a:cubicBezTo>
                  <a:pt x="5372" y="2430"/>
                  <a:pt x="5372" y="2430"/>
                  <a:pt x="5372" y="2430"/>
                </a:cubicBezTo>
                <a:cubicBezTo>
                  <a:pt x="5285" y="2327"/>
                  <a:pt x="5285" y="2327"/>
                  <a:pt x="5285" y="2327"/>
                </a:cubicBezTo>
                <a:cubicBezTo>
                  <a:pt x="5282" y="2324"/>
                  <a:pt x="5282" y="2324"/>
                  <a:pt x="5282" y="2324"/>
                </a:cubicBezTo>
                <a:cubicBezTo>
                  <a:pt x="5279" y="2327"/>
                  <a:pt x="5279" y="2327"/>
                  <a:pt x="5279" y="2327"/>
                </a:cubicBezTo>
                <a:cubicBezTo>
                  <a:pt x="5207" y="2392"/>
                  <a:pt x="5207" y="2392"/>
                  <a:pt x="5207" y="2392"/>
                </a:cubicBezTo>
                <a:cubicBezTo>
                  <a:pt x="5204" y="2392"/>
                  <a:pt x="5204" y="2392"/>
                  <a:pt x="5204" y="2392"/>
                </a:cubicBezTo>
                <a:cubicBezTo>
                  <a:pt x="5207" y="2395"/>
                  <a:pt x="5207" y="2395"/>
                  <a:pt x="5207" y="2395"/>
                </a:cubicBezTo>
                <a:cubicBezTo>
                  <a:pt x="5295" y="2498"/>
                  <a:pt x="5295" y="2498"/>
                  <a:pt x="5295" y="2498"/>
                </a:cubicBezTo>
                <a:cubicBezTo>
                  <a:pt x="5298" y="2502"/>
                  <a:pt x="5298" y="2502"/>
                  <a:pt x="5298" y="2502"/>
                </a:cubicBezTo>
                <a:cubicBezTo>
                  <a:pt x="5298" y="2498"/>
                  <a:pt x="5298" y="2498"/>
                  <a:pt x="5298" y="2498"/>
                </a:cubicBezTo>
                <a:cubicBezTo>
                  <a:pt x="5372" y="2434"/>
                  <a:pt x="5372" y="2434"/>
                  <a:pt x="5372" y="2434"/>
                </a:cubicBezTo>
                <a:close/>
                <a:moveTo>
                  <a:pt x="5463" y="2353"/>
                </a:moveTo>
                <a:cubicBezTo>
                  <a:pt x="5466" y="2349"/>
                  <a:pt x="5466" y="2349"/>
                  <a:pt x="5466" y="2349"/>
                </a:cubicBezTo>
                <a:cubicBezTo>
                  <a:pt x="5463" y="2349"/>
                  <a:pt x="5463" y="2349"/>
                  <a:pt x="5463" y="2349"/>
                </a:cubicBezTo>
                <a:cubicBezTo>
                  <a:pt x="5376" y="2246"/>
                  <a:pt x="5376" y="2246"/>
                  <a:pt x="5376" y="2246"/>
                </a:cubicBezTo>
                <a:cubicBezTo>
                  <a:pt x="5372" y="2243"/>
                  <a:pt x="5372" y="2243"/>
                  <a:pt x="5372" y="2243"/>
                </a:cubicBezTo>
                <a:cubicBezTo>
                  <a:pt x="5372" y="2243"/>
                  <a:pt x="5372" y="2243"/>
                  <a:pt x="5372" y="2243"/>
                </a:cubicBezTo>
                <a:cubicBezTo>
                  <a:pt x="5298" y="2307"/>
                  <a:pt x="5298" y="2307"/>
                  <a:pt x="5298" y="2307"/>
                </a:cubicBezTo>
                <a:cubicBezTo>
                  <a:pt x="5298" y="2311"/>
                  <a:pt x="5298" y="2311"/>
                  <a:pt x="5298" y="2311"/>
                </a:cubicBezTo>
                <a:cubicBezTo>
                  <a:pt x="5298" y="2314"/>
                  <a:pt x="5298" y="2314"/>
                  <a:pt x="5298" y="2314"/>
                </a:cubicBezTo>
                <a:cubicBezTo>
                  <a:pt x="5385" y="2417"/>
                  <a:pt x="5385" y="2417"/>
                  <a:pt x="5385" y="2417"/>
                </a:cubicBezTo>
                <a:cubicBezTo>
                  <a:pt x="5389" y="2421"/>
                  <a:pt x="5389" y="2421"/>
                  <a:pt x="5389" y="2421"/>
                </a:cubicBezTo>
                <a:cubicBezTo>
                  <a:pt x="5392" y="2417"/>
                  <a:pt x="5392" y="2417"/>
                  <a:pt x="5392" y="2417"/>
                </a:cubicBezTo>
                <a:cubicBezTo>
                  <a:pt x="5463" y="2353"/>
                  <a:pt x="5463" y="2353"/>
                  <a:pt x="5463" y="2353"/>
                </a:cubicBezTo>
                <a:close/>
                <a:moveTo>
                  <a:pt x="5554" y="2272"/>
                </a:moveTo>
                <a:cubicBezTo>
                  <a:pt x="5557" y="2269"/>
                  <a:pt x="5557" y="2269"/>
                  <a:pt x="5557" y="2269"/>
                </a:cubicBezTo>
                <a:cubicBezTo>
                  <a:pt x="5554" y="2265"/>
                  <a:pt x="5554" y="2265"/>
                  <a:pt x="5554" y="2265"/>
                </a:cubicBezTo>
                <a:cubicBezTo>
                  <a:pt x="5466" y="2162"/>
                  <a:pt x="5466" y="2162"/>
                  <a:pt x="5466" y="2162"/>
                </a:cubicBezTo>
                <a:cubicBezTo>
                  <a:pt x="5463" y="2159"/>
                  <a:pt x="5463" y="2159"/>
                  <a:pt x="5463" y="2159"/>
                </a:cubicBezTo>
                <a:cubicBezTo>
                  <a:pt x="5463" y="2162"/>
                  <a:pt x="5463" y="2162"/>
                  <a:pt x="5463" y="2162"/>
                </a:cubicBezTo>
                <a:cubicBezTo>
                  <a:pt x="5389" y="2227"/>
                  <a:pt x="5389" y="2227"/>
                  <a:pt x="5389" y="2227"/>
                </a:cubicBezTo>
                <a:cubicBezTo>
                  <a:pt x="5389" y="2230"/>
                  <a:pt x="5389" y="2230"/>
                  <a:pt x="5389" y="2230"/>
                </a:cubicBezTo>
                <a:cubicBezTo>
                  <a:pt x="5389" y="2230"/>
                  <a:pt x="5389" y="2230"/>
                  <a:pt x="5389" y="2230"/>
                </a:cubicBezTo>
                <a:cubicBezTo>
                  <a:pt x="5476" y="2337"/>
                  <a:pt x="5476" y="2337"/>
                  <a:pt x="5476" y="2337"/>
                </a:cubicBezTo>
                <a:cubicBezTo>
                  <a:pt x="5479" y="2337"/>
                  <a:pt x="5479" y="2337"/>
                  <a:pt x="5479" y="2337"/>
                </a:cubicBezTo>
                <a:cubicBezTo>
                  <a:pt x="5482" y="2337"/>
                  <a:pt x="5482" y="2337"/>
                  <a:pt x="5482" y="2337"/>
                </a:cubicBezTo>
                <a:cubicBezTo>
                  <a:pt x="5554" y="2272"/>
                  <a:pt x="5554" y="2272"/>
                  <a:pt x="5554" y="2272"/>
                </a:cubicBezTo>
                <a:close/>
                <a:moveTo>
                  <a:pt x="5644" y="2191"/>
                </a:moveTo>
                <a:cubicBezTo>
                  <a:pt x="5648" y="2188"/>
                  <a:pt x="5648" y="2188"/>
                  <a:pt x="5648" y="2188"/>
                </a:cubicBezTo>
                <a:cubicBezTo>
                  <a:pt x="5644" y="2184"/>
                  <a:pt x="5644" y="2184"/>
                  <a:pt x="5644" y="2184"/>
                </a:cubicBezTo>
                <a:cubicBezTo>
                  <a:pt x="5557" y="2081"/>
                  <a:pt x="5557" y="2081"/>
                  <a:pt x="5557" y="2081"/>
                </a:cubicBezTo>
                <a:cubicBezTo>
                  <a:pt x="5557" y="2078"/>
                  <a:pt x="5557" y="2078"/>
                  <a:pt x="5557" y="2078"/>
                </a:cubicBezTo>
                <a:cubicBezTo>
                  <a:pt x="5554" y="2081"/>
                  <a:pt x="5554" y="2081"/>
                  <a:pt x="5554" y="2081"/>
                </a:cubicBezTo>
                <a:cubicBezTo>
                  <a:pt x="5482" y="2146"/>
                  <a:pt x="5482" y="2146"/>
                  <a:pt x="5482" y="2146"/>
                </a:cubicBezTo>
                <a:cubicBezTo>
                  <a:pt x="5479" y="2146"/>
                  <a:pt x="5479" y="2146"/>
                  <a:pt x="5479" y="2146"/>
                </a:cubicBezTo>
                <a:cubicBezTo>
                  <a:pt x="5482" y="2149"/>
                  <a:pt x="5482" y="2149"/>
                  <a:pt x="5482" y="2149"/>
                </a:cubicBezTo>
                <a:cubicBezTo>
                  <a:pt x="5567" y="2252"/>
                  <a:pt x="5567" y="2252"/>
                  <a:pt x="5567" y="2252"/>
                </a:cubicBezTo>
                <a:cubicBezTo>
                  <a:pt x="5570" y="2256"/>
                  <a:pt x="5570" y="2256"/>
                  <a:pt x="5570" y="2256"/>
                </a:cubicBezTo>
                <a:cubicBezTo>
                  <a:pt x="5573" y="2252"/>
                  <a:pt x="5573" y="2252"/>
                  <a:pt x="5573" y="2252"/>
                </a:cubicBezTo>
                <a:cubicBezTo>
                  <a:pt x="5644" y="2191"/>
                  <a:pt x="5644" y="2191"/>
                  <a:pt x="5644" y="2191"/>
                </a:cubicBezTo>
                <a:close/>
                <a:moveTo>
                  <a:pt x="5735" y="2107"/>
                </a:moveTo>
                <a:cubicBezTo>
                  <a:pt x="5738" y="2107"/>
                  <a:pt x="5738" y="2107"/>
                  <a:pt x="5738" y="2107"/>
                </a:cubicBezTo>
                <a:cubicBezTo>
                  <a:pt x="5735" y="2103"/>
                  <a:pt x="5735" y="2103"/>
                  <a:pt x="5735" y="2103"/>
                </a:cubicBezTo>
                <a:cubicBezTo>
                  <a:pt x="5651" y="2000"/>
                  <a:pt x="5651" y="2000"/>
                  <a:pt x="5651" y="2000"/>
                </a:cubicBezTo>
                <a:cubicBezTo>
                  <a:pt x="5648" y="1997"/>
                  <a:pt x="5648" y="1997"/>
                  <a:pt x="5648" y="1997"/>
                </a:cubicBezTo>
                <a:cubicBezTo>
                  <a:pt x="5644" y="2000"/>
                  <a:pt x="5644" y="2000"/>
                  <a:pt x="5644" y="2000"/>
                </a:cubicBezTo>
                <a:cubicBezTo>
                  <a:pt x="5573" y="2065"/>
                  <a:pt x="5573" y="2065"/>
                  <a:pt x="5573" y="2065"/>
                </a:cubicBezTo>
                <a:cubicBezTo>
                  <a:pt x="5570" y="2065"/>
                  <a:pt x="5570" y="2065"/>
                  <a:pt x="5570" y="2065"/>
                </a:cubicBezTo>
                <a:cubicBezTo>
                  <a:pt x="5573" y="2068"/>
                  <a:pt x="5573" y="2068"/>
                  <a:pt x="5573" y="2068"/>
                </a:cubicBezTo>
                <a:cubicBezTo>
                  <a:pt x="5660" y="2171"/>
                  <a:pt x="5660" y="2171"/>
                  <a:pt x="5660" y="2171"/>
                </a:cubicBezTo>
                <a:cubicBezTo>
                  <a:pt x="5660" y="2175"/>
                  <a:pt x="5660" y="2175"/>
                  <a:pt x="5660" y="2175"/>
                </a:cubicBezTo>
                <a:cubicBezTo>
                  <a:pt x="5664" y="2171"/>
                  <a:pt x="5664" y="2171"/>
                  <a:pt x="5664" y="2171"/>
                </a:cubicBezTo>
                <a:cubicBezTo>
                  <a:pt x="5735" y="2107"/>
                  <a:pt x="5735" y="2107"/>
                  <a:pt x="5735" y="2107"/>
                </a:cubicBezTo>
                <a:close/>
                <a:moveTo>
                  <a:pt x="5826" y="2026"/>
                </a:moveTo>
                <a:cubicBezTo>
                  <a:pt x="5829" y="2023"/>
                  <a:pt x="5829" y="2023"/>
                  <a:pt x="5829" y="2023"/>
                </a:cubicBezTo>
                <a:cubicBezTo>
                  <a:pt x="5829" y="2023"/>
                  <a:pt x="5829" y="2023"/>
                  <a:pt x="5829" y="2023"/>
                </a:cubicBezTo>
                <a:cubicBezTo>
                  <a:pt x="5741" y="1919"/>
                  <a:pt x="5741" y="1919"/>
                  <a:pt x="5741" y="1919"/>
                </a:cubicBezTo>
                <a:cubicBezTo>
                  <a:pt x="5738" y="1916"/>
                  <a:pt x="5738" y="1916"/>
                  <a:pt x="5738" y="1916"/>
                </a:cubicBezTo>
                <a:cubicBezTo>
                  <a:pt x="5735" y="1916"/>
                  <a:pt x="5735" y="1916"/>
                  <a:pt x="5735" y="1916"/>
                </a:cubicBezTo>
                <a:cubicBezTo>
                  <a:pt x="5664" y="1981"/>
                  <a:pt x="5664" y="1981"/>
                  <a:pt x="5664" y="1981"/>
                </a:cubicBezTo>
                <a:cubicBezTo>
                  <a:pt x="5660" y="1984"/>
                  <a:pt x="5660" y="1984"/>
                  <a:pt x="5660" y="1984"/>
                </a:cubicBezTo>
                <a:cubicBezTo>
                  <a:pt x="5664" y="1987"/>
                  <a:pt x="5664" y="1987"/>
                  <a:pt x="5664" y="1987"/>
                </a:cubicBezTo>
                <a:cubicBezTo>
                  <a:pt x="5751" y="2091"/>
                  <a:pt x="5751" y="2091"/>
                  <a:pt x="5751" y="2091"/>
                </a:cubicBezTo>
                <a:cubicBezTo>
                  <a:pt x="5751" y="2094"/>
                  <a:pt x="5751" y="2094"/>
                  <a:pt x="5751" y="2094"/>
                </a:cubicBezTo>
                <a:cubicBezTo>
                  <a:pt x="5754" y="2091"/>
                  <a:pt x="5754" y="2091"/>
                  <a:pt x="5754" y="2091"/>
                </a:cubicBezTo>
                <a:cubicBezTo>
                  <a:pt x="5826" y="2026"/>
                  <a:pt x="5826" y="2026"/>
                  <a:pt x="5826" y="2026"/>
                </a:cubicBezTo>
                <a:close/>
                <a:moveTo>
                  <a:pt x="5919" y="1945"/>
                </a:moveTo>
                <a:cubicBezTo>
                  <a:pt x="5919" y="1942"/>
                  <a:pt x="5919" y="1942"/>
                  <a:pt x="5919" y="1942"/>
                </a:cubicBezTo>
                <a:cubicBezTo>
                  <a:pt x="5919" y="1938"/>
                  <a:pt x="5919" y="1938"/>
                  <a:pt x="5919" y="1938"/>
                </a:cubicBezTo>
                <a:cubicBezTo>
                  <a:pt x="5832" y="1835"/>
                  <a:pt x="5832" y="1835"/>
                  <a:pt x="5832" y="1835"/>
                </a:cubicBezTo>
                <a:cubicBezTo>
                  <a:pt x="5829" y="1832"/>
                  <a:pt x="5829" y="1832"/>
                  <a:pt x="5829" y="1832"/>
                </a:cubicBezTo>
                <a:cubicBezTo>
                  <a:pt x="5826" y="1835"/>
                  <a:pt x="5826" y="1835"/>
                  <a:pt x="5826" y="1835"/>
                </a:cubicBezTo>
                <a:cubicBezTo>
                  <a:pt x="5754" y="1900"/>
                  <a:pt x="5754" y="1900"/>
                  <a:pt x="5754" y="1900"/>
                </a:cubicBezTo>
                <a:cubicBezTo>
                  <a:pt x="5751" y="1903"/>
                  <a:pt x="5751" y="1903"/>
                  <a:pt x="5751" y="1903"/>
                </a:cubicBezTo>
                <a:cubicBezTo>
                  <a:pt x="5754" y="1903"/>
                  <a:pt x="5754" y="1903"/>
                  <a:pt x="5754" y="1903"/>
                </a:cubicBezTo>
                <a:cubicBezTo>
                  <a:pt x="5842" y="2010"/>
                  <a:pt x="5842" y="2010"/>
                  <a:pt x="5842" y="2010"/>
                </a:cubicBezTo>
                <a:cubicBezTo>
                  <a:pt x="5845" y="2010"/>
                  <a:pt x="5845" y="2010"/>
                  <a:pt x="5845" y="2010"/>
                </a:cubicBezTo>
                <a:cubicBezTo>
                  <a:pt x="5845" y="2010"/>
                  <a:pt x="5845" y="2010"/>
                  <a:pt x="5845" y="2010"/>
                </a:cubicBezTo>
                <a:cubicBezTo>
                  <a:pt x="5919" y="1945"/>
                  <a:pt x="5919" y="1945"/>
                  <a:pt x="5919" y="1945"/>
                </a:cubicBezTo>
                <a:close/>
                <a:moveTo>
                  <a:pt x="6010" y="1864"/>
                </a:moveTo>
                <a:cubicBezTo>
                  <a:pt x="6013" y="1861"/>
                  <a:pt x="6013" y="1861"/>
                  <a:pt x="6013" y="1861"/>
                </a:cubicBezTo>
                <a:cubicBezTo>
                  <a:pt x="6010" y="1858"/>
                  <a:pt x="6010" y="1858"/>
                  <a:pt x="6010" y="1858"/>
                </a:cubicBezTo>
                <a:cubicBezTo>
                  <a:pt x="5923" y="1754"/>
                  <a:pt x="5923" y="1754"/>
                  <a:pt x="5923" y="1754"/>
                </a:cubicBezTo>
                <a:cubicBezTo>
                  <a:pt x="5919" y="1751"/>
                  <a:pt x="5919" y="1751"/>
                  <a:pt x="5919" y="1751"/>
                </a:cubicBezTo>
                <a:cubicBezTo>
                  <a:pt x="5919" y="1754"/>
                  <a:pt x="5919" y="1754"/>
                  <a:pt x="5919" y="1754"/>
                </a:cubicBezTo>
                <a:cubicBezTo>
                  <a:pt x="5845" y="1819"/>
                  <a:pt x="5845" y="1819"/>
                  <a:pt x="5845" y="1819"/>
                </a:cubicBezTo>
                <a:cubicBezTo>
                  <a:pt x="5845" y="1819"/>
                  <a:pt x="5845" y="1819"/>
                  <a:pt x="5845" y="1819"/>
                </a:cubicBezTo>
                <a:cubicBezTo>
                  <a:pt x="5845" y="1822"/>
                  <a:pt x="5845" y="1822"/>
                  <a:pt x="5845" y="1822"/>
                </a:cubicBezTo>
                <a:cubicBezTo>
                  <a:pt x="5932" y="1925"/>
                  <a:pt x="5932" y="1925"/>
                  <a:pt x="5932" y="1925"/>
                </a:cubicBezTo>
                <a:cubicBezTo>
                  <a:pt x="5936" y="1929"/>
                  <a:pt x="5936" y="1929"/>
                  <a:pt x="5936" y="1929"/>
                </a:cubicBezTo>
                <a:cubicBezTo>
                  <a:pt x="5939" y="1925"/>
                  <a:pt x="5939" y="1925"/>
                  <a:pt x="5939" y="1925"/>
                </a:cubicBezTo>
                <a:cubicBezTo>
                  <a:pt x="6010" y="1864"/>
                  <a:pt x="6010" y="1864"/>
                  <a:pt x="6010" y="1864"/>
                </a:cubicBezTo>
                <a:close/>
                <a:moveTo>
                  <a:pt x="6101" y="1780"/>
                </a:moveTo>
                <a:cubicBezTo>
                  <a:pt x="6104" y="1780"/>
                  <a:pt x="6104" y="1780"/>
                  <a:pt x="6104" y="1780"/>
                </a:cubicBezTo>
                <a:cubicBezTo>
                  <a:pt x="6101" y="1777"/>
                  <a:pt x="6101" y="1777"/>
                  <a:pt x="6101" y="1777"/>
                </a:cubicBezTo>
                <a:cubicBezTo>
                  <a:pt x="6013" y="1673"/>
                  <a:pt x="6013" y="1673"/>
                  <a:pt x="6013" y="1673"/>
                </a:cubicBezTo>
                <a:cubicBezTo>
                  <a:pt x="6013" y="1670"/>
                  <a:pt x="6013" y="1670"/>
                  <a:pt x="6013" y="1670"/>
                </a:cubicBezTo>
                <a:cubicBezTo>
                  <a:pt x="6010" y="1673"/>
                  <a:pt x="6010" y="1673"/>
                  <a:pt x="6010" y="1673"/>
                </a:cubicBezTo>
                <a:cubicBezTo>
                  <a:pt x="5939" y="1738"/>
                  <a:pt x="5939" y="1738"/>
                  <a:pt x="5939" y="1738"/>
                </a:cubicBezTo>
                <a:cubicBezTo>
                  <a:pt x="5936" y="1738"/>
                  <a:pt x="5936" y="1738"/>
                  <a:pt x="5936" y="1738"/>
                </a:cubicBezTo>
                <a:cubicBezTo>
                  <a:pt x="5936" y="1741"/>
                  <a:pt x="5936" y="1741"/>
                  <a:pt x="5936" y="1741"/>
                </a:cubicBezTo>
                <a:cubicBezTo>
                  <a:pt x="6023" y="1845"/>
                  <a:pt x="6023" y="1845"/>
                  <a:pt x="6023" y="1845"/>
                </a:cubicBezTo>
                <a:cubicBezTo>
                  <a:pt x="6026" y="1848"/>
                  <a:pt x="6026" y="1848"/>
                  <a:pt x="6026" y="1848"/>
                </a:cubicBezTo>
                <a:cubicBezTo>
                  <a:pt x="6029" y="1845"/>
                  <a:pt x="6029" y="1845"/>
                  <a:pt x="6029" y="1845"/>
                </a:cubicBezTo>
                <a:cubicBezTo>
                  <a:pt x="6101" y="1780"/>
                  <a:pt x="6101" y="1780"/>
                  <a:pt x="6101" y="1780"/>
                </a:cubicBezTo>
                <a:close/>
                <a:moveTo>
                  <a:pt x="6191" y="1699"/>
                </a:moveTo>
                <a:cubicBezTo>
                  <a:pt x="6195" y="1696"/>
                  <a:pt x="6195" y="1696"/>
                  <a:pt x="6195" y="1696"/>
                </a:cubicBezTo>
                <a:cubicBezTo>
                  <a:pt x="6191" y="1696"/>
                  <a:pt x="6191" y="1696"/>
                  <a:pt x="6191" y="1696"/>
                </a:cubicBezTo>
                <a:cubicBezTo>
                  <a:pt x="6104" y="1592"/>
                  <a:pt x="6104" y="1592"/>
                  <a:pt x="6104" y="1592"/>
                </a:cubicBezTo>
                <a:cubicBezTo>
                  <a:pt x="6104" y="1589"/>
                  <a:pt x="6104" y="1589"/>
                  <a:pt x="6104" y="1589"/>
                </a:cubicBezTo>
                <a:cubicBezTo>
                  <a:pt x="6101" y="1589"/>
                  <a:pt x="6101" y="1589"/>
                  <a:pt x="6101" y="1589"/>
                </a:cubicBezTo>
                <a:cubicBezTo>
                  <a:pt x="6029" y="1654"/>
                  <a:pt x="6029" y="1654"/>
                  <a:pt x="6029" y="1654"/>
                </a:cubicBezTo>
                <a:cubicBezTo>
                  <a:pt x="6026" y="1657"/>
                  <a:pt x="6026" y="1657"/>
                  <a:pt x="6026" y="1657"/>
                </a:cubicBezTo>
                <a:cubicBezTo>
                  <a:pt x="6029" y="1660"/>
                  <a:pt x="6029" y="1660"/>
                  <a:pt x="6029" y="1660"/>
                </a:cubicBezTo>
                <a:cubicBezTo>
                  <a:pt x="6114" y="1764"/>
                  <a:pt x="6114" y="1764"/>
                  <a:pt x="6114" y="1764"/>
                </a:cubicBezTo>
                <a:cubicBezTo>
                  <a:pt x="6117" y="1767"/>
                  <a:pt x="6117" y="1767"/>
                  <a:pt x="6117" y="1767"/>
                </a:cubicBezTo>
                <a:cubicBezTo>
                  <a:pt x="6120" y="1764"/>
                  <a:pt x="6120" y="1764"/>
                  <a:pt x="6120" y="1764"/>
                </a:cubicBezTo>
                <a:cubicBezTo>
                  <a:pt x="6191" y="1699"/>
                  <a:pt x="6191" y="1699"/>
                  <a:pt x="6191" y="1699"/>
                </a:cubicBezTo>
                <a:close/>
                <a:moveTo>
                  <a:pt x="6282" y="1618"/>
                </a:moveTo>
                <a:cubicBezTo>
                  <a:pt x="6285" y="1615"/>
                  <a:pt x="6285" y="1615"/>
                  <a:pt x="6285" y="1615"/>
                </a:cubicBezTo>
                <a:cubicBezTo>
                  <a:pt x="6282" y="1612"/>
                  <a:pt x="6282" y="1612"/>
                  <a:pt x="6282" y="1612"/>
                </a:cubicBezTo>
                <a:cubicBezTo>
                  <a:pt x="6198" y="1508"/>
                  <a:pt x="6198" y="1508"/>
                  <a:pt x="6198" y="1508"/>
                </a:cubicBezTo>
                <a:cubicBezTo>
                  <a:pt x="6195" y="1505"/>
                  <a:pt x="6195" y="1505"/>
                  <a:pt x="6195" y="1505"/>
                </a:cubicBezTo>
                <a:cubicBezTo>
                  <a:pt x="6191" y="1508"/>
                  <a:pt x="6191" y="1508"/>
                  <a:pt x="6191" y="1508"/>
                </a:cubicBezTo>
                <a:cubicBezTo>
                  <a:pt x="6120" y="1573"/>
                  <a:pt x="6120" y="1573"/>
                  <a:pt x="6120" y="1573"/>
                </a:cubicBezTo>
                <a:cubicBezTo>
                  <a:pt x="6117" y="1576"/>
                  <a:pt x="6117" y="1576"/>
                  <a:pt x="6117" y="1576"/>
                </a:cubicBezTo>
                <a:cubicBezTo>
                  <a:pt x="6120" y="1579"/>
                  <a:pt x="6120" y="1579"/>
                  <a:pt x="6120" y="1579"/>
                </a:cubicBezTo>
                <a:cubicBezTo>
                  <a:pt x="6207" y="1683"/>
                  <a:pt x="6207" y="1683"/>
                  <a:pt x="6207" y="1683"/>
                </a:cubicBezTo>
                <a:cubicBezTo>
                  <a:pt x="6207" y="1683"/>
                  <a:pt x="6207" y="1683"/>
                  <a:pt x="6207" y="1683"/>
                </a:cubicBezTo>
                <a:cubicBezTo>
                  <a:pt x="6211" y="1683"/>
                  <a:pt x="6211" y="1683"/>
                  <a:pt x="6211" y="1683"/>
                </a:cubicBezTo>
                <a:cubicBezTo>
                  <a:pt x="6282" y="1618"/>
                  <a:pt x="6282" y="1618"/>
                  <a:pt x="6282" y="1618"/>
                </a:cubicBezTo>
                <a:close/>
                <a:moveTo>
                  <a:pt x="3806" y="1709"/>
                </a:moveTo>
                <a:cubicBezTo>
                  <a:pt x="3809" y="1709"/>
                  <a:pt x="3809" y="1709"/>
                  <a:pt x="3809" y="1709"/>
                </a:cubicBezTo>
                <a:cubicBezTo>
                  <a:pt x="3806" y="1705"/>
                  <a:pt x="3806" y="1705"/>
                  <a:pt x="3806" y="1705"/>
                </a:cubicBezTo>
                <a:cubicBezTo>
                  <a:pt x="3751" y="1637"/>
                  <a:pt x="3751" y="1637"/>
                  <a:pt x="3751" y="1637"/>
                </a:cubicBezTo>
                <a:cubicBezTo>
                  <a:pt x="3748" y="1634"/>
                  <a:pt x="3748" y="1634"/>
                  <a:pt x="3748" y="1634"/>
                </a:cubicBezTo>
                <a:cubicBezTo>
                  <a:pt x="3744" y="1637"/>
                  <a:pt x="3744" y="1637"/>
                  <a:pt x="3744" y="1637"/>
                </a:cubicBezTo>
                <a:cubicBezTo>
                  <a:pt x="3689" y="1686"/>
                  <a:pt x="3689" y="1686"/>
                  <a:pt x="3689" y="1686"/>
                </a:cubicBezTo>
                <a:cubicBezTo>
                  <a:pt x="3686" y="1696"/>
                  <a:pt x="3683" y="1705"/>
                  <a:pt x="3680" y="1712"/>
                </a:cubicBezTo>
                <a:cubicBezTo>
                  <a:pt x="3731" y="1773"/>
                  <a:pt x="3731" y="1773"/>
                  <a:pt x="3731" y="1773"/>
                </a:cubicBezTo>
                <a:cubicBezTo>
                  <a:pt x="3731" y="1777"/>
                  <a:pt x="3731" y="1777"/>
                  <a:pt x="3731" y="1777"/>
                </a:cubicBezTo>
                <a:cubicBezTo>
                  <a:pt x="3735" y="1773"/>
                  <a:pt x="3735" y="1773"/>
                  <a:pt x="3735" y="1773"/>
                </a:cubicBezTo>
                <a:cubicBezTo>
                  <a:pt x="3806" y="1709"/>
                  <a:pt x="3806" y="1709"/>
                  <a:pt x="3806" y="1709"/>
                </a:cubicBezTo>
                <a:close/>
                <a:moveTo>
                  <a:pt x="3896" y="1628"/>
                </a:moveTo>
                <a:cubicBezTo>
                  <a:pt x="3900" y="1624"/>
                  <a:pt x="3900" y="1624"/>
                  <a:pt x="3900" y="1624"/>
                </a:cubicBezTo>
                <a:cubicBezTo>
                  <a:pt x="3900" y="1624"/>
                  <a:pt x="3900" y="1624"/>
                  <a:pt x="3900" y="1624"/>
                </a:cubicBezTo>
                <a:cubicBezTo>
                  <a:pt x="3841" y="1553"/>
                  <a:pt x="3841" y="1553"/>
                  <a:pt x="3841" y="1553"/>
                </a:cubicBezTo>
                <a:cubicBezTo>
                  <a:pt x="3838" y="1553"/>
                  <a:pt x="3838" y="1553"/>
                  <a:pt x="3838" y="1553"/>
                </a:cubicBezTo>
                <a:cubicBezTo>
                  <a:pt x="3835" y="1553"/>
                  <a:pt x="3835" y="1553"/>
                  <a:pt x="3835" y="1553"/>
                </a:cubicBezTo>
                <a:cubicBezTo>
                  <a:pt x="3764" y="1618"/>
                  <a:pt x="3764" y="1618"/>
                  <a:pt x="3764" y="1618"/>
                </a:cubicBezTo>
                <a:cubicBezTo>
                  <a:pt x="3761" y="1621"/>
                  <a:pt x="3761" y="1621"/>
                  <a:pt x="3761" y="1621"/>
                </a:cubicBezTo>
                <a:cubicBezTo>
                  <a:pt x="3764" y="1624"/>
                  <a:pt x="3764" y="1624"/>
                  <a:pt x="3764" y="1624"/>
                </a:cubicBezTo>
                <a:cubicBezTo>
                  <a:pt x="3822" y="1692"/>
                  <a:pt x="3822" y="1692"/>
                  <a:pt x="3822" y="1692"/>
                </a:cubicBezTo>
                <a:cubicBezTo>
                  <a:pt x="3822" y="1696"/>
                  <a:pt x="3822" y="1696"/>
                  <a:pt x="3822" y="1696"/>
                </a:cubicBezTo>
                <a:cubicBezTo>
                  <a:pt x="3825" y="1692"/>
                  <a:pt x="3825" y="1692"/>
                  <a:pt x="3825" y="1692"/>
                </a:cubicBezTo>
                <a:cubicBezTo>
                  <a:pt x="3896" y="1628"/>
                  <a:pt x="3896" y="1628"/>
                  <a:pt x="3896" y="1628"/>
                </a:cubicBezTo>
                <a:close/>
                <a:moveTo>
                  <a:pt x="3990" y="1547"/>
                </a:moveTo>
                <a:cubicBezTo>
                  <a:pt x="3990" y="1544"/>
                  <a:pt x="3990" y="1544"/>
                  <a:pt x="3990" y="1544"/>
                </a:cubicBezTo>
                <a:cubicBezTo>
                  <a:pt x="3990" y="1540"/>
                  <a:pt x="3990" y="1540"/>
                  <a:pt x="3990" y="1540"/>
                </a:cubicBezTo>
                <a:cubicBezTo>
                  <a:pt x="3932" y="1472"/>
                  <a:pt x="3932" y="1472"/>
                  <a:pt x="3932" y="1472"/>
                </a:cubicBezTo>
                <a:cubicBezTo>
                  <a:pt x="3929" y="1469"/>
                  <a:pt x="3929" y="1469"/>
                  <a:pt x="3929" y="1469"/>
                </a:cubicBezTo>
                <a:cubicBezTo>
                  <a:pt x="3926" y="1472"/>
                  <a:pt x="3926" y="1472"/>
                  <a:pt x="3926" y="1472"/>
                </a:cubicBezTo>
                <a:cubicBezTo>
                  <a:pt x="3854" y="1537"/>
                  <a:pt x="3854" y="1537"/>
                  <a:pt x="3854" y="1537"/>
                </a:cubicBezTo>
                <a:cubicBezTo>
                  <a:pt x="3854" y="1540"/>
                  <a:pt x="3854" y="1540"/>
                  <a:pt x="3854" y="1540"/>
                </a:cubicBezTo>
                <a:cubicBezTo>
                  <a:pt x="3854" y="1540"/>
                  <a:pt x="3854" y="1540"/>
                  <a:pt x="3854" y="1540"/>
                </a:cubicBezTo>
                <a:cubicBezTo>
                  <a:pt x="3913" y="1612"/>
                  <a:pt x="3913" y="1612"/>
                  <a:pt x="3913" y="1612"/>
                </a:cubicBezTo>
                <a:cubicBezTo>
                  <a:pt x="3916" y="1612"/>
                  <a:pt x="3916" y="1612"/>
                  <a:pt x="3916" y="1612"/>
                </a:cubicBezTo>
                <a:cubicBezTo>
                  <a:pt x="3916" y="1612"/>
                  <a:pt x="3916" y="1612"/>
                  <a:pt x="3916" y="1612"/>
                </a:cubicBezTo>
                <a:cubicBezTo>
                  <a:pt x="3990" y="1547"/>
                  <a:pt x="3990" y="1547"/>
                  <a:pt x="3990" y="1547"/>
                </a:cubicBezTo>
                <a:close/>
                <a:moveTo>
                  <a:pt x="4081" y="1466"/>
                </a:moveTo>
                <a:cubicBezTo>
                  <a:pt x="4084" y="1463"/>
                  <a:pt x="4084" y="1463"/>
                  <a:pt x="4084" y="1463"/>
                </a:cubicBezTo>
                <a:cubicBezTo>
                  <a:pt x="4081" y="1459"/>
                  <a:pt x="4081" y="1459"/>
                  <a:pt x="4081" y="1459"/>
                </a:cubicBezTo>
                <a:cubicBezTo>
                  <a:pt x="4023" y="1391"/>
                  <a:pt x="4023" y="1391"/>
                  <a:pt x="4023" y="1391"/>
                </a:cubicBezTo>
                <a:cubicBezTo>
                  <a:pt x="4020" y="1388"/>
                  <a:pt x="4020" y="1388"/>
                  <a:pt x="4020" y="1388"/>
                </a:cubicBezTo>
                <a:cubicBezTo>
                  <a:pt x="4020" y="1391"/>
                  <a:pt x="4020" y="1391"/>
                  <a:pt x="4020" y="1391"/>
                </a:cubicBezTo>
                <a:cubicBezTo>
                  <a:pt x="3945" y="1456"/>
                  <a:pt x="3945" y="1456"/>
                  <a:pt x="3945" y="1456"/>
                </a:cubicBezTo>
                <a:cubicBezTo>
                  <a:pt x="3945" y="1456"/>
                  <a:pt x="3945" y="1456"/>
                  <a:pt x="3945" y="1456"/>
                </a:cubicBezTo>
                <a:cubicBezTo>
                  <a:pt x="3945" y="1459"/>
                  <a:pt x="3945" y="1459"/>
                  <a:pt x="3945" y="1459"/>
                </a:cubicBezTo>
                <a:cubicBezTo>
                  <a:pt x="4003" y="1527"/>
                  <a:pt x="4003" y="1527"/>
                  <a:pt x="4003" y="1527"/>
                </a:cubicBezTo>
                <a:cubicBezTo>
                  <a:pt x="4007" y="1531"/>
                  <a:pt x="4007" y="1531"/>
                  <a:pt x="4007" y="1531"/>
                </a:cubicBezTo>
                <a:cubicBezTo>
                  <a:pt x="4010" y="1531"/>
                  <a:pt x="4010" y="1531"/>
                  <a:pt x="4010" y="1531"/>
                </a:cubicBezTo>
                <a:cubicBezTo>
                  <a:pt x="4081" y="1466"/>
                  <a:pt x="4081" y="1466"/>
                  <a:pt x="4081" y="1466"/>
                </a:cubicBezTo>
                <a:close/>
                <a:moveTo>
                  <a:pt x="4172" y="1382"/>
                </a:moveTo>
                <a:cubicBezTo>
                  <a:pt x="4175" y="1382"/>
                  <a:pt x="4175" y="1382"/>
                  <a:pt x="4175" y="1382"/>
                </a:cubicBezTo>
                <a:cubicBezTo>
                  <a:pt x="4172" y="1378"/>
                  <a:pt x="4172" y="1378"/>
                  <a:pt x="4172" y="1378"/>
                </a:cubicBezTo>
                <a:cubicBezTo>
                  <a:pt x="4113" y="1311"/>
                  <a:pt x="4113" y="1311"/>
                  <a:pt x="4113" y="1311"/>
                </a:cubicBezTo>
                <a:cubicBezTo>
                  <a:pt x="4113" y="1307"/>
                  <a:pt x="4113" y="1307"/>
                  <a:pt x="4113" y="1307"/>
                </a:cubicBezTo>
                <a:cubicBezTo>
                  <a:pt x="4110" y="1311"/>
                  <a:pt x="4110" y="1311"/>
                  <a:pt x="4110" y="1311"/>
                </a:cubicBezTo>
                <a:cubicBezTo>
                  <a:pt x="4039" y="1375"/>
                  <a:pt x="4039" y="1375"/>
                  <a:pt x="4039" y="1375"/>
                </a:cubicBezTo>
                <a:cubicBezTo>
                  <a:pt x="4036" y="1375"/>
                  <a:pt x="4036" y="1375"/>
                  <a:pt x="4036" y="1375"/>
                </a:cubicBezTo>
                <a:cubicBezTo>
                  <a:pt x="4039" y="1378"/>
                  <a:pt x="4039" y="1378"/>
                  <a:pt x="4039" y="1378"/>
                </a:cubicBezTo>
                <a:cubicBezTo>
                  <a:pt x="4094" y="1446"/>
                  <a:pt x="4094" y="1446"/>
                  <a:pt x="4094" y="1446"/>
                </a:cubicBezTo>
                <a:cubicBezTo>
                  <a:pt x="4097" y="1450"/>
                  <a:pt x="4097" y="1450"/>
                  <a:pt x="4097" y="1450"/>
                </a:cubicBezTo>
                <a:cubicBezTo>
                  <a:pt x="4100" y="1446"/>
                  <a:pt x="4100" y="1446"/>
                  <a:pt x="4100" y="1446"/>
                </a:cubicBezTo>
                <a:cubicBezTo>
                  <a:pt x="4172" y="1382"/>
                  <a:pt x="4172" y="1382"/>
                  <a:pt x="4172" y="1382"/>
                </a:cubicBezTo>
                <a:close/>
                <a:moveTo>
                  <a:pt x="4262" y="1301"/>
                </a:moveTo>
                <a:cubicBezTo>
                  <a:pt x="4265" y="1298"/>
                  <a:pt x="4265" y="1298"/>
                  <a:pt x="4265" y="1298"/>
                </a:cubicBezTo>
                <a:cubicBezTo>
                  <a:pt x="4262" y="1298"/>
                  <a:pt x="4262" y="1298"/>
                  <a:pt x="4262" y="1298"/>
                </a:cubicBezTo>
                <a:cubicBezTo>
                  <a:pt x="4207" y="1226"/>
                  <a:pt x="4207" y="1226"/>
                  <a:pt x="4207" y="1226"/>
                </a:cubicBezTo>
                <a:cubicBezTo>
                  <a:pt x="4204" y="1226"/>
                  <a:pt x="4204" y="1226"/>
                  <a:pt x="4204" y="1226"/>
                </a:cubicBezTo>
                <a:cubicBezTo>
                  <a:pt x="4201" y="1226"/>
                  <a:pt x="4201" y="1226"/>
                  <a:pt x="4201" y="1226"/>
                </a:cubicBezTo>
                <a:cubicBezTo>
                  <a:pt x="4130" y="1291"/>
                  <a:pt x="4130" y="1291"/>
                  <a:pt x="4130" y="1291"/>
                </a:cubicBezTo>
                <a:cubicBezTo>
                  <a:pt x="4126" y="1294"/>
                  <a:pt x="4126" y="1294"/>
                  <a:pt x="4126" y="1294"/>
                </a:cubicBezTo>
                <a:cubicBezTo>
                  <a:pt x="4130" y="1298"/>
                  <a:pt x="4130" y="1298"/>
                  <a:pt x="4130" y="1298"/>
                </a:cubicBezTo>
                <a:cubicBezTo>
                  <a:pt x="4185" y="1366"/>
                  <a:pt x="4185" y="1366"/>
                  <a:pt x="4185" y="1366"/>
                </a:cubicBezTo>
                <a:cubicBezTo>
                  <a:pt x="4188" y="1369"/>
                  <a:pt x="4188" y="1369"/>
                  <a:pt x="4188" y="1369"/>
                </a:cubicBezTo>
                <a:cubicBezTo>
                  <a:pt x="4191" y="1366"/>
                  <a:pt x="4191" y="1366"/>
                  <a:pt x="4191" y="1366"/>
                </a:cubicBezTo>
                <a:cubicBezTo>
                  <a:pt x="4262" y="1301"/>
                  <a:pt x="4262" y="1301"/>
                  <a:pt x="4262" y="1301"/>
                </a:cubicBezTo>
                <a:close/>
                <a:moveTo>
                  <a:pt x="4353" y="1220"/>
                </a:moveTo>
                <a:cubicBezTo>
                  <a:pt x="4356" y="1217"/>
                  <a:pt x="4356" y="1217"/>
                  <a:pt x="4356" y="1217"/>
                </a:cubicBezTo>
                <a:cubicBezTo>
                  <a:pt x="4353" y="1213"/>
                  <a:pt x="4353" y="1213"/>
                  <a:pt x="4353" y="1213"/>
                </a:cubicBezTo>
                <a:cubicBezTo>
                  <a:pt x="4298" y="1145"/>
                  <a:pt x="4298" y="1145"/>
                  <a:pt x="4298" y="1145"/>
                </a:cubicBezTo>
                <a:cubicBezTo>
                  <a:pt x="4295" y="1142"/>
                  <a:pt x="4295" y="1142"/>
                  <a:pt x="4295" y="1142"/>
                </a:cubicBezTo>
                <a:cubicBezTo>
                  <a:pt x="4291" y="1145"/>
                  <a:pt x="4291" y="1145"/>
                  <a:pt x="4291" y="1145"/>
                </a:cubicBezTo>
                <a:cubicBezTo>
                  <a:pt x="4220" y="1210"/>
                  <a:pt x="4220" y="1210"/>
                  <a:pt x="4220" y="1210"/>
                </a:cubicBezTo>
                <a:cubicBezTo>
                  <a:pt x="4217" y="1213"/>
                  <a:pt x="4217" y="1213"/>
                  <a:pt x="4217" y="1213"/>
                </a:cubicBezTo>
                <a:cubicBezTo>
                  <a:pt x="4220" y="1213"/>
                  <a:pt x="4220" y="1213"/>
                  <a:pt x="4220" y="1213"/>
                </a:cubicBezTo>
                <a:cubicBezTo>
                  <a:pt x="4278" y="1285"/>
                  <a:pt x="4278" y="1285"/>
                  <a:pt x="4278" y="1285"/>
                </a:cubicBezTo>
                <a:cubicBezTo>
                  <a:pt x="4278" y="1285"/>
                  <a:pt x="4278" y="1285"/>
                  <a:pt x="4278" y="1285"/>
                </a:cubicBezTo>
                <a:cubicBezTo>
                  <a:pt x="4282" y="1285"/>
                  <a:pt x="4282" y="1285"/>
                  <a:pt x="4282" y="1285"/>
                </a:cubicBezTo>
                <a:cubicBezTo>
                  <a:pt x="4353" y="1220"/>
                  <a:pt x="4353" y="1220"/>
                  <a:pt x="4353" y="1220"/>
                </a:cubicBezTo>
                <a:close/>
                <a:moveTo>
                  <a:pt x="4447" y="1139"/>
                </a:moveTo>
                <a:cubicBezTo>
                  <a:pt x="4447" y="1136"/>
                  <a:pt x="4447" y="1136"/>
                  <a:pt x="4447" y="1136"/>
                </a:cubicBezTo>
                <a:cubicBezTo>
                  <a:pt x="4447" y="1132"/>
                  <a:pt x="4447" y="1132"/>
                  <a:pt x="4447" y="1132"/>
                </a:cubicBezTo>
                <a:cubicBezTo>
                  <a:pt x="4388" y="1065"/>
                  <a:pt x="4388" y="1065"/>
                  <a:pt x="4388" y="1065"/>
                </a:cubicBezTo>
                <a:cubicBezTo>
                  <a:pt x="4385" y="1061"/>
                  <a:pt x="4385" y="1061"/>
                  <a:pt x="4385" y="1061"/>
                </a:cubicBezTo>
                <a:cubicBezTo>
                  <a:pt x="4382" y="1065"/>
                  <a:pt x="4382" y="1065"/>
                  <a:pt x="4382" y="1065"/>
                </a:cubicBezTo>
                <a:cubicBezTo>
                  <a:pt x="4311" y="1129"/>
                  <a:pt x="4311" y="1129"/>
                  <a:pt x="4311" y="1129"/>
                </a:cubicBezTo>
                <a:cubicBezTo>
                  <a:pt x="4308" y="1129"/>
                  <a:pt x="4308" y="1129"/>
                  <a:pt x="4308" y="1129"/>
                </a:cubicBezTo>
                <a:cubicBezTo>
                  <a:pt x="4311" y="1132"/>
                  <a:pt x="4311" y="1132"/>
                  <a:pt x="4311" y="1132"/>
                </a:cubicBezTo>
                <a:cubicBezTo>
                  <a:pt x="4369" y="1200"/>
                  <a:pt x="4369" y="1200"/>
                  <a:pt x="4369" y="1200"/>
                </a:cubicBezTo>
                <a:cubicBezTo>
                  <a:pt x="4372" y="1204"/>
                  <a:pt x="4372" y="1204"/>
                  <a:pt x="4372" y="1204"/>
                </a:cubicBezTo>
                <a:cubicBezTo>
                  <a:pt x="4372" y="1204"/>
                  <a:pt x="4372" y="1204"/>
                  <a:pt x="4372" y="1204"/>
                </a:cubicBezTo>
                <a:cubicBezTo>
                  <a:pt x="4447" y="1139"/>
                  <a:pt x="4447" y="1139"/>
                  <a:pt x="4447" y="1139"/>
                </a:cubicBezTo>
                <a:close/>
                <a:moveTo>
                  <a:pt x="4537" y="1055"/>
                </a:moveTo>
                <a:cubicBezTo>
                  <a:pt x="4537" y="1055"/>
                  <a:pt x="4537" y="1055"/>
                  <a:pt x="4537" y="1055"/>
                </a:cubicBezTo>
                <a:cubicBezTo>
                  <a:pt x="4537" y="1052"/>
                  <a:pt x="4537" y="1052"/>
                  <a:pt x="4537" y="1052"/>
                </a:cubicBezTo>
                <a:cubicBezTo>
                  <a:pt x="4479" y="984"/>
                  <a:pt x="4479" y="984"/>
                  <a:pt x="4479" y="984"/>
                </a:cubicBezTo>
                <a:cubicBezTo>
                  <a:pt x="4476" y="980"/>
                  <a:pt x="4476" y="980"/>
                  <a:pt x="4476" y="980"/>
                </a:cubicBezTo>
                <a:cubicBezTo>
                  <a:pt x="4476" y="984"/>
                  <a:pt x="4476" y="984"/>
                  <a:pt x="4476" y="984"/>
                </a:cubicBezTo>
                <a:cubicBezTo>
                  <a:pt x="4401" y="1048"/>
                  <a:pt x="4401" y="1048"/>
                  <a:pt x="4401" y="1048"/>
                </a:cubicBezTo>
                <a:cubicBezTo>
                  <a:pt x="4401" y="1048"/>
                  <a:pt x="4401" y="1048"/>
                  <a:pt x="4401" y="1048"/>
                </a:cubicBezTo>
                <a:cubicBezTo>
                  <a:pt x="4401" y="1052"/>
                  <a:pt x="4401" y="1052"/>
                  <a:pt x="4401" y="1052"/>
                </a:cubicBezTo>
                <a:cubicBezTo>
                  <a:pt x="4460" y="1120"/>
                  <a:pt x="4460" y="1120"/>
                  <a:pt x="4460" y="1120"/>
                </a:cubicBezTo>
                <a:cubicBezTo>
                  <a:pt x="4463" y="1123"/>
                  <a:pt x="4463" y="1123"/>
                  <a:pt x="4463" y="1123"/>
                </a:cubicBezTo>
                <a:cubicBezTo>
                  <a:pt x="4466" y="1120"/>
                  <a:pt x="4466" y="1120"/>
                  <a:pt x="4466" y="1120"/>
                </a:cubicBezTo>
                <a:cubicBezTo>
                  <a:pt x="4537" y="1055"/>
                  <a:pt x="4537" y="1055"/>
                  <a:pt x="4537" y="1055"/>
                </a:cubicBezTo>
                <a:close/>
                <a:moveTo>
                  <a:pt x="4628" y="974"/>
                </a:moveTo>
                <a:cubicBezTo>
                  <a:pt x="4631" y="971"/>
                  <a:pt x="4631" y="971"/>
                  <a:pt x="4631" y="971"/>
                </a:cubicBezTo>
                <a:cubicBezTo>
                  <a:pt x="4628" y="971"/>
                  <a:pt x="4628" y="971"/>
                  <a:pt x="4628" y="971"/>
                </a:cubicBezTo>
                <a:cubicBezTo>
                  <a:pt x="4570" y="899"/>
                  <a:pt x="4570" y="899"/>
                  <a:pt x="4570" y="899"/>
                </a:cubicBezTo>
                <a:cubicBezTo>
                  <a:pt x="4570" y="899"/>
                  <a:pt x="4570" y="899"/>
                  <a:pt x="4570" y="899"/>
                </a:cubicBezTo>
                <a:cubicBezTo>
                  <a:pt x="4566" y="899"/>
                  <a:pt x="4566" y="899"/>
                  <a:pt x="4566" y="899"/>
                </a:cubicBezTo>
                <a:cubicBezTo>
                  <a:pt x="4495" y="964"/>
                  <a:pt x="4495" y="964"/>
                  <a:pt x="4495" y="964"/>
                </a:cubicBezTo>
                <a:cubicBezTo>
                  <a:pt x="4492" y="967"/>
                  <a:pt x="4492" y="967"/>
                  <a:pt x="4492" y="967"/>
                </a:cubicBezTo>
                <a:cubicBezTo>
                  <a:pt x="4492" y="971"/>
                  <a:pt x="4492" y="971"/>
                  <a:pt x="4492" y="971"/>
                </a:cubicBezTo>
                <a:cubicBezTo>
                  <a:pt x="4550" y="1039"/>
                  <a:pt x="4550" y="1039"/>
                  <a:pt x="4550" y="1039"/>
                </a:cubicBezTo>
                <a:cubicBezTo>
                  <a:pt x="4554" y="1042"/>
                  <a:pt x="4554" y="1042"/>
                  <a:pt x="4554" y="1042"/>
                </a:cubicBezTo>
                <a:cubicBezTo>
                  <a:pt x="4557" y="1039"/>
                  <a:pt x="4557" y="1039"/>
                  <a:pt x="4557" y="1039"/>
                </a:cubicBezTo>
                <a:cubicBezTo>
                  <a:pt x="4628" y="974"/>
                  <a:pt x="4628" y="974"/>
                  <a:pt x="4628" y="974"/>
                </a:cubicBezTo>
                <a:close/>
                <a:moveTo>
                  <a:pt x="4719" y="893"/>
                </a:moveTo>
                <a:cubicBezTo>
                  <a:pt x="4722" y="890"/>
                  <a:pt x="4722" y="890"/>
                  <a:pt x="4722" y="890"/>
                </a:cubicBezTo>
                <a:cubicBezTo>
                  <a:pt x="4719" y="887"/>
                  <a:pt x="4719" y="887"/>
                  <a:pt x="4719" y="887"/>
                </a:cubicBezTo>
                <a:cubicBezTo>
                  <a:pt x="4660" y="819"/>
                  <a:pt x="4660" y="819"/>
                  <a:pt x="4660" y="819"/>
                </a:cubicBezTo>
                <a:cubicBezTo>
                  <a:pt x="4660" y="815"/>
                  <a:pt x="4660" y="815"/>
                  <a:pt x="4660" y="815"/>
                </a:cubicBezTo>
                <a:cubicBezTo>
                  <a:pt x="4657" y="819"/>
                  <a:pt x="4657" y="819"/>
                  <a:pt x="4657" y="819"/>
                </a:cubicBezTo>
                <a:cubicBezTo>
                  <a:pt x="4586" y="883"/>
                  <a:pt x="4586" y="883"/>
                  <a:pt x="4586" y="883"/>
                </a:cubicBezTo>
                <a:cubicBezTo>
                  <a:pt x="4583" y="887"/>
                  <a:pt x="4583" y="887"/>
                  <a:pt x="4583" y="887"/>
                </a:cubicBezTo>
                <a:cubicBezTo>
                  <a:pt x="4586" y="887"/>
                  <a:pt x="4586" y="887"/>
                  <a:pt x="4586" y="887"/>
                </a:cubicBezTo>
                <a:cubicBezTo>
                  <a:pt x="4641" y="958"/>
                  <a:pt x="4641" y="958"/>
                  <a:pt x="4641" y="958"/>
                </a:cubicBezTo>
                <a:cubicBezTo>
                  <a:pt x="4644" y="961"/>
                  <a:pt x="4644" y="961"/>
                  <a:pt x="4644" y="961"/>
                </a:cubicBezTo>
                <a:cubicBezTo>
                  <a:pt x="4647" y="958"/>
                  <a:pt x="4647" y="958"/>
                  <a:pt x="4647" y="958"/>
                </a:cubicBezTo>
                <a:cubicBezTo>
                  <a:pt x="4719" y="893"/>
                  <a:pt x="4719" y="893"/>
                  <a:pt x="4719" y="893"/>
                </a:cubicBezTo>
                <a:close/>
                <a:moveTo>
                  <a:pt x="4809" y="812"/>
                </a:moveTo>
                <a:cubicBezTo>
                  <a:pt x="4812" y="809"/>
                  <a:pt x="4812" y="809"/>
                  <a:pt x="4812" y="809"/>
                </a:cubicBezTo>
                <a:cubicBezTo>
                  <a:pt x="4809" y="806"/>
                  <a:pt x="4809" y="806"/>
                  <a:pt x="4809" y="806"/>
                </a:cubicBezTo>
                <a:cubicBezTo>
                  <a:pt x="4754" y="738"/>
                  <a:pt x="4754" y="738"/>
                  <a:pt x="4754" y="738"/>
                </a:cubicBezTo>
                <a:cubicBezTo>
                  <a:pt x="4751" y="734"/>
                  <a:pt x="4751" y="734"/>
                  <a:pt x="4751" y="734"/>
                </a:cubicBezTo>
                <a:cubicBezTo>
                  <a:pt x="4748" y="738"/>
                  <a:pt x="4748" y="738"/>
                  <a:pt x="4748" y="738"/>
                </a:cubicBezTo>
                <a:cubicBezTo>
                  <a:pt x="4677" y="802"/>
                  <a:pt x="4677" y="802"/>
                  <a:pt x="4677" y="802"/>
                </a:cubicBezTo>
                <a:cubicBezTo>
                  <a:pt x="4673" y="802"/>
                  <a:pt x="4673" y="802"/>
                  <a:pt x="4673" y="802"/>
                </a:cubicBezTo>
                <a:cubicBezTo>
                  <a:pt x="4677" y="806"/>
                  <a:pt x="4677" y="806"/>
                  <a:pt x="4677" y="806"/>
                </a:cubicBezTo>
                <a:cubicBezTo>
                  <a:pt x="4735" y="874"/>
                  <a:pt x="4735" y="874"/>
                  <a:pt x="4735" y="874"/>
                </a:cubicBezTo>
                <a:cubicBezTo>
                  <a:pt x="4735" y="877"/>
                  <a:pt x="4735" y="877"/>
                  <a:pt x="4735" y="877"/>
                </a:cubicBezTo>
                <a:cubicBezTo>
                  <a:pt x="4738" y="877"/>
                  <a:pt x="4738" y="877"/>
                  <a:pt x="4738" y="877"/>
                </a:cubicBezTo>
                <a:cubicBezTo>
                  <a:pt x="4809" y="812"/>
                  <a:pt x="4809" y="812"/>
                  <a:pt x="4809" y="812"/>
                </a:cubicBezTo>
                <a:close/>
                <a:moveTo>
                  <a:pt x="4900" y="728"/>
                </a:moveTo>
                <a:cubicBezTo>
                  <a:pt x="4903" y="728"/>
                  <a:pt x="4903" y="728"/>
                  <a:pt x="4903" y="728"/>
                </a:cubicBezTo>
                <a:cubicBezTo>
                  <a:pt x="4900" y="725"/>
                  <a:pt x="4900" y="725"/>
                  <a:pt x="4900" y="725"/>
                </a:cubicBezTo>
                <a:cubicBezTo>
                  <a:pt x="4845" y="657"/>
                  <a:pt x="4845" y="657"/>
                  <a:pt x="4845" y="657"/>
                </a:cubicBezTo>
                <a:cubicBezTo>
                  <a:pt x="4842" y="653"/>
                  <a:pt x="4842" y="653"/>
                  <a:pt x="4842" y="653"/>
                </a:cubicBezTo>
                <a:cubicBezTo>
                  <a:pt x="4838" y="657"/>
                  <a:pt x="4838" y="657"/>
                  <a:pt x="4838" y="657"/>
                </a:cubicBezTo>
                <a:cubicBezTo>
                  <a:pt x="4767" y="721"/>
                  <a:pt x="4767" y="721"/>
                  <a:pt x="4767" y="721"/>
                </a:cubicBezTo>
                <a:cubicBezTo>
                  <a:pt x="4764" y="721"/>
                  <a:pt x="4764" y="721"/>
                  <a:pt x="4764" y="721"/>
                </a:cubicBezTo>
                <a:cubicBezTo>
                  <a:pt x="4767" y="725"/>
                  <a:pt x="4767" y="725"/>
                  <a:pt x="4767" y="725"/>
                </a:cubicBezTo>
                <a:cubicBezTo>
                  <a:pt x="4825" y="793"/>
                  <a:pt x="4825" y="793"/>
                  <a:pt x="4825" y="793"/>
                </a:cubicBezTo>
                <a:cubicBezTo>
                  <a:pt x="4825" y="796"/>
                  <a:pt x="4825" y="796"/>
                  <a:pt x="4825" y="796"/>
                </a:cubicBezTo>
                <a:cubicBezTo>
                  <a:pt x="4829" y="793"/>
                  <a:pt x="4829" y="793"/>
                  <a:pt x="4829" y="793"/>
                </a:cubicBezTo>
                <a:cubicBezTo>
                  <a:pt x="4900" y="728"/>
                  <a:pt x="4900" y="728"/>
                  <a:pt x="4900" y="728"/>
                </a:cubicBezTo>
                <a:close/>
                <a:moveTo>
                  <a:pt x="4994" y="647"/>
                </a:moveTo>
                <a:cubicBezTo>
                  <a:pt x="4994" y="644"/>
                  <a:pt x="4994" y="644"/>
                  <a:pt x="4994" y="644"/>
                </a:cubicBezTo>
                <a:cubicBezTo>
                  <a:pt x="4994" y="644"/>
                  <a:pt x="4994" y="644"/>
                  <a:pt x="4994" y="644"/>
                </a:cubicBezTo>
                <a:cubicBezTo>
                  <a:pt x="4935" y="576"/>
                  <a:pt x="4935" y="576"/>
                  <a:pt x="4935" y="576"/>
                </a:cubicBezTo>
                <a:cubicBezTo>
                  <a:pt x="4932" y="573"/>
                  <a:pt x="4932" y="573"/>
                  <a:pt x="4932" y="573"/>
                </a:cubicBezTo>
                <a:cubicBezTo>
                  <a:pt x="4929" y="573"/>
                  <a:pt x="4929" y="573"/>
                  <a:pt x="4929" y="573"/>
                </a:cubicBezTo>
                <a:cubicBezTo>
                  <a:pt x="4858" y="637"/>
                  <a:pt x="4858" y="637"/>
                  <a:pt x="4858" y="637"/>
                </a:cubicBezTo>
                <a:cubicBezTo>
                  <a:pt x="4858" y="641"/>
                  <a:pt x="4858" y="641"/>
                  <a:pt x="4858" y="641"/>
                </a:cubicBezTo>
                <a:cubicBezTo>
                  <a:pt x="4858" y="644"/>
                  <a:pt x="4858" y="644"/>
                  <a:pt x="4858" y="644"/>
                </a:cubicBezTo>
                <a:cubicBezTo>
                  <a:pt x="4916" y="712"/>
                  <a:pt x="4916" y="712"/>
                  <a:pt x="4916" y="712"/>
                </a:cubicBezTo>
                <a:cubicBezTo>
                  <a:pt x="4919" y="715"/>
                  <a:pt x="4919" y="715"/>
                  <a:pt x="4919" y="715"/>
                </a:cubicBezTo>
                <a:cubicBezTo>
                  <a:pt x="4919" y="712"/>
                  <a:pt x="4919" y="712"/>
                  <a:pt x="4919" y="712"/>
                </a:cubicBezTo>
                <a:cubicBezTo>
                  <a:pt x="4994" y="647"/>
                  <a:pt x="4994" y="647"/>
                  <a:pt x="4994" y="647"/>
                </a:cubicBezTo>
                <a:close/>
                <a:moveTo>
                  <a:pt x="5084" y="566"/>
                </a:moveTo>
                <a:cubicBezTo>
                  <a:pt x="5088" y="563"/>
                  <a:pt x="5088" y="563"/>
                  <a:pt x="5088" y="563"/>
                </a:cubicBezTo>
                <a:cubicBezTo>
                  <a:pt x="5084" y="560"/>
                  <a:pt x="5084" y="560"/>
                  <a:pt x="5084" y="560"/>
                </a:cubicBezTo>
                <a:cubicBezTo>
                  <a:pt x="5026" y="492"/>
                  <a:pt x="5026" y="492"/>
                  <a:pt x="5026" y="492"/>
                </a:cubicBezTo>
                <a:cubicBezTo>
                  <a:pt x="5023" y="488"/>
                  <a:pt x="5023" y="488"/>
                  <a:pt x="5023" y="488"/>
                </a:cubicBezTo>
                <a:cubicBezTo>
                  <a:pt x="5023" y="492"/>
                  <a:pt x="5023" y="492"/>
                  <a:pt x="5023" y="492"/>
                </a:cubicBezTo>
                <a:cubicBezTo>
                  <a:pt x="4948" y="556"/>
                  <a:pt x="4948" y="556"/>
                  <a:pt x="4948" y="556"/>
                </a:cubicBezTo>
                <a:cubicBezTo>
                  <a:pt x="4948" y="560"/>
                  <a:pt x="4948" y="560"/>
                  <a:pt x="4948" y="560"/>
                </a:cubicBezTo>
                <a:cubicBezTo>
                  <a:pt x="4948" y="560"/>
                  <a:pt x="4948" y="560"/>
                  <a:pt x="4948" y="560"/>
                </a:cubicBezTo>
                <a:cubicBezTo>
                  <a:pt x="5007" y="631"/>
                  <a:pt x="5007" y="631"/>
                  <a:pt x="5007" y="631"/>
                </a:cubicBezTo>
                <a:cubicBezTo>
                  <a:pt x="5010" y="634"/>
                  <a:pt x="5010" y="634"/>
                  <a:pt x="5010" y="634"/>
                </a:cubicBezTo>
                <a:cubicBezTo>
                  <a:pt x="5013" y="631"/>
                  <a:pt x="5013" y="631"/>
                  <a:pt x="5013" y="631"/>
                </a:cubicBezTo>
                <a:cubicBezTo>
                  <a:pt x="5084" y="566"/>
                  <a:pt x="5084" y="566"/>
                  <a:pt x="5084" y="566"/>
                </a:cubicBezTo>
                <a:close/>
                <a:moveTo>
                  <a:pt x="5175" y="485"/>
                </a:moveTo>
                <a:cubicBezTo>
                  <a:pt x="5178" y="482"/>
                  <a:pt x="5178" y="482"/>
                  <a:pt x="5178" y="482"/>
                </a:cubicBezTo>
                <a:cubicBezTo>
                  <a:pt x="5175" y="479"/>
                  <a:pt x="5175" y="479"/>
                  <a:pt x="5175" y="479"/>
                </a:cubicBezTo>
                <a:cubicBezTo>
                  <a:pt x="5117" y="411"/>
                  <a:pt x="5117" y="411"/>
                  <a:pt x="5117" y="411"/>
                </a:cubicBezTo>
                <a:cubicBezTo>
                  <a:pt x="5117" y="407"/>
                  <a:pt x="5117" y="407"/>
                  <a:pt x="5117" y="407"/>
                </a:cubicBezTo>
                <a:cubicBezTo>
                  <a:pt x="5113" y="411"/>
                  <a:pt x="5113" y="411"/>
                  <a:pt x="5113" y="411"/>
                </a:cubicBezTo>
                <a:cubicBezTo>
                  <a:pt x="5042" y="475"/>
                  <a:pt x="5042" y="475"/>
                  <a:pt x="5042" y="475"/>
                </a:cubicBezTo>
                <a:cubicBezTo>
                  <a:pt x="5039" y="475"/>
                  <a:pt x="5039" y="475"/>
                  <a:pt x="5039" y="475"/>
                </a:cubicBezTo>
                <a:cubicBezTo>
                  <a:pt x="5039" y="479"/>
                  <a:pt x="5039" y="479"/>
                  <a:pt x="5039" y="479"/>
                </a:cubicBezTo>
                <a:cubicBezTo>
                  <a:pt x="5097" y="547"/>
                  <a:pt x="5097" y="547"/>
                  <a:pt x="5097" y="547"/>
                </a:cubicBezTo>
                <a:cubicBezTo>
                  <a:pt x="5101" y="550"/>
                  <a:pt x="5101" y="550"/>
                  <a:pt x="5101" y="550"/>
                </a:cubicBezTo>
                <a:cubicBezTo>
                  <a:pt x="5104" y="550"/>
                  <a:pt x="5104" y="550"/>
                  <a:pt x="5104" y="550"/>
                </a:cubicBezTo>
                <a:cubicBezTo>
                  <a:pt x="5175" y="485"/>
                  <a:pt x="5175" y="485"/>
                  <a:pt x="5175" y="485"/>
                </a:cubicBezTo>
                <a:close/>
                <a:moveTo>
                  <a:pt x="5266" y="401"/>
                </a:moveTo>
                <a:cubicBezTo>
                  <a:pt x="5269" y="401"/>
                  <a:pt x="5269" y="401"/>
                  <a:pt x="5269" y="401"/>
                </a:cubicBezTo>
                <a:cubicBezTo>
                  <a:pt x="5266" y="398"/>
                  <a:pt x="5266" y="398"/>
                  <a:pt x="5266" y="398"/>
                </a:cubicBezTo>
                <a:cubicBezTo>
                  <a:pt x="5207" y="330"/>
                  <a:pt x="5207" y="330"/>
                  <a:pt x="5207" y="330"/>
                </a:cubicBezTo>
                <a:cubicBezTo>
                  <a:pt x="5207" y="327"/>
                  <a:pt x="5207" y="327"/>
                  <a:pt x="5207" y="327"/>
                </a:cubicBezTo>
                <a:cubicBezTo>
                  <a:pt x="5204" y="330"/>
                  <a:pt x="5204" y="330"/>
                  <a:pt x="5204" y="330"/>
                </a:cubicBezTo>
                <a:cubicBezTo>
                  <a:pt x="5133" y="395"/>
                  <a:pt x="5133" y="395"/>
                  <a:pt x="5133" y="395"/>
                </a:cubicBezTo>
                <a:cubicBezTo>
                  <a:pt x="5130" y="395"/>
                  <a:pt x="5130" y="395"/>
                  <a:pt x="5130" y="395"/>
                </a:cubicBezTo>
                <a:cubicBezTo>
                  <a:pt x="5133" y="398"/>
                  <a:pt x="5133" y="398"/>
                  <a:pt x="5133" y="398"/>
                </a:cubicBezTo>
                <a:cubicBezTo>
                  <a:pt x="5188" y="466"/>
                  <a:pt x="5188" y="466"/>
                  <a:pt x="5188" y="466"/>
                </a:cubicBezTo>
                <a:cubicBezTo>
                  <a:pt x="5191" y="469"/>
                  <a:pt x="5191" y="469"/>
                  <a:pt x="5191" y="469"/>
                </a:cubicBezTo>
                <a:cubicBezTo>
                  <a:pt x="5194" y="466"/>
                  <a:pt x="5194" y="466"/>
                  <a:pt x="5194" y="466"/>
                </a:cubicBezTo>
                <a:cubicBezTo>
                  <a:pt x="5266" y="401"/>
                  <a:pt x="5266" y="401"/>
                  <a:pt x="5266" y="401"/>
                </a:cubicBezTo>
                <a:close/>
                <a:moveTo>
                  <a:pt x="5207" y="485"/>
                </a:moveTo>
                <a:cubicBezTo>
                  <a:pt x="5204" y="485"/>
                  <a:pt x="5204" y="485"/>
                  <a:pt x="5204" y="485"/>
                </a:cubicBezTo>
                <a:cubicBezTo>
                  <a:pt x="5207" y="488"/>
                  <a:pt x="5207" y="488"/>
                  <a:pt x="5207" y="488"/>
                </a:cubicBezTo>
                <a:cubicBezTo>
                  <a:pt x="5266" y="556"/>
                  <a:pt x="5266" y="556"/>
                  <a:pt x="5266" y="556"/>
                </a:cubicBezTo>
                <a:cubicBezTo>
                  <a:pt x="5269" y="560"/>
                  <a:pt x="5269" y="560"/>
                  <a:pt x="5269" y="560"/>
                </a:cubicBezTo>
                <a:cubicBezTo>
                  <a:pt x="5269" y="556"/>
                  <a:pt x="5269" y="556"/>
                  <a:pt x="5269" y="556"/>
                </a:cubicBezTo>
                <a:cubicBezTo>
                  <a:pt x="5343" y="492"/>
                  <a:pt x="5343" y="492"/>
                  <a:pt x="5343" y="492"/>
                </a:cubicBezTo>
                <a:cubicBezTo>
                  <a:pt x="5343" y="492"/>
                  <a:pt x="5343" y="492"/>
                  <a:pt x="5343" y="492"/>
                </a:cubicBezTo>
                <a:cubicBezTo>
                  <a:pt x="5343" y="488"/>
                  <a:pt x="5343" y="488"/>
                  <a:pt x="5343" y="488"/>
                </a:cubicBezTo>
                <a:cubicBezTo>
                  <a:pt x="5285" y="420"/>
                  <a:pt x="5285" y="420"/>
                  <a:pt x="5285" y="420"/>
                </a:cubicBezTo>
                <a:cubicBezTo>
                  <a:pt x="5282" y="417"/>
                  <a:pt x="5282" y="417"/>
                  <a:pt x="5282" y="417"/>
                </a:cubicBezTo>
                <a:cubicBezTo>
                  <a:pt x="5279" y="420"/>
                  <a:pt x="5279" y="420"/>
                  <a:pt x="5279" y="420"/>
                </a:cubicBezTo>
                <a:cubicBezTo>
                  <a:pt x="5207" y="485"/>
                  <a:pt x="5207" y="485"/>
                  <a:pt x="5207" y="485"/>
                </a:cubicBezTo>
                <a:close/>
                <a:moveTo>
                  <a:pt x="5117" y="566"/>
                </a:moveTo>
                <a:cubicBezTo>
                  <a:pt x="5113" y="566"/>
                  <a:pt x="5113" y="566"/>
                  <a:pt x="5113" y="566"/>
                </a:cubicBezTo>
                <a:cubicBezTo>
                  <a:pt x="5117" y="569"/>
                  <a:pt x="5117" y="569"/>
                  <a:pt x="5117" y="569"/>
                </a:cubicBezTo>
                <a:cubicBezTo>
                  <a:pt x="5175" y="637"/>
                  <a:pt x="5175" y="637"/>
                  <a:pt x="5175" y="637"/>
                </a:cubicBezTo>
                <a:cubicBezTo>
                  <a:pt x="5175" y="641"/>
                  <a:pt x="5175" y="641"/>
                  <a:pt x="5175" y="641"/>
                </a:cubicBezTo>
                <a:cubicBezTo>
                  <a:pt x="5178" y="641"/>
                  <a:pt x="5178" y="641"/>
                  <a:pt x="5178" y="641"/>
                </a:cubicBezTo>
                <a:cubicBezTo>
                  <a:pt x="5249" y="576"/>
                  <a:pt x="5249" y="576"/>
                  <a:pt x="5249" y="576"/>
                </a:cubicBezTo>
                <a:cubicBezTo>
                  <a:pt x="5253" y="573"/>
                  <a:pt x="5253" y="573"/>
                  <a:pt x="5253" y="573"/>
                </a:cubicBezTo>
                <a:cubicBezTo>
                  <a:pt x="5249" y="569"/>
                  <a:pt x="5249" y="569"/>
                  <a:pt x="5249" y="569"/>
                </a:cubicBezTo>
                <a:cubicBezTo>
                  <a:pt x="5194" y="501"/>
                  <a:pt x="5194" y="501"/>
                  <a:pt x="5194" y="501"/>
                </a:cubicBezTo>
                <a:cubicBezTo>
                  <a:pt x="5191" y="498"/>
                  <a:pt x="5191" y="498"/>
                  <a:pt x="5191" y="498"/>
                </a:cubicBezTo>
                <a:cubicBezTo>
                  <a:pt x="5188" y="501"/>
                  <a:pt x="5188" y="501"/>
                  <a:pt x="5188" y="501"/>
                </a:cubicBezTo>
                <a:cubicBezTo>
                  <a:pt x="5117" y="566"/>
                  <a:pt x="5117" y="566"/>
                  <a:pt x="5117" y="566"/>
                </a:cubicBezTo>
                <a:close/>
                <a:moveTo>
                  <a:pt x="5026" y="647"/>
                </a:moveTo>
                <a:cubicBezTo>
                  <a:pt x="5023" y="650"/>
                  <a:pt x="5023" y="650"/>
                  <a:pt x="5023" y="650"/>
                </a:cubicBezTo>
                <a:cubicBezTo>
                  <a:pt x="5026" y="653"/>
                  <a:pt x="5026" y="653"/>
                  <a:pt x="5026" y="653"/>
                </a:cubicBezTo>
                <a:cubicBezTo>
                  <a:pt x="5084" y="721"/>
                  <a:pt x="5084" y="721"/>
                  <a:pt x="5084" y="721"/>
                </a:cubicBezTo>
                <a:cubicBezTo>
                  <a:pt x="5084" y="725"/>
                  <a:pt x="5084" y="725"/>
                  <a:pt x="5084" y="725"/>
                </a:cubicBezTo>
                <a:cubicBezTo>
                  <a:pt x="5088" y="721"/>
                  <a:pt x="5088" y="721"/>
                  <a:pt x="5088" y="721"/>
                </a:cubicBezTo>
                <a:cubicBezTo>
                  <a:pt x="5159" y="657"/>
                  <a:pt x="5159" y="657"/>
                  <a:pt x="5159" y="657"/>
                </a:cubicBezTo>
                <a:cubicBezTo>
                  <a:pt x="5162" y="653"/>
                  <a:pt x="5162" y="653"/>
                  <a:pt x="5162" y="653"/>
                </a:cubicBezTo>
                <a:cubicBezTo>
                  <a:pt x="5159" y="650"/>
                  <a:pt x="5159" y="650"/>
                  <a:pt x="5159" y="650"/>
                </a:cubicBezTo>
                <a:cubicBezTo>
                  <a:pt x="5104" y="582"/>
                  <a:pt x="5104" y="582"/>
                  <a:pt x="5104" y="582"/>
                </a:cubicBezTo>
                <a:cubicBezTo>
                  <a:pt x="5101" y="579"/>
                  <a:pt x="5101" y="579"/>
                  <a:pt x="5101" y="579"/>
                </a:cubicBezTo>
                <a:cubicBezTo>
                  <a:pt x="5097" y="582"/>
                  <a:pt x="5097" y="582"/>
                  <a:pt x="5097" y="582"/>
                </a:cubicBezTo>
                <a:cubicBezTo>
                  <a:pt x="5026" y="647"/>
                  <a:pt x="5026" y="647"/>
                  <a:pt x="5026" y="647"/>
                </a:cubicBezTo>
                <a:close/>
                <a:moveTo>
                  <a:pt x="4935" y="728"/>
                </a:moveTo>
                <a:cubicBezTo>
                  <a:pt x="4932" y="731"/>
                  <a:pt x="4932" y="731"/>
                  <a:pt x="4932" y="731"/>
                </a:cubicBezTo>
                <a:cubicBezTo>
                  <a:pt x="4935" y="734"/>
                  <a:pt x="4935" y="734"/>
                  <a:pt x="4935" y="734"/>
                </a:cubicBezTo>
                <a:cubicBezTo>
                  <a:pt x="4990" y="802"/>
                  <a:pt x="4990" y="802"/>
                  <a:pt x="4990" y="802"/>
                </a:cubicBezTo>
                <a:cubicBezTo>
                  <a:pt x="4994" y="806"/>
                  <a:pt x="4994" y="806"/>
                  <a:pt x="4994" y="806"/>
                </a:cubicBezTo>
                <a:cubicBezTo>
                  <a:pt x="4997" y="802"/>
                  <a:pt x="4997" y="802"/>
                  <a:pt x="4997" y="802"/>
                </a:cubicBezTo>
                <a:cubicBezTo>
                  <a:pt x="5068" y="738"/>
                  <a:pt x="5068" y="738"/>
                  <a:pt x="5068" y="738"/>
                </a:cubicBezTo>
                <a:cubicBezTo>
                  <a:pt x="5071" y="738"/>
                  <a:pt x="5071" y="738"/>
                  <a:pt x="5071" y="738"/>
                </a:cubicBezTo>
                <a:cubicBezTo>
                  <a:pt x="5068" y="734"/>
                  <a:pt x="5068" y="734"/>
                  <a:pt x="5068" y="734"/>
                </a:cubicBezTo>
                <a:cubicBezTo>
                  <a:pt x="5010" y="666"/>
                  <a:pt x="5010" y="666"/>
                  <a:pt x="5010" y="666"/>
                </a:cubicBezTo>
                <a:cubicBezTo>
                  <a:pt x="5010" y="663"/>
                  <a:pt x="5010" y="663"/>
                  <a:pt x="5010" y="663"/>
                </a:cubicBezTo>
                <a:cubicBezTo>
                  <a:pt x="5007" y="663"/>
                  <a:pt x="5007" y="663"/>
                  <a:pt x="5007" y="663"/>
                </a:cubicBezTo>
                <a:cubicBezTo>
                  <a:pt x="4935" y="728"/>
                  <a:pt x="4935" y="728"/>
                  <a:pt x="4935" y="728"/>
                </a:cubicBezTo>
                <a:close/>
                <a:moveTo>
                  <a:pt x="4845" y="812"/>
                </a:moveTo>
                <a:cubicBezTo>
                  <a:pt x="4842" y="812"/>
                  <a:pt x="4842" y="812"/>
                  <a:pt x="4842" y="812"/>
                </a:cubicBezTo>
                <a:cubicBezTo>
                  <a:pt x="4842" y="815"/>
                  <a:pt x="4842" y="815"/>
                  <a:pt x="4842" y="815"/>
                </a:cubicBezTo>
                <a:cubicBezTo>
                  <a:pt x="4900" y="883"/>
                  <a:pt x="4900" y="883"/>
                  <a:pt x="4900" y="883"/>
                </a:cubicBezTo>
                <a:cubicBezTo>
                  <a:pt x="4903" y="887"/>
                  <a:pt x="4903" y="887"/>
                  <a:pt x="4903" y="887"/>
                </a:cubicBezTo>
                <a:cubicBezTo>
                  <a:pt x="4906" y="883"/>
                  <a:pt x="4906" y="883"/>
                  <a:pt x="4906" y="883"/>
                </a:cubicBezTo>
                <a:cubicBezTo>
                  <a:pt x="4978" y="819"/>
                  <a:pt x="4978" y="819"/>
                  <a:pt x="4978" y="819"/>
                </a:cubicBezTo>
                <a:cubicBezTo>
                  <a:pt x="4981" y="819"/>
                  <a:pt x="4981" y="819"/>
                  <a:pt x="4981" y="819"/>
                </a:cubicBezTo>
                <a:cubicBezTo>
                  <a:pt x="4978" y="815"/>
                  <a:pt x="4978" y="815"/>
                  <a:pt x="4978" y="815"/>
                </a:cubicBezTo>
                <a:cubicBezTo>
                  <a:pt x="4919" y="747"/>
                  <a:pt x="4919" y="747"/>
                  <a:pt x="4919" y="747"/>
                </a:cubicBezTo>
                <a:cubicBezTo>
                  <a:pt x="4919" y="744"/>
                  <a:pt x="4919" y="744"/>
                  <a:pt x="4919" y="744"/>
                </a:cubicBezTo>
                <a:cubicBezTo>
                  <a:pt x="4916" y="747"/>
                  <a:pt x="4916" y="747"/>
                  <a:pt x="4916" y="747"/>
                </a:cubicBezTo>
                <a:cubicBezTo>
                  <a:pt x="4845" y="812"/>
                  <a:pt x="4845" y="812"/>
                  <a:pt x="4845" y="812"/>
                </a:cubicBezTo>
                <a:close/>
                <a:moveTo>
                  <a:pt x="4751" y="893"/>
                </a:moveTo>
                <a:cubicBezTo>
                  <a:pt x="4751" y="893"/>
                  <a:pt x="4751" y="893"/>
                  <a:pt x="4751" y="893"/>
                </a:cubicBezTo>
                <a:cubicBezTo>
                  <a:pt x="4751" y="896"/>
                  <a:pt x="4751" y="896"/>
                  <a:pt x="4751" y="896"/>
                </a:cubicBezTo>
                <a:cubicBezTo>
                  <a:pt x="4809" y="964"/>
                  <a:pt x="4809" y="964"/>
                  <a:pt x="4809" y="964"/>
                </a:cubicBezTo>
                <a:cubicBezTo>
                  <a:pt x="4812" y="967"/>
                  <a:pt x="4812" y="967"/>
                  <a:pt x="4812" y="967"/>
                </a:cubicBezTo>
                <a:cubicBezTo>
                  <a:pt x="4816" y="967"/>
                  <a:pt x="4816" y="967"/>
                  <a:pt x="4816" y="967"/>
                </a:cubicBezTo>
                <a:cubicBezTo>
                  <a:pt x="4887" y="903"/>
                  <a:pt x="4887" y="903"/>
                  <a:pt x="4887" y="903"/>
                </a:cubicBezTo>
                <a:cubicBezTo>
                  <a:pt x="4887" y="899"/>
                  <a:pt x="4887" y="899"/>
                  <a:pt x="4887" y="899"/>
                </a:cubicBezTo>
                <a:cubicBezTo>
                  <a:pt x="4887" y="896"/>
                  <a:pt x="4887" y="896"/>
                  <a:pt x="4887" y="896"/>
                </a:cubicBezTo>
                <a:cubicBezTo>
                  <a:pt x="4829" y="828"/>
                  <a:pt x="4829" y="828"/>
                  <a:pt x="4829" y="828"/>
                </a:cubicBezTo>
                <a:cubicBezTo>
                  <a:pt x="4825" y="825"/>
                  <a:pt x="4825" y="825"/>
                  <a:pt x="4825" y="825"/>
                </a:cubicBezTo>
                <a:cubicBezTo>
                  <a:pt x="4825" y="828"/>
                  <a:pt x="4825" y="828"/>
                  <a:pt x="4825" y="828"/>
                </a:cubicBezTo>
                <a:cubicBezTo>
                  <a:pt x="4751" y="893"/>
                  <a:pt x="4751" y="893"/>
                  <a:pt x="4751" y="893"/>
                </a:cubicBezTo>
                <a:close/>
                <a:moveTo>
                  <a:pt x="4660" y="974"/>
                </a:moveTo>
                <a:cubicBezTo>
                  <a:pt x="4657" y="977"/>
                  <a:pt x="4657" y="977"/>
                  <a:pt x="4657" y="977"/>
                </a:cubicBezTo>
                <a:cubicBezTo>
                  <a:pt x="4660" y="980"/>
                  <a:pt x="4660" y="980"/>
                  <a:pt x="4660" y="980"/>
                </a:cubicBezTo>
                <a:cubicBezTo>
                  <a:pt x="4719" y="1048"/>
                  <a:pt x="4719" y="1048"/>
                  <a:pt x="4719" y="1048"/>
                </a:cubicBezTo>
                <a:cubicBezTo>
                  <a:pt x="4722" y="1052"/>
                  <a:pt x="4722" y="1052"/>
                  <a:pt x="4722" y="1052"/>
                </a:cubicBezTo>
                <a:cubicBezTo>
                  <a:pt x="4722" y="1048"/>
                  <a:pt x="4722" y="1048"/>
                  <a:pt x="4722" y="1048"/>
                </a:cubicBezTo>
                <a:cubicBezTo>
                  <a:pt x="4796" y="984"/>
                  <a:pt x="4796" y="984"/>
                  <a:pt x="4796" y="984"/>
                </a:cubicBezTo>
                <a:cubicBezTo>
                  <a:pt x="4796" y="980"/>
                  <a:pt x="4796" y="980"/>
                  <a:pt x="4796" y="980"/>
                </a:cubicBezTo>
                <a:cubicBezTo>
                  <a:pt x="4796" y="977"/>
                  <a:pt x="4796" y="977"/>
                  <a:pt x="4796" y="977"/>
                </a:cubicBezTo>
                <a:cubicBezTo>
                  <a:pt x="4738" y="909"/>
                  <a:pt x="4738" y="909"/>
                  <a:pt x="4738" y="909"/>
                </a:cubicBezTo>
                <a:cubicBezTo>
                  <a:pt x="4735" y="906"/>
                  <a:pt x="4735" y="906"/>
                  <a:pt x="4735" y="906"/>
                </a:cubicBezTo>
                <a:cubicBezTo>
                  <a:pt x="4732" y="909"/>
                  <a:pt x="4732" y="909"/>
                  <a:pt x="4732" y="909"/>
                </a:cubicBezTo>
                <a:cubicBezTo>
                  <a:pt x="4660" y="974"/>
                  <a:pt x="4660" y="974"/>
                  <a:pt x="4660" y="974"/>
                </a:cubicBezTo>
                <a:close/>
                <a:moveTo>
                  <a:pt x="4570" y="1055"/>
                </a:moveTo>
                <a:cubicBezTo>
                  <a:pt x="4566" y="1058"/>
                  <a:pt x="4566" y="1058"/>
                  <a:pt x="4566" y="1058"/>
                </a:cubicBezTo>
                <a:cubicBezTo>
                  <a:pt x="4570" y="1061"/>
                  <a:pt x="4570" y="1061"/>
                  <a:pt x="4570" y="1061"/>
                </a:cubicBezTo>
                <a:cubicBezTo>
                  <a:pt x="4628" y="1129"/>
                  <a:pt x="4628" y="1129"/>
                  <a:pt x="4628" y="1129"/>
                </a:cubicBezTo>
                <a:cubicBezTo>
                  <a:pt x="4628" y="1132"/>
                  <a:pt x="4628" y="1132"/>
                  <a:pt x="4628" y="1132"/>
                </a:cubicBezTo>
                <a:cubicBezTo>
                  <a:pt x="4631" y="1129"/>
                  <a:pt x="4631" y="1129"/>
                  <a:pt x="4631" y="1129"/>
                </a:cubicBezTo>
                <a:cubicBezTo>
                  <a:pt x="4702" y="1065"/>
                  <a:pt x="4702" y="1065"/>
                  <a:pt x="4702" y="1065"/>
                </a:cubicBezTo>
                <a:cubicBezTo>
                  <a:pt x="4706" y="1065"/>
                  <a:pt x="4706" y="1065"/>
                  <a:pt x="4706" y="1065"/>
                </a:cubicBezTo>
                <a:cubicBezTo>
                  <a:pt x="4702" y="1061"/>
                  <a:pt x="4702" y="1061"/>
                  <a:pt x="4702" y="1061"/>
                </a:cubicBezTo>
                <a:cubicBezTo>
                  <a:pt x="4647" y="993"/>
                  <a:pt x="4647" y="993"/>
                  <a:pt x="4647" y="993"/>
                </a:cubicBezTo>
                <a:cubicBezTo>
                  <a:pt x="4644" y="990"/>
                  <a:pt x="4644" y="990"/>
                  <a:pt x="4644" y="990"/>
                </a:cubicBezTo>
                <a:cubicBezTo>
                  <a:pt x="4641" y="990"/>
                  <a:pt x="4641" y="990"/>
                  <a:pt x="4641" y="990"/>
                </a:cubicBezTo>
                <a:cubicBezTo>
                  <a:pt x="4570" y="1055"/>
                  <a:pt x="4570" y="1055"/>
                  <a:pt x="4570" y="1055"/>
                </a:cubicBezTo>
                <a:close/>
                <a:moveTo>
                  <a:pt x="4479" y="1139"/>
                </a:moveTo>
                <a:cubicBezTo>
                  <a:pt x="4476" y="1139"/>
                  <a:pt x="4476" y="1139"/>
                  <a:pt x="4476" y="1139"/>
                </a:cubicBezTo>
                <a:cubicBezTo>
                  <a:pt x="4479" y="1142"/>
                  <a:pt x="4479" y="1142"/>
                  <a:pt x="4479" y="1142"/>
                </a:cubicBezTo>
                <a:cubicBezTo>
                  <a:pt x="4534" y="1210"/>
                  <a:pt x="4534" y="1210"/>
                  <a:pt x="4534" y="1210"/>
                </a:cubicBezTo>
                <a:cubicBezTo>
                  <a:pt x="4537" y="1213"/>
                  <a:pt x="4537" y="1213"/>
                  <a:pt x="4537" y="1213"/>
                </a:cubicBezTo>
                <a:cubicBezTo>
                  <a:pt x="4541" y="1210"/>
                  <a:pt x="4541" y="1210"/>
                  <a:pt x="4541" y="1210"/>
                </a:cubicBezTo>
                <a:cubicBezTo>
                  <a:pt x="4612" y="1145"/>
                  <a:pt x="4612" y="1145"/>
                  <a:pt x="4612" y="1145"/>
                </a:cubicBezTo>
                <a:cubicBezTo>
                  <a:pt x="4615" y="1145"/>
                  <a:pt x="4615" y="1145"/>
                  <a:pt x="4615" y="1145"/>
                </a:cubicBezTo>
                <a:cubicBezTo>
                  <a:pt x="4612" y="1142"/>
                  <a:pt x="4612" y="1142"/>
                  <a:pt x="4612" y="1142"/>
                </a:cubicBezTo>
                <a:cubicBezTo>
                  <a:pt x="4557" y="1074"/>
                  <a:pt x="4557" y="1074"/>
                  <a:pt x="4557" y="1074"/>
                </a:cubicBezTo>
                <a:cubicBezTo>
                  <a:pt x="4554" y="1071"/>
                  <a:pt x="4554" y="1071"/>
                  <a:pt x="4554" y="1071"/>
                </a:cubicBezTo>
                <a:cubicBezTo>
                  <a:pt x="4550" y="1074"/>
                  <a:pt x="4550" y="1074"/>
                  <a:pt x="4550" y="1074"/>
                </a:cubicBezTo>
                <a:cubicBezTo>
                  <a:pt x="4479" y="1139"/>
                  <a:pt x="4479" y="1139"/>
                  <a:pt x="4479" y="1139"/>
                </a:cubicBezTo>
                <a:close/>
                <a:moveTo>
                  <a:pt x="4388" y="1220"/>
                </a:moveTo>
                <a:cubicBezTo>
                  <a:pt x="4385" y="1220"/>
                  <a:pt x="4385" y="1220"/>
                  <a:pt x="4385" y="1220"/>
                </a:cubicBezTo>
                <a:cubicBezTo>
                  <a:pt x="4388" y="1223"/>
                  <a:pt x="4388" y="1223"/>
                  <a:pt x="4388" y="1223"/>
                </a:cubicBezTo>
                <a:cubicBezTo>
                  <a:pt x="4443" y="1291"/>
                  <a:pt x="4443" y="1291"/>
                  <a:pt x="4443" y="1291"/>
                </a:cubicBezTo>
                <a:cubicBezTo>
                  <a:pt x="4447" y="1294"/>
                  <a:pt x="4447" y="1294"/>
                  <a:pt x="4447" y="1294"/>
                </a:cubicBezTo>
                <a:cubicBezTo>
                  <a:pt x="4450" y="1294"/>
                  <a:pt x="4450" y="1294"/>
                  <a:pt x="4450" y="1294"/>
                </a:cubicBezTo>
                <a:cubicBezTo>
                  <a:pt x="4521" y="1230"/>
                  <a:pt x="4521" y="1230"/>
                  <a:pt x="4521" y="1230"/>
                </a:cubicBezTo>
                <a:cubicBezTo>
                  <a:pt x="4524" y="1226"/>
                  <a:pt x="4524" y="1226"/>
                  <a:pt x="4524" y="1226"/>
                </a:cubicBezTo>
                <a:cubicBezTo>
                  <a:pt x="4521" y="1223"/>
                  <a:pt x="4521" y="1223"/>
                  <a:pt x="4521" y="1223"/>
                </a:cubicBezTo>
                <a:cubicBezTo>
                  <a:pt x="4463" y="1155"/>
                  <a:pt x="4463" y="1155"/>
                  <a:pt x="4463" y="1155"/>
                </a:cubicBezTo>
                <a:cubicBezTo>
                  <a:pt x="4463" y="1152"/>
                  <a:pt x="4463" y="1152"/>
                  <a:pt x="4463" y="1152"/>
                </a:cubicBezTo>
                <a:cubicBezTo>
                  <a:pt x="4460" y="1155"/>
                  <a:pt x="4460" y="1155"/>
                  <a:pt x="4460" y="1155"/>
                </a:cubicBezTo>
                <a:cubicBezTo>
                  <a:pt x="4388" y="1220"/>
                  <a:pt x="4388" y="1220"/>
                  <a:pt x="4388" y="1220"/>
                </a:cubicBezTo>
                <a:close/>
                <a:moveTo>
                  <a:pt x="4295" y="1301"/>
                </a:moveTo>
                <a:cubicBezTo>
                  <a:pt x="4295" y="1304"/>
                  <a:pt x="4295" y="1304"/>
                  <a:pt x="4295" y="1304"/>
                </a:cubicBezTo>
                <a:cubicBezTo>
                  <a:pt x="4295" y="1307"/>
                  <a:pt x="4295" y="1307"/>
                  <a:pt x="4295" y="1307"/>
                </a:cubicBezTo>
                <a:cubicBezTo>
                  <a:pt x="4353" y="1375"/>
                  <a:pt x="4353" y="1375"/>
                  <a:pt x="4353" y="1375"/>
                </a:cubicBezTo>
                <a:cubicBezTo>
                  <a:pt x="4356" y="1378"/>
                  <a:pt x="4356" y="1378"/>
                  <a:pt x="4356" y="1378"/>
                </a:cubicBezTo>
                <a:cubicBezTo>
                  <a:pt x="4359" y="1375"/>
                  <a:pt x="4359" y="1375"/>
                  <a:pt x="4359" y="1375"/>
                </a:cubicBezTo>
                <a:cubicBezTo>
                  <a:pt x="4431" y="1311"/>
                  <a:pt x="4431" y="1311"/>
                  <a:pt x="4431" y="1311"/>
                </a:cubicBezTo>
                <a:cubicBezTo>
                  <a:pt x="4434" y="1307"/>
                  <a:pt x="4434" y="1307"/>
                  <a:pt x="4434" y="1307"/>
                </a:cubicBezTo>
                <a:cubicBezTo>
                  <a:pt x="4431" y="1304"/>
                  <a:pt x="4431" y="1304"/>
                  <a:pt x="4431" y="1304"/>
                </a:cubicBezTo>
                <a:cubicBezTo>
                  <a:pt x="4372" y="1236"/>
                  <a:pt x="4372" y="1236"/>
                  <a:pt x="4372" y="1236"/>
                </a:cubicBezTo>
                <a:cubicBezTo>
                  <a:pt x="4369" y="1233"/>
                  <a:pt x="4369" y="1233"/>
                  <a:pt x="4369" y="1233"/>
                </a:cubicBezTo>
                <a:cubicBezTo>
                  <a:pt x="4369" y="1236"/>
                  <a:pt x="4369" y="1236"/>
                  <a:pt x="4369" y="1236"/>
                </a:cubicBezTo>
                <a:cubicBezTo>
                  <a:pt x="4295" y="1301"/>
                  <a:pt x="4295" y="1301"/>
                  <a:pt x="4295" y="1301"/>
                </a:cubicBezTo>
                <a:close/>
                <a:moveTo>
                  <a:pt x="4204" y="1382"/>
                </a:moveTo>
                <a:cubicBezTo>
                  <a:pt x="4204" y="1385"/>
                  <a:pt x="4204" y="1385"/>
                  <a:pt x="4204" y="1385"/>
                </a:cubicBezTo>
                <a:cubicBezTo>
                  <a:pt x="4204" y="1388"/>
                  <a:pt x="4204" y="1388"/>
                  <a:pt x="4204" y="1388"/>
                </a:cubicBezTo>
                <a:cubicBezTo>
                  <a:pt x="4262" y="1456"/>
                  <a:pt x="4262" y="1456"/>
                  <a:pt x="4262" y="1456"/>
                </a:cubicBezTo>
                <a:cubicBezTo>
                  <a:pt x="4265" y="1459"/>
                  <a:pt x="4265" y="1459"/>
                  <a:pt x="4265" y="1459"/>
                </a:cubicBezTo>
                <a:cubicBezTo>
                  <a:pt x="4265" y="1456"/>
                  <a:pt x="4265" y="1456"/>
                  <a:pt x="4265" y="1456"/>
                </a:cubicBezTo>
                <a:cubicBezTo>
                  <a:pt x="4340" y="1391"/>
                  <a:pt x="4340" y="1391"/>
                  <a:pt x="4340" y="1391"/>
                </a:cubicBezTo>
                <a:cubicBezTo>
                  <a:pt x="4340" y="1391"/>
                  <a:pt x="4340" y="1391"/>
                  <a:pt x="4340" y="1391"/>
                </a:cubicBezTo>
                <a:cubicBezTo>
                  <a:pt x="4340" y="1388"/>
                  <a:pt x="4340" y="1388"/>
                  <a:pt x="4340" y="1388"/>
                </a:cubicBezTo>
                <a:cubicBezTo>
                  <a:pt x="4282" y="1320"/>
                  <a:pt x="4282" y="1320"/>
                  <a:pt x="4282" y="1320"/>
                </a:cubicBezTo>
                <a:cubicBezTo>
                  <a:pt x="4278" y="1317"/>
                  <a:pt x="4278" y="1317"/>
                  <a:pt x="4278" y="1317"/>
                </a:cubicBezTo>
                <a:cubicBezTo>
                  <a:pt x="4275" y="1317"/>
                  <a:pt x="4275" y="1317"/>
                  <a:pt x="4275" y="1317"/>
                </a:cubicBezTo>
                <a:cubicBezTo>
                  <a:pt x="4204" y="1382"/>
                  <a:pt x="4204" y="1382"/>
                  <a:pt x="4204" y="1382"/>
                </a:cubicBezTo>
                <a:close/>
                <a:moveTo>
                  <a:pt x="4113" y="1466"/>
                </a:moveTo>
                <a:cubicBezTo>
                  <a:pt x="4110" y="1466"/>
                  <a:pt x="4110" y="1466"/>
                  <a:pt x="4110" y="1466"/>
                </a:cubicBezTo>
                <a:cubicBezTo>
                  <a:pt x="4113" y="1469"/>
                  <a:pt x="4113" y="1469"/>
                  <a:pt x="4113" y="1469"/>
                </a:cubicBezTo>
                <a:cubicBezTo>
                  <a:pt x="4172" y="1537"/>
                  <a:pt x="4172" y="1537"/>
                  <a:pt x="4172" y="1537"/>
                </a:cubicBezTo>
                <a:cubicBezTo>
                  <a:pt x="4172" y="1540"/>
                  <a:pt x="4172" y="1540"/>
                  <a:pt x="4172" y="1540"/>
                </a:cubicBezTo>
                <a:cubicBezTo>
                  <a:pt x="4175" y="1537"/>
                  <a:pt x="4175" y="1537"/>
                  <a:pt x="4175" y="1537"/>
                </a:cubicBezTo>
                <a:cubicBezTo>
                  <a:pt x="4246" y="1472"/>
                  <a:pt x="4246" y="1472"/>
                  <a:pt x="4246" y="1472"/>
                </a:cubicBezTo>
                <a:cubicBezTo>
                  <a:pt x="4249" y="1472"/>
                  <a:pt x="4249" y="1472"/>
                  <a:pt x="4249" y="1472"/>
                </a:cubicBezTo>
                <a:cubicBezTo>
                  <a:pt x="4249" y="1469"/>
                  <a:pt x="4249" y="1469"/>
                  <a:pt x="4249" y="1469"/>
                </a:cubicBezTo>
                <a:cubicBezTo>
                  <a:pt x="4191" y="1401"/>
                  <a:pt x="4191" y="1401"/>
                  <a:pt x="4191" y="1401"/>
                </a:cubicBezTo>
                <a:cubicBezTo>
                  <a:pt x="4188" y="1398"/>
                  <a:pt x="4188" y="1398"/>
                  <a:pt x="4188" y="1398"/>
                </a:cubicBezTo>
                <a:cubicBezTo>
                  <a:pt x="4185" y="1401"/>
                  <a:pt x="4185" y="1401"/>
                  <a:pt x="4185" y="1401"/>
                </a:cubicBezTo>
                <a:cubicBezTo>
                  <a:pt x="4113" y="1466"/>
                  <a:pt x="4113" y="1466"/>
                  <a:pt x="4113" y="1466"/>
                </a:cubicBezTo>
                <a:close/>
                <a:moveTo>
                  <a:pt x="4023" y="1547"/>
                </a:moveTo>
                <a:cubicBezTo>
                  <a:pt x="4020" y="1547"/>
                  <a:pt x="4020" y="1547"/>
                  <a:pt x="4020" y="1547"/>
                </a:cubicBezTo>
                <a:cubicBezTo>
                  <a:pt x="4023" y="1550"/>
                  <a:pt x="4023" y="1550"/>
                  <a:pt x="4023" y="1550"/>
                </a:cubicBezTo>
                <a:cubicBezTo>
                  <a:pt x="4081" y="1618"/>
                  <a:pt x="4081" y="1618"/>
                  <a:pt x="4081" y="1618"/>
                </a:cubicBezTo>
                <a:cubicBezTo>
                  <a:pt x="4081" y="1621"/>
                  <a:pt x="4081" y="1621"/>
                  <a:pt x="4081" y="1621"/>
                </a:cubicBezTo>
                <a:cubicBezTo>
                  <a:pt x="4084" y="1621"/>
                  <a:pt x="4084" y="1621"/>
                  <a:pt x="4084" y="1621"/>
                </a:cubicBezTo>
                <a:cubicBezTo>
                  <a:pt x="4155" y="1556"/>
                  <a:pt x="4155" y="1556"/>
                  <a:pt x="4155" y="1556"/>
                </a:cubicBezTo>
                <a:cubicBezTo>
                  <a:pt x="4159" y="1553"/>
                  <a:pt x="4159" y="1553"/>
                  <a:pt x="4159" y="1553"/>
                </a:cubicBezTo>
                <a:cubicBezTo>
                  <a:pt x="4155" y="1550"/>
                  <a:pt x="4155" y="1550"/>
                  <a:pt x="4155" y="1550"/>
                </a:cubicBezTo>
                <a:cubicBezTo>
                  <a:pt x="4100" y="1482"/>
                  <a:pt x="4100" y="1482"/>
                  <a:pt x="4100" y="1482"/>
                </a:cubicBezTo>
                <a:cubicBezTo>
                  <a:pt x="4097" y="1479"/>
                  <a:pt x="4097" y="1479"/>
                  <a:pt x="4097" y="1479"/>
                </a:cubicBezTo>
                <a:cubicBezTo>
                  <a:pt x="4094" y="1482"/>
                  <a:pt x="4094" y="1482"/>
                  <a:pt x="4094" y="1482"/>
                </a:cubicBezTo>
                <a:cubicBezTo>
                  <a:pt x="4023" y="1547"/>
                  <a:pt x="4023" y="1547"/>
                  <a:pt x="4023" y="1547"/>
                </a:cubicBezTo>
                <a:close/>
                <a:moveTo>
                  <a:pt x="3932" y="1628"/>
                </a:moveTo>
                <a:cubicBezTo>
                  <a:pt x="3929" y="1631"/>
                  <a:pt x="3929" y="1631"/>
                  <a:pt x="3929" y="1631"/>
                </a:cubicBezTo>
                <a:cubicBezTo>
                  <a:pt x="3932" y="1634"/>
                  <a:pt x="3932" y="1634"/>
                  <a:pt x="3932" y="1634"/>
                </a:cubicBezTo>
                <a:cubicBezTo>
                  <a:pt x="3987" y="1702"/>
                  <a:pt x="3987" y="1702"/>
                  <a:pt x="3987" y="1702"/>
                </a:cubicBezTo>
                <a:cubicBezTo>
                  <a:pt x="3990" y="1705"/>
                  <a:pt x="3990" y="1705"/>
                  <a:pt x="3990" y="1705"/>
                </a:cubicBezTo>
                <a:cubicBezTo>
                  <a:pt x="3994" y="1702"/>
                  <a:pt x="3994" y="1702"/>
                  <a:pt x="3994" y="1702"/>
                </a:cubicBezTo>
                <a:cubicBezTo>
                  <a:pt x="4065" y="1637"/>
                  <a:pt x="4065" y="1637"/>
                  <a:pt x="4065" y="1637"/>
                </a:cubicBezTo>
                <a:cubicBezTo>
                  <a:pt x="4068" y="1634"/>
                  <a:pt x="4068" y="1634"/>
                  <a:pt x="4068" y="1634"/>
                </a:cubicBezTo>
                <a:cubicBezTo>
                  <a:pt x="4065" y="1631"/>
                  <a:pt x="4065" y="1631"/>
                  <a:pt x="4065" y="1631"/>
                </a:cubicBezTo>
                <a:cubicBezTo>
                  <a:pt x="4007" y="1563"/>
                  <a:pt x="4007" y="1563"/>
                  <a:pt x="4007" y="1563"/>
                </a:cubicBezTo>
                <a:cubicBezTo>
                  <a:pt x="4007" y="1560"/>
                  <a:pt x="4007" y="1560"/>
                  <a:pt x="4007" y="1560"/>
                </a:cubicBezTo>
                <a:cubicBezTo>
                  <a:pt x="4003" y="1563"/>
                  <a:pt x="4003" y="1563"/>
                  <a:pt x="4003" y="1563"/>
                </a:cubicBezTo>
                <a:cubicBezTo>
                  <a:pt x="3932" y="1628"/>
                  <a:pt x="3932" y="1628"/>
                  <a:pt x="3932" y="1628"/>
                </a:cubicBezTo>
                <a:close/>
                <a:moveTo>
                  <a:pt x="3841" y="1709"/>
                </a:moveTo>
                <a:cubicBezTo>
                  <a:pt x="3838" y="1712"/>
                  <a:pt x="3838" y="1712"/>
                  <a:pt x="3838" y="1712"/>
                </a:cubicBezTo>
                <a:cubicBezTo>
                  <a:pt x="3841" y="1715"/>
                  <a:pt x="3841" y="1715"/>
                  <a:pt x="3841" y="1715"/>
                </a:cubicBezTo>
                <a:cubicBezTo>
                  <a:pt x="3896" y="1783"/>
                  <a:pt x="3896" y="1783"/>
                  <a:pt x="3896" y="1783"/>
                </a:cubicBezTo>
                <a:cubicBezTo>
                  <a:pt x="3900" y="1786"/>
                  <a:pt x="3900" y="1786"/>
                  <a:pt x="3900" y="1786"/>
                </a:cubicBezTo>
                <a:cubicBezTo>
                  <a:pt x="3903" y="1783"/>
                  <a:pt x="3903" y="1783"/>
                  <a:pt x="3903" y="1783"/>
                </a:cubicBezTo>
                <a:cubicBezTo>
                  <a:pt x="3974" y="1718"/>
                  <a:pt x="3974" y="1718"/>
                  <a:pt x="3974" y="1718"/>
                </a:cubicBezTo>
                <a:cubicBezTo>
                  <a:pt x="3977" y="1715"/>
                  <a:pt x="3977" y="1715"/>
                  <a:pt x="3977" y="1715"/>
                </a:cubicBezTo>
                <a:cubicBezTo>
                  <a:pt x="3974" y="1715"/>
                  <a:pt x="3974" y="1715"/>
                  <a:pt x="3974" y="1715"/>
                </a:cubicBezTo>
                <a:cubicBezTo>
                  <a:pt x="3916" y="1647"/>
                  <a:pt x="3916" y="1647"/>
                  <a:pt x="3916" y="1647"/>
                </a:cubicBezTo>
                <a:cubicBezTo>
                  <a:pt x="3916" y="1644"/>
                  <a:pt x="3916" y="1644"/>
                  <a:pt x="3916" y="1644"/>
                </a:cubicBezTo>
                <a:cubicBezTo>
                  <a:pt x="3913" y="1644"/>
                  <a:pt x="3913" y="1644"/>
                  <a:pt x="3913" y="1644"/>
                </a:cubicBezTo>
                <a:cubicBezTo>
                  <a:pt x="3841" y="1709"/>
                  <a:pt x="3841" y="1709"/>
                  <a:pt x="3841" y="1709"/>
                </a:cubicBezTo>
                <a:close/>
                <a:moveTo>
                  <a:pt x="3748" y="1793"/>
                </a:moveTo>
                <a:cubicBezTo>
                  <a:pt x="3748" y="1793"/>
                  <a:pt x="3748" y="1793"/>
                  <a:pt x="3748" y="1793"/>
                </a:cubicBezTo>
                <a:cubicBezTo>
                  <a:pt x="3748" y="1796"/>
                  <a:pt x="3748" y="1796"/>
                  <a:pt x="3748" y="1796"/>
                </a:cubicBezTo>
                <a:cubicBezTo>
                  <a:pt x="3806" y="1864"/>
                  <a:pt x="3806" y="1864"/>
                  <a:pt x="3806" y="1864"/>
                </a:cubicBezTo>
                <a:cubicBezTo>
                  <a:pt x="3809" y="1867"/>
                  <a:pt x="3809" y="1867"/>
                  <a:pt x="3809" y="1867"/>
                </a:cubicBezTo>
                <a:cubicBezTo>
                  <a:pt x="3812" y="1864"/>
                  <a:pt x="3812" y="1864"/>
                  <a:pt x="3812" y="1864"/>
                </a:cubicBezTo>
                <a:cubicBezTo>
                  <a:pt x="3884" y="1799"/>
                  <a:pt x="3884" y="1799"/>
                  <a:pt x="3884" y="1799"/>
                </a:cubicBezTo>
                <a:cubicBezTo>
                  <a:pt x="3887" y="1799"/>
                  <a:pt x="3887" y="1799"/>
                  <a:pt x="3887" y="1799"/>
                </a:cubicBezTo>
                <a:cubicBezTo>
                  <a:pt x="3884" y="1796"/>
                  <a:pt x="3884" y="1796"/>
                  <a:pt x="3884" y="1796"/>
                </a:cubicBezTo>
                <a:cubicBezTo>
                  <a:pt x="3825" y="1728"/>
                  <a:pt x="3825" y="1728"/>
                  <a:pt x="3825" y="1728"/>
                </a:cubicBezTo>
                <a:cubicBezTo>
                  <a:pt x="3822" y="1725"/>
                  <a:pt x="3822" y="1725"/>
                  <a:pt x="3822" y="1725"/>
                </a:cubicBezTo>
                <a:cubicBezTo>
                  <a:pt x="3822" y="1728"/>
                  <a:pt x="3822" y="1728"/>
                  <a:pt x="3822" y="1728"/>
                </a:cubicBezTo>
                <a:cubicBezTo>
                  <a:pt x="3748" y="1793"/>
                  <a:pt x="3748" y="1793"/>
                  <a:pt x="3748" y="1793"/>
                </a:cubicBezTo>
                <a:close/>
                <a:moveTo>
                  <a:pt x="3625" y="1903"/>
                </a:moveTo>
                <a:cubicBezTo>
                  <a:pt x="3625" y="1913"/>
                  <a:pt x="3625" y="1913"/>
                  <a:pt x="3625" y="1913"/>
                </a:cubicBezTo>
                <a:cubicBezTo>
                  <a:pt x="3680" y="1981"/>
                  <a:pt x="3680" y="1981"/>
                  <a:pt x="3680" y="1981"/>
                </a:cubicBezTo>
                <a:cubicBezTo>
                  <a:pt x="3680" y="1981"/>
                  <a:pt x="3680" y="1981"/>
                  <a:pt x="3680" y="1981"/>
                </a:cubicBezTo>
                <a:cubicBezTo>
                  <a:pt x="3683" y="1981"/>
                  <a:pt x="3683" y="1981"/>
                  <a:pt x="3683" y="1981"/>
                </a:cubicBezTo>
                <a:cubicBezTo>
                  <a:pt x="3793" y="1883"/>
                  <a:pt x="3793" y="1883"/>
                  <a:pt x="3793" y="1883"/>
                </a:cubicBezTo>
                <a:cubicBezTo>
                  <a:pt x="3793" y="1880"/>
                  <a:pt x="3793" y="1880"/>
                  <a:pt x="3793" y="1880"/>
                </a:cubicBezTo>
                <a:cubicBezTo>
                  <a:pt x="3793" y="1877"/>
                  <a:pt x="3793" y="1877"/>
                  <a:pt x="3793" y="1877"/>
                </a:cubicBezTo>
                <a:cubicBezTo>
                  <a:pt x="3735" y="1809"/>
                  <a:pt x="3735" y="1809"/>
                  <a:pt x="3735" y="1809"/>
                </a:cubicBezTo>
                <a:cubicBezTo>
                  <a:pt x="3731" y="1806"/>
                  <a:pt x="3731" y="1806"/>
                  <a:pt x="3731" y="1806"/>
                </a:cubicBezTo>
                <a:cubicBezTo>
                  <a:pt x="3728" y="1809"/>
                  <a:pt x="3728" y="1809"/>
                  <a:pt x="3728" y="1809"/>
                </a:cubicBezTo>
                <a:cubicBezTo>
                  <a:pt x="3625" y="1903"/>
                  <a:pt x="3625" y="1903"/>
                  <a:pt x="3625" y="1903"/>
                </a:cubicBezTo>
                <a:close/>
                <a:moveTo>
                  <a:pt x="5285" y="576"/>
                </a:moveTo>
                <a:cubicBezTo>
                  <a:pt x="5282" y="576"/>
                  <a:pt x="5282" y="576"/>
                  <a:pt x="5282" y="576"/>
                </a:cubicBezTo>
                <a:cubicBezTo>
                  <a:pt x="5285" y="579"/>
                  <a:pt x="5285" y="579"/>
                  <a:pt x="5285" y="579"/>
                </a:cubicBezTo>
                <a:cubicBezTo>
                  <a:pt x="5340" y="647"/>
                  <a:pt x="5340" y="647"/>
                  <a:pt x="5340" y="647"/>
                </a:cubicBezTo>
                <a:cubicBezTo>
                  <a:pt x="5343" y="650"/>
                  <a:pt x="5343" y="650"/>
                  <a:pt x="5343" y="650"/>
                </a:cubicBezTo>
                <a:cubicBezTo>
                  <a:pt x="5347" y="647"/>
                  <a:pt x="5347" y="647"/>
                  <a:pt x="5347" y="647"/>
                </a:cubicBezTo>
                <a:cubicBezTo>
                  <a:pt x="5418" y="586"/>
                  <a:pt x="5418" y="586"/>
                  <a:pt x="5418" y="586"/>
                </a:cubicBezTo>
                <a:cubicBezTo>
                  <a:pt x="5421" y="582"/>
                  <a:pt x="5421" y="582"/>
                  <a:pt x="5421" y="582"/>
                </a:cubicBezTo>
                <a:cubicBezTo>
                  <a:pt x="5418" y="579"/>
                  <a:pt x="5418" y="579"/>
                  <a:pt x="5418" y="579"/>
                </a:cubicBezTo>
                <a:cubicBezTo>
                  <a:pt x="5359" y="511"/>
                  <a:pt x="5359" y="511"/>
                  <a:pt x="5359" y="511"/>
                </a:cubicBezTo>
                <a:cubicBezTo>
                  <a:pt x="5359" y="508"/>
                  <a:pt x="5359" y="508"/>
                  <a:pt x="5359" y="508"/>
                </a:cubicBezTo>
                <a:cubicBezTo>
                  <a:pt x="5356" y="511"/>
                  <a:pt x="5356" y="511"/>
                  <a:pt x="5356" y="511"/>
                </a:cubicBezTo>
                <a:cubicBezTo>
                  <a:pt x="5285" y="576"/>
                  <a:pt x="5285" y="576"/>
                  <a:pt x="5285" y="576"/>
                </a:cubicBezTo>
                <a:close/>
                <a:moveTo>
                  <a:pt x="5194" y="657"/>
                </a:moveTo>
                <a:cubicBezTo>
                  <a:pt x="5191" y="660"/>
                  <a:pt x="5191" y="660"/>
                  <a:pt x="5191" y="660"/>
                </a:cubicBezTo>
                <a:cubicBezTo>
                  <a:pt x="5191" y="660"/>
                  <a:pt x="5191" y="660"/>
                  <a:pt x="5191" y="660"/>
                </a:cubicBezTo>
                <a:cubicBezTo>
                  <a:pt x="5249" y="731"/>
                  <a:pt x="5249" y="731"/>
                  <a:pt x="5249" y="731"/>
                </a:cubicBezTo>
                <a:cubicBezTo>
                  <a:pt x="5253" y="731"/>
                  <a:pt x="5253" y="731"/>
                  <a:pt x="5253" y="731"/>
                </a:cubicBezTo>
                <a:cubicBezTo>
                  <a:pt x="5256" y="731"/>
                  <a:pt x="5256" y="731"/>
                  <a:pt x="5256" y="731"/>
                </a:cubicBezTo>
                <a:cubicBezTo>
                  <a:pt x="5327" y="666"/>
                  <a:pt x="5327" y="666"/>
                  <a:pt x="5327" y="666"/>
                </a:cubicBezTo>
                <a:cubicBezTo>
                  <a:pt x="5330" y="663"/>
                  <a:pt x="5330" y="663"/>
                  <a:pt x="5330" y="663"/>
                </a:cubicBezTo>
                <a:cubicBezTo>
                  <a:pt x="5327" y="660"/>
                  <a:pt x="5327" y="660"/>
                  <a:pt x="5327" y="660"/>
                </a:cubicBezTo>
                <a:cubicBezTo>
                  <a:pt x="5269" y="592"/>
                  <a:pt x="5269" y="592"/>
                  <a:pt x="5269" y="592"/>
                </a:cubicBezTo>
                <a:cubicBezTo>
                  <a:pt x="5269" y="589"/>
                  <a:pt x="5269" y="589"/>
                  <a:pt x="5269" y="589"/>
                </a:cubicBezTo>
                <a:cubicBezTo>
                  <a:pt x="5266" y="592"/>
                  <a:pt x="5266" y="592"/>
                  <a:pt x="5266" y="592"/>
                </a:cubicBezTo>
                <a:cubicBezTo>
                  <a:pt x="5194" y="657"/>
                  <a:pt x="5194" y="657"/>
                  <a:pt x="5194" y="657"/>
                </a:cubicBezTo>
                <a:close/>
                <a:moveTo>
                  <a:pt x="5101" y="738"/>
                </a:moveTo>
                <a:cubicBezTo>
                  <a:pt x="5101" y="741"/>
                  <a:pt x="5101" y="741"/>
                  <a:pt x="5101" y="741"/>
                </a:cubicBezTo>
                <a:cubicBezTo>
                  <a:pt x="5101" y="744"/>
                  <a:pt x="5101" y="744"/>
                  <a:pt x="5101" y="744"/>
                </a:cubicBezTo>
                <a:cubicBezTo>
                  <a:pt x="5159" y="812"/>
                  <a:pt x="5159" y="812"/>
                  <a:pt x="5159" y="812"/>
                </a:cubicBezTo>
                <a:cubicBezTo>
                  <a:pt x="5162" y="815"/>
                  <a:pt x="5162" y="815"/>
                  <a:pt x="5162" y="815"/>
                </a:cubicBezTo>
                <a:cubicBezTo>
                  <a:pt x="5165" y="812"/>
                  <a:pt x="5165" y="812"/>
                  <a:pt x="5165" y="812"/>
                </a:cubicBezTo>
                <a:cubicBezTo>
                  <a:pt x="5236" y="747"/>
                  <a:pt x="5236" y="747"/>
                  <a:pt x="5236" y="747"/>
                </a:cubicBezTo>
                <a:cubicBezTo>
                  <a:pt x="5236" y="744"/>
                  <a:pt x="5236" y="744"/>
                  <a:pt x="5236" y="744"/>
                </a:cubicBezTo>
                <a:cubicBezTo>
                  <a:pt x="5236" y="744"/>
                  <a:pt x="5236" y="744"/>
                  <a:pt x="5236" y="744"/>
                </a:cubicBezTo>
                <a:cubicBezTo>
                  <a:pt x="5178" y="673"/>
                  <a:pt x="5178" y="673"/>
                  <a:pt x="5178" y="673"/>
                </a:cubicBezTo>
                <a:cubicBezTo>
                  <a:pt x="5175" y="673"/>
                  <a:pt x="5175" y="673"/>
                  <a:pt x="5175" y="673"/>
                </a:cubicBezTo>
                <a:cubicBezTo>
                  <a:pt x="5175" y="673"/>
                  <a:pt x="5175" y="673"/>
                  <a:pt x="5175" y="673"/>
                </a:cubicBezTo>
                <a:cubicBezTo>
                  <a:pt x="5101" y="738"/>
                  <a:pt x="5101" y="738"/>
                  <a:pt x="5101" y="738"/>
                </a:cubicBezTo>
                <a:close/>
                <a:moveTo>
                  <a:pt x="5010" y="819"/>
                </a:moveTo>
                <a:cubicBezTo>
                  <a:pt x="5007" y="822"/>
                  <a:pt x="5007" y="822"/>
                  <a:pt x="5007" y="822"/>
                </a:cubicBezTo>
                <a:cubicBezTo>
                  <a:pt x="5010" y="825"/>
                  <a:pt x="5010" y="825"/>
                  <a:pt x="5010" y="825"/>
                </a:cubicBezTo>
                <a:cubicBezTo>
                  <a:pt x="5068" y="893"/>
                  <a:pt x="5068" y="893"/>
                  <a:pt x="5068" y="893"/>
                </a:cubicBezTo>
                <a:cubicBezTo>
                  <a:pt x="5071" y="896"/>
                  <a:pt x="5071" y="896"/>
                  <a:pt x="5071" y="896"/>
                </a:cubicBezTo>
                <a:cubicBezTo>
                  <a:pt x="5071" y="893"/>
                  <a:pt x="5071" y="893"/>
                  <a:pt x="5071" y="893"/>
                </a:cubicBezTo>
                <a:cubicBezTo>
                  <a:pt x="5146" y="828"/>
                  <a:pt x="5146" y="828"/>
                  <a:pt x="5146" y="828"/>
                </a:cubicBezTo>
                <a:cubicBezTo>
                  <a:pt x="5146" y="828"/>
                  <a:pt x="5146" y="828"/>
                  <a:pt x="5146" y="828"/>
                </a:cubicBezTo>
                <a:cubicBezTo>
                  <a:pt x="5146" y="825"/>
                  <a:pt x="5146" y="825"/>
                  <a:pt x="5146" y="825"/>
                </a:cubicBezTo>
                <a:cubicBezTo>
                  <a:pt x="5088" y="757"/>
                  <a:pt x="5088" y="757"/>
                  <a:pt x="5088" y="757"/>
                </a:cubicBezTo>
                <a:cubicBezTo>
                  <a:pt x="5084" y="754"/>
                  <a:pt x="5084" y="754"/>
                  <a:pt x="5084" y="754"/>
                </a:cubicBezTo>
                <a:cubicBezTo>
                  <a:pt x="5081" y="754"/>
                  <a:pt x="5081" y="754"/>
                  <a:pt x="5081" y="754"/>
                </a:cubicBezTo>
                <a:cubicBezTo>
                  <a:pt x="5010" y="819"/>
                  <a:pt x="5010" y="819"/>
                  <a:pt x="5010" y="819"/>
                </a:cubicBezTo>
                <a:close/>
                <a:moveTo>
                  <a:pt x="4919" y="903"/>
                </a:moveTo>
                <a:cubicBezTo>
                  <a:pt x="4916" y="903"/>
                  <a:pt x="4916" y="903"/>
                  <a:pt x="4916" y="903"/>
                </a:cubicBezTo>
                <a:cubicBezTo>
                  <a:pt x="4919" y="906"/>
                  <a:pt x="4919" y="906"/>
                  <a:pt x="4919" y="906"/>
                </a:cubicBezTo>
                <a:cubicBezTo>
                  <a:pt x="4978" y="974"/>
                  <a:pt x="4978" y="974"/>
                  <a:pt x="4978" y="974"/>
                </a:cubicBezTo>
                <a:cubicBezTo>
                  <a:pt x="4978" y="977"/>
                  <a:pt x="4978" y="977"/>
                  <a:pt x="4978" y="977"/>
                </a:cubicBezTo>
                <a:cubicBezTo>
                  <a:pt x="4981" y="974"/>
                  <a:pt x="4981" y="974"/>
                  <a:pt x="4981" y="974"/>
                </a:cubicBezTo>
                <a:cubicBezTo>
                  <a:pt x="5052" y="909"/>
                  <a:pt x="5052" y="909"/>
                  <a:pt x="5052" y="909"/>
                </a:cubicBezTo>
                <a:cubicBezTo>
                  <a:pt x="5055" y="909"/>
                  <a:pt x="5055" y="909"/>
                  <a:pt x="5055" y="909"/>
                </a:cubicBezTo>
                <a:cubicBezTo>
                  <a:pt x="5052" y="906"/>
                  <a:pt x="5052" y="906"/>
                  <a:pt x="5052" y="906"/>
                </a:cubicBezTo>
                <a:cubicBezTo>
                  <a:pt x="4997" y="838"/>
                  <a:pt x="4997" y="838"/>
                  <a:pt x="4997" y="838"/>
                </a:cubicBezTo>
                <a:cubicBezTo>
                  <a:pt x="4994" y="835"/>
                  <a:pt x="4994" y="835"/>
                  <a:pt x="4994" y="835"/>
                </a:cubicBezTo>
                <a:cubicBezTo>
                  <a:pt x="4990" y="838"/>
                  <a:pt x="4990" y="838"/>
                  <a:pt x="4990" y="838"/>
                </a:cubicBezTo>
                <a:cubicBezTo>
                  <a:pt x="4919" y="903"/>
                  <a:pt x="4919" y="903"/>
                  <a:pt x="4919" y="903"/>
                </a:cubicBezTo>
                <a:close/>
                <a:moveTo>
                  <a:pt x="4829" y="984"/>
                </a:moveTo>
                <a:cubicBezTo>
                  <a:pt x="4825" y="987"/>
                  <a:pt x="4825" y="987"/>
                  <a:pt x="4825" y="987"/>
                </a:cubicBezTo>
                <a:cubicBezTo>
                  <a:pt x="4829" y="987"/>
                  <a:pt x="4829" y="987"/>
                  <a:pt x="4829" y="987"/>
                </a:cubicBezTo>
                <a:cubicBezTo>
                  <a:pt x="4884" y="1058"/>
                  <a:pt x="4884" y="1058"/>
                  <a:pt x="4884" y="1058"/>
                </a:cubicBezTo>
                <a:cubicBezTo>
                  <a:pt x="4887" y="1058"/>
                  <a:pt x="4887" y="1058"/>
                  <a:pt x="4887" y="1058"/>
                </a:cubicBezTo>
                <a:cubicBezTo>
                  <a:pt x="4890" y="1058"/>
                  <a:pt x="4890" y="1058"/>
                  <a:pt x="4890" y="1058"/>
                </a:cubicBezTo>
                <a:cubicBezTo>
                  <a:pt x="4961" y="993"/>
                  <a:pt x="4961" y="993"/>
                  <a:pt x="4961" y="993"/>
                </a:cubicBezTo>
                <a:cubicBezTo>
                  <a:pt x="4965" y="990"/>
                  <a:pt x="4965" y="990"/>
                  <a:pt x="4965" y="990"/>
                </a:cubicBezTo>
                <a:cubicBezTo>
                  <a:pt x="4961" y="987"/>
                  <a:pt x="4961" y="987"/>
                  <a:pt x="4961" y="987"/>
                </a:cubicBezTo>
                <a:cubicBezTo>
                  <a:pt x="4906" y="919"/>
                  <a:pt x="4906" y="919"/>
                  <a:pt x="4906" y="919"/>
                </a:cubicBezTo>
                <a:cubicBezTo>
                  <a:pt x="4903" y="916"/>
                  <a:pt x="4903" y="916"/>
                  <a:pt x="4903" y="916"/>
                </a:cubicBezTo>
                <a:cubicBezTo>
                  <a:pt x="4900" y="919"/>
                  <a:pt x="4900" y="919"/>
                  <a:pt x="4900" y="919"/>
                </a:cubicBezTo>
                <a:cubicBezTo>
                  <a:pt x="4829" y="984"/>
                  <a:pt x="4829" y="984"/>
                  <a:pt x="4829" y="984"/>
                </a:cubicBezTo>
                <a:close/>
                <a:moveTo>
                  <a:pt x="4738" y="1065"/>
                </a:moveTo>
                <a:cubicBezTo>
                  <a:pt x="4735" y="1068"/>
                  <a:pt x="4735" y="1068"/>
                  <a:pt x="4735" y="1068"/>
                </a:cubicBezTo>
                <a:cubicBezTo>
                  <a:pt x="4738" y="1071"/>
                  <a:pt x="4738" y="1071"/>
                  <a:pt x="4738" y="1071"/>
                </a:cubicBezTo>
                <a:cubicBezTo>
                  <a:pt x="4793" y="1139"/>
                  <a:pt x="4793" y="1139"/>
                  <a:pt x="4793" y="1139"/>
                </a:cubicBezTo>
                <a:cubicBezTo>
                  <a:pt x="4796" y="1142"/>
                  <a:pt x="4796" y="1142"/>
                  <a:pt x="4796" y="1142"/>
                </a:cubicBezTo>
                <a:cubicBezTo>
                  <a:pt x="4800" y="1139"/>
                  <a:pt x="4800" y="1139"/>
                  <a:pt x="4800" y="1139"/>
                </a:cubicBezTo>
                <a:cubicBezTo>
                  <a:pt x="4871" y="1074"/>
                  <a:pt x="4871" y="1074"/>
                  <a:pt x="4871" y="1074"/>
                </a:cubicBezTo>
                <a:cubicBezTo>
                  <a:pt x="4874" y="1071"/>
                  <a:pt x="4874" y="1071"/>
                  <a:pt x="4874" y="1071"/>
                </a:cubicBezTo>
                <a:cubicBezTo>
                  <a:pt x="4871" y="1071"/>
                  <a:pt x="4871" y="1071"/>
                  <a:pt x="4871" y="1071"/>
                </a:cubicBezTo>
                <a:cubicBezTo>
                  <a:pt x="4812" y="1000"/>
                  <a:pt x="4812" y="1000"/>
                  <a:pt x="4812" y="1000"/>
                </a:cubicBezTo>
                <a:cubicBezTo>
                  <a:pt x="4812" y="997"/>
                  <a:pt x="4812" y="997"/>
                  <a:pt x="4812" y="997"/>
                </a:cubicBezTo>
                <a:cubicBezTo>
                  <a:pt x="4809" y="1000"/>
                  <a:pt x="4809" y="1000"/>
                  <a:pt x="4809" y="1000"/>
                </a:cubicBezTo>
                <a:cubicBezTo>
                  <a:pt x="4738" y="1065"/>
                  <a:pt x="4738" y="1065"/>
                  <a:pt x="4738" y="1065"/>
                </a:cubicBezTo>
                <a:close/>
                <a:moveTo>
                  <a:pt x="4644" y="1145"/>
                </a:moveTo>
                <a:cubicBezTo>
                  <a:pt x="4644" y="1149"/>
                  <a:pt x="4644" y="1149"/>
                  <a:pt x="4644" y="1149"/>
                </a:cubicBezTo>
                <a:cubicBezTo>
                  <a:pt x="4644" y="1152"/>
                  <a:pt x="4644" y="1152"/>
                  <a:pt x="4644" y="1152"/>
                </a:cubicBezTo>
                <a:cubicBezTo>
                  <a:pt x="4702" y="1220"/>
                  <a:pt x="4702" y="1220"/>
                  <a:pt x="4702" y="1220"/>
                </a:cubicBezTo>
                <a:cubicBezTo>
                  <a:pt x="4706" y="1223"/>
                  <a:pt x="4706" y="1223"/>
                  <a:pt x="4706" y="1223"/>
                </a:cubicBezTo>
                <a:cubicBezTo>
                  <a:pt x="4709" y="1220"/>
                  <a:pt x="4709" y="1220"/>
                  <a:pt x="4709" y="1220"/>
                </a:cubicBezTo>
                <a:cubicBezTo>
                  <a:pt x="4780" y="1155"/>
                  <a:pt x="4780" y="1155"/>
                  <a:pt x="4780" y="1155"/>
                </a:cubicBezTo>
                <a:cubicBezTo>
                  <a:pt x="4783" y="1155"/>
                  <a:pt x="4783" y="1155"/>
                  <a:pt x="4783" y="1155"/>
                </a:cubicBezTo>
                <a:cubicBezTo>
                  <a:pt x="4780" y="1152"/>
                  <a:pt x="4780" y="1152"/>
                  <a:pt x="4780" y="1152"/>
                </a:cubicBezTo>
                <a:cubicBezTo>
                  <a:pt x="4722" y="1084"/>
                  <a:pt x="4722" y="1084"/>
                  <a:pt x="4722" y="1084"/>
                </a:cubicBezTo>
                <a:cubicBezTo>
                  <a:pt x="4719" y="1081"/>
                  <a:pt x="4719" y="1081"/>
                  <a:pt x="4719" y="1081"/>
                </a:cubicBezTo>
                <a:cubicBezTo>
                  <a:pt x="4719" y="1081"/>
                  <a:pt x="4719" y="1081"/>
                  <a:pt x="4719" y="1081"/>
                </a:cubicBezTo>
                <a:cubicBezTo>
                  <a:pt x="4644" y="1145"/>
                  <a:pt x="4644" y="1145"/>
                  <a:pt x="4644" y="1145"/>
                </a:cubicBezTo>
                <a:close/>
                <a:moveTo>
                  <a:pt x="4554" y="1230"/>
                </a:moveTo>
                <a:cubicBezTo>
                  <a:pt x="4554" y="1230"/>
                  <a:pt x="4554" y="1230"/>
                  <a:pt x="4554" y="1230"/>
                </a:cubicBezTo>
                <a:cubicBezTo>
                  <a:pt x="4554" y="1233"/>
                  <a:pt x="4554" y="1233"/>
                  <a:pt x="4554" y="1233"/>
                </a:cubicBezTo>
                <a:cubicBezTo>
                  <a:pt x="4612" y="1301"/>
                  <a:pt x="4612" y="1301"/>
                  <a:pt x="4612" y="1301"/>
                </a:cubicBezTo>
                <a:cubicBezTo>
                  <a:pt x="4615" y="1304"/>
                  <a:pt x="4615" y="1304"/>
                  <a:pt x="4615" y="1304"/>
                </a:cubicBezTo>
                <a:cubicBezTo>
                  <a:pt x="4615" y="1301"/>
                  <a:pt x="4615" y="1301"/>
                  <a:pt x="4615" y="1301"/>
                </a:cubicBezTo>
                <a:cubicBezTo>
                  <a:pt x="4689" y="1236"/>
                  <a:pt x="4689" y="1236"/>
                  <a:pt x="4689" y="1236"/>
                </a:cubicBezTo>
                <a:cubicBezTo>
                  <a:pt x="4689" y="1236"/>
                  <a:pt x="4689" y="1236"/>
                  <a:pt x="4689" y="1236"/>
                </a:cubicBezTo>
                <a:cubicBezTo>
                  <a:pt x="4689" y="1233"/>
                  <a:pt x="4689" y="1233"/>
                  <a:pt x="4689" y="1233"/>
                </a:cubicBezTo>
                <a:cubicBezTo>
                  <a:pt x="4631" y="1165"/>
                  <a:pt x="4631" y="1165"/>
                  <a:pt x="4631" y="1165"/>
                </a:cubicBezTo>
                <a:cubicBezTo>
                  <a:pt x="4628" y="1162"/>
                  <a:pt x="4628" y="1162"/>
                  <a:pt x="4628" y="1162"/>
                </a:cubicBezTo>
                <a:cubicBezTo>
                  <a:pt x="4625" y="1165"/>
                  <a:pt x="4625" y="1165"/>
                  <a:pt x="4625" y="1165"/>
                </a:cubicBezTo>
                <a:cubicBezTo>
                  <a:pt x="4554" y="1230"/>
                  <a:pt x="4554" y="1230"/>
                  <a:pt x="4554" y="1230"/>
                </a:cubicBezTo>
                <a:close/>
                <a:moveTo>
                  <a:pt x="4463" y="1311"/>
                </a:moveTo>
                <a:cubicBezTo>
                  <a:pt x="4460" y="1314"/>
                  <a:pt x="4460" y="1314"/>
                  <a:pt x="4460" y="1314"/>
                </a:cubicBezTo>
                <a:cubicBezTo>
                  <a:pt x="4463" y="1314"/>
                  <a:pt x="4463" y="1314"/>
                  <a:pt x="4463" y="1314"/>
                </a:cubicBezTo>
                <a:cubicBezTo>
                  <a:pt x="4521" y="1382"/>
                  <a:pt x="4521" y="1382"/>
                  <a:pt x="4521" y="1382"/>
                </a:cubicBezTo>
                <a:cubicBezTo>
                  <a:pt x="4521" y="1385"/>
                  <a:pt x="4521" y="1385"/>
                  <a:pt x="4521" y="1385"/>
                </a:cubicBezTo>
                <a:cubicBezTo>
                  <a:pt x="4524" y="1385"/>
                  <a:pt x="4524" y="1385"/>
                  <a:pt x="4524" y="1385"/>
                </a:cubicBezTo>
                <a:cubicBezTo>
                  <a:pt x="4596" y="1320"/>
                  <a:pt x="4596" y="1320"/>
                  <a:pt x="4596" y="1320"/>
                </a:cubicBezTo>
                <a:cubicBezTo>
                  <a:pt x="4599" y="1317"/>
                  <a:pt x="4599" y="1317"/>
                  <a:pt x="4599" y="1317"/>
                </a:cubicBezTo>
                <a:cubicBezTo>
                  <a:pt x="4599" y="1314"/>
                  <a:pt x="4599" y="1314"/>
                  <a:pt x="4599" y="1314"/>
                </a:cubicBezTo>
                <a:cubicBezTo>
                  <a:pt x="4541" y="1246"/>
                  <a:pt x="4541" y="1246"/>
                  <a:pt x="4541" y="1246"/>
                </a:cubicBezTo>
                <a:cubicBezTo>
                  <a:pt x="4537" y="1243"/>
                  <a:pt x="4537" y="1243"/>
                  <a:pt x="4537" y="1243"/>
                </a:cubicBezTo>
                <a:cubicBezTo>
                  <a:pt x="4534" y="1246"/>
                  <a:pt x="4534" y="1246"/>
                  <a:pt x="4534" y="1246"/>
                </a:cubicBezTo>
                <a:cubicBezTo>
                  <a:pt x="4463" y="1311"/>
                  <a:pt x="4463" y="1311"/>
                  <a:pt x="4463" y="1311"/>
                </a:cubicBezTo>
                <a:close/>
                <a:moveTo>
                  <a:pt x="4372" y="1391"/>
                </a:moveTo>
                <a:cubicBezTo>
                  <a:pt x="4369" y="1395"/>
                  <a:pt x="4369" y="1395"/>
                  <a:pt x="4369" y="1395"/>
                </a:cubicBezTo>
                <a:cubicBezTo>
                  <a:pt x="4372" y="1398"/>
                  <a:pt x="4372" y="1398"/>
                  <a:pt x="4372" y="1398"/>
                </a:cubicBezTo>
                <a:cubicBezTo>
                  <a:pt x="4431" y="1466"/>
                  <a:pt x="4431" y="1466"/>
                  <a:pt x="4431" y="1466"/>
                </a:cubicBezTo>
                <a:cubicBezTo>
                  <a:pt x="4431" y="1469"/>
                  <a:pt x="4431" y="1469"/>
                  <a:pt x="4431" y="1469"/>
                </a:cubicBezTo>
                <a:cubicBezTo>
                  <a:pt x="4434" y="1466"/>
                  <a:pt x="4434" y="1466"/>
                  <a:pt x="4434" y="1466"/>
                </a:cubicBezTo>
                <a:cubicBezTo>
                  <a:pt x="4505" y="1401"/>
                  <a:pt x="4505" y="1401"/>
                  <a:pt x="4505" y="1401"/>
                </a:cubicBezTo>
                <a:cubicBezTo>
                  <a:pt x="4508" y="1398"/>
                  <a:pt x="4508" y="1398"/>
                  <a:pt x="4508" y="1398"/>
                </a:cubicBezTo>
                <a:cubicBezTo>
                  <a:pt x="4505" y="1398"/>
                  <a:pt x="4505" y="1398"/>
                  <a:pt x="4505" y="1398"/>
                </a:cubicBezTo>
                <a:cubicBezTo>
                  <a:pt x="4450" y="1327"/>
                  <a:pt x="4450" y="1327"/>
                  <a:pt x="4450" y="1327"/>
                </a:cubicBezTo>
                <a:cubicBezTo>
                  <a:pt x="4447" y="1323"/>
                  <a:pt x="4447" y="1323"/>
                  <a:pt x="4447" y="1323"/>
                </a:cubicBezTo>
                <a:cubicBezTo>
                  <a:pt x="4443" y="1327"/>
                  <a:pt x="4443" y="1327"/>
                  <a:pt x="4443" y="1327"/>
                </a:cubicBezTo>
                <a:cubicBezTo>
                  <a:pt x="4372" y="1391"/>
                  <a:pt x="4372" y="1391"/>
                  <a:pt x="4372" y="1391"/>
                </a:cubicBezTo>
                <a:close/>
                <a:moveTo>
                  <a:pt x="4282" y="1472"/>
                </a:moveTo>
                <a:cubicBezTo>
                  <a:pt x="4278" y="1476"/>
                  <a:pt x="4278" y="1476"/>
                  <a:pt x="4278" y="1476"/>
                </a:cubicBezTo>
                <a:cubicBezTo>
                  <a:pt x="4282" y="1479"/>
                  <a:pt x="4282" y="1479"/>
                  <a:pt x="4282" y="1479"/>
                </a:cubicBezTo>
                <a:cubicBezTo>
                  <a:pt x="4337" y="1547"/>
                  <a:pt x="4337" y="1547"/>
                  <a:pt x="4337" y="1547"/>
                </a:cubicBezTo>
                <a:cubicBezTo>
                  <a:pt x="4340" y="1550"/>
                  <a:pt x="4340" y="1550"/>
                  <a:pt x="4340" y="1550"/>
                </a:cubicBezTo>
                <a:cubicBezTo>
                  <a:pt x="4343" y="1547"/>
                  <a:pt x="4343" y="1547"/>
                  <a:pt x="4343" y="1547"/>
                </a:cubicBezTo>
                <a:cubicBezTo>
                  <a:pt x="4414" y="1482"/>
                  <a:pt x="4414" y="1482"/>
                  <a:pt x="4414" y="1482"/>
                </a:cubicBezTo>
                <a:cubicBezTo>
                  <a:pt x="4418" y="1482"/>
                  <a:pt x="4418" y="1482"/>
                  <a:pt x="4418" y="1482"/>
                </a:cubicBezTo>
                <a:cubicBezTo>
                  <a:pt x="4414" y="1479"/>
                  <a:pt x="4414" y="1479"/>
                  <a:pt x="4414" y="1479"/>
                </a:cubicBezTo>
                <a:cubicBezTo>
                  <a:pt x="4356" y="1411"/>
                  <a:pt x="4356" y="1411"/>
                  <a:pt x="4356" y="1411"/>
                </a:cubicBezTo>
                <a:cubicBezTo>
                  <a:pt x="4356" y="1408"/>
                  <a:pt x="4356" y="1408"/>
                  <a:pt x="4356" y="1408"/>
                </a:cubicBezTo>
                <a:cubicBezTo>
                  <a:pt x="4353" y="1408"/>
                  <a:pt x="4353" y="1408"/>
                  <a:pt x="4353" y="1408"/>
                </a:cubicBezTo>
                <a:cubicBezTo>
                  <a:pt x="4282" y="1472"/>
                  <a:pt x="4282" y="1472"/>
                  <a:pt x="4282" y="1472"/>
                </a:cubicBezTo>
                <a:close/>
                <a:moveTo>
                  <a:pt x="4191" y="1556"/>
                </a:moveTo>
                <a:cubicBezTo>
                  <a:pt x="4188" y="1556"/>
                  <a:pt x="4188" y="1556"/>
                  <a:pt x="4188" y="1556"/>
                </a:cubicBezTo>
                <a:cubicBezTo>
                  <a:pt x="4188" y="1560"/>
                  <a:pt x="4188" y="1560"/>
                  <a:pt x="4188" y="1560"/>
                </a:cubicBezTo>
                <a:cubicBezTo>
                  <a:pt x="4246" y="1628"/>
                  <a:pt x="4246" y="1628"/>
                  <a:pt x="4246" y="1628"/>
                </a:cubicBezTo>
                <a:cubicBezTo>
                  <a:pt x="4249" y="1631"/>
                  <a:pt x="4249" y="1631"/>
                  <a:pt x="4249" y="1631"/>
                </a:cubicBezTo>
                <a:cubicBezTo>
                  <a:pt x="4253" y="1628"/>
                  <a:pt x="4253" y="1628"/>
                  <a:pt x="4253" y="1628"/>
                </a:cubicBezTo>
                <a:cubicBezTo>
                  <a:pt x="4324" y="1563"/>
                  <a:pt x="4324" y="1563"/>
                  <a:pt x="4324" y="1563"/>
                </a:cubicBezTo>
                <a:cubicBezTo>
                  <a:pt x="4327" y="1563"/>
                  <a:pt x="4327" y="1563"/>
                  <a:pt x="4327" y="1563"/>
                </a:cubicBezTo>
                <a:cubicBezTo>
                  <a:pt x="4324" y="1560"/>
                  <a:pt x="4324" y="1560"/>
                  <a:pt x="4324" y="1560"/>
                </a:cubicBezTo>
                <a:cubicBezTo>
                  <a:pt x="4265" y="1492"/>
                  <a:pt x="4265" y="1492"/>
                  <a:pt x="4265" y="1492"/>
                </a:cubicBezTo>
                <a:cubicBezTo>
                  <a:pt x="4265" y="1489"/>
                  <a:pt x="4265" y="1489"/>
                  <a:pt x="4265" y="1489"/>
                </a:cubicBezTo>
                <a:cubicBezTo>
                  <a:pt x="4262" y="1492"/>
                  <a:pt x="4262" y="1492"/>
                  <a:pt x="4262" y="1492"/>
                </a:cubicBezTo>
                <a:cubicBezTo>
                  <a:pt x="4191" y="1556"/>
                  <a:pt x="4191" y="1556"/>
                  <a:pt x="4191" y="1556"/>
                </a:cubicBezTo>
                <a:close/>
                <a:moveTo>
                  <a:pt x="4097" y="1637"/>
                </a:moveTo>
                <a:cubicBezTo>
                  <a:pt x="4097" y="1641"/>
                  <a:pt x="4097" y="1641"/>
                  <a:pt x="4097" y="1641"/>
                </a:cubicBezTo>
                <a:cubicBezTo>
                  <a:pt x="4097" y="1641"/>
                  <a:pt x="4097" y="1641"/>
                  <a:pt x="4097" y="1641"/>
                </a:cubicBezTo>
                <a:cubicBezTo>
                  <a:pt x="4155" y="1709"/>
                  <a:pt x="4155" y="1709"/>
                  <a:pt x="4155" y="1709"/>
                </a:cubicBezTo>
                <a:cubicBezTo>
                  <a:pt x="4159" y="1712"/>
                  <a:pt x="4159" y="1712"/>
                  <a:pt x="4159" y="1712"/>
                </a:cubicBezTo>
                <a:cubicBezTo>
                  <a:pt x="4162" y="1712"/>
                  <a:pt x="4162" y="1712"/>
                  <a:pt x="4162" y="1712"/>
                </a:cubicBezTo>
                <a:cubicBezTo>
                  <a:pt x="4233" y="1647"/>
                  <a:pt x="4233" y="1647"/>
                  <a:pt x="4233" y="1647"/>
                </a:cubicBezTo>
                <a:cubicBezTo>
                  <a:pt x="4233" y="1644"/>
                  <a:pt x="4233" y="1644"/>
                  <a:pt x="4233" y="1644"/>
                </a:cubicBezTo>
                <a:cubicBezTo>
                  <a:pt x="4233" y="1641"/>
                  <a:pt x="4233" y="1641"/>
                  <a:pt x="4233" y="1641"/>
                </a:cubicBezTo>
                <a:cubicBezTo>
                  <a:pt x="4175" y="1573"/>
                  <a:pt x="4175" y="1573"/>
                  <a:pt x="4175" y="1573"/>
                </a:cubicBezTo>
                <a:cubicBezTo>
                  <a:pt x="4172" y="1569"/>
                  <a:pt x="4172" y="1569"/>
                  <a:pt x="4172" y="1569"/>
                </a:cubicBezTo>
                <a:cubicBezTo>
                  <a:pt x="4172" y="1573"/>
                  <a:pt x="4172" y="1573"/>
                  <a:pt x="4172" y="1573"/>
                </a:cubicBezTo>
                <a:cubicBezTo>
                  <a:pt x="4097" y="1637"/>
                  <a:pt x="4097" y="1637"/>
                  <a:pt x="4097" y="1637"/>
                </a:cubicBezTo>
                <a:close/>
                <a:moveTo>
                  <a:pt x="4007" y="1718"/>
                </a:moveTo>
                <a:cubicBezTo>
                  <a:pt x="4003" y="1722"/>
                  <a:pt x="4003" y="1722"/>
                  <a:pt x="4003" y="1722"/>
                </a:cubicBezTo>
                <a:cubicBezTo>
                  <a:pt x="4007" y="1725"/>
                  <a:pt x="4007" y="1725"/>
                  <a:pt x="4007" y="1725"/>
                </a:cubicBezTo>
                <a:cubicBezTo>
                  <a:pt x="4065" y="1793"/>
                  <a:pt x="4065" y="1793"/>
                  <a:pt x="4065" y="1793"/>
                </a:cubicBezTo>
                <a:cubicBezTo>
                  <a:pt x="4068" y="1796"/>
                  <a:pt x="4068" y="1796"/>
                  <a:pt x="4068" y="1796"/>
                </a:cubicBezTo>
                <a:cubicBezTo>
                  <a:pt x="4068" y="1793"/>
                  <a:pt x="4068" y="1793"/>
                  <a:pt x="4068" y="1793"/>
                </a:cubicBezTo>
                <a:cubicBezTo>
                  <a:pt x="4142" y="1728"/>
                  <a:pt x="4142" y="1728"/>
                  <a:pt x="4142" y="1728"/>
                </a:cubicBezTo>
                <a:cubicBezTo>
                  <a:pt x="4142" y="1725"/>
                  <a:pt x="4142" y="1725"/>
                  <a:pt x="4142" y="1725"/>
                </a:cubicBezTo>
                <a:cubicBezTo>
                  <a:pt x="4142" y="1725"/>
                  <a:pt x="4142" y="1725"/>
                  <a:pt x="4142" y="1725"/>
                </a:cubicBezTo>
                <a:cubicBezTo>
                  <a:pt x="4084" y="1654"/>
                  <a:pt x="4084" y="1654"/>
                  <a:pt x="4084" y="1654"/>
                </a:cubicBezTo>
                <a:cubicBezTo>
                  <a:pt x="4081" y="1650"/>
                  <a:pt x="4081" y="1650"/>
                  <a:pt x="4081" y="1650"/>
                </a:cubicBezTo>
                <a:cubicBezTo>
                  <a:pt x="4078" y="1654"/>
                  <a:pt x="4078" y="1654"/>
                  <a:pt x="4078" y="1654"/>
                </a:cubicBezTo>
                <a:cubicBezTo>
                  <a:pt x="4007" y="1718"/>
                  <a:pt x="4007" y="1718"/>
                  <a:pt x="4007" y="1718"/>
                </a:cubicBezTo>
                <a:close/>
                <a:moveTo>
                  <a:pt x="3916" y="1799"/>
                </a:moveTo>
                <a:cubicBezTo>
                  <a:pt x="3913" y="1802"/>
                  <a:pt x="3913" y="1802"/>
                  <a:pt x="3913" y="1802"/>
                </a:cubicBezTo>
                <a:cubicBezTo>
                  <a:pt x="3916" y="1806"/>
                  <a:pt x="3916" y="1806"/>
                  <a:pt x="3916" y="1806"/>
                </a:cubicBezTo>
                <a:cubicBezTo>
                  <a:pt x="3974" y="1874"/>
                  <a:pt x="3974" y="1874"/>
                  <a:pt x="3974" y="1874"/>
                </a:cubicBezTo>
                <a:cubicBezTo>
                  <a:pt x="3974" y="1877"/>
                  <a:pt x="3974" y="1877"/>
                  <a:pt x="3974" y="1877"/>
                </a:cubicBezTo>
                <a:cubicBezTo>
                  <a:pt x="3977" y="1874"/>
                  <a:pt x="3977" y="1874"/>
                  <a:pt x="3977" y="1874"/>
                </a:cubicBezTo>
                <a:cubicBezTo>
                  <a:pt x="4049" y="1809"/>
                  <a:pt x="4049" y="1809"/>
                  <a:pt x="4049" y="1809"/>
                </a:cubicBezTo>
                <a:cubicBezTo>
                  <a:pt x="4052" y="1809"/>
                  <a:pt x="4052" y="1809"/>
                  <a:pt x="4052" y="1809"/>
                </a:cubicBezTo>
                <a:cubicBezTo>
                  <a:pt x="4049" y="1806"/>
                  <a:pt x="4049" y="1806"/>
                  <a:pt x="4049" y="1806"/>
                </a:cubicBezTo>
                <a:cubicBezTo>
                  <a:pt x="3994" y="1738"/>
                  <a:pt x="3994" y="1738"/>
                  <a:pt x="3994" y="1738"/>
                </a:cubicBezTo>
                <a:cubicBezTo>
                  <a:pt x="3990" y="1735"/>
                  <a:pt x="3990" y="1735"/>
                  <a:pt x="3990" y="1735"/>
                </a:cubicBezTo>
                <a:cubicBezTo>
                  <a:pt x="3987" y="1735"/>
                  <a:pt x="3987" y="1735"/>
                  <a:pt x="3987" y="1735"/>
                </a:cubicBezTo>
                <a:cubicBezTo>
                  <a:pt x="3916" y="1799"/>
                  <a:pt x="3916" y="1799"/>
                  <a:pt x="3916" y="1799"/>
                </a:cubicBezTo>
                <a:close/>
                <a:moveTo>
                  <a:pt x="3825" y="1883"/>
                </a:moveTo>
                <a:cubicBezTo>
                  <a:pt x="3822" y="1883"/>
                  <a:pt x="3822" y="1883"/>
                  <a:pt x="3822" y="1883"/>
                </a:cubicBezTo>
                <a:cubicBezTo>
                  <a:pt x="3825" y="1887"/>
                  <a:pt x="3825" y="1887"/>
                  <a:pt x="3825" y="1887"/>
                </a:cubicBezTo>
                <a:cubicBezTo>
                  <a:pt x="3884" y="1955"/>
                  <a:pt x="3884" y="1955"/>
                  <a:pt x="3884" y="1955"/>
                </a:cubicBezTo>
                <a:cubicBezTo>
                  <a:pt x="3884" y="1958"/>
                  <a:pt x="3884" y="1958"/>
                  <a:pt x="3884" y="1958"/>
                </a:cubicBezTo>
                <a:cubicBezTo>
                  <a:pt x="3887" y="1955"/>
                  <a:pt x="3887" y="1955"/>
                  <a:pt x="3887" y="1955"/>
                </a:cubicBezTo>
                <a:cubicBezTo>
                  <a:pt x="3958" y="1890"/>
                  <a:pt x="3958" y="1890"/>
                  <a:pt x="3958" y="1890"/>
                </a:cubicBezTo>
                <a:cubicBezTo>
                  <a:pt x="3961" y="1890"/>
                  <a:pt x="3961" y="1890"/>
                  <a:pt x="3961" y="1890"/>
                </a:cubicBezTo>
                <a:cubicBezTo>
                  <a:pt x="3958" y="1887"/>
                  <a:pt x="3958" y="1887"/>
                  <a:pt x="3958" y="1887"/>
                </a:cubicBezTo>
                <a:cubicBezTo>
                  <a:pt x="3903" y="1819"/>
                  <a:pt x="3903" y="1819"/>
                  <a:pt x="3903" y="1819"/>
                </a:cubicBezTo>
                <a:cubicBezTo>
                  <a:pt x="3900" y="1815"/>
                  <a:pt x="3900" y="1815"/>
                  <a:pt x="3900" y="1815"/>
                </a:cubicBezTo>
                <a:cubicBezTo>
                  <a:pt x="3896" y="1819"/>
                  <a:pt x="3896" y="1819"/>
                  <a:pt x="3896" y="1819"/>
                </a:cubicBezTo>
                <a:cubicBezTo>
                  <a:pt x="3825" y="1883"/>
                  <a:pt x="3825" y="1883"/>
                  <a:pt x="3825" y="1883"/>
                </a:cubicBezTo>
                <a:close/>
                <a:moveTo>
                  <a:pt x="3696" y="1997"/>
                </a:moveTo>
                <a:cubicBezTo>
                  <a:pt x="3696" y="2000"/>
                  <a:pt x="3696" y="2000"/>
                  <a:pt x="3696" y="2000"/>
                </a:cubicBezTo>
                <a:cubicBezTo>
                  <a:pt x="3696" y="2000"/>
                  <a:pt x="3696" y="2000"/>
                  <a:pt x="3696" y="2000"/>
                </a:cubicBezTo>
                <a:cubicBezTo>
                  <a:pt x="3754" y="2071"/>
                  <a:pt x="3754" y="2071"/>
                  <a:pt x="3754" y="2071"/>
                </a:cubicBezTo>
                <a:cubicBezTo>
                  <a:pt x="3757" y="2071"/>
                  <a:pt x="3757" y="2071"/>
                  <a:pt x="3757" y="2071"/>
                </a:cubicBezTo>
                <a:cubicBezTo>
                  <a:pt x="3761" y="2071"/>
                  <a:pt x="3761" y="2071"/>
                  <a:pt x="3761" y="2071"/>
                </a:cubicBezTo>
                <a:cubicBezTo>
                  <a:pt x="3867" y="1974"/>
                  <a:pt x="3867" y="1974"/>
                  <a:pt x="3867" y="1974"/>
                </a:cubicBezTo>
                <a:cubicBezTo>
                  <a:pt x="3871" y="1971"/>
                  <a:pt x="3871" y="1971"/>
                  <a:pt x="3871" y="1971"/>
                </a:cubicBezTo>
                <a:cubicBezTo>
                  <a:pt x="3867" y="1968"/>
                  <a:pt x="3867" y="1968"/>
                  <a:pt x="3867" y="1968"/>
                </a:cubicBezTo>
                <a:cubicBezTo>
                  <a:pt x="3809" y="1900"/>
                  <a:pt x="3809" y="1900"/>
                  <a:pt x="3809" y="1900"/>
                </a:cubicBezTo>
                <a:cubicBezTo>
                  <a:pt x="3809" y="1896"/>
                  <a:pt x="3809" y="1896"/>
                  <a:pt x="3809" y="1896"/>
                </a:cubicBezTo>
                <a:cubicBezTo>
                  <a:pt x="3806" y="1900"/>
                  <a:pt x="3806" y="1900"/>
                  <a:pt x="3806" y="1900"/>
                </a:cubicBezTo>
                <a:cubicBezTo>
                  <a:pt x="3696" y="1997"/>
                  <a:pt x="3696" y="1997"/>
                  <a:pt x="3696" y="1997"/>
                </a:cubicBezTo>
                <a:close/>
                <a:moveTo>
                  <a:pt x="5359" y="666"/>
                </a:moveTo>
                <a:cubicBezTo>
                  <a:pt x="5356" y="666"/>
                  <a:pt x="5356" y="666"/>
                  <a:pt x="5356" y="666"/>
                </a:cubicBezTo>
                <a:cubicBezTo>
                  <a:pt x="5359" y="670"/>
                  <a:pt x="5359" y="670"/>
                  <a:pt x="5359" y="670"/>
                </a:cubicBezTo>
                <a:cubicBezTo>
                  <a:pt x="5418" y="738"/>
                  <a:pt x="5418" y="738"/>
                  <a:pt x="5418" y="738"/>
                </a:cubicBezTo>
                <a:cubicBezTo>
                  <a:pt x="5421" y="741"/>
                  <a:pt x="5421" y="741"/>
                  <a:pt x="5421" y="741"/>
                </a:cubicBezTo>
                <a:cubicBezTo>
                  <a:pt x="5421" y="738"/>
                  <a:pt x="5421" y="738"/>
                  <a:pt x="5421" y="738"/>
                </a:cubicBezTo>
                <a:cubicBezTo>
                  <a:pt x="5495" y="676"/>
                  <a:pt x="5495" y="676"/>
                  <a:pt x="5495" y="676"/>
                </a:cubicBezTo>
                <a:cubicBezTo>
                  <a:pt x="5495" y="673"/>
                  <a:pt x="5495" y="673"/>
                  <a:pt x="5495" y="673"/>
                </a:cubicBezTo>
                <a:cubicBezTo>
                  <a:pt x="5495" y="670"/>
                  <a:pt x="5495" y="670"/>
                  <a:pt x="5495" y="670"/>
                </a:cubicBezTo>
                <a:cubicBezTo>
                  <a:pt x="5437" y="602"/>
                  <a:pt x="5437" y="602"/>
                  <a:pt x="5437" y="602"/>
                </a:cubicBezTo>
                <a:cubicBezTo>
                  <a:pt x="5434" y="598"/>
                  <a:pt x="5434" y="598"/>
                  <a:pt x="5434" y="598"/>
                </a:cubicBezTo>
                <a:cubicBezTo>
                  <a:pt x="5431" y="602"/>
                  <a:pt x="5431" y="602"/>
                  <a:pt x="5431" y="602"/>
                </a:cubicBezTo>
                <a:cubicBezTo>
                  <a:pt x="5359" y="666"/>
                  <a:pt x="5359" y="666"/>
                  <a:pt x="5359" y="666"/>
                </a:cubicBezTo>
                <a:close/>
                <a:moveTo>
                  <a:pt x="5269" y="747"/>
                </a:moveTo>
                <a:cubicBezTo>
                  <a:pt x="5266" y="751"/>
                  <a:pt x="5266" y="751"/>
                  <a:pt x="5266" y="751"/>
                </a:cubicBezTo>
                <a:cubicBezTo>
                  <a:pt x="5269" y="751"/>
                  <a:pt x="5269" y="751"/>
                  <a:pt x="5269" y="751"/>
                </a:cubicBezTo>
                <a:cubicBezTo>
                  <a:pt x="5327" y="822"/>
                  <a:pt x="5327" y="822"/>
                  <a:pt x="5327" y="822"/>
                </a:cubicBezTo>
                <a:cubicBezTo>
                  <a:pt x="5327" y="822"/>
                  <a:pt x="5327" y="822"/>
                  <a:pt x="5327" y="822"/>
                </a:cubicBezTo>
                <a:cubicBezTo>
                  <a:pt x="5330" y="822"/>
                  <a:pt x="5330" y="822"/>
                  <a:pt x="5330" y="822"/>
                </a:cubicBezTo>
                <a:cubicBezTo>
                  <a:pt x="5402" y="757"/>
                  <a:pt x="5402" y="757"/>
                  <a:pt x="5402" y="757"/>
                </a:cubicBezTo>
                <a:cubicBezTo>
                  <a:pt x="5405" y="754"/>
                  <a:pt x="5405" y="754"/>
                  <a:pt x="5405" y="754"/>
                </a:cubicBezTo>
                <a:cubicBezTo>
                  <a:pt x="5402" y="751"/>
                  <a:pt x="5402" y="751"/>
                  <a:pt x="5402" y="751"/>
                </a:cubicBezTo>
                <a:cubicBezTo>
                  <a:pt x="5347" y="683"/>
                  <a:pt x="5347" y="683"/>
                  <a:pt x="5347" y="683"/>
                </a:cubicBezTo>
                <a:cubicBezTo>
                  <a:pt x="5343" y="679"/>
                  <a:pt x="5343" y="679"/>
                  <a:pt x="5343" y="679"/>
                </a:cubicBezTo>
                <a:cubicBezTo>
                  <a:pt x="5340" y="683"/>
                  <a:pt x="5340" y="683"/>
                  <a:pt x="5340" y="683"/>
                </a:cubicBezTo>
                <a:cubicBezTo>
                  <a:pt x="5269" y="747"/>
                  <a:pt x="5269" y="747"/>
                  <a:pt x="5269" y="747"/>
                </a:cubicBezTo>
                <a:close/>
                <a:moveTo>
                  <a:pt x="5178" y="828"/>
                </a:moveTo>
                <a:cubicBezTo>
                  <a:pt x="5175" y="831"/>
                  <a:pt x="5175" y="831"/>
                  <a:pt x="5175" y="831"/>
                </a:cubicBezTo>
                <a:cubicBezTo>
                  <a:pt x="5178" y="835"/>
                  <a:pt x="5178" y="835"/>
                  <a:pt x="5178" y="835"/>
                </a:cubicBezTo>
                <a:cubicBezTo>
                  <a:pt x="5233" y="903"/>
                  <a:pt x="5233" y="903"/>
                  <a:pt x="5233" y="903"/>
                </a:cubicBezTo>
                <a:cubicBezTo>
                  <a:pt x="5236" y="906"/>
                  <a:pt x="5236" y="906"/>
                  <a:pt x="5236" y="906"/>
                </a:cubicBezTo>
                <a:cubicBezTo>
                  <a:pt x="5240" y="903"/>
                  <a:pt x="5240" y="903"/>
                  <a:pt x="5240" y="903"/>
                </a:cubicBezTo>
                <a:cubicBezTo>
                  <a:pt x="5311" y="838"/>
                  <a:pt x="5311" y="838"/>
                  <a:pt x="5311" y="838"/>
                </a:cubicBezTo>
                <a:cubicBezTo>
                  <a:pt x="5314" y="835"/>
                  <a:pt x="5314" y="835"/>
                  <a:pt x="5314" y="835"/>
                </a:cubicBezTo>
                <a:cubicBezTo>
                  <a:pt x="5311" y="835"/>
                  <a:pt x="5311" y="835"/>
                  <a:pt x="5311" y="835"/>
                </a:cubicBezTo>
                <a:cubicBezTo>
                  <a:pt x="5256" y="764"/>
                  <a:pt x="5256" y="764"/>
                  <a:pt x="5256" y="764"/>
                </a:cubicBezTo>
                <a:cubicBezTo>
                  <a:pt x="5253" y="764"/>
                  <a:pt x="5253" y="764"/>
                  <a:pt x="5253" y="764"/>
                </a:cubicBezTo>
                <a:cubicBezTo>
                  <a:pt x="5249" y="764"/>
                  <a:pt x="5249" y="764"/>
                  <a:pt x="5249" y="764"/>
                </a:cubicBezTo>
                <a:cubicBezTo>
                  <a:pt x="5178" y="828"/>
                  <a:pt x="5178" y="828"/>
                  <a:pt x="5178" y="828"/>
                </a:cubicBezTo>
                <a:close/>
                <a:moveTo>
                  <a:pt x="5088" y="909"/>
                </a:moveTo>
                <a:cubicBezTo>
                  <a:pt x="5084" y="912"/>
                  <a:pt x="5084" y="912"/>
                  <a:pt x="5084" y="912"/>
                </a:cubicBezTo>
                <a:cubicBezTo>
                  <a:pt x="5088" y="916"/>
                  <a:pt x="5088" y="916"/>
                  <a:pt x="5088" y="916"/>
                </a:cubicBezTo>
                <a:cubicBezTo>
                  <a:pt x="5143" y="984"/>
                  <a:pt x="5143" y="984"/>
                  <a:pt x="5143" y="984"/>
                </a:cubicBezTo>
                <a:cubicBezTo>
                  <a:pt x="5146" y="987"/>
                  <a:pt x="5146" y="987"/>
                  <a:pt x="5146" y="987"/>
                </a:cubicBezTo>
                <a:cubicBezTo>
                  <a:pt x="5149" y="984"/>
                  <a:pt x="5149" y="984"/>
                  <a:pt x="5149" y="984"/>
                </a:cubicBezTo>
                <a:cubicBezTo>
                  <a:pt x="5220" y="919"/>
                  <a:pt x="5220" y="919"/>
                  <a:pt x="5220" y="919"/>
                </a:cubicBezTo>
                <a:cubicBezTo>
                  <a:pt x="5224" y="919"/>
                  <a:pt x="5224" y="919"/>
                  <a:pt x="5224" y="919"/>
                </a:cubicBezTo>
                <a:cubicBezTo>
                  <a:pt x="5220" y="916"/>
                  <a:pt x="5220" y="916"/>
                  <a:pt x="5220" y="916"/>
                </a:cubicBezTo>
                <a:cubicBezTo>
                  <a:pt x="5162" y="848"/>
                  <a:pt x="5162" y="848"/>
                  <a:pt x="5162" y="848"/>
                </a:cubicBezTo>
                <a:cubicBezTo>
                  <a:pt x="5162" y="844"/>
                  <a:pt x="5162" y="844"/>
                  <a:pt x="5162" y="844"/>
                </a:cubicBezTo>
                <a:cubicBezTo>
                  <a:pt x="5159" y="848"/>
                  <a:pt x="5159" y="848"/>
                  <a:pt x="5159" y="848"/>
                </a:cubicBezTo>
                <a:cubicBezTo>
                  <a:pt x="5088" y="909"/>
                  <a:pt x="5088" y="909"/>
                  <a:pt x="5088" y="909"/>
                </a:cubicBezTo>
                <a:close/>
                <a:moveTo>
                  <a:pt x="4994" y="993"/>
                </a:moveTo>
                <a:cubicBezTo>
                  <a:pt x="4994" y="993"/>
                  <a:pt x="4994" y="993"/>
                  <a:pt x="4994" y="993"/>
                </a:cubicBezTo>
                <a:cubicBezTo>
                  <a:pt x="4994" y="997"/>
                  <a:pt x="4994" y="997"/>
                  <a:pt x="4994" y="997"/>
                </a:cubicBezTo>
                <a:cubicBezTo>
                  <a:pt x="5052" y="1065"/>
                  <a:pt x="5052" y="1065"/>
                  <a:pt x="5052" y="1065"/>
                </a:cubicBezTo>
                <a:cubicBezTo>
                  <a:pt x="5055" y="1068"/>
                  <a:pt x="5055" y="1068"/>
                  <a:pt x="5055" y="1068"/>
                </a:cubicBezTo>
                <a:cubicBezTo>
                  <a:pt x="5058" y="1065"/>
                  <a:pt x="5058" y="1065"/>
                  <a:pt x="5058" y="1065"/>
                </a:cubicBezTo>
                <a:cubicBezTo>
                  <a:pt x="5130" y="1003"/>
                  <a:pt x="5130" y="1003"/>
                  <a:pt x="5130" y="1003"/>
                </a:cubicBezTo>
                <a:cubicBezTo>
                  <a:pt x="5133" y="1000"/>
                  <a:pt x="5133" y="1000"/>
                  <a:pt x="5133" y="1000"/>
                </a:cubicBezTo>
                <a:cubicBezTo>
                  <a:pt x="5130" y="997"/>
                  <a:pt x="5130" y="997"/>
                  <a:pt x="5130" y="997"/>
                </a:cubicBezTo>
                <a:cubicBezTo>
                  <a:pt x="5071" y="929"/>
                  <a:pt x="5071" y="929"/>
                  <a:pt x="5071" y="929"/>
                </a:cubicBezTo>
                <a:cubicBezTo>
                  <a:pt x="5068" y="925"/>
                  <a:pt x="5068" y="925"/>
                  <a:pt x="5068" y="925"/>
                </a:cubicBezTo>
                <a:cubicBezTo>
                  <a:pt x="5068" y="929"/>
                  <a:pt x="5068" y="929"/>
                  <a:pt x="5068" y="929"/>
                </a:cubicBezTo>
                <a:cubicBezTo>
                  <a:pt x="4994" y="993"/>
                  <a:pt x="4994" y="993"/>
                  <a:pt x="4994" y="993"/>
                </a:cubicBezTo>
                <a:close/>
                <a:moveTo>
                  <a:pt x="4903" y="1074"/>
                </a:moveTo>
                <a:cubicBezTo>
                  <a:pt x="4903" y="1077"/>
                  <a:pt x="4903" y="1077"/>
                  <a:pt x="4903" y="1077"/>
                </a:cubicBezTo>
                <a:cubicBezTo>
                  <a:pt x="4903" y="1077"/>
                  <a:pt x="4903" y="1077"/>
                  <a:pt x="4903" y="1077"/>
                </a:cubicBezTo>
                <a:cubicBezTo>
                  <a:pt x="4961" y="1149"/>
                  <a:pt x="4961" y="1149"/>
                  <a:pt x="4961" y="1149"/>
                </a:cubicBezTo>
                <a:cubicBezTo>
                  <a:pt x="4965" y="1149"/>
                  <a:pt x="4965" y="1149"/>
                  <a:pt x="4965" y="1149"/>
                </a:cubicBezTo>
                <a:cubicBezTo>
                  <a:pt x="4965" y="1149"/>
                  <a:pt x="4965" y="1149"/>
                  <a:pt x="4965" y="1149"/>
                </a:cubicBezTo>
                <a:cubicBezTo>
                  <a:pt x="5039" y="1084"/>
                  <a:pt x="5039" y="1084"/>
                  <a:pt x="5039" y="1084"/>
                </a:cubicBezTo>
                <a:cubicBezTo>
                  <a:pt x="5039" y="1081"/>
                  <a:pt x="5039" y="1081"/>
                  <a:pt x="5039" y="1081"/>
                </a:cubicBezTo>
                <a:cubicBezTo>
                  <a:pt x="5039" y="1077"/>
                  <a:pt x="5039" y="1077"/>
                  <a:pt x="5039" y="1077"/>
                </a:cubicBezTo>
                <a:cubicBezTo>
                  <a:pt x="4981" y="1010"/>
                  <a:pt x="4981" y="1010"/>
                  <a:pt x="4981" y="1010"/>
                </a:cubicBezTo>
                <a:cubicBezTo>
                  <a:pt x="4978" y="1006"/>
                  <a:pt x="4978" y="1006"/>
                  <a:pt x="4978" y="1006"/>
                </a:cubicBezTo>
                <a:cubicBezTo>
                  <a:pt x="4974" y="1010"/>
                  <a:pt x="4974" y="1010"/>
                  <a:pt x="4974" y="1010"/>
                </a:cubicBezTo>
                <a:cubicBezTo>
                  <a:pt x="4903" y="1074"/>
                  <a:pt x="4903" y="1074"/>
                  <a:pt x="4903" y="1074"/>
                </a:cubicBezTo>
                <a:close/>
                <a:moveTo>
                  <a:pt x="4812" y="1155"/>
                </a:moveTo>
                <a:cubicBezTo>
                  <a:pt x="4809" y="1158"/>
                  <a:pt x="4809" y="1158"/>
                  <a:pt x="4809" y="1158"/>
                </a:cubicBezTo>
                <a:cubicBezTo>
                  <a:pt x="4812" y="1162"/>
                  <a:pt x="4812" y="1162"/>
                  <a:pt x="4812" y="1162"/>
                </a:cubicBezTo>
                <a:cubicBezTo>
                  <a:pt x="4871" y="1230"/>
                  <a:pt x="4871" y="1230"/>
                  <a:pt x="4871" y="1230"/>
                </a:cubicBezTo>
                <a:cubicBezTo>
                  <a:pt x="4871" y="1233"/>
                  <a:pt x="4871" y="1233"/>
                  <a:pt x="4871" y="1233"/>
                </a:cubicBezTo>
                <a:cubicBezTo>
                  <a:pt x="4874" y="1230"/>
                  <a:pt x="4874" y="1230"/>
                  <a:pt x="4874" y="1230"/>
                </a:cubicBezTo>
                <a:cubicBezTo>
                  <a:pt x="4945" y="1165"/>
                  <a:pt x="4945" y="1165"/>
                  <a:pt x="4945" y="1165"/>
                </a:cubicBezTo>
                <a:cubicBezTo>
                  <a:pt x="4948" y="1162"/>
                  <a:pt x="4948" y="1162"/>
                  <a:pt x="4948" y="1162"/>
                </a:cubicBezTo>
                <a:cubicBezTo>
                  <a:pt x="4948" y="1162"/>
                  <a:pt x="4948" y="1162"/>
                  <a:pt x="4948" y="1162"/>
                </a:cubicBezTo>
                <a:cubicBezTo>
                  <a:pt x="4890" y="1090"/>
                  <a:pt x="4890" y="1090"/>
                  <a:pt x="4890" y="1090"/>
                </a:cubicBezTo>
                <a:cubicBezTo>
                  <a:pt x="4887" y="1090"/>
                  <a:pt x="4887" y="1090"/>
                  <a:pt x="4887" y="1090"/>
                </a:cubicBezTo>
                <a:cubicBezTo>
                  <a:pt x="4884" y="1090"/>
                  <a:pt x="4884" y="1090"/>
                  <a:pt x="4884" y="1090"/>
                </a:cubicBezTo>
                <a:cubicBezTo>
                  <a:pt x="4812" y="1155"/>
                  <a:pt x="4812" y="1155"/>
                  <a:pt x="4812" y="1155"/>
                </a:cubicBezTo>
                <a:close/>
                <a:moveTo>
                  <a:pt x="4722" y="1236"/>
                </a:moveTo>
                <a:cubicBezTo>
                  <a:pt x="4719" y="1239"/>
                  <a:pt x="4719" y="1239"/>
                  <a:pt x="4719" y="1239"/>
                </a:cubicBezTo>
                <a:cubicBezTo>
                  <a:pt x="4722" y="1243"/>
                  <a:pt x="4722" y="1243"/>
                  <a:pt x="4722" y="1243"/>
                </a:cubicBezTo>
                <a:cubicBezTo>
                  <a:pt x="4780" y="1311"/>
                  <a:pt x="4780" y="1311"/>
                  <a:pt x="4780" y="1311"/>
                </a:cubicBezTo>
                <a:cubicBezTo>
                  <a:pt x="4780" y="1314"/>
                  <a:pt x="4780" y="1314"/>
                  <a:pt x="4780" y="1314"/>
                </a:cubicBezTo>
                <a:cubicBezTo>
                  <a:pt x="4783" y="1311"/>
                  <a:pt x="4783" y="1311"/>
                  <a:pt x="4783" y="1311"/>
                </a:cubicBezTo>
                <a:cubicBezTo>
                  <a:pt x="4855" y="1246"/>
                  <a:pt x="4855" y="1246"/>
                  <a:pt x="4855" y="1246"/>
                </a:cubicBezTo>
                <a:cubicBezTo>
                  <a:pt x="4858" y="1246"/>
                  <a:pt x="4858" y="1246"/>
                  <a:pt x="4858" y="1246"/>
                </a:cubicBezTo>
                <a:cubicBezTo>
                  <a:pt x="4855" y="1243"/>
                  <a:pt x="4855" y="1243"/>
                  <a:pt x="4855" y="1243"/>
                </a:cubicBezTo>
                <a:cubicBezTo>
                  <a:pt x="4800" y="1175"/>
                  <a:pt x="4800" y="1175"/>
                  <a:pt x="4800" y="1175"/>
                </a:cubicBezTo>
                <a:cubicBezTo>
                  <a:pt x="4796" y="1171"/>
                  <a:pt x="4796" y="1171"/>
                  <a:pt x="4796" y="1171"/>
                </a:cubicBezTo>
                <a:cubicBezTo>
                  <a:pt x="4793" y="1175"/>
                  <a:pt x="4793" y="1175"/>
                  <a:pt x="4793" y="1175"/>
                </a:cubicBezTo>
                <a:cubicBezTo>
                  <a:pt x="4722" y="1236"/>
                  <a:pt x="4722" y="1236"/>
                  <a:pt x="4722" y="1236"/>
                </a:cubicBezTo>
                <a:close/>
                <a:moveTo>
                  <a:pt x="4631" y="1320"/>
                </a:moveTo>
                <a:cubicBezTo>
                  <a:pt x="4628" y="1320"/>
                  <a:pt x="4628" y="1320"/>
                  <a:pt x="4628" y="1320"/>
                </a:cubicBezTo>
                <a:cubicBezTo>
                  <a:pt x="4631" y="1323"/>
                  <a:pt x="4631" y="1323"/>
                  <a:pt x="4631" y="1323"/>
                </a:cubicBezTo>
                <a:cubicBezTo>
                  <a:pt x="4686" y="1391"/>
                  <a:pt x="4686" y="1391"/>
                  <a:pt x="4686" y="1391"/>
                </a:cubicBezTo>
                <a:cubicBezTo>
                  <a:pt x="4689" y="1395"/>
                  <a:pt x="4689" y="1395"/>
                  <a:pt x="4689" y="1395"/>
                </a:cubicBezTo>
                <a:cubicBezTo>
                  <a:pt x="4693" y="1391"/>
                  <a:pt x="4693" y="1391"/>
                  <a:pt x="4693" y="1391"/>
                </a:cubicBezTo>
                <a:cubicBezTo>
                  <a:pt x="4764" y="1330"/>
                  <a:pt x="4764" y="1330"/>
                  <a:pt x="4764" y="1330"/>
                </a:cubicBezTo>
                <a:cubicBezTo>
                  <a:pt x="4767" y="1327"/>
                  <a:pt x="4767" y="1327"/>
                  <a:pt x="4767" y="1327"/>
                </a:cubicBezTo>
                <a:cubicBezTo>
                  <a:pt x="4764" y="1323"/>
                  <a:pt x="4764" y="1323"/>
                  <a:pt x="4764" y="1323"/>
                </a:cubicBezTo>
                <a:cubicBezTo>
                  <a:pt x="4706" y="1255"/>
                  <a:pt x="4706" y="1255"/>
                  <a:pt x="4706" y="1255"/>
                </a:cubicBezTo>
                <a:cubicBezTo>
                  <a:pt x="4706" y="1252"/>
                  <a:pt x="4706" y="1252"/>
                  <a:pt x="4706" y="1252"/>
                </a:cubicBezTo>
                <a:cubicBezTo>
                  <a:pt x="4702" y="1255"/>
                  <a:pt x="4702" y="1255"/>
                  <a:pt x="4702" y="1255"/>
                </a:cubicBezTo>
                <a:cubicBezTo>
                  <a:pt x="4631" y="1320"/>
                  <a:pt x="4631" y="1320"/>
                  <a:pt x="4631" y="1320"/>
                </a:cubicBezTo>
                <a:close/>
                <a:moveTo>
                  <a:pt x="4541" y="1401"/>
                </a:moveTo>
                <a:cubicBezTo>
                  <a:pt x="4537" y="1404"/>
                  <a:pt x="4537" y="1404"/>
                  <a:pt x="4537" y="1404"/>
                </a:cubicBezTo>
                <a:cubicBezTo>
                  <a:pt x="4537" y="1404"/>
                  <a:pt x="4537" y="1404"/>
                  <a:pt x="4537" y="1404"/>
                </a:cubicBezTo>
                <a:cubicBezTo>
                  <a:pt x="4596" y="1476"/>
                  <a:pt x="4596" y="1476"/>
                  <a:pt x="4596" y="1476"/>
                </a:cubicBezTo>
                <a:cubicBezTo>
                  <a:pt x="4599" y="1476"/>
                  <a:pt x="4599" y="1476"/>
                  <a:pt x="4599" y="1476"/>
                </a:cubicBezTo>
                <a:cubicBezTo>
                  <a:pt x="4602" y="1476"/>
                  <a:pt x="4602" y="1476"/>
                  <a:pt x="4602" y="1476"/>
                </a:cubicBezTo>
                <a:cubicBezTo>
                  <a:pt x="4673" y="1411"/>
                  <a:pt x="4673" y="1411"/>
                  <a:pt x="4673" y="1411"/>
                </a:cubicBezTo>
                <a:cubicBezTo>
                  <a:pt x="4677" y="1408"/>
                  <a:pt x="4677" y="1408"/>
                  <a:pt x="4677" y="1408"/>
                </a:cubicBezTo>
                <a:cubicBezTo>
                  <a:pt x="4673" y="1404"/>
                  <a:pt x="4673" y="1404"/>
                  <a:pt x="4673" y="1404"/>
                </a:cubicBezTo>
                <a:cubicBezTo>
                  <a:pt x="4615" y="1336"/>
                  <a:pt x="4615" y="1336"/>
                  <a:pt x="4615" y="1336"/>
                </a:cubicBezTo>
                <a:cubicBezTo>
                  <a:pt x="4615" y="1333"/>
                  <a:pt x="4615" y="1333"/>
                  <a:pt x="4615" y="1333"/>
                </a:cubicBezTo>
                <a:cubicBezTo>
                  <a:pt x="4612" y="1336"/>
                  <a:pt x="4612" y="1336"/>
                  <a:pt x="4612" y="1336"/>
                </a:cubicBezTo>
                <a:cubicBezTo>
                  <a:pt x="4541" y="1401"/>
                  <a:pt x="4541" y="1401"/>
                  <a:pt x="4541" y="1401"/>
                </a:cubicBezTo>
                <a:close/>
                <a:moveTo>
                  <a:pt x="4447" y="1482"/>
                </a:moveTo>
                <a:cubicBezTo>
                  <a:pt x="4447" y="1485"/>
                  <a:pt x="4447" y="1485"/>
                  <a:pt x="4447" y="1485"/>
                </a:cubicBezTo>
                <a:cubicBezTo>
                  <a:pt x="4447" y="1489"/>
                  <a:pt x="4447" y="1489"/>
                  <a:pt x="4447" y="1489"/>
                </a:cubicBezTo>
                <a:cubicBezTo>
                  <a:pt x="4505" y="1556"/>
                  <a:pt x="4505" y="1556"/>
                  <a:pt x="4505" y="1556"/>
                </a:cubicBezTo>
                <a:cubicBezTo>
                  <a:pt x="4508" y="1560"/>
                  <a:pt x="4508" y="1560"/>
                  <a:pt x="4508" y="1560"/>
                </a:cubicBezTo>
                <a:cubicBezTo>
                  <a:pt x="4511" y="1556"/>
                  <a:pt x="4511" y="1556"/>
                  <a:pt x="4511" y="1556"/>
                </a:cubicBezTo>
                <a:cubicBezTo>
                  <a:pt x="4583" y="1492"/>
                  <a:pt x="4583" y="1492"/>
                  <a:pt x="4583" y="1492"/>
                </a:cubicBezTo>
                <a:cubicBezTo>
                  <a:pt x="4586" y="1489"/>
                  <a:pt x="4586" y="1489"/>
                  <a:pt x="4586" y="1489"/>
                </a:cubicBezTo>
                <a:cubicBezTo>
                  <a:pt x="4583" y="1489"/>
                  <a:pt x="4583" y="1489"/>
                  <a:pt x="4583" y="1489"/>
                </a:cubicBezTo>
                <a:cubicBezTo>
                  <a:pt x="4524" y="1417"/>
                  <a:pt x="4524" y="1417"/>
                  <a:pt x="4524" y="1417"/>
                </a:cubicBezTo>
                <a:cubicBezTo>
                  <a:pt x="4521" y="1417"/>
                  <a:pt x="4521" y="1417"/>
                  <a:pt x="4521" y="1417"/>
                </a:cubicBezTo>
                <a:cubicBezTo>
                  <a:pt x="4521" y="1417"/>
                  <a:pt x="4521" y="1417"/>
                  <a:pt x="4521" y="1417"/>
                </a:cubicBezTo>
                <a:cubicBezTo>
                  <a:pt x="4447" y="1482"/>
                  <a:pt x="4447" y="1482"/>
                  <a:pt x="4447" y="1482"/>
                </a:cubicBezTo>
                <a:close/>
                <a:moveTo>
                  <a:pt x="4356" y="1563"/>
                </a:moveTo>
                <a:cubicBezTo>
                  <a:pt x="4353" y="1566"/>
                  <a:pt x="4353" y="1566"/>
                  <a:pt x="4353" y="1566"/>
                </a:cubicBezTo>
                <a:cubicBezTo>
                  <a:pt x="4356" y="1569"/>
                  <a:pt x="4356" y="1569"/>
                  <a:pt x="4356" y="1569"/>
                </a:cubicBezTo>
                <a:cubicBezTo>
                  <a:pt x="4414" y="1637"/>
                  <a:pt x="4414" y="1637"/>
                  <a:pt x="4414" y="1637"/>
                </a:cubicBezTo>
                <a:cubicBezTo>
                  <a:pt x="4418" y="1641"/>
                  <a:pt x="4418" y="1641"/>
                  <a:pt x="4418" y="1641"/>
                </a:cubicBezTo>
                <a:cubicBezTo>
                  <a:pt x="4418" y="1637"/>
                  <a:pt x="4418" y="1637"/>
                  <a:pt x="4418" y="1637"/>
                </a:cubicBezTo>
                <a:cubicBezTo>
                  <a:pt x="4492" y="1573"/>
                  <a:pt x="4492" y="1573"/>
                  <a:pt x="4492" y="1573"/>
                </a:cubicBezTo>
                <a:cubicBezTo>
                  <a:pt x="4492" y="1573"/>
                  <a:pt x="4492" y="1573"/>
                  <a:pt x="4492" y="1573"/>
                </a:cubicBezTo>
                <a:cubicBezTo>
                  <a:pt x="4492" y="1569"/>
                  <a:pt x="4492" y="1569"/>
                  <a:pt x="4492" y="1569"/>
                </a:cubicBezTo>
                <a:cubicBezTo>
                  <a:pt x="4434" y="1501"/>
                  <a:pt x="4434" y="1501"/>
                  <a:pt x="4434" y="1501"/>
                </a:cubicBezTo>
                <a:cubicBezTo>
                  <a:pt x="4431" y="1498"/>
                  <a:pt x="4431" y="1498"/>
                  <a:pt x="4431" y="1498"/>
                </a:cubicBezTo>
                <a:cubicBezTo>
                  <a:pt x="4427" y="1501"/>
                  <a:pt x="4427" y="1501"/>
                  <a:pt x="4427" y="1501"/>
                </a:cubicBezTo>
                <a:cubicBezTo>
                  <a:pt x="4356" y="1563"/>
                  <a:pt x="4356" y="1563"/>
                  <a:pt x="4356" y="1563"/>
                </a:cubicBezTo>
                <a:close/>
                <a:moveTo>
                  <a:pt x="4265" y="1647"/>
                </a:moveTo>
                <a:cubicBezTo>
                  <a:pt x="4262" y="1647"/>
                  <a:pt x="4262" y="1647"/>
                  <a:pt x="4262" y="1647"/>
                </a:cubicBezTo>
                <a:cubicBezTo>
                  <a:pt x="4265" y="1650"/>
                  <a:pt x="4265" y="1650"/>
                  <a:pt x="4265" y="1650"/>
                </a:cubicBezTo>
                <a:cubicBezTo>
                  <a:pt x="4324" y="1718"/>
                  <a:pt x="4324" y="1718"/>
                  <a:pt x="4324" y="1718"/>
                </a:cubicBezTo>
                <a:cubicBezTo>
                  <a:pt x="4324" y="1722"/>
                  <a:pt x="4324" y="1722"/>
                  <a:pt x="4324" y="1722"/>
                </a:cubicBezTo>
                <a:cubicBezTo>
                  <a:pt x="4327" y="1718"/>
                  <a:pt x="4327" y="1718"/>
                  <a:pt x="4327" y="1718"/>
                </a:cubicBezTo>
                <a:cubicBezTo>
                  <a:pt x="4398" y="1657"/>
                  <a:pt x="4398" y="1657"/>
                  <a:pt x="4398" y="1657"/>
                </a:cubicBezTo>
                <a:cubicBezTo>
                  <a:pt x="4401" y="1654"/>
                  <a:pt x="4401" y="1654"/>
                  <a:pt x="4401" y="1654"/>
                </a:cubicBezTo>
                <a:cubicBezTo>
                  <a:pt x="4401" y="1650"/>
                  <a:pt x="4401" y="1650"/>
                  <a:pt x="4401" y="1650"/>
                </a:cubicBezTo>
                <a:cubicBezTo>
                  <a:pt x="4343" y="1582"/>
                  <a:pt x="4343" y="1582"/>
                  <a:pt x="4343" y="1582"/>
                </a:cubicBezTo>
                <a:cubicBezTo>
                  <a:pt x="4340" y="1579"/>
                  <a:pt x="4340" y="1579"/>
                  <a:pt x="4340" y="1579"/>
                </a:cubicBezTo>
                <a:cubicBezTo>
                  <a:pt x="4337" y="1582"/>
                  <a:pt x="4337" y="1582"/>
                  <a:pt x="4337" y="1582"/>
                </a:cubicBezTo>
                <a:cubicBezTo>
                  <a:pt x="4265" y="1647"/>
                  <a:pt x="4265" y="1647"/>
                  <a:pt x="4265" y="1647"/>
                </a:cubicBezTo>
                <a:close/>
                <a:moveTo>
                  <a:pt x="4175" y="1728"/>
                </a:moveTo>
                <a:cubicBezTo>
                  <a:pt x="4172" y="1731"/>
                  <a:pt x="4172" y="1731"/>
                  <a:pt x="4172" y="1731"/>
                </a:cubicBezTo>
                <a:cubicBezTo>
                  <a:pt x="4175" y="1731"/>
                  <a:pt x="4175" y="1731"/>
                  <a:pt x="4175" y="1731"/>
                </a:cubicBezTo>
                <a:cubicBezTo>
                  <a:pt x="4233" y="1802"/>
                  <a:pt x="4233" y="1802"/>
                  <a:pt x="4233" y="1802"/>
                </a:cubicBezTo>
                <a:cubicBezTo>
                  <a:pt x="4233" y="1802"/>
                  <a:pt x="4233" y="1802"/>
                  <a:pt x="4233" y="1802"/>
                </a:cubicBezTo>
                <a:cubicBezTo>
                  <a:pt x="4236" y="1802"/>
                  <a:pt x="4236" y="1802"/>
                  <a:pt x="4236" y="1802"/>
                </a:cubicBezTo>
                <a:cubicBezTo>
                  <a:pt x="4308" y="1738"/>
                  <a:pt x="4308" y="1738"/>
                  <a:pt x="4308" y="1738"/>
                </a:cubicBezTo>
                <a:cubicBezTo>
                  <a:pt x="4311" y="1735"/>
                  <a:pt x="4311" y="1735"/>
                  <a:pt x="4311" y="1735"/>
                </a:cubicBezTo>
                <a:cubicBezTo>
                  <a:pt x="4308" y="1731"/>
                  <a:pt x="4308" y="1731"/>
                  <a:pt x="4308" y="1731"/>
                </a:cubicBezTo>
                <a:cubicBezTo>
                  <a:pt x="4253" y="1663"/>
                  <a:pt x="4253" y="1663"/>
                  <a:pt x="4253" y="1663"/>
                </a:cubicBezTo>
                <a:cubicBezTo>
                  <a:pt x="4249" y="1660"/>
                  <a:pt x="4249" y="1660"/>
                  <a:pt x="4249" y="1660"/>
                </a:cubicBezTo>
                <a:cubicBezTo>
                  <a:pt x="4246" y="1663"/>
                  <a:pt x="4246" y="1663"/>
                  <a:pt x="4246" y="1663"/>
                </a:cubicBezTo>
                <a:cubicBezTo>
                  <a:pt x="4175" y="1728"/>
                  <a:pt x="4175" y="1728"/>
                  <a:pt x="4175" y="1728"/>
                </a:cubicBezTo>
                <a:close/>
                <a:moveTo>
                  <a:pt x="4084" y="1809"/>
                </a:moveTo>
                <a:cubicBezTo>
                  <a:pt x="4081" y="1812"/>
                  <a:pt x="4081" y="1812"/>
                  <a:pt x="4081" y="1812"/>
                </a:cubicBezTo>
                <a:cubicBezTo>
                  <a:pt x="4084" y="1815"/>
                  <a:pt x="4084" y="1815"/>
                  <a:pt x="4084" y="1815"/>
                </a:cubicBezTo>
                <a:cubicBezTo>
                  <a:pt x="4139" y="1883"/>
                  <a:pt x="4139" y="1883"/>
                  <a:pt x="4139" y="1883"/>
                </a:cubicBezTo>
                <a:cubicBezTo>
                  <a:pt x="4142" y="1887"/>
                  <a:pt x="4142" y="1887"/>
                  <a:pt x="4142" y="1887"/>
                </a:cubicBezTo>
                <a:cubicBezTo>
                  <a:pt x="4146" y="1883"/>
                  <a:pt x="4146" y="1883"/>
                  <a:pt x="4146" y="1883"/>
                </a:cubicBezTo>
                <a:cubicBezTo>
                  <a:pt x="4217" y="1819"/>
                  <a:pt x="4217" y="1819"/>
                  <a:pt x="4217" y="1819"/>
                </a:cubicBezTo>
                <a:cubicBezTo>
                  <a:pt x="4220" y="1815"/>
                  <a:pt x="4220" y="1815"/>
                  <a:pt x="4220" y="1815"/>
                </a:cubicBezTo>
                <a:cubicBezTo>
                  <a:pt x="4217" y="1815"/>
                  <a:pt x="4217" y="1815"/>
                  <a:pt x="4217" y="1815"/>
                </a:cubicBezTo>
                <a:cubicBezTo>
                  <a:pt x="4159" y="1744"/>
                  <a:pt x="4159" y="1744"/>
                  <a:pt x="4159" y="1744"/>
                </a:cubicBezTo>
                <a:cubicBezTo>
                  <a:pt x="4159" y="1744"/>
                  <a:pt x="4159" y="1744"/>
                  <a:pt x="4159" y="1744"/>
                </a:cubicBezTo>
                <a:cubicBezTo>
                  <a:pt x="4155" y="1744"/>
                  <a:pt x="4155" y="1744"/>
                  <a:pt x="4155" y="1744"/>
                </a:cubicBezTo>
                <a:cubicBezTo>
                  <a:pt x="4084" y="1809"/>
                  <a:pt x="4084" y="1809"/>
                  <a:pt x="4084" y="1809"/>
                </a:cubicBezTo>
                <a:close/>
                <a:moveTo>
                  <a:pt x="3994" y="1890"/>
                </a:moveTo>
                <a:cubicBezTo>
                  <a:pt x="3990" y="1893"/>
                  <a:pt x="3990" y="1893"/>
                  <a:pt x="3990" y="1893"/>
                </a:cubicBezTo>
                <a:cubicBezTo>
                  <a:pt x="3990" y="1896"/>
                  <a:pt x="3990" y="1896"/>
                  <a:pt x="3990" y="1896"/>
                </a:cubicBezTo>
                <a:cubicBezTo>
                  <a:pt x="4049" y="1964"/>
                  <a:pt x="4049" y="1964"/>
                  <a:pt x="4049" y="1964"/>
                </a:cubicBezTo>
                <a:cubicBezTo>
                  <a:pt x="4052" y="1968"/>
                  <a:pt x="4052" y="1968"/>
                  <a:pt x="4052" y="1968"/>
                </a:cubicBezTo>
                <a:cubicBezTo>
                  <a:pt x="4055" y="1964"/>
                  <a:pt x="4055" y="1964"/>
                  <a:pt x="4055" y="1964"/>
                </a:cubicBezTo>
                <a:cubicBezTo>
                  <a:pt x="4126" y="1900"/>
                  <a:pt x="4126" y="1900"/>
                  <a:pt x="4126" y="1900"/>
                </a:cubicBezTo>
                <a:cubicBezTo>
                  <a:pt x="4130" y="1900"/>
                  <a:pt x="4130" y="1900"/>
                  <a:pt x="4130" y="1900"/>
                </a:cubicBezTo>
                <a:cubicBezTo>
                  <a:pt x="4126" y="1896"/>
                  <a:pt x="4126" y="1896"/>
                  <a:pt x="4126" y="1896"/>
                </a:cubicBezTo>
                <a:cubicBezTo>
                  <a:pt x="4068" y="1828"/>
                  <a:pt x="4068" y="1828"/>
                  <a:pt x="4068" y="1828"/>
                </a:cubicBezTo>
                <a:cubicBezTo>
                  <a:pt x="4068" y="1825"/>
                  <a:pt x="4068" y="1825"/>
                  <a:pt x="4068" y="1825"/>
                </a:cubicBezTo>
                <a:cubicBezTo>
                  <a:pt x="4065" y="1828"/>
                  <a:pt x="4065" y="1828"/>
                  <a:pt x="4065" y="1828"/>
                </a:cubicBezTo>
                <a:cubicBezTo>
                  <a:pt x="3994" y="1890"/>
                  <a:pt x="3994" y="1890"/>
                  <a:pt x="3994" y="1890"/>
                </a:cubicBezTo>
                <a:close/>
                <a:moveTo>
                  <a:pt x="3900" y="1974"/>
                </a:moveTo>
                <a:cubicBezTo>
                  <a:pt x="3900" y="1974"/>
                  <a:pt x="3900" y="1974"/>
                  <a:pt x="3900" y="1974"/>
                </a:cubicBezTo>
                <a:cubicBezTo>
                  <a:pt x="3900" y="1977"/>
                  <a:pt x="3900" y="1977"/>
                  <a:pt x="3900" y="1977"/>
                </a:cubicBezTo>
                <a:cubicBezTo>
                  <a:pt x="3958" y="2045"/>
                  <a:pt x="3958" y="2045"/>
                  <a:pt x="3958" y="2045"/>
                </a:cubicBezTo>
                <a:cubicBezTo>
                  <a:pt x="3961" y="2048"/>
                  <a:pt x="3961" y="2048"/>
                  <a:pt x="3961" y="2048"/>
                </a:cubicBezTo>
                <a:cubicBezTo>
                  <a:pt x="3964" y="2045"/>
                  <a:pt x="3964" y="2045"/>
                  <a:pt x="3964" y="2045"/>
                </a:cubicBezTo>
                <a:cubicBezTo>
                  <a:pt x="4036" y="1984"/>
                  <a:pt x="4036" y="1984"/>
                  <a:pt x="4036" y="1984"/>
                </a:cubicBezTo>
                <a:cubicBezTo>
                  <a:pt x="4036" y="1981"/>
                  <a:pt x="4036" y="1981"/>
                  <a:pt x="4036" y="1981"/>
                </a:cubicBezTo>
                <a:cubicBezTo>
                  <a:pt x="4036" y="1977"/>
                  <a:pt x="4036" y="1977"/>
                  <a:pt x="4036" y="1977"/>
                </a:cubicBezTo>
                <a:cubicBezTo>
                  <a:pt x="3977" y="1909"/>
                  <a:pt x="3977" y="1909"/>
                  <a:pt x="3977" y="1909"/>
                </a:cubicBezTo>
                <a:cubicBezTo>
                  <a:pt x="3974" y="1906"/>
                  <a:pt x="3974" y="1906"/>
                  <a:pt x="3974" y="1906"/>
                </a:cubicBezTo>
                <a:cubicBezTo>
                  <a:pt x="3974" y="1909"/>
                  <a:pt x="3974" y="1909"/>
                  <a:pt x="3974" y="1909"/>
                </a:cubicBezTo>
                <a:cubicBezTo>
                  <a:pt x="3900" y="1974"/>
                  <a:pt x="3900" y="1974"/>
                  <a:pt x="3900" y="1974"/>
                </a:cubicBezTo>
                <a:close/>
                <a:moveTo>
                  <a:pt x="3773" y="2087"/>
                </a:moveTo>
                <a:cubicBezTo>
                  <a:pt x="3770" y="2091"/>
                  <a:pt x="3770" y="2091"/>
                  <a:pt x="3770" y="2091"/>
                </a:cubicBezTo>
                <a:cubicBezTo>
                  <a:pt x="3773" y="2091"/>
                  <a:pt x="3773" y="2091"/>
                  <a:pt x="3773" y="2091"/>
                </a:cubicBezTo>
                <a:cubicBezTo>
                  <a:pt x="3832" y="2162"/>
                  <a:pt x="3832" y="2162"/>
                  <a:pt x="3832" y="2162"/>
                </a:cubicBezTo>
                <a:cubicBezTo>
                  <a:pt x="3832" y="2162"/>
                  <a:pt x="3832" y="2162"/>
                  <a:pt x="3832" y="2162"/>
                </a:cubicBezTo>
                <a:cubicBezTo>
                  <a:pt x="3835" y="2162"/>
                  <a:pt x="3835" y="2162"/>
                  <a:pt x="3835" y="2162"/>
                </a:cubicBezTo>
                <a:cubicBezTo>
                  <a:pt x="3945" y="2065"/>
                  <a:pt x="3945" y="2065"/>
                  <a:pt x="3945" y="2065"/>
                </a:cubicBezTo>
                <a:cubicBezTo>
                  <a:pt x="3945" y="2061"/>
                  <a:pt x="3945" y="2061"/>
                  <a:pt x="3945" y="2061"/>
                </a:cubicBezTo>
                <a:cubicBezTo>
                  <a:pt x="3945" y="2058"/>
                  <a:pt x="3945" y="2058"/>
                  <a:pt x="3945" y="2058"/>
                </a:cubicBezTo>
                <a:cubicBezTo>
                  <a:pt x="3887" y="1990"/>
                  <a:pt x="3887" y="1990"/>
                  <a:pt x="3887" y="1990"/>
                </a:cubicBezTo>
                <a:cubicBezTo>
                  <a:pt x="3884" y="1987"/>
                  <a:pt x="3884" y="1987"/>
                  <a:pt x="3884" y="1987"/>
                </a:cubicBezTo>
                <a:cubicBezTo>
                  <a:pt x="3880" y="1990"/>
                  <a:pt x="3880" y="1990"/>
                  <a:pt x="3880" y="1990"/>
                </a:cubicBezTo>
                <a:cubicBezTo>
                  <a:pt x="3773" y="2087"/>
                  <a:pt x="3773" y="2087"/>
                  <a:pt x="3773" y="2087"/>
                </a:cubicBezTo>
                <a:close/>
                <a:moveTo>
                  <a:pt x="5437" y="757"/>
                </a:moveTo>
                <a:cubicBezTo>
                  <a:pt x="5434" y="757"/>
                  <a:pt x="5434" y="757"/>
                  <a:pt x="5434" y="757"/>
                </a:cubicBezTo>
                <a:cubicBezTo>
                  <a:pt x="5437" y="760"/>
                  <a:pt x="5437" y="760"/>
                  <a:pt x="5437" y="760"/>
                </a:cubicBezTo>
                <a:cubicBezTo>
                  <a:pt x="5492" y="828"/>
                  <a:pt x="5492" y="828"/>
                  <a:pt x="5492" y="828"/>
                </a:cubicBezTo>
                <a:cubicBezTo>
                  <a:pt x="5495" y="831"/>
                  <a:pt x="5495" y="831"/>
                  <a:pt x="5495" y="831"/>
                </a:cubicBezTo>
                <a:cubicBezTo>
                  <a:pt x="5499" y="828"/>
                  <a:pt x="5499" y="828"/>
                  <a:pt x="5499" y="828"/>
                </a:cubicBezTo>
                <a:cubicBezTo>
                  <a:pt x="5570" y="767"/>
                  <a:pt x="5570" y="767"/>
                  <a:pt x="5570" y="767"/>
                </a:cubicBezTo>
                <a:cubicBezTo>
                  <a:pt x="5573" y="764"/>
                  <a:pt x="5573" y="764"/>
                  <a:pt x="5573" y="764"/>
                </a:cubicBezTo>
                <a:cubicBezTo>
                  <a:pt x="5570" y="760"/>
                  <a:pt x="5570" y="760"/>
                  <a:pt x="5570" y="760"/>
                </a:cubicBezTo>
                <a:cubicBezTo>
                  <a:pt x="5512" y="692"/>
                  <a:pt x="5512" y="692"/>
                  <a:pt x="5512" y="692"/>
                </a:cubicBezTo>
                <a:cubicBezTo>
                  <a:pt x="5512" y="689"/>
                  <a:pt x="5512" y="689"/>
                  <a:pt x="5512" y="689"/>
                </a:cubicBezTo>
                <a:cubicBezTo>
                  <a:pt x="5508" y="692"/>
                  <a:pt x="5508" y="692"/>
                  <a:pt x="5508" y="692"/>
                </a:cubicBezTo>
                <a:cubicBezTo>
                  <a:pt x="5437" y="757"/>
                  <a:pt x="5437" y="757"/>
                  <a:pt x="5437" y="757"/>
                </a:cubicBezTo>
                <a:close/>
                <a:moveTo>
                  <a:pt x="5347" y="838"/>
                </a:moveTo>
                <a:cubicBezTo>
                  <a:pt x="5343" y="841"/>
                  <a:pt x="5343" y="841"/>
                  <a:pt x="5343" y="841"/>
                </a:cubicBezTo>
                <a:cubicBezTo>
                  <a:pt x="5343" y="841"/>
                  <a:pt x="5343" y="841"/>
                  <a:pt x="5343" y="841"/>
                </a:cubicBezTo>
                <a:cubicBezTo>
                  <a:pt x="5402" y="912"/>
                  <a:pt x="5402" y="912"/>
                  <a:pt x="5402" y="912"/>
                </a:cubicBezTo>
                <a:cubicBezTo>
                  <a:pt x="5405" y="912"/>
                  <a:pt x="5405" y="912"/>
                  <a:pt x="5405" y="912"/>
                </a:cubicBezTo>
                <a:cubicBezTo>
                  <a:pt x="5408" y="912"/>
                  <a:pt x="5408" y="912"/>
                  <a:pt x="5408" y="912"/>
                </a:cubicBezTo>
                <a:cubicBezTo>
                  <a:pt x="5479" y="848"/>
                  <a:pt x="5479" y="848"/>
                  <a:pt x="5479" y="848"/>
                </a:cubicBezTo>
                <a:cubicBezTo>
                  <a:pt x="5482" y="844"/>
                  <a:pt x="5482" y="844"/>
                  <a:pt x="5482" y="844"/>
                </a:cubicBezTo>
                <a:cubicBezTo>
                  <a:pt x="5479" y="841"/>
                  <a:pt x="5479" y="841"/>
                  <a:pt x="5479" y="841"/>
                </a:cubicBezTo>
                <a:cubicBezTo>
                  <a:pt x="5421" y="773"/>
                  <a:pt x="5421" y="773"/>
                  <a:pt x="5421" y="773"/>
                </a:cubicBezTo>
                <a:cubicBezTo>
                  <a:pt x="5418" y="770"/>
                  <a:pt x="5418" y="770"/>
                  <a:pt x="5418" y="770"/>
                </a:cubicBezTo>
                <a:cubicBezTo>
                  <a:pt x="5418" y="773"/>
                  <a:pt x="5418" y="773"/>
                  <a:pt x="5418" y="773"/>
                </a:cubicBezTo>
                <a:cubicBezTo>
                  <a:pt x="5347" y="838"/>
                  <a:pt x="5347" y="838"/>
                  <a:pt x="5347" y="838"/>
                </a:cubicBezTo>
                <a:close/>
                <a:moveTo>
                  <a:pt x="5253" y="919"/>
                </a:moveTo>
                <a:cubicBezTo>
                  <a:pt x="5253" y="922"/>
                  <a:pt x="5253" y="922"/>
                  <a:pt x="5253" y="922"/>
                </a:cubicBezTo>
                <a:cubicBezTo>
                  <a:pt x="5253" y="925"/>
                  <a:pt x="5253" y="925"/>
                  <a:pt x="5253" y="925"/>
                </a:cubicBezTo>
                <a:cubicBezTo>
                  <a:pt x="5311" y="993"/>
                  <a:pt x="5311" y="993"/>
                  <a:pt x="5311" y="993"/>
                </a:cubicBezTo>
                <a:cubicBezTo>
                  <a:pt x="5314" y="997"/>
                  <a:pt x="5314" y="997"/>
                  <a:pt x="5314" y="997"/>
                </a:cubicBezTo>
                <a:cubicBezTo>
                  <a:pt x="5314" y="993"/>
                  <a:pt x="5314" y="993"/>
                  <a:pt x="5314" y="993"/>
                </a:cubicBezTo>
                <a:cubicBezTo>
                  <a:pt x="5389" y="929"/>
                  <a:pt x="5389" y="929"/>
                  <a:pt x="5389" y="929"/>
                </a:cubicBezTo>
                <a:cubicBezTo>
                  <a:pt x="5389" y="925"/>
                  <a:pt x="5389" y="925"/>
                  <a:pt x="5389" y="925"/>
                </a:cubicBezTo>
                <a:cubicBezTo>
                  <a:pt x="5389" y="925"/>
                  <a:pt x="5389" y="925"/>
                  <a:pt x="5389" y="925"/>
                </a:cubicBezTo>
                <a:cubicBezTo>
                  <a:pt x="5330" y="854"/>
                  <a:pt x="5330" y="854"/>
                  <a:pt x="5330" y="854"/>
                </a:cubicBezTo>
                <a:cubicBezTo>
                  <a:pt x="5327" y="854"/>
                  <a:pt x="5327" y="854"/>
                  <a:pt x="5327" y="854"/>
                </a:cubicBezTo>
                <a:cubicBezTo>
                  <a:pt x="5324" y="854"/>
                  <a:pt x="5324" y="854"/>
                  <a:pt x="5324" y="854"/>
                </a:cubicBezTo>
                <a:cubicBezTo>
                  <a:pt x="5253" y="919"/>
                  <a:pt x="5253" y="919"/>
                  <a:pt x="5253" y="919"/>
                </a:cubicBezTo>
                <a:close/>
                <a:moveTo>
                  <a:pt x="5162" y="1000"/>
                </a:moveTo>
                <a:cubicBezTo>
                  <a:pt x="5159" y="1003"/>
                  <a:pt x="5159" y="1003"/>
                  <a:pt x="5159" y="1003"/>
                </a:cubicBezTo>
                <a:cubicBezTo>
                  <a:pt x="5162" y="1006"/>
                  <a:pt x="5162" y="1006"/>
                  <a:pt x="5162" y="1006"/>
                </a:cubicBezTo>
                <a:cubicBezTo>
                  <a:pt x="5220" y="1074"/>
                  <a:pt x="5220" y="1074"/>
                  <a:pt x="5220" y="1074"/>
                </a:cubicBezTo>
                <a:cubicBezTo>
                  <a:pt x="5220" y="1077"/>
                  <a:pt x="5220" y="1077"/>
                  <a:pt x="5220" y="1077"/>
                </a:cubicBezTo>
                <a:cubicBezTo>
                  <a:pt x="5224" y="1074"/>
                  <a:pt x="5224" y="1074"/>
                  <a:pt x="5224" y="1074"/>
                </a:cubicBezTo>
                <a:cubicBezTo>
                  <a:pt x="5295" y="1010"/>
                  <a:pt x="5295" y="1010"/>
                  <a:pt x="5295" y="1010"/>
                </a:cubicBezTo>
                <a:cubicBezTo>
                  <a:pt x="5298" y="1010"/>
                  <a:pt x="5298" y="1010"/>
                  <a:pt x="5298" y="1010"/>
                </a:cubicBezTo>
                <a:cubicBezTo>
                  <a:pt x="5298" y="1006"/>
                  <a:pt x="5298" y="1006"/>
                  <a:pt x="5298" y="1006"/>
                </a:cubicBezTo>
                <a:cubicBezTo>
                  <a:pt x="5240" y="938"/>
                  <a:pt x="5240" y="938"/>
                  <a:pt x="5240" y="938"/>
                </a:cubicBezTo>
                <a:cubicBezTo>
                  <a:pt x="5236" y="935"/>
                  <a:pt x="5236" y="935"/>
                  <a:pt x="5236" y="935"/>
                </a:cubicBezTo>
                <a:cubicBezTo>
                  <a:pt x="5233" y="938"/>
                  <a:pt x="5233" y="938"/>
                  <a:pt x="5233" y="938"/>
                </a:cubicBezTo>
                <a:cubicBezTo>
                  <a:pt x="5162" y="1000"/>
                  <a:pt x="5162" y="1000"/>
                  <a:pt x="5162" y="1000"/>
                </a:cubicBezTo>
                <a:close/>
                <a:moveTo>
                  <a:pt x="5071" y="1084"/>
                </a:moveTo>
                <a:cubicBezTo>
                  <a:pt x="5068" y="1084"/>
                  <a:pt x="5068" y="1084"/>
                  <a:pt x="5068" y="1084"/>
                </a:cubicBezTo>
                <a:cubicBezTo>
                  <a:pt x="5071" y="1087"/>
                  <a:pt x="5071" y="1087"/>
                  <a:pt x="5071" y="1087"/>
                </a:cubicBezTo>
                <a:cubicBezTo>
                  <a:pt x="5130" y="1155"/>
                  <a:pt x="5130" y="1155"/>
                  <a:pt x="5130" y="1155"/>
                </a:cubicBezTo>
                <a:cubicBezTo>
                  <a:pt x="5130" y="1158"/>
                  <a:pt x="5130" y="1158"/>
                  <a:pt x="5130" y="1158"/>
                </a:cubicBezTo>
                <a:cubicBezTo>
                  <a:pt x="5133" y="1155"/>
                  <a:pt x="5133" y="1155"/>
                  <a:pt x="5133" y="1155"/>
                </a:cubicBezTo>
                <a:cubicBezTo>
                  <a:pt x="5204" y="1094"/>
                  <a:pt x="5204" y="1094"/>
                  <a:pt x="5204" y="1094"/>
                </a:cubicBezTo>
                <a:cubicBezTo>
                  <a:pt x="5207" y="1090"/>
                  <a:pt x="5207" y="1090"/>
                  <a:pt x="5207" y="1090"/>
                </a:cubicBezTo>
                <a:cubicBezTo>
                  <a:pt x="5204" y="1087"/>
                  <a:pt x="5204" y="1087"/>
                  <a:pt x="5204" y="1087"/>
                </a:cubicBezTo>
                <a:cubicBezTo>
                  <a:pt x="5149" y="1019"/>
                  <a:pt x="5149" y="1019"/>
                  <a:pt x="5149" y="1019"/>
                </a:cubicBezTo>
                <a:cubicBezTo>
                  <a:pt x="5146" y="1016"/>
                  <a:pt x="5146" y="1016"/>
                  <a:pt x="5146" y="1016"/>
                </a:cubicBezTo>
                <a:cubicBezTo>
                  <a:pt x="5143" y="1019"/>
                  <a:pt x="5143" y="1019"/>
                  <a:pt x="5143" y="1019"/>
                </a:cubicBezTo>
                <a:cubicBezTo>
                  <a:pt x="5071" y="1084"/>
                  <a:pt x="5071" y="1084"/>
                  <a:pt x="5071" y="1084"/>
                </a:cubicBezTo>
                <a:close/>
                <a:moveTo>
                  <a:pt x="4981" y="1165"/>
                </a:moveTo>
                <a:cubicBezTo>
                  <a:pt x="4978" y="1168"/>
                  <a:pt x="4978" y="1168"/>
                  <a:pt x="4978" y="1168"/>
                </a:cubicBezTo>
                <a:cubicBezTo>
                  <a:pt x="4981" y="1168"/>
                  <a:pt x="4981" y="1168"/>
                  <a:pt x="4981" y="1168"/>
                </a:cubicBezTo>
                <a:cubicBezTo>
                  <a:pt x="5036" y="1239"/>
                  <a:pt x="5036" y="1239"/>
                  <a:pt x="5036" y="1239"/>
                </a:cubicBezTo>
                <a:cubicBezTo>
                  <a:pt x="5039" y="1239"/>
                  <a:pt x="5039" y="1239"/>
                  <a:pt x="5039" y="1239"/>
                </a:cubicBezTo>
                <a:cubicBezTo>
                  <a:pt x="5042" y="1239"/>
                  <a:pt x="5042" y="1239"/>
                  <a:pt x="5042" y="1239"/>
                </a:cubicBezTo>
                <a:cubicBezTo>
                  <a:pt x="5113" y="1175"/>
                  <a:pt x="5113" y="1175"/>
                  <a:pt x="5113" y="1175"/>
                </a:cubicBezTo>
                <a:cubicBezTo>
                  <a:pt x="5117" y="1171"/>
                  <a:pt x="5117" y="1171"/>
                  <a:pt x="5117" y="1171"/>
                </a:cubicBezTo>
                <a:cubicBezTo>
                  <a:pt x="5113" y="1168"/>
                  <a:pt x="5113" y="1168"/>
                  <a:pt x="5113" y="1168"/>
                </a:cubicBezTo>
                <a:cubicBezTo>
                  <a:pt x="5055" y="1100"/>
                  <a:pt x="5055" y="1100"/>
                  <a:pt x="5055" y="1100"/>
                </a:cubicBezTo>
                <a:cubicBezTo>
                  <a:pt x="5055" y="1097"/>
                  <a:pt x="5055" y="1097"/>
                  <a:pt x="5055" y="1097"/>
                </a:cubicBezTo>
                <a:cubicBezTo>
                  <a:pt x="5052" y="1100"/>
                  <a:pt x="5052" y="1100"/>
                  <a:pt x="5052" y="1100"/>
                </a:cubicBezTo>
                <a:cubicBezTo>
                  <a:pt x="4981" y="1165"/>
                  <a:pt x="4981" y="1165"/>
                  <a:pt x="4981" y="1165"/>
                </a:cubicBezTo>
                <a:close/>
                <a:moveTo>
                  <a:pt x="4890" y="1246"/>
                </a:moveTo>
                <a:cubicBezTo>
                  <a:pt x="4887" y="1249"/>
                  <a:pt x="4887" y="1249"/>
                  <a:pt x="4887" y="1249"/>
                </a:cubicBezTo>
                <a:cubicBezTo>
                  <a:pt x="4890" y="1252"/>
                  <a:pt x="4890" y="1252"/>
                  <a:pt x="4890" y="1252"/>
                </a:cubicBezTo>
                <a:cubicBezTo>
                  <a:pt x="4945" y="1320"/>
                  <a:pt x="4945" y="1320"/>
                  <a:pt x="4945" y="1320"/>
                </a:cubicBezTo>
                <a:cubicBezTo>
                  <a:pt x="4948" y="1323"/>
                  <a:pt x="4948" y="1323"/>
                  <a:pt x="4948" y="1323"/>
                </a:cubicBezTo>
                <a:cubicBezTo>
                  <a:pt x="4952" y="1320"/>
                  <a:pt x="4952" y="1320"/>
                  <a:pt x="4952" y="1320"/>
                </a:cubicBezTo>
                <a:cubicBezTo>
                  <a:pt x="5023" y="1255"/>
                  <a:pt x="5023" y="1255"/>
                  <a:pt x="5023" y="1255"/>
                </a:cubicBezTo>
                <a:cubicBezTo>
                  <a:pt x="5026" y="1252"/>
                  <a:pt x="5026" y="1252"/>
                  <a:pt x="5026" y="1252"/>
                </a:cubicBezTo>
                <a:cubicBezTo>
                  <a:pt x="5023" y="1252"/>
                  <a:pt x="5023" y="1252"/>
                  <a:pt x="5023" y="1252"/>
                </a:cubicBezTo>
                <a:cubicBezTo>
                  <a:pt x="4965" y="1181"/>
                  <a:pt x="4965" y="1181"/>
                  <a:pt x="4965" y="1181"/>
                </a:cubicBezTo>
                <a:cubicBezTo>
                  <a:pt x="4965" y="1181"/>
                  <a:pt x="4965" y="1181"/>
                  <a:pt x="4965" y="1181"/>
                </a:cubicBezTo>
                <a:cubicBezTo>
                  <a:pt x="4961" y="1181"/>
                  <a:pt x="4961" y="1181"/>
                  <a:pt x="4961" y="1181"/>
                </a:cubicBezTo>
                <a:cubicBezTo>
                  <a:pt x="4890" y="1246"/>
                  <a:pt x="4890" y="1246"/>
                  <a:pt x="4890" y="1246"/>
                </a:cubicBezTo>
                <a:close/>
                <a:moveTo>
                  <a:pt x="4796" y="1327"/>
                </a:moveTo>
                <a:cubicBezTo>
                  <a:pt x="4796" y="1330"/>
                  <a:pt x="4796" y="1330"/>
                  <a:pt x="4796" y="1330"/>
                </a:cubicBezTo>
                <a:cubicBezTo>
                  <a:pt x="4796" y="1333"/>
                  <a:pt x="4796" y="1333"/>
                  <a:pt x="4796" y="1333"/>
                </a:cubicBezTo>
                <a:cubicBezTo>
                  <a:pt x="4855" y="1401"/>
                  <a:pt x="4855" y="1401"/>
                  <a:pt x="4855" y="1401"/>
                </a:cubicBezTo>
                <a:cubicBezTo>
                  <a:pt x="4858" y="1404"/>
                  <a:pt x="4858" y="1404"/>
                  <a:pt x="4858" y="1404"/>
                </a:cubicBezTo>
                <a:cubicBezTo>
                  <a:pt x="4861" y="1401"/>
                  <a:pt x="4861" y="1401"/>
                  <a:pt x="4861" y="1401"/>
                </a:cubicBezTo>
                <a:cubicBezTo>
                  <a:pt x="4932" y="1336"/>
                  <a:pt x="4932" y="1336"/>
                  <a:pt x="4932" y="1336"/>
                </a:cubicBezTo>
                <a:cubicBezTo>
                  <a:pt x="4935" y="1336"/>
                  <a:pt x="4935" y="1336"/>
                  <a:pt x="4935" y="1336"/>
                </a:cubicBezTo>
                <a:cubicBezTo>
                  <a:pt x="4932" y="1333"/>
                  <a:pt x="4932" y="1333"/>
                  <a:pt x="4932" y="1333"/>
                </a:cubicBezTo>
                <a:cubicBezTo>
                  <a:pt x="4874" y="1265"/>
                  <a:pt x="4874" y="1265"/>
                  <a:pt x="4874" y="1265"/>
                </a:cubicBezTo>
                <a:cubicBezTo>
                  <a:pt x="4871" y="1262"/>
                  <a:pt x="4871" y="1262"/>
                  <a:pt x="4871" y="1262"/>
                </a:cubicBezTo>
                <a:cubicBezTo>
                  <a:pt x="4871" y="1265"/>
                  <a:pt x="4871" y="1265"/>
                  <a:pt x="4871" y="1265"/>
                </a:cubicBezTo>
                <a:cubicBezTo>
                  <a:pt x="4796" y="1327"/>
                  <a:pt x="4796" y="1327"/>
                  <a:pt x="4796" y="1327"/>
                </a:cubicBezTo>
                <a:close/>
                <a:moveTo>
                  <a:pt x="4706" y="1411"/>
                </a:moveTo>
                <a:cubicBezTo>
                  <a:pt x="4702" y="1411"/>
                  <a:pt x="4702" y="1411"/>
                  <a:pt x="4702" y="1411"/>
                </a:cubicBezTo>
                <a:cubicBezTo>
                  <a:pt x="4706" y="1414"/>
                  <a:pt x="4706" y="1414"/>
                  <a:pt x="4706" y="1414"/>
                </a:cubicBezTo>
                <a:cubicBezTo>
                  <a:pt x="4764" y="1482"/>
                  <a:pt x="4764" y="1482"/>
                  <a:pt x="4764" y="1482"/>
                </a:cubicBezTo>
                <a:cubicBezTo>
                  <a:pt x="4767" y="1485"/>
                  <a:pt x="4767" y="1485"/>
                  <a:pt x="4767" y="1485"/>
                </a:cubicBezTo>
                <a:cubicBezTo>
                  <a:pt x="4767" y="1482"/>
                  <a:pt x="4767" y="1482"/>
                  <a:pt x="4767" y="1482"/>
                </a:cubicBezTo>
                <a:cubicBezTo>
                  <a:pt x="4842" y="1421"/>
                  <a:pt x="4842" y="1421"/>
                  <a:pt x="4842" y="1421"/>
                </a:cubicBezTo>
                <a:cubicBezTo>
                  <a:pt x="4842" y="1417"/>
                  <a:pt x="4842" y="1417"/>
                  <a:pt x="4842" y="1417"/>
                </a:cubicBezTo>
                <a:cubicBezTo>
                  <a:pt x="4842" y="1414"/>
                  <a:pt x="4842" y="1414"/>
                  <a:pt x="4842" y="1414"/>
                </a:cubicBezTo>
                <a:cubicBezTo>
                  <a:pt x="4783" y="1346"/>
                  <a:pt x="4783" y="1346"/>
                  <a:pt x="4783" y="1346"/>
                </a:cubicBezTo>
                <a:cubicBezTo>
                  <a:pt x="4780" y="1343"/>
                  <a:pt x="4780" y="1343"/>
                  <a:pt x="4780" y="1343"/>
                </a:cubicBezTo>
                <a:cubicBezTo>
                  <a:pt x="4777" y="1346"/>
                  <a:pt x="4777" y="1346"/>
                  <a:pt x="4777" y="1346"/>
                </a:cubicBezTo>
                <a:cubicBezTo>
                  <a:pt x="4706" y="1411"/>
                  <a:pt x="4706" y="1411"/>
                  <a:pt x="4706" y="1411"/>
                </a:cubicBezTo>
                <a:close/>
                <a:moveTo>
                  <a:pt x="4615" y="1492"/>
                </a:moveTo>
                <a:cubicBezTo>
                  <a:pt x="4612" y="1495"/>
                  <a:pt x="4612" y="1495"/>
                  <a:pt x="4612" y="1495"/>
                </a:cubicBezTo>
                <a:cubicBezTo>
                  <a:pt x="4615" y="1495"/>
                  <a:pt x="4615" y="1495"/>
                  <a:pt x="4615" y="1495"/>
                </a:cubicBezTo>
                <a:cubicBezTo>
                  <a:pt x="4673" y="1566"/>
                  <a:pt x="4673" y="1566"/>
                  <a:pt x="4673" y="1566"/>
                </a:cubicBezTo>
                <a:cubicBezTo>
                  <a:pt x="4673" y="1566"/>
                  <a:pt x="4673" y="1566"/>
                  <a:pt x="4673" y="1566"/>
                </a:cubicBezTo>
                <a:cubicBezTo>
                  <a:pt x="4677" y="1566"/>
                  <a:pt x="4677" y="1566"/>
                  <a:pt x="4677" y="1566"/>
                </a:cubicBezTo>
                <a:cubicBezTo>
                  <a:pt x="4748" y="1501"/>
                  <a:pt x="4748" y="1501"/>
                  <a:pt x="4748" y="1501"/>
                </a:cubicBezTo>
                <a:cubicBezTo>
                  <a:pt x="4751" y="1498"/>
                  <a:pt x="4751" y="1498"/>
                  <a:pt x="4751" y="1498"/>
                </a:cubicBezTo>
                <a:cubicBezTo>
                  <a:pt x="4751" y="1495"/>
                  <a:pt x="4751" y="1495"/>
                  <a:pt x="4751" y="1495"/>
                </a:cubicBezTo>
                <a:cubicBezTo>
                  <a:pt x="4693" y="1427"/>
                  <a:pt x="4693" y="1427"/>
                  <a:pt x="4693" y="1427"/>
                </a:cubicBezTo>
                <a:cubicBezTo>
                  <a:pt x="4689" y="1424"/>
                  <a:pt x="4689" y="1424"/>
                  <a:pt x="4689" y="1424"/>
                </a:cubicBezTo>
                <a:cubicBezTo>
                  <a:pt x="4686" y="1427"/>
                  <a:pt x="4686" y="1427"/>
                  <a:pt x="4686" y="1427"/>
                </a:cubicBezTo>
                <a:cubicBezTo>
                  <a:pt x="4615" y="1492"/>
                  <a:pt x="4615" y="1492"/>
                  <a:pt x="4615" y="1492"/>
                </a:cubicBezTo>
                <a:close/>
                <a:moveTo>
                  <a:pt x="4524" y="1573"/>
                </a:moveTo>
                <a:cubicBezTo>
                  <a:pt x="4521" y="1576"/>
                  <a:pt x="4521" y="1576"/>
                  <a:pt x="4521" y="1576"/>
                </a:cubicBezTo>
                <a:cubicBezTo>
                  <a:pt x="4524" y="1579"/>
                  <a:pt x="4524" y="1579"/>
                  <a:pt x="4524" y="1579"/>
                </a:cubicBezTo>
                <a:cubicBezTo>
                  <a:pt x="4583" y="1647"/>
                  <a:pt x="4583" y="1647"/>
                  <a:pt x="4583" y="1647"/>
                </a:cubicBezTo>
                <a:cubicBezTo>
                  <a:pt x="4583" y="1650"/>
                  <a:pt x="4583" y="1650"/>
                  <a:pt x="4583" y="1650"/>
                </a:cubicBezTo>
                <a:cubicBezTo>
                  <a:pt x="4586" y="1647"/>
                  <a:pt x="4586" y="1647"/>
                  <a:pt x="4586" y="1647"/>
                </a:cubicBezTo>
                <a:cubicBezTo>
                  <a:pt x="4657" y="1582"/>
                  <a:pt x="4657" y="1582"/>
                  <a:pt x="4657" y="1582"/>
                </a:cubicBezTo>
                <a:cubicBezTo>
                  <a:pt x="4660" y="1579"/>
                  <a:pt x="4660" y="1579"/>
                  <a:pt x="4660" y="1579"/>
                </a:cubicBezTo>
                <a:cubicBezTo>
                  <a:pt x="4657" y="1579"/>
                  <a:pt x="4657" y="1579"/>
                  <a:pt x="4657" y="1579"/>
                </a:cubicBezTo>
                <a:cubicBezTo>
                  <a:pt x="4602" y="1508"/>
                  <a:pt x="4602" y="1508"/>
                  <a:pt x="4602" y="1508"/>
                </a:cubicBezTo>
                <a:cubicBezTo>
                  <a:pt x="4599" y="1508"/>
                  <a:pt x="4599" y="1508"/>
                  <a:pt x="4599" y="1508"/>
                </a:cubicBezTo>
                <a:cubicBezTo>
                  <a:pt x="4596" y="1508"/>
                  <a:pt x="4596" y="1508"/>
                  <a:pt x="4596" y="1508"/>
                </a:cubicBezTo>
                <a:cubicBezTo>
                  <a:pt x="4524" y="1573"/>
                  <a:pt x="4524" y="1573"/>
                  <a:pt x="4524" y="1573"/>
                </a:cubicBezTo>
                <a:close/>
                <a:moveTo>
                  <a:pt x="4434" y="1654"/>
                </a:moveTo>
                <a:cubicBezTo>
                  <a:pt x="4431" y="1657"/>
                  <a:pt x="4431" y="1657"/>
                  <a:pt x="4431" y="1657"/>
                </a:cubicBezTo>
                <a:cubicBezTo>
                  <a:pt x="4434" y="1660"/>
                  <a:pt x="4434" y="1660"/>
                  <a:pt x="4434" y="1660"/>
                </a:cubicBezTo>
                <a:cubicBezTo>
                  <a:pt x="4489" y="1728"/>
                  <a:pt x="4489" y="1728"/>
                  <a:pt x="4489" y="1728"/>
                </a:cubicBezTo>
                <a:cubicBezTo>
                  <a:pt x="4492" y="1731"/>
                  <a:pt x="4492" y="1731"/>
                  <a:pt x="4492" y="1731"/>
                </a:cubicBezTo>
                <a:cubicBezTo>
                  <a:pt x="4495" y="1728"/>
                  <a:pt x="4495" y="1728"/>
                  <a:pt x="4495" y="1728"/>
                </a:cubicBezTo>
                <a:cubicBezTo>
                  <a:pt x="4566" y="1663"/>
                  <a:pt x="4566" y="1663"/>
                  <a:pt x="4566" y="1663"/>
                </a:cubicBezTo>
                <a:cubicBezTo>
                  <a:pt x="4570" y="1663"/>
                  <a:pt x="4570" y="1663"/>
                  <a:pt x="4570" y="1663"/>
                </a:cubicBezTo>
                <a:cubicBezTo>
                  <a:pt x="4566" y="1660"/>
                  <a:pt x="4566" y="1660"/>
                  <a:pt x="4566" y="1660"/>
                </a:cubicBezTo>
                <a:cubicBezTo>
                  <a:pt x="4508" y="1592"/>
                  <a:pt x="4508" y="1592"/>
                  <a:pt x="4508" y="1592"/>
                </a:cubicBezTo>
                <a:cubicBezTo>
                  <a:pt x="4508" y="1589"/>
                  <a:pt x="4508" y="1589"/>
                  <a:pt x="4508" y="1589"/>
                </a:cubicBezTo>
                <a:cubicBezTo>
                  <a:pt x="4505" y="1592"/>
                  <a:pt x="4505" y="1592"/>
                  <a:pt x="4505" y="1592"/>
                </a:cubicBezTo>
                <a:cubicBezTo>
                  <a:pt x="4434" y="1654"/>
                  <a:pt x="4434" y="1654"/>
                  <a:pt x="4434" y="1654"/>
                </a:cubicBezTo>
                <a:close/>
                <a:moveTo>
                  <a:pt x="4343" y="1738"/>
                </a:moveTo>
                <a:cubicBezTo>
                  <a:pt x="4340" y="1738"/>
                  <a:pt x="4340" y="1738"/>
                  <a:pt x="4340" y="1738"/>
                </a:cubicBezTo>
                <a:cubicBezTo>
                  <a:pt x="4340" y="1741"/>
                  <a:pt x="4340" y="1741"/>
                  <a:pt x="4340" y="1741"/>
                </a:cubicBezTo>
                <a:cubicBezTo>
                  <a:pt x="4398" y="1809"/>
                  <a:pt x="4398" y="1809"/>
                  <a:pt x="4398" y="1809"/>
                </a:cubicBezTo>
                <a:cubicBezTo>
                  <a:pt x="4401" y="1812"/>
                  <a:pt x="4401" y="1812"/>
                  <a:pt x="4401" y="1812"/>
                </a:cubicBezTo>
                <a:cubicBezTo>
                  <a:pt x="4405" y="1809"/>
                  <a:pt x="4405" y="1809"/>
                  <a:pt x="4405" y="1809"/>
                </a:cubicBezTo>
                <a:cubicBezTo>
                  <a:pt x="4476" y="1747"/>
                  <a:pt x="4476" y="1747"/>
                  <a:pt x="4476" y="1747"/>
                </a:cubicBezTo>
                <a:cubicBezTo>
                  <a:pt x="4479" y="1744"/>
                  <a:pt x="4479" y="1744"/>
                  <a:pt x="4479" y="1744"/>
                </a:cubicBezTo>
                <a:cubicBezTo>
                  <a:pt x="4476" y="1741"/>
                  <a:pt x="4476" y="1741"/>
                  <a:pt x="4476" y="1741"/>
                </a:cubicBezTo>
                <a:cubicBezTo>
                  <a:pt x="4418" y="1673"/>
                  <a:pt x="4418" y="1673"/>
                  <a:pt x="4418" y="1673"/>
                </a:cubicBezTo>
                <a:cubicBezTo>
                  <a:pt x="4418" y="1670"/>
                  <a:pt x="4418" y="1670"/>
                  <a:pt x="4418" y="1670"/>
                </a:cubicBezTo>
                <a:cubicBezTo>
                  <a:pt x="4414" y="1673"/>
                  <a:pt x="4414" y="1673"/>
                  <a:pt x="4414" y="1673"/>
                </a:cubicBezTo>
                <a:cubicBezTo>
                  <a:pt x="4343" y="1738"/>
                  <a:pt x="4343" y="1738"/>
                  <a:pt x="4343" y="1738"/>
                </a:cubicBezTo>
                <a:close/>
                <a:moveTo>
                  <a:pt x="4249" y="1819"/>
                </a:moveTo>
                <a:cubicBezTo>
                  <a:pt x="4249" y="1822"/>
                  <a:pt x="4249" y="1822"/>
                  <a:pt x="4249" y="1822"/>
                </a:cubicBezTo>
                <a:cubicBezTo>
                  <a:pt x="4249" y="1822"/>
                  <a:pt x="4249" y="1822"/>
                  <a:pt x="4249" y="1822"/>
                </a:cubicBezTo>
                <a:cubicBezTo>
                  <a:pt x="4308" y="1893"/>
                  <a:pt x="4308" y="1893"/>
                  <a:pt x="4308" y="1893"/>
                </a:cubicBezTo>
                <a:cubicBezTo>
                  <a:pt x="4311" y="1893"/>
                  <a:pt x="4311" y="1893"/>
                  <a:pt x="4311" y="1893"/>
                </a:cubicBezTo>
                <a:cubicBezTo>
                  <a:pt x="4314" y="1893"/>
                  <a:pt x="4314" y="1893"/>
                  <a:pt x="4314" y="1893"/>
                </a:cubicBezTo>
                <a:cubicBezTo>
                  <a:pt x="4385" y="1828"/>
                  <a:pt x="4385" y="1828"/>
                  <a:pt x="4385" y="1828"/>
                </a:cubicBezTo>
                <a:cubicBezTo>
                  <a:pt x="4385" y="1825"/>
                  <a:pt x="4385" y="1825"/>
                  <a:pt x="4385" y="1825"/>
                </a:cubicBezTo>
                <a:cubicBezTo>
                  <a:pt x="4385" y="1822"/>
                  <a:pt x="4385" y="1822"/>
                  <a:pt x="4385" y="1822"/>
                </a:cubicBezTo>
                <a:cubicBezTo>
                  <a:pt x="4327" y="1754"/>
                  <a:pt x="4327" y="1754"/>
                  <a:pt x="4327" y="1754"/>
                </a:cubicBezTo>
                <a:cubicBezTo>
                  <a:pt x="4324" y="1751"/>
                  <a:pt x="4324" y="1751"/>
                  <a:pt x="4324" y="1751"/>
                </a:cubicBezTo>
                <a:cubicBezTo>
                  <a:pt x="4324" y="1754"/>
                  <a:pt x="4324" y="1754"/>
                  <a:pt x="4324" y="1754"/>
                </a:cubicBezTo>
                <a:cubicBezTo>
                  <a:pt x="4249" y="1819"/>
                  <a:pt x="4249" y="1819"/>
                  <a:pt x="4249" y="1819"/>
                </a:cubicBezTo>
                <a:close/>
                <a:moveTo>
                  <a:pt x="4159" y="1900"/>
                </a:moveTo>
                <a:cubicBezTo>
                  <a:pt x="4155" y="1903"/>
                  <a:pt x="4155" y="1903"/>
                  <a:pt x="4155" y="1903"/>
                </a:cubicBezTo>
                <a:cubicBezTo>
                  <a:pt x="4159" y="1906"/>
                  <a:pt x="4159" y="1906"/>
                  <a:pt x="4159" y="1906"/>
                </a:cubicBezTo>
                <a:cubicBezTo>
                  <a:pt x="4217" y="1974"/>
                  <a:pt x="4217" y="1974"/>
                  <a:pt x="4217" y="1974"/>
                </a:cubicBezTo>
                <a:cubicBezTo>
                  <a:pt x="4220" y="1977"/>
                  <a:pt x="4220" y="1977"/>
                  <a:pt x="4220" y="1977"/>
                </a:cubicBezTo>
                <a:cubicBezTo>
                  <a:pt x="4220" y="1974"/>
                  <a:pt x="4220" y="1974"/>
                  <a:pt x="4220" y="1974"/>
                </a:cubicBezTo>
                <a:cubicBezTo>
                  <a:pt x="4295" y="1909"/>
                  <a:pt x="4295" y="1909"/>
                  <a:pt x="4295" y="1909"/>
                </a:cubicBezTo>
                <a:cubicBezTo>
                  <a:pt x="4295" y="1906"/>
                  <a:pt x="4295" y="1906"/>
                  <a:pt x="4295" y="1906"/>
                </a:cubicBezTo>
                <a:cubicBezTo>
                  <a:pt x="4295" y="1906"/>
                  <a:pt x="4295" y="1906"/>
                  <a:pt x="4295" y="1906"/>
                </a:cubicBezTo>
                <a:cubicBezTo>
                  <a:pt x="4236" y="1835"/>
                  <a:pt x="4236" y="1835"/>
                  <a:pt x="4236" y="1835"/>
                </a:cubicBezTo>
                <a:cubicBezTo>
                  <a:pt x="4233" y="1835"/>
                  <a:pt x="4233" y="1835"/>
                  <a:pt x="4233" y="1835"/>
                </a:cubicBezTo>
                <a:cubicBezTo>
                  <a:pt x="4230" y="1835"/>
                  <a:pt x="4230" y="1835"/>
                  <a:pt x="4230" y="1835"/>
                </a:cubicBezTo>
                <a:cubicBezTo>
                  <a:pt x="4159" y="1900"/>
                  <a:pt x="4159" y="1900"/>
                  <a:pt x="4159" y="1900"/>
                </a:cubicBezTo>
                <a:close/>
                <a:moveTo>
                  <a:pt x="4068" y="1981"/>
                </a:moveTo>
                <a:cubicBezTo>
                  <a:pt x="4065" y="1984"/>
                  <a:pt x="4065" y="1984"/>
                  <a:pt x="4065" y="1984"/>
                </a:cubicBezTo>
                <a:cubicBezTo>
                  <a:pt x="4068" y="1987"/>
                  <a:pt x="4068" y="1987"/>
                  <a:pt x="4068" y="1987"/>
                </a:cubicBezTo>
                <a:cubicBezTo>
                  <a:pt x="4126" y="2055"/>
                  <a:pt x="4126" y="2055"/>
                  <a:pt x="4126" y="2055"/>
                </a:cubicBezTo>
                <a:cubicBezTo>
                  <a:pt x="4126" y="2058"/>
                  <a:pt x="4126" y="2058"/>
                  <a:pt x="4126" y="2058"/>
                </a:cubicBezTo>
                <a:cubicBezTo>
                  <a:pt x="4130" y="2055"/>
                  <a:pt x="4130" y="2055"/>
                  <a:pt x="4130" y="2055"/>
                </a:cubicBezTo>
                <a:cubicBezTo>
                  <a:pt x="4201" y="1990"/>
                  <a:pt x="4201" y="1990"/>
                  <a:pt x="4201" y="1990"/>
                </a:cubicBezTo>
                <a:cubicBezTo>
                  <a:pt x="4204" y="1990"/>
                  <a:pt x="4204" y="1990"/>
                  <a:pt x="4204" y="1990"/>
                </a:cubicBezTo>
                <a:cubicBezTo>
                  <a:pt x="4201" y="1987"/>
                  <a:pt x="4201" y="1987"/>
                  <a:pt x="4201" y="1987"/>
                </a:cubicBezTo>
                <a:cubicBezTo>
                  <a:pt x="4146" y="1919"/>
                  <a:pt x="4146" y="1919"/>
                  <a:pt x="4146" y="1919"/>
                </a:cubicBezTo>
                <a:cubicBezTo>
                  <a:pt x="4142" y="1916"/>
                  <a:pt x="4142" y="1916"/>
                  <a:pt x="4142" y="1916"/>
                </a:cubicBezTo>
                <a:cubicBezTo>
                  <a:pt x="4139" y="1919"/>
                  <a:pt x="4139" y="1919"/>
                  <a:pt x="4139" y="1919"/>
                </a:cubicBezTo>
                <a:cubicBezTo>
                  <a:pt x="4068" y="1981"/>
                  <a:pt x="4068" y="1981"/>
                  <a:pt x="4068" y="1981"/>
                </a:cubicBezTo>
                <a:close/>
                <a:moveTo>
                  <a:pt x="3977" y="2065"/>
                </a:moveTo>
                <a:cubicBezTo>
                  <a:pt x="3974" y="2065"/>
                  <a:pt x="3974" y="2065"/>
                  <a:pt x="3974" y="2065"/>
                </a:cubicBezTo>
                <a:cubicBezTo>
                  <a:pt x="3977" y="2068"/>
                  <a:pt x="3977" y="2068"/>
                  <a:pt x="3977" y="2068"/>
                </a:cubicBezTo>
                <a:cubicBezTo>
                  <a:pt x="4032" y="2136"/>
                  <a:pt x="4032" y="2136"/>
                  <a:pt x="4032" y="2136"/>
                </a:cubicBezTo>
                <a:cubicBezTo>
                  <a:pt x="4036" y="2139"/>
                  <a:pt x="4036" y="2139"/>
                  <a:pt x="4036" y="2139"/>
                </a:cubicBezTo>
                <a:cubicBezTo>
                  <a:pt x="4039" y="2136"/>
                  <a:pt x="4039" y="2136"/>
                  <a:pt x="4039" y="2136"/>
                </a:cubicBezTo>
                <a:cubicBezTo>
                  <a:pt x="4110" y="2074"/>
                  <a:pt x="4110" y="2074"/>
                  <a:pt x="4110" y="2074"/>
                </a:cubicBezTo>
                <a:cubicBezTo>
                  <a:pt x="4113" y="2071"/>
                  <a:pt x="4113" y="2071"/>
                  <a:pt x="4113" y="2071"/>
                </a:cubicBezTo>
                <a:cubicBezTo>
                  <a:pt x="4110" y="2068"/>
                  <a:pt x="4110" y="2068"/>
                  <a:pt x="4110" y="2068"/>
                </a:cubicBezTo>
                <a:cubicBezTo>
                  <a:pt x="4055" y="2000"/>
                  <a:pt x="4055" y="2000"/>
                  <a:pt x="4055" y="2000"/>
                </a:cubicBezTo>
                <a:cubicBezTo>
                  <a:pt x="4052" y="1997"/>
                  <a:pt x="4052" y="1997"/>
                  <a:pt x="4052" y="1997"/>
                </a:cubicBezTo>
                <a:cubicBezTo>
                  <a:pt x="4049" y="2000"/>
                  <a:pt x="4049" y="2000"/>
                  <a:pt x="4049" y="2000"/>
                </a:cubicBezTo>
                <a:cubicBezTo>
                  <a:pt x="3977" y="2065"/>
                  <a:pt x="3977" y="2065"/>
                  <a:pt x="3977" y="2065"/>
                </a:cubicBezTo>
                <a:close/>
                <a:moveTo>
                  <a:pt x="3848" y="2178"/>
                </a:moveTo>
                <a:cubicBezTo>
                  <a:pt x="3848" y="2181"/>
                  <a:pt x="3848" y="2181"/>
                  <a:pt x="3848" y="2181"/>
                </a:cubicBezTo>
                <a:cubicBezTo>
                  <a:pt x="3848" y="2181"/>
                  <a:pt x="3848" y="2181"/>
                  <a:pt x="3848" y="2181"/>
                </a:cubicBezTo>
                <a:cubicBezTo>
                  <a:pt x="3906" y="2252"/>
                  <a:pt x="3906" y="2252"/>
                  <a:pt x="3906" y="2252"/>
                </a:cubicBezTo>
                <a:cubicBezTo>
                  <a:pt x="3909" y="2252"/>
                  <a:pt x="3909" y="2252"/>
                  <a:pt x="3909" y="2252"/>
                </a:cubicBezTo>
                <a:cubicBezTo>
                  <a:pt x="3913" y="2252"/>
                  <a:pt x="3913" y="2252"/>
                  <a:pt x="3913" y="2252"/>
                </a:cubicBezTo>
                <a:cubicBezTo>
                  <a:pt x="4020" y="2155"/>
                  <a:pt x="4020" y="2155"/>
                  <a:pt x="4020" y="2155"/>
                </a:cubicBezTo>
                <a:cubicBezTo>
                  <a:pt x="4023" y="2152"/>
                  <a:pt x="4023" y="2152"/>
                  <a:pt x="4023" y="2152"/>
                </a:cubicBezTo>
                <a:cubicBezTo>
                  <a:pt x="4020" y="2149"/>
                  <a:pt x="4020" y="2149"/>
                  <a:pt x="4020" y="2149"/>
                </a:cubicBezTo>
                <a:cubicBezTo>
                  <a:pt x="3961" y="2081"/>
                  <a:pt x="3961" y="2081"/>
                  <a:pt x="3961" y="2081"/>
                </a:cubicBezTo>
                <a:cubicBezTo>
                  <a:pt x="3961" y="2078"/>
                  <a:pt x="3961" y="2078"/>
                  <a:pt x="3961" y="2078"/>
                </a:cubicBezTo>
                <a:cubicBezTo>
                  <a:pt x="3958" y="2081"/>
                  <a:pt x="3958" y="2081"/>
                  <a:pt x="3958" y="2081"/>
                </a:cubicBezTo>
                <a:cubicBezTo>
                  <a:pt x="3848" y="2178"/>
                  <a:pt x="3848" y="2178"/>
                  <a:pt x="3848" y="2178"/>
                </a:cubicBezTo>
                <a:close/>
                <a:moveTo>
                  <a:pt x="5512" y="848"/>
                </a:moveTo>
                <a:cubicBezTo>
                  <a:pt x="5508" y="848"/>
                  <a:pt x="5508" y="848"/>
                  <a:pt x="5508" y="848"/>
                </a:cubicBezTo>
                <a:cubicBezTo>
                  <a:pt x="5512" y="851"/>
                  <a:pt x="5512" y="851"/>
                  <a:pt x="5512" y="851"/>
                </a:cubicBezTo>
                <a:cubicBezTo>
                  <a:pt x="5570" y="919"/>
                  <a:pt x="5570" y="919"/>
                  <a:pt x="5570" y="919"/>
                </a:cubicBezTo>
                <a:cubicBezTo>
                  <a:pt x="5570" y="922"/>
                  <a:pt x="5570" y="922"/>
                  <a:pt x="5570" y="922"/>
                </a:cubicBezTo>
                <a:cubicBezTo>
                  <a:pt x="5573" y="919"/>
                  <a:pt x="5573" y="919"/>
                  <a:pt x="5573" y="919"/>
                </a:cubicBezTo>
                <a:cubicBezTo>
                  <a:pt x="5644" y="857"/>
                  <a:pt x="5644" y="857"/>
                  <a:pt x="5644" y="857"/>
                </a:cubicBezTo>
                <a:cubicBezTo>
                  <a:pt x="5648" y="854"/>
                  <a:pt x="5648" y="854"/>
                  <a:pt x="5648" y="854"/>
                </a:cubicBezTo>
                <a:cubicBezTo>
                  <a:pt x="5648" y="851"/>
                  <a:pt x="5648" y="851"/>
                  <a:pt x="5648" y="851"/>
                </a:cubicBezTo>
                <a:cubicBezTo>
                  <a:pt x="5589" y="783"/>
                  <a:pt x="5589" y="783"/>
                  <a:pt x="5589" y="783"/>
                </a:cubicBezTo>
                <a:cubicBezTo>
                  <a:pt x="5586" y="780"/>
                  <a:pt x="5586" y="780"/>
                  <a:pt x="5586" y="780"/>
                </a:cubicBezTo>
                <a:cubicBezTo>
                  <a:pt x="5583" y="783"/>
                  <a:pt x="5583" y="783"/>
                  <a:pt x="5583" y="783"/>
                </a:cubicBezTo>
                <a:cubicBezTo>
                  <a:pt x="5512" y="848"/>
                  <a:pt x="5512" y="848"/>
                  <a:pt x="5512" y="848"/>
                </a:cubicBezTo>
                <a:close/>
                <a:moveTo>
                  <a:pt x="5421" y="929"/>
                </a:moveTo>
                <a:cubicBezTo>
                  <a:pt x="5418" y="932"/>
                  <a:pt x="5418" y="932"/>
                  <a:pt x="5418" y="932"/>
                </a:cubicBezTo>
                <a:cubicBezTo>
                  <a:pt x="5421" y="932"/>
                  <a:pt x="5421" y="932"/>
                  <a:pt x="5421" y="932"/>
                </a:cubicBezTo>
                <a:cubicBezTo>
                  <a:pt x="5479" y="1003"/>
                  <a:pt x="5479" y="1003"/>
                  <a:pt x="5479" y="1003"/>
                </a:cubicBezTo>
                <a:cubicBezTo>
                  <a:pt x="5479" y="1003"/>
                  <a:pt x="5479" y="1003"/>
                  <a:pt x="5479" y="1003"/>
                </a:cubicBezTo>
                <a:cubicBezTo>
                  <a:pt x="5482" y="1003"/>
                  <a:pt x="5482" y="1003"/>
                  <a:pt x="5482" y="1003"/>
                </a:cubicBezTo>
                <a:cubicBezTo>
                  <a:pt x="5554" y="938"/>
                  <a:pt x="5554" y="938"/>
                  <a:pt x="5554" y="938"/>
                </a:cubicBezTo>
                <a:cubicBezTo>
                  <a:pt x="5557" y="935"/>
                  <a:pt x="5557" y="935"/>
                  <a:pt x="5557" y="935"/>
                </a:cubicBezTo>
                <a:cubicBezTo>
                  <a:pt x="5554" y="932"/>
                  <a:pt x="5554" y="932"/>
                  <a:pt x="5554" y="932"/>
                </a:cubicBezTo>
                <a:cubicBezTo>
                  <a:pt x="5499" y="864"/>
                  <a:pt x="5499" y="864"/>
                  <a:pt x="5499" y="864"/>
                </a:cubicBezTo>
                <a:cubicBezTo>
                  <a:pt x="5495" y="861"/>
                  <a:pt x="5495" y="861"/>
                  <a:pt x="5495" y="861"/>
                </a:cubicBezTo>
                <a:cubicBezTo>
                  <a:pt x="5492" y="864"/>
                  <a:pt x="5492" y="864"/>
                  <a:pt x="5492" y="864"/>
                </a:cubicBezTo>
                <a:cubicBezTo>
                  <a:pt x="5421" y="929"/>
                  <a:pt x="5421" y="929"/>
                  <a:pt x="5421" y="929"/>
                </a:cubicBezTo>
                <a:close/>
                <a:moveTo>
                  <a:pt x="5330" y="1010"/>
                </a:moveTo>
                <a:cubicBezTo>
                  <a:pt x="5327" y="1013"/>
                  <a:pt x="5327" y="1013"/>
                  <a:pt x="5327" y="1013"/>
                </a:cubicBezTo>
                <a:cubicBezTo>
                  <a:pt x="5330" y="1016"/>
                  <a:pt x="5330" y="1016"/>
                  <a:pt x="5330" y="1016"/>
                </a:cubicBezTo>
                <a:cubicBezTo>
                  <a:pt x="5385" y="1084"/>
                  <a:pt x="5385" y="1084"/>
                  <a:pt x="5385" y="1084"/>
                </a:cubicBezTo>
                <a:cubicBezTo>
                  <a:pt x="5389" y="1087"/>
                  <a:pt x="5389" y="1087"/>
                  <a:pt x="5389" y="1087"/>
                </a:cubicBezTo>
                <a:cubicBezTo>
                  <a:pt x="5392" y="1084"/>
                  <a:pt x="5392" y="1084"/>
                  <a:pt x="5392" y="1084"/>
                </a:cubicBezTo>
                <a:cubicBezTo>
                  <a:pt x="5463" y="1019"/>
                  <a:pt x="5463" y="1019"/>
                  <a:pt x="5463" y="1019"/>
                </a:cubicBezTo>
                <a:cubicBezTo>
                  <a:pt x="5466" y="1016"/>
                  <a:pt x="5466" y="1016"/>
                  <a:pt x="5466" y="1016"/>
                </a:cubicBezTo>
                <a:cubicBezTo>
                  <a:pt x="5463" y="1016"/>
                  <a:pt x="5463" y="1016"/>
                  <a:pt x="5463" y="1016"/>
                </a:cubicBezTo>
                <a:cubicBezTo>
                  <a:pt x="5405" y="945"/>
                  <a:pt x="5405" y="945"/>
                  <a:pt x="5405" y="945"/>
                </a:cubicBezTo>
                <a:cubicBezTo>
                  <a:pt x="5405" y="945"/>
                  <a:pt x="5405" y="945"/>
                  <a:pt x="5405" y="945"/>
                </a:cubicBezTo>
                <a:cubicBezTo>
                  <a:pt x="5402" y="945"/>
                  <a:pt x="5402" y="945"/>
                  <a:pt x="5402" y="945"/>
                </a:cubicBezTo>
                <a:cubicBezTo>
                  <a:pt x="5330" y="1010"/>
                  <a:pt x="5330" y="1010"/>
                  <a:pt x="5330" y="1010"/>
                </a:cubicBezTo>
                <a:close/>
                <a:moveTo>
                  <a:pt x="5240" y="1090"/>
                </a:moveTo>
                <a:cubicBezTo>
                  <a:pt x="5236" y="1094"/>
                  <a:pt x="5236" y="1094"/>
                  <a:pt x="5236" y="1094"/>
                </a:cubicBezTo>
                <a:cubicBezTo>
                  <a:pt x="5240" y="1097"/>
                  <a:pt x="5240" y="1097"/>
                  <a:pt x="5240" y="1097"/>
                </a:cubicBezTo>
                <a:cubicBezTo>
                  <a:pt x="5295" y="1165"/>
                  <a:pt x="5295" y="1165"/>
                  <a:pt x="5295" y="1165"/>
                </a:cubicBezTo>
                <a:cubicBezTo>
                  <a:pt x="5298" y="1168"/>
                  <a:pt x="5298" y="1168"/>
                  <a:pt x="5298" y="1168"/>
                </a:cubicBezTo>
                <a:cubicBezTo>
                  <a:pt x="5301" y="1165"/>
                  <a:pt x="5301" y="1165"/>
                  <a:pt x="5301" y="1165"/>
                </a:cubicBezTo>
                <a:cubicBezTo>
                  <a:pt x="5372" y="1100"/>
                  <a:pt x="5372" y="1100"/>
                  <a:pt x="5372" y="1100"/>
                </a:cubicBezTo>
                <a:cubicBezTo>
                  <a:pt x="5376" y="1100"/>
                  <a:pt x="5376" y="1100"/>
                  <a:pt x="5376" y="1100"/>
                </a:cubicBezTo>
                <a:cubicBezTo>
                  <a:pt x="5372" y="1097"/>
                  <a:pt x="5372" y="1097"/>
                  <a:pt x="5372" y="1097"/>
                </a:cubicBezTo>
                <a:cubicBezTo>
                  <a:pt x="5314" y="1029"/>
                  <a:pt x="5314" y="1029"/>
                  <a:pt x="5314" y="1029"/>
                </a:cubicBezTo>
                <a:cubicBezTo>
                  <a:pt x="5314" y="1026"/>
                  <a:pt x="5314" y="1026"/>
                  <a:pt x="5314" y="1026"/>
                </a:cubicBezTo>
                <a:cubicBezTo>
                  <a:pt x="5311" y="1029"/>
                  <a:pt x="5311" y="1029"/>
                  <a:pt x="5311" y="1029"/>
                </a:cubicBezTo>
                <a:cubicBezTo>
                  <a:pt x="5240" y="1090"/>
                  <a:pt x="5240" y="1090"/>
                  <a:pt x="5240" y="1090"/>
                </a:cubicBezTo>
                <a:close/>
                <a:moveTo>
                  <a:pt x="5146" y="1175"/>
                </a:moveTo>
                <a:cubicBezTo>
                  <a:pt x="5146" y="1175"/>
                  <a:pt x="5146" y="1175"/>
                  <a:pt x="5146" y="1175"/>
                </a:cubicBezTo>
                <a:cubicBezTo>
                  <a:pt x="5146" y="1178"/>
                  <a:pt x="5146" y="1178"/>
                  <a:pt x="5146" y="1178"/>
                </a:cubicBezTo>
                <a:cubicBezTo>
                  <a:pt x="5204" y="1246"/>
                  <a:pt x="5204" y="1246"/>
                  <a:pt x="5204" y="1246"/>
                </a:cubicBezTo>
                <a:cubicBezTo>
                  <a:pt x="5207" y="1249"/>
                  <a:pt x="5207" y="1249"/>
                  <a:pt x="5207" y="1249"/>
                </a:cubicBezTo>
                <a:cubicBezTo>
                  <a:pt x="5211" y="1246"/>
                  <a:pt x="5211" y="1246"/>
                  <a:pt x="5211" y="1246"/>
                </a:cubicBezTo>
                <a:cubicBezTo>
                  <a:pt x="5282" y="1184"/>
                  <a:pt x="5282" y="1184"/>
                  <a:pt x="5282" y="1184"/>
                </a:cubicBezTo>
                <a:cubicBezTo>
                  <a:pt x="5285" y="1181"/>
                  <a:pt x="5285" y="1181"/>
                  <a:pt x="5285" y="1181"/>
                </a:cubicBezTo>
                <a:cubicBezTo>
                  <a:pt x="5282" y="1178"/>
                  <a:pt x="5282" y="1178"/>
                  <a:pt x="5282" y="1178"/>
                </a:cubicBezTo>
                <a:cubicBezTo>
                  <a:pt x="5224" y="1110"/>
                  <a:pt x="5224" y="1110"/>
                  <a:pt x="5224" y="1110"/>
                </a:cubicBezTo>
                <a:cubicBezTo>
                  <a:pt x="5220" y="1107"/>
                  <a:pt x="5220" y="1107"/>
                  <a:pt x="5220" y="1107"/>
                </a:cubicBezTo>
                <a:cubicBezTo>
                  <a:pt x="5220" y="1110"/>
                  <a:pt x="5220" y="1110"/>
                  <a:pt x="5220" y="1110"/>
                </a:cubicBezTo>
                <a:cubicBezTo>
                  <a:pt x="5146" y="1175"/>
                  <a:pt x="5146" y="1175"/>
                  <a:pt x="5146" y="1175"/>
                </a:cubicBezTo>
                <a:close/>
                <a:moveTo>
                  <a:pt x="5055" y="1255"/>
                </a:moveTo>
                <a:cubicBezTo>
                  <a:pt x="5055" y="1259"/>
                  <a:pt x="5055" y="1259"/>
                  <a:pt x="5055" y="1259"/>
                </a:cubicBezTo>
                <a:cubicBezTo>
                  <a:pt x="5055" y="1259"/>
                  <a:pt x="5055" y="1259"/>
                  <a:pt x="5055" y="1259"/>
                </a:cubicBezTo>
                <a:cubicBezTo>
                  <a:pt x="5113" y="1330"/>
                  <a:pt x="5113" y="1330"/>
                  <a:pt x="5113" y="1330"/>
                </a:cubicBezTo>
                <a:cubicBezTo>
                  <a:pt x="5117" y="1330"/>
                  <a:pt x="5117" y="1330"/>
                  <a:pt x="5117" y="1330"/>
                </a:cubicBezTo>
                <a:cubicBezTo>
                  <a:pt x="5117" y="1330"/>
                  <a:pt x="5117" y="1330"/>
                  <a:pt x="5117" y="1330"/>
                </a:cubicBezTo>
                <a:cubicBezTo>
                  <a:pt x="5191" y="1265"/>
                  <a:pt x="5191" y="1265"/>
                  <a:pt x="5191" y="1265"/>
                </a:cubicBezTo>
                <a:cubicBezTo>
                  <a:pt x="5191" y="1262"/>
                  <a:pt x="5191" y="1262"/>
                  <a:pt x="5191" y="1262"/>
                </a:cubicBezTo>
                <a:cubicBezTo>
                  <a:pt x="5191" y="1259"/>
                  <a:pt x="5191" y="1259"/>
                  <a:pt x="5191" y="1259"/>
                </a:cubicBezTo>
                <a:cubicBezTo>
                  <a:pt x="5133" y="1191"/>
                  <a:pt x="5133" y="1191"/>
                  <a:pt x="5133" y="1191"/>
                </a:cubicBezTo>
                <a:cubicBezTo>
                  <a:pt x="5130" y="1188"/>
                  <a:pt x="5130" y="1188"/>
                  <a:pt x="5130" y="1188"/>
                </a:cubicBezTo>
                <a:cubicBezTo>
                  <a:pt x="5126" y="1191"/>
                  <a:pt x="5126" y="1191"/>
                  <a:pt x="5126" y="1191"/>
                </a:cubicBezTo>
                <a:cubicBezTo>
                  <a:pt x="5055" y="1255"/>
                  <a:pt x="5055" y="1255"/>
                  <a:pt x="5055" y="1255"/>
                </a:cubicBezTo>
                <a:close/>
                <a:moveTo>
                  <a:pt x="4965" y="1336"/>
                </a:moveTo>
                <a:cubicBezTo>
                  <a:pt x="4961" y="1340"/>
                  <a:pt x="4961" y="1340"/>
                  <a:pt x="4961" y="1340"/>
                </a:cubicBezTo>
                <a:cubicBezTo>
                  <a:pt x="4965" y="1343"/>
                  <a:pt x="4965" y="1343"/>
                  <a:pt x="4965" y="1343"/>
                </a:cubicBezTo>
                <a:cubicBezTo>
                  <a:pt x="5023" y="1411"/>
                  <a:pt x="5023" y="1411"/>
                  <a:pt x="5023" y="1411"/>
                </a:cubicBezTo>
                <a:cubicBezTo>
                  <a:pt x="5023" y="1414"/>
                  <a:pt x="5023" y="1414"/>
                  <a:pt x="5023" y="1414"/>
                </a:cubicBezTo>
                <a:cubicBezTo>
                  <a:pt x="5026" y="1411"/>
                  <a:pt x="5026" y="1411"/>
                  <a:pt x="5026" y="1411"/>
                </a:cubicBezTo>
                <a:cubicBezTo>
                  <a:pt x="5097" y="1346"/>
                  <a:pt x="5097" y="1346"/>
                  <a:pt x="5097" y="1346"/>
                </a:cubicBezTo>
                <a:cubicBezTo>
                  <a:pt x="5101" y="1343"/>
                  <a:pt x="5101" y="1343"/>
                  <a:pt x="5101" y="1343"/>
                </a:cubicBezTo>
                <a:cubicBezTo>
                  <a:pt x="5101" y="1343"/>
                  <a:pt x="5101" y="1343"/>
                  <a:pt x="5101" y="1343"/>
                </a:cubicBezTo>
                <a:cubicBezTo>
                  <a:pt x="5042" y="1272"/>
                  <a:pt x="5042" y="1272"/>
                  <a:pt x="5042" y="1272"/>
                </a:cubicBezTo>
                <a:cubicBezTo>
                  <a:pt x="5039" y="1272"/>
                  <a:pt x="5039" y="1272"/>
                  <a:pt x="5039" y="1272"/>
                </a:cubicBezTo>
                <a:cubicBezTo>
                  <a:pt x="5036" y="1272"/>
                  <a:pt x="5036" y="1272"/>
                  <a:pt x="5036" y="1272"/>
                </a:cubicBezTo>
                <a:cubicBezTo>
                  <a:pt x="4965" y="1336"/>
                  <a:pt x="4965" y="1336"/>
                  <a:pt x="4965" y="1336"/>
                </a:cubicBezTo>
                <a:close/>
                <a:moveTo>
                  <a:pt x="4874" y="1417"/>
                </a:moveTo>
                <a:cubicBezTo>
                  <a:pt x="4871" y="1421"/>
                  <a:pt x="4871" y="1421"/>
                  <a:pt x="4871" y="1421"/>
                </a:cubicBezTo>
                <a:cubicBezTo>
                  <a:pt x="4874" y="1424"/>
                  <a:pt x="4874" y="1424"/>
                  <a:pt x="4874" y="1424"/>
                </a:cubicBezTo>
                <a:cubicBezTo>
                  <a:pt x="4932" y="1492"/>
                  <a:pt x="4932" y="1492"/>
                  <a:pt x="4932" y="1492"/>
                </a:cubicBezTo>
                <a:cubicBezTo>
                  <a:pt x="4932" y="1495"/>
                  <a:pt x="4932" y="1495"/>
                  <a:pt x="4932" y="1495"/>
                </a:cubicBezTo>
                <a:cubicBezTo>
                  <a:pt x="4935" y="1492"/>
                  <a:pt x="4935" y="1492"/>
                  <a:pt x="4935" y="1492"/>
                </a:cubicBezTo>
                <a:cubicBezTo>
                  <a:pt x="5007" y="1427"/>
                  <a:pt x="5007" y="1427"/>
                  <a:pt x="5007" y="1427"/>
                </a:cubicBezTo>
                <a:cubicBezTo>
                  <a:pt x="5010" y="1427"/>
                  <a:pt x="5010" y="1427"/>
                  <a:pt x="5010" y="1427"/>
                </a:cubicBezTo>
                <a:cubicBezTo>
                  <a:pt x="5007" y="1424"/>
                  <a:pt x="5007" y="1424"/>
                  <a:pt x="5007" y="1424"/>
                </a:cubicBezTo>
                <a:cubicBezTo>
                  <a:pt x="4952" y="1356"/>
                  <a:pt x="4952" y="1356"/>
                  <a:pt x="4952" y="1356"/>
                </a:cubicBezTo>
                <a:cubicBezTo>
                  <a:pt x="4948" y="1353"/>
                  <a:pt x="4948" y="1353"/>
                  <a:pt x="4948" y="1353"/>
                </a:cubicBezTo>
                <a:cubicBezTo>
                  <a:pt x="4945" y="1356"/>
                  <a:pt x="4945" y="1356"/>
                  <a:pt x="4945" y="1356"/>
                </a:cubicBezTo>
                <a:cubicBezTo>
                  <a:pt x="4874" y="1417"/>
                  <a:pt x="4874" y="1417"/>
                  <a:pt x="4874" y="1417"/>
                </a:cubicBezTo>
                <a:close/>
                <a:moveTo>
                  <a:pt x="4783" y="1501"/>
                </a:moveTo>
                <a:cubicBezTo>
                  <a:pt x="4780" y="1501"/>
                  <a:pt x="4780" y="1501"/>
                  <a:pt x="4780" y="1501"/>
                </a:cubicBezTo>
                <a:cubicBezTo>
                  <a:pt x="4783" y="1505"/>
                  <a:pt x="4783" y="1505"/>
                  <a:pt x="4783" y="1505"/>
                </a:cubicBezTo>
                <a:cubicBezTo>
                  <a:pt x="4838" y="1573"/>
                  <a:pt x="4838" y="1573"/>
                  <a:pt x="4838" y="1573"/>
                </a:cubicBezTo>
                <a:cubicBezTo>
                  <a:pt x="4842" y="1576"/>
                  <a:pt x="4842" y="1576"/>
                  <a:pt x="4842" y="1576"/>
                </a:cubicBezTo>
                <a:cubicBezTo>
                  <a:pt x="4845" y="1573"/>
                  <a:pt x="4845" y="1573"/>
                  <a:pt x="4845" y="1573"/>
                </a:cubicBezTo>
                <a:cubicBezTo>
                  <a:pt x="4916" y="1511"/>
                  <a:pt x="4916" y="1511"/>
                  <a:pt x="4916" y="1511"/>
                </a:cubicBezTo>
                <a:cubicBezTo>
                  <a:pt x="4919" y="1508"/>
                  <a:pt x="4919" y="1508"/>
                  <a:pt x="4919" y="1508"/>
                </a:cubicBezTo>
                <a:cubicBezTo>
                  <a:pt x="4916" y="1505"/>
                  <a:pt x="4916" y="1505"/>
                  <a:pt x="4916" y="1505"/>
                </a:cubicBezTo>
                <a:cubicBezTo>
                  <a:pt x="4858" y="1437"/>
                  <a:pt x="4858" y="1437"/>
                  <a:pt x="4858" y="1437"/>
                </a:cubicBezTo>
                <a:cubicBezTo>
                  <a:pt x="4858" y="1434"/>
                  <a:pt x="4858" y="1434"/>
                  <a:pt x="4858" y="1434"/>
                </a:cubicBezTo>
                <a:cubicBezTo>
                  <a:pt x="4855" y="1437"/>
                  <a:pt x="4855" y="1437"/>
                  <a:pt x="4855" y="1437"/>
                </a:cubicBezTo>
                <a:cubicBezTo>
                  <a:pt x="4783" y="1501"/>
                  <a:pt x="4783" y="1501"/>
                  <a:pt x="4783" y="1501"/>
                </a:cubicBezTo>
                <a:close/>
                <a:moveTo>
                  <a:pt x="4693" y="1582"/>
                </a:moveTo>
                <a:cubicBezTo>
                  <a:pt x="4689" y="1586"/>
                  <a:pt x="4689" y="1586"/>
                  <a:pt x="4689" y="1586"/>
                </a:cubicBezTo>
                <a:cubicBezTo>
                  <a:pt x="4689" y="1586"/>
                  <a:pt x="4689" y="1586"/>
                  <a:pt x="4689" y="1586"/>
                </a:cubicBezTo>
                <a:cubicBezTo>
                  <a:pt x="4748" y="1657"/>
                  <a:pt x="4748" y="1657"/>
                  <a:pt x="4748" y="1657"/>
                </a:cubicBezTo>
                <a:cubicBezTo>
                  <a:pt x="4751" y="1657"/>
                  <a:pt x="4751" y="1657"/>
                  <a:pt x="4751" y="1657"/>
                </a:cubicBezTo>
                <a:cubicBezTo>
                  <a:pt x="4754" y="1657"/>
                  <a:pt x="4754" y="1657"/>
                  <a:pt x="4754" y="1657"/>
                </a:cubicBezTo>
                <a:cubicBezTo>
                  <a:pt x="4825" y="1592"/>
                  <a:pt x="4825" y="1592"/>
                  <a:pt x="4825" y="1592"/>
                </a:cubicBezTo>
                <a:cubicBezTo>
                  <a:pt x="4829" y="1589"/>
                  <a:pt x="4829" y="1589"/>
                  <a:pt x="4829" y="1589"/>
                </a:cubicBezTo>
                <a:cubicBezTo>
                  <a:pt x="4825" y="1586"/>
                  <a:pt x="4825" y="1586"/>
                  <a:pt x="4825" y="1586"/>
                </a:cubicBezTo>
                <a:cubicBezTo>
                  <a:pt x="4767" y="1518"/>
                  <a:pt x="4767" y="1518"/>
                  <a:pt x="4767" y="1518"/>
                </a:cubicBezTo>
                <a:cubicBezTo>
                  <a:pt x="4767" y="1514"/>
                  <a:pt x="4767" y="1514"/>
                  <a:pt x="4767" y="1514"/>
                </a:cubicBezTo>
                <a:cubicBezTo>
                  <a:pt x="4764" y="1518"/>
                  <a:pt x="4764" y="1518"/>
                  <a:pt x="4764" y="1518"/>
                </a:cubicBezTo>
                <a:cubicBezTo>
                  <a:pt x="4693" y="1582"/>
                  <a:pt x="4693" y="1582"/>
                  <a:pt x="4693" y="1582"/>
                </a:cubicBezTo>
                <a:close/>
                <a:moveTo>
                  <a:pt x="4599" y="1663"/>
                </a:moveTo>
                <a:cubicBezTo>
                  <a:pt x="4599" y="1667"/>
                  <a:pt x="4599" y="1667"/>
                  <a:pt x="4599" y="1667"/>
                </a:cubicBezTo>
                <a:cubicBezTo>
                  <a:pt x="4599" y="1670"/>
                  <a:pt x="4599" y="1670"/>
                  <a:pt x="4599" y="1670"/>
                </a:cubicBezTo>
                <a:cubicBezTo>
                  <a:pt x="4657" y="1738"/>
                  <a:pt x="4657" y="1738"/>
                  <a:pt x="4657" y="1738"/>
                </a:cubicBezTo>
                <a:cubicBezTo>
                  <a:pt x="4660" y="1741"/>
                  <a:pt x="4660" y="1741"/>
                  <a:pt x="4660" y="1741"/>
                </a:cubicBezTo>
                <a:cubicBezTo>
                  <a:pt x="4664" y="1738"/>
                  <a:pt x="4664" y="1738"/>
                  <a:pt x="4664" y="1738"/>
                </a:cubicBezTo>
                <a:cubicBezTo>
                  <a:pt x="4735" y="1673"/>
                  <a:pt x="4735" y="1673"/>
                  <a:pt x="4735" y="1673"/>
                </a:cubicBezTo>
                <a:cubicBezTo>
                  <a:pt x="4735" y="1670"/>
                  <a:pt x="4735" y="1670"/>
                  <a:pt x="4735" y="1670"/>
                </a:cubicBezTo>
                <a:cubicBezTo>
                  <a:pt x="4735" y="1670"/>
                  <a:pt x="4735" y="1670"/>
                  <a:pt x="4735" y="1670"/>
                </a:cubicBezTo>
                <a:cubicBezTo>
                  <a:pt x="4677" y="1599"/>
                  <a:pt x="4677" y="1599"/>
                  <a:pt x="4677" y="1599"/>
                </a:cubicBezTo>
                <a:cubicBezTo>
                  <a:pt x="4673" y="1599"/>
                  <a:pt x="4673" y="1599"/>
                  <a:pt x="4673" y="1599"/>
                </a:cubicBezTo>
                <a:cubicBezTo>
                  <a:pt x="4673" y="1599"/>
                  <a:pt x="4673" y="1599"/>
                  <a:pt x="4673" y="1599"/>
                </a:cubicBezTo>
                <a:cubicBezTo>
                  <a:pt x="4599" y="1663"/>
                  <a:pt x="4599" y="1663"/>
                  <a:pt x="4599" y="1663"/>
                </a:cubicBezTo>
                <a:close/>
                <a:moveTo>
                  <a:pt x="4508" y="1744"/>
                </a:moveTo>
                <a:cubicBezTo>
                  <a:pt x="4505" y="1747"/>
                  <a:pt x="4505" y="1747"/>
                  <a:pt x="4505" y="1747"/>
                </a:cubicBezTo>
                <a:cubicBezTo>
                  <a:pt x="4508" y="1751"/>
                  <a:pt x="4508" y="1751"/>
                  <a:pt x="4508" y="1751"/>
                </a:cubicBezTo>
                <a:cubicBezTo>
                  <a:pt x="4566" y="1819"/>
                  <a:pt x="4566" y="1819"/>
                  <a:pt x="4566" y="1819"/>
                </a:cubicBezTo>
                <a:cubicBezTo>
                  <a:pt x="4570" y="1822"/>
                  <a:pt x="4570" y="1822"/>
                  <a:pt x="4570" y="1822"/>
                </a:cubicBezTo>
                <a:cubicBezTo>
                  <a:pt x="4570" y="1819"/>
                  <a:pt x="4570" y="1819"/>
                  <a:pt x="4570" y="1819"/>
                </a:cubicBezTo>
                <a:cubicBezTo>
                  <a:pt x="4644" y="1754"/>
                  <a:pt x="4644" y="1754"/>
                  <a:pt x="4644" y="1754"/>
                </a:cubicBezTo>
                <a:cubicBezTo>
                  <a:pt x="4644" y="1754"/>
                  <a:pt x="4644" y="1754"/>
                  <a:pt x="4644" y="1754"/>
                </a:cubicBezTo>
                <a:cubicBezTo>
                  <a:pt x="4644" y="1751"/>
                  <a:pt x="4644" y="1751"/>
                  <a:pt x="4644" y="1751"/>
                </a:cubicBezTo>
                <a:cubicBezTo>
                  <a:pt x="4586" y="1683"/>
                  <a:pt x="4586" y="1683"/>
                  <a:pt x="4586" y="1683"/>
                </a:cubicBezTo>
                <a:cubicBezTo>
                  <a:pt x="4583" y="1679"/>
                  <a:pt x="4583" y="1679"/>
                  <a:pt x="4583" y="1679"/>
                </a:cubicBezTo>
                <a:cubicBezTo>
                  <a:pt x="4579" y="1683"/>
                  <a:pt x="4579" y="1683"/>
                  <a:pt x="4579" y="1683"/>
                </a:cubicBezTo>
                <a:cubicBezTo>
                  <a:pt x="4508" y="1744"/>
                  <a:pt x="4508" y="1744"/>
                  <a:pt x="4508" y="1744"/>
                </a:cubicBezTo>
                <a:close/>
                <a:moveTo>
                  <a:pt x="4418" y="1828"/>
                </a:moveTo>
                <a:cubicBezTo>
                  <a:pt x="4414" y="1828"/>
                  <a:pt x="4414" y="1828"/>
                  <a:pt x="4414" y="1828"/>
                </a:cubicBezTo>
                <a:cubicBezTo>
                  <a:pt x="4418" y="1832"/>
                  <a:pt x="4418" y="1832"/>
                  <a:pt x="4418" y="1832"/>
                </a:cubicBezTo>
                <a:cubicBezTo>
                  <a:pt x="4476" y="1900"/>
                  <a:pt x="4476" y="1900"/>
                  <a:pt x="4476" y="1900"/>
                </a:cubicBezTo>
                <a:cubicBezTo>
                  <a:pt x="4476" y="1903"/>
                  <a:pt x="4476" y="1903"/>
                  <a:pt x="4476" y="1903"/>
                </a:cubicBezTo>
                <a:cubicBezTo>
                  <a:pt x="4479" y="1900"/>
                  <a:pt x="4479" y="1900"/>
                  <a:pt x="4479" y="1900"/>
                </a:cubicBezTo>
                <a:cubicBezTo>
                  <a:pt x="4550" y="1838"/>
                  <a:pt x="4550" y="1838"/>
                  <a:pt x="4550" y="1838"/>
                </a:cubicBezTo>
                <a:cubicBezTo>
                  <a:pt x="4554" y="1835"/>
                  <a:pt x="4554" y="1835"/>
                  <a:pt x="4554" y="1835"/>
                </a:cubicBezTo>
                <a:cubicBezTo>
                  <a:pt x="4550" y="1832"/>
                  <a:pt x="4550" y="1832"/>
                  <a:pt x="4550" y="1832"/>
                </a:cubicBezTo>
                <a:cubicBezTo>
                  <a:pt x="4495" y="1764"/>
                  <a:pt x="4495" y="1764"/>
                  <a:pt x="4495" y="1764"/>
                </a:cubicBezTo>
                <a:cubicBezTo>
                  <a:pt x="4492" y="1760"/>
                  <a:pt x="4492" y="1760"/>
                  <a:pt x="4492" y="1760"/>
                </a:cubicBezTo>
                <a:cubicBezTo>
                  <a:pt x="4489" y="1764"/>
                  <a:pt x="4489" y="1764"/>
                  <a:pt x="4489" y="1764"/>
                </a:cubicBezTo>
                <a:cubicBezTo>
                  <a:pt x="4418" y="1828"/>
                  <a:pt x="4418" y="1828"/>
                  <a:pt x="4418" y="1828"/>
                </a:cubicBezTo>
                <a:close/>
                <a:moveTo>
                  <a:pt x="4327" y="1909"/>
                </a:moveTo>
                <a:cubicBezTo>
                  <a:pt x="4324" y="1913"/>
                  <a:pt x="4324" y="1913"/>
                  <a:pt x="4324" y="1913"/>
                </a:cubicBezTo>
                <a:cubicBezTo>
                  <a:pt x="4327" y="1913"/>
                  <a:pt x="4327" y="1913"/>
                  <a:pt x="4327" y="1913"/>
                </a:cubicBezTo>
                <a:cubicBezTo>
                  <a:pt x="4382" y="1984"/>
                  <a:pt x="4382" y="1984"/>
                  <a:pt x="4382" y="1984"/>
                </a:cubicBezTo>
                <a:cubicBezTo>
                  <a:pt x="4385" y="1984"/>
                  <a:pt x="4385" y="1984"/>
                  <a:pt x="4385" y="1984"/>
                </a:cubicBezTo>
                <a:cubicBezTo>
                  <a:pt x="4388" y="1984"/>
                  <a:pt x="4388" y="1984"/>
                  <a:pt x="4388" y="1984"/>
                </a:cubicBezTo>
                <a:cubicBezTo>
                  <a:pt x="4460" y="1919"/>
                  <a:pt x="4460" y="1919"/>
                  <a:pt x="4460" y="1919"/>
                </a:cubicBezTo>
                <a:cubicBezTo>
                  <a:pt x="4463" y="1916"/>
                  <a:pt x="4463" y="1916"/>
                  <a:pt x="4463" y="1916"/>
                </a:cubicBezTo>
                <a:cubicBezTo>
                  <a:pt x="4460" y="1913"/>
                  <a:pt x="4460" y="1913"/>
                  <a:pt x="4460" y="1913"/>
                </a:cubicBezTo>
                <a:cubicBezTo>
                  <a:pt x="4405" y="1845"/>
                  <a:pt x="4405" y="1845"/>
                  <a:pt x="4405" y="1845"/>
                </a:cubicBezTo>
                <a:cubicBezTo>
                  <a:pt x="4401" y="1841"/>
                  <a:pt x="4401" y="1841"/>
                  <a:pt x="4401" y="1841"/>
                </a:cubicBezTo>
                <a:cubicBezTo>
                  <a:pt x="4398" y="1845"/>
                  <a:pt x="4398" y="1845"/>
                  <a:pt x="4398" y="1845"/>
                </a:cubicBezTo>
                <a:cubicBezTo>
                  <a:pt x="4327" y="1909"/>
                  <a:pt x="4327" y="1909"/>
                  <a:pt x="4327" y="1909"/>
                </a:cubicBezTo>
                <a:close/>
                <a:moveTo>
                  <a:pt x="4236" y="1990"/>
                </a:moveTo>
                <a:cubicBezTo>
                  <a:pt x="4233" y="1993"/>
                  <a:pt x="4233" y="1993"/>
                  <a:pt x="4233" y="1993"/>
                </a:cubicBezTo>
                <a:cubicBezTo>
                  <a:pt x="4236" y="1997"/>
                  <a:pt x="4236" y="1997"/>
                  <a:pt x="4236" y="1997"/>
                </a:cubicBezTo>
                <a:cubicBezTo>
                  <a:pt x="4291" y="2065"/>
                  <a:pt x="4291" y="2065"/>
                  <a:pt x="4291" y="2065"/>
                </a:cubicBezTo>
                <a:cubicBezTo>
                  <a:pt x="4295" y="2068"/>
                  <a:pt x="4295" y="2068"/>
                  <a:pt x="4295" y="2068"/>
                </a:cubicBezTo>
                <a:cubicBezTo>
                  <a:pt x="4298" y="2065"/>
                  <a:pt x="4298" y="2065"/>
                  <a:pt x="4298" y="2065"/>
                </a:cubicBezTo>
                <a:cubicBezTo>
                  <a:pt x="4369" y="2000"/>
                  <a:pt x="4369" y="2000"/>
                  <a:pt x="4369" y="2000"/>
                </a:cubicBezTo>
                <a:cubicBezTo>
                  <a:pt x="4372" y="1997"/>
                  <a:pt x="4372" y="1997"/>
                  <a:pt x="4372" y="1997"/>
                </a:cubicBezTo>
                <a:cubicBezTo>
                  <a:pt x="4369" y="1997"/>
                  <a:pt x="4369" y="1997"/>
                  <a:pt x="4369" y="1997"/>
                </a:cubicBezTo>
                <a:cubicBezTo>
                  <a:pt x="4311" y="1925"/>
                  <a:pt x="4311" y="1925"/>
                  <a:pt x="4311" y="1925"/>
                </a:cubicBezTo>
                <a:cubicBezTo>
                  <a:pt x="4311" y="1925"/>
                  <a:pt x="4311" y="1925"/>
                  <a:pt x="4311" y="1925"/>
                </a:cubicBezTo>
                <a:cubicBezTo>
                  <a:pt x="4308" y="1925"/>
                  <a:pt x="4308" y="1925"/>
                  <a:pt x="4308" y="1925"/>
                </a:cubicBezTo>
                <a:cubicBezTo>
                  <a:pt x="4236" y="1990"/>
                  <a:pt x="4236" y="1990"/>
                  <a:pt x="4236" y="1990"/>
                </a:cubicBezTo>
                <a:close/>
                <a:moveTo>
                  <a:pt x="4142" y="2071"/>
                </a:moveTo>
                <a:cubicBezTo>
                  <a:pt x="4142" y="2074"/>
                  <a:pt x="4142" y="2074"/>
                  <a:pt x="4142" y="2074"/>
                </a:cubicBezTo>
                <a:cubicBezTo>
                  <a:pt x="4142" y="2078"/>
                  <a:pt x="4142" y="2078"/>
                  <a:pt x="4142" y="2078"/>
                </a:cubicBezTo>
                <a:cubicBezTo>
                  <a:pt x="4201" y="2146"/>
                  <a:pt x="4201" y="2146"/>
                  <a:pt x="4201" y="2146"/>
                </a:cubicBezTo>
                <a:cubicBezTo>
                  <a:pt x="4204" y="2149"/>
                  <a:pt x="4204" y="2149"/>
                  <a:pt x="4204" y="2149"/>
                </a:cubicBezTo>
                <a:cubicBezTo>
                  <a:pt x="4207" y="2146"/>
                  <a:pt x="4207" y="2146"/>
                  <a:pt x="4207" y="2146"/>
                </a:cubicBezTo>
                <a:cubicBezTo>
                  <a:pt x="4278" y="2081"/>
                  <a:pt x="4278" y="2081"/>
                  <a:pt x="4278" y="2081"/>
                </a:cubicBezTo>
                <a:cubicBezTo>
                  <a:pt x="4282" y="2081"/>
                  <a:pt x="4282" y="2081"/>
                  <a:pt x="4282" y="2081"/>
                </a:cubicBezTo>
                <a:cubicBezTo>
                  <a:pt x="4278" y="2078"/>
                  <a:pt x="4278" y="2078"/>
                  <a:pt x="4278" y="2078"/>
                </a:cubicBezTo>
                <a:cubicBezTo>
                  <a:pt x="4220" y="2010"/>
                  <a:pt x="4220" y="2010"/>
                  <a:pt x="4220" y="2010"/>
                </a:cubicBezTo>
                <a:cubicBezTo>
                  <a:pt x="4217" y="2006"/>
                  <a:pt x="4217" y="2006"/>
                  <a:pt x="4217" y="2006"/>
                </a:cubicBezTo>
                <a:cubicBezTo>
                  <a:pt x="4217" y="2010"/>
                  <a:pt x="4217" y="2010"/>
                  <a:pt x="4217" y="2010"/>
                </a:cubicBezTo>
                <a:cubicBezTo>
                  <a:pt x="4142" y="2071"/>
                  <a:pt x="4142" y="2071"/>
                  <a:pt x="4142" y="2071"/>
                </a:cubicBezTo>
                <a:close/>
                <a:moveTo>
                  <a:pt x="4052" y="2155"/>
                </a:moveTo>
                <a:cubicBezTo>
                  <a:pt x="4052" y="2155"/>
                  <a:pt x="4052" y="2155"/>
                  <a:pt x="4052" y="2155"/>
                </a:cubicBezTo>
                <a:cubicBezTo>
                  <a:pt x="4052" y="2159"/>
                  <a:pt x="4052" y="2159"/>
                  <a:pt x="4052" y="2159"/>
                </a:cubicBezTo>
                <a:cubicBezTo>
                  <a:pt x="4110" y="2227"/>
                  <a:pt x="4110" y="2227"/>
                  <a:pt x="4110" y="2227"/>
                </a:cubicBezTo>
                <a:cubicBezTo>
                  <a:pt x="4113" y="2230"/>
                  <a:pt x="4113" y="2230"/>
                  <a:pt x="4113" y="2230"/>
                </a:cubicBezTo>
                <a:cubicBezTo>
                  <a:pt x="4113" y="2227"/>
                  <a:pt x="4113" y="2227"/>
                  <a:pt x="4113" y="2227"/>
                </a:cubicBezTo>
                <a:cubicBezTo>
                  <a:pt x="4188" y="2165"/>
                  <a:pt x="4188" y="2165"/>
                  <a:pt x="4188" y="2165"/>
                </a:cubicBezTo>
                <a:cubicBezTo>
                  <a:pt x="4188" y="2162"/>
                  <a:pt x="4188" y="2162"/>
                  <a:pt x="4188" y="2162"/>
                </a:cubicBezTo>
                <a:cubicBezTo>
                  <a:pt x="4188" y="2159"/>
                  <a:pt x="4188" y="2159"/>
                  <a:pt x="4188" y="2159"/>
                </a:cubicBezTo>
                <a:cubicBezTo>
                  <a:pt x="4130" y="2091"/>
                  <a:pt x="4130" y="2091"/>
                  <a:pt x="4130" y="2091"/>
                </a:cubicBezTo>
                <a:cubicBezTo>
                  <a:pt x="4126" y="2087"/>
                  <a:pt x="4126" y="2087"/>
                  <a:pt x="4126" y="2087"/>
                </a:cubicBezTo>
                <a:cubicBezTo>
                  <a:pt x="4123" y="2091"/>
                  <a:pt x="4123" y="2091"/>
                  <a:pt x="4123" y="2091"/>
                </a:cubicBezTo>
                <a:cubicBezTo>
                  <a:pt x="4052" y="2155"/>
                  <a:pt x="4052" y="2155"/>
                  <a:pt x="4052" y="2155"/>
                </a:cubicBezTo>
                <a:close/>
                <a:moveTo>
                  <a:pt x="3926" y="2269"/>
                </a:moveTo>
                <a:cubicBezTo>
                  <a:pt x="3922" y="2272"/>
                  <a:pt x="3922" y="2272"/>
                  <a:pt x="3922" y="2272"/>
                </a:cubicBezTo>
                <a:cubicBezTo>
                  <a:pt x="3926" y="2275"/>
                  <a:pt x="3926" y="2275"/>
                  <a:pt x="3926" y="2275"/>
                </a:cubicBezTo>
                <a:cubicBezTo>
                  <a:pt x="3984" y="2343"/>
                  <a:pt x="3984" y="2343"/>
                  <a:pt x="3984" y="2343"/>
                </a:cubicBezTo>
                <a:cubicBezTo>
                  <a:pt x="3984" y="2346"/>
                  <a:pt x="3984" y="2346"/>
                  <a:pt x="3984" y="2346"/>
                </a:cubicBezTo>
                <a:cubicBezTo>
                  <a:pt x="3987" y="2343"/>
                  <a:pt x="3987" y="2343"/>
                  <a:pt x="3987" y="2343"/>
                </a:cubicBezTo>
                <a:cubicBezTo>
                  <a:pt x="4094" y="2246"/>
                  <a:pt x="4094" y="2246"/>
                  <a:pt x="4094" y="2246"/>
                </a:cubicBezTo>
                <a:cubicBezTo>
                  <a:pt x="4097" y="2243"/>
                  <a:pt x="4097" y="2243"/>
                  <a:pt x="4097" y="2243"/>
                </a:cubicBezTo>
                <a:cubicBezTo>
                  <a:pt x="4097" y="2239"/>
                  <a:pt x="4097" y="2239"/>
                  <a:pt x="4097" y="2239"/>
                </a:cubicBezTo>
                <a:cubicBezTo>
                  <a:pt x="4039" y="2171"/>
                  <a:pt x="4039" y="2171"/>
                  <a:pt x="4039" y="2171"/>
                </a:cubicBezTo>
                <a:cubicBezTo>
                  <a:pt x="4036" y="2168"/>
                  <a:pt x="4036" y="2168"/>
                  <a:pt x="4036" y="2168"/>
                </a:cubicBezTo>
                <a:cubicBezTo>
                  <a:pt x="4032" y="2171"/>
                  <a:pt x="4032" y="2171"/>
                  <a:pt x="4032" y="2171"/>
                </a:cubicBezTo>
                <a:cubicBezTo>
                  <a:pt x="3926" y="2269"/>
                  <a:pt x="3926" y="2269"/>
                  <a:pt x="3926" y="2269"/>
                </a:cubicBezTo>
                <a:close/>
                <a:moveTo>
                  <a:pt x="5589" y="938"/>
                </a:moveTo>
                <a:cubicBezTo>
                  <a:pt x="5586" y="938"/>
                  <a:pt x="5586" y="938"/>
                  <a:pt x="5586" y="938"/>
                </a:cubicBezTo>
                <a:cubicBezTo>
                  <a:pt x="5589" y="942"/>
                  <a:pt x="5589" y="942"/>
                  <a:pt x="5589" y="942"/>
                </a:cubicBezTo>
                <a:cubicBezTo>
                  <a:pt x="5644" y="1010"/>
                  <a:pt x="5644" y="1010"/>
                  <a:pt x="5644" y="1010"/>
                </a:cubicBezTo>
                <a:cubicBezTo>
                  <a:pt x="5648" y="1013"/>
                  <a:pt x="5648" y="1013"/>
                  <a:pt x="5648" y="1013"/>
                </a:cubicBezTo>
                <a:cubicBezTo>
                  <a:pt x="5651" y="1013"/>
                  <a:pt x="5651" y="1013"/>
                  <a:pt x="5651" y="1013"/>
                </a:cubicBezTo>
                <a:cubicBezTo>
                  <a:pt x="5722" y="948"/>
                  <a:pt x="5722" y="948"/>
                  <a:pt x="5722" y="948"/>
                </a:cubicBezTo>
                <a:cubicBezTo>
                  <a:pt x="5725" y="945"/>
                  <a:pt x="5725" y="945"/>
                  <a:pt x="5725" y="945"/>
                </a:cubicBezTo>
                <a:cubicBezTo>
                  <a:pt x="5722" y="942"/>
                  <a:pt x="5722" y="942"/>
                  <a:pt x="5722" y="942"/>
                </a:cubicBezTo>
                <a:cubicBezTo>
                  <a:pt x="5664" y="874"/>
                  <a:pt x="5664" y="874"/>
                  <a:pt x="5664" y="874"/>
                </a:cubicBezTo>
                <a:cubicBezTo>
                  <a:pt x="5664" y="870"/>
                  <a:pt x="5664" y="870"/>
                  <a:pt x="5664" y="870"/>
                </a:cubicBezTo>
                <a:cubicBezTo>
                  <a:pt x="5660" y="874"/>
                  <a:pt x="5660" y="874"/>
                  <a:pt x="5660" y="874"/>
                </a:cubicBezTo>
                <a:cubicBezTo>
                  <a:pt x="5589" y="938"/>
                  <a:pt x="5589" y="938"/>
                  <a:pt x="5589" y="938"/>
                </a:cubicBezTo>
                <a:close/>
                <a:moveTo>
                  <a:pt x="5495" y="1019"/>
                </a:moveTo>
                <a:cubicBezTo>
                  <a:pt x="5495" y="1022"/>
                  <a:pt x="5495" y="1022"/>
                  <a:pt x="5495" y="1022"/>
                </a:cubicBezTo>
                <a:cubicBezTo>
                  <a:pt x="5495" y="1022"/>
                  <a:pt x="5495" y="1022"/>
                  <a:pt x="5495" y="1022"/>
                </a:cubicBezTo>
                <a:cubicBezTo>
                  <a:pt x="5554" y="1094"/>
                  <a:pt x="5554" y="1094"/>
                  <a:pt x="5554" y="1094"/>
                </a:cubicBezTo>
                <a:cubicBezTo>
                  <a:pt x="5557" y="1097"/>
                  <a:pt x="5557" y="1097"/>
                  <a:pt x="5557" y="1097"/>
                </a:cubicBezTo>
                <a:cubicBezTo>
                  <a:pt x="5560" y="1094"/>
                  <a:pt x="5560" y="1094"/>
                  <a:pt x="5560" y="1094"/>
                </a:cubicBezTo>
                <a:cubicBezTo>
                  <a:pt x="5631" y="1029"/>
                  <a:pt x="5631" y="1029"/>
                  <a:pt x="5631" y="1029"/>
                </a:cubicBezTo>
                <a:cubicBezTo>
                  <a:pt x="5635" y="1026"/>
                  <a:pt x="5635" y="1026"/>
                  <a:pt x="5635" y="1026"/>
                </a:cubicBezTo>
                <a:cubicBezTo>
                  <a:pt x="5631" y="1022"/>
                  <a:pt x="5631" y="1022"/>
                  <a:pt x="5631" y="1022"/>
                </a:cubicBezTo>
                <a:cubicBezTo>
                  <a:pt x="5573" y="954"/>
                  <a:pt x="5573" y="954"/>
                  <a:pt x="5573" y="954"/>
                </a:cubicBezTo>
                <a:cubicBezTo>
                  <a:pt x="5570" y="951"/>
                  <a:pt x="5570" y="951"/>
                  <a:pt x="5570" y="951"/>
                </a:cubicBezTo>
                <a:cubicBezTo>
                  <a:pt x="5570" y="954"/>
                  <a:pt x="5570" y="954"/>
                  <a:pt x="5570" y="954"/>
                </a:cubicBezTo>
                <a:cubicBezTo>
                  <a:pt x="5495" y="1019"/>
                  <a:pt x="5495" y="1019"/>
                  <a:pt x="5495" y="1019"/>
                </a:cubicBezTo>
                <a:close/>
                <a:moveTo>
                  <a:pt x="5405" y="1100"/>
                </a:moveTo>
                <a:cubicBezTo>
                  <a:pt x="5405" y="1103"/>
                  <a:pt x="5405" y="1103"/>
                  <a:pt x="5405" y="1103"/>
                </a:cubicBezTo>
                <a:cubicBezTo>
                  <a:pt x="5405" y="1107"/>
                  <a:pt x="5405" y="1107"/>
                  <a:pt x="5405" y="1107"/>
                </a:cubicBezTo>
                <a:cubicBezTo>
                  <a:pt x="5463" y="1175"/>
                  <a:pt x="5463" y="1175"/>
                  <a:pt x="5463" y="1175"/>
                </a:cubicBezTo>
                <a:cubicBezTo>
                  <a:pt x="5466" y="1178"/>
                  <a:pt x="5466" y="1178"/>
                  <a:pt x="5466" y="1178"/>
                </a:cubicBezTo>
                <a:cubicBezTo>
                  <a:pt x="5466" y="1175"/>
                  <a:pt x="5466" y="1175"/>
                  <a:pt x="5466" y="1175"/>
                </a:cubicBezTo>
                <a:cubicBezTo>
                  <a:pt x="5541" y="1110"/>
                  <a:pt x="5541" y="1110"/>
                  <a:pt x="5541" y="1110"/>
                </a:cubicBezTo>
                <a:cubicBezTo>
                  <a:pt x="5541" y="1107"/>
                  <a:pt x="5541" y="1107"/>
                  <a:pt x="5541" y="1107"/>
                </a:cubicBezTo>
                <a:cubicBezTo>
                  <a:pt x="5541" y="1107"/>
                  <a:pt x="5541" y="1107"/>
                  <a:pt x="5541" y="1107"/>
                </a:cubicBezTo>
                <a:cubicBezTo>
                  <a:pt x="5482" y="1035"/>
                  <a:pt x="5482" y="1035"/>
                  <a:pt x="5482" y="1035"/>
                </a:cubicBezTo>
                <a:cubicBezTo>
                  <a:pt x="5479" y="1035"/>
                  <a:pt x="5479" y="1035"/>
                  <a:pt x="5479" y="1035"/>
                </a:cubicBezTo>
                <a:cubicBezTo>
                  <a:pt x="5476" y="1035"/>
                  <a:pt x="5476" y="1035"/>
                  <a:pt x="5476" y="1035"/>
                </a:cubicBezTo>
                <a:cubicBezTo>
                  <a:pt x="5405" y="1100"/>
                  <a:pt x="5405" y="1100"/>
                  <a:pt x="5405" y="1100"/>
                </a:cubicBezTo>
                <a:close/>
                <a:moveTo>
                  <a:pt x="5314" y="1184"/>
                </a:moveTo>
                <a:cubicBezTo>
                  <a:pt x="5311" y="1184"/>
                  <a:pt x="5311" y="1184"/>
                  <a:pt x="5311" y="1184"/>
                </a:cubicBezTo>
                <a:cubicBezTo>
                  <a:pt x="5314" y="1188"/>
                  <a:pt x="5314" y="1188"/>
                  <a:pt x="5314" y="1188"/>
                </a:cubicBezTo>
                <a:cubicBezTo>
                  <a:pt x="5372" y="1255"/>
                  <a:pt x="5372" y="1255"/>
                  <a:pt x="5372" y="1255"/>
                </a:cubicBezTo>
                <a:cubicBezTo>
                  <a:pt x="5372" y="1259"/>
                  <a:pt x="5372" y="1259"/>
                  <a:pt x="5372" y="1259"/>
                </a:cubicBezTo>
                <a:cubicBezTo>
                  <a:pt x="5376" y="1255"/>
                  <a:pt x="5376" y="1255"/>
                  <a:pt x="5376" y="1255"/>
                </a:cubicBezTo>
                <a:cubicBezTo>
                  <a:pt x="5447" y="1191"/>
                  <a:pt x="5447" y="1191"/>
                  <a:pt x="5447" y="1191"/>
                </a:cubicBezTo>
                <a:cubicBezTo>
                  <a:pt x="5450" y="1191"/>
                  <a:pt x="5450" y="1191"/>
                  <a:pt x="5450" y="1191"/>
                </a:cubicBezTo>
                <a:cubicBezTo>
                  <a:pt x="5450" y="1188"/>
                  <a:pt x="5450" y="1188"/>
                  <a:pt x="5450" y="1188"/>
                </a:cubicBezTo>
                <a:cubicBezTo>
                  <a:pt x="5392" y="1120"/>
                  <a:pt x="5392" y="1120"/>
                  <a:pt x="5392" y="1120"/>
                </a:cubicBezTo>
                <a:cubicBezTo>
                  <a:pt x="5389" y="1116"/>
                  <a:pt x="5389" y="1116"/>
                  <a:pt x="5389" y="1116"/>
                </a:cubicBezTo>
                <a:cubicBezTo>
                  <a:pt x="5385" y="1120"/>
                  <a:pt x="5385" y="1120"/>
                  <a:pt x="5385" y="1120"/>
                </a:cubicBezTo>
                <a:cubicBezTo>
                  <a:pt x="5314" y="1184"/>
                  <a:pt x="5314" y="1184"/>
                  <a:pt x="5314" y="1184"/>
                </a:cubicBezTo>
                <a:close/>
                <a:moveTo>
                  <a:pt x="5224" y="1265"/>
                </a:moveTo>
                <a:cubicBezTo>
                  <a:pt x="5220" y="1265"/>
                  <a:pt x="5220" y="1265"/>
                  <a:pt x="5220" y="1265"/>
                </a:cubicBezTo>
                <a:cubicBezTo>
                  <a:pt x="5224" y="1268"/>
                  <a:pt x="5224" y="1268"/>
                  <a:pt x="5224" y="1268"/>
                </a:cubicBezTo>
                <a:cubicBezTo>
                  <a:pt x="5282" y="1336"/>
                  <a:pt x="5282" y="1336"/>
                  <a:pt x="5282" y="1336"/>
                </a:cubicBezTo>
                <a:cubicBezTo>
                  <a:pt x="5282" y="1340"/>
                  <a:pt x="5282" y="1340"/>
                  <a:pt x="5282" y="1340"/>
                </a:cubicBezTo>
                <a:cubicBezTo>
                  <a:pt x="5285" y="1340"/>
                  <a:pt x="5285" y="1340"/>
                  <a:pt x="5285" y="1340"/>
                </a:cubicBezTo>
                <a:cubicBezTo>
                  <a:pt x="5356" y="1275"/>
                  <a:pt x="5356" y="1275"/>
                  <a:pt x="5356" y="1275"/>
                </a:cubicBezTo>
                <a:cubicBezTo>
                  <a:pt x="5359" y="1272"/>
                  <a:pt x="5359" y="1272"/>
                  <a:pt x="5359" y="1272"/>
                </a:cubicBezTo>
                <a:cubicBezTo>
                  <a:pt x="5356" y="1268"/>
                  <a:pt x="5356" y="1268"/>
                  <a:pt x="5356" y="1268"/>
                </a:cubicBezTo>
                <a:cubicBezTo>
                  <a:pt x="5301" y="1200"/>
                  <a:pt x="5301" y="1200"/>
                  <a:pt x="5301" y="1200"/>
                </a:cubicBezTo>
                <a:cubicBezTo>
                  <a:pt x="5298" y="1197"/>
                  <a:pt x="5298" y="1197"/>
                  <a:pt x="5298" y="1197"/>
                </a:cubicBezTo>
                <a:cubicBezTo>
                  <a:pt x="5295" y="1200"/>
                  <a:pt x="5295" y="1200"/>
                  <a:pt x="5295" y="1200"/>
                </a:cubicBezTo>
                <a:cubicBezTo>
                  <a:pt x="5224" y="1265"/>
                  <a:pt x="5224" y="1265"/>
                  <a:pt x="5224" y="1265"/>
                </a:cubicBezTo>
                <a:close/>
                <a:moveTo>
                  <a:pt x="5133" y="1346"/>
                </a:moveTo>
                <a:cubicBezTo>
                  <a:pt x="5130" y="1349"/>
                  <a:pt x="5130" y="1349"/>
                  <a:pt x="5130" y="1349"/>
                </a:cubicBezTo>
                <a:cubicBezTo>
                  <a:pt x="5133" y="1349"/>
                  <a:pt x="5133" y="1349"/>
                  <a:pt x="5133" y="1349"/>
                </a:cubicBezTo>
                <a:cubicBezTo>
                  <a:pt x="5188" y="1421"/>
                  <a:pt x="5188" y="1421"/>
                  <a:pt x="5188" y="1421"/>
                </a:cubicBezTo>
                <a:cubicBezTo>
                  <a:pt x="5191" y="1424"/>
                  <a:pt x="5191" y="1424"/>
                  <a:pt x="5191" y="1424"/>
                </a:cubicBezTo>
                <a:cubicBezTo>
                  <a:pt x="5194" y="1421"/>
                  <a:pt x="5194" y="1421"/>
                  <a:pt x="5194" y="1421"/>
                </a:cubicBezTo>
                <a:cubicBezTo>
                  <a:pt x="5266" y="1356"/>
                  <a:pt x="5266" y="1356"/>
                  <a:pt x="5266" y="1356"/>
                </a:cubicBezTo>
                <a:cubicBezTo>
                  <a:pt x="5269" y="1353"/>
                  <a:pt x="5269" y="1353"/>
                  <a:pt x="5269" y="1353"/>
                </a:cubicBezTo>
                <a:cubicBezTo>
                  <a:pt x="5266" y="1349"/>
                  <a:pt x="5266" y="1349"/>
                  <a:pt x="5266" y="1349"/>
                </a:cubicBezTo>
                <a:cubicBezTo>
                  <a:pt x="5207" y="1281"/>
                  <a:pt x="5207" y="1281"/>
                  <a:pt x="5207" y="1281"/>
                </a:cubicBezTo>
                <a:cubicBezTo>
                  <a:pt x="5207" y="1278"/>
                  <a:pt x="5207" y="1278"/>
                  <a:pt x="5207" y="1278"/>
                </a:cubicBezTo>
                <a:cubicBezTo>
                  <a:pt x="5204" y="1281"/>
                  <a:pt x="5204" y="1281"/>
                  <a:pt x="5204" y="1281"/>
                </a:cubicBezTo>
                <a:cubicBezTo>
                  <a:pt x="5133" y="1346"/>
                  <a:pt x="5133" y="1346"/>
                  <a:pt x="5133" y="1346"/>
                </a:cubicBezTo>
                <a:close/>
                <a:moveTo>
                  <a:pt x="5042" y="1427"/>
                </a:moveTo>
                <a:cubicBezTo>
                  <a:pt x="5039" y="1430"/>
                  <a:pt x="5039" y="1430"/>
                  <a:pt x="5039" y="1430"/>
                </a:cubicBezTo>
                <a:cubicBezTo>
                  <a:pt x="5039" y="1434"/>
                  <a:pt x="5039" y="1434"/>
                  <a:pt x="5039" y="1434"/>
                </a:cubicBezTo>
                <a:cubicBezTo>
                  <a:pt x="5097" y="1501"/>
                  <a:pt x="5097" y="1501"/>
                  <a:pt x="5097" y="1501"/>
                </a:cubicBezTo>
                <a:cubicBezTo>
                  <a:pt x="5101" y="1505"/>
                  <a:pt x="5101" y="1505"/>
                  <a:pt x="5101" y="1505"/>
                </a:cubicBezTo>
                <a:cubicBezTo>
                  <a:pt x="5104" y="1501"/>
                  <a:pt x="5104" y="1501"/>
                  <a:pt x="5104" y="1501"/>
                </a:cubicBezTo>
                <a:cubicBezTo>
                  <a:pt x="5175" y="1437"/>
                  <a:pt x="5175" y="1437"/>
                  <a:pt x="5175" y="1437"/>
                </a:cubicBezTo>
                <a:cubicBezTo>
                  <a:pt x="5178" y="1434"/>
                  <a:pt x="5178" y="1434"/>
                  <a:pt x="5178" y="1434"/>
                </a:cubicBezTo>
                <a:cubicBezTo>
                  <a:pt x="5175" y="1434"/>
                  <a:pt x="5175" y="1434"/>
                  <a:pt x="5175" y="1434"/>
                </a:cubicBezTo>
                <a:cubicBezTo>
                  <a:pt x="5117" y="1362"/>
                  <a:pt x="5117" y="1362"/>
                  <a:pt x="5117" y="1362"/>
                </a:cubicBezTo>
                <a:cubicBezTo>
                  <a:pt x="5117" y="1362"/>
                  <a:pt x="5117" y="1362"/>
                  <a:pt x="5117" y="1362"/>
                </a:cubicBezTo>
                <a:cubicBezTo>
                  <a:pt x="5113" y="1362"/>
                  <a:pt x="5113" y="1362"/>
                  <a:pt x="5113" y="1362"/>
                </a:cubicBezTo>
                <a:cubicBezTo>
                  <a:pt x="5042" y="1427"/>
                  <a:pt x="5042" y="1427"/>
                  <a:pt x="5042" y="1427"/>
                </a:cubicBezTo>
                <a:close/>
                <a:moveTo>
                  <a:pt x="4948" y="1508"/>
                </a:moveTo>
                <a:cubicBezTo>
                  <a:pt x="4948" y="1511"/>
                  <a:pt x="4948" y="1511"/>
                  <a:pt x="4948" y="1511"/>
                </a:cubicBezTo>
                <a:cubicBezTo>
                  <a:pt x="4948" y="1514"/>
                  <a:pt x="4948" y="1514"/>
                  <a:pt x="4948" y="1514"/>
                </a:cubicBezTo>
                <a:cubicBezTo>
                  <a:pt x="5007" y="1582"/>
                  <a:pt x="5007" y="1582"/>
                  <a:pt x="5007" y="1582"/>
                </a:cubicBezTo>
                <a:cubicBezTo>
                  <a:pt x="5010" y="1586"/>
                  <a:pt x="5010" y="1586"/>
                  <a:pt x="5010" y="1586"/>
                </a:cubicBezTo>
                <a:cubicBezTo>
                  <a:pt x="5013" y="1582"/>
                  <a:pt x="5013" y="1582"/>
                  <a:pt x="5013" y="1582"/>
                </a:cubicBezTo>
                <a:cubicBezTo>
                  <a:pt x="5084" y="1518"/>
                  <a:pt x="5084" y="1518"/>
                  <a:pt x="5084" y="1518"/>
                </a:cubicBezTo>
                <a:cubicBezTo>
                  <a:pt x="5084" y="1518"/>
                  <a:pt x="5084" y="1518"/>
                  <a:pt x="5084" y="1518"/>
                </a:cubicBezTo>
                <a:cubicBezTo>
                  <a:pt x="5084" y="1514"/>
                  <a:pt x="5084" y="1514"/>
                  <a:pt x="5084" y="1514"/>
                </a:cubicBezTo>
                <a:cubicBezTo>
                  <a:pt x="5026" y="1446"/>
                  <a:pt x="5026" y="1446"/>
                  <a:pt x="5026" y="1446"/>
                </a:cubicBezTo>
                <a:cubicBezTo>
                  <a:pt x="5023" y="1443"/>
                  <a:pt x="5023" y="1443"/>
                  <a:pt x="5023" y="1443"/>
                </a:cubicBezTo>
                <a:cubicBezTo>
                  <a:pt x="5023" y="1446"/>
                  <a:pt x="5023" y="1446"/>
                  <a:pt x="5023" y="1446"/>
                </a:cubicBezTo>
                <a:cubicBezTo>
                  <a:pt x="4948" y="1508"/>
                  <a:pt x="4948" y="1508"/>
                  <a:pt x="4948" y="1508"/>
                </a:cubicBezTo>
                <a:close/>
                <a:moveTo>
                  <a:pt x="4858" y="1592"/>
                </a:moveTo>
                <a:cubicBezTo>
                  <a:pt x="4855" y="1592"/>
                  <a:pt x="4855" y="1592"/>
                  <a:pt x="4855" y="1592"/>
                </a:cubicBezTo>
                <a:cubicBezTo>
                  <a:pt x="4858" y="1595"/>
                  <a:pt x="4858" y="1595"/>
                  <a:pt x="4858" y="1595"/>
                </a:cubicBezTo>
                <a:cubicBezTo>
                  <a:pt x="4916" y="1663"/>
                  <a:pt x="4916" y="1663"/>
                  <a:pt x="4916" y="1663"/>
                </a:cubicBezTo>
                <a:cubicBezTo>
                  <a:pt x="4919" y="1667"/>
                  <a:pt x="4919" y="1667"/>
                  <a:pt x="4919" y="1667"/>
                </a:cubicBezTo>
                <a:cubicBezTo>
                  <a:pt x="4919" y="1667"/>
                  <a:pt x="4919" y="1667"/>
                  <a:pt x="4919" y="1667"/>
                </a:cubicBezTo>
                <a:cubicBezTo>
                  <a:pt x="4994" y="1602"/>
                  <a:pt x="4994" y="1602"/>
                  <a:pt x="4994" y="1602"/>
                </a:cubicBezTo>
                <a:cubicBezTo>
                  <a:pt x="4994" y="1599"/>
                  <a:pt x="4994" y="1599"/>
                  <a:pt x="4994" y="1599"/>
                </a:cubicBezTo>
                <a:cubicBezTo>
                  <a:pt x="4994" y="1595"/>
                  <a:pt x="4994" y="1595"/>
                  <a:pt x="4994" y="1595"/>
                </a:cubicBezTo>
                <a:cubicBezTo>
                  <a:pt x="4935" y="1527"/>
                  <a:pt x="4935" y="1527"/>
                  <a:pt x="4935" y="1527"/>
                </a:cubicBezTo>
                <a:cubicBezTo>
                  <a:pt x="4932" y="1524"/>
                  <a:pt x="4932" y="1524"/>
                  <a:pt x="4932" y="1524"/>
                </a:cubicBezTo>
                <a:cubicBezTo>
                  <a:pt x="4929" y="1527"/>
                  <a:pt x="4929" y="1527"/>
                  <a:pt x="4929" y="1527"/>
                </a:cubicBezTo>
                <a:cubicBezTo>
                  <a:pt x="4858" y="1592"/>
                  <a:pt x="4858" y="1592"/>
                  <a:pt x="4858" y="1592"/>
                </a:cubicBezTo>
                <a:close/>
                <a:moveTo>
                  <a:pt x="4767" y="1673"/>
                </a:moveTo>
                <a:cubicBezTo>
                  <a:pt x="4764" y="1676"/>
                  <a:pt x="4764" y="1676"/>
                  <a:pt x="4764" y="1676"/>
                </a:cubicBezTo>
                <a:cubicBezTo>
                  <a:pt x="4767" y="1676"/>
                  <a:pt x="4767" y="1676"/>
                  <a:pt x="4767" y="1676"/>
                </a:cubicBezTo>
                <a:cubicBezTo>
                  <a:pt x="4825" y="1747"/>
                  <a:pt x="4825" y="1747"/>
                  <a:pt x="4825" y="1747"/>
                </a:cubicBezTo>
                <a:cubicBezTo>
                  <a:pt x="4825" y="1747"/>
                  <a:pt x="4825" y="1747"/>
                  <a:pt x="4825" y="1747"/>
                </a:cubicBezTo>
                <a:cubicBezTo>
                  <a:pt x="4829" y="1747"/>
                  <a:pt x="4829" y="1747"/>
                  <a:pt x="4829" y="1747"/>
                </a:cubicBezTo>
                <a:cubicBezTo>
                  <a:pt x="4900" y="1683"/>
                  <a:pt x="4900" y="1683"/>
                  <a:pt x="4900" y="1683"/>
                </a:cubicBezTo>
                <a:cubicBezTo>
                  <a:pt x="4903" y="1679"/>
                  <a:pt x="4903" y="1679"/>
                  <a:pt x="4903" y="1679"/>
                </a:cubicBezTo>
                <a:cubicBezTo>
                  <a:pt x="4900" y="1676"/>
                  <a:pt x="4900" y="1676"/>
                  <a:pt x="4900" y="1676"/>
                </a:cubicBezTo>
                <a:cubicBezTo>
                  <a:pt x="4845" y="1608"/>
                  <a:pt x="4845" y="1608"/>
                  <a:pt x="4845" y="1608"/>
                </a:cubicBezTo>
                <a:cubicBezTo>
                  <a:pt x="4842" y="1605"/>
                  <a:pt x="4842" y="1605"/>
                  <a:pt x="4842" y="1605"/>
                </a:cubicBezTo>
                <a:cubicBezTo>
                  <a:pt x="4838" y="1608"/>
                  <a:pt x="4838" y="1608"/>
                  <a:pt x="4838" y="1608"/>
                </a:cubicBezTo>
                <a:cubicBezTo>
                  <a:pt x="4767" y="1673"/>
                  <a:pt x="4767" y="1673"/>
                  <a:pt x="4767" y="1673"/>
                </a:cubicBezTo>
                <a:close/>
                <a:moveTo>
                  <a:pt x="4677" y="1754"/>
                </a:moveTo>
                <a:cubicBezTo>
                  <a:pt x="4673" y="1757"/>
                  <a:pt x="4673" y="1757"/>
                  <a:pt x="4673" y="1757"/>
                </a:cubicBezTo>
                <a:cubicBezTo>
                  <a:pt x="4677" y="1760"/>
                  <a:pt x="4677" y="1760"/>
                  <a:pt x="4677" y="1760"/>
                </a:cubicBezTo>
                <a:cubicBezTo>
                  <a:pt x="4732" y="1828"/>
                  <a:pt x="4732" y="1828"/>
                  <a:pt x="4732" y="1828"/>
                </a:cubicBezTo>
                <a:cubicBezTo>
                  <a:pt x="4735" y="1832"/>
                  <a:pt x="4735" y="1832"/>
                  <a:pt x="4735" y="1832"/>
                </a:cubicBezTo>
                <a:cubicBezTo>
                  <a:pt x="4738" y="1828"/>
                  <a:pt x="4738" y="1828"/>
                  <a:pt x="4738" y="1828"/>
                </a:cubicBezTo>
                <a:cubicBezTo>
                  <a:pt x="4809" y="1764"/>
                  <a:pt x="4809" y="1764"/>
                  <a:pt x="4809" y="1764"/>
                </a:cubicBezTo>
                <a:cubicBezTo>
                  <a:pt x="4812" y="1760"/>
                  <a:pt x="4812" y="1760"/>
                  <a:pt x="4812" y="1760"/>
                </a:cubicBezTo>
                <a:cubicBezTo>
                  <a:pt x="4809" y="1760"/>
                  <a:pt x="4809" y="1760"/>
                  <a:pt x="4809" y="1760"/>
                </a:cubicBezTo>
                <a:cubicBezTo>
                  <a:pt x="4754" y="1689"/>
                  <a:pt x="4754" y="1689"/>
                  <a:pt x="4754" y="1689"/>
                </a:cubicBezTo>
                <a:cubicBezTo>
                  <a:pt x="4751" y="1689"/>
                  <a:pt x="4751" y="1689"/>
                  <a:pt x="4751" y="1689"/>
                </a:cubicBezTo>
                <a:cubicBezTo>
                  <a:pt x="4748" y="1689"/>
                  <a:pt x="4748" y="1689"/>
                  <a:pt x="4748" y="1689"/>
                </a:cubicBezTo>
                <a:cubicBezTo>
                  <a:pt x="4677" y="1754"/>
                  <a:pt x="4677" y="1754"/>
                  <a:pt x="4677" y="1754"/>
                </a:cubicBezTo>
                <a:close/>
                <a:moveTo>
                  <a:pt x="4586" y="1835"/>
                </a:moveTo>
                <a:cubicBezTo>
                  <a:pt x="4583" y="1838"/>
                  <a:pt x="4583" y="1838"/>
                  <a:pt x="4583" y="1838"/>
                </a:cubicBezTo>
                <a:cubicBezTo>
                  <a:pt x="4586" y="1841"/>
                  <a:pt x="4586" y="1841"/>
                  <a:pt x="4586" y="1841"/>
                </a:cubicBezTo>
                <a:cubicBezTo>
                  <a:pt x="4641" y="1909"/>
                  <a:pt x="4641" y="1909"/>
                  <a:pt x="4641" y="1909"/>
                </a:cubicBezTo>
                <a:cubicBezTo>
                  <a:pt x="4644" y="1913"/>
                  <a:pt x="4644" y="1913"/>
                  <a:pt x="4644" y="1913"/>
                </a:cubicBezTo>
                <a:cubicBezTo>
                  <a:pt x="4647" y="1909"/>
                  <a:pt x="4647" y="1909"/>
                  <a:pt x="4647" y="1909"/>
                </a:cubicBezTo>
                <a:cubicBezTo>
                  <a:pt x="4719" y="1845"/>
                  <a:pt x="4719" y="1845"/>
                  <a:pt x="4719" y="1845"/>
                </a:cubicBezTo>
                <a:cubicBezTo>
                  <a:pt x="4722" y="1845"/>
                  <a:pt x="4722" y="1845"/>
                  <a:pt x="4722" y="1845"/>
                </a:cubicBezTo>
                <a:cubicBezTo>
                  <a:pt x="4719" y="1841"/>
                  <a:pt x="4719" y="1841"/>
                  <a:pt x="4719" y="1841"/>
                </a:cubicBezTo>
                <a:cubicBezTo>
                  <a:pt x="4660" y="1773"/>
                  <a:pt x="4660" y="1773"/>
                  <a:pt x="4660" y="1773"/>
                </a:cubicBezTo>
                <a:cubicBezTo>
                  <a:pt x="4660" y="1770"/>
                  <a:pt x="4660" y="1770"/>
                  <a:pt x="4660" y="1770"/>
                </a:cubicBezTo>
                <a:cubicBezTo>
                  <a:pt x="4657" y="1773"/>
                  <a:pt x="4657" y="1773"/>
                  <a:pt x="4657" y="1773"/>
                </a:cubicBezTo>
                <a:cubicBezTo>
                  <a:pt x="4586" y="1835"/>
                  <a:pt x="4586" y="1835"/>
                  <a:pt x="4586" y="1835"/>
                </a:cubicBezTo>
                <a:close/>
                <a:moveTo>
                  <a:pt x="4492" y="1919"/>
                </a:moveTo>
                <a:cubicBezTo>
                  <a:pt x="4492" y="1919"/>
                  <a:pt x="4492" y="1919"/>
                  <a:pt x="4492" y="1919"/>
                </a:cubicBezTo>
                <a:cubicBezTo>
                  <a:pt x="4492" y="1922"/>
                  <a:pt x="4492" y="1922"/>
                  <a:pt x="4492" y="1922"/>
                </a:cubicBezTo>
                <a:cubicBezTo>
                  <a:pt x="4550" y="1990"/>
                  <a:pt x="4550" y="1990"/>
                  <a:pt x="4550" y="1990"/>
                </a:cubicBezTo>
                <a:cubicBezTo>
                  <a:pt x="4554" y="1993"/>
                  <a:pt x="4554" y="1993"/>
                  <a:pt x="4554" y="1993"/>
                </a:cubicBezTo>
                <a:cubicBezTo>
                  <a:pt x="4557" y="1993"/>
                  <a:pt x="4557" y="1993"/>
                  <a:pt x="4557" y="1993"/>
                </a:cubicBezTo>
                <a:cubicBezTo>
                  <a:pt x="4628" y="1929"/>
                  <a:pt x="4628" y="1929"/>
                  <a:pt x="4628" y="1929"/>
                </a:cubicBezTo>
                <a:cubicBezTo>
                  <a:pt x="4631" y="1925"/>
                  <a:pt x="4631" y="1925"/>
                  <a:pt x="4631" y="1925"/>
                </a:cubicBezTo>
                <a:cubicBezTo>
                  <a:pt x="4628" y="1922"/>
                  <a:pt x="4628" y="1922"/>
                  <a:pt x="4628" y="1922"/>
                </a:cubicBezTo>
                <a:cubicBezTo>
                  <a:pt x="4570" y="1854"/>
                  <a:pt x="4570" y="1854"/>
                  <a:pt x="4570" y="1854"/>
                </a:cubicBezTo>
                <a:cubicBezTo>
                  <a:pt x="4566" y="1851"/>
                  <a:pt x="4566" y="1851"/>
                  <a:pt x="4566" y="1851"/>
                </a:cubicBezTo>
                <a:cubicBezTo>
                  <a:pt x="4566" y="1854"/>
                  <a:pt x="4566" y="1854"/>
                  <a:pt x="4566" y="1854"/>
                </a:cubicBezTo>
                <a:cubicBezTo>
                  <a:pt x="4492" y="1919"/>
                  <a:pt x="4492" y="1919"/>
                  <a:pt x="4492" y="1919"/>
                </a:cubicBezTo>
                <a:close/>
                <a:moveTo>
                  <a:pt x="4401" y="2000"/>
                </a:moveTo>
                <a:cubicBezTo>
                  <a:pt x="4401" y="2003"/>
                  <a:pt x="4401" y="2003"/>
                  <a:pt x="4401" y="2003"/>
                </a:cubicBezTo>
                <a:cubicBezTo>
                  <a:pt x="4401" y="2003"/>
                  <a:pt x="4401" y="2003"/>
                  <a:pt x="4401" y="2003"/>
                </a:cubicBezTo>
                <a:cubicBezTo>
                  <a:pt x="4460" y="2074"/>
                  <a:pt x="4460" y="2074"/>
                  <a:pt x="4460" y="2074"/>
                </a:cubicBezTo>
                <a:cubicBezTo>
                  <a:pt x="4463" y="2074"/>
                  <a:pt x="4463" y="2074"/>
                  <a:pt x="4463" y="2074"/>
                </a:cubicBezTo>
                <a:cubicBezTo>
                  <a:pt x="4463" y="2074"/>
                  <a:pt x="4463" y="2074"/>
                  <a:pt x="4463" y="2074"/>
                </a:cubicBezTo>
                <a:cubicBezTo>
                  <a:pt x="4537" y="2010"/>
                  <a:pt x="4537" y="2010"/>
                  <a:pt x="4537" y="2010"/>
                </a:cubicBezTo>
                <a:cubicBezTo>
                  <a:pt x="4537" y="2006"/>
                  <a:pt x="4537" y="2006"/>
                  <a:pt x="4537" y="2006"/>
                </a:cubicBezTo>
                <a:cubicBezTo>
                  <a:pt x="4537" y="2003"/>
                  <a:pt x="4537" y="2003"/>
                  <a:pt x="4537" y="2003"/>
                </a:cubicBezTo>
                <a:cubicBezTo>
                  <a:pt x="4479" y="1935"/>
                  <a:pt x="4479" y="1935"/>
                  <a:pt x="4479" y="1935"/>
                </a:cubicBezTo>
                <a:cubicBezTo>
                  <a:pt x="4476" y="1932"/>
                  <a:pt x="4476" y="1932"/>
                  <a:pt x="4476" y="1932"/>
                </a:cubicBezTo>
                <a:cubicBezTo>
                  <a:pt x="4473" y="1935"/>
                  <a:pt x="4473" y="1935"/>
                  <a:pt x="4473" y="1935"/>
                </a:cubicBezTo>
                <a:cubicBezTo>
                  <a:pt x="4401" y="2000"/>
                  <a:pt x="4401" y="2000"/>
                  <a:pt x="4401" y="2000"/>
                </a:cubicBezTo>
                <a:close/>
                <a:moveTo>
                  <a:pt x="4311" y="2081"/>
                </a:moveTo>
                <a:cubicBezTo>
                  <a:pt x="4308" y="2084"/>
                  <a:pt x="4308" y="2084"/>
                  <a:pt x="4308" y="2084"/>
                </a:cubicBezTo>
                <a:cubicBezTo>
                  <a:pt x="4311" y="2087"/>
                  <a:pt x="4311" y="2087"/>
                  <a:pt x="4311" y="2087"/>
                </a:cubicBezTo>
                <a:cubicBezTo>
                  <a:pt x="4369" y="2155"/>
                  <a:pt x="4369" y="2155"/>
                  <a:pt x="4369" y="2155"/>
                </a:cubicBezTo>
                <a:cubicBezTo>
                  <a:pt x="4369" y="2159"/>
                  <a:pt x="4369" y="2159"/>
                  <a:pt x="4369" y="2159"/>
                </a:cubicBezTo>
                <a:cubicBezTo>
                  <a:pt x="4372" y="2155"/>
                  <a:pt x="4372" y="2155"/>
                  <a:pt x="4372" y="2155"/>
                </a:cubicBezTo>
                <a:cubicBezTo>
                  <a:pt x="4443" y="2091"/>
                  <a:pt x="4443" y="2091"/>
                  <a:pt x="4443" y="2091"/>
                </a:cubicBezTo>
                <a:cubicBezTo>
                  <a:pt x="4447" y="2087"/>
                  <a:pt x="4447" y="2087"/>
                  <a:pt x="4447" y="2087"/>
                </a:cubicBezTo>
                <a:cubicBezTo>
                  <a:pt x="4447" y="2087"/>
                  <a:pt x="4447" y="2087"/>
                  <a:pt x="4447" y="2087"/>
                </a:cubicBezTo>
                <a:cubicBezTo>
                  <a:pt x="4388" y="2016"/>
                  <a:pt x="4388" y="2016"/>
                  <a:pt x="4388" y="2016"/>
                </a:cubicBezTo>
                <a:cubicBezTo>
                  <a:pt x="4385" y="2016"/>
                  <a:pt x="4385" y="2016"/>
                  <a:pt x="4385" y="2016"/>
                </a:cubicBezTo>
                <a:cubicBezTo>
                  <a:pt x="4382" y="2016"/>
                  <a:pt x="4382" y="2016"/>
                  <a:pt x="4382" y="2016"/>
                </a:cubicBezTo>
                <a:cubicBezTo>
                  <a:pt x="4311" y="2081"/>
                  <a:pt x="4311" y="2081"/>
                  <a:pt x="4311" y="2081"/>
                </a:cubicBezTo>
                <a:close/>
                <a:moveTo>
                  <a:pt x="4220" y="2162"/>
                </a:moveTo>
                <a:cubicBezTo>
                  <a:pt x="4217" y="2165"/>
                  <a:pt x="4217" y="2165"/>
                  <a:pt x="4217" y="2165"/>
                </a:cubicBezTo>
                <a:cubicBezTo>
                  <a:pt x="4220" y="2168"/>
                  <a:pt x="4220" y="2168"/>
                  <a:pt x="4220" y="2168"/>
                </a:cubicBezTo>
                <a:cubicBezTo>
                  <a:pt x="4278" y="2236"/>
                  <a:pt x="4278" y="2236"/>
                  <a:pt x="4278" y="2236"/>
                </a:cubicBezTo>
                <a:cubicBezTo>
                  <a:pt x="4278" y="2239"/>
                  <a:pt x="4278" y="2239"/>
                  <a:pt x="4278" y="2239"/>
                </a:cubicBezTo>
                <a:cubicBezTo>
                  <a:pt x="4282" y="2236"/>
                  <a:pt x="4282" y="2236"/>
                  <a:pt x="4282" y="2236"/>
                </a:cubicBezTo>
                <a:cubicBezTo>
                  <a:pt x="4353" y="2171"/>
                  <a:pt x="4353" y="2171"/>
                  <a:pt x="4353" y="2171"/>
                </a:cubicBezTo>
                <a:cubicBezTo>
                  <a:pt x="4356" y="2171"/>
                  <a:pt x="4356" y="2171"/>
                  <a:pt x="4356" y="2171"/>
                </a:cubicBezTo>
                <a:cubicBezTo>
                  <a:pt x="4353" y="2168"/>
                  <a:pt x="4353" y="2168"/>
                  <a:pt x="4353" y="2168"/>
                </a:cubicBezTo>
                <a:cubicBezTo>
                  <a:pt x="4298" y="2100"/>
                  <a:pt x="4298" y="2100"/>
                  <a:pt x="4298" y="2100"/>
                </a:cubicBezTo>
                <a:cubicBezTo>
                  <a:pt x="4295" y="2097"/>
                  <a:pt x="4295" y="2097"/>
                  <a:pt x="4295" y="2097"/>
                </a:cubicBezTo>
                <a:cubicBezTo>
                  <a:pt x="4291" y="2100"/>
                  <a:pt x="4291" y="2100"/>
                  <a:pt x="4291" y="2100"/>
                </a:cubicBezTo>
                <a:cubicBezTo>
                  <a:pt x="4220" y="2162"/>
                  <a:pt x="4220" y="2162"/>
                  <a:pt x="4220" y="2162"/>
                </a:cubicBezTo>
                <a:close/>
                <a:moveTo>
                  <a:pt x="4130" y="2246"/>
                </a:moveTo>
                <a:cubicBezTo>
                  <a:pt x="4126" y="2246"/>
                  <a:pt x="4126" y="2246"/>
                  <a:pt x="4126" y="2246"/>
                </a:cubicBezTo>
                <a:cubicBezTo>
                  <a:pt x="4130" y="2249"/>
                  <a:pt x="4130" y="2249"/>
                  <a:pt x="4130" y="2249"/>
                </a:cubicBezTo>
                <a:cubicBezTo>
                  <a:pt x="4185" y="2317"/>
                  <a:pt x="4185" y="2317"/>
                  <a:pt x="4185" y="2317"/>
                </a:cubicBezTo>
                <a:cubicBezTo>
                  <a:pt x="4188" y="2320"/>
                  <a:pt x="4188" y="2320"/>
                  <a:pt x="4188" y="2320"/>
                </a:cubicBezTo>
                <a:cubicBezTo>
                  <a:pt x="4191" y="2320"/>
                  <a:pt x="4191" y="2320"/>
                  <a:pt x="4191" y="2320"/>
                </a:cubicBezTo>
                <a:cubicBezTo>
                  <a:pt x="4262" y="2256"/>
                  <a:pt x="4262" y="2256"/>
                  <a:pt x="4262" y="2256"/>
                </a:cubicBezTo>
                <a:cubicBezTo>
                  <a:pt x="4265" y="2252"/>
                  <a:pt x="4265" y="2252"/>
                  <a:pt x="4265" y="2252"/>
                </a:cubicBezTo>
                <a:cubicBezTo>
                  <a:pt x="4262" y="2249"/>
                  <a:pt x="4262" y="2249"/>
                  <a:pt x="4262" y="2249"/>
                </a:cubicBezTo>
                <a:cubicBezTo>
                  <a:pt x="4204" y="2181"/>
                  <a:pt x="4204" y="2181"/>
                  <a:pt x="4204" y="2181"/>
                </a:cubicBezTo>
                <a:cubicBezTo>
                  <a:pt x="4204" y="2178"/>
                  <a:pt x="4204" y="2178"/>
                  <a:pt x="4204" y="2178"/>
                </a:cubicBezTo>
                <a:cubicBezTo>
                  <a:pt x="4201" y="2181"/>
                  <a:pt x="4201" y="2181"/>
                  <a:pt x="4201" y="2181"/>
                </a:cubicBezTo>
                <a:cubicBezTo>
                  <a:pt x="4130" y="2246"/>
                  <a:pt x="4130" y="2246"/>
                  <a:pt x="4130" y="2246"/>
                </a:cubicBezTo>
                <a:close/>
                <a:moveTo>
                  <a:pt x="4000" y="2359"/>
                </a:moveTo>
                <a:cubicBezTo>
                  <a:pt x="4000" y="2362"/>
                  <a:pt x="4000" y="2362"/>
                  <a:pt x="4000" y="2362"/>
                </a:cubicBezTo>
                <a:cubicBezTo>
                  <a:pt x="4000" y="2366"/>
                  <a:pt x="4000" y="2366"/>
                  <a:pt x="4000" y="2366"/>
                </a:cubicBezTo>
                <a:cubicBezTo>
                  <a:pt x="4058" y="2434"/>
                  <a:pt x="4058" y="2434"/>
                  <a:pt x="4058" y="2434"/>
                </a:cubicBezTo>
                <a:cubicBezTo>
                  <a:pt x="4062" y="2437"/>
                  <a:pt x="4062" y="2437"/>
                  <a:pt x="4062" y="2437"/>
                </a:cubicBezTo>
                <a:cubicBezTo>
                  <a:pt x="4062" y="2434"/>
                  <a:pt x="4062" y="2434"/>
                  <a:pt x="4062" y="2434"/>
                </a:cubicBezTo>
                <a:cubicBezTo>
                  <a:pt x="4172" y="2337"/>
                  <a:pt x="4172" y="2337"/>
                  <a:pt x="4172" y="2337"/>
                </a:cubicBezTo>
                <a:cubicBezTo>
                  <a:pt x="4175" y="2333"/>
                  <a:pt x="4175" y="2333"/>
                  <a:pt x="4175" y="2333"/>
                </a:cubicBezTo>
                <a:cubicBezTo>
                  <a:pt x="4172" y="2330"/>
                  <a:pt x="4172" y="2330"/>
                  <a:pt x="4172" y="2330"/>
                </a:cubicBezTo>
                <a:cubicBezTo>
                  <a:pt x="4113" y="2262"/>
                  <a:pt x="4113" y="2262"/>
                  <a:pt x="4113" y="2262"/>
                </a:cubicBezTo>
                <a:cubicBezTo>
                  <a:pt x="4113" y="2259"/>
                  <a:pt x="4113" y="2259"/>
                  <a:pt x="4113" y="2259"/>
                </a:cubicBezTo>
                <a:cubicBezTo>
                  <a:pt x="4110" y="2262"/>
                  <a:pt x="4110" y="2262"/>
                  <a:pt x="4110" y="2262"/>
                </a:cubicBezTo>
                <a:cubicBezTo>
                  <a:pt x="4000" y="2359"/>
                  <a:pt x="4000" y="2359"/>
                  <a:pt x="4000" y="2359"/>
                </a:cubicBezTo>
                <a:close/>
                <a:moveTo>
                  <a:pt x="5664" y="1029"/>
                </a:moveTo>
                <a:cubicBezTo>
                  <a:pt x="5660" y="1029"/>
                  <a:pt x="5660" y="1029"/>
                  <a:pt x="5660" y="1029"/>
                </a:cubicBezTo>
                <a:cubicBezTo>
                  <a:pt x="5664" y="1032"/>
                  <a:pt x="5664" y="1032"/>
                  <a:pt x="5664" y="1032"/>
                </a:cubicBezTo>
                <a:cubicBezTo>
                  <a:pt x="5722" y="1100"/>
                  <a:pt x="5722" y="1100"/>
                  <a:pt x="5722" y="1100"/>
                </a:cubicBezTo>
                <a:cubicBezTo>
                  <a:pt x="5722" y="1103"/>
                  <a:pt x="5722" y="1103"/>
                  <a:pt x="5722" y="1103"/>
                </a:cubicBezTo>
                <a:cubicBezTo>
                  <a:pt x="5725" y="1103"/>
                  <a:pt x="5725" y="1103"/>
                  <a:pt x="5725" y="1103"/>
                </a:cubicBezTo>
                <a:cubicBezTo>
                  <a:pt x="5796" y="1039"/>
                  <a:pt x="5796" y="1039"/>
                  <a:pt x="5796" y="1039"/>
                </a:cubicBezTo>
                <a:cubicBezTo>
                  <a:pt x="5800" y="1035"/>
                  <a:pt x="5800" y="1035"/>
                  <a:pt x="5800" y="1035"/>
                </a:cubicBezTo>
                <a:cubicBezTo>
                  <a:pt x="5800" y="1032"/>
                  <a:pt x="5800" y="1032"/>
                  <a:pt x="5800" y="1032"/>
                </a:cubicBezTo>
                <a:cubicBezTo>
                  <a:pt x="5741" y="964"/>
                  <a:pt x="5741" y="964"/>
                  <a:pt x="5741" y="964"/>
                </a:cubicBezTo>
                <a:cubicBezTo>
                  <a:pt x="5738" y="961"/>
                  <a:pt x="5738" y="961"/>
                  <a:pt x="5738" y="961"/>
                </a:cubicBezTo>
                <a:cubicBezTo>
                  <a:pt x="5735" y="964"/>
                  <a:pt x="5735" y="964"/>
                  <a:pt x="5735" y="964"/>
                </a:cubicBezTo>
                <a:cubicBezTo>
                  <a:pt x="5664" y="1029"/>
                  <a:pt x="5664" y="1029"/>
                  <a:pt x="5664" y="1029"/>
                </a:cubicBezTo>
                <a:close/>
                <a:moveTo>
                  <a:pt x="5573" y="1110"/>
                </a:moveTo>
                <a:cubicBezTo>
                  <a:pt x="5570" y="1113"/>
                  <a:pt x="5570" y="1113"/>
                  <a:pt x="5570" y="1113"/>
                </a:cubicBezTo>
                <a:cubicBezTo>
                  <a:pt x="5573" y="1116"/>
                  <a:pt x="5573" y="1116"/>
                  <a:pt x="5573" y="1116"/>
                </a:cubicBezTo>
                <a:cubicBezTo>
                  <a:pt x="5631" y="1184"/>
                  <a:pt x="5631" y="1184"/>
                  <a:pt x="5631" y="1184"/>
                </a:cubicBezTo>
                <a:cubicBezTo>
                  <a:pt x="5631" y="1188"/>
                  <a:pt x="5631" y="1188"/>
                  <a:pt x="5631" y="1188"/>
                </a:cubicBezTo>
                <a:cubicBezTo>
                  <a:pt x="5635" y="1184"/>
                  <a:pt x="5635" y="1184"/>
                  <a:pt x="5635" y="1184"/>
                </a:cubicBezTo>
                <a:cubicBezTo>
                  <a:pt x="5706" y="1120"/>
                  <a:pt x="5706" y="1120"/>
                  <a:pt x="5706" y="1120"/>
                </a:cubicBezTo>
                <a:cubicBezTo>
                  <a:pt x="5709" y="1116"/>
                  <a:pt x="5709" y="1116"/>
                  <a:pt x="5709" y="1116"/>
                </a:cubicBezTo>
                <a:cubicBezTo>
                  <a:pt x="5706" y="1113"/>
                  <a:pt x="5706" y="1113"/>
                  <a:pt x="5706" y="1113"/>
                </a:cubicBezTo>
                <a:cubicBezTo>
                  <a:pt x="5651" y="1045"/>
                  <a:pt x="5651" y="1045"/>
                  <a:pt x="5651" y="1045"/>
                </a:cubicBezTo>
                <a:cubicBezTo>
                  <a:pt x="5648" y="1042"/>
                  <a:pt x="5648" y="1042"/>
                  <a:pt x="5648" y="1042"/>
                </a:cubicBezTo>
                <a:cubicBezTo>
                  <a:pt x="5644" y="1045"/>
                  <a:pt x="5644" y="1045"/>
                  <a:pt x="5644" y="1045"/>
                </a:cubicBezTo>
                <a:cubicBezTo>
                  <a:pt x="5573" y="1110"/>
                  <a:pt x="5573" y="1110"/>
                  <a:pt x="5573" y="1110"/>
                </a:cubicBezTo>
                <a:close/>
                <a:moveTo>
                  <a:pt x="5482" y="1191"/>
                </a:moveTo>
                <a:cubicBezTo>
                  <a:pt x="5479" y="1194"/>
                  <a:pt x="5479" y="1194"/>
                  <a:pt x="5479" y="1194"/>
                </a:cubicBezTo>
                <a:cubicBezTo>
                  <a:pt x="5482" y="1197"/>
                  <a:pt x="5482" y="1197"/>
                  <a:pt x="5482" y="1197"/>
                </a:cubicBezTo>
                <a:cubicBezTo>
                  <a:pt x="5537" y="1265"/>
                  <a:pt x="5537" y="1265"/>
                  <a:pt x="5537" y="1265"/>
                </a:cubicBezTo>
                <a:cubicBezTo>
                  <a:pt x="5541" y="1268"/>
                  <a:pt x="5541" y="1268"/>
                  <a:pt x="5541" y="1268"/>
                </a:cubicBezTo>
                <a:cubicBezTo>
                  <a:pt x="5544" y="1265"/>
                  <a:pt x="5544" y="1265"/>
                  <a:pt x="5544" y="1265"/>
                </a:cubicBezTo>
                <a:cubicBezTo>
                  <a:pt x="5615" y="1200"/>
                  <a:pt x="5615" y="1200"/>
                  <a:pt x="5615" y="1200"/>
                </a:cubicBezTo>
                <a:cubicBezTo>
                  <a:pt x="5618" y="1200"/>
                  <a:pt x="5618" y="1200"/>
                  <a:pt x="5618" y="1200"/>
                </a:cubicBezTo>
                <a:cubicBezTo>
                  <a:pt x="5615" y="1197"/>
                  <a:pt x="5615" y="1197"/>
                  <a:pt x="5615" y="1197"/>
                </a:cubicBezTo>
                <a:cubicBezTo>
                  <a:pt x="5557" y="1129"/>
                  <a:pt x="5557" y="1129"/>
                  <a:pt x="5557" y="1129"/>
                </a:cubicBezTo>
                <a:cubicBezTo>
                  <a:pt x="5557" y="1126"/>
                  <a:pt x="5557" y="1126"/>
                  <a:pt x="5557" y="1126"/>
                </a:cubicBezTo>
                <a:cubicBezTo>
                  <a:pt x="5554" y="1126"/>
                  <a:pt x="5554" y="1126"/>
                  <a:pt x="5554" y="1126"/>
                </a:cubicBezTo>
                <a:cubicBezTo>
                  <a:pt x="5482" y="1191"/>
                  <a:pt x="5482" y="1191"/>
                  <a:pt x="5482" y="1191"/>
                </a:cubicBezTo>
                <a:close/>
                <a:moveTo>
                  <a:pt x="5392" y="1275"/>
                </a:moveTo>
                <a:cubicBezTo>
                  <a:pt x="5389" y="1275"/>
                  <a:pt x="5389" y="1275"/>
                  <a:pt x="5389" y="1275"/>
                </a:cubicBezTo>
                <a:cubicBezTo>
                  <a:pt x="5389" y="1278"/>
                  <a:pt x="5389" y="1278"/>
                  <a:pt x="5389" y="1278"/>
                </a:cubicBezTo>
                <a:cubicBezTo>
                  <a:pt x="5447" y="1346"/>
                  <a:pt x="5447" y="1346"/>
                  <a:pt x="5447" y="1346"/>
                </a:cubicBezTo>
                <a:cubicBezTo>
                  <a:pt x="5450" y="1349"/>
                  <a:pt x="5450" y="1349"/>
                  <a:pt x="5450" y="1349"/>
                </a:cubicBezTo>
                <a:cubicBezTo>
                  <a:pt x="5453" y="1346"/>
                  <a:pt x="5453" y="1346"/>
                  <a:pt x="5453" y="1346"/>
                </a:cubicBezTo>
                <a:cubicBezTo>
                  <a:pt x="5525" y="1281"/>
                  <a:pt x="5525" y="1281"/>
                  <a:pt x="5525" y="1281"/>
                </a:cubicBezTo>
                <a:cubicBezTo>
                  <a:pt x="5528" y="1281"/>
                  <a:pt x="5528" y="1281"/>
                  <a:pt x="5528" y="1281"/>
                </a:cubicBezTo>
                <a:cubicBezTo>
                  <a:pt x="5525" y="1278"/>
                  <a:pt x="5525" y="1278"/>
                  <a:pt x="5525" y="1278"/>
                </a:cubicBezTo>
                <a:cubicBezTo>
                  <a:pt x="5466" y="1210"/>
                  <a:pt x="5466" y="1210"/>
                  <a:pt x="5466" y="1210"/>
                </a:cubicBezTo>
                <a:cubicBezTo>
                  <a:pt x="5466" y="1207"/>
                  <a:pt x="5466" y="1207"/>
                  <a:pt x="5466" y="1207"/>
                </a:cubicBezTo>
                <a:cubicBezTo>
                  <a:pt x="5463" y="1210"/>
                  <a:pt x="5463" y="1210"/>
                  <a:pt x="5463" y="1210"/>
                </a:cubicBezTo>
                <a:cubicBezTo>
                  <a:pt x="5392" y="1275"/>
                  <a:pt x="5392" y="1275"/>
                  <a:pt x="5392" y="1275"/>
                </a:cubicBezTo>
                <a:close/>
                <a:moveTo>
                  <a:pt x="5298" y="1356"/>
                </a:moveTo>
                <a:cubicBezTo>
                  <a:pt x="5298" y="1356"/>
                  <a:pt x="5298" y="1356"/>
                  <a:pt x="5298" y="1356"/>
                </a:cubicBezTo>
                <a:cubicBezTo>
                  <a:pt x="5298" y="1359"/>
                  <a:pt x="5298" y="1359"/>
                  <a:pt x="5298" y="1359"/>
                </a:cubicBezTo>
                <a:cubicBezTo>
                  <a:pt x="5356" y="1427"/>
                  <a:pt x="5356" y="1427"/>
                  <a:pt x="5356" y="1427"/>
                </a:cubicBezTo>
                <a:cubicBezTo>
                  <a:pt x="5359" y="1430"/>
                  <a:pt x="5359" y="1430"/>
                  <a:pt x="5359" y="1430"/>
                </a:cubicBezTo>
                <a:cubicBezTo>
                  <a:pt x="5363" y="1430"/>
                  <a:pt x="5363" y="1430"/>
                  <a:pt x="5363" y="1430"/>
                </a:cubicBezTo>
                <a:cubicBezTo>
                  <a:pt x="5434" y="1366"/>
                  <a:pt x="5434" y="1366"/>
                  <a:pt x="5434" y="1366"/>
                </a:cubicBezTo>
                <a:cubicBezTo>
                  <a:pt x="5434" y="1362"/>
                  <a:pt x="5434" y="1362"/>
                  <a:pt x="5434" y="1362"/>
                </a:cubicBezTo>
                <a:cubicBezTo>
                  <a:pt x="5434" y="1359"/>
                  <a:pt x="5434" y="1359"/>
                  <a:pt x="5434" y="1359"/>
                </a:cubicBezTo>
                <a:cubicBezTo>
                  <a:pt x="5376" y="1291"/>
                  <a:pt x="5376" y="1291"/>
                  <a:pt x="5376" y="1291"/>
                </a:cubicBezTo>
                <a:cubicBezTo>
                  <a:pt x="5372" y="1288"/>
                  <a:pt x="5372" y="1288"/>
                  <a:pt x="5372" y="1288"/>
                </a:cubicBezTo>
                <a:cubicBezTo>
                  <a:pt x="5372" y="1291"/>
                  <a:pt x="5372" y="1291"/>
                  <a:pt x="5372" y="1291"/>
                </a:cubicBezTo>
                <a:cubicBezTo>
                  <a:pt x="5298" y="1356"/>
                  <a:pt x="5298" y="1356"/>
                  <a:pt x="5298" y="1356"/>
                </a:cubicBezTo>
                <a:close/>
                <a:moveTo>
                  <a:pt x="5207" y="1437"/>
                </a:moveTo>
                <a:cubicBezTo>
                  <a:pt x="5204" y="1440"/>
                  <a:pt x="5204" y="1440"/>
                  <a:pt x="5204" y="1440"/>
                </a:cubicBezTo>
                <a:cubicBezTo>
                  <a:pt x="5207" y="1443"/>
                  <a:pt x="5207" y="1443"/>
                  <a:pt x="5207" y="1443"/>
                </a:cubicBezTo>
                <a:cubicBezTo>
                  <a:pt x="5266" y="1511"/>
                  <a:pt x="5266" y="1511"/>
                  <a:pt x="5266" y="1511"/>
                </a:cubicBezTo>
                <a:cubicBezTo>
                  <a:pt x="5269" y="1514"/>
                  <a:pt x="5269" y="1514"/>
                  <a:pt x="5269" y="1514"/>
                </a:cubicBezTo>
                <a:cubicBezTo>
                  <a:pt x="5269" y="1511"/>
                  <a:pt x="5269" y="1511"/>
                  <a:pt x="5269" y="1511"/>
                </a:cubicBezTo>
                <a:cubicBezTo>
                  <a:pt x="5343" y="1446"/>
                  <a:pt x="5343" y="1446"/>
                  <a:pt x="5343" y="1446"/>
                </a:cubicBezTo>
                <a:cubicBezTo>
                  <a:pt x="5343" y="1443"/>
                  <a:pt x="5343" y="1443"/>
                  <a:pt x="5343" y="1443"/>
                </a:cubicBezTo>
                <a:cubicBezTo>
                  <a:pt x="5343" y="1440"/>
                  <a:pt x="5343" y="1440"/>
                  <a:pt x="5343" y="1440"/>
                </a:cubicBezTo>
                <a:cubicBezTo>
                  <a:pt x="5285" y="1372"/>
                  <a:pt x="5285" y="1372"/>
                  <a:pt x="5285" y="1372"/>
                </a:cubicBezTo>
                <a:cubicBezTo>
                  <a:pt x="5282" y="1369"/>
                  <a:pt x="5282" y="1369"/>
                  <a:pt x="5282" y="1369"/>
                </a:cubicBezTo>
                <a:cubicBezTo>
                  <a:pt x="5279" y="1372"/>
                  <a:pt x="5279" y="1372"/>
                  <a:pt x="5279" y="1372"/>
                </a:cubicBezTo>
                <a:cubicBezTo>
                  <a:pt x="5207" y="1437"/>
                  <a:pt x="5207" y="1437"/>
                  <a:pt x="5207" y="1437"/>
                </a:cubicBezTo>
                <a:close/>
                <a:moveTo>
                  <a:pt x="5117" y="1518"/>
                </a:moveTo>
                <a:cubicBezTo>
                  <a:pt x="5113" y="1521"/>
                  <a:pt x="5113" y="1521"/>
                  <a:pt x="5113" y="1521"/>
                </a:cubicBezTo>
                <a:cubicBezTo>
                  <a:pt x="5117" y="1524"/>
                  <a:pt x="5117" y="1524"/>
                  <a:pt x="5117" y="1524"/>
                </a:cubicBezTo>
                <a:cubicBezTo>
                  <a:pt x="5175" y="1592"/>
                  <a:pt x="5175" y="1592"/>
                  <a:pt x="5175" y="1592"/>
                </a:cubicBezTo>
                <a:cubicBezTo>
                  <a:pt x="5175" y="1595"/>
                  <a:pt x="5175" y="1595"/>
                  <a:pt x="5175" y="1595"/>
                </a:cubicBezTo>
                <a:cubicBezTo>
                  <a:pt x="5178" y="1592"/>
                  <a:pt x="5178" y="1592"/>
                  <a:pt x="5178" y="1592"/>
                </a:cubicBezTo>
                <a:cubicBezTo>
                  <a:pt x="5249" y="1527"/>
                  <a:pt x="5249" y="1527"/>
                  <a:pt x="5249" y="1527"/>
                </a:cubicBezTo>
                <a:cubicBezTo>
                  <a:pt x="5253" y="1524"/>
                  <a:pt x="5253" y="1524"/>
                  <a:pt x="5253" y="1524"/>
                </a:cubicBezTo>
                <a:cubicBezTo>
                  <a:pt x="5249" y="1524"/>
                  <a:pt x="5249" y="1524"/>
                  <a:pt x="5249" y="1524"/>
                </a:cubicBezTo>
                <a:cubicBezTo>
                  <a:pt x="5194" y="1456"/>
                  <a:pt x="5194" y="1456"/>
                  <a:pt x="5194" y="1456"/>
                </a:cubicBezTo>
                <a:cubicBezTo>
                  <a:pt x="5191" y="1453"/>
                  <a:pt x="5191" y="1453"/>
                  <a:pt x="5191" y="1453"/>
                </a:cubicBezTo>
                <a:cubicBezTo>
                  <a:pt x="5188" y="1453"/>
                  <a:pt x="5188" y="1453"/>
                  <a:pt x="5188" y="1453"/>
                </a:cubicBezTo>
                <a:cubicBezTo>
                  <a:pt x="5117" y="1518"/>
                  <a:pt x="5117" y="1518"/>
                  <a:pt x="5117" y="1518"/>
                </a:cubicBezTo>
                <a:close/>
                <a:moveTo>
                  <a:pt x="5026" y="1602"/>
                </a:moveTo>
                <a:cubicBezTo>
                  <a:pt x="5023" y="1602"/>
                  <a:pt x="5023" y="1602"/>
                  <a:pt x="5023" y="1602"/>
                </a:cubicBezTo>
                <a:cubicBezTo>
                  <a:pt x="5026" y="1605"/>
                  <a:pt x="5026" y="1605"/>
                  <a:pt x="5026" y="1605"/>
                </a:cubicBezTo>
                <a:cubicBezTo>
                  <a:pt x="5081" y="1673"/>
                  <a:pt x="5081" y="1673"/>
                  <a:pt x="5081" y="1673"/>
                </a:cubicBezTo>
                <a:cubicBezTo>
                  <a:pt x="5084" y="1676"/>
                  <a:pt x="5084" y="1676"/>
                  <a:pt x="5084" y="1676"/>
                </a:cubicBezTo>
                <a:cubicBezTo>
                  <a:pt x="5088" y="1673"/>
                  <a:pt x="5088" y="1673"/>
                  <a:pt x="5088" y="1673"/>
                </a:cubicBezTo>
                <a:cubicBezTo>
                  <a:pt x="5159" y="1608"/>
                  <a:pt x="5159" y="1608"/>
                  <a:pt x="5159" y="1608"/>
                </a:cubicBezTo>
                <a:cubicBezTo>
                  <a:pt x="5162" y="1608"/>
                  <a:pt x="5162" y="1608"/>
                  <a:pt x="5162" y="1608"/>
                </a:cubicBezTo>
                <a:cubicBezTo>
                  <a:pt x="5159" y="1605"/>
                  <a:pt x="5159" y="1605"/>
                  <a:pt x="5159" y="1605"/>
                </a:cubicBezTo>
                <a:cubicBezTo>
                  <a:pt x="5104" y="1537"/>
                  <a:pt x="5104" y="1537"/>
                  <a:pt x="5104" y="1537"/>
                </a:cubicBezTo>
                <a:cubicBezTo>
                  <a:pt x="5101" y="1534"/>
                  <a:pt x="5101" y="1534"/>
                  <a:pt x="5101" y="1534"/>
                </a:cubicBezTo>
                <a:cubicBezTo>
                  <a:pt x="5097" y="1537"/>
                  <a:pt x="5097" y="1537"/>
                  <a:pt x="5097" y="1537"/>
                </a:cubicBezTo>
                <a:cubicBezTo>
                  <a:pt x="5026" y="1602"/>
                  <a:pt x="5026" y="1602"/>
                  <a:pt x="5026" y="1602"/>
                </a:cubicBezTo>
                <a:close/>
                <a:moveTo>
                  <a:pt x="4935" y="1683"/>
                </a:moveTo>
                <a:cubicBezTo>
                  <a:pt x="4932" y="1683"/>
                  <a:pt x="4932" y="1683"/>
                  <a:pt x="4932" y="1683"/>
                </a:cubicBezTo>
                <a:cubicBezTo>
                  <a:pt x="4935" y="1686"/>
                  <a:pt x="4935" y="1686"/>
                  <a:pt x="4935" y="1686"/>
                </a:cubicBezTo>
                <a:cubicBezTo>
                  <a:pt x="4990" y="1754"/>
                  <a:pt x="4990" y="1754"/>
                  <a:pt x="4990" y="1754"/>
                </a:cubicBezTo>
                <a:cubicBezTo>
                  <a:pt x="4994" y="1757"/>
                  <a:pt x="4994" y="1757"/>
                  <a:pt x="4994" y="1757"/>
                </a:cubicBezTo>
                <a:cubicBezTo>
                  <a:pt x="4997" y="1757"/>
                  <a:pt x="4997" y="1757"/>
                  <a:pt x="4997" y="1757"/>
                </a:cubicBezTo>
                <a:cubicBezTo>
                  <a:pt x="5068" y="1692"/>
                  <a:pt x="5068" y="1692"/>
                  <a:pt x="5068" y="1692"/>
                </a:cubicBezTo>
                <a:cubicBezTo>
                  <a:pt x="5071" y="1689"/>
                  <a:pt x="5071" y="1689"/>
                  <a:pt x="5071" y="1689"/>
                </a:cubicBezTo>
                <a:cubicBezTo>
                  <a:pt x="5068" y="1686"/>
                  <a:pt x="5068" y="1686"/>
                  <a:pt x="5068" y="1686"/>
                </a:cubicBezTo>
                <a:cubicBezTo>
                  <a:pt x="5010" y="1618"/>
                  <a:pt x="5010" y="1618"/>
                  <a:pt x="5010" y="1618"/>
                </a:cubicBezTo>
                <a:cubicBezTo>
                  <a:pt x="5010" y="1615"/>
                  <a:pt x="5010" y="1615"/>
                  <a:pt x="5010" y="1615"/>
                </a:cubicBezTo>
                <a:cubicBezTo>
                  <a:pt x="5007" y="1618"/>
                  <a:pt x="5007" y="1618"/>
                  <a:pt x="5007" y="1618"/>
                </a:cubicBezTo>
                <a:cubicBezTo>
                  <a:pt x="4935" y="1683"/>
                  <a:pt x="4935" y="1683"/>
                  <a:pt x="4935" y="1683"/>
                </a:cubicBezTo>
                <a:close/>
                <a:moveTo>
                  <a:pt x="4842" y="1764"/>
                </a:moveTo>
                <a:cubicBezTo>
                  <a:pt x="4842" y="1767"/>
                  <a:pt x="4842" y="1767"/>
                  <a:pt x="4842" y="1767"/>
                </a:cubicBezTo>
                <a:cubicBezTo>
                  <a:pt x="4842" y="1767"/>
                  <a:pt x="4842" y="1767"/>
                  <a:pt x="4842" y="1767"/>
                </a:cubicBezTo>
                <a:cubicBezTo>
                  <a:pt x="4900" y="1838"/>
                  <a:pt x="4900" y="1838"/>
                  <a:pt x="4900" y="1838"/>
                </a:cubicBezTo>
                <a:cubicBezTo>
                  <a:pt x="4903" y="1841"/>
                  <a:pt x="4903" y="1841"/>
                  <a:pt x="4903" y="1841"/>
                </a:cubicBezTo>
                <a:cubicBezTo>
                  <a:pt x="4906" y="1838"/>
                  <a:pt x="4906" y="1838"/>
                  <a:pt x="4906" y="1838"/>
                </a:cubicBezTo>
                <a:cubicBezTo>
                  <a:pt x="4978" y="1773"/>
                  <a:pt x="4978" y="1773"/>
                  <a:pt x="4978" y="1773"/>
                </a:cubicBezTo>
                <a:cubicBezTo>
                  <a:pt x="4981" y="1770"/>
                  <a:pt x="4981" y="1770"/>
                  <a:pt x="4981" y="1770"/>
                </a:cubicBezTo>
                <a:cubicBezTo>
                  <a:pt x="4978" y="1767"/>
                  <a:pt x="4978" y="1767"/>
                  <a:pt x="4978" y="1767"/>
                </a:cubicBezTo>
                <a:cubicBezTo>
                  <a:pt x="4919" y="1699"/>
                  <a:pt x="4919" y="1699"/>
                  <a:pt x="4919" y="1699"/>
                </a:cubicBezTo>
                <a:cubicBezTo>
                  <a:pt x="4916" y="1696"/>
                  <a:pt x="4916" y="1696"/>
                  <a:pt x="4916" y="1696"/>
                </a:cubicBezTo>
                <a:cubicBezTo>
                  <a:pt x="4916" y="1699"/>
                  <a:pt x="4916" y="1699"/>
                  <a:pt x="4916" y="1699"/>
                </a:cubicBezTo>
                <a:cubicBezTo>
                  <a:pt x="4842" y="1764"/>
                  <a:pt x="4842" y="1764"/>
                  <a:pt x="4842" y="1764"/>
                </a:cubicBezTo>
                <a:close/>
                <a:moveTo>
                  <a:pt x="4751" y="1845"/>
                </a:moveTo>
                <a:cubicBezTo>
                  <a:pt x="4751" y="1848"/>
                  <a:pt x="4751" y="1848"/>
                  <a:pt x="4751" y="1848"/>
                </a:cubicBezTo>
                <a:cubicBezTo>
                  <a:pt x="4751" y="1851"/>
                  <a:pt x="4751" y="1851"/>
                  <a:pt x="4751" y="1851"/>
                </a:cubicBezTo>
                <a:cubicBezTo>
                  <a:pt x="4809" y="1919"/>
                  <a:pt x="4809" y="1919"/>
                  <a:pt x="4809" y="1919"/>
                </a:cubicBezTo>
                <a:cubicBezTo>
                  <a:pt x="4812" y="1922"/>
                  <a:pt x="4812" y="1922"/>
                  <a:pt x="4812" y="1922"/>
                </a:cubicBezTo>
                <a:cubicBezTo>
                  <a:pt x="4812" y="1919"/>
                  <a:pt x="4812" y="1919"/>
                  <a:pt x="4812" y="1919"/>
                </a:cubicBezTo>
                <a:cubicBezTo>
                  <a:pt x="4887" y="1854"/>
                  <a:pt x="4887" y="1854"/>
                  <a:pt x="4887" y="1854"/>
                </a:cubicBezTo>
                <a:cubicBezTo>
                  <a:pt x="4887" y="1854"/>
                  <a:pt x="4887" y="1854"/>
                  <a:pt x="4887" y="1854"/>
                </a:cubicBezTo>
                <a:cubicBezTo>
                  <a:pt x="4887" y="1851"/>
                  <a:pt x="4887" y="1851"/>
                  <a:pt x="4887" y="1851"/>
                </a:cubicBezTo>
                <a:cubicBezTo>
                  <a:pt x="4829" y="1783"/>
                  <a:pt x="4829" y="1783"/>
                  <a:pt x="4829" y="1783"/>
                </a:cubicBezTo>
                <a:cubicBezTo>
                  <a:pt x="4825" y="1780"/>
                  <a:pt x="4825" y="1780"/>
                  <a:pt x="4825" y="1780"/>
                </a:cubicBezTo>
                <a:cubicBezTo>
                  <a:pt x="4822" y="1780"/>
                  <a:pt x="4822" y="1780"/>
                  <a:pt x="4822" y="1780"/>
                </a:cubicBezTo>
                <a:cubicBezTo>
                  <a:pt x="4751" y="1845"/>
                  <a:pt x="4751" y="1845"/>
                  <a:pt x="4751" y="1845"/>
                </a:cubicBezTo>
                <a:close/>
                <a:moveTo>
                  <a:pt x="4660" y="1929"/>
                </a:moveTo>
                <a:cubicBezTo>
                  <a:pt x="4657" y="1929"/>
                  <a:pt x="4657" y="1929"/>
                  <a:pt x="4657" y="1929"/>
                </a:cubicBezTo>
                <a:cubicBezTo>
                  <a:pt x="4660" y="1932"/>
                  <a:pt x="4660" y="1932"/>
                  <a:pt x="4660" y="1932"/>
                </a:cubicBezTo>
                <a:cubicBezTo>
                  <a:pt x="4719" y="2000"/>
                  <a:pt x="4719" y="2000"/>
                  <a:pt x="4719" y="2000"/>
                </a:cubicBezTo>
                <a:cubicBezTo>
                  <a:pt x="4719" y="2003"/>
                  <a:pt x="4719" y="2003"/>
                  <a:pt x="4719" y="2003"/>
                </a:cubicBezTo>
                <a:cubicBezTo>
                  <a:pt x="4722" y="2000"/>
                  <a:pt x="4722" y="2000"/>
                  <a:pt x="4722" y="2000"/>
                </a:cubicBezTo>
                <a:cubicBezTo>
                  <a:pt x="4793" y="1935"/>
                  <a:pt x="4793" y="1935"/>
                  <a:pt x="4793" y="1935"/>
                </a:cubicBezTo>
                <a:cubicBezTo>
                  <a:pt x="4796" y="1935"/>
                  <a:pt x="4796" y="1935"/>
                  <a:pt x="4796" y="1935"/>
                </a:cubicBezTo>
                <a:cubicBezTo>
                  <a:pt x="4796" y="1932"/>
                  <a:pt x="4796" y="1932"/>
                  <a:pt x="4796" y="1932"/>
                </a:cubicBezTo>
                <a:cubicBezTo>
                  <a:pt x="4738" y="1864"/>
                  <a:pt x="4738" y="1864"/>
                  <a:pt x="4738" y="1864"/>
                </a:cubicBezTo>
                <a:cubicBezTo>
                  <a:pt x="4735" y="1861"/>
                  <a:pt x="4735" y="1861"/>
                  <a:pt x="4735" y="1861"/>
                </a:cubicBezTo>
                <a:cubicBezTo>
                  <a:pt x="4732" y="1864"/>
                  <a:pt x="4732" y="1864"/>
                  <a:pt x="4732" y="1864"/>
                </a:cubicBezTo>
                <a:cubicBezTo>
                  <a:pt x="4660" y="1929"/>
                  <a:pt x="4660" y="1929"/>
                  <a:pt x="4660" y="1929"/>
                </a:cubicBezTo>
                <a:close/>
                <a:moveTo>
                  <a:pt x="4570" y="2010"/>
                </a:moveTo>
                <a:cubicBezTo>
                  <a:pt x="4566" y="2010"/>
                  <a:pt x="4566" y="2010"/>
                  <a:pt x="4566" y="2010"/>
                </a:cubicBezTo>
                <a:cubicBezTo>
                  <a:pt x="4570" y="2013"/>
                  <a:pt x="4570" y="2013"/>
                  <a:pt x="4570" y="2013"/>
                </a:cubicBezTo>
                <a:cubicBezTo>
                  <a:pt x="4628" y="2081"/>
                  <a:pt x="4628" y="2081"/>
                  <a:pt x="4628" y="2081"/>
                </a:cubicBezTo>
                <a:cubicBezTo>
                  <a:pt x="4628" y="2084"/>
                  <a:pt x="4628" y="2084"/>
                  <a:pt x="4628" y="2084"/>
                </a:cubicBezTo>
                <a:cubicBezTo>
                  <a:pt x="4631" y="2084"/>
                  <a:pt x="4631" y="2084"/>
                  <a:pt x="4631" y="2084"/>
                </a:cubicBezTo>
                <a:cubicBezTo>
                  <a:pt x="4702" y="2019"/>
                  <a:pt x="4702" y="2019"/>
                  <a:pt x="4702" y="2019"/>
                </a:cubicBezTo>
                <a:cubicBezTo>
                  <a:pt x="4706" y="2016"/>
                  <a:pt x="4706" y="2016"/>
                  <a:pt x="4706" y="2016"/>
                </a:cubicBezTo>
                <a:cubicBezTo>
                  <a:pt x="4702" y="2013"/>
                  <a:pt x="4702" y="2013"/>
                  <a:pt x="4702" y="2013"/>
                </a:cubicBezTo>
                <a:cubicBezTo>
                  <a:pt x="4647" y="1945"/>
                  <a:pt x="4647" y="1945"/>
                  <a:pt x="4647" y="1945"/>
                </a:cubicBezTo>
                <a:cubicBezTo>
                  <a:pt x="4644" y="1942"/>
                  <a:pt x="4644" y="1942"/>
                  <a:pt x="4644" y="1942"/>
                </a:cubicBezTo>
                <a:cubicBezTo>
                  <a:pt x="4641" y="1945"/>
                  <a:pt x="4641" y="1945"/>
                  <a:pt x="4641" y="1945"/>
                </a:cubicBezTo>
                <a:cubicBezTo>
                  <a:pt x="4570" y="2010"/>
                  <a:pt x="4570" y="2010"/>
                  <a:pt x="4570" y="2010"/>
                </a:cubicBezTo>
                <a:close/>
                <a:moveTo>
                  <a:pt x="4479" y="2091"/>
                </a:moveTo>
                <a:cubicBezTo>
                  <a:pt x="4476" y="2094"/>
                  <a:pt x="4476" y="2094"/>
                  <a:pt x="4476" y="2094"/>
                </a:cubicBezTo>
                <a:cubicBezTo>
                  <a:pt x="4479" y="2094"/>
                  <a:pt x="4479" y="2094"/>
                  <a:pt x="4479" y="2094"/>
                </a:cubicBezTo>
                <a:cubicBezTo>
                  <a:pt x="4534" y="2165"/>
                  <a:pt x="4534" y="2165"/>
                  <a:pt x="4534" y="2165"/>
                </a:cubicBezTo>
                <a:cubicBezTo>
                  <a:pt x="4537" y="2168"/>
                  <a:pt x="4537" y="2168"/>
                  <a:pt x="4537" y="2168"/>
                </a:cubicBezTo>
                <a:cubicBezTo>
                  <a:pt x="4541" y="2165"/>
                  <a:pt x="4541" y="2165"/>
                  <a:pt x="4541" y="2165"/>
                </a:cubicBezTo>
                <a:cubicBezTo>
                  <a:pt x="4612" y="2100"/>
                  <a:pt x="4612" y="2100"/>
                  <a:pt x="4612" y="2100"/>
                </a:cubicBezTo>
                <a:cubicBezTo>
                  <a:pt x="4615" y="2097"/>
                  <a:pt x="4615" y="2097"/>
                  <a:pt x="4615" y="2097"/>
                </a:cubicBezTo>
                <a:cubicBezTo>
                  <a:pt x="4612" y="2094"/>
                  <a:pt x="4612" y="2094"/>
                  <a:pt x="4612" y="2094"/>
                </a:cubicBezTo>
                <a:cubicBezTo>
                  <a:pt x="4554" y="2026"/>
                  <a:pt x="4554" y="2026"/>
                  <a:pt x="4554" y="2026"/>
                </a:cubicBezTo>
                <a:cubicBezTo>
                  <a:pt x="4554" y="2023"/>
                  <a:pt x="4554" y="2023"/>
                  <a:pt x="4554" y="2023"/>
                </a:cubicBezTo>
                <a:cubicBezTo>
                  <a:pt x="4550" y="2026"/>
                  <a:pt x="4550" y="2026"/>
                  <a:pt x="4550" y="2026"/>
                </a:cubicBezTo>
                <a:cubicBezTo>
                  <a:pt x="4479" y="2091"/>
                  <a:pt x="4479" y="2091"/>
                  <a:pt x="4479" y="2091"/>
                </a:cubicBezTo>
                <a:close/>
                <a:moveTo>
                  <a:pt x="4388" y="2171"/>
                </a:moveTo>
                <a:cubicBezTo>
                  <a:pt x="4385" y="2175"/>
                  <a:pt x="4385" y="2175"/>
                  <a:pt x="4385" y="2175"/>
                </a:cubicBezTo>
                <a:cubicBezTo>
                  <a:pt x="4388" y="2178"/>
                  <a:pt x="4388" y="2178"/>
                  <a:pt x="4388" y="2178"/>
                </a:cubicBezTo>
                <a:cubicBezTo>
                  <a:pt x="4443" y="2246"/>
                  <a:pt x="4443" y="2246"/>
                  <a:pt x="4443" y="2246"/>
                </a:cubicBezTo>
                <a:cubicBezTo>
                  <a:pt x="4447" y="2249"/>
                  <a:pt x="4447" y="2249"/>
                  <a:pt x="4447" y="2249"/>
                </a:cubicBezTo>
                <a:cubicBezTo>
                  <a:pt x="4450" y="2246"/>
                  <a:pt x="4450" y="2246"/>
                  <a:pt x="4450" y="2246"/>
                </a:cubicBezTo>
                <a:cubicBezTo>
                  <a:pt x="4521" y="2181"/>
                  <a:pt x="4521" y="2181"/>
                  <a:pt x="4521" y="2181"/>
                </a:cubicBezTo>
                <a:cubicBezTo>
                  <a:pt x="4524" y="2178"/>
                  <a:pt x="4524" y="2178"/>
                  <a:pt x="4524" y="2178"/>
                </a:cubicBezTo>
                <a:cubicBezTo>
                  <a:pt x="4521" y="2178"/>
                  <a:pt x="4521" y="2178"/>
                  <a:pt x="4521" y="2178"/>
                </a:cubicBezTo>
                <a:cubicBezTo>
                  <a:pt x="4463" y="2110"/>
                  <a:pt x="4463" y="2110"/>
                  <a:pt x="4463" y="2110"/>
                </a:cubicBezTo>
                <a:cubicBezTo>
                  <a:pt x="4463" y="2107"/>
                  <a:pt x="4463" y="2107"/>
                  <a:pt x="4463" y="2107"/>
                </a:cubicBezTo>
                <a:cubicBezTo>
                  <a:pt x="4460" y="2107"/>
                  <a:pt x="4460" y="2107"/>
                  <a:pt x="4460" y="2107"/>
                </a:cubicBezTo>
                <a:cubicBezTo>
                  <a:pt x="4388" y="2171"/>
                  <a:pt x="4388" y="2171"/>
                  <a:pt x="4388" y="2171"/>
                </a:cubicBezTo>
                <a:close/>
                <a:moveTo>
                  <a:pt x="4295" y="2256"/>
                </a:moveTo>
                <a:cubicBezTo>
                  <a:pt x="4295" y="2256"/>
                  <a:pt x="4295" y="2256"/>
                  <a:pt x="4295" y="2256"/>
                </a:cubicBezTo>
                <a:cubicBezTo>
                  <a:pt x="4295" y="2259"/>
                  <a:pt x="4295" y="2259"/>
                  <a:pt x="4295" y="2259"/>
                </a:cubicBezTo>
                <a:cubicBezTo>
                  <a:pt x="4353" y="2327"/>
                  <a:pt x="4353" y="2327"/>
                  <a:pt x="4353" y="2327"/>
                </a:cubicBezTo>
                <a:cubicBezTo>
                  <a:pt x="4356" y="2330"/>
                  <a:pt x="4356" y="2330"/>
                  <a:pt x="4356" y="2330"/>
                </a:cubicBezTo>
                <a:cubicBezTo>
                  <a:pt x="4359" y="2327"/>
                  <a:pt x="4359" y="2327"/>
                  <a:pt x="4359" y="2327"/>
                </a:cubicBezTo>
                <a:cubicBezTo>
                  <a:pt x="4431" y="2262"/>
                  <a:pt x="4431" y="2262"/>
                  <a:pt x="4431" y="2262"/>
                </a:cubicBezTo>
                <a:cubicBezTo>
                  <a:pt x="4434" y="2262"/>
                  <a:pt x="4434" y="2262"/>
                  <a:pt x="4434" y="2262"/>
                </a:cubicBezTo>
                <a:cubicBezTo>
                  <a:pt x="4431" y="2259"/>
                  <a:pt x="4431" y="2259"/>
                  <a:pt x="4431" y="2259"/>
                </a:cubicBezTo>
                <a:cubicBezTo>
                  <a:pt x="4372" y="2191"/>
                  <a:pt x="4372" y="2191"/>
                  <a:pt x="4372" y="2191"/>
                </a:cubicBezTo>
                <a:cubicBezTo>
                  <a:pt x="4369" y="2188"/>
                  <a:pt x="4369" y="2188"/>
                  <a:pt x="4369" y="2188"/>
                </a:cubicBezTo>
                <a:cubicBezTo>
                  <a:pt x="4369" y="2191"/>
                  <a:pt x="4369" y="2191"/>
                  <a:pt x="4369" y="2191"/>
                </a:cubicBezTo>
                <a:cubicBezTo>
                  <a:pt x="4295" y="2256"/>
                  <a:pt x="4295" y="2256"/>
                  <a:pt x="4295" y="2256"/>
                </a:cubicBezTo>
                <a:close/>
                <a:moveTo>
                  <a:pt x="4204" y="2337"/>
                </a:moveTo>
                <a:cubicBezTo>
                  <a:pt x="4201" y="2337"/>
                  <a:pt x="4201" y="2337"/>
                  <a:pt x="4201" y="2337"/>
                </a:cubicBezTo>
                <a:cubicBezTo>
                  <a:pt x="4204" y="2340"/>
                  <a:pt x="4204" y="2340"/>
                  <a:pt x="4204" y="2340"/>
                </a:cubicBezTo>
                <a:cubicBezTo>
                  <a:pt x="4262" y="2408"/>
                  <a:pt x="4262" y="2408"/>
                  <a:pt x="4262" y="2408"/>
                </a:cubicBezTo>
                <a:cubicBezTo>
                  <a:pt x="4265" y="2411"/>
                  <a:pt x="4265" y="2411"/>
                  <a:pt x="4265" y="2411"/>
                </a:cubicBezTo>
                <a:cubicBezTo>
                  <a:pt x="4265" y="2411"/>
                  <a:pt x="4265" y="2411"/>
                  <a:pt x="4265" y="2411"/>
                </a:cubicBezTo>
                <a:cubicBezTo>
                  <a:pt x="4340" y="2346"/>
                  <a:pt x="4340" y="2346"/>
                  <a:pt x="4340" y="2346"/>
                </a:cubicBezTo>
                <a:cubicBezTo>
                  <a:pt x="4340" y="2343"/>
                  <a:pt x="4340" y="2343"/>
                  <a:pt x="4340" y="2343"/>
                </a:cubicBezTo>
                <a:cubicBezTo>
                  <a:pt x="4340" y="2340"/>
                  <a:pt x="4340" y="2340"/>
                  <a:pt x="4340" y="2340"/>
                </a:cubicBezTo>
                <a:cubicBezTo>
                  <a:pt x="4282" y="2272"/>
                  <a:pt x="4282" y="2272"/>
                  <a:pt x="4282" y="2272"/>
                </a:cubicBezTo>
                <a:cubicBezTo>
                  <a:pt x="4278" y="2269"/>
                  <a:pt x="4278" y="2269"/>
                  <a:pt x="4278" y="2269"/>
                </a:cubicBezTo>
                <a:cubicBezTo>
                  <a:pt x="4275" y="2272"/>
                  <a:pt x="4275" y="2272"/>
                  <a:pt x="4275" y="2272"/>
                </a:cubicBezTo>
                <a:cubicBezTo>
                  <a:pt x="4204" y="2337"/>
                  <a:pt x="4204" y="2337"/>
                  <a:pt x="4204" y="2337"/>
                </a:cubicBezTo>
                <a:close/>
                <a:moveTo>
                  <a:pt x="4078" y="2450"/>
                </a:moveTo>
                <a:cubicBezTo>
                  <a:pt x="4075" y="2453"/>
                  <a:pt x="4075" y="2453"/>
                  <a:pt x="4075" y="2453"/>
                </a:cubicBezTo>
                <a:cubicBezTo>
                  <a:pt x="4078" y="2456"/>
                  <a:pt x="4078" y="2456"/>
                  <a:pt x="4078" y="2456"/>
                </a:cubicBezTo>
                <a:cubicBezTo>
                  <a:pt x="4133" y="2524"/>
                  <a:pt x="4133" y="2524"/>
                  <a:pt x="4133" y="2524"/>
                </a:cubicBezTo>
                <a:cubicBezTo>
                  <a:pt x="4136" y="2528"/>
                  <a:pt x="4136" y="2528"/>
                  <a:pt x="4136" y="2528"/>
                </a:cubicBezTo>
                <a:cubicBezTo>
                  <a:pt x="4139" y="2524"/>
                  <a:pt x="4139" y="2524"/>
                  <a:pt x="4139" y="2524"/>
                </a:cubicBezTo>
                <a:cubicBezTo>
                  <a:pt x="4246" y="2427"/>
                  <a:pt x="4246" y="2427"/>
                  <a:pt x="4246" y="2427"/>
                </a:cubicBezTo>
                <a:cubicBezTo>
                  <a:pt x="4249" y="2424"/>
                  <a:pt x="4249" y="2424"/>
                  <a:pt x="4249" y="2424"/>
                </a:cubicBezTo>
                <a:cubicBezTo>
                  <a:pt x="4249" y="2421"/>
                  <a:pt x="4249" y="2421"/>
                  <a:pt x="4249" y="2421"/>
                </a:cubicBezTo>
                <a:cubicBezTo>
                  <a:pt x="4191" y="2353"/>
                  <a:pt x="4191" y="2353"/>
                  <a:pt x="4191" y="2353"/>
                </a:cubicBezTo>
                <a:cubicBezTo>
                  <a:pt x="4188" y="2349"/>
                  <a:pt x="4188" y="2349"/>
                  <a:pt x="4188" y="2349"/>
                </a:cubicBezTo>
                <a:cubicBezTo>
                  <a:pt x="4185" y="2353"/>
                  <a:pt x="4185" y="2353"/>
                  <a:pt x="4185" y="2353"/>
                </a:cubicBezTo>
                <a:cubicBezTo>
                  <a:pt x="4078" y="2450"/>
                  <a:pt x="4078" y="2450"/>
                  <a:pt x="4078" y="2450"/>
                </a:cubicBezTo>
                <a:close/>
                <a:moveTo>
                  <a:pt x="5741" y="1120"/>
                </a:moveTo>
                <a:cubicBezTo>
                  <a:pt x="5738" y="1123"/>
                  <a:pt x="5738" y="1123"/>
                  <a:pt x="5738" y="1123"/>
                </a:cubicBezTo>
                <a:cubicBezTo>
                  <a:pt x="5738" y="1123"/>
                  <a:pt x="5738" y="1123"/>
                  <a:pt x="5738" y="1123"/>
                </a:cubicBezTo>
                <a:cubicBezTo>
                  <a:pt x="5796" y="1194"/>
                  <a:pt x="5796" y="1194"/>
                  <a:pt x="5796" y="1194"/>
                </a:cubicBezTo>
                <a:cubicBezTo>
                  <a:pt x="5800" y="1194"/>
                  <a:pt x="5800" y="1194"/>
                  <a:pt x="5800" y="1194"/>
                </a:cubicBezTo>
                <a:cubicBezTo>
                  <a:pt x="5803" y="1194"/>
                  <a:pt x="5803" y="1194"/>
                  <a:pt x="5803" y="1194"/>
                </a:cubicBezTo>
                <a:cubicBezTo>
                  <a:pt x="5874" y="1129"/>
                  <a:pt x="5874" y="1129"/>
                  <a:pt x="5874" y="1129"/>
                </a:cubicBezTo>
                <a:cubicBezTo>
                  <a:pt x="5877" y="1126"/>
                  <a:pt x="5877" y="1126"/>
                  <a:pt x="5877" y="1126"/>
                </a:cubicBezTo>
                <a:cubicBezTo>
                  <a:pt x="5874" y="1123"/>
                  <a:pt x="5874" y="1123"/>
                  <a:pt x="5874" y="1123"/>
                </a:cubicBezTo>
                <a:cubicBezTo>
                  <a:pt x="5816" y="1055"/>
                  <a:pt x="5816" y="1055"/>
                  <a:pt x="5816" y="1055"/>
                </a:cubicBezTo>
                <a:cubicBezTo>
                  <a:pt x="5816" y="1052"/>
                  <a:pt x="5816" y="1052"/>
                  <a:pt x="5816" y="1052"/>
                </a:cubicBezTo>
                <a:cubicBezTo>
                  <a:pt x="5813" y="1055"/>
                  <a:pt x="5813" y="1055"/>
                  <a:pt x="5813" y="1055"/>
                </a:cubicBezTo>
                <a:cubicBezTo>
                  <a:pt x="5741" y="1120"/>
                  <a:pt x="5741" y="1120"/>
                  <a:pt x="5741" y="1120"/>
                </a:cubicBezTo>
                <a:close/>
                <a:moveTo>
                  <a:pt x="5648" y="1200"/>
                </a:moveTo>
                <a:cubicBezTo>
                  <a:pt x="5648" y="1204"/>
                  <a:pt x="5648" y="1204"/>
                  <a:pt x="5648" y="1204"/>
                </a:cubicBezTo>
                <a:cubicBezTo>
                  <a:pt x="5648" y="1207"/>
                  <a:pt x="5648" y="1207"/>
                  <a:pt x="5648" y="1207"/>
                </a:cubicBezTo>
                <a:cubicBezTo>
                  <a:pt x="5706" y="1275"/>
                  <a:pt x="5706" y="1275"/>
                  <a:pt x="5706" y="1275"/>
                </a:cubicBezTo>
                <a:cubicBezTo>
                  <a:pt x="5709" y="1278"/>
                  <a:pt x="5709" y="1278"/>
                  <a:pt x="5709" y="1278"/>
                </a:cubicBezTo>
                <a:cubicBezTo>
                  <a:pt x="5712" y="1275"/>
                  <a:pt x="5712" y="1275"/>
                  <a:pt x="5712" y="1275"/>
                </a:cubicBezTo>
                <a:cubicBezTo>
                  <a:pt x="5783" y="1210"/>
                  <a:pt x="5783" y="1210"/>
                  <a:pt x="5783" y="1210"/>
                </a:cubicBezTo>
                <a:cubicBezTo>
                  <a:pt x="5783" y="1207"/>
                  <a:pt x="5783" y="1207"/>
                  <a:pt x="5783" y="1207"/>
                </a:cubicBezTo>
                <a:cubicBezTo>
                  <a:pt x="5783" y="1207"/>
                  <a:pt x="5783" y="1207"/>
                  <a:pt x="5783" y="1207"/>
                </a:cubicBezTo>
                <a:cubicBezTo>
                  <a:pt x="5725" y="1136"/>
                  <a:pt x="5725" y="1136"/>
                  <a:pt x="5725" y="1136"/>
                </a:cubicBezTo>
                <a:cubicBezTo>
                  <a:pt x="5722" y="1136"/>
                  <a:pt x="5722" y="1136"/>
                  <a:pt x="5722" y="1136"/>
                </a:cubicBezTo>
                <a:cubicBezTo>
                  <a:pt x="5722" y="1136"/>
                  <a:pt x="5722" y="1136"/>
                  <a:pt x="5722" y="1136"/>
                </a:cubicBezTo>
                <a:cubicBezTo>
                  <a:pt x="5648" y="1200"/>
                  <a:pt x="5648" y="1200"/>
                  <a:pt x="5648" y="1200"/>
                </a:cubicBezTo>
                <a:close/>
                <a:moveTo>
                  <a:pt x="5557" y="1281"/>
                </a:moveTo>
                <a:cubicBezTo>
                  <a:pt x="5554" y="1285"/>
                  <a:pt x="5554" y="1285"/>
                  <a:pt x="5554" y="1285"/>
                </a:cubicBezTo>
                <a:cubicBezTo>
                  <a:pt x="5557" y="1288"/>
                  <a:pt x="5557" y="1288"/>
                  <a:pt x="5557" y="1288"/>
                </a:cubicBezTo>
                <a:cubicBezTo>
                  <a:pt x="5615" y="1356"/>
                  <a:pt x="5615" y="1356"/>
                  <a:pt x="5615" y="1356"/>
                </a:cubicBezTo>
                <a:cubicBezTo>
                  <a:pt x="5618" y="1359"/>
                  <a:pt x="5618" y="1359"/>
                  <a:pt x="5618" y="1359"/>
                </a:cubicBezTo>
                <a:cubicBezTo>
                  <a:pt x="5618" y="1356"/>
                  <a:pt x="5618" y="1356"/>
                  <a:pt x="5618" y="1356"/>
                </a:cubicBezTo>
                <a:cubicBezTo>
                  <a:pt x="5693" y="1291"/>
                  <a:pt x="5693" y="1291"/>
                  <a:pt x="5693" y="1291"/>
                </a:cubicBezTo>
                <a:cubicBezTo>
                  <a:pt x="5693" y="1291"/>
                  <a:pt x="5693" y="1291"/>
                  <a:pt x="5693" y="1291"/>
                </a:cubicBezTo>
                <a:cubicBezTo>
                  <a:pt x="5693" y="1288"/>
                  <a:pt x="5693" y="1288"/>
                  <a:pt x="5693" y="1288"/>
                </a:cubicBezTo>
                <a:cubicBezTo>
                  <a:pt x="5635" y="1220"/>
                  <a:pt x="5635" y="1220"/>
                  <a:pt x="5635" y="1220"/>
                </a:cubicBezTo>
                <a:cubicBezTo>
                  <a:pt x="5631" y="1217"/>
                  <a:pt x="5631" y="1217"/>
                  <a:pt x="5631" y="1217"/>
                </a:cubicBezTo>
                <a:cubicBezTo>
                  <a:pt x="5628" y="1217"/>
                  <a:pt x="5628" y="1217"/>
                  <a:pt x="5628" y="1217"/>
                </a:cubicBezTo>
                <a:cubicBezTo>
                  <a:pt x="5557" y="1281"/>
                  <a:pt x="5557" y="1281"/>
                  <a:pt x="5557" y="1281"/>
                </a:cubicBezTo>
                <a:close/>
                <a:moveTo>
                  <a:pt x="5466" y="1366"/>
                </a:moveTo>
                <a:cubicBezTo>
                  <a:pt x="5463" y="1366"/>
                  <a:pt x="5463" y="1366"/>
                  <a:pt x="5463" y="1366"/>
                </a:cubicBezTo>
                <a:cubicBezTo>
                  <a:pt x="5466" y="1369"/>
                  <a:pt x="5466" y="1369"/>
                  <a:pt x="5466" y="1369"/>
                </a:cubicBezTo>
                <a:cubicBezTo>
                  <a:pt x="5525" y="1437"/>
                  <a:pt x="5525" y="1437"/>
                  <a:pt x="5525" y="1437"/>
                </a:cubicBezTo>
                <a:cubicBezTo>
                  <a:pt x="5525" y="1440"/>
                  <a:pt x="5525" y="1440"/>
                  <a:pt x="5525" y="1440"/>
                </a:cubicBezTo>
                <a:cubicBezTo>
                  <a:pt x="5528" y="1437"/>
                  <a:pt x="5528" y="1437"/>
                  <a:pt x="5528" y="1437"/>
                </a:cubicBezTo>
                <a:cubicBezTo>
                  <a:pt x="5599" y="1372"/>
                  <a:pt x="5599" y="1372"/>
                  <a:pt x="5599" y="1372"/>
                </a:cubicBezTo>
                <a:cubicBezTo>
                  <a:pt x="5602" y="1372"/>
                  <a:pt x="5602" y="1372"/>
                  <a:pt x="5602" y="1372"/>
                </a:cubicBezTo>
                <a:cubicBezTo>
                  <a:pt x="5599" y="1369"/>
                  <a:pt x="5599" y="1369"/>
                  <a:pt x="5599" y="1369"/>
                </a:cubicBezTo>
                <a:cubicBezTo>
                  <a:pt x="5544" y="1301"/>
                  <a:pt x="5544" y="1301"/>
                  <a:pt x="5544" y="1301"/>
                </a:cubicBezTo>
                <a:cubicBezTo>
                  <a:pt x="5541" y="1298"/>
                  <a:pt x="5541" y="1298"/>
                  <a:pt x="5541" y="1298"/>
                </a:cubicBezTo>
                <a:cubicBezTo>
                  <a:pt x="5537" y="1301"/>
                  <a:pt x="5537" y="1301"/>
                  <a:pt x="5537" y="1301"/>
                </a:cubicBezTo>
                <a:cubicBezTo>
                  <a:pt x="5466" y="1366"/>
                  <a:pt x="5466" y="1366"/>
                  <a:pt x="5466" y="1366"/>
                </a:cubicBezTo>
                <a:close/>
                <a:moveTo>
                  <a:pt x="5376" y="1446"/>
                </a:moveTo>
                <a:cubicBezTo>
                  <a:pt x="5372" y="1450"/>
                  <a:pt x="5372" y="1450"/>
                  <a:pt x="5372" y="1450"/>
                </a:cubicBezTo>
                <a:cubicBezTo>
                  <a:pt x="5376" y="1450"/>
                  <a:pt x="5376" y="1450"/>
                  <a:pt x="5376" y="1450"/>
                </a:cubicBezTo>
                <a:cubicBezTo>
                  <a:pt x="5431" y="1518"/>
                  <a:pt x="5431" y="1518"/>
                  <a:pt x="5431" y="1518"/>
                </a:cubicBezTo>
                <a:cubicBezTo>
                  <a:pt x="5434" y="1521"/>
                  <a:pt x="5434" y="1521"/>
                  <a:pt x="5434" y="1521"/>
                </a:cubicBezTo>
                <a:cubicBezTo>
                  <a:pt x="5437" y="1521"/>
                  <a:pt x="5437" y="1521"/>
                  <a:pt x="5437" y="1521"/>
                </a:cubicBezTo>
                <a:cubicBezTo>
                  <a:pt x="5508" y="1456"/>
                  <a:pt x="5508" y="1456"/>
                  <a:pt x="5508" y="1456"/>
                </a:cubicBezTo>
                <a:cubicBezTo>
                  <a:pt x="5512" y="1453"/>
                  <a:pt x="5512" y="1453"/>
                  <a:pt x="5512" y="1453"/>
                </a:cubicBezTo>
                <a:cubicBezTo>
                  <a:pt x="5508" y="1450"/>
                  <a:pt x="5508" y="1450"/>
                  <a:pt x="5508" y="1450"/>
                </a:cubicBezTo>
                <a:cubicBezTo>
                  <a:pt x="5453" y="1382"/>
                  <a:pt x="5453" y="1382"/>
                  <a:pt x="5453" y="1382"/>
                </a:cubicBezTo>
                <a:cubicBezTo>
                  <a:pt x="5450" y="1378"/>
                  <a:pt x="5450" y="1378"/>
                  <a:pt x="5450" y="1378"/>
                </a:cubicBezTo>
                <a:cubicBezTo>
                  <a:pt x="5447" y="1382"/>
                  <a:pt x="5447" y="1382"/>
                  <a:pt x="5447" y="1382"/>
                </a:cubicBezTo>
                <a:cubicBezTo>
                  <a:pt x="5376" y="1446"/>
                  <a:pt x="5376" y="1446"/>
                  <a:pt x="5376" y="1446"/>
                </a:cubicBezTo>
                <a:close/>
                <a:moveTo>
                  <a:pt x="5285" y="1527"/>
                </a:moveTo>
                <a:cubicBezTo>
                  <a:pt x="5282" y="1531"/>
                  <a:pt x="5282" y="1531"/>
                  <a:pt x="5282" y="1531"/>
                </a:cubicBezTo>
                <a:cubicBezTo>
                  <a:pt x="5285" y="1534"/>
                  <a:pt x="5285" y="1534"/>
                  <a:pt x="5285" y="1534"/>
                </a:cubicBezTo>
                <a:cubicBezTo>
                  <a:pt x="5340" y="1602"/>
                  <a:pt x="5340" y="1602"/>
                  <a:pt x="5340" y="1602"/>
                </a:cubicBezTo>
                <a:cubicBezTo>
                  <a:pt x="5343" y="1605"/>
                  <a:pt x="5343" y="1605"/>
                  <a:pt x="5343" y="1605"/>
                </a:cubicBezTo>
                <a:cubicBezTo>
                  <a:pt x="5347" y="1602"/>
                  <a:pt x="5347" y="1602"/>
                  <a:pt x="5347" y="1602"/>
                </a:cubicBezTo>
                <a:cubicBezTo>
                  <a:pt x="5418" y="1537"/>
                  <a:pt x="5418" y="1537"/>
                  <a:pt x="5418" y="1537"/>
                </a:cubicBezTo>
                <a:cubicBezTo>
                  <a:pt x="5421" y="1534"/>
                  <a:pt x="5421" y="1534"/>
                  <a:pt x="5421" y="1534"/>
                </a:cubicBezTo>
                <a:cubicBezTo>
                  <a:pt x="5418" y="1534"/>
                  <a:pt x="5418" y="1534"/>
                  <a:pt x="5418" y="1534"/>
                </a:cubicBezTo>
                <a:cubicBezTo>
                  <a:pt x="5359" y="1463"/>
                  <a:pt x="5359" y="1463"/>
                  <a:pt x="5359" y="1463"/>
                </a:cubicBezTo>
                <a:cubicBezTo>
                  <a:pt x="5359" y="1459"/>
                  <a:pt x="5359" y="1459"/>
                  <a:pt x="5359" y="1459"/>
                </a:cubicBezTo>
                <a:cubicBezTo>
                  <a:pt x="5356" y="1463"/>
                  <a:pt x="5356" y="1463"/>
                  <a:pt x="5356" y="1463"/>
                </a:cubicBezTo>
                <a:cubicBezTo>
                  <a:pt x="5285" y="1527"/>
                  <a:pt x="5285" y="1527"/>
                  <a:pt x="5285" y="1527"/>
                </a:cubicBezTo>
                <a:close/>
                <a:moveTo>
                  <a:pt x="5191" y="1608"/>
                </a:moveTo>
                <a:cubicBezTo>
                  <a:pt x="5191" y="1612"/>
                  <a:pt x="5191" y="1612"/>
                  <a:pt x="5191" y="1612"/>
                </a:cubicBezTo>
                <a:cubicBezTo>
                  <a:pt x="5191" y="1615"/>
                  <a:pt x="5191" y="1615"/>
                  <a:pt x="5191" y="1615"/>
                </a:cubicBezTo>
                <a:cubicBezTo>
                  <a:pt x="5249" y="1683"/>
                  <a:pt x="5249" y="1683"/>
                  <a:pt x="5249" y="1683"/>
                </a:cubicBezTo>
                <a:cubicBezTo>
                  <a:pt x="5253" y="1686"/>
                  <a:pt x="5253" y="1686"/>
                  <a:pt x="5253" y="1686"/>
                </a:cubicBezTo>
                <a:cubicBezTo>
                  <a:pt x="5256" y="1683"/>
                  <a:pt x="5256" y="1683"/>
                  <a:pt x="5256" y="1683"/>
                </a:cubicBezTo>
                <a:cubicBezTo>
                  <a:pt x="5327" y="1618"/>
                  <a:pt x="5327" y="1618"/>
                  <a:pt x="5327" y="1618"/>
                </a:cubicBezTo>
                <a:cubicBezTo>
                  <a:pt x="5330" y="1618"/>
                  <a:pt x="5330" y="1618"/>
                  <a:pt x="5330" y="1618"/>
                </a:cubicBezTo>
                <a:cubicBezTo>
                  <a:pt x="5327" y="1615"/>
                  <a:pt x="5327" y="1615"/>
                  <a:pt x="5327" y="1615"/>
                </a:cubicBezTo>
                <a:cubicBezTo>
                  <a:pt x="5269" y="1547"/>
                  <a:pt x="5269" y="1547"/>
                  <a:pt x="5269" y="1547"/>
                </a:cubicBezTo>
                <a:cubicBezTo>
                  <a:pt x="5266" y="1544"/>
                  <a:pt x="5266" y="1544"/>
                  <a:pt x="5266" y="1544"/>
                </a:cubicBezTo>
                <a:cubicBezTo>
                  <a:pt x="5266" y="1544"/>
                  <a:pt x="5266" y="1544"/>
                  <a:pt x="5266" y="1544"/>
                </a:cubicBezTo>
                <a:cubicBezTo>
                  <a:pt x="5191" y="1608"/>
                  <a:pt x="5191" y="1608"/>
                  <a:pt x="5191" y="1608"/>
                </a:cubicBezTo>
                <a:close/>
                <a:moveTo>
                  <a:pt x="5101" y="1692"/>
                </a:moveTo>
                <a:cubicBezTo>
                  <a:pt x="5101" y="1692"/>
                  <a:pt x="5101" y="1692"/>
                  <a:pt x="5101" y="1692"/>
                </a:cubicBezTo>
                <a:cubicBezTo>
                  <a:pt x="5101" y="1696"/>
                  <a:pt x="5101" y="1696"/>
                  <a:pt x="5101" y="1696"/>
                </a:cubicBezTo>
                <a:cubicBezTo>
                  <a:pt x="5159" y="1764"/>
                  <a:pt x="5159" y="1764"/>
                  <a:pt x="5159" y="1764"/>
                </a:cubicBezTo>
                <a:cubicBezTo>
                  <a:pt x="5162" y="1767"/>
                  <a:pt x="5162" y="1767"/>
                  <a:pt x="5162" y="1767"/>
                </a:cubicBezTo>
                <a:cubicBezTo>
                  <a:pt x="5162" y="1764"/>
                  <a:pt x="5162" y="1764"/>
                  <a:pt x="5162" y="1764"/>
                </a:cubicBezTo>
                <a:cubicBezTo>
                  <a:pt x="5236" y="1699"/>
                  <a:pt x="5236" y="1699"/>
                  <a:pt x="5236" y="1699"/>
                </a:cubicBezTo>
                <a:cubicBezTo>
                  <a:pt x="5236" y="1699"/>
                  <a:pt x="5236" y="1699"/>
                  <a:pt x="5236" y="1699"/>
                </a:cubicBezTo>
                <a:cubicBezTo>
                  <a:pt x="5236" y="1696"/>
                  <a:pt x="5236" y="1696"/>
                  <a:pt x="5236" y="1696"/>
                </a:cubicBezTo>
                <a:cubicBezTo>
                  <a:pt x="5178" y="1628"/>
                  <a:pt x="5178" y="1628"/>
                  <a:pt x="5178" y="1628"/>
                </a:cubicBezTo>
                <a:cubicBezTo>
                  <a:pt x="5175" y="1624"/>
                  <a:pt x="5175" y="1624"/>
                  <a:pt x="5175" y="1624"/>
                </a:cubicBezTo>
                <a:cubicBezTo>
                  <a:pt x="5172" y="1628"/>
                  <a:pt x="5172" y="1628"/>
                  <a:pt x="5172" y="1628"/>
                </a:cubicBezTo>
                <a:cubicBezTo>
                  <a:pt x="5101" y="1692"/>
                  <a:pt x="5101" y="1692"/>
                  <a:pt x="5101" y="1692"/>
                </a:cubicBezTo>
                <a:close/>
                <a:moveTo>
                  <a:pt x="5010" y="1773"/>
                </a:moveTo>
                <a:cubicBezTo>
                  <a:pt x="5007" y="1777"/>
                  <a:pt x="5007" y="1777"/>
                  <a:pt x="5007" y="1777"/>
                </a:cubicBezTo>
                <a:cubicBezTo>
                  <a:pt x="5010" y="1777"/>
                  <a:pt x="5010" y="1777"/>
                  <a:pt x="5010" y="1777"/>
                </a:cubicBezTo>
                <a:cubicBezTo>
                  <a:pt x="5068" y="1845"/>
                  <a:pt x="5068" y="1845"/>
                  <a:pt x="5068" y="1845"/>
                </a:cubicBezTo>
                <a:cubicBezTo>
                  <a:pt x="5068" y="1848"/>
                  <a:pt x="5068" y="1848"/>
                  <a:pt x="5068" y="1848"/>
                </a:cubicBezTo>
                <a:cubicBezTo>
                  <a:pt x="5071" y="1848"/>
                  <a:pt x="5071" y="1848"/>
                  <a:pt x="5071" y="1848"/>
                </a:cubicBezTo>
                <a:cubicBezTo>
                  <a:pt x="5143" y="1783"/>
                  <a:pt x="5143" y="1783"/>
                  <a:pt x="5143" y="1783"/>
                </a:cubicBezTo>
                <a:cubicBezTo>
                  <a:pt x="5146" y="1780"/>
                  <a:pt x="5146" y="1780"/>
                  <a:pt x="5146" y="1780"/>
                </a:cubicBezTo>
                <a:cubicBezTo>
                  <a:pt x="5146" y="1777"/>
                  <a:pt x="5146" y="1777"/>
                  <a:pt x="5146" y="1777"/>
                </a:cubicBezTo>
                <a:cubicBezTo>
                  <a:pt x="5088" y="1709"/>
                  <a:pt x="5088" y="1709"/>
                  <a:pt x="5088" y="1709"/>
                </a:cubicBezTo>
                <a:cubicBezTo>
                  <a:pt x="5084" y="1705"/>
                  <a:pt x="5084" y="1705"/>
                  <a:pt x="5084" y="1705"/>
                </a:cubicBezTo>
                <a:cubicBezTo>
                  <a:pt x="5081" y="1709"/>
                  <a:pt x="5081" y="1709"/>
                  <a:pt x="5081" y="1709"/>
                </a:cubicBezTo>
                <a:cubicBezTo>
                  <a:pt x="5010" y="1773"/>
                  <a:pt x="5010" y="1773"/>
                  <a:pt x="5010" y="1773"/>
                </a:cubicBezTo>
                <a:close/>
                <a:moveTo>
                  <a:pt x="4919" y="1854"/>
                </a:moveTo>
                <a:cubicBezTo>
                  <a:pt x="4916" y="1858"/>
                  <a:pt x="4916" y="1858"/>
                  <a:pt x="4916" y="1858"/>
                </a:cubicBezTo>
                <a:cubicBezTo>
                  <a:pt x="4919" y="1861"/>
                  <a:pt x="4919" y="1861"/>
                  <a:pt x="4919" y="1861"/>
                </a:cubicBezTo>
                <a:cubicBezTo>
                  <a:pt x="4978" y="1929"/>
                  <a:pt x="4978" y="1929"/>
                  <a:pt x="4978" y="1929"/>
                </a:cubicBezTo>
                <a:cubicBezTo>
                  <a:pt x="4978" y="1932"/>
                  <a:pt x="4978" y="1932"/>
                  <a:pt x="4978" y="1932"/>
                </a:cubicBezTo>
                <a:cubicBezTo>
                  <a:pt x="4981" y="1929"/>
                  <a:pt x="4981" y="1929"/>
                  <a:pt x="4981" y="1929"/>
                </a:cubicBezTo>
                <a:cubicBezTo>
                  <a:pt x="5052" y="1864"/>
                  <a:pt x="5052" y="1864"/>
                  <a:pt x="5052" y="1864"/>
                </a:cubicBezTo>
                <a:cubicBezTo>
                  <a:pt x="5055" y="1861"/>
                  <a:pt x="5055" y="1861"/>
                  <a:pt x="5055" y="1861"/>
                </a:cubicBezTo>
                <a:cubicBezTo>
                  <a:pt x="5052" y="1861"/>
                  <a:pt x="5052" y="1861"/>
                  <a:pt x="5052" y="1861"/>
                </a:cubicBezTo>
                <a:cubicBezTo>
                  <a:pt x="4997" y="1790"/>
                  <a:pt x="4997" y="1790"/>
                  <a:pt x="4997" y="1790"/>
                </a:cubicBezTo>
                <a:cubicBezTo>
                  <a:pt x="4994" y="1786"/>
                  <a:pt x="4994" y="1786"/>
                  <a:pt x="4994" y="1786"/>
                </a:cubicBezTo>
                <a:cubicBezTo>
                  <a:pt x="4990" y="1790"/>
                  <a:pt x="4990" y="1790"/>
                  <a:pt x="4990" y="1790"/>
                </a:cubicBezTo>
                <a:cubicBezTo>
                  <a:pt x="4919" y="1854"/>
                  <a:pt x="4919" y="1854"/>
                  <a:pt x="4919" y="1854"/>
                </a:cubicBezTo>
                <a:close/>
                <a:moveTo>
                  <a:pt x="4829" y="1935"/>
                </a:moveTo>
                <a:cubicBezTo>
                  <a:pt x="4825" y="1938"/>
                  <a:pt x="4825" y="1938"/>
                  <a:pt x="4825" y="1938"/>
                </a:cubicBezTo>
                <a:cubicBezTo>
                  <a:pt x="4829" y="1942"/>
                  <a:pt x="4829" y="1942"/>
                  <a:pt x="4829" y="1942"/>
                </a:cubicBezTo>
                <a:cubicBezTo>
                  <a:pt x="4884" y="2010"/>
                  <a:pt x="4884" y="2010"/>
                  <a:pt x="4884" y="2010"/>
                </a:cubicBezTo>
                <a:cubicBezTo>
                  <a:pt x="4887" y="2013"/>
                  <a:pt x="4887" y="2013"/>
                  <a:pt x="4887" y="2013"/>
                </a:cubicBezTo>
                <a:cubicBezTo>
                  <a:pt x="4890" y="2010"/>
                  <a:pt x="4890" y="2010"/>
                  <a:pt x="4890" y="2010"/>
                </a:cubicBezTo>
                <a:cubicBezTo>
                  <a:pt x="4961" y="1945"/>
                  <a:pt x="4961" y="1945"/>
                  <a:pt x="4961" y="1945"/>
                </a:cubicBezTo>
                <a:cubicBezTo>
                  <a:pt x="4965" y="1945"/>
                  <a:pt x="4965" y="1945"/>
                  <a:pt x="4965" y="1945"/>
                </a:cubicBezTo>
                <a:cubicBezTo>
                  <a:pt x="4961" y="1942"/>
                  <a:pt x="4961" y="1942"/>
                  <a:pt x="4961" y="1942"/>
                </a:cubicBezTo>
                <a:cubicBezTo>
                  <a:pt x="4903" y="1874"/>
                  <a:pt x="4903" y="1874"/>
                  <a:pt x="4903" y="1874"/>
                </a:cubicBezTo>
                <a:cubicBezTo>
                  <a:pt x="4903" y="1870"/>
                  <a:pt x="4903" y="1870"/>
                  <a:pt x="4903" y="1870"/>
                </a:cubicBezTo>
                <a:cubicBezTo>
                  <a:pt x="4900" y="1870"/>
                  <a:pt x="4900" y="1870"/>
                  <a:pt x="4900" y="1870"/>
                </a:cubicBezTo>
                <a:cubicBezTo>
                  <a:pt x="4829" y="1935"/>
                  <a:pt x="4829" y="1935"/>
                  <a:pt x="4829" y="1935"/>
                </a:cubicBezTo>
                <a:close/>
                <a:moveTo>
                  <a:pt x="4738" y="2019"/>
                </a:moveTo>
                <a:cubicBezTo>
                  <a:pt x="4735" y="2019"/>
                  <a:pt x="4735" y="2019"/>
                  <a:pt x="4735" y="2019"/>
                </a:cubicBezTo>
                <a:cubicBezTo>
                  <a:pt x="4738" y="2023"/>
                  <a:pt x="4738" y="2023"/>
                  <a:pt x="4738" y="2023"/>
                </a:cubicBezTo>
                <a:cubicBezTo>
                  <a:pt x="4793" y="2091"/>
                  <a:pt x="4793" y="2091"/>
                  <a:pt x="4793" y="2091"/>
                </a:cubicBezTo>
                <a:cubicBezTo>
                  <a:pt x="4796" y="2094"/>
                  <a:pt x="4796" y="2094"/>
                  <a:pt x="4796" y="2094"/>
                </a:cubicBezTo>
                <a:cubicBezTo>
                  <a:pt x="4800" y="2091"/>
                  <a:pt x="4800" y="2091"/>
                  <a:pt x="4800" y="2091"/>
                </a:cubicBezTo>
                <a:cubicBezTo>
                  <a:pt x="4871" y="2026"/>
                  <a:pt x="4871" y="2026"/>
                  <a:pt x="4871" y="2026"/>
                </a:cubicBezTo>
                <a:cubicBezTo>
                  <a:pt x="4874" y="2026"/>
                  <a:pt x="4874" y="2026"/>
                  <a:pt x="4874" y="2026"/>
                </a:cubicBezTo>
                <a:cubicBezTo>
                  <a:pt x="4871" y="2023"/>
                  <a:pt x="4871" y="2023"/>
                  <a:pt x="4871" y="2023"/>
                </a:cubicBezTo>
                <a:cubicBezTo>
                  <a:pt x="4812" y="1955"/>
                  <a:pt x="4812" y="1955"/>
                  <a:pt x="4812" y="1955"/>
                </a:cubicBezTo>
                <a:cubicBezTo>
                  <a:pt x="4812" y="1951"/>
                  <a:pt x="4812" y="1951"/>
                  <a:pt x="4812" y="1951"/>
                </a:cubicBezTo>
                <a:cubicBezTo>
                  <a:pt x="4809" y="1955"/>
                  <a:pt x="4809" y="1955"/>
                  <a:pt x="4809" y="1955"/>
                </a:cubicBezTo>
                <a:cubicBezTo>
                  <a:pt x="4738" y="2019"/>
                  <a:pt x="4738" y="2019"/>
                  <a:pt x="4738" y="2019"/>
                </a:cubicBezTo>
                <a:close/>
                <a:moveTo>
                  <a:pt x="4644" y="2100"/>
                </a:moveTo>
                <a:cubicBezTo>
                  <a:pt x="4644" y="2103"/>
                  <a:pt x="4644" y="2103"/>
                  <a:pt x="4644" y="2103"/>
                </a:cubicBezTo>
                <a:cubicBezTo>
                  <a:pt x="4644" y="2103"/>
                  <a:pt x="4644" y="2103"/>
                  <a:pt x="4644" y="2103"/>
                </a:cubicBezTo>
                <a:cubicBezTo>
                  <a:pt x="4702" y="2171"/>
                  <a:pt x="4702" y="2171"/>
                  <a:pt x="4702" y="2171"/>
                </a:cubicBezTo>
                <a:cubicBezTo>
                  <a:pt x="4706" y="2175"/>
                  <a:pt x="4706" y="2175"/>
                  <a:pt x="4706" y="2175"/>
                </a:cubicBezTo>
                <a:cubicBezTo>
                  <a:pt x="4709" y="2175"/>
                  <a:pt x="4709" y="2175"/>
                  <a:pt x="4709" y="2175"/>
                </a:cubicBezTo>
                <a:cubicBezTo>
                  <a:pt x="4780" y="2110"/>
                  <a:pt x="4780" y="2110"/>
                  <a:pt x="4780" y="2110"/>
                </a:cubicBezTo>
                <a:cubicBezTo>
                  <a:pt x="4783" y="2107"/>
                  <a:pt x="4783" y="2107"/>
                  <a:pt x="4783" y="2107"/>
                </a:cubicBezTo>
                <a:cubicBezTo>
                  <a:pt x="4780" y="2103"/>
                  <a:pt x="4780" y="2103"/>
                  <a:pt x="4780" y="2103"/>
                </a:cubicBezTo>
                <a:cubicBezTo>
                  <a:pt x="4722" y="2036"/>
                  <a:pt x="4722" y="2036"/>
                  <a:pt x="4722" y="2036"/>
                </a:cubicBezTo>
                <a:cubicBezTo>
                  <a:pt x="4719" y="2032"/>
                  <a:pt x="4719" y="2032"/>
                  <a:pt x="4719" y="2032"/>
                </a:cubicBezTo>
                <a:cubicBezTo>
                  <a:pt x="4719" y="2036"/>
                  <a:pt x="4719" y="2036"/>
                  <a:pt x="4719" y="2036"/>
                </a:cubicBezTo>
                <a:cubicBezTo>
                  <a:pt x="4644" y="2100"/>
                  <a:pt x="4644" y="2100"/>
                  <a:pt x="4644" y="2100"/>
                </a:cubicBezTo>
                <a:close/>
                <a:moveTo>
                  <a:pt x="4554" y="2181"/>
                </a:moveTo>
                <a:cubicBezTo>
                  <a:pt x="4550" y="2184"/>
                  <a:pt x="4550" y="2184"/>
                  <a:pt x="4550" y="2184"/>
                </a:cubicBezTo>
                <a:cubicBezTo>
                  <a:pt x="4554" y="2188"/>
                  <a:pt x="4554" y="2188"/>
                  <a:pt x="4554" y="2188"/>
                </a:cubicBezTo>
                <a:cubicBezTo>
                  <a:pt x="4612" y="2256"/>
                  <a:pt x="4612" y="2256"/>
                  <a:pt x="4612" y="2256"/>
                </a:cubicBezTo>
                <a:cubicBezTo>
                  <a:pt x="4615" y="2259"/>
                  <a:pt x="4615" y="2259"/>
                  <a:pt x="4615" y="2259"/>
                </a:cubicBezTo>
                <a:cubicBezTo>
                  <a:pt x="4615" y="2256"/>
                  <a:pt x="4615" y="2256"/>
                  <a:pt x="4615" y="2256"/>
                </a:cubicBezTo>
                <a:cubicBezTo>
                  <a:pt x="4689" y="2191"/>
                  <a:pt x="4689" y="2191"/>
                  <a:pt x="4689" y="2191"/>
                </a:cubicBezTo>
                <a:cubicBezTo>
                  <a:pt x="4689" y="2188"/>
                  <a:pt x="4689" y="2188"/>
                  <a:pt x="4689" y="2188"/>
                </a:cubicBezTo>
                <a:cubicBezTo>
                  <a:pt x="4689" y="2188"/>
                  <a:pt x="4689" y="2188"/>
                  <a:pt x="4689" y="2188"/>
                </a:cubicBezTo>
                <a:cubicBezTo>
                  <a:pt x="4631" y="2116"/>
                  <a:pt x="4631" y="2116"/>
                  <a:pt x="4631" y="2116"/>
                </a:cubicBezTo>
                <a:cubicBezTo>
                  <a:pt x="4628" y="2113"/>
                  <a:pt x="4628" y="2113"/>
                  <a:pt x="4628" y="2113"/>
                </a:cubicBezTo>
                <a:cubicBezTo>
                  <a:pt x="4625" y="2116"/>
                  <a:pt x="4625" y="2116"/>
                  <a:pt x="4625" y="2116"/>
                </a:cubicBezTo>
                <a:cubicBezTo>
                  <a:pt x="4554" y="2181"/>
                  <a:pt x="4554" y="2181"/>
                  <a:pt x="4554" y="2181"/>
                </a:cubicBezTo>
                <a:close/>
                <a:moveTo>
                  <a:pt x="4463" y="2262"/>
                </a:moveTo>
                <a:cubicBezTo>
                  <a:pt x="4460" y="2265"/>
                  <a:pt x="4460" y="2265"/>
                  <a:pt x="4460" y="2265"/>
                </a:cubicBezTo>
                <a:cubicBezTo>
                  <a:pt x="4463" y="2269"/>
                  <a:pt x="4463" y="2269"/>
                  <a:pt x="4463" y="2269"/>
                </a:cubicBezTo>
                <a:cubicBezTo>
                  <a:pt x="4521" y="2337"/>
                  <a:pt x="4521" y="2337"/>
                  <a:pt x="4521" y="2337"/>
                </a:cubicBezTo>
                <a:cubicBezTo>
                  <a:pt x="4521" y="2340"/>
                  <a:pt x="4521" y="2340"/>
                  <a:pt x="4521" y="2340"/>
                </a:cubicBezTo>
                <a:cubicBezTo>
                  <a:pt x="4524" y="2337"/>
                  <a:pt x="4524" y="2337"/>
                  <a:pt x="4524" y="2337"/>
                </a:cubicBezTo>
                <a:cubicBezTo>
                  <a:pt x="4596" y="2272"/>
                  <a:pt x="4596" y="2272"/>
                  <a:pt x="4596" y="2272"/>
                </a:cubicBezTo>
                <a:cubicBezTo>
                  <a:pt x="4599" y="2272"/>
                  <a:pt x="4599" y="2272"/>
                  <a:pt x="4599" y="2272"/>
                </a:cubicBezTo>
                <a:cubicBezTo>
                  <a:pt x="4599" y="2269"/>
                  <a:pt x="4599" y="2269"/>
                  <a:pt x="4599" y="2269"/>
                </a:cubicBezTo>
                <a:cubicBezTo>
                  <a:pt x="4541" y="2201"/>
                  <a:pt x="4541" y="2201"/>
                  <a:pt x="4541" y="2201"/>
                </a:cubicBezTo>
                <a:cubicBezTo>
                  <a:pt x="4537" y="2197"/>
                  <a:pt x="4537" y="2197"/>
                  <a:pt x="4537" y="2197"/>
                </a:cubicBezTo>
                <a:cubicBezTo>
                  <a:pt x="4534" y="2197"/>
                  <a:pt x="4534" y="2197"/>
                  <a:pt x="4534" y="2197"/>
                </a:cubicBezTo>
                <a:cubicBezTo>
                  <a:pt x="4463" y="2262"/>
                  <a:pt x="4463" y="2262"/>
                  <a:pt x="4463" y="2262"/>
                </a:cubicBezTo>
                <a:close/>
                <a:moveTo>
                  <a:pt x="4372" y="2346"/>
                </a:moveTo>
                <a:cubicBezTo>
                  <a:pt x="4369" y="2346"/>
                  <a:pt x="4369" y="2346"/>
                  <a:pt x="4369" y="2346"/>
                </a:cubicBezTo>
                <a:cubicBezTo>
                  <a:pt x="4372" y="2349"/>
                  <a:pt x="4372" y="2349"/>
                  <a:pt x="4372" y="2349"/>
                </a:cubicBezTo>
                <a:cubicBezTo>
                  <a:pt x="4431" y="2417"/>
                  <a:pt x="4431" y="2417"/>
                  <a:pt x="4431" y="2417"/>
                </a:cubicBezTo>
                <a:cubicBezTo>
                  <a:pt x="4431" y="2421"/>
                  <a:pt x="4431" y="2421"/>
                  <a:pt x="4431" y="2421"/>
                </a:cubicBezTo>
                <a:cubicBezTo>
                  <a:pt x="4434" y="2417"/>
                  <a:pt x="4434" y="2417"/>
                  <a:pt x="4434" y="2417"/>
                </a:cubicBezTo>
                <a:cubicBezTo>
                  <a:pt x="4505" y="2353"/>
                  <a:pt x="4505" y="2353"/>
                  <a:pt x="4505" y="2353"/>
                </a:cubicBezTo>
                <a:cubicBezTo>
                  <a:pt x="4508" y="2353"/>
                  <a:pt x="4508" y="2353"/>
                  <a:pt x="4508" y="2353"/>
                </a:cubicBezTo>
                <a:cubicBezTo>
                  <a:pt x="4505" y="2349"/>
                  <a:pt x="4505" y="2349"/>
                  <a:pt x="4505" y="2349"/>
                </a:cubicBezTo>
                <a:cubicBezTo>
                  <a:pt x="4450" y="2282"/>
                  <a:pt x="4450" y="2282"/>
                  <a:pt x="4450" y="2282"/>
                </a:cubicBezTo>
                <a:cubicBezTo>
                  <a:pt x="4447" y="2278"/>
                  <a:pt x="4447" y="2278"/>
                  <a:pt x="4447" y="2278"/>
                </a:cubicBezTo>
                <a:cubicBezTo>
                  <a:pt x="4443" y="2282"/>
                  <a:pt x="4443" y="2282"/>
                  <a:pt x="4443" y="2282"/>
                </a:cubicBezTo>
                <a:cubicBezTo>
                  <a:pt x="4372" y="2346"/>
                  <a:pt x="4372" y="2346"/>
                  <a:pt x="4372" y="2346"/>
                </a:cubicBezTo>
                <a:close/>
                <a:moveTo>
                  <a:pt x="4282" y="2427"/>
                </a:moveTo>
                <a:cubicBezTo>
                  <a:pt x="4278" y="2427"/>
                  <a:pt x="4278" y="2427"/>
                  <a:pt x="4278" y="2427"/>
                </a:cubicBezTo>
                <a:cubicBezTo>
                  <a:pt x="4282" y="2430"/>
                  <a:pt x="4282" y="2430"/>
                  <a:pt x="4282" y="2430"/>
                </a:cubicBezTo>
                <a:cubicBezTo>
                  <a:pt x="4337" y="2498"/>
                  <a:pt x="4337" y="2498"/>
                  <a:pt x="4337" y="2498"/>
                </a:cubicBezTo>
                <a:cubicBezTo>
                  <a:pt x="4340" y="2502"/>
                  <a:pt x="4340" y="2502"/>
                  <a:pt x="4340" y="2502"/>
                </a:cubicBezTo>
                <a:cubicBezTo>
                  <a:pt x="4343" y="2502"/>
                  <a:pt x="4343" y="2502"/>
                  <a:pt x="4343" y="2502"/>
                </a:cubicBezTo>
                <a:cubicBezTo>
                  <a:pt x="4414" y="2437"/>
                  <a:pt x="4414" y="2437"/>
                  <a:pt x="4414" y="2437"/>
                </a:cubicBezTo>
                <a:cubicBezTo>
                  <a:pt x="4418" y="2434"/>
                  <a:pt x="4418" y="2434"/>
                  <a:pt x="4418" y="2434"/>
                </a:cubicBezTo>
                <a:cubicBezTo>
                  <a:pt x="4414" y="2430"/>
                  <a:pt x="4414" y="2430"/>
                  <a:pt x="4414" y="2430"/>
                </a:cubicBezTo>
                <a:cubicBezTo>
                  <a:pt x="4356" y="2362"/>
                  <a:pt x="4356" y="2362"/>
                  <a:pt x="4356" y="2362"/>
                </a:cubicBezTo>
                <a:cubicBezTo>
                  <a:pt x="4356" y="2359"/>
                  <a:pt x="4356" y="2359"/>
                  <a:pt x="4356" y="2359"/>
                </a:cubicBezTo>
                <a:cubicBezTo>
                  <a:pt x="4353" y="2362"/>
                  <a:pt x="4353" y="2362"/>
                  <a:pt x="4353" y="2362"/>
                </a:cubicBezTo>
                <a:cubicBezTo>
                  <a:pt x="4282" y="2427"/>
                  <a:pt x="4282" y="2427"/>
                  <a:pt x="4282" y="2427"/>
                </a:cubicBezTo>
                <a:close/>
                <a:moveTo>
                  <a:pt x="4152" y="2540"/>
                </a:moveTo>
                <a:cubicBezTo>
                  <a:pt x="4152" y="2544"/>
                  <a:pt x="4152" y="2544"/>
                  <a:pt x="4152" y="2544"/>
                </a:cubicBezTo>
                <a:cubicBezTo>
                  <a:pt x="4152" y="2547"/>
                  <a:pt x="4152" y="2547"/>
                  <a:pt x="4152" y="2547"/>
                </a:cubicBezTo>
                <a:cubicBezTo>
                  <a:pt x="4210" y="2615"/>
                  <a:pt x="4210" y="2615"/>
                  <a:pt x="4210" y="2615"/>
                </a:cubicBezTo>
                <a:cubicBezTo>
                  <a:pt x="4214" y="2618"/>
                  <a:pt x="4214" y="2618"/>
                  <a:pt x="4214" y="2618"/>
                </a:cubicBezTo>
                <a:cubicBezTo>
                  <a:pt x="4214" y="2615"/>
                  <a:pt x="4214" y="2615"/>
                  <a:pt x="4214" y="2615"/>
                </a:cubicBezTo>
                <a:cubicBezTo>
                  <a:pt x="4324" y="2518"/>
                  <a:pt x="4324" y="2518"/>
                  <a:pt x="4324" y="2518"/>
                </a:cubicBezTo>
                <a:cubicBezTo>
                  <a:pt x="4327" y="2515"/>
                  <a:pt x="4327" y="2515"/>
                  <a:pt x="4327" y="2515"/>
                </a:cubicBezTo>
                <a:cubicBezTo>
                  <a:pt x="4324" y="2511"/>
                  <a:pt x="4324" y="2511"/>
                  <a:pt x="4324" y="2511"/>
                </a:cubicBezTo>
                <a:cubicBezTo>
                  <a:pt x="4265" y="2443"/>
                  <a:pt x="4265" y="2443"/>
                  <a:pt x="4265" y="2443"/>
                </a:cubicBezTo>
                <a:cubicBezTo>
                  <a:pt x="4265" y="2440"/>
                  <a:pt x="4265" y="2440"/>
                  <a:pt x="4265" y="2440"/>
                </a:cubicBezTo>
                <a:cubicBezTo>
                  <a:pt x="4262" y="2443"/>
                  <a:pt x="4262" y="2443"/>
                  <a:pt x="4262" y="2443"/>
                </a:cubicBezTo>
                <a:cubicBezTo>
                  <a:pt x="4152" y="2540"/>
                  <a:pt x="4152" y="2540"/>
                  <a:pt x="4152" y="2540"/>
                </a:cubicBezTo>
                <a:close/>
                <a:moveTo>
                  <a:pt x="5816" y="1210"/>
                </a:moveTo>
                <a:cubicBezTo>
                  <a:pt x="5813" y="1213"/>
                  <a:pt x="5813" y="1213"/>
                  <a:pt x="5813" y="1213"/>
                </a:cubicBezTo>
                <a:cubicBezTo>
                  <a:pt x="5816" y="1213"/>
                  <a:pt x="5816" y="1213"/>
                  <a:pt x="5816" y="1213"/>
                </a:cubicBezTo>
                <a:cubicBezTo>
                  <a:pt x="5874" y="1285"/>
                  <a:pt x="5874" y="1285"/>
                  <a:pt x="5874" y="1285"/>
                </a:cubicBezTo>
                <a:cubicBezTo>
                  <a:pt x="5874" y="1285"/>
                  <a:pt x="5874" y="1285"/>
                  <a:pt x="5874" y="1285"/>
                </a:cubicBezTo>
                <a:cubicBezTo>
                  <a:pt x="5877" y="1285"/>
                  <a:pt x="5877" y="1285"/>
                  <a:pt x="5877" y="1285"/>
                </a:cubicBezTo>
                <a:cubicBezTo>
                  <a:pt x="5949" y="1220"/>
                  <a:pt x="5949" y="1220"/>
                  <a:pt x="5949" y="1220"/>
                </a:cubicBezTo>
                <a:cubicBezTo>
                  <a:pt x="5952" y="1217"/>
                  <a:pt x="5952" y="1217"/>
                  <a:pt x="5952" y="1217"/>
                </a:cubicBezTo>
                <a:cubicBezTo>
                  <a:pt x="5949" y="1213"/>
                  <a:pt x="5949" y="1213"/>
                  <a:pt x="5949" y="1213"/>
                </a:cubicBezTo>
                <a:cubicBezTo>
                  <a:pt x="5894" y="1145"/>
                  <a:pt x="5894" y="1145"/>
                  <a:pt x="5894" y="1145"/>
                </a:cubicBezTo>
                <a:cubicBezTo>
                  <a:pt x="5890" y="1142"/>
                  <a:pt x="5890" y="1142"/>
                  <a:pt x="5890" y="1142"/>
                </a:cubicBezTo>
                <a:cubicBezTo>
                  <a:pt x="5887" y="1145"/>
                  <a:pt x="5887" y="1145"/>
                  <a:pt x="5887" y="1145"/>
                </a:cubicBezTo>
                <a:cubicBezTo>
                  <a:pt x="5816" y="1210"/>
                  <a:pt x="5816" y="1210"/>
                  <a:pt x="5816" y="1210"/>
                </a:cubicBezTo>
                <a:close/>
                <a:moveTo>
                  <a:pt x="5725" y="1291"/>
                </a:moveTo>
                <a:cubicBezTo>
                  <a:pt x="5722" y="1294"/>
                  <a:pt x="5722" y="1294"/>
                  <a:pt x="5722" y="1294"/>
                </a:cubicBezTo>
                <a:cubicBezTo>
                  <a:pt x="5725" y="1298"/>
                  <a:pt x="5725" y="1298"/>
                  <a:pt x="5725" y="1298"/>
                </a:cubicBezTo>
                <a:cubicBezTo>
                  <a:pt x="5780" y="1366"/>
                  <a:pt x="5780" y="1366"/>
                  <a:pt x="5780" y="1366"/>
                </a:cubicBezTo>
                <a:cubicBezTo>
                  <a:pt x="5783" y="1369"/>
                  <a:pt x="5783" y="1369"/>
                  <a:pt x="5783" y="1369"/>
                </a:cubicBezTo>
                <a:cubicBezTo>
                  <a:pt x="5787" y="1366"/>
                  <a:pt x="5787" y="1366"/>
                  <a:pt x="5787" y="1366"/>
                </a:cubicBezTo>
                <a:cubicBezTo>
                  <a:pt x="5858" y="1301"/>
                  <a:pt x="5858" y="1301"/>
                  <a:pt x="5858" y="1301"/>
                </a:cubicBezTo>
                <a:cubicBezTo>
                  <a:pt x="5861" y="1298"/>
                  <a:pt x="5861" y="1298"/>
                  <a:pt x="5861" y="1298"/>
                </a:cubicBezTo>
                <a:cubicBezTo>
                  <a:pt x="5858" y="1298"/>
                  <a:pt x="5858" y="1298"/>
                  <a:pt x="5858" y="1298"/>
                </a:cubicBezTo>
                <a:cubicBezTo>
                  <a:pt x="5803" y="1226"/>
                  <a:pt x="5803" y="1226"/>
                  <a:pt x="5803" y="1226"/>
                </a:cubicBezTo>
                <a:cubicBezTo>
                  <a:pt x="5800" y="1226"/>
                  <a:pt x="5800" y="1226"/>
                  <a:pt x="5800" y="1226"/>
                </a:cubicBezTo>
                <a:cubicBezTo>
                  <a:pt x="5796" y="1226"/>
                  <a:pt x="5796" y="1226"/>
                  <a:pt x="5796" y="1226"/>
                </a:cubicBezTo>
                <a:cubicBezTo>
                  <a:pt x="5725" y="1291"/>
                  <a:pt x="5725" y="1291"/>
                  <a:pt x="5725" y="1291"/>
                </a:cubicBezTo>
                <a:close/>
                <a:moveTo>
                  <a:pt x="5635" y="1372"/>
                </a:moveTo>
                <a:cubicBezTo>
                  <a:pt x="5631" y="1375"/>
                  <a:pt x="5631" y="1375"/>
                  <a:pt x="5631" y="1375"/>
                </a:cubicBezTo>
                <a:cubicBezTo>
                  <a:pt x="5635" y="1378"/>
                  <a:pt x="5635" y="1378"/>
                  <a:pt x="5635" y="1378"/>
                </a:cubicBezTo>
                <a:cubicBezTo>
                  <a:pt x="5690" y="1446"/>
                  <a:pt x="5690" y="1446"/>
                  <a:pt x="5690" y="1446"/>
                </a:cubicBezTo>
                <a:cubicBezTo>
                  <a:pt x="5693" y="1450"/>
                  <a:pt x="5693" y="1450"/>
                  <a:pt x="5693" y="1450"/>
                </a:cubicBezTo>
                <a:cubicBezTo>
                  <a:pt x="5696" y="1446"/>
                  <a:pt x="5696" y="1446"/>
                  <a:pt x="5696" y="1446"/>
                </a:cubicBezTo>
                <a:cubicBezTo>
                  <a:pt x="5767" y="1382"/>
                  <a:pt x="5767" y="1382"/>
                  <a:pt x="5767" y="1382"/>
                </a:cubicBezTo>
                <a:cubicBezTo>
                  <a:pt x="5771" y="1382"/>
                  <a:pt x="5771" y="1382"/>
                  <a:pt x="5771" y="1382"/>
                </a:cubicBezTo>
                <a:cubicBezTo>
                  <a:pt x="5767" y="1378"/>
                  <a:pt x="5767" y="1378"/>
                  <a:pt x="5767" y="1378"/>
                </a:cubicBezTo>
                <a:cubicBezTo>
                  <a:pt x="5709" y="1311"/>
                  <a:pt x="5709" y="1311"/>
                  <a:pt x="5709" y="1311"/>
                </a:cubicBezTo>
                <a:cubicBezTo>
                  <a:pt x="5709" y="1307"/>
                  <a:pt x="5709" y="1307"/>
                  <a:pt x="5709" y="1307"/>
                </a:cubicBezTo>
                <a:cubicBezTo>
                  <a:pt x="5706" y="1311"/>
                  <a:pt x="5706" y="1311"/>
                  <a:pt x="5706" y="1311"/>
                </a:cubicBezTo>
                <a:cubicBezTo>
                  <a:pt x="5635" y="1372"/>
                  <a:pt x="5635" y="1372"/>
                  <a:pt x="5635" y="1372"/>
                </a:cubicBezTo>
                <a:close/>
                <a:moveTo>
                  <a:pt x="5541" y="1456"/>
                </a:moveTo>
                <a:cubicBezTo>
                  <a:pt x="5541" y="1456"/>
                  <a:pt x="5541" y="1456"/>
                  <a:pt x="5541" y="1456"/>
                </a:cubicBezTo>
                <a:cubicBezTo>
                  <a:pt x="5541" y="1459"/>
                  <a:pt x="5541" y="1459"/>
                  <a:pt x="5541" y="1459"/>
                </a:cubicBezTo>
                <a:cubicBezTo>
                  <a:pt x="5599" y="1527"/>
                  <a:pt x="5599" y="1527"/>
                  <a:pt x="5599" y="1527"/>
                </a:cubicBezTo>
                <a:cubicBezTo>
                  <a:pt x="5602" y="1531"/>
                  <a:pt x="5602" y="1531"/>
                  <a:pt x="5602" y="1531"/>
                </a:cubicBezTo>
                <a:cubicBezTo>
                  <a:pt x="5605" y="1527"/>
                  <a:pt x="5605" y="1527"/>
                  <a:pt x="5605" y="1527"/>
                </a:cubicBezTo>
                <a:cubicBezTo>
                  <a:pt x="5677" y="1466"/>
                  <a:pt x="5677" y="1466"/>
                  <a:pt x="5677" y="1466"/>
                </a:cubicBezTo>
                <a:cubicBezTo>
                  <a:pt x="5680" y="1463"/>
                  <a:pt x="5680" y="1463"/>
                  <a:pt x="5680" y="1463"/>
                </a:cubicBezTo>
                <a:cubicBezTo>
                  <a:pt x="5677" y="1459"/>
                  <a:pt x="5677" y="1459"/>
                  <a:pt x="5677" y="1459"/>
                </a:cubicBezTo>
                <a:cubicBezTo>
                  <a:pt x="5618" y="1391"/>
                  <a:pt x="5618" y="1391"/>
                  <a:pt x="5618" y="1391"/>
                </a:cubicBezTo>
                <a:cubicBezTo>
                  <a:pt x="5615" y="1388"/>
                  <a:pt x="5615" y="1388"/>
                  <a:pt x="5615" y="1388"/>
                </a:cubicBezTo>
                <a:cubicBezTo>
                  <a:pt x="5615" y="1391"/>
                  <a:pt x="5615" y="1391"/>
                  <a:pt x="5615" y="1391"/>
                </a:cubicBezTo>
                <a:cubicBezTo>
                  <a:pt x="5541" y="1456"/>
                  <a:pt x="5541" y="1456"/>
                  <a:pt x="5541" y="1456"/>
                </a:cubicBezTo>
                <a:close/>
                <a:moveTo>
                  <a:pt x="5450" y="1537"/>
                </a:moveTo>
                <a:cubicBezTo>
                  <a:pt x="5450" y="1540"/>
                  <a:pt x="5450" y="1540"/>
                  <a:pt x="5450" y="1540"/>
                </a:cubicBezTo>
                <a:cubicBezTo>
                  <a:pt x="5450" y="1540"/>
                  <a:pt x="5450" y="1540"/>
                  <a:pt x="5450" y="1540"/>
                </a:cubicBezTo>
                <a:cubicBezTo>
                  <a:pt x="5508" y="1612"/>
                  <a:pt x="5508" y="1612"/>
                  <a:pt x="5508" y="1612"/>
                </a:cubicBezTo>
                <a:cubicBezTo>
                  <a:pt x="5512" y="1612"/>
                  <a:pt x="5512" y="1612"/>
                  <a:pt x="5512" y="1612"/>
                </a:cubicBezTo>
                <a:cubicBezTo>
                  <a:pt x="5512" y="1612"/>
                  <a:pt x="5512" y="1612"/>
                  <a:pt x="5512" y="1612"/>
                </a:cubicBezTo>
                <a:cubicBezTo>
                  <a:pt x="5586" y="1547"/>
                  <a:pt x="5586" y="1547"/>
                  <a:pt x="5586" y="1547"/>
                </a:cubicBezTo>
                <a:cubicBezTo>
                  <a:pt x="5586" y="1544"/>
                  <a:pt x="5586" y="1544"/>
                  <a:pt x="5586" y="1544"/>
                </a:cubicBezTo>
                <a:cubicBezTo>
                  <a:pt x="5586" y="1540"/>
                  <a:pt x="5586" y="1540"/>
                  <a:pt x="5586" y="1540"/>
                </a:cubicBezTo>
                <a:cubicBezTo>
                  <a:pt x="5528" y="1472"/>
                  <a:pt x="5528" y="1472"/>
                  <a:pt x="5528" y="1472"/>
                </a:cubicBezTo>
                <a:cubicBezTo>
                  <a:pt x="5525" y="1469"/>
                  <a:pt x="5525" y="1469"/>
                  <a:pt x="5525" y="1469"/>
                </a:cubicBezTo>
                <a:cubicBezTo>
                  <a:pt x="5521" y="1472"/>
                  <a:pt x="5521" y="1472"/>
                  <a:pt x="5521" y="1472"/>
                </a:cubicBezTo>
                <a:cubicBezTo>
                  <a:pt x="5450" y="1537"/>
                  <a:pt x="5450" y="1537"/>
                  <a:pt x="5450" y="1537"/>
                </a:cubicBezTo>
                <a:close/>
                <a:moveTo>
                  <a:pt x="5359" y="1618"/>
                </a:moveTo>
                <a:cubicBezTo>
                  <a:pt x="5356" y="1621"/>
                  <a:pt x="5356" y="1621"/>
                  <a:pt x="5356" y="1621"/>
                </a:cubicBezTo>
                <a:cubicBezTo>
                  <a:pt x="5359" y="1624"/>
                  <a:pt x="5359" y="1624"/>
                  <a:pt x="5359" y="1624"/>
                </a:cubicBezTo>
                <a:cubicBezTo>
                  <a:pt x="5418" y="1692"/>
                  <a:pt x="5418" y="1692"/>
                  <a:pt x="5418" y="1692"/>
                </a:cubicBezTo>
                <a:cubicBezTo>
                  <a:pt x="5418" y="1696"/>
                  <a:pt x="5418" y="1696"/>
                  <a:pt x="5418" y="1696"/>
                </a:cubicBezTo>
                <a:cubicBezTo>
                  <a:pt x="5421" y="1692"/>
                  <a:pt x="5421" y="1692"/>
                  <a:pt x="5421" y="1692"/>
                </a:cubicBezTo>
                <a:cubicBezTo>
                  <a:pt x="5492" y="1628"/>
                  <a:pt x="5492" y="1628"/>
                  <a:pt x="5492" y="1628"/>
                </a:cubicBezTo>
                <a:cubicBezTo>
                  <a:pt x="5495" y="1624"/>
                  <a:pt x="5495" y="1624"/>
                  <a:pt x="5495" y="1624"/>
                </a:cubicBezTo>
                <a:cubicBezTo>
                  <a:pt x="5495" y="1624"/>
                  <a:pt x="5495" y="1624"/>
                  <a:pt x="5495" y="1624"/>
                </a:cubicBezTo>
                <a:cubicBezTo>
                  <a:pt x="5437" y="1553"/>
                  <a:pt x="5437" y="1553"/>
                  <a:pt x="5437" y="1553"/>
                </a:cubicBezTo>
                <a:cubicBezTo>
                  <a:pt x="5434" y="1553"/>
                  <a:pt x="5434" y="1553"/>
                  <a:pt x="5434" y="1553"/>
                </a:cubicBezTo>
                <a:cubicBezTo>
                  <a:pt x="5431" y="1553"/>
                  <a:pt x="5431" y="1553"/>
                  <a:pt x="5431" y="1553"/>
                </a:cubicBezTo>
                <a:cubicBezTo>
                  <a:pt x="5359" y="1618"/>
                  <a:pt x="5359" y="1618"/>
                  <a:pt x="5359" y="1618"/>
                </a:cubicBezTo>
                <a:close/>
                <a:moveTo>
                  <a:pt x="5269" y="1699"/>
                </a:moveTo>
                <a:cubicBezTo>
                  <a:pt x="5266" y="1702"/>
                  <a:pt x="5266" y="1702"/>
                  <a:pt x="5266" y="1702"/>
                </a:cubicBezTo>
                <a:cubicBezTo>
                  <a:pt x="5269" y="1705"/>
                  <a:pt x="5269" y="1705"/>
                  <a:pt x="5269" y="1705"/>
                </a:cubicBezTo>
                <a:cubicBezTo>
                  <a:pt x="5327" y="1773"/>
                  <a:pt x="5327" y="1773"/>
                  <a:pt x="5327" y="1773"/>
                </a:cubicBezTo>
                <a:cubicBezTo>
                  <a:pt x="5327" y="1777"/>
                  <a:pt x="5327" y="1777"/>
                  <a:pt x="5327" y="1777"/>
                </a:cubicBezTo>
                <a:cubicBezTo>
                  <a:pt x="5330" y="1773"/>
                  <a:pt x="5330" y="1773"/>
                  <a:pt x="5330" y="1773"/>
                </a:cubicBezTo>
                <a:cubicBezTo>
                  <a:pt x="5402" y="1709"/>
                  <a:pt x="5402" y="1709"/>
                  <a:pt x="5402" y="1709"/>
                </a:cubicBezTo>
                <a:cubicBezTo>
                  <a:pt x="5405" y="1709"/>
                  <a:pt x="5405" y="1709"/>
                  <a:pt x="5405" y="1709"/>
                </a:cubicBezTo>
                <a:cubicBezTo>
                  <a:pt x="5402" y="1705"/>
                  <a:pt x="5402" y="1705"/>
                  <a:pt x="5402" y="1705"/>
                </a:cubicBezTo>
                <a:cubicBezTo>
                  <a:pt x="5347" y="1637"/>
                  <a:pt x="5347" y="1637"/>
                  <a:pt x="5347" y="1637"/>
                </a:cubicBezTo>
                <a:cubicBezTo>
                  <a:pt x="5343" y="1634"/>
                  <a:pt x="5343" y="1634"/>
                  <a:pt x="5343" y="1634"/>
                </a:cubicBezTo>
                <a:cubicBezTo>
                  <a:pt x="5340" y="1637"/>
                  <a:pt x="5340" y="1637"/>
                  <a:pt x="5340" y="1637"/>
                </a:cubicBezTo>
                <a:cubicBezTo>
                  <a:pt x="5269" y="1699"/>
                  <a:pt x="5269" y="1699"/>
                  <a:pt x="5269" y="1699"/>
                </a:cubicBezTo>
                <a:close/>
                <a:moveTo>
                  <a:pt x="5178" y="1783"/>
                </a:moveTo>
                <a:cubicBezTo>
                  <a:pt x="5175" y="1783"/>
                  <a:pt x="5175" y="1783"/>
                  <a:pt x="5175" y="1783"/>
                </a:cubicBezTo>
                <a:cubicBezTo>
                  <a:pt x="5178" y="1786"/>
                  <a:pt x="5178" y="1786"/>
                  <a:pt x="5178" y="1786"/>
                </a:cubicBezTo>
                <a:cubicBezTo>
                  <a:pt x="5233" y="1854"/>
                  <a:pt x="5233" y="1854"/>
                  <a:pt x="5233" y="1854"/>
                </a:cubicBezTo>
                <a:cubicBezTo>
                  <a:pt x="5236" y="1858"/>
                  <a:pt x="5236" y="1858"/>
                  <a:pt x="5236" y="1858"/>
                </a:cubicBezTo>
                <a:cubicBezTo>
                  <a:pt x="5240" y="1854"/>
                  <a:pt x="5240" y="1854"/>
                  <a:pt x="5240" y="1854"/>
                </a:cubicBezTo>
                <a:cubicBezTo>
                  <a:pt x="5311" y="1793"/>
                  <a:pt x="5311" y="1793"/>
                  <a:pt x="5311" y="1793"/>
                </a:cubicBezTo>
                <a:cubicBezTo>
                  <a:pt x="5314" y="1790"/>
                  <a:pt x="5314" y="1790"/>
                  <a:pt x="5314" y="1790"/>
                </a:cubicBezTo>
                <a:cubicBezTo>
                  <a:pt x="5311" y="1786"/>
                  <a:pt x="5311" y="1786"/>
                  <a:pt x="5311" y="1786"/>
                </a:cubicBezTo>
                <a:cubicBezTo>
                  <a:pt x="5253" y="1718"/>
                  <a:pt x="5253" y="1718"/>
                  <a:pt x="5253" y="1718"/>
                </a:cubicBezTo>
                <a:cubicBezTo>
                  <a:pt x="5253" y="1715"/>
                  <a:pt x="5253" y="1715"/>
                  <a:pt x="5253" y="1715"/>
                </a:cubicBezTo>
                <a:cubicBezTo>
                  <a:pt x="5249" y="1718"/>
                  <a:pt x="5249" y="1718"/>
                  <a:pt x="5249" y="1718"/>
                </a:cubicBezTo>
                <a:cubicBezTo>
                  <a:pt x="5178" y="1783"/>
                  <a:pt x="5178" y="1783"/>
                  <a:pt x="5178" y="1783"/>
                </a:cubicBezTo>
                <a:close/>
                <a:moveTo>
                  <a:pt x="5088" y="1864"/>
                </a:moveTo>
                <a:cubicBezTo>
                  <a:pt x="5084" y="1867"/>
                  <a:pt x="5084" y="1867"/>
                  <a:pt x="5084" y="1867"/>
                </a:cubicBezTo>
                <a:cubicBezTo>
                  <a:pt x="5088" y="1867"/>
                  <a:pt x="5088" y="1867"/>
                  <a:pt x="5088" y="1867"/>
                </a:cubicBezTo>
                <a:cubicBezTo>
                  <a:pt x="5143" y="1938"/>
                  <a:pt x="5143" y="1938"/>
                  <a:pt x="5143" y="1938"/>
                </a:cubicBezTo>
                <a:cubicBezTo>
                  <a:pt x="5146" y="1938"/>
                  <a:pt x="5146" y="1938"/>
                  <a:pt x="5146" y="1938"/>
                </a:cubicBezTo>
                <a:cubicBezTo>
                  <a:pt x="5149" y="1938"/>
                  <a:pt x="5149" y="1938"/>
                  <a:pt x="5149" y="1938"/>
                </a:cubicBezTo>
                <a:cubicBezTo>
                  <a:pt x="5220" y="1874"/>
                  <a:pt x="5220" y="1874"/>
                  <a:pt x="5220" y="1874"/>
                </a:cubicBezTo>
                <a:cubicBezTo>
                  <a:pt x="5224" y="1870"/>
                  <a:pt x="5224" y="1870"/>
                  <a:pt x="5224" y="1870"/>
                </a:cubicBezTo>
                <a:cubicBezTo>
                  <a:pt x="5220" y="1867"/>
                  <a:pt x="5220" y="1867"/>
                  <a:pt x="5220" y="1867"/>
                </a:cubicBezTo>
                <a:cubicBezTo>
                  <a:pt x="5162" y="1799"/>
                  <a:pt x="5162" y="1799"/>
                  <a:pt x="5162" y="1799"/>
                </a:cubicBezTo>
                <a:cubicBezTo>
                  <a:pt x="5162" y="1796"/>
                  <a:pt x="5162" y="1796"/>
                  <a:pt x="5162" y="1796"/>
                </a:cubicBezTo>
                <a:cubicBezTo>
                  <a:pt x="5159" y="1799"/>
                  <a:pt x="5159" y="1799"/>
                  <a:pt x="5159" y="1799"/>
                </a:cubicBezTo>
                <a:cubicBezTo>
                  <a:pt x="5088" y="1864"/>
                  <a:pt x="5088" y="1864"/>
                  <a:pt x="5088" y="1864"/>
                </a:cubicBezTo>
                <a:close/>
                <a:moveTo>
                  <a:pt x="4994" y="1945"/>
                </a:moveTo>
                <a:cubicBezTo>
                  <a:pt x="4994" y="1948"/>
                  <a:pt x="4994" y="1948"/>
                  <a:pt x="4994" y="1948"/>
                </a:cubicBezTo>
                <a:cubicBezTo>
                  <a:pt x="4994" y="1951"/>
                  <a:pt x="4994" y="1951"/>
                  <a:pt x="4994" y="1951"/>
                </a:cubicBezTo>
                <a:cubicBezTo>
                  <a:pt x="5052" y="2019"/>
                  <a:pt x="5052" y="2019"/>
                  <a:pt x="5052" y="2019"/>
                </a:cubicBezTo>
                <a:cubicBezTo>
                  <a:pt x="5055" y="2023"/>
                  <a:pt x="5055" y="2023"/>
                  <a:pt x="5055" y="2023"/>
                </a:cubicBezTo>
                <a:cubicBezTo>
                  <a:pt x="5058" y="2019"/>
                  <a:pt x="5058" y="2019"/>
                  <a:pt x="5058" y="2019"/>
                </a:cubicBezTo>
                <a:cubicBezTo>
                  <a:pt x="5130" y="1955"/>
                  <a:pt x="5130" y="1955"/>
                  <a:pt x="5130" y="1955"/>
                </a:cubicBezTo>
                <a:cubicBezTo>
                  <a:pt x="5133" y="1951"/>
                  <a:pt x="5133" y="1951"/>
                  <a:pt x="5133" y="1951"/>
                </a:cubicBezTo>
                <a:cubicBezTo>
                  <a:pt x="5130" y="1951"/>
                  <a:pt x="5130" y="1951"/>
                  <a:pt x="5130" y="1951"/>
                </a:cubicBezTo>
                <a:cubicBezTo>
                  <a:pt x="5071" y="1880"/>
                  <a:pt x="5071" y="1880"/>
                  <a:pt x="5071" y="1880"/>
                </a:cubicBezTo>
                <a:cubicBezTo>
                  <a:pt x="5068" y="1880"/>
                  <a:pt x="5068" y="1880"/>
                  <a:pt x="5068" y="1880"/>
                </a:cubicBezTo>
                <a:cubicBezTo>
                  <a:pt x="5068" y="1880"/>
                  <a:pt x="5068" y="1880"/>
                  <a:pt x="5068" y="1880"/>
                </a:cubicBezTo>
                <a:cubicBezTo>
                  <a:pt x="4994" y="1945"/>
                  <a:pt x="4994" y="1945"/>
                  <a:pt x="4994" y="1945"/>
                </a:cubicBezTo>
                <a:close/>
                <a:moveTo>
                  <a:pt x="4903" y="2026"/>
                </a:moveTo>
                <a:cubicBezTo>
                  <a:pt x="4903" y="2029"/>
                  <a:pt x="4903" y="2029"/>
                  <a:pt x="4903" y="2029"/>
                </a:cubicBezTo>
                <a:cubicBezTo>
                  <a:pt x="4903" y="2032"/>
                  <a:pt x="4903" y="2032"/>
                  <a:pt x="4903" y="2032"/>
                </a:cubicBezTo>
                <a:cubicBezTo>
                  <a:pt x="4961" y="2100"/>
                  <a:pt x="4961" y="2100"/>
                  <a:pt x="4961" y="2100"/>
                </a:cubicBezTo>
                <a:cubicBezTo>
                  <a:pt x="4965" y="2103"/>
                  <a:pt x="4965" y="2103"/>
                  <a:pt x="4965" y="2103"/>
                </a:cubicBezTo>
                <a:cubicBezTo>
                  <a:pt x="4965" y="2100"/>
                  <a:pt x="4965" y="2100"/>
                  <a:pt x="4965" y="2100"/>
                </a:cubicBezTo>
                <a:cubicBezTo>
                  <a:pt x="5039" y="2036"/>
                  <a:pt x="5039" y="2036"/>
                  <a:pt x="5039" y="2036"/>
                </a:cubicBezTo>
                <a:cubicBezTo>
                  <a:pt x="5039" y="2036"/>
                  <a:pt x="5039" y="2036"/>
                  <a:pt x="5039" y="2036"/>
                </a:cubicBezTo>
                <a:cubicBezTo>
                  <a:pt x="5039" y="2032"/>
                  <a:pt x="5039" y="2032"/>
                  <a:pt x="5039" y="2032"/>
                </a:cubicBezTo>
                <a:cubicBezTo>
                  <a:pt x="4981" y="1964"/>
                  <a:pt x="4981" y="1964"/>
                  <a:pt x="4981" y="1964"/>
                </a:cubicBezTo>
                <a:cubicBezTo>
                  <a:pt x="4978" y="1961"/>
                  <a:pt x="4978" y="1961"/>
                  <a:pt x="4978" y="1961"/>
                </a:cubicBezTo>
                <a:cubicBezTo>
                  <a:pt x="4974" y="1964"/>
                  <a:pt x="4974" y="1964"/>
                  <a:pt x="4974" y="1964"/>
                </a:cubicBezTo>
                <a:cubicBezTo>
                  <a:pt x="4903" y="2026"/>
                  <a:pt x="4903" y="2026"/>
                  <a:pt x="4903" y="2026"/>
                </a:cubicBezTo>
                <a:close/>
                <a:moveTo>
                  <a:pt x="4812" y="2110"/>
                </a:moveTo>
                <a:cubicBezTo>
                  <a:pt x="4809" y="2110"/>
                  <a:pt x="4809" y="2110"/>
                  <a:pt x="4809" y="2110"/>
                </a:cubicBezTo>
                <a:cubicBezTo>
                  <a:pt x="4812" y="2113"/>
                  <a:pt x="4812" y="2113"/>
                  <a:pt x="4812" y="2113"/>
                </a:cubicBezTo>
                <a:cubicBezTo>
                  <a:pt x="4871" y="2181"/>
                  <a:pt x="4871" y="2181"/>
                  <a:pt x="4871" y="2181"/>
                </a:cubicBezTo>
                <a:cubicBezTo>
                  <a:pt x="4871" y="2184"/>
                  <a:pt x="4871" y="2184"/>
                  <a:pt x="4871" y="2184"/>
                </a:cubicBezTo>
                <a:cubicBezTo>
                  <a:pt x="4874" y="2181"/>
                  <a:pt x="4874" y="2181"/>
                  <a:pt x="4874" y="2181"/>
                </a:cubicBezTo>
                <a:cubicBezTo>
                  <a:pt x="4945" y="2120"/>
                  <a:pt x="4945" y="2120"/>
                  <a:pt x="4945" y="2120"/>
                </a:cubicBezTo>
                <a:cubicBezTo>
                  <a:pt x="4948" y="2116"/>
                  <a:pt x="4948" y="2116"/>
                  <a:pt x="4948" y="2116"/>
                </a:cubicBezTo>
                <a:cubicBezTo>
                  <a:pt x="4945" y="2113"/>
                  <a:pt x="4945" y="2113"/>
                  <a:pt x="4945" y="2113"/>
                </a:cubicBezTo>
                <a:cubicBezTo>
                  <a:pt x="4890" y="2045"/>
                  <a:pt x="4890" y="2045"/>
                  <a:pt x="4890" y="2045"/>
                </a:cubicBezTo>
                <a:cubicBezTo>
                  <a:pt x="4887" y="2042"/>
                  <a:pt x="4887" y="2042"/>
                  <a:pt x="4887" y="2042"/>
                </a:cubicBezTo>
                <a:cubicBezTo>
                  <a:pt x="4884" y="2045"/>
                  <a:pt x="4884" y="2045"/>
                  <a:pt x="4884" y="2045"/>
                </a:cubicBezTo>
                <a:cubicBezTo>
                  <a:pt x="4812" y="2110"/>
                  <a:pt x="4812" y="2110"/>
                  <a:pt x="4812" y="2110"/>
                </a:cubicBezTo>
                <a:close/>
                <a:moveTo>
                  <a:pt x="4722" y="2191"/>
                </a:moveTo>
                <a:cubicBezTo>
                  <a:pt x="4719" y="2194"/>
                  <a:pt x="4719" y="2194"/>
                  <a:pt x="4719" y="2194"/>
                </a:cubicBezTo>
                <a:cubicBezTo>
                  <a:pt x="4722" y="2194"/>
                  <a:pt x="4722" y="2194"/>
                  <a:pt x="4722" y="2194"/>
                </a:cubicBezTo>
                <a:cubicBezTo>
                  <a:pt x="4780" y="2265"/>
                  <a:pt x="4780" y="2265"/>
                  <a:pt x="4780" y="2265"/>
                </a:cubicBezTo>
                <a:cubicBezTo>
                  <a:pt x="4780" y="2265"/>
                  <a:pt x="4780" y="2265"/>
                  <a:pt x="4780" y="2265"/>
                </a:cubicBezTo>
                <a:cubicBezTo>
                  <a:pt x="4783" y="2265"/>
                  <a:pt x="4783" y="2265"/>
                  <a:pt x="4783" y="2265"/>
                </a:cubicBezTo>
                <a:cubicBezTo>
                  <a:pt x="4855" y="2201"/>
                  <a:pt x="4855" y="2201"/>
                  <a:pt x="4855" y="2201"/>
                </a:cubicBezTo>
                <a:cubicBezTo>
                  <a:pt x="4858" y="2197"/>
                  <a:pt x="4858" y="2197"/>
                  <a:pt x="4858" y="2197"/>
                </a:cubicBezTo>
                <a:cubicBezTo>
                  <a:pt x="4855" y="2194"/>
                  <a:pt x="4855" y="2194"/>
                  <a:pt x="4855" y="2194"/>
                </a:cubicBezTo>
                <a:cubicBezTo>
                  <a:pt x="4800" y="2126"/>
                  <a:pt x="4800" y="2126"/>
                  <a:pt x="4800" y="2126"/>
                </a:cubicBezTo>
                <a:cubicBezTo>
                  <a:pt x="4796" y="2123"/>
                  <a:pt x="4796" y="2123"/>
                  <a:pt x="4796" y="2123"/>
                </a:cubicBezTo>
                <a:cubicBezTo>
                  <a:pt x="4793" y="2126"/>
                  <a:pt x="4793" y="2126"/>
                  <a:pt x="4793" y="2126"/>
                </a:cubicBezTo>
                <a:cubicBezTo>
                  <a:pt x="4722" y="2191"/>
                  <a:pt x="4722" y="2191"/>
                  <a:pt x="4722" y="2191"/>
                </a:cubicBezTo>
                <a:close/>
                <a:moveTo>
                  <a:pt x="4631" y="2272"/>
                </a:moveTo>
                <a:cubicBezTo>
                  <a:pt x="4628" y="2275"/>
                  <a:pt x="4628" y="2275"/>
                  <a:pt x="4628" y="2275"/>
                </a:cubicBezTo>
                <a:cubicBezTo>
                  <a:pt x="4631" y="2278"/>
                  <a:pt x="4631" y="2278"/>
                  <a:pt x="4631" y="2278"/>
                </a:cubicBezTo>
                <a:cubicBezTo>
                  <a:pt x="4686" y="2346"/>
                  <a:pt x="4686" y="2346"/>
                  <a:pt x="4686" y="2346"/>
                </a:cubicBezTo>
                <a:cubicBezTo>
                  <a:pt x="4689" y="2349"/>
                  <a:pt x="4689" y="2349"/>
                  <a:pt x="4689" y="2349"/>
                </a:cubicBezTo>
                <a:cubicBezTo>
                  <a:pt x="4693" y="2346"/>
                  <a:pt x="4693" y="2346"/>
                  <a:pt x="4693" y="2346"/>
                </a:cubicBezTo>
                <a:cubicBezTo>
                  <a:pt x="4764" y="2282"/>
                  <a:pt x="4764" y="2282"/>
                  <a:pt x="4764" y="2282"/>
                </a:cubicBezTo>
                <a:cubicBezTo>
                  <a:pt x="4767" y="2278"/>
                  <a:pt x="4767" y="2278"/>
                  <a:pt x="4767" y="2278"/>
                </a:cubicBezTo>
                <a:cubicBezTo>
                  <a:pt x="4764" y="2278"/>
                  <a:pt x="4764" y="2278"/>
                  <a:pt x="4764" y="2278"/>
                </a:cubicBezTo>
                <a:cubicBezTo>
                  <a:pt x="4706" y="2207"/>
                  <a:pt x="4706" y="2207"/>
                  <a:pt x="4706" y="2207"/>
                </a:cubicBezTo>
                <a:cubicBezTo>
                  <a:pt x="4706" y="2207"/>
                  <a:pt x="4706" y="2207"/>
                  <a:pt x="4706" y="2207"/>
                </a:cubicBezTo>
                <a:cubicBezTo>
                  <a:pt x="4702" y="2207"/>
                  <a:pt x="4702" y="2207"/>
                  <a:pt x="4702" y="2207"/>
                </a:cubicBezTo>
                <a:cubicBezTo>
                  <a:pt x="4631" y="2272"/>
                  <a:pt x="4631" y="2272"/>
                  <a:pt x="4631" y="2272"/>
                </a:cubicBezTo>
                <a:close/>
                <a:moveTo>
                  <a:pt x="4541" y="2353"/>
                </a:moveTo>
                <a:cubicBezTo>
                  <a:pt x="4537" y="2356"/>
                  <a:pt x="4537" y="2356"/>
                  <a:pt x="4537" y="2356"/>
                </a:cubicBezTo>
                <a:cubicBezTo>
                  <a:pt x="4537" y="2359"/>
                  <a:pt x="4537" y="2359"/>
                  <a:pt x="4537" y="2359"/>
                </a:cubicBezTo>
                <a:cubicBezTo>
                  <a:pt x="4596" y="2427"/>
                  <a:pt x="4596" y="2427"/>
                  <a:pt x="4596" y="2427"/>
                </a:cubicBezTo>
                <a:cubicBezTo>
                  <a:pt x="4599" y="2430"/>
                  <a:pt x="4599" y="2430"/>
                  <a:pt x="4599" y="2430"/>
                </a:cubicBezTo>
                <a:cubicBezTo>
                  <a:pt x="4602" y="2427"/>
                  <a:pt x="4602" y="2427"/>
                  <a:pt x="4602" y="2427"/>
                </a:cubicBezTo>
                <a:cubicBezTo>
                  <a:pt x="4673" y="2362"/>
                  <a:pt x="4673" y="2362"/>
                  <a:pt x="4673" y="2362"/>
                </a:cubicBezTo>
                <a:cubicBezTo>
                  <a:pt x="4677" y="2362"/>
                  <a:pt x="4677" y="2362"/>
                  <a:pt x="4677" y="2362"/>
                </a:cubicBezTo>
                <a:cubicBezTo>
                  <a:pt x="4673" y="2359"/>
                  <a:pt x="4673" y="2359"/>
                  <a:pt x="4673" y="2359"/>
                </a:cubicBezTo>
                <a:cubicBezTo>
                  <a:pt x="4615" y="2291"/>
                  <a:pt x="4615" y="2291"/>
                  <a:pt x="4615" y="2291"/>
                </a:cubicBezTo>
                <a:cubicBezTo>
                  <a:pt x="4615" y="2288"/>
                  <a:pt x="4615" y="2288"/>
                  <a:pt x="4615" y="2288"/>
                </a:cubicBezTo>
                <a:cubicBezTo>
                  <a:pt x="4612" y="2288"/>
                  <a:pt x="4612" y="2288"/>
                  <a:pt x="4612" y="2288"/>
                </a:cubicBezTo>
                <a:cubicBezTo>
                  <a:pt x="4541" y="2353"/>
                  <a:pt x="4541" y="2353"/>
                  <a:pt x="4541" y="2353"/>
                </a:cubicBezTo>
                <a:close/>
                <a:moveTo>
                  <a:pt x="4447" y="2437"/>
                </a:moveTo>
                <a:cubicBezTo>
                  <a:pt x="4447" y="2437"/>
                  <a:pt x="4447" y="2437"/>
                  <a:pt x="4447" y="2437"/>
                </a:cubicBezTo>
                <a:cubicBezTo>
                  <a:pt x="4447" y="2440"/>
                  <a:pt x="4447" y="2440"/>
                  <a:pt x="4447" y="2440"/>
                </a:cubicBezTo>
                <a:cubicBezTo>
                  <a:pt x="4505" y="2508"/>
                  <a:pt x="4505" y="2508"/>
                  <a:pt x="4505" y="2508"/>
                </a:cubicBezTo>
                <a:cubicBezTo>
                  <a:pt x="4508" y="2511"/>
                  <a:pt x="4508" y="2511"/>
                  <a:pt x="4508" y="2511"/>
                </a:cubicBezTo>
                <a:cubicBezTo>
                  <a:pt x="4511" y="2508"/>
                  <a:pt x="4511" y="2508"/>
                  <a:pt x="4511" y="2508"/>
                </a:cubicBezTo>
                <a:cubicBezTo>
                  <a:pt x="4583" y="2447"/>
                  <a:pt x="4583" y="2447"/>
                  <a:pt x="4583" y="2447"/>
                </a:cubicBezTo>
                <a:cubicBezTo>
                  <a:pt x="4583" y="2443"/>
                  <a:pt x="4583" y="2443"/>
                  <a:pt x="4583" y="2443"/>
                </a:cubicBezTo>
                <a:cubicBezTo>
                  <a:pt x="4583" y="2440"/>
                  <a:pt x="4583" y="2440"/>
                  <a:pt x="4583" y="2440"/>
                </a:cubicBezTo>
                <a:cubicBezTo>
                  <a:pt x="4524" y="2372"/>
                  <a:pt x="4524" y="2372"/>
                  <a:pt x="4524" y="2372"/>
                </a:cubicBezTo>
                <a:cubicBezTo>
                  <a:pt x="4521" y="2369"/>
                  <a:pt x="4521" y="2369"/>
                  <a:pt x="4521" y="2369"/>
                </a:cubicBezTo>
                <a:cubicBezTo>
                  <a:pt x="4521" y="2372"/>
                  <a:pt x="4521" y="2372"/>
                  <a:pt x="4521" y="2372"/>
                </a:cubicBezTo>
                <a:cubicBezTo>
                  <a:pt x="4447" y="2437"/>
                  <a:pt x="4447" y="2437"/>
                  <a:pt x="4447" y="2437"/>
                </a:cubicBezTo>
                <a:close/>
                <a:moveTo>
                  <a:pt x="4356" y="2518"/>
                </a:moveTo>
                <a:cubicBezTo>
                  <a:pt x="4353" y="2521"/>
                  <a:pt x="4353" y="2521"/>
                  <a:pt x="4353" y="2521"/>
                </a:cubicBezTo>
                <a:cubicBezTo>
                  <a:pt x="4356" y="2521"/>
                  <a:pt x="4356" y="2521"/>
                  <a:pt x="4356" y="2521"/>
                </a:cubicBezTo>
                <a:cubicBezTo>
                  <a:pt x="4414" y="2592"/>
                  <a:pt x="4414" y="2592"/>
                  <a:pt x="4414" y="2592"/>
                </a:cubicBezTo>
                <a:cubicBezTo>
                  <a:pt x="4418" y="2592"/>
                  <a:pt x="4418" y="2592"/>
                  <a:pt x="4418" y="2592"/>
                </a:cubicBezTo>
                <a:cubicBezTo>
                  <a:pt x="4418" y="2592"/>
                  <a:pt x="4418" y="2592"/>
                  <a:pt x="4418" y="2592"/>
                </a:cubicBezTo>
                <a:cubicBezTo>
                  <a:pt x="4492" y="2528"/>
                  <a:pt x="4492" y="2528"/>
                  <a:pt x="4492" y="2528"/>
                </a:cubicBezTo>
                <a:cubicBezTo>
                  <a:pt x="4492" y="2524"/>
                  <a:pt x="4492" y="2524"/>
                  <a:pt x="4492" y="2524"/>
                </a:cubicBezTo>
                <a:cubicBezTo>
                  <a:pt x="4492" y="2521"/>
                  <a:pt x="4492" y="2521"/>
                  <a:pt x="4492" y="2521"/>
                </a:cubicBezTo>
                <a:cubicBezTo>
                  <a:pt x="4434" y="2453"/>
                  <a:pt x="4434" y="2453"/>
                  <a:pt x="4434" y="2453"/>
                </a:cubicBezTo>
                <a:cubicBezTo>
                  <a:pt x="4431" y="2450"/>
                  <a:pt x="4431" y="2450"/>
                  <a:pt x="4431" y="2450"/>
                </a:cubicBezTo>
                <a:cubicBezTo>
                  <a:pt x="4427" y="2453"/>
                  <a:pt x="4427" y="2453"/>
                  <a:pt x="4427" y="2453"/>
                </a:cubicBezTo>
                <a:cubicBezTo>
                  <a:pt x="4356" y="2518"/>
                  <a:pt x="4356" y="2518"/>
                  <a:pt x="4356" y="2518"/>
                </a:cubicBezTo>
                <a:close/>
                <a:moveTo>
                  <a:pt x="4230" y="2631"/>
                </a:moveTo>
                <a:cubicBezTo>
                  <a:pt x="4227" y="2634"/>
                  <a:pt x="4227" y="2634"/>
                  <a:pt x="4227" y="2634"/>
                </a:cubicBezTo>
                <a:cubicBezTo>
                  <a:pt x="4230" y="2638"/>
                  <a:pt x="4230" y="2638"/>
                  <a:pt x="4230" y="2638"/>
                </a:cubicBezTo>
                <a:cubicBezTo>
                  <a:pt x="4285" y="2706"/>
                  <a:pt x="4285" y="2706"/>
                  <a:pt x="4285" y="2706"/>
                </a:cubicBezTo>
                <a:cubicBezTo>
                  <a:pt x="4288" y="2709"/>
                  <a:pt x="4288" y="2709"/>
                  <a:pt x="4288" y="2709"/>
                </a:cubicBezTo>
                <a:cubicBezTo>
                  <a:pt x="4291" y="2706"/>
                  <a:pt x="4291" y="2706"/>
                  <a:pt x="4291" y="2706"/>
                </a:cubicBezTo>
                <a:cubicBezTo>
                  <a:pt x="4398" y="2608"/>
                  <a:pt x="4398" y="2608"/>
                  <a:pt x="4398" y="2608"/>
                </a:cubicBezTo>
                <a:cubicBezTo>
                  <a:pt x="4401" y="2605"/>
                  <a:pt x="4401" y="2605"/>
                  <a:pt x="4401" y="2605"/>
                </a:cubicBezTo>
                <a:cubicBezTo>
                  <a:pt x="4398" y="2605"/>
                  <a:pt x="4398" y="2605"/>
                  <a:pt x="4398" y="2605"/>
                </a:cubicBezTo>
                <a:cubicBezTo>
                  <a:pt x="4343" y="2534"/>
                  <a:pt x="4343" y="2534"/>
                  <a:pt x="4343" y="2534"/>
                </a:cubicBezTo>
                <a:cubicBezTo>
                  <a:pt x="4340" y="2534"/>
                  <a:pt x="4340" y="2534"/>
                  <a:pt x="4340" y="2534"/>
                </a:cubicBezTo>
                <a:cubicBezTo>
                  <a:pt x="4337" y="2534"/>
                  <a:pt x="4337" y="2534"/>
                  <a:pt x="4337" y="2534"/>
                </a:cubicBezTo>
                <a:cubicBezTo>
                  <a:pt x="4230" y="2631"/>
                  <a:pt x="4230" y="2631"/>
                  <a:pt x="4230" y="2631"/>
                </a:cubicBezTo>
                <a:close/>
                <a:moveTo>
                  <a:pt x="5894" y="1301"/>
                </a:moveTo>
                <a:cubicBezTo>
                  <a:pt x="5890" y="1304"/>
                  <a:pt x="5890" y="1304"/>
                  <a:pt x="5890" y="1304"/>
                </a:cubicBezTo>
                <a:cubicBezTo>
                  <a:pt x="5890" y="1304"/>
                  <a:pt x="5890" y="1304"/>
                  <a:pt x="5890" y="1304"/>
                </a:cubicBezTo>
                <a:cubicBezTo>
                  <a:pt x="5949" y="1375"/>
                  <a:pt x="5949" y="1375"/>
                  <a:pt x="5949" y="1375"/>
                </a:cubicBezTo>
                <a:cubicBezTo>
                  <a:pt x="5952" y="1375"/>
                  <a:pt x="5952" y="1375"/>
                  <a:pt x="5952" y="1375"/>
                </a:cubicBezTo>
                <a:cubicBezTo>
                  <a:pt x="5955" y="1375"/>
                  <a:pt x="5955" y="1375"/>
                  <a:pt x="5955" y="1375"/>
                </a:cubicBezTo>
                <a:cubicBezTo>
                  <a:pt x="6026" y="1311"/>
                  <a:pt x="6026" y="1311"/>
                  <a:pt x="6026" y="1311"/>
                </a:cubicBezTo>
                <a:cubicBezTo>
                  <a:pt x="6029" y="1307"/>
                  <a:pt x="6029" y="1307"/>
                  <a:pt x="6029" y="1307"/>
                </a:cubicBezTo>
                <a:cubicBezTo>
                  <a:pt x="6026" y="1304"/>
                  <a:pt x="6026" y="1304"/>
                  <a:pt x="6026" y="1304"/>
                </a:cubicBezTo>
                <a:cubicBezTo>
                  <a:pt x="5968" y="1236"/>
                  <a:pt x="5968" y="1236"/>
                  <a:pt x="5968" y="1236"/>
                </a:cubicBezTo>
                <a:cubicBezTo>
                  <a:pt x="5965" y="1233"/>
                  <a:pt x="5965" y="1233"/>
                  <a:pt x="5965" y="1233"/>
                </a:cubicBezTo>
                <a:cubicBezTo>
                  <a:pt x="5965" y="1236"/>
                  <a:pt x="5965" y="1236"/>
                  <a:pt x="5965" y="1236"/>
                </a:cubicBezTo>
                <a:cubicBezTo>
                  <a:pt x="5894" y="1301"/>
                  <a:pt x="5894" y="1301"/>
                  <a:pt x="5894" y="1301"/>
                </a:cubicBezTo>
                <a:close/>
                <a:moveTo>
                  <a:pt x="5800" y="1382"/>
                </a:moveTo>
                <a:cubicBezTo>
                  <a:pt x="5800" y="1385"/>
                  <a:pt x="5800" y="1385"/>
                  <a:pt x="5800" y="1385"/>
                </a:cubicBezTo>
                <a:cubicBezTo>
                  <a:pt x="5800" y="1388"/>
                  <a:pt x="5800" y="1388"/>
                  <a:pt x="5800" y="1388"/>
                </a:cubicBezTo>
                <a:cubicBezTo>
                  <a:pt x="5858" y="1456"/>
                  <a:pt x="5858" y="1456"/>
                  <a:pt x="5858" y="1456"/>
                </a:cubicBezTo>
                <a:cubicBezTo>
                  <a:pt x="5861" y="1459"/>
                  <a:pt x="5861" y="1459"/>
                  <a:pt x="5861" y="1459"/>
                </a:cubicBezTo>
                <a:cubicBezTo>
                  <a:pt x="5861" y="1456"/>
                  <a:pt x="5861" y="1456"/>
                  <a:pt x="5861" y="1456"/>
                </a:cubicBezTo>
                <a:cubicBezTo>
                  <a:pt x="5936" y="1391"/>
                  <a:pt x="5936" y="1391"/>
                  <a:pt x="5936" y="1391"/>
                </a:cubicBezTo>
                <a:cubicBezTo>
                  <a:pt x="5936" y="1388"/>
                  <a:pt x="5936" y="1388"/>
                  <a:pt x="5936" y="1388"/>
                </a:cubicBezTo>
                <a:cubicBezTo>
                  <a:pt x="5936" y="1388"/>
                  <a:pt x="5936" y="1388"/>
                  <a:pt x="5936" y="1388"/>
                </a:cubicBezTo>
                <a:cubicBezTo>
                  <a:pt x="5877" y="1317"/>
                  <a:pt x="5877" y="1317"/>
                  <a:pt x="5877" y="1317"/>
                </a:cubicBezTo>
                <a:cubicBezTo>
                  <a:pt x="5874" y="1317"/>
                  <a:pt x="5874" y="1317"/>
                  <a:pt x="5874" y="1317"/>
                </a:cubicBezTo>
                <a:cubicBezTo>
                  <a:pt x="5871" y="1317"/>
                  <a:pt x="5871" y="1317"/>
                  <a:pt x="5871" y="1317"/>
                </a:cubicBezTo>
                <a:cubicBezTo>
                  <a:pt x="5800" y="1382"/>
                  <a:pt x="5800" y="1382"/>
                  <a:pt x="5800" y="1382"/>
                </a:cubicBezTo>
                <a:close/>
                <a:moveTo>
                  <a:pt x="5709" y="1463"/>
                </a:moveTo>
                <a:cubicBezTo>
                  <a:pt x="5706" y="1466"/>
                  <a:pt x="5706" y="1466"/>
                  <a:pt x="5706" y="1466"/>
                </a:cubicBezTo>
                <a:cubicBezTo>
                  <a:pt x="5709" y="1469"/>
                  <a:pt x="5709" y="1469"/>
                  <a:pt x="5709" y="1469"/>
                </a:cubicBezTo>
                <a:cubicBezTo>
                  <a:pt x="5767" y="1537"/>
                  <a:pt x="5767" y="1537"/>
                  <a:pt x="5767" y="1537"/>
                </a:cubicBezTo>
                <a:cubicBezTo>
                  <a:pt x="5767" y="1540"/>
                  <a:pt x="5767" y="1540"/>
                  <a:pt x="5767" y="1540"/>
                </a:cubicBezTo>
                <a:cubicBezTo>
                  <a:pt x="5771" y="1537"/>
                  <a:pt x="5771" y="1537"/>
                  <a:pt x="5771" y="1537"/>
                </a:cubicBezTo>
                <a:cubicBezTo>
                  <a:pt x="5842" y="1472"/>
                  <a:pt x="5842" y="1472"/>
                  <a:pt x="5842" y="1472"/>
                </a:cubicBezTo>
                <a:cubicBezTo>
                  <a:pt x="5845" y="1472"/>
                  <a:pt x="5845" y="1472"/>
                  <a:pt x="5845" y="1472"/>
                </a:cubicBezTo>
                <a:cubicBezTo>
                  <a:pt x="5845" y="1469"/>
                  <a:pt x="5845" y="1469"/>
                  <a:pt x="5845" y="1469"/>
                </a:cubicBezTo>
                <a:cubicBezTo>
                  <a:pt x="5787" y="1401"/>
                  <a:pt x="5787" y="1401"/>
                  <a:pt x="5787" y="1401"/>
                </a:cubicBezTo>
                <a:cubicBezTo>
                  <a:pt x="5783" y="1398"/>
                  <a:pt x="5783" y="1398"/>
                  <a:pt x="5783" y="1398"/>
                </a:cubicBezTo>
                <a:cubicBezTo>
                  <a:pt x="5780" y="1401"/>
                  <a:pt x="5780" y="1401"/>
                  <a:pt x="5780" y="1401"/>
                </a:cubicBezTo>
                <a:cubicBezTo>
                  <a:pt x="5709" y="1463"/>
                  <a:pt x="5709" y="1463"/>
                  <a:pt x="5709" y="1463"/>
                </a:cubicBezTo>
                <a:close/>
                <a:moveTo>
                  <a:pt x="5618" y="1547"/>
                </a:moveTo>
                <a:cubicBezTo>
                  <a:pt x="5615" y="1547"/>
                  <a:pt x="5615" y="1547"/>
                  <a:pt x="5615" y="1547"/>
                </a:cubicBezTo>
                <a:cubicBezTo>
                  <a:pt x="5618" y="1550"/>
                  <a:pt x="5618" y="1550"/>
                  <a:pt x="5618" y="1550"/>
                </a:cubicBezTo>
                <a:cubicBezTo>
                  <a:pt x="5677" y="1618"/>
                  <a:pt x="5677" y="1618"/>
                  <a:pt x="5677" y="1618"/>
                </a:cubicBezTo>
                <a:cubicBezTo>
                  <a:pt x="5677" y="1621"/>
                  <a:pt x="5677" y="1621"/>
                  <a:pt x="5677" y="1621"/>
                </a:cubicBezTo>
                <a:cubicBezTo>
                  <a:pt x="5680" y="1618"/>
                  <a:pt x="5680" y="1618"/>
                  <a:pt x="5680" y="1618"/>
                </a:cubicBezTo>
                <a:cubicBezTo>
                  <a:pt x="5751" y="1556"/>
                  <a:pt x="5751" y="1556"/>
                  <a:pt x="5751" y="1556"/>
                </a:cubicBezTo>
                <a:cubicBezTo>
                  <a:pt x="5754" y="1553"/>
                  <a:pt x="5754" y="1553"/>
                  <a:pt x="5754" y="1553"/>
                </a:cubicBezTo>
                <a:cubicBezTo>
                  <a:pt x="5751" y="1550"/>
                  <a:pt x="5751" y="1550"/>
                  <a:pt x="5751" y="1550"/>
                </a:cubicBezTo>
                <a:cubicBezTo>
                  <a:pt x="5696" y="1482"/>
                  <a:pt x="5696" y="1482"/>
                  <a:pt x="5696" y="1482"/>
                </a:cubicBezTo>
                <a:cubicBezTo>
                  <a:pt x="5693" y="1479"/>
                  <a:pt x="5693" y="1479"/>
                  <a:pt x="5693" y="1479"/>
                </a:cubicBezTo>
                <a:cubicBezTo>
                  <a:pt x="5690" y="1482"/>
                  <a:pt x="5690" y="1482"/>
                  <a:pt x="5690" y="1482"/>
                </a:cubicBezTo>
                <a:cubicBezTo>
                  <a:pt x="5618" y="1547"/>
                  <a:pt x="5618" y="1547"/>
                  <a:pt x="5618" y="1547"/>
                </a:cubicBezTo>
                <a:close/>
                <a:moveTo>
                  <a:pt x="5528" y="1628"/>
                </a:moveTo>
                <a:cubicBezTo>
                  <a:pt x="5525" y="1631"/>
                  <a:pt x="5525" y="1631"/>
                  <a:pt x="5525" y="1631"/>
                </a:cubicBezTo>
                <a:cubicBezTo>
                  <a:pt x="5528" y="1631"/>
                  <a:pt x="5528" y="1631"/>
                  <a:pt x="5528" y="1631"/>
                </a:cubicBezTo>
                <a:cubicBezTo>
                  <a:pt x="5583" y="1702"/>
                  <a:pt x="5583" y="1702"/>
                  <a:pt x="5583" y="1702"/>
                </a:cubicBezTo>
                <a:cubicBezTo>
                  <a:pt x="5586" y="1702"/>
                  <a:pt x="5586" y="1702"/>
                  <a:pt x="5586" y="1702"/>
                </a:cubicBezTo>
                <a:cubicBezTo>
                  <a:pt x="5589" y="1702"/>
                  <a:pt x="5589" y="1702"/>
                  <a:pt x="5589" y="1702"/>
                </a:cubicBezTo>
                <a:cubicBezTo>
                  <a:pt x="5660" y="1637"/>
                  <a:pt x="5660" y="1637"/>
                  <a:pt x="5660" y="1637"/>
                </a:cubicBezTo>
                <a:cubicBezTo>
                  <a:pt x="5664" y="1634"/>
                  <a:pt x="5664" y="1634"/>
                  <a:pt x="5664" y="1634"/>
                </a:cubicBezTo>
                <a:cubicBezTo>
                  <a:pt x="5660" y="1631"/>
                  <a:pt x="5660" y="1631"/>
                  <a:pt x="5660" y="1631"/>
                </a:cubicBezTo>
                <a:cubicBezTo>
                  <a:pt x="5602" y="1563"/>
                  <a:pt x="5602" y="1563"/>
                  <a:pt x="5602" y="1563"/>
                </a:cubicBezTo>
                <a:cubicBezTo>
                  <a:pt x="5602" y="1560"/>
                  <a:pt x="5602" y="1560"/>
                  <a:pt x="5602" y="1560"/>
                </a:cubicBezTo>
                <a:cubicBezTo>
                  <a:pt x="5599" y="1563"/>
                  <a:pt x="5599" y="1563"/>
                  <a:pt x="5599" y="1563"/>
                </a:cubicBezTo>
                <a:cubicBezTo>
                  <a:pt x="5528" y="1628"/>
                  <a:pt x="5528" y="1628"/>
                  <a:pt x="5528" y="1628"/>
                </a:cubicBezTo>
                <a:close/>
                <a:moveTo>
                  <a:pt x="5437" y="1709"/>
                </a:moveTo>
                <a:cubicBezTo>
                  <a:pt x="5434" y="1712"/>
                  <a:pt x="5434" y="1712"/>
                  <a:pt x="5434" y="1712"/>
                </a:cubicBezTo>
                <a:cubicBezTo>
                  <a:pt x="5437" y="1715"/>
                  <a:pt x="5437" y="1715"/>
                  <a:pt x="5437" y="1715"/>
                </a:cubicBezTo>
                <a:cubicBezTo>
                  <a:pt x="5492" y="1783"/>
                  <a:pt x="5492" y="1783"/>
                  <a:pt x="5492" y="1783"/>
                </a:cubicBezTo>
                <a:cubicBezTo>
                  <a:pt x="5495" y="1786"/>
                  <a:pt x="5495" y="1786"/>
                  <a:pt x="5495" y="1786"/>
                </a:cubicBezTo>
                <a:cubicBezTo>
                  <a:pt x="5499" y="1783"/>
                  <a:pt x="5499" y="1783"/>
                  <a:pt x="5499" y="1783"/>
                </a:cubicBezTo>
                <a:cubicBezTo>
                  <a:pt x="5570" y="1718"/>
                  <a:pt x="5570" y="1718"/>
                  <a:pt x="5570" y="1718"/>
                </a:cubicBezTo>
                <a:cubicBezTo>
                  <a:pt x="5573" y="1715"/>
                  <a:pt x="5573" y="1715"/>
                  <a:pt x="5573" y="1715"/>
                </a:cubicBezTo>
                <a:cubicBezTo>
                  <a:pt x="5570" y="1715"/>
                  <a:pt x="5570" y="1715"/>
                  <a:pt x="5570" y="1715"/>
                </a:cubicBezTo>
                <a:cubicBezTo>
                  <a:pt x="5512" y="1644"/>
                  <a:pt x="5512" y="1644"/>
                  <a:pt x="5512" y="1644"/>
                </a:cubicBezTo>
                <a:cubicBezTo>
                  <a:pt x="5512" y="1644"/>
                  <a:pt x="5512" y="1644"/>
                  <a:pt x="5512" y="1644"/>
                </a:cubicBezTo>
                <a:cubicBezTo>
                  <a:pt x="5508" y="1644"/>
                  <a:pt x="5508" y="1644"/>
                  <a:pt x="5508" y="1644"/>
                </a:cubicBezTo>
                <a:cubicBezTo>
                  <a:pt x="5437" y="1709"/>
                  <a:pt x="5437" y="1709"/>
                  <a:pt x="5437" y="1709"/>
                </a:cubicBezTo>
                <a:close/>
                <a:moveTo>
                  <a:pt x="5343" y="1790"/>
                </a:moveTo>
                <a:cubicBezTo>
                  <a:pt x="5343" y="1793"/>
                  <a:pt x="5343" y="1793"/>
                  <a:pt x="5343" y="1793"/>
                </a:cubicBezTo>
                <a:cubicBezTo>
                  <a:pt x="5343" y="1796"/>
                  <a:pt x="5343" y="1796"/>
                  <a:pt x="5343" y="1796"/>
                </a:cubicBezTo>
                <a:cubicBezTo>
                  <a:pt x="5402" y="1864"/>
                  <a:pt x="5402" y="1864"/>
                  <a:pt x="5402" y="1864"/>
                </a:cubicBezTo>
                <a:cubicBezTo>
                  <a:pt x="5405" y="1867"/>
                  <a:pt x="5405" y="1867"/>
                  <a:pt x="5405" y="1867"/>
                </a:cubicBezTo>
                <a:cubicBezTo>
                  <a:pt x="5408" y="1864"/>
                  <a:pt x="5408" y="1864"/>
                  <a:pt x="5408" y="1864"/>
                </a:cubicBezTo>
                <a:cubicBezTo>
                  <a:pt x="5479" y="1799"/>
                  <a:pt x="5479" y="1799"/>
                  <a:pt x="5479" y="1799"/>
                </a:cubicBezTo>
                <a:cubicBezTo>
                  <a:pt x="5482" y="1799"/>
                  <a:pt x="5482" y="1799"/>
                  <a:pt x="5482" y="1799"/>
                </a:cubicBezTo>
                <a:cubicBezTo>
                  <a:pt x="5479" y="1796"/>
                  <a:pt x="5479" y="1796"/>
                  <a:pt x="5479" y="1796"/>
                </a:cubicBezTo>
                <a:cubicBezTo>
                  <a:pt x="5421" y="1728"/>
                  <a:pt x="5421" y="1728"/>
                  <a:pt x="5421" y="1728"/>
                </a:cubicBezTo>
                <a:cubicBezTo>
                  <a:pt x="5418" y="1725"/>
                  <a:pt x="5418" y="1725"/>
                  <a:pt x="5418" y="1725"/>
                </a:cubicBezTo>
                <a:cubicBezTo>
                  <a:pt x="5418" y="1728"/>
                  <a:pt x="5418" y="1728"/>
                  <a:pt x="5418" y="1728"/>
                </a:cubicBezTo>
                <a:cubicBezTo>
                  <a:pt x="5343" y="1790"/>
                  <a:pt x="5343" y="1790"/>
                  <a:pt x="5343" y="1790"/>
                </a:cubicBezTo>
                <a:close/>
                <a:moveTo>
                  <a:pt x="5253" y="1874"/>
                </a:moveTo>
                <a:cubicBezTo>
                  <a:pt x="5253" y="1874"/>
                  <a:pt x="5253" y="1874"/>
                  <a:pt x="5253" y="1874"/>
                </a:cubicBezTo>
                <a:cubicBezTo>
                  <a:pt x="5253" y="1877"/>
                  <a:pt x="5253" y="1877"/>
                  <a:pt x="5253" y="1877"/>
                </a:cubicBezTo>
                <a:cubicBezTo>
                  <a:pt x="5311" y="1945"/>
                  <a:pt x="5311" y="1945"/>
                  <a:pt x="5311" y="1945"/>
                </a:cubicBezTo>
                <a:cubicBezTo>
                  <a:pt x="5314" y="1948"/>
                  <a:pt x="5314" y="1948"/>
                  <a:pt x="5314" y="1948"/>
                </a:cubicBezTo>
                <a:cubicBezTo>
                  <a:pt x="5314" y="1945"/>
                  <a:pt x="5314" y="1945"/>
                  <a:pt x="5314" y="1945"/>
                </a:cubicBezTo>
                <a:cubicBezTo>
                  <a:pt x="5389" y="1883"/>
                  <a:pt x="5389" y="1883"/>
                  <a:pt x="5389" y="1883"/>
                </a:cubicBezTo>
                <a:cubicBezTo>
                  <a:pt x="5389" y="1880"/>
                  <a:pt x="5389" y="1880"/>
                  <a:pt x="5389" y="1880"/>
                </a:cubicBezTo>
                <a:cubicBezTo>
                  <a:pt x="5389" y="1877"/>
                  <a:pt x="5389" y="1877"/>
                  <a:pt x="5389" y="1877"/>
                </a:cubicBezTo>
                <a:cubicBezTo>
                  <a:pt x="5330" y="1809"/>
                  <a:pt x="5330" y="1809"/>
                  <a:pt x="5330" y="1809"/>
                </a:cubicBezTo>
                <a:cubicBezTo>
                  <a:pt x="5327" y="1806"/>
                  <a:pt x="5327" y="1806"/>
                  <a:pt x="5327" y="1806"/>
                </a:cubicBezTo>
                <a:cubicBezTo>
                  <a:pt x="5324" y="1809"/>
                  <a:pt x="5324" y="1809"/>
                  <a:pt x="5324" y="1809"/>
                </a:cubicBezTo>
                <a:cubicBezTo>
                  <a:pt x="5253" y="1874"/>
                  <a:pt x="5253" y="1874"/>
                  <a:pt x="5253" y="1874"/>
                </a:cubicBezTo>
                <a:close/>
                <a:moveTo>
                  <a:pt x="5162" y="1955"/>
                </a:moveTo>
                <a:cubicBezTo>
                  <a:pt x="5159" y="1958"/>
                  <a:pt x="5159" y="1958"/>
                  <a:pt x="5159" y="1958"/>
                </a:cubicBezTo>
                <a:cubicBezTo>
                  <a:pt x="5162" y="1958"/>
                  <a:pt x="5162" y="1958"/>
                  <a:pt x="5162" y="1958"/>
                </a:cubicBezTo>
                <a:cubicBezTo>
                  <a:pt x="5220" y="2029"/>
                  <a:pt x="5220" y="2029"/>
                  <a:pt x="5220" y="2029"/>
                </a:cubicBezTo>
                <a:cubicBezTo>
                  <a:pt x="5220" y="2029"/>
                  <a:pt x="5220" y="2029"/>
                  <a:pt x="5220" y="2029"/>
                </a:cubicBezTo>
                <a:cubicBezTo>
                  <a:pt x="5224" y="2029"/>
                  <a:pt x="5224" y="2029"/>
                  <a:pt x="5224" y="2029"/>
                </a:cubicBezTo>
                <a:cubicBezTo>
                  <a:pt x="5295" y="1964"/>
                  <a:pt x="5295" y="1964"/>
                  <a:pt x="5295" y="1964"/>
                </a:cubicBezTo>
                <a:cubicBezTo>
                  <a:pt x="5298" y="1961"/>
                  <a:pt x="5298" y="1961"/>
                  <a:pt x="5298" y="1961"/>
                </a:cubicBezTo>
                <a:cubicBezTo>
                  <a:pt x="5298" y="1958"/>
                  <a:pt x="5298" y="1958"/>
                  <a:pt x="5298" y="1958"/>
                </a:cubicBezTo>
                <a:cubicBezTo>
                  <a:pt x="5240" y="1890"/>
                  <a:pt x="5240" y="1890"/>
                  <a:pt x="5240" y="1890"/>
                </a:cubicBezTo>
                <a:cubicBezTo>
                  <a:pt x="5236" y="1887"/>
                  <a:pt x="5236" y="1887"/>
                  <a:pt x="5236" y="1887"/>
                </a:cubicBezTo>
                <a:cubicBezTo>
                  <a:pt x="5233" y="1890"/>
                  <a:pt x="5233" y="1890"/>
                  <a:pt x="5233" y="1890"/>
                </a:cubicBezTo>
                <a:cubicBezTo>
                  <a:pt x="5162" y="1955"/>
                  <a:pt x="5162" y="1955"/>
                  <a:pt x="5162" y="1955"/>
                </a:cubicBezTo>
                <a:close/>
                <a:moveTo>
                  <a:pt x="5071" y="2036"/>
                </a:moveTo>
                <a:cubicBezTo>
                  <a:pt x="5068" y="2039"/>
                  <a:pt x="5068" y="2039"/>
                  <a:pt x="5068" y="2039"/>
                </a:cubicBezTo>
                <a:cubicBezTo>
                  <a:pt x="5071" y="2042"/>
                  <a:pt x="5071" y="2042"/>
                  <a:pt x="5071" y="2042"/>
                </a:cubicBezTo>
                <a:cubicBezTo>
                  <a:pt x="5130" y="2110"/>
                  <a:pt x="5130" y="2110"/>
                  <a:pt x="5130" y="2110"/>
                </a:cubicBezTo>
                <a:cubicBezTo>
                  <a:pt x="5130" y="2113"/>
                  <a:pt x="5130" y="2113"/>
                  <a:pt x="5130" y="2113"/>
                </a:cubicBezTo>
                <a:cubicBezTo>
                  <a:pt x="5133" y="2110"/>
                  <a:pt x="5133" y="2110"/>
                  <a:pt x="5133" y="2110"/>
                </a:cubicBezTo>
                <a:cubicBezTo>
                  <a:pt x="5204" y="2045"/>
                  <a:pt x="5204" y="2045"/>
                  <a:pt x="5204" y="2045"/>
                </a:cubicBezTo>
                <a:cubicBezTo>
                  <a:pt x="5207" y="2042"/>
                  <a:pt x="5207" y="2042"/>
                  <a:pt x="5207" y="2042"/>
                </a:cubicBezTo>
                <a:cubicBezTo>
                  <a:pt x="5204" y="2042"/>
                  <a:pt x="5204" y="2042"/>
                  <a:pt x="5204" y="2042"/>
                </a:cubicBezTo>
                <a:cubicBezTo>
                  <a:pt x="5149" y="1971"/>
                  <a:pt x="5149" y="1971"/>
                  <a:pt x="5149" y="1971"/>
                </a:cubicBezTo>
                <a:cubicBezTo>
                  <a:pt x="5146" y="1971"/>
                  <a:pt x="5146" y="1971"/>
                  <a:pt x="5146" y="1971"/>
                </a:cubicBezTo>
                <a:cubicBezTo>
                  <a:pt x="5143" y="1971"/>
                  <a:pt x="5143" y="1971"/>
                  <a:pt x="5143" y="1971"/>
                </a:cubicBezTo>
                <a:cubicBezTo>
                  <a:pt x="5071" y="2036"/>
                  <a:pt x="5071" y="2036"/>
                  <a:pt x="5071" y="2036"/>
                </a:cubicBezTo>
                <a:close/>
                <a:moveTo>
                  <a:pt x="4981" y="2116"/>
                </a:moveTo>
                <a:cubicBezTo>
                  <a:pt x="4978" y="2120"/>
                  <a:pt x="4978" y="2120"/>
                  <a:pt x="4978" y="2120"/>
                </a:cubicBezTo>
                <a:cubicBezTo>
                  <a:pt x="4981" y="2123"/>
                  <a:pt x="4981" y="2123"/>
                  <a:pt x="4981" y="2123"/>
                </a:cubicBezTo>
                <a:cubicBezTo>
                  <a:pt x="5036" y="2191"/>
                  <a:pt x="5036" y="2191"/>
                  <a:pt x="5036" y="2191"/>
                </a:cubicBezTo>
                <a:cubicBezTo>
                  <a:pt x="5039" y="2194"/>
                  <a:pt x="5039" y="2194"/>
                  <a:pt x="5039" y="2194"/>
                </a:cubicBezTo>
                <a:cubicBezTo>
                  <a:pt x="5042" y="2191"/>
                  <a:pt x="5042" y="2191"/>
                  <a:pt x="5042" y="2191"/>
                </a:cubicBezTo>
                <a:cubicBezTo>
                  <a:pt x="5113" y="2126"/>
                  <a:pt x="5113" y="2126"/>
                  <a:pt x="5113" y="2126"/>
                </a:cubicBezTo>
                <a:cubicBezTo>
                  <a:pt x="5117" y="2126"/>
                  <a:pt x="5117" y="2126"/>
                  <a:pt x="5117" y="2126"/>
                </a:cubicBezTo>
                <a:cubicBezTo>
                  <a:pt x="5113" y="2123"/>
                  <a:pt x="5113" y="2123"/>
                  <a:pt x="5113" y="2123"/>
                </a:cubicBezTo>
                <a:cubicBezTo>
                  <a:pt x="5055" y="2055"/>
                  <a:pt x="5055" y="2055"/>
                  <a:pt x="5055" y="2055"/>
                </a:cubicBezTo>
                <a:cubicBezTo>
                  <a:pt x="5055" y="2052"/>
                  <a:pt x="5055" y="2052"/>
                  <a:pt x="5055" y="2052"/>
                </a:cubicBezTo>
                <a:cubicBezTo>
                  <a:pt x="5052" y="2055"/>
                  <a:pt x="5052" y="2055"/>
                  <a:pt x="5052" y="2055"/>
                </a:cubicBezTo>
                <a:cubicBezTo>
                  <a:pt x="4981" y="2116"/>
                  <a:pt x="4981" y="2116"/>
                  <a:pt x="4981" y="2116"/>
                </a:cubicBezTo>
                <a:close/>
                <a:moveTo>
                  <a:pt x="4890" y="2201"/>
                </a:moveTo>
                <a:cubicBezTo>
                  <a:pt x="4887" y="2201"/>
                  <a:pt x="4887" y="2201"/>
                  <a:pt x="4887" y="2201"/>
                </a:cubicBezTo>
                <a:cubicBezTo>
                  <a:pt x="4887" y="2204"/>
                  <a:pt x="4887" y="2204"/>
                  <a:pt x="4887" y="2204"/>
                </a:cubicBezTo>
                <a:cubicBezTo>
                  <a:pt x="4945" y="2272"/>
                  <a:pt x="4945" y="2272"/>
                  <a:pt x="4945" y="2272"/>
                </a:cubicBezTo>
                <a:cubicBezTo>
                  <a:pt x="4948" y="2275"/>
                  <a:pt x="4948" y="2275"/>
                  <a:pt x="4948" y="2275"/>
                </a:cubicBezTo>
                <a:cubicBezTo>
                  <a:pt x="4952" y="2272"/>
                  <a:pt x="4952" y="2272"/>
                  <a:pt x="4952" y="2272"/>
                </a:cubicBezTo>
                <a:cubicBezTo>
                  <a:pt x="5023" y="2210"/>
                  <a:pt x="5023" y="2210"/>
                  <a:pt x="5023" y="2210"/>
                </a:cubicBezTo>
                <a:cubicBezTo>
                  <a:pt x="5026" y="2207"/>
                  <a:pt x="5026" y="2207"/>
                  <a:pt x="5026" y="2207"/>
                </a:cubicBezTo>
                <a:cubicBezTo>
                  <a:pt x="5023" y="2204"/>
                  <a:pt x="5023" y="2204"/>
                  <a:pt x="5023" y="2204"/>
                </a:cubicBezTo>
                <a:cubicBezTo>
                  <a:pt x="4965" y="2136"/>
                  <a:pt x="4965" y="2136"/>
                  <a:pt x="4965" y="2136"/>
                </a:cubicBezTo>
                <a:cubicBezTo>
                  <a:pt x="4965" y="2133"/>
                  <a:pt x="4965" y="2133"/>
                  <a:pt x="4965" y="2133"/>
                </a:cubicBezTo>
                <a:cubicBezTo>
                  <a:pt x="4961" y="2136"/>
                  <a:pt x="4961" y="2136"/>
                  <a:pt x="4961" y="2136"/>
                </a:cubicBezTo>
                <a:cubicBezTo>
                  <a:pt x="4890" y="2201"/>
                  <a:pt x="4890" y="2201"/>
                  <a:pt x="4890" y="2201"/>
                </a:cubicBezTo>
                <a:close/>
                <a:moveTo>
                  <a:pt x="4796" y="2282"/>
                </a:moveTo>
                <a:cubicBezTo>
                  <a:pt x="4796" y="2285"/>
                  <a:pt x="4796" y="2285"/>
                  <a:pt x="4796" y="2285"/>
                </a:cubicBezTo>
                <a:cubicBezTo>
                  <a:pt x="4796" y="2285"/>
                  <a:pt x="4796" y="2285"/>
                  <a:pt x="4796" y="2285"/>
                </a:cubicBezTo>
                <a:cubicBezTo>
                  <a:pt x="4855" y="2356"/>
                  <a:pt x="4855" y="2356"/>
                  <a:pt x="4855" y="2356"/>
                </a:cubicBezTo>
                <a:cubicBezTo>
                  <a:pt x="4858" y="2356"/>
                  <a:pt x="4858" y="2356"/>
                  <a:pt x="4858" y="2356"/>
                </a:cubicBezTo>
                <a:cubicBezTo>
                  <a:pt x="4861" y="2356"/>
                  <a:pt x="4861" y="2356"/>
                  <a:pt x="4861" y="2356"/>
                </a:cubicBezTo>
                <a:cubicBezTo>
                  <a:pt x="4932" y="2291"/>
                  <a:pt x="4932" y="2291"/>
                  <a:pt x="4932" y="2291"/>
                </a:cubicBezTo>
                <a:cubicBezTo>
                  <a:pt x="4932" y="2288"/>
                  <a:pt x="4932" y="2288"/>
                  <a:pt x="4932" y="2288"/>
                </a:cubicBezTo>
                <a:cubicBezTo>
                  <a:pt x="4932" y="2285"/>
                  <a:pt x="4932" y="2285"/>
                  <a:pt x="4932" y="2285"/>
                </a:cubicBezTo>
                <a:cubicBezTo>
                  <a:pt x="4874" y="2217"/>
                  <a:pt x="4874" y="2217"/>
                  <a:pt x="4874" y="2217"/>
                </a:cubicBezTo>
                <a:cubicBezTo>
                  <a:pt x="4871" y="2214"/>
                  <a:pt x="4871" y="2214"/>
                  <a:pt x="4871" y="2214"/>
                </a:cubicBezTo>
                <a:cubicBezTo>
                  <a:pt x="4871" y="2217"/>
                  <a:pt x="4871" y="2217"/>
                  <a:pt x="4871" y="2217"/>
                </a:cubicBezTo>
                <a:cubicBezTo>
                  <a:pt x="4796" y="2282"/>
                  <a:pt x="4796" y="2282"/>
                  <a:pt x="4796" y="2282"/>
                </a:cubicBezTo>
                <a:close/>
                <a:moveTo>
                  <a:pt x="4706" y="2362"/>
                </a:moveTo>
                <a:cubicBezTo>
                  <a:pt x="4702" y="2366"/>
                  <a:pt x="4702" y="2366"/>
                  <a:pt x="4702" y="2366"/>
                </a:cubicBezTo>
                <a:cubicBezTo>
                  <a:pt x="4706" y="2369"/>
                  <a:pt x="4706" y="2369"/>
                  <a:pt x="4706" y="2369"/>
                </a:cubicBezTo>
                <a:cubicBezTo>
                  <a:pt x="4764" y="2437"/>
                  <a:pt x="4764" y="2437"/>
                  <a:pt x="4764" y="2437"/>
                </a:cubicBezTo>
                <a:cubicBezTo>
                  <a:pt x="4767" y="2440"/>
                  <a:pt x="4767" y="2440"/>
                  <a:pt x="4767" y="2440"/>
                </a:cubicBezTo>
                <a:cubicBezTo>
                  <a:pt x="4767" y="2437"/>
                  <a:pt x="4767" y="2437"/>
                  <a:pt x="4767" y="2437"/>
                </a:cubicBezTo>
                <a:cubicBezTo>
                  <a:pt x="4842" y="2372"/>
                  <a:pt x="4842" y="2372"/>
                  <a:pt x="4842" y="2372"/>
                </a:cubicBezTo>
                <a:cubicBezTo>
                  <a:pt x="4842" y="2369"/>
                  <a:pt x="4842" y="2369"/>
                  <a:pt x="4842" y="2369"/>
                </a:cubicBezTo>
                <a:cubicBezTo>
                  <a:pt x="4842" y="2369"/>
                  <a:pt x="4842" y="2369"/>
                  <a:pt x="4842" y="2369"/>
                </a:cubicBezTo>
                <a:cubicBezTo>
                  <a:pt x="4783" y="2298"/>
                  <a:pt x="4783" y="2298"/>
                  <a:pt x="4783" y="2298"/>
                </a:cubicBezTo>
                <a:cubicBezTo>
                  <a:pt x="4780" y="2298"/>
                  <a:pt x="4780" y="2298"/>
                  <a:pt x="4780" y="2298"/>
                </a:cubicBezTo>
                <a:cubicBezTo>
                  <a:pt x="4777" y="2298"/>
                  <a:pt x="4777" y="2298"/>
                  <a:pt x="4777" y="2298"/>
                </a:cubicBezTo>
                <a:cubicBezTo>
                  <a:pt x="4706" y="2362"/>
                  <a:pt x="4706" y="2362"/>
                  <a:pt x="4706" y="2362"/>
                </a:cubicBezTo>
                <a:close/>
                <a:moveTo>
                  <a:pt x="4615" y="2443"/>
                </a:moveTo>
                <a:cubicBezTo>
                  <a:pt x="4612" y="2447"/>
                  <a:pt x="4612" y="2447"/>
                  <a:pt x="4612" y="2447"/>
                </a:cubicBezTo>
                <a:cubicBezTo>
                  <a:pt x="4615" y="2450"/>
                  <a:pt x="4615" y="2450"/>
                  <a:pt x="4615" y="2450"/>
                </a:cubicBezTo>
                <a:cubicBezTo>
                  <a:pt x="4673" y="2518"/>
                  <a:pt x="4673" y="2518"/>
                  <a:pt x="4673" y="2518"/>
                </a:cubicBezTo>
                <a:cubicBezTo>
                  <a:pt x="4673" y="2521"/>
                  <a:pt x="4673" y="2521"/>
                  <a:pt x="4673" y="2521"/>
                </a:cubicBezTo>
                <a:cubicBezTo>
                  <a:pt x="4677" y="2518"/>
                  <a:pt x="4677" y="2518"/>
                  <a:pt x="4677" y="2518"/>
                </a:cubicBezTo>
                <a:cubicBezTo>
                  <a:pt x="4748" y="2453"/>
                  <a:pt x="4748" y="2453"/>
                  <a:pt x="4748" y="2453"/>
                </a:cubicBezTo>
                <a:cubicBezTo>
                  <a:pt x="4751" y="2453"/>
                  <a:pt x="4751" y="2453"/>
                  <a:pt x="4751" y="2453"/>
                </a:cubicBezTo>
                <a:cubicBezTo>
                  <a:pt x="4748" y="2450"/>
                  <a:pt x="4748" y="2450"/>
                  <a:pt x="4748" y="2450"/>
                </a:cubicBezTo>
                <a:cubicBezTo>
                  <a:pt x="4693" y="2382"/>
                  <a:pt x="4693" y="2382"/>
                  <a:pt x="4693" y="2382"/>
                </a:cubicBezTo>
                <a:cubicBezTo>
                  <a:pt x="4689" y="2379"/>
                  <a:pt x="4689" y="2379"/>
                  <a:pt x="4689" y="2379"/>
                </a:cubicBezTo>
                <a:cubicBezTo>
                  <a:pt x="4686" y="2382"/>
                  <a:pt x="4686" y="2382"/>
                  <a:pt x="4686" y="2382"/>
                </a:cubicBezTo>
                <a:cubicBezTo>
                  <a:pt x="4615" y="2443"/>
                  <a:pt x="4615" y="2443"/>
                  <a:pt x="4615" y="2443"/>
                </a:cubicBezTo>
                <a:close/>
                <a:moveTo>
                  <a:pt x="4524" y="2528"/>
                </a:moveTo>
                <a:cubicBezTo>
                  <a:pt x="4521" y="2528"/>
                  <a:pt x="4521" y="2528"/>
                  <a:pt x="4521" y="2528"/>
                </a:cubicBezTo>
                <a:cubicBezTo>
                  <a:pt x="4524" y="2531"/>
                  <a:pt x="4524" y="2531"/>
                  <a:pt x="4524" y="2531"/>
                </a:cubicBezTo>
                <a:cubicBezTo>
                  <a:pt x="4579" y="2599"/>
                  <a:pt x="4579" y="2599"/>
                  <a:pt x="4579" y="2599"/>
                </a:cubicBezTo>
                <a:cubicBezTo>
                  <a:pt x="4583" y="2602"/>
                  <a:pt x="4583" y="2602"/>
                  <a:pt x="4583" y="2602"/>
                </a:cubicBezTo>
                <a:cubicBezTo>
                  <a:pt x="4586" y="2599"/>
                  <a:pt x="4586" y="2599"/>
                  <a:pt x="4586" y="2599"/>
                </a:cubicBezTo>
                <a:cubicBezTo>
                  <a:pt x="4657" y="2537"/>
                  <a:pt x="4657" y="2537"/>
                  <a:pt x="4657" y="2537"/>
                </a:cubicBezTo>
                <a:cubicBezTo>
                  <a:pt x="4660" y="2534"/>
                  <a:pt x="4660" y="2534"/>
                  <a:pt x="4660" y="2534"/>
                </a:cubicBezTo>
                <a:cubicBezTo>
                  <a:pt x="4657" y="2531"/>
                  <a:pt x="4657" y="2531"/>
                  <a:pt x="4657" y="2531"/>
                </a:cubicBezTo>
                <a:cubicBezTo>
                  <a:pt x="4602" y="2463"/>
                  <a:pt x="4602" y="2463"/>
                  <a:pt x="4602" y="2463"/>
                </a:cubicBezTo>
                <a:cubicBezTo>
                  <a:pt x="4599" y="2460"/>
                  <a:pt x="4599" y="2460"/>
                  <a:pt x="4599" y="2460"/>
                </a:cubicBezTo>
                <a:cubicBezTo>
                  <a:pt x="4596" y="2463"/>
                  <a:pt x="4596" y="2463"/>
                  <a:pt x="4596" y="2463"/>
                </a:cubicBezTo>
                <a:cubicBezTo>
                  <a:pt x="4524" y="2528"/>
                  <a:pt x="4524" y="2528"/>
                  <a:pt x="4524" y="2528"/>
                </a:cubicBezTo>
                <a:close/>
                <a:moveTo>
                  <a:pt x="4434" y="2608"/>
                </a:moveTo>
                <a:cubicBezTo>
                  <a:pt x="4431" y="2612"/>
                  <a:pt x="4431" y="2612"/>
                  <a:pt x="4431" y="2612"/>
                </a:cubicBezTo>
                <a:cubicBezTo>
                  <a:pt x="4434" y="2612"/>
                  <a:pt x="4434" y="2612"/>
                  <a:pt x="4434" y="2612"/>
                </a:cubicBezTo>
                <a:cubicBezTo>
                  <a:pt x="4489" y="2683"/>
                  <a:pt x="4489" y="2683"/>
                  <a:pt x="4489" y="2683"/>
                </a:cubicBezTo>
                <a:cubicBezTo>
                  <a:pt x="4492" y="2683"/>
                  <a:pt x="4492" y="2683"/>
                  <a:pt x="4492" y="2683"/>
                </a:cubicBezTo>
                <a:cubicBezTo>
                  <a:pt x="4495" y="2683"/>
                  <a:pt x="4495" y="2683"/>
                  <a:pt x="4495" y="2683"/>
                </a:cubicBezTo>
                <a:cubicBezTo>
                  <a:pt x="4566" y="2618"/>
                  <a:pt x="4566" y="2618"/>
                  <a:pt x="4566" y="2618"/>
                </a:cubicBezTo>
                <a:cubicBezTo>
                  <a:pt x="4570" y="2615"/>
                  <a:pt x="4570" y="2615"/>
                  <a:pt x="4570" y="2615"/>
                </a:cubicBezTo>
                <a:cubicBezTo>
                  <a:pt x="4566" y="2612"/>
                  <a:pt x="4566" y="2612"/>
                  <a:pt x="4566" y="2612"/>
                </a:cubicBezTo>
                <a:cubicBezTo>
                  <a:pt x="4508" y="2544"/>
                  <a:pt x="4508" y="2544"/>
                  <a:pt x="4508" y="2544"/>
                </a:cubicBezTo>
                <a:cubicBezTo>
                  <a:pt x="4508" y="2540"/>
                  <a:pt x="4508" y="2540"/>
                  <a:pt x="4508" y="2540"/>
                </a:cubicBezTo>
                <a:cubicBezTo>
                  <a:pt x="4505" y="2544"/>
                  <a:pt x="4505" y="2544"/>
                  <a:pt x="4505" y="2544"/>
                </a:cubicBezTo>
                <a:cubicBezTo>
                  <a:pt x="4434" y="2608"/>
                  <a:pt x="4434" y="2608"/>
                  <a:pt x="4434" y="2608"/>
                </a:cubicBezTo>
                <a:close/>
                <a:moveTo>
                  <a:pt x="4304" y="2722"/>
                </a:moveTo>
                <a:cubicBezTo>
                  <a:pt x="4301" y="2725"/>
                  <a:pt x="4301" y="2725"/>
                  <a:pt x="4301" y="2725"/>
                </a:cubicBezTo>
                <a:cubicBezTo>
                  <a:pt x="4304" y="2728"/>
                  <a:pt x="4304" y="2728"/>
                  <a:pt x="4304" y="2728"/>
                </a:cubicBezTo>
                <a:cubicBezTo>
                  <a:pt x="4363" y="2796"/>
                  <a:pt x="4363" y="2796"/>
                  <a:pt x="4363" y="2796"/>
                </a:cubicBezTo>
                <a:cubicBezTo>
                  <a:pt x="4366" y="2799"/>
                  <a:pt x="4366" y="2799"/>
                  <a:pt x="4366" y="2799"/>
                </a:cubicBezTo>
                <a:cubicBezTo>
                  <a:pt x="4366" y="2796"/>
                  <a:pt x="4366" y="2796"/>
                  <a:pt x="4366" y="2796"/>
                </a:cubicBezTo>
                <a:cubicBezTo>
                  <a:pt x="4476" y="2699"/>
                  <a:pt x="4476" y="2699"/>
                  <a:pt x="4476" y="2699"/>
                </a:cubicBezTo>
                <a:cubicBezTo>
                  <a:pt x="4479" y="2696"/>
                  <a:pt x="4479" y="2696"/>
                  <a:pt x="4479" y="2696"/>
                </a:cubicBezTo>
                <a:cubicBezTo>
                  <a:pt x="4476" y="2696"/>
                  <a:pt x="4476" y="2696"/>
                  <a:pt x="4476" y="2696"/>
                </a:cubicBezTo>
                <a:cubicBezTo>
                  <a:pt x="4418" y="2625"/>
                  <a:pt x="4418" y="2625"/>
                  <a:pt x="4418" y="2625"/>
                </a:cubicBezTo>
                <a:cubicBezTo>
                  <a:pt x="4414" y="2625"/>
                  <a:pt x="4414" y="2625"/>
                  <a:pt x="4414" y="2625"/>
                </a:cubicBezTo>
                <a:cubicBezTo>
                  <a:pt x="4414" y="2625"/>
                  <a:pt x="4414" y="2625"/>
                  <a:pt x="4414" y="2625"/>
                </a:cubicBezTo>
                <a:cubicBezTo>
                  <a:pt x="4304" y="2722"/>
                  <a:pt x="4304" y="2722"/>
                  <a:pt x="4304" y="2722"/>
                </a:cubicBezTo>
                <a:close/>
                <a:moveTo>
                  <a:pt x="5968" y="1391"/>
                </a:moveTo>
                <a:cubicBezTo>
                  <a:pt x="5965" y="1395"/>
                  <a:pt x="5965" y="1395"/>
                  <a:pt x="5965" y="1395"/>
                </a:cubicBezTo>
                <a:cubicBezTo>
                  <a:pt x="5968" y="1395"/>
                  <a:pt x="5968" y="1395"/>
                  <a:pt x="5968" y="1395"/>
                </a:cubicBezTo>
                <a:cubicBezTo>
                  <a:pt x="6026" y="1466"/>
                  <a:pt x="6026" y="1466"/>
                  <a:pt x="6026" y="1466"/>
                </a:cubicBezTo>
                <a:cubicBezTo>
                  <a:pt x="6026" y="1466"/>
                  <a:pt x="6026" y="1466"/>
                  <a:pt x="6026" y="1466"/>
                </a:cubicBezTo>
                <a:cubicBezTo>
                  <a:pt x="6029" y="1466"/>
                  <a:pt x="6029" y="1466"/>
                  <a:pt x="6029" y="1466"/>
                </a:cubicBezTo>
                <a:cubicBezTo>
                  <a:pt x="6101" y="1401"/>
                  <a:pt x="6101" y="1401"/>
                  <a:pt x="6101" y="1401"/>
                </a:cubicBezTo>
                <a:cubicBezTo>
                  <a:pt x="6104" y="1398"/>
                  <a:pt x="6104" y="1398"/>
                  <a:pt x="6104" y="1398"/>
                </a:cubicBezTo>
                <a:cubicBezTo>
                  <a:pt x="6101" y="1395"/>
                  <a:pt x="6101" y="1395"/>
                  <a:pt x="6101" y="1395"/>
                </a:cubicBezTo>
                <a:cubicBezTo>
                  <a:pt x="6046" y="1327"/>
                  <a:pt x="6046" y="1327"/>
                  <a:pt x="6046" y="1327"/>
                </a:cubicBezTo>
                <a:cubicBezTo>
                  <a:pt x="6042" y="1323"/>
                  <a:pt x="6042" y="1323"/>
                  <a:pt x="6042" y="1323"/>
                </a:cubicBezTo>
                <a:cubicBezTo>
                  <a:pt x="6039" y="1327"/>
                  <a:pt x="6039" y="1327"/>
                  <a:pt x="6039" y="1327"/>
                </a:cubicBezTo>
                <a:cubicBezTo>
                  <a:pt x="5968" y="1391"/>
                  <a:pt x="5968" y="1391"/>
                  <a:pt x="5968" y="1391"/>
                </a:cubicBezTo>
                <a:close/>
                <a:moveTo>
                  <a:pt x="5877" y="1472"/>
                </a:moveTo>
                <a:cubicBezTo>
                  <a:pt x="5874" y="1476"/>
                  <a:pt x="5874" y="1476"/>
                  <a:pt x="5874" y="1476"/>
                </a:cubicBezTo>
                <a:cubicBezTo>
                  <a:pt x="5877" y="1479"/>
                  <a:pt x="5877" y="1479"/>
                  <a:pt x="5877" y="1479"/>
                </a:cubicBezTo>
                <a:cubicBezTo>
                  <a:pt x="5932" y="1547"/>
                  <a:pt x="5932" y="1547"/>
                  <a:pt x="5932" y="1547"/>
                </a:cubicBezTo>
                <a:cubicBezTo>
                  <a:pt x="5936" y="1550"/>
                  <a:pt x="5936" y="1550"/>
                  <a:pt x="5936" y="1550"/>
                </a:cubicBezTo>
                <a:cubicBezTo>
                  <a:pt x="5939" y="1547"/>
                  <a:pt x="5939" y="1547"/>
                  <a:pt x="5939" y="1547"/>
                </a:cubicBezTo>
                <a:cubicBezTo>
                  <a:pt x="6010" y="1482"/>
                  <a:pt x="6010" y="1482"/>
                  <a:pt x="6010" y="1482"/>
                </a:cubicBezTo>
                <a:cubicBezTo>
                  <a:pt x="6013" y="1479"/>
                  <a:pt x="6013" y="1479"/>
                  <a:pt x="6013" y="1479"/>
                </a:cubicBezTo>
                <a:cubicBezTo>
                  <a:pt x="6010" y="1479"/>
                  <a:pt x="6010" y="1479"/>
                  <a:pt x="6010" y="1479"/>
                </a:cubicBezTo>
                <a:cubicBezTo>
                  <a:pt x="5952" y="1408"/>
                  <a:pt x="5952" y="1408"/>
                  <a:pt x="5952" y="1408"/>
                </a:cubicBezTo>
                <a:cubicBezTo>
                  <a:pt x="5952" y="1408"/>
                  <a:pt x="5952" y="1408"/>
                  <a:pt x="5952" y="1408"/>
                </a:cubicBezTo>
                <a:cubicBezTo>
                  <a:pt x="5949" y="1408"/>
                  <a:pt x="5949" y="1408"/>
                  <a:pt x="5949" y="1408"/>
                </a:cubicBezTo>
                <a:cubicBezTo>
                  <a:pt x="5877" y="1472"/>
                  <a:pt x="5877" y="1472"/>
                  <a:pt x="5877" y="1472"/>
                </a:cubicBezTo>
                <a:close/>
                <a:moveTo>
                  <a:pt x="5787" y="1553"/>
                </a:moveTo>
                <a:cubicBezTo>
                  <a:pt x="5783" y="1556"/>
                  <a:pt x="5783" y="1556"/>
                  <a:pt x="5783" y="1556"/>
                </a:cubicBezTo>
                <a:cubicBezTo>
                  <a:pt x="5787" y="1560"/>
                  <a:pt x="5787" y="1560"/>
                  <a:pt x="5787" y="1560"/>
                </a:cubicBezTo>
                <a:cubicBezTo>
                  <a:pt x="5842" y="1628"/>
                  <a:pt x="5842" y="1628"/>
                  <a:pt x="5842" y="1628"/>
                </a:cubicBezTo>
                <a:cubicBezTo>
                  <a:pt x="5845" y="1631"/>
                  <a:pt x="5845" y="1631"/>
                  <a:pt x="5845" y="1631"/>
                </a:cubicBezTo>
                <a:cubicBezTo>
                  <a:pt x="5848" y="1628"/>
                  <a:pt x="5848" y="1628"/>
                  <a:pt x="5848" y="1628"/>
                </a:cubicBezTo>
                <a:cubicBezTo>
                  <a:pt x="5919" y="1563"/>
                  <a:pt x="5919" y="1563"/>
                  <a:pt x="5919" y="1563"/>
                </a:cubicBezTo>
                <a:cubicBezTo>
                  <a:pt x="5923" y="1563"/>
                  <a:pt x="5923" y="1563"/>
                  <a:pt x="5923" y="1563"/>
                </a:cubicBezTo>
                <a:cubicBezTo>
                  <a:pt x="5919" y="1560"/>
                  <a:pt x="5919" y="1560"/>
                  <a:pt x="5919" y="1560"/>
                </a:cubicBezTo>
                <a:cubicBezTo>
                  <a:pt x="5861" y="1492"/>
                  <a:pt x="5861" y="1492"/>
                  <a:pt x="5861" y="1492"/>
                </a:cubicBezTo>
                <a:cubicBezTo>
                  <a:pt x="5861" y="1489"/>
                  <a:pt x="5861" y="1489"/>
                  <a:pt x="5861" y="1489"/>
                </a:cubicBezTo>
                <a:cubicBezTo>
                  <a:pt x="5858" y="1492"/>
                  <a:pt x="5858" y="1492"/>
                  <a:pt x="5858" y="1492"/>
                </a:cubicBezTo>
                <a:cubicBezTo>
                  <a:pt x="5787" y="1553"/>
                  <a:pt x="5787" y="1553"/>
                  <a:pt x="5787" y="1553"/>
                </a:cubicBezTo>
                <a:close/>
                <a:moveTo>
                  <a:pt x="5693" y="1637"/>
                </a:moveTo>
                <a:cubicBezTo>
                  <a:pt x="5693" y="1637"/>
                  <a:pt x="5693" y="1637"/>
                  <a:pt x="5693" y="1637"/>
                </a:cubicBezTo>
                <a:cubicBezTo>
                  <a:pt x="5693" y="1641"/>
                  <a:pt x="5693" y="1641"/>
                  <a:pt x="5693" y="1641"/>
                </a:cubicBezTo>
                <a:cubicBezTo>
                  <a:pt x="5751" y="1709"/>
                  <a:pt x="5751" y="1709"/>
                  <a:pt x="5751" y="1709"/>
                </a:cubicBezTo>
                <a:cubicBezTo>
                  <a:pt x="5754" y="1712"/>
                  <a:pt x="5754" y="1712"/>
                  <a:pt x="5754" y="1712"/>
                </a:cubicBezTo>
                <a:cubicBezTo>
                  <a:pt x="5758" y="1709"/>
                  <a:pt x="5758" y="1709"/>
                  <a:pt x="5758" y="1709"/>
                </a:cubicBezTo>
                <a:cubicBezTo>
                  <a:pt x="5829" y="1647"/>
                  <a:pt x="5829" y="1647"/>
                  <a:pt x="5829" y="1647"/>
                </a:cubicBezTo>
                <a:cubicBezTo>
                  <a:pt x="5832" y="1644"/>
                  <a:pt x="5832" y="1644"/>
                  <a:pt x="5832" y="1644"/>
                </a:cubicBezTo>
                <a:cubicBezTo>
                  <a:pt x="5829" y="1641"/>
                  <a:pt x="5829" y="1641"/>
                  <a:pt x="5829" y="1641"/>
                </a:cubicBezTo>
                <a:cubicBezTo>
                  <a:pt x="5771" y="1573"/>
                  <a:pt x="5771" y="1573"/>
                  <a:pt x="5771" y="1573"/>
                </a:cubicBezTo>
                <a:cubicBezTo>
                  <a:pt x="5767" y="1569"/>
                  <a:pt x="5767" y="1569"/>
                  <a:pt x="5767" y="1569"/>
                </a:cubicBezTo>
                <a:cubicBezTo>
                  <a:pt x="5767" y="1573"/>
                  <a:pt x="5767" y="1573"/>
                  <a:pt x="5767" y="1573"/>
                </a:cubicBezTo>
                <a:cubicBezTo>
                  <a:pt x="5693" y="1637"/>
                  <a:pt x="5693" y="1637"/>
                  <a:pt x="5693" y="1637"/>
                </a:cubicBezTo>
                <a:close/>
                <a:moveTo>
                  <a:pt x="5602" y="1718"/>
                </a:moveTo>
                <a:cubicBezTo>
                  <a:pt x="5602" y="1722"/>
                  <a:pt x="5602" y="1722"/>
                  <a:pt x="5602" y="1722"/>
                </a:cubicBezTo>
                <a:cubicBezTo>
                  <a:pt x="5602" y="1722"/>
                  <a:pt x="5602" y="1722"/>
                  <a:pt x="5602" y="1722"/>
                </a:cubicBezTo>
                <a:cubicBezTo>
                  <a:pt x="5660" y="1793"/>
                  <a:pt x="5660" y="1793"/>
                  <a:pt x="5660" y="1793"/>
                </a:cubicBezTo>
                <a:cubicBezTo>
                  <a:pt x="5664" y="1793"/>
                  <a:pt x="5664" y="1793"/>
                  <a:pt x="5664" y="1793"/>
                </a:cubicBezTo>
                <a:cubicBezTo>
                  <a:pt x="5664" y="1793"/>
                  <a:pt x="5664" y="1793"/>
                  <a:pt x="5664" y="1793"/>
                </a:cubicBezTo>
                <a:cubicBezTo>
                  <a:pt x="5738" y="1728"/>
                  <a:pt x="5738" y="1728"/>
                  <a:pt x="5738" y="1728"/>
                </a:cubicBezTo>
                <a:cubicBezTo>
                  <a:pt x="5738" y="1725"/>
                  <a:pt x="5738" y="1725"/>
                  <a:pt x="5738" y="1725"/>
                </a:cubicBezTo>
                <a:cubicBezTo>
                  <a:pt x="5738" y="1722"/>
                  <a:pt x="5738" y="1722"/>
                  <a:pt x="5738" y="1722"/>
                </a:cubicBezTo>
                <a:cubicBezTo>
                  <a:pt x="5680" y="1654"/>
                  <a:pt x="5680" y="1654"/>
                  <a:pt x="5680" y="1654"/>
                </a:cubicBezTo>
                <a:cubicBezTo>
                  <a:pt x="5677" y="1650"/>
                  <a:pt x="5677" y="1650"/>
                  <a:pt x="5677" y="1650"/>
                </a:cubicBezTo>
                <a:cubicBezTo>
                  <a:pt x="5673" y="1654"/>
                  <a:pt x="5673" y="1654"/>
                  <a:pt x="5673" y="1654"/>
                </a:cubicBezTo>
                <a:cubicBezTo>
                  <a:pt x="5602" y="1718"/>
                  <a:pt x="5602" y="1718"/>
                  <a:pt x="5602" y="1718"/>
                </a:cubicBezTo>
                <a:close/>
                <a:moveTo>
                  <a:pt x="5512" y="1799"/>
                </a:moveTo>
                <a:cubicBezTo>
                  <a:pt x="5508" y="1802"/>
                  <a:pt x="5508" y="1802"/>
                  <a:pt x="5508" y="1802"/>
                </a:cubicBezTo>
                <a:cubicBezTo>
                  <a:pt x="5512" y="1806"/>
                  <a:pt x="5512" y="1806"/>
                  <a:pt x="5512" y="1806"/>
                </a:cubicBezTo>
                <a:cubicBezTo>
                  <a:pt x="5570" y="1874"/>
                  <a:pt x="5570" y="1874"/>
                  <a:pt x="5570" y="1874"/>
                </a:cubicBezTo>
                <a:cubicBezTo>
                  <a:pt x="5570" y="1877"/>
                  <a:pt x="5570" y="1877"/>
                  <a:pt x="5570" y="1877"/>
                </a:cubicBezTo>
                <a:cubicBezTo>
                  <a:pt x="5573" y="1874"/>
                  <a:pt x="5573" y="1874"/>
                  <a:pt x="5573" y="1874"/>
                </a:cubicBezTo>
                <a:cubicBezTo>
                  <a:pt x="5644" y="1809"/>
                  <a:pt x="5644" y="1809"/>
                  <a:pt x="5644" y="1809"/>
                </a:cubicBezTo>
                <a:cubicBezTo>
                  <a:pt x="5648" y="1806"/>
                  <a:pt x="5648" y="1806"/>
                  <a:pt x="5648" y="1806"/>
                </a:cubicBezTo>
                <a:cubicBezTo>
                  <a:pt x="5648" y="1806"/>
                  <a:pt x="5648" y="1806"/>
                  <a:pt x="5648" y="1806"/>
                </a:cubicBezTo>
                <a:cubicBezTo>
                  <a:pt x="5589" y="1735"/>
                  <a:pt x="5589" y="1735"/>
                  <a:pt x="5589" y="1735"/>
                </a:cubicBezTo>
                <a:cubicBezTo>
                  <a:pt x="5586" y="1735"/>
                  <a:pt x="5586" y="1735"/>
                  <a:pt x="5586" y="1735"/>
                </a:cubicBezTo>
                <a:cubicBezTo>
                  <a:pt x="5583" y="1735"/>
                  <a:pt x="5583" y="1735"/>
                  <a:pt x="5583" y="1735"/>
                </a:cubicBezTo>
                <a:cubicBezTo>
                  <a:pt x="5512" y="1799"/>
                  <a:pt x="5512" y="1799"/>
                  <a:pt x="5512" y="1799"/>
                </a:cubicBezTo>
                <a:close/>
                <a:moveTo>
                  <a:pt x="5421" y="1880"/>
                </a:moveTo>
                <a:cubicBezTo>
                  <a:pt x="5418" y="1883"/>
                  <a:pt x="5418" y="1883"/>
                  <a:pt x="5418" y="1883"/>
                </a:cubicBezTo>
                <a:cubicBezTo>
                  <a:pt x="5421" y="1887"/>
                  <a:pt x="5421" y="1887"/>
                  <a:pt x="5421" y="1887"/>
                </a:cubicBezTo>
                <a:cubicBezTo>
                  <a:pt x="5479" y="1955"/>
                  <a:pt x="5479" y="1955"/>
                  <a:pt x="5479" y="1955"/>
                </a:cubicBezTo>
                <a:cubicBezTo>
                  <a:pt x="5479" y="1958"/>
                  <a:pt x="5479" y="1958"/>
                  <a:pt x="5479" y="1958"/>
                </a:cubicBezTo>
                <a:cubicBezTo>
                  <a:pt x="5482" y="1955"/>
                  <a:pt x="5482" y="1955"/>
                  <a:pt x="5482" y="1955"/>
                </a:cubicBezTo>
                <a:cubicBezTo>
                  <a:pt x="5554" y="1890"/>
                  <a:pt x="5554" y="1890"/>
                  <a:pt x="5554" y="1890"/>
                </a:cubicBezTo>
                <a:cubicBezTo>
                  <a:pt x="5557" y="1890"/>
                  <a:pt x="5557" y="1890"/>
                  <a:pt x="5557" y="1890"/>
                </a:cubicBezTo>
                <a:cubicBezTo>
                  <a:pt x="5554" y="1887"/>
                  <a:pt x="5554" y="1887"/>
                  <a:pt x="5554" y="1887"/>
                </a:cubicBezTo>
                <a:cubicBezTo>
                  <a:pt x="5499" y="1819"/>
                  <a:pt x="5499" y="1819"/>
                  <a:pt x="5499" y="1819"/>
                </a:cubicBezTo>
                <a:cubicBezTo>
                  <a:pt x="5495" y="1815"/>
                  <a:pt x="5495" y="1815"/>
                  <a:pt x="5495" y="1815"/>
                </a:cubicBezTo>
                <a:cubicBezTo>
                  <a:pt x="5492" y="1819"/>
                  <a:pt x="5492" y="1819"/>
                  <a:pt x="5492" y="1819"/>
                </a:cubicBezTo>
                <a:cubicBezTo>
                  <a:pt x="5421" y="1880"/>
                  <a:pt x="5421" y="1880"/>
                  <a:pt x="5421" y="1880"/>
                </a:cubicBezTo>
                <a:close/>
                <a:moveTo>
                  <a:pt x="5330" y="1964"/>
                </a:moveTo>
                <a:cubicBezTo>
                  <a:pt x="5327" y="1964"/>
                  <a:pt x="5327" y="1964"/>
                  <a:pt x="5327" y="1964"/>
                </a:cubicBezTo>
                <a:cubicBezTo>
                  <a:pt x="5330" y="1968"/>
                  <a:pt x="5330" y="1968"/>
                  <a:pt x="5330" y="1968"/>
                </a:cubicBezTo>
                <a:cubicBezTo>
                  <a:pt x="5385" y="2036"/>
                  <a:pt x="5385" y="2036"/>
                  <a:pt x="5385" y="2036"/>
                </a:cubicBezTo>
                <a:cubicBezTo>
                  <a:pt x="5389" y="2039"/>
                  <a:pt x="5389" y="2039"/>
                  <a:pt x="5389" y="2039"/>
                </a:cubicBezTo>
                <a:cubicBezTo>
                  <a:pt x="5392" y="2036"/>
                  <a:pt x="5392" y="2036"/>
                  <a:pt x="5392" y="2036"/>
                </a:cubicBezTo>
                <a:cubicBezTo>
                  <a:pt x="5463" y="1974"/>
                  <a:pt x="5463" y="1974"/>
                  <a:pt x="5463" y="1974"/>
                </a:cubicBezTo>
                <a:cubicBezTo>
                  <a:pt x="5466" y="1971"/>
                  <a:pt x="5466" y="1971"/>
                  <a:pt x="5466" y="1971"/>
                </a:cubicBezTo>
                <a:cubicBezTo>
                  <a:pt x="5463" y="1968"/>
                  <a:pt x="5463" y="1968"/>
                  <a:pt x="5463" y="1968"/>
                </a:cubicBezTo>
                <a:cubicBezTo>
                  <a:pt x="5405" y="1900"/>
                  <a:pt x="5405" y="1900"/>
                  <a:pt x="5405" y="1900"/>
                </a:cubicBezTo>
                <a:cubicBezTo>
                  <a:pt x="5405" y="1896"/>
                  <a:pt x="5405" y="1896"/>
                  <a:pt x="5405" y="1896"/>
                </a:cubicBezTo>
                <a:cubicBezTo>
                  <a:pt x="5402" y="1900"/>
                  <a:pt x="5402" y="1900"/>
                  <a:pt x="5402" y="1900"/>
                </a:cubicBezTo>
                <a:cubicBezTo>
                  <a:pt x="5330" y="1964"/>
                  <a:pt x="5330" y="1964"/>
                  <a:pt x="5330" y="1964"/>
                </a:cubicBezTo>
                <a:close/>
                <a:moveTo>
                  <a:pt x="5240" y="2045"/>
                </a:moveTo>
                <a:cubicBezTo>
                  <a:pt x="5236" y="2048"/>
                  <a:pt x="5236" y="2048"/>
                  <a:pt x="5236" y="2048"/>
                </a:cubicBezTo>
                <a:cubicBezTo>
                  <a:pt x="5236" y="2048"/>
                  <a:pt x="5236" y="2048"/>
                  <a:pt x="5236" y="2048"/>
                </a:cubicBezTo>
                <a:cubicBezTo>
                  <a:pt x="5295" y="2120"/>
                  <a:pt x="5295" y="2120"/>
                  <a:pt x="5295" y="2120"/>
                </a:cubicBezTo>
                <a:cubicBezTo>
                  <a:pt x="5298" y="2120"/>
                  <a:pt x="5298" y="2120"/>
                  <a:pt x="5298" y="2120"/>
                </a:cubicBezTo>
                <a:cubicBezTo>
                  <a:pt x="5301" y="2120"/>
                  <a:pt x="5301" y="2120"/>
                  <a:pt x="5301" y="2120"/>
                </a:cubicBezTo>
                <a:cubicBezTo>
                  <a:pt x="5372" y="2055"/>
                  <a:pt x="5372" y="2055"/>
                  <a:pt x="5372" y="2055"/>
                </a:cubicBezTo>
                <a:cubicBezTo>
                  <a:pt x="5376" y="2052"/>
                  <a:pt x="5376" y="2052"/>
                  <a:pt x="5376" y="2052"/>
                </a:cubicBezTo>
                <a:cubicBezTo>
                  <a:pt x="5372" y="2048"/>
                  <a:pt x="5372" y="2048"/>
                  <a:pt x="5372" y="2048"/>
                </a:cubicBezTo>
                <a:cubicBezTo>
                  <a:pt x="5314" y="1981"/>
                  <a:pt x="5314" y="1981"/>
                  <a:pt x="5314" y="1981"/>
                </a:cubicBezTo>
                <a:cubicBezTo>
                  <a:pt x="5314" y="1977"/>
                  <a:pt x="5314" y="1977"/>
                  <a:pt x="5314" y="1977"/>
                </a:cubicBezTo>
                <a:cubicBezTo>
                  <a:pt x="5311" y="1981"/>
                  <a:pt x="5311" y="1981"/>
                  <a:pt x="5311" y="1981"/>
                </a:cubicBezTo>
                <a:cubicBezTo>
                  <a:pt x="5240" y="2045"/>
                  <a:pt x="5240" y="2045"/>
                  <a:pt x="5240" y="2045"/>
                </a:cubicBezTo>
                <a:close/>
                <a:moveTo>
                  <a:pt x="5146" y="2126"/>
                </a:moveTo>
                <a:cubicBezTo>
                  <a:pt x="5146" y="2129"/>
                  <a:pt x="5146" y="2129"/>
                  <a:pt x="5146" y="2129"/>
                </a:cubicBezTo>
                <a:cubicBezTo>
                  <a:pt x="5146" y="2133"/>
                  <a:pt x="5146" y="2133"/>
                  <a:pt x="5146" y="2133"/>
                </a:cubicBezTo>
                <a:cubicBezTo>
                  <a:pt x="5204" y="2201"/>
                  <a:pt x="5204" y="2201"/>
                  <a:pt x="5204" y="2201"/>
                </a:cubicBezTo>
                <a:cubicBezTo>
                  <a:pt x="5207" y="2204"/>
                  <a:pt x="5207" y="2204"/>
                  <a:pt x="5207" y="2204"/>
                </a:cubicBezTo>
                <a:cubicBezTo>
                  <a:pt x="5211" y="2201"/>
                  <a:pt x="5211" y="2201"/>
                  <a:pt x="5211" y="2201"/>
                </a:cubicBezTo>
                <a:cubicBezTo>
                  <a:pt x="5282" y="2136"/>
                  <a:pt x="5282" y="2136"/>
                  <a:pt x="5282" y="2136"/>
                </a:cubicBezTo>
                <a:cubicBezTo>
                  <a:pt x="5282" y="2133"/>
                  <a:pt x="5282" y="2133"/>
                  <a:pt x="5282" y="2133"/>
                </a:cubicBezTo>
                <a:cubicBezTo>
                  <a:pt x="5282" y="2133"/>
                  <a:pt x="5282" y="2133"/>
                  <a:pt x="5282" y="2133"/>
                </a:cubicBezTo>
                <a:cubicBezTo>
                  <a:pt x="5224" y="2061"/>
                  <a:pt x="5224" y="2061"/>
                  <a:pt x="5224" y="2061"/>
                </a:cubicBezTo>
                <a:cubicBezTo>
                  <a:pt x="5220" y="2061"/>
                  <a:pt x="5220" y="2061"/>
                  <a:pt x="5220" y="2061"/>
                </a:cubicBezTo>
                <a:cubicBezTo>
                  <a:pt x="5220" y="2061"/>
                  <a:pt x="5220" y="2061"/>
                  <a:pt x="5220" y="2061"/>
                </a:cubicBezTo>
                <a:cubicBezTo>
                  <a:pt x="5146" y="2126"/>
                  <a:pt x="5146" y="2126"/>
                  <a:pt x="5146" y="2126"/>
                </a:cubicBezTo>
                <a:close/>
                <a:moveTo>
                  <a:pt x="5055" y="2207"/>
                </a:moveTo>
                <a:cubicBezTo>
                  <a:pt x="5052" y="2210"/>
                  <a:pt x="5052" y="2210"/>
                  <a:pt x="5052" y="2210"/>
                </a:cubicBezTo>
                <a:cubicBezTo>
                  <a:pt x="5055" y="2214"/>
                  <a:pt x="5055" y="2214"/>
                  <a:pt x="5055" y="2214"/>
                </a:cubicBezTo>
                <a:cubicBezTo>
                  <a:pt x="5113" y="2282"/>
                  <a:pt x="5113" y="2282"/>
                  <a:pt x="5113" y="2282"/>
                </a:cubicBezTo>
                <a:cubicBezTo>
                  <a:pt x="5117" y="2285"/>
                  <a:pt x="5117" y="2285"/>
                  <a:pt x="5117" y="2285"/>
                </a:cubicBezTo>
                <a:cubicBezTo>
                  <a:pt x="5117" y="2282"/>
                  <a:pt x="5117" y="2282"/>
                  <a:pt x="5117" y="2282"/>
                </a:cubicBezTo>
                <a:cubicBezTo>
                  <a:pt x="5191" y="2217"/>
                  <a:pt x="5191" y="2217"/>
                  <a:pt x="5191" y="2217"/>
                </a:cubicBezTo>
                <a:cubicBezTo>
                  <a:pt x="5191" y="2217"/>
                  <a:pt x="5191" y="2217"/>
                  <a:pt x="5191" y="2217"/>
                </a:cubicBezTo>
                <a:cubicBezTo>
                  <a:pt x="5191" y="2214"/>
                  <a:pt x="5191" y="2214"/>
                  <a:pt x="5191" y="2214"/>
                </a:cubicBezTo>
                <a:cubicBezTo>
                  <a:pt x="5133" y="2146"/>
                  <a:pt x="5133" y="2146"/>
                  <a:pt x="5133" y="2146"/>
                </a:cubicBezTo>
                <a:cubicBezTo>
                  <a:pt x="5130" y="2142"/>
                  <a:pt x="5130" y="2142"/>
                  <a:pt x="5130" y="2142"/>
                </a:cubicBezTo>
                <a:cubicBezTo>
                  <a:pt x="5126" y="2146"/>
                  <a:pt x="5126" y="2146"/>
                  <a:pt x="5126" y="2146"/>
                </a:cubicBezTo>
                <a:cubicBezTo>
                  <a:pt x="5055" y="2207"/>
                  <a:pt x="5055" y="2207"/>
                  <a:pt x="5055" y="2207"/>
                </a:cubicBezTo>
                <a:close/>
                <a:moveTo>
                  <a:pt x="4965" y="2291"/>
                </a:moveTo>
                <a:cubicBezTo>
                  <a:pt x="4961" y="2291"/>
                  <a:pt x="4961" y="2291"/>
                  <a:pt x="4961" y="2291"/>
                </a:cubicBezTo>
                <a:cubicBezTo>
                  <a:pt x="4965" y="2294"/>
                  <a:pt x="4965" y="2294"/>
                  <a:pt x="4965" y="2294"/>
                </a:cubicBezTo>
                <a:cubicBezTo>
                  <a:pt x="5023" y="2362"/>
                  <a:pt x="5023" y="2362"/>
                  <a:pt x="5023" y="2362"/>
                </a:cubicBezTo>
                <a:cubicBezTo>
                  <a:pt x="5023" y="2366"/>
                  <a:pt x="5023" y="2366"/>
                  <a:pt x="5023" y="2366"/>
                </a:cubicBezTo>
                <a:cubicBezTo>
                  <a:pt x="5026" y="2362"/>
                  <a:pt x="5026" y="2362"/>
                  <a:pt x="5026" y="2362"/>
                </a:cubicBezTo>
                <a:cubicBezTo>
                  <a:pt x="5097" y="2301"/>
                  <a:pt x="5097" y="2301"/>
                  <a:pt x="5097" y="2301"/>
                </a:cubicBezTo>
                <a:cubicBezTo>
                  <a:pt x="5101" y="2298"/>
                  <a:pt x="5101" y="2298"/>
                  <a:pt x="5101" y="2298"/>
                </a:cubicBezTo>
                <a:cubicBezTo>
                  <a:pt x="5097" y="2294"/>
                  <a:pt x="5097" y="2294"/>
                  <a:pt x="5097" y="2294"/>
                </a:cubicBezTo>
                <a:cubicBezTo>
                  <a:pt x="5042" y="2227"/>
                  <a:pt x="5042" y="2227"/>
                  <a:pt x="5042" y="2227"/>
                </a:cubicBezTo>
                <a:cubicBezTo>
                  <a:pt x="5039" y="2223"/>
                  <a:pt x="5039" y="2223"/>
                  <a:pt x="5039" y="2223"/>
                </a:cubicBezTo>
                <a:cubicBezTo>
                  <a:pt x="5036" y="2227"/>
                  <a:pt x="5036" y="2227"/>
                  <a:pt x="5036" y="2227"/>
                </a:cubicBezTo>
                <a:cubicBezTo>
                  <a:pt x="4965" y="2291"/>
                  <a:pt x="4965" y="2291"/>
                  <a:pt x="4965" y="2291"/>
                </a:cubicBezTo>
                <a:close/>
                <a:moveTo>
                  <a:pt x="4874" y="2372"/>
                </a:moveTo>
                <a:cubicBezTo>
                  <a:pt x="4871" y="2375"/>
                  <a:pt x="4871" y="2375"/>
                  <a:pt x="4871" y="2375"/>
                </a:cubicBezTo>
                <a:cubicBezTo>
                  <a:pt x="4874" y="2375"/>
                  <a:pt x="4874" y="2375"/>
                  <a:pt x="4874" y="2375"/>
                </a:cubicBezTo>
                <a:cubicBezTo>
                  <a:pt x="4929" y="2447"/>
                  <a:pt x="4929" y="2447"/>
                  <a:pt x="4929" y="2447"/>
                </a:cubicBezTo>
                <a:cubicBezTo>
                  <a:pt x="4932" y="2447"/>
                  <a:pt x="4932" y="2447"/>
                  <a:pt x="4932" y="2447"/>
                </a:cubicBezTo>
                <a:cubicBezTo>
                  <a:pt x="4935" y="2447"/>
                  <a:pt x="4935" y="2447"/>
                  <a:pt x="4935" y="2447"/>
                </a:cubicBezTo>
                <a:cubicBezTo>
                  <a:pt x="5007" y="2382"/>
                  <a:pt x="5007" y="2382"/>
                  <a:pt x="5007" y="2382"/>
                </a:cubicBezTo>
                <a:cubicBezTo>
                  <a:pt x="5010" y="2379"/>
                  <a:pt x="5010" y="2379"/>
                  <a:pt x="5010" y="2379"/>
                </a:cubicBezTo>
                <a:cubicBezTo>
                  <a:pt x="5007" y="2375"/>
                  <a:pt x="5007" y="2375"/>
                  <a:pt x="5007" y="2375"/>
                </a:cubicBezTo>
                <a:cubicBezTo>
                  <a:pt x="4952" y="2307"/>
                  <a:pt x="4952" y="2307"/>
                  <a:pt x="4952" y="2307"/>
                </a:cubicBezTo>
                <a:cubicBezTo>
                  <a:pt x="4948" y="2304"/>
                  <a:pt x="4948" y="2304"/>
                  <a:pt x="4948" y="2304"/>
                </a:cubicBezTo>
                <a:cubicBezTo>
                  <a:pt x="4945" y="2307"/>
                  <a:pt x="4945" y="2307"/>
                  <a:pt x="4945" y="2307"/>
                </a:cubicBezTo>
                <a:cubicBezTo>
                  <a:pt x="4874" y="2372"/>
                  <a:pt x="4874" y="2372"/>
                  <a:pt x="4874" y="2372"/>
                </a:cubicBezTo>
                <a:close/>
                <a:moveTo>
                  <a:pt x="4783" y="2453"/>
                </a:moveTo>
                <a:cubicBezTo>
                  <a:pt x="4780" y="2456"/>
                  <a:pt x="4780" y="2456"/>
                  <a:pt x="4780" y="2456"/>
                </a:cubicBezTo>
                <a:cubicBezTo>
                  <a:pt x="4783" y="2460"/>
                  <a:pt x="4783" y="2460"/>
                  <a:pt x="4783" y="2460"/>
                </a:cubicBezTo>
                <a:cubicBezTo>
                  <a:pt x="4838" y="2528"/>
                  <a:pt x="4838" y="2528"/>
                  <a:pt x="4838" y="2528"/>
                </a:cubicBezTo>
                <a:cubicBezTo>
                  <a:pt x="4842" y="2531"/>
                  <a:pt x="4842" y="2531"/>
                  <a:pt x="4842" y="2531"/>
                </a:cubicBezTo>
                <a:cubicBezTo>
                  <a:pt x="4845" y="2528"/>
                  <a:pt x="4845" y="2528"/>
                  <a:pt x="4845" y="2528"/>
                </a:cubicBezTo>
                <a:cubicBezTo>
                  <a:pt x="4916" y="2463"/>
                  <a:pt x="4916" y="2463"/>
                  <a:pt x="4916" y="2463"/>
                </a:cubicBezTo>
                <a:cubicBezTo>
                  <a:pt x="4919" y="2460"/>
                  <a:pt x="4919" y="2460"/>
                  <a:pt x="4919" y="2460"/>
                </a:cubicBezTo>
                <a:cubicBezTo>
                  <a:pt x="4916" y="2460"/>
                  <a:pt x="4916" y="2460"/>
                  <a:pt x="4916" y="2460"/>
                </a:cubicBezTo>
                <a:cubicBezTo>
                  <a:pt x="4858" y="2388"/>
                  <a:pt x="4858" y="2388"/>
                  <a:pt x="4858" y="2388"/>
                </a:cubicBezTo>
                <a:cubicBezTo>
                  <a:pt x="4858" y="2388"/>
                  <a:pt x="4858" y="2388"/>
                  <a:pt x="4858" y="2388"/>
                </a:cubicBezTo>
                <a:cubicBezTo>
                  <a:pt x="4855" y="2388"/>
                  <a:pt x="4855" y="2388"/>
                  <a:pt x="4855" y="2388"/>
                </a:cubicBezTo>
                <a:cubicBezTo>
                  <a:pt x="4783" y="2453"/>
                  <a:pt x="4783" y="2453"/>
                  <a:pt x="4783" y="2453"/>
                </a:cubicBezTo>
                <a:close/>
                <a:moveTo>
                  <a:pt x="4689" y="2534"/>
                </a:moveTo>
                <a:cubicBezTo>
                  <a:pt x="4689" y="2537"/>
                  <a:pt x="4689" y="2537"/>
                  <a:pt x="4689" y="2537"/>
                </a:cubicBezTo>
                <a:cubicBezTo>
                  <a:pt x="4689" y="2540"/>
                  <a:pt x="4689" y="2540"/>
                  <a:pt x="4689" y="2540"/>
                </a:cubicBezTo>
                <a:cubicBezTo>
                  <a:pt x="4748" y="2608"/>
                  <a:pt x="4748" y="2608"/>
                  <a:pt x="4748" y="2608"/>
                </a:cubicBezTo>
                <a:cubicBezTo>
                  <a:pt x="4751" y="2612"/>
                  <a:pt x="4751" y="2612"/>
                  <a:pt x="4751" y="2612"/>
                </a:cubicBezTo>
                <a:cubicBezTo>
                  <a:pt x="4754" y="2608"/>
                  <a:pt x="4754" y="2608"/>
                  <a:pt x="4754" y="2608"/>
                </a:cubicBezTo>
                <a:cubicBezTo>
                  <a:pt x="4825" y="2544"/>
                  <a:pt x="4825" y="2544"/>
                  <a:pt x="4825" y="2544"/>
                </a:cubicBezTo>
                <a:cubicBezTo>
                  <a:pt x="4829" y="2544"/>
                  <a:pt x="4829" y="2544"/>
                  <a:pt x="4829" y="2544"/>
                </a:cubicBezTo>
                <a:cubicBezTo>
                  <a:pt x="4825" y="2540"/>
                  <a:pt x="4825" y="2540"/>
                  <a:pt x="4825" y="2540"/>
                </a:cubicBezTo>
                <a:cubicBezTo>
                  <a:pt x="4767" y="2472"/>
                  <a:pt x="4767" y="2472"/>
                  <a:pt x="4767" y="2472"/>
                </a:cubicBezTo>
                <a:cubicBezTo>
                  <a:pt x="4764" y="2469"/>
                  <a:pt x="4764" y="2469"/>
                  <a:pt x="4764" y="2469"/>
                </a:cubicBezTo>
                <a:cubicBezTo>
                  <a:pt x="4764" y="2472"/>
                  <a:pt x="4764" y="2472"/>
                  <a:pt x="4764" y="2472"/>
                </a:cubicBezTo>
                <a:cubicBezTo>
                  <a:pt x="4689" y="2534"/>
                  <a:pt x="4689" y="2534"/>
                  <a:pt x="4689" y="2534"/>
                </a:cubicBezTo>
                <a:close/>
                <a:moveTo>
                  <a:pt x="4599" y="2618"/>
                </a:moveTo>
                <a:cubicBezTo>
                  <a:pt x="4599" y="2618"/>
                  <a:pt x="4599" y="2618"/>
                  <a:pt x="4599" y="2618"/>
                </a:cubicBezTo>
                <a:cubicBezTo>
                  <a:pt x="4599" y="2621"/>
                  <a:pt x="4599" y="2621"/>
                  <a:pt x="4599" y="2621"/>
                </a:cubicBezTo>
                <a:cubicBezTo>
                  <a:pt x="4657" y="2689"/>
                  <a:pt x="4657" y="2689"/>
                  <a:pt x="4657" y="2689"/>
                </a:cubicBezTo>
                <a:cubicBezTo>
                  <a:pt x="4660" y="2693"/>
                  <a:pt x="4660" y="2693"/>
                  <a:pt x="4660" y="2693"/>
                </a:cubicBezTo>
                <a:cubicBezTo>
                  <a:pt x="4660" y="2689"/>
                  <a:pt x="4660" y="2689"/>
                  <a:pt x="4660" y="2689"/>
                </a:cubicBezTo>
                <a:cubicBezTo>
                  <a:pt x="4735" y="2628"/>
                  <a:pt x="4735" y="2628"/>
                  <a:pt x="4735" y="2628"/>
                </a:cubicBezTo>
                <a:cubicBezTo>
                  <a:pt x="4735" y="2625"/>
                  <a:pt x="4735" y="2625"/>
                  <a:pt x="4735" y="2625"/>
                </a:cubicBezTo>
                <a:cubicBezTo>
                  <a:pt x="4735" y="2621"/>
                  <a:pt x="4735" y="2621"/>
                  <a:pt x="4735" y="2621"/>
                </a:cubicBezTo>
                <a:cubicBezTo>
                  <a:pt x="4677" y="2553"/>
                  <a:pt x="4677" y="2553"/>
                  <a:pt x="4677" y="2553"/>
                </a:cubicBezTo>
                <a:cubicBezTo>
                  <a:pt x="4673" y="2550"/>
                  <a:pt x="4673" y="2550"/>
                  <a:pt x="4673" y="2550"/>
                </a:cubicBezTo>
                <a:cubicBezTo>
                  <a:pt x="4670" y="2553"/>
                  <a:pt x="4670" y="2553"/>
                  <a:pt x="4670" y="2553"/>
                </a:cubicBezTo>
                <a:cubicBezTo>
                  <a:pt x="4599" y="2618"/>
                  <a:pt x="4599" y="2618"/>
                  <a:pt x="4599" y="2618"/>
                </a:cubicBezTo>
                <a:close/>
                <a:moveTo>
                  <a:pt x="4508" y="2699"/>
                </a:moveTo>
                <a:cubicBezTo>
                  <a:pt x="4505" y="2702"/>
                  <a:pt x="4505" y="2702"/>
                  <a:pt x="4505" y="2702"/>
                </a:cubicBezTo>
                <a:cubicBezTo>
                  <a:pt x="4508" y="2702"/>
                  <a:pt x="4508" y="2702"/>
                  <a:pt x="4508" y="2702"/>
                </a:cubicBezTo>
                <a:cubicBezTo>
                  <a:pt x="4566" y="2773"/>
                  <a:pt x="4566" y="2773"/>
                  <a:pt x="4566" y="2773"/>
                </a:cubicBezTo>
                <a:cubicBezTo>
                  <a:pt x="4566" y="2773"/>
                  <a:pt x="4566" y="2773"/>
                  <a:pt x="4566" y="2773"/>
                </a:cubicBezTo>
                <a:cubicBezTo>
                  <a:pt x="4570" y="2773"/>
                  <a:pt x="4570" y="2773"/>
                  <a:pt x="4570" y="2773"/>
                </a:cubicBezTo>
                <a:cubicBezTo>
                  <a:pt x="4641" y="2709"/>
                  <a:pt x="4641" y="2709"/>
                  <a:pt x="4641" y="2709"/>
                </a:cubicBezTo>
                <a:cubicBezTo>
                  <a:pt x="4644" y="2706"/>
                  <a:pt x="4644" y="2706"/>
                  <a:pt x="4644" y="2706"/>
                </a:cubicBezTo>
                <a:cubicBezTo>
                  <a:pt x="4644" y="2702"/>
                  <a:pt x="4644" y="2702"/>
                  <a:pt x="4644" y="2702"/>
                </a:cubicBezTo>
                <a:cubicBezTo>
                  <a:pt x="4586" y="2634"/>
                  <a:pt x="4586" y="2634"/>
                  <a:pt x="4586" y="2634"/>
                </a:cubicBezTo>
                <a:cubicBezTo>
                  <a:pt x="4583" y="2631"/>
                  <a:pt x="4583" y="2631"/>
                  <a:pt x="4583" y="2631"/>
                </a:cubicBezTo>
                <a:cubicBezTo>
                  <a:pt x="4579" y="2634"/>
                  <a:pt x="4579" y="2634"/>
                  <a:pt x="4579" y="2634"/>
                </a:cubicBezTo>
                <a:cubicBezTo>
                  <a:pt x="4508" y="2699"/>
                  <a:pt x="4508" y="2699"/>
                  <a:pt x="4508" y="2699"/>
                </a:cubicBezTo>
                <a:close/>
                <a:moveTo>
                  <a:pt x="4382" y="2812"/>
                </a:moveTo>
                <a:cubicBezTo>
                  <a:pt x="4379" y="2816"/>
                  <a:pt x="4379" y="2816"/>
                  <a:pt x="4379" y="2816"/>
                </a:cubicBezTo>
                <a:cubicBezTo>
                  <a:pt x="4382" y="2819"/>
                  <a:pt x="4382" y="2819"/>
                  <a:pt x="4382" y="2819"/>
                </a:cubicBezTo>
                <a:cubicBezTo>
                  <a:pt x="4437" y="2887"/>
                  <a:pt x="4437" y="2887"/>
                  <a:pt x="4437" y="2887"/>
                </a:cubicBezTo>
                <a:cubicBezTo>
                  <a:pt x="4440" y="2890"/>
                  <a:pt x="4440" y="2890"/>
                  <a:pt x="4440" y="2890"/>
                </a:cubicBezTo>
                <a:cubicBezTo>
                  <a:pt x="4443" y="2887"/>
                  <a:pt x="4443" y="2887"/>
                  <a:pt x="4443" y="2887"/>
                </a:cubicBezTo>
                <a:cubicBezTo>
                  <a:pt x="4550" y="2790"/>
                  <a:pt x="4550" y="2790"/>
                  <a:pt x="4550" y="2790"/>
                </a:cubicBezTo>
                <a:cubicBezTo>
                  <a:pt x="4554" y="2786"/>
                  <a:pt x="4554" y="2786"/>
                  <a:pt x="4554" y="2786"/>
                </a:cubicBezTo>
                <a:cubicBezTo>
                  <a:pt x="4550" y="2786"/>
                  <a:pt x="4550" y="2786"/>
                  <a:pt x="4550" y="2786"/>
                </a:cubicBezTo>
                <a:cubicBezTo>
                  <a:pt x="4495" y="2715"/>
                  <a:pt x="4495" y="2715"/>
                  <a:pt x="4495" y="2715"/>
                </a:cubicBezTo>
                <a:cubicBezTo>
                  <a:pt x="4492" y="2715"/>
                  <a:pt x="4492" y="2715"/>
                  <a:pt x="4492" y="2715"/>
                </a:cubicBezTo>
                <a:cubicBezTo>
                  <a:pt x="4489" y="2715"/>
                  <a:pt x="4489" y="2715"/>
                  <a:pt x="4489" y="2715"/>
                </a:cubicBezTo>
                <a:cubicBezTo>
                  <a:pt x="4382" y="2812"/>
                  <a:pt x="4382" y="2812"/>
                  <a:pt x="4382" y="2812"/>
                </a:cubicBezTo>
                <a:close/>
                <a:moveTo>
                  <a:pt x="6042" y="1482"/>
                </a:moveTo>
                <a:cubicBezTo>
                  <a:pt x="6042" y="1485"/>
                  <a:pt x="6042" y="1485"/>
                  <a:pt x="6042" y="1485"/>
                </a:cubicBezTo>
                <a:cubicBezTo>
                  <a:pt x="6042" y="1485"/>
                  <a:pt x="6042" y="1485"/>
                  <a:pt x="6042" y="1485"/>
                </a:cubicBezTo>
                <a:cubicBezTo>
                  <a:pt x="6101" y="1556"/>
                  <a:pt x="6101" y="1556"/>
                  <a:pt x="6101" y="1556"/>
                </a:cubicBezTo>
                <a:cubicBezTo>
                  <a:pt x="6104" y="1560"/>
                  <a:pt x="6104" y="1560"/>
                  <a:pt x="6104" y="1560"/>
                </a:cubicBezTo>
                <a:cubicBezTo>
                  <a:pt x="6107" y="1556"/>
                  <a:pt x="6107" y="1556"/>
                  <a:pt x="6107" y="1556"/>
                </a:cubicBezTo>
                <a:cubicBezTo>
                  <a:pt x="6178" y="1492"/>
                  <a:pt x="6178" y="1492"/>
                  <a:pt x="6178" y="1492"/>
                </a:cubicBezTo>
                <a:cubicBezTo>
                  <a:pt x="6182" y="1489"/>
                  <a:pt x="6182" y="1489"/>
                  <a:pt x="6182" y="1489"/>
                </a:cubicBezTo>
                <a:cubicBezTo>
                  <a:pt x="6178" y="1485"/>
                  <a:pt x="6178" y="1485"/>
                  <a:pt x="6178" y="1485"/>
                </a:cubicBezTo>
                <a:cubicBezTo>
                  <a:pt x="6120" y="1417"/>
                  <a:pt x="6120" y="1417"/>
                  <a:pt x="6120" y="1417"/>
                </a:cubicBezTo>
                <a:cubicBezTo>
                  <a:pt x="6117" y="1414"/>
                  <a:pt x="6117" y="1414"/>
                  <a:pt x="6117" y="1414"/>
                </a:cubicBezTo>
                <a:cubicBezTo>
                  <a:pt x="6117" y="1417"/>
                  <a:pt x="6117" y="1417"/>
                  <a:pt x="6117" y="1417"/>
                </a:cubicBezTo>
                <a:cubicBezTo>
                  <a:pt x="6042" y="1482"/>
                  <a:pt x="6042" y="1482"/>
                  <a:pt x="6042" y="1482"/>
                </a:cubicBezTo>
                <a:close/>
                <a:moveTo>
                  <a:pt x="5952" y="1563"/>
                </a:moveTo>
                <a:cubicBezTo>
                  <a:pt x="5952" y="1566"/>
                  <a:pt x="5952" y="1566"/>
                  <a:pt x="5952" y="1566"/>
                </a:cubicBezTo>
                <a:cubicBezTo>
                  <a:pt x="5952" y="1569"/>
                  <a:pt x="5952" y="1569"/>
                  <a:pt x="5952" y="1569"/>
                </a:cubicBezTo>
                <a:cubicBezTo>
                  <a:pt x="6010" y="1637"/>
                  <a:pt x="6010" y="1637"/>
                  <a:pt x="6010" y="1637"/>
                </a:cubicBezTo>
                <a:cubicBezTo>
                  <a:pt x="6013" y="1641"/>
                  <a:pt x="6013" y="1641"/>
                  <a:pt x="6013" y="1641"/>
                </a:cubicBezTo>
                <a:cubicBezTo>
                  <a:pt x="6013" y="1637"/>
                  <a:pt x="6013" y="1637"/>
                  <a:pt x="6013" y="1637"/>
                </a:cubicBezTo>
                <a:cubicBezTo>
                  <a:pt x="6088" y="1573"/>
                  <a:pt x="6088" y="1573"/>
                  <a:pt x="6088" y="1573"/>
                </a:cubicBezTo>
                <a:cubicBezTo>
                  <a:pt x="6088" y="1569"/>
                  <a:pt x="6088" y="1569"/>
                  <a:pt x="6088" y="1569"/>
                </a:cubicBezTo>
                <a:cubicBezTo>
                  <a:pt x="6088" y="1569"/>
                  <a:pt x="6088" y="1569"/>
                  <a:pt x="6088" y="1569"/>
                </a:cubicBezTo>
                <a:cubicBezTo>
                  <a:pt x="6029" y="1498"/>
                  <a:pt x="6029" y="1498"/>
                  <a:pt x="6029" y="1498"/>
                </a:cubicBezTo>
                <a:cubicBezTo>
                  <a:pt x="6026" y="1498"/>
                  <a:pt x="6026" y="1498"/>
                  <a:pt x="6026" y="1498"/>
                </a:cubicBezTo>
                <a:cubicBezTo>
                  <a:pt x="6023" y="1498"/>
                  <a:pt x="6023" y="1498"/>
                  <a:pt x="6023" y="1498"/>
                </a:cubicBezTo>
                <a:cubicBezTo>
                  <a:pt x="5952" y="1563"/>
                  <a:pt x="5952" y="1563"/>
                  <a:pt x="5952" y="1563"/>
                </a:cubicBezTo>
                <a:close/>
                <a:moveTo>
                  <a:pt x="5861" y="1647"/>
                </a:moveTo>
                <a:cubicBezTo>
                  <a:pt x="5858" y="1647"/>
                  <a:pt x="5858" y="1647"/>
                  <a:pt x="5858" y="1647"/>
                </a:cubicBezTo>
                <a:cubicBezTo>
                  <a:pt x="5861" y="1650"/>
                  <a:pt x="5861" y="1650"/>
                  <a:pt x="5861" y="1650"/>
                </a:cubicBezTo>
                <a:cubicBezTo>
                  <a:pt x="5919" y="1718"/>
                  <a:pt x="5919" y="1718"/>
                  <a:pt x="5919" y="1718"/>
                </a:cubicBezTo>
                <a:cubicBezTo>
                  <a:pt x="5919" y="1722"/>
                  <a:pt x="5919" y="1722"/>
                  <a:pt x="5919" y="1722"/>
                </a:cubicBezTo>
                <a:cubicBezTo>
                  <a:pt x="5923" y="1718"/>
                  <a:pt x="5923" y="1718"/>
                  <a:pt x="5923" y="1718"/>
                </a:cubicBezTo>
                <a:cubicBezTo>
                  <a:pt x="5994" y="1654"/>
                  <a:pt x="5994" y="1654"/>
                  <a:pt x="5994" y="1654"/>
                </a:cubicBezTo>
                <a:cubicBezTo>
                  <a:pt x="5997" y="1654"/>
                  <a:pt x="5997" y="1654"/>
                  <a:pt x="5997" y="1654"/>
                </a:cubicBezTo>
                <a:cubicBezTo>
                  <a:pt x="5997" y="1650"/>
                  <a:pt x="5997" y="1650"/>
                  <a:pt x="5997" y="1650"/>
                </a:cubicBezTo>
                <a:cubicBezTo>
                  <a:pt x="5939" y="1582"/>
                  <a:pt x="5939" y="1582"/>
                  <a:pt x="5939" y="1582"/>
                </a:cubicBezTo>
                <a:cubicBezTo>
                  <a:pt x="5936" y="1579"/>
                  <a:pt x="5936" y="1579"/>
                  <a:pt x="5936" y="1579"/>
                </a:cubicBezTo>
                <a:cubicBezTo>
                  <a:pt x="5932" y="1582"/>
                  <a:pt x="5932" y="1582"/>
                  <a:pt x="5932" y="1582"/>
                </a:cubicBezTo>
                <a:cubicBezTo>
                  <a:pt x="5861" y="1647"/>
                  <a:pt x="5861" y="1647"/>
                  <a:pt x="5861" y="1647"/>
                </a:cubicBezTo>
                <a:close/>
                <a:moveTo>
                  <a:pt x="5771" y="1728"/>
                </a:moveTo>
                <a:cubicBezTo>
                  <a:pt x="5767" y="1728"/>
                  <a:pt x="5767" y="1728"/>
                  <a:pt x="5767" y="1728"/>
                </a:cubicBezTo>
                <a:cubicBezTo>
                  <a:pt x="5771" y="1731"/>
                  <a:pt x="5771" y="1731"/>
                  <a:pt x="5771" y="1731"/>
                </a:cubicBezTo>
                <a:cubicBezTo>
                  <a:pt x="5829" y="1799"/>
                  <a:pt x="5829" y="1799"/>
                  <a:pt x="5829" y="1799"/>
                </a:cubicBezTo>
                <a:cubicBezTo>
                  <a:pt x="5829" y="1802"/>
                  <a:pt x="5829" y="1802"/>
                  <a:pt x="5829" y="1802"/>
                </a:cubicBezTo>
                <a:cubicBezTo>
                  <a:pt x="5832" y="1802"/>
                  <a:pt x="5832" y="1802"/>
                  <a:pt x="5832" y="1802"/>
                </a:cubicBezTo>
                <a:cubicBezTo>
                  <a:pt x="5903" y="1738"/>
                  <a:pt x="5903" y="1738"/>
                  <a:pt x="5903" y="1738"/>
                </a:cubicBezTo>
                <a:cubicBezTo>
                  <a:pt x="5906" y="1735"/>
                  <a:pt x="5906" y="1735"/>
                  <a:pt x="5906" y="1735"/>
                </a:cubicBezTo>
                <a:cubicBezTo>
                  <a:pt x="5903" y="1731"/>
                  <a:pt x="5903" y="1731"/>
                  <a:pt x="5903" y="1731"/>
                </a:cubicBezTo>
                <a:cubicBezTo>
                  <a:pt x="5848" y="1663"/>
                  <a:pt x="5848" y="1663"/>
                  <a:pt x="5848" y="1663"/>
                </a:cubicBezTo>
                <a:cubicBezTo>
                  <a:pt x="5845" y="1660"/>
                  <a:pt x="5845" y="1660"/>
                  <a:pt x="5845" y="1660"/>
                </a:cubicBezTo>
                <a:cubicBezTo>
                  <a:pt x="5842" y="1663"/>
                  <a:pt x="5842" y="1663"/>
                  <a:pt x="5842" y="1663"/>
                </a:cubicBezTo>
                <a:cubicBezTo>
                  <a:pt x="5771" y="1728"/>
                  <a:pt x="5771" y="1728"/>
                  <a:pt x="5771" y="1728"/>
                </a:cubicBezTo>
                <a:close/>
                <a:moveTo>
                  <a:pt x="5680" y="1809"/>
                </a:moveTo>
                <a:cubicBezTo>
                  <a:pt x="5677" y="1812"/>
                  <a:pt x="5677" y="1812"/>
                  <a:pt x="5677" y="1812"/>
                </a:cubicBezTo>
                <a:cubicBezTo>
                  <a:pt x="5680" y="1812"/>
                  <a:pt x="5680" y="1812"/>
                  <a:pt x="5680" y="1812"/>
                </a:cubicBezTo>
                <a:cubicBezTo>
                  <a:pt x="5735" y="1883"/>
                  <a:pt x="5735" y="1883"/>
                  <a:pt x="5735" y="1883"/>
                </a:cubicBezTo>
                <a:cubicBezTo>
                  <a:pt x="5738" y="1883"/>
                  <a:pt x="5738" y="1883"/>
                  <a:pt x="5738" y="1883"/>
                </a:cubicBezTo>
                <a:cubicBezTo>
                  <a:pt x="5741" y="1883"/>
                  <a:pt x="5741" y="1883"/>
                  <a:pt x="5741" y="1883"/>
                </a:cubicBezTo>
                <a:cubicBezTo>
                  <a:pt x="5813" y="1819"/>
                  <a:pt x="5813" y="1819"/>
                  <a:pt x="5813" y="1819"/>
                </a:cubicBezTo>
                <a:cubicBezTo>
                  <a:pt x="5816" y="1815"/>
                  <a:pt x="5816" y="1815"/>
                  <a:pt x="5816" y="1815"/>
                </a:cubicBezTo>
                <a:cubicBezTo>
                  <a:pt x="5813" y="1812"/>
                  <a:pt x="5813" y="1812"/>
                  <a:pt x="5813" y="1812"/>
                </a:cubicBezTo>
                <a:cubicBezTo>
                  <a:pt x="5754" y="1744"/>
                  <a:pt x="5754" y="1744"/>
                  <a:pt x="5754" y="1744"/>
                </a:cubicBezTo>
                <a:cubicBezTo>
                  <a:pt x="5754" y="1741"/>
                  <a:pt x="5754" y="1741"/>
                  <a:pt x="5754" y="1741"/>
                </a:cubicBezTo>
                <a:cubicBezTo>
                  <a:pt x="5751" y="1744"/>
                  <a:pt x="5751" y="1744"/>
                  <a:pt x="5751" y="1744"/>
                </a:cubicBezTo>
                <a:cubicBezTo>
                  <a:pt x="5680" y="1809"/>
                  <a:pt x="5680" y="1809"/>
                  <a:pt x="5680" y="1809"/>
                </a:cubicBezTo>
                <a:close/>
                <a:moveTo>
                  <a:pt x="5589" y="1890"/>
                </a:moveTo>
                <a:cubicBezTo>
                  <a:pt x="5586" y="1893"/>
                  <a:pt x="5586" y="1893"/>
                  <a:pt x="5586" y="1893"/>
                </a:cubicBezTo>
                <a:cubicBezTo>
                  <a:pt x="5586" y="1896"/>
                  <a:pt x="5586" y="1896"/>
                  <a:pt x="5586" y="1896"/>
                </a:cubicBezTo>
                <a:cubicBezTo>
                  <a:pt x="5644" y="1964"/>
                  <a:pt x="5644" y="1964"/>
                  <a:pt x="5644" y="1964"/>
                </a:cubicBezTo>
                <a:cubicBezTo>
                  <a:pt x="5648" y="1968"/>
                  <a:pt x="5648" y="1968"/>
                  <a:pt x="5648" y="1968"/>
                </a:cubicBezTo>
                <a:cubicBezTo>
                  <a:pt x="5651" y="1964"/>
                  <a:pt x="5651" y="1964"/>
                  <a:pt x="5651" y="1964"/>
                </a:cubicBezTo>
                <a:cubicBezTo>
                  <a:pt x="5722" y="1900"/>
                  <a:pt x="5722" y="1900"/>
                  <a:pt x="5722" y="1900"/>
                </a:cubicBezTo>
                <a:cubicBezTo>
                  <a:pt x="5725" y="1896"/>
                  <a:pt x="5725" y="1896"/>
                  <a:pt x="5725" y="1896"/>
                </a:cubicBezTo>
                <a:cubicBezTo>
                  <a:pt x="5722" y="1896"/>
                  <a:pt x="5722" y="1896"/>
                  <a:pt x="5722" y="1896"/>
                </a:cubicBezTo>
                <a:cubicBezTo>
                  <a:pt x="5664" y="1825"/>
                  <a:pt x="5664" y="1825"/>
                  <a:pt x="5664" y="1825"/>
                </a:cubicBezTo>
                <a:cubicBezTo>
                  <a:pt x="5664" y="1825"/>
                  <a:pt x="5664" y="1825"/>
                  <a:pt x="5664" y="1825"/>
                </a:cubicBezTo>
                <a:cubicBezTo>
                  <a:pt x="5660" y="1825"/>
                  <a:pt x="5660" y="1825"/>
                  <a:pt x="5660" y="1825"/>
                </a:cubicBezTo>
                <a:cubicBezTo>
                  <a:pt x="5589" y="1890"/>
                  <a:pt x="5589" y="1890"/>
                  <a:pt x="5589" y="1890"/>
                </a:cubicBezTo>
                <a:close/>
                <a:moveTo>
                  <a:pt x="5495" y="1971"/>
                </a:moveTo>
                <a:cubicBezTo>
                  <a:pt x="5495" y="1974"/>
                  <a:pt x="5495" y="1974"/>
                  <a:pt x="5495" y="1974"/>
                </a:cubicBezTo>
                <a:cubicBezTo>
                  <a:pt x="5495" y="1977"/>
                  <a:pt x="5495" y="1977"/>
                  <a:pt x="5495" y="1977"/>
                </a:cubicBezTo>
                <a:cubicBezTo>
                  <a:pt x="5554" y="2045"/>
                  <a:pt x="5554" y="2045"/>
                  <a:pt x="5554" y="2045"/>
                </a:cubicBezTo>
                <a:cubicBezTo>
                  <a:pt x="5557" y="2048"/>
                  <a:pt x="5557" y="2048"/>
                  <a:pt x="5557" y="2048"/>
                </a:cubicBezTo>
                <a:cubicBezTo>
                  <a:pt x="5560" y="2045"/>
                  <a:pt x="5560" y="2045"/>
                  <a:pt x="5560" y="2045"/>
                </a:cubicBezTo>
                <a:cubicBezTo>
                  <a:pt x="5631" y="1981"/>
                  <a:pt x="5631" y="1981"/>
                  <a:pt x="5631" y="1981"/>
                </a:cubicBezTo>
                <a:cubicBezTo>
                  <a:pt x="5631" y="1981"/>
                  <a:pt x="5631" y="1981"/>
                  <a:pt x="5631" y="1981"/>
                </a:cubicBezTo>
                <a:cubicBezTo>
                  <a:pt x="5631" y="1977"/>
                  <a:pt x="5631" y="1977"/>
                  <a:pt x="5631" y="1977"/>
                </a:cubicBezTo>
                <a:cubicBezTo>
                  <a:pt x="5573" y="1909"/>
                  <a:pt x="5573" y="1909"/>
                  <a:pt x="5573" y="1909"/>
                </a:cubicBezTo>
                <a:cubicBezTo>
                  <a:pt x="5570" y="1906"/>
                  <a:pt x="5570" y="1906"/>
                  <a:pt x="5570" y="1906"/>
                </a:cubicBezTo>
                <a:cubicBezTo>
                  <a:pt x="5570" y="1909"/>
                  <a:pt x="5570" y="1909"/>
                  <a:pt x="5570" y="1909"/>
                </a:cubicBezTo>
                <a:cubicBezTo>
                  <a:pt x="5495" y="1971"/>
                  <a:pt x="5495" y="1971"/>
                  <a:pt x="5495" y="1971"/>
                </a:cubicBezTo>
                <a:close/>
                <a:moveTo>
                  <a:pt x="5405" y="2055"/>
                </a:moveTo>
                <a:cubicBezTo>
                  <a:pt x="5402" y="2055"/>
                  <a:pt x="5402" y="2055"/>
                  <a:pt x="5402" y="2055"/>
                </a:cubicBezTo>
                <a:cubicBezTo>
                  <a:pt x="5405" y="2058"/>
                  <a:pt x="5405" y="2058"/>
                  <a:pt x="5405" y="2058"/>
                </a:cubicBezTo>
                <a:cubicBezTo>
                  <a:pt x="5463" y="2126"/>
                  <a:pt x="5463" y="2126"/>
                  <a:pt x="5463" y="2126"/>
                </a:cubicBezTo>
                <a:cubicBezTo>
                  <a:pt x="5466" y="2129"/>
                  <a:pt x="5466" y="2129"/>
                  <a:pt x="5466" y="2129"/>
                </a:cubicBezTo>
                <a:cubicBezTo>
                  <a:pt x="5466" y="2126"/>
                  <a:pt x="5466" y="2126"/>
                  <a:pt x="5466" y="2126"/>
                </a:cubicBezTo>
                <a:cubicBezTo>
                  <a:pt x="5541" y="2065"/>
                  <a:pt x="5541" y="2065"/>
                  <a:pt x="5541" y="2065"/>
                </a:cubicBezTo>
                <a:cubicBezTo>
                  <a:pt x="5541" y="2061"/>
                  <a:pt x="5541" y="2061"/>
                  <a:pt x="5541" y="2061"/>
                </a:cubicBezTo>
                <a:cubicBezTo>
                  <a:pt x="5541" y="2058"/>
                  <a:pt x="5541" y="2058"/>
                  <a:pt x="5541" y="2058"/>
                </a:cubicBezTo>
                <a:cubicBezTo>
                  <a:pt x="5482" y="1990"/>
                  <a:pt x="5482" y="1990"/>
                  <a:pt x="5482" y="1990"/>
                </a:cubicBezTo>
                <a:cubicBezTo>
                  <a:pt x="5479" y="1987"/>
                  <a:pt x="5479" y="1987"/>
                  <a:pt x="5479" y="1987"/>
                </a:cubicBezTo>
                <a:cubicBezTo>
                  <a:pt x="5476" y="1990"/>
                  <a:pt x="5476" y="1990"/>
                  <a:pt x="5476" y="1990"/>
                </a:cubicBezTo>
                <a:cubicBezTo>
                  <a:pt x="5405" y="2055"/>
                  <a:pt x="5405" y="2055"/>
                  <a:pt x="5405" y="2055"/>
                </a:cubicBezTo>
                <a:close/>
                <a:moveTo>
                  <a:pt x="5314" y="2136"/>
                </a:moveTo>
                <a:cubicBezTo>
                  <a:pt x="5311" y="2139"/>
                  <a:pt x="5311" y="2139"/>
                  <a:pt x="5311" y="2139"/>
                </a:cubicBezTo>
                <a:cubicBezTo>
                  <a:pt x="5314" y="2139"/>
                  <a:pt x="5314" y="2139"/>
                  <a:pt x="5314" y="2139"/>
                </a:cubicBezTo>
                <a:cubicBezTo>
                  <a:pt x="5372" y="2210"/>
                  <a:pt x="5372" y="2210"/>
                  <a:pt x="5372" y="2210"/>
                </a:cubicBezTo>
                <a:cubicBezTo>
                  <a:pt x="5372" y="2210"/>
                  <a:pt x="5372" y="2210"/>
                  <a:pt x="5372" y="2210"/>
                </a:cubicBezTo>
                <a:cubicBezTo>
                  <a:pt x="5376" y="2210"/>
                  <a:pt x="5376" y="2210"/>
                  <a:pt x="5376" y="2210"/>
                </a:cubicBezTo>
                <a:cubicBezTo>
                  <a:pt x="5447" y="2146"/>
                  <a:pt x="5447" y="2146"/>
                  <a:pt x="5447" y="2146"/>
                </a:cubicBezTo>
                <a:cubicBezTo>
                  <a:pt x="5450" y="2142"/>
                  <a:pt x="5450" y="2142"/>
                  <a:pt x="5450" y="2142"/>
                </a:cubicBezTo>
                <a:cubicBezTo>
                  <a:pt x="5447" y="2139"/>
                  <a:pt x="5447" y="2139"/>
                  <a:pt x="5447" y="2139"/>
                </a:cubicBezTo>
                <a:cubicBezTo>
                  <a:pt x="5392" y="2071"/>
                  <a:pt x="5392" y="2071"/>
                  <a:pt x="5392" y="2071"/>
                </a:cubicBezTo>
                <a:cubicBezTo>
                  <a:pt x="5389" y="2068"/>
                  <a:pt x="5389" y="2068"/>
                  <a:pt x="5389" y="2068"/>
                </a:cubicBezTo>
                <a:cubicBezTo>
                  <a:pt x="5385" y="2071"/>
                  <a:pt x="5385" y="2071"/>
                  <a:pt x="5385" y="2071"/>
                </a:cubicBezTo>
                <a:cubicBezTo>
                  <a:pt x="5314" y="2136"/>
                  <a:pt x="5314" y="2136"/>
                  <a:pt x="5314" y="2136"/>
                </a:cubicBezTo>
                <a:close/>
                <a:moveTo>
                  <a:pt x="5224" y="2217"/>
                </a:moveTo>
                <a:cubicBezTo>
                  <a:pt x="5220" y="2220"/>
                  <a:pt x="5220" y="2220"/>
                  <a:pt x="5220" y="2220"/>
                </a:cubicBezTo>
                <a:cubicBezTo>
                  <a:pt x="5224" y="2223"/>
                  <a:pt x="5224" y="2223"/>
                  <a:pt x="5224" y="2223"/>
                </a:cubicBezTo>
                <a:cubicBezTo>
                  <a:pt x="5279" y="2291"/>
                  <a:pt x="5279" y="2291"/>
                  <a:pt x="5279" y="2291"/>
                </a:cubicBezTo>
                <a:cubicBezTo>
                  <a:pt x="5282" y="2294"/>
                  <a:pt x="5282" y="2294"/>
                  <a:pt x="5282" y="2294"/>
                </a:cubicBezTo>
                <a:cubicBezTo>
                  <a:pt x="5285" y="2291"/>
                  <a:pt x="5285" y="2291"/>
                  <a:pt x="5285" y="2291"/>
                </a:cubicBezTo>
                <a:cubicBezTo>
                  <a:pt x="5356" y="2227"/>
                  <a:pt x="5356" y="2227"/>
                  <a:pt x="5356" y="2227"/>
                </a:cubicBezTo>
                <a:cubicBezTo>
                  <a:pt x="5359" y="2223"/>
                  <a:pt x="5359" y="2223"/>
                  <a:pt x="5359" y="2223"/>
                </a:cubicBezTo>
                <a:cubicBezTo>
                  <a:pt x="5356" y="2223"/>
                  <a:pt x="5356" y="2223"/>
                  <a:pt x="5356" y="2223"/>
                </a:cubicBezTo>
                <a:cubicBezTo>
                  <a:pt x="5301" y="2152"/>
                  <a:pt x="5301" y="2152"/>
                  <a:pt x="5301" y="2152"/>
                </a:cubicBezTo>
                <a:cubicBezTo>
                  <a:pt x="5298" y="2152"/>
                  <a:pt x="5298" y="2152"/>
                  <a:pt x="5298" y="2152"/>
                </a:cubicBezTo>
                <a:cubicBezTo>
                  <a:pt x="5295" y="2152"/>
                  <a:pt x="5295" y="2152"/>
                  <a:pt x="5295" y="2152"/>
                </a:cubicBezTo>
                <a:cubicBezTo>
                  <a:pt x="5224" y="2217"/>
                  <a:pt x="5224" y="2217"/>
                  <a:pt x="5224" y="2217"/>
                </a:cubicBezTo>
                <a:close/>
                <a:moveTo>
                  <a:pt x="5133" y="2298"/>
                </a:moveTo>
                <a:cubicBezTo>
                  <a:pt x="5130" y="2301"/>
                  <a:pt x="5130" y="2301"/>
                  <a:pt x="5130" y="2301"/>
                </a:cubicBezTo>
                <a:cubicBezTo>
                  <a:pt x="5133" y="2304"/>
                  <a:pt x="5133" y="2304"/>
                  <a:pt x="5133" y="2304"/>
                </a:cubicBezTo>
                <a:cubicBezTo>
                  <a:pt x="5188" y="2372"/>
                  <a:pt x="5188" y="2372"/>
                  <a:pt x="5188" y="2372"/>
                </a:cubicBezTo>
                <a:cubicBezTo>
                  <a:pt x="5191" y="2375"/>
                  <a:pt x="5191" y="2375"/>
                  <a:pt x="5191" y="2375"/>
                </a:cubicBezTo>
                <a:cubicBezTo>
                  <a:pt x="5194" y="2372"/>
                  <a:pt x="5194" y="2372"/>
                  <a:pt x="5194" y="2372"/>
                </a:cubicBezTo>
                <a:cubicBezTo>
                  <a:pt x="5266" y="2307"/>
                  <a:pt x="5266" y="2307"/>
                  <a:pt x="5266" y="2307"/>
                </a:cubicBezTo>
                <a:cubicBezTo>
                  <a:pt x="5269" y="2307"/>
                  <a:pt x="5269" y="2307"/>
                  <a:pt x="5269" y="2307"/>
                </a:cubicBezTo>
                <a:cubicBezTo>
                  <a:pt x="5266" y="2304"/>
                  <a:pt x="5266" y="2304"/>
                  <a:pt x="5266" y="2304"/>
                </a:cubicBezTo>
                <a:cubicBezTo>
                  <a:pt x="5207" y="2236"/>
                  <a:pt x="5207" y="2236"/>
                  <a:pt x="5207" y="2236"/>
                </a:cubicBezTo>
                <a:cubicBezTo>
                  <a:pt x="5207" y="2233"/>
                  <a:pt x="5207" y="2233"/>
                  <a:pt x="5207" y="2233"/>
                </a:cubicBezTo>
                <a:cubicBezTo>
                  <a:pt x="5204" y="2236"/>
                  <a:pt x="5204" y="2236"/>
                  <a:pt x="5204" y="2236"/>
                </a:cubicBezTo>
                <a:cubicBezTo>
                  <a:pt x="5133" y="2298"/>
                  <a:pt x="5133" y="2298"/>
                  <a:pt x="5133" y="2298"/>
                </a:cubicBezTo>
                <a:close/>
                <a:moveTo>
                  <a:pt x="5039" y="2382"/>
                </a:moveTo>
                <a:cubicBezTo>
                  <a:pt x="5039" y="2382"/>
                  <a:pt x="5039" y="2382"/>
                  <a:pt x="5039" y="2382"/>
                </a:cubicBezTo>
                <a:cubicBezTo>
                  <a:pt x="5039" y="2385"/>
                  <a:pt x="5039" y="2385"/>
                  <a:pt x="5039" y="2385"/>
                </a:cubicBezTo>
                <a:cubicBezTo>
                  <a:pt x="5097" y="2453"/>
                  <a:pt x="5097" y="2453"/>
                  <a:pt x="5097" y="2453"/>
                </a:cubicBezTo>
                <a:cubicBezTo>
                  <a:pt x="5101" y="2456"/>
                  <a:pt x="5101" y="2456"/>
                  <a:pt x="5101" y="2456"/>
                </a:cubicBezTo>
                <a:cubicBezTo>
                  <a:pt x="5104" y="2453"/>
                  <a:pt x="5104" y="2453"/>
                  <a:pt x="5104" y="2453"/>
                </a:cubicBezTo>
                <a:cubicBezTo>
                  <a:pt x="5175" y="2392"/>
                  <a:pt x="5175" y="2392"/>
                  <a:pt x="5175" y="2392"/>
                </a:cubicBezTo>
                <a:cubicBezTo>
                  <a:pt x="5178" y="2388"/>
                  <a:pt x="5178" y="2388"/>
                  <a:pt x="5178" y="2388"/>
                </a:cubicBezTo>
                <a:cubicBezTo>
                  <a:pt x="5175" y="2385"/>
                  <a:pt x="5175" y="2385"/>
                  <a:pt x="5175" y="2385"/>
                </a:cubicBezTo>
                <a:cubicBezTo>
                  <a:pt x="5117" y="2317"/>
                  <a:pt x="5117" y="2317"/>
                  <a:pt x="5117" y="2317"/>
                </a:cubicBezTo>
                <a:cubicBezTo>
                  <a:pt x="5113" y="2314"/>
                  <a:pt x="5113" y="2314"/>
                  <a:pt x="5113" y="2314"/>
                </a:cubicBezTo>
                <a:cubicBezTo>
                  <a:pt x="5113" y="2317"/>
                  <a:pt x="5113" y="2317"/>
                  <a:pt x="5113" y="2317"/>
                </a:cubicBezTo>
                <a:cubicBezTo>
                  <a:pt x="5039" y="2382"/>
                  <a:pt x="5039" y="2382"/>
                  <a:pt x="5039" y="2382"/>
                </a:cubicBezTo>
                <a:close/>
                <a:moveTo>
                  <a:pt x="4948" y="2463"/>
                </a:moveTo>
                <a:cubicBezTo>
                  <a:pt x="4948" y="2466"/>
                  <a:pt x="4948" y="2466"/>
                  <a:pt x="4948" y="2466"/>
                </a:cubicBezTo>
                <a:cubicBezTo>
                  <a:pt x="4948" y="2466"/>
                  <a:pt x="4948" y="2466"/>
                  <a:pt x="4948" y="2466"/>
                </a:cubicBezTo>
                <a:cubicBezTo>
                  <a:pt x="5007" y="2537"/>
                  <a:pt x="5007" y="2537"/>
                  <a:pt x="5007" y="2537"/>
                </a:cubicBezTo>
                <a:cubicBezTo>
                  <a:pt x="5010" y="2537"/>
                  <a:pt x="5010" y="2537"/>
                  <a:pt x="5010" y="2537"/>
                </a:cubicBezTo>
                <a:cubicBezTo>
                  <a:pt x="5010" y="2537"/>
                  <a:pt x="5010" y="2537"/>
                  <a:pt x="5010" y="2537"/>
                </a:cubicBezTo>
                <a:cubicBezTo>
                  <a:pt x="5084" y="2472"/>
                  <a:pt x="5084" y="2472"/>
                  <a:pt x="5084" y="2472"/>
                </a:cubicBezTo>
                <a:cubicBezTo>
                  <a:pt x="5084" y="2469"/>
                  <a:pt x="5084" y="2469"/>
                  <a:pt x="5084" y="2469"/>
                </a:cubicBezTo>
                <a:cubicBezTo>
                  <a:pt x="5084" y="2466"/>
                  <a:pt x="5084" y="2466"/>
                  <a:pt x="5084" y="2466"/>
                </a:cubicBezTo>
                <a:cubicBezTo>
                  <a:pt x="5026" y="2398"/>
                  <a:pt x="5026" y="2398"/>
                  <a:pt x="5026" y="2398"/>
                </a:cubicBezTo>
                <a:cubicBezTo>
                  <a:pt x="5023" y="2395"/>
                  <a:pt x="5023" y="2395"/>
                  <a:pt x="5023" y="2395"/>
                </a:cubicBezTo>
                <a:cubicBezTo>
                  <a:pt x="5020" y="2398"/>
                  <a:pt x="5020" y="2398"/>
                  <a:pt x="5020" y="2398"/>
                </a:cubicBezTo>
                <a:cubicBezTo>
                  <a:pt x="4948" y="2463"/>
                  <a:pt x="4948" y="2463"/>
                  <a:pt x="4948" y="2463"/>
                </a:cubicBezTo>
                <a:close/>
                <a:moveTo>
                  <a:pt x="4858" y="2544"/>
                </a:moveTo>
                <a:cubicBezTo>
                  <a:pt x="4855" y="2547"/>
                  <a:pt x="4855" y="2547"/>
                  <a:pt x="4855" y="2547"/>
                </a:cubicBezTo>
                <a:cubicBezTo>
                  <a:pt x="4858" y="2550"/>
                  <a:pt x="4858" y="2550"/>
                  <a:pt x="4858" y="2550"/>
                </a:cubicBezTo>
                <a:cubicBezTo>
                  <a:pt x="4916" y="2618"/>
                  <a:pt x="4916" y="2618"/>
                  <a:pt x="4916" y="2618"/>
                </a:cubicBezTo>
                <a:cubicBezTo>
                  <a:pt x="4916" y="2621"/>
                  <a:pt x="4916" y="2621"/>
                  <a:pt x="4916" y="2621"/>
                </a:cubicBezTo>
                <a:cubicBezTo>
                  <a:pt x="4919" y="2618"/>
                  <a:pt x="4919" y="2618"/>
                  <a:pt x="4919" y="2618"/>
                </a:cubicBezTo>
                <a:cubicBezTo>
                  <a:pt x="4990" y="2553"/>
                  <a:pt x="4990" y="2553"/>
                  <a:pt x="4990" y="2553"/>
                </a:cubicBezTo>
                <a:cubicBezTo>
                  <a:pt x="4994" y="2550"/>
                  <a:pt x="4994" y="2550"/>
                  <a:pt x="4994" y="2550"/>
                </a:cubicBezTo>
                <a:cubicBezTo>
                  <a:pt x="4994" y="2550"/>
                  <a:pt x="4994" y="2550"/>
                  <a:pt x="4994" y="2550"/>
                </a:cubicBezTo>
                <a:cubicBezTo>
                  <a:pt x="4935" y="2479"/>
                  <a:pt x="4935" y="2479"/>
                  <a:pt x="4935" y="2479"/>
                </a:cubicBezTo>
                <a:cubicBezTo>
                  <a:pt x="4932" y="2479"/>
                  <a:pt x="4932" y="2479"/>
                  <a:pt x="4932" y="2479"/>
                </a:cubicBezTo>
                <a:cubicBezTo>
                  <a:pt x="4929" y="2479"/>
                  <a:pt x="4929" y="2479"/>
                  <a:pt x="4929" y="2479"/>
                </a:cubicBezTo>
                <a:cubicBezTo>
                  <a:pt x="4858" y="2544"/>
                  <a:pt x="4858" y="2544"/>
                  <a:pt x="4858" y="2544"/>
                </a:cubicBezTo>
                <a:close/>
                <a:moveTo>
                  <a:pt x="4767" y="2625"/>
                </a:moveTo>
                <a:cubicBezTo>
                  <a:pt x="4764" y="2628"/>
                  <a:pt x="4764" y="2628"/>
                  <a:pt x="4764" y="2628"/>
                </a:cubicBezTo>
                <a:cubicBezTo>
                  <a:pt x="4767" y="2631"/>
                  <a:pt x="4767" y="2631"/>
                  <a:pt x="4767" y="2631"/>
                </a:cubicBezTo>
                <a:cubicBezTo>
                  <a:pt x="4825" y="2699"/>
                  <a:pt x="4825" y="2699"/>
                  <a:pt x="4825" y="2699"/>
                </a:cubicBezTo>
                <a:cubicBezTo>
                  <a:pt x="4825" y="2702"/>
                  <a:pt x="4825" y="2702"/>
                  <a:pt x="4825" y="2702"/>
                </a:cubicBezTo>
                <a:cubicBezTo>
                  <a:pt x="4829" y="2699"/>
                  <a:pt x="4829" y="2699"/>
                  <a:pt x="4829" y="2699"/>
                </a:cubicBezTo>
                <a:cubicBezTo>
                  <a:pt x="4900" y="2634"/>
                  <a:pt x="4900" y="2634"/>
                  <a:pt x="4900" y="2634"/>
                </a:cubicBezTo>
                <a:cubicBezTo>
                  <a:pt x="4903" y="2634"/>
                  <a:pt x="4903" y="2634"/>
                  <a:pt x="4903" y="2634"/>
                </a:cubicBezTo>
                <a:cubicBezTo>
                  <a:pt x="4900" y="2631"/>
                  <a:pt x="4900" y="2631"/>
                  <a:pt x="4900" y="2631"/>
                </a:cubicBezTo>
                <a:cubicBezTo>
                  <a:pt x="4845" y="2563"/>
                  <a:pt x="4845" y="2563"/>
                  <a:pt x="4845" y="2563"/>
                </a:cubicBezTo>
                <a:cubicBezTo>
                  <a:pt x="4842" y="2560"/>
                  <a:pt x="4842" y="2560"/>
                  <a:pt x="4842" y="2560"/>
                </a:cubicBezTo>
                <a:cubicBezTo>
                  <a:pt x="4838" y="2563"/>
                  <a:pt x="4838" y="2563"/>
                  <a:pt x="4838" y="2563"/>
                </a:cubicBezTo>
                <a:cubicBezTo>
                  <a:pt x="4767" y="2625"/>
                  <a:pt x="4767" y="2625"/>
                  <a:pt x="4767" y="2625"/>
                </a:cubicBezTo>
                <a:close/>
                <a:moveTo>
                  <a:pt x="4677" y="2709"/>
                </a:moveTo>
                <a:cubicBezTo>
                  <a:pt x="4673" y="2709"/>
                  <a:pt x="4673" y="2709"/>
                  <a:pt x="4673" y="2709"/>
                </a:cubicBezTo>
                <a:cubicBezTo>
                  <a:pt x="4677" y="2712"/>
                  <a:pt x="4677" y="2712"/>
                  <a:pt x="4677" y="2712"/>
                </a:cubicBezTo>
                <a:cubicBezTo>
                  <a:pt x="4732" y="2780"/>
                  <a:pt x="4732" y="2780"/>
                  <a:pt x="4732" y="2780"/>
                </a:cubicBezTo>
                <a:cubicBezTo>
                  <a:pt x="4735" y="2783"/>
                  <a:pt x="4735" y="2783"/>
                  <a:pt x="4735" y="2783"/>
                </a:cubicBezTo>
                <a:cubicBezTo>
                  <a:pt x="4738" y="2780"/>
                  <a:pt x="4738" y="2780"/>
                  <a:pt x="4738" y="2780"/>
                </a:cubicBezTo>
                <a:cubicBezTo>
                  <a:pt x="4809" y="2718"/>
                  <a:pt x="4809" y="2718"/>
                  <a:pt x="4809" y="2718"/>
                </a:cubicBezTo>
                <a:cubicBezTo>
                  <a:pt x="4812" y="2715"/>
                  <a:pt x="4812" y="2715"/>
                  <a:pt x="4812" y="2715"/>
                </a:cubicBezTo>
                <a:cubicBezTo>
                  <a:pt x="4809" y="2712"/>
                  <a:pt x="4809" y="2712"/>
                  <a:pt x="4809" y="2712"/>
                </a:cubicBezTo>
                <a:cubicBezTo>
                  <a:pt x="4751" y="2644"/>
                  <a:pt x="4751" y="2644"/>
                  <a:pt x="4751" y="2644"/>
                </a:cubicBezTo>
                <a:cubicBezTo>
                  <a:pt x="4751" y="2641"/>
                  <a:pt x="4751" y="2641"/>
                  <a:pt x="4751" y="2641"/>
                </a:cubicBezTo>
                <a:cubicBezTo>
                  <a:pt x="4748" y="2644"/>
                  <a:pt x="4748" y="2644"/>
                  <a:pt x="4748" y="2644"/>
                </a:cubicBezTo>
                <a:cubicBezTo>
                  <a:pt x="4677" y="2709"/>
                  <a:pt x="4677" y="2709"/>
                  <a:pt x="4677" y="2709"/>
                </a:cubicBezTo>
                <a:close/>
                <a:moveTo>
                  <a:pt x="4586" y="2790"/>
                </a:moveTo>
                <a:cubicBezTo>
                  <a:pt x="4583" y="2793"/>
                  <a:pt x="4583" y="2793"/>
                  <a:pt x="4583" y="2793"/>
                </a:cubicBezTo>
                <a:cubicBezTo>
                  <a:pt x="4586" y="2793"/>
                  <a:pt x="4586" y="2793"/>
                  <a:pt x="4586" y="2793"/>
                </a:cubicBezTo>
                <a:cubicBezTo>
                  <a:pt x="4641" y="2864"/>
                  <a:pt x="4641" y="2864"/>
                  <a:pt x="4641" y="2864"/>
                </a:cubicBezTo>
                <a:cubicBezTo>
                  <a:pt x="4644" y="2864"/>
                  <a:pt x="4644" y="2864"/>
                  <a:pt x="4644" y="2864"/>
                </a:cubicBezTo>
                <a:cubicBezTo>
                  <a:pt x="4647" y="2864"/>
                  <a:pt x="4647" y="2864"/>
                  <a:pt x="4647" y="2864"/>
                </a:cubicBezTo>
                <a:cubicBezTo>
                  <a:pt x="4719" y="2799"/>
                  <a:pt x="4719" y="2799"/>
                  <a:pt x="4719" y="2799"/>
                </a:cubicBezTo>
                <a:cubicBezTo>
                  <a:pt x="4722" y="2796"/>
                  <a:pt x="4722" y="2796"/>
                  <a:pt x="4722" y="2796"/>
                </a:cubicBezTo>
                <a:cubicBezTo>
                  <a:pt x="4719" y="2793"/>
                  <a:pt x="4719" y="2793"/>
                  <a:pt x="4719" y="2793"/>
                </a:cubicBezTo>
                <a:cubicBezTo>
                  <a:pt x="4660" y="2725"/>
                  <a:pt x="4660" y="2725"/>
                  <a:pt x="4660" y="2725"/>
                </a:cubicBezTo>
                <a:cubicBezTo>
                  <a:pt x="4660" y="2722"/>
                  <a:pt x="4660" y="2722"/>
                  <a:pt x="4660" y="2722"/>
                </a:cubicBezTo>
                <a:cubicBezTo>
                  <a:pt x="4657" y="2725"/>
                  <a:pt x="4657" y="2725"/>
                  <a:pt x="4657" y="2725"/>
                </a:cubicBezTo>
                <a:cubicBezTo>
                  <a:pt x="4586" y="2790"/>
                  <a:pt x="4586" y="2790"/>
                  <a:pt x="4586" y="2790"/>
                </a:cubicBezTo>
                <a:close/>
                <a:moveTo>
                  <a:pt x="4456" y="2903"/>
                </a:moveTo>
                <a:cubicBezTo>
                  <a:pt x="4453" y="2906"/>
                  <a:pt x="4453" y="2906"/>
                  <a:pt x="4453" y="2906"/>
                </a:cubicBezTo>
                <a:cubicBezTo>
                  <a:pt x="4456" y="2909"/>
                  <a:pt x="4456" y="2909"/>
                  <a:pt x="4456" y="2909"/>
                </a:cubicBezTo>
                <a:cubicBezTo>
                  <a:pt x="4515" y="2977"/>
                  <a:pt x="4515" y="2977"/>
                  <a:pt x="4515" y="2977"/>
                </a:cubicBezTo>
                <a:cubicBezTo>
                  <a:pt x="4518" y="2981"/>
                  <a:pt x="4518" y="2981"/>
                  <a:pt x="4518" y="2981"/>
                </a:cubicBezTo>
                <a:cubicBezTo>
                  <a:pt x="4518" y="2977"/>
                  <a:pt x="4518" y="2977"/>
                  <a:pt x="4518" y="2977"/>
                </a:cubicBezTo>
                <a:cubicBezTo>
                  <a:pt x="4628" y="2880"/>
                  <a:pt x="4628" y="2880"/>
                  <a:pt x="4628" y="2880"/>
                </a:cubicBezTo>
                <a:cubicBezTo>
                  <a:pt x="4631" y="2877"/>
                  <a:pt x="4631" y="2877"/>
                  <a:pt x="4631" y="2877"/>
                </a:cubicBezTo>
                <a:cubicBezTo>
                  <a:pt x="4628" y="2877"/>
                  <a:pt x="4628" y="2877"/>
                  <a:pt x="4628" y="2877"/>
                </a:cubicBezTo>
                <a:cubicBezTo>
                  <a:pt x="4570" y="2806"/>
                  <a:pt x="4570" y="2806"/>
                  <a:pt x="4570" y="2806"/>
                </a:cubicBezTo>
                <a:cubicBezTo>
                  <a:pt x="4566" y="2806"/>
                  <a:pt x="4566" y="2806"/>
                  <a:pt x="4566" y="2806"/>
                </a:cubicBezTo>
                <a:cubicBezTo>
                  <a:pt x="4566" y="2806"/>
                  <a:pt x="4566" y="2806"/>
                  <a:pt x="4566" y="2806"/>
                </a:cubicBezTo>
                <a:cubicBezTo>
                  <a:pt x="4456" y="2903"/>
                  <a:pt x="4456" y="2903"/>
                  <a:pt x="4456" y="2903"/>
                </a:cubicBezTo>
                <a:close/>
                <a:moveTo>
                  <a:pt x="3003" y="3401"/>
                </a:moveTo>
                <a:cubicBezTo>
                  <a:pt x="3220" y="3259"/>
                  <a:pt x="3890" y="3062"/>
                  <a:pt x="3926" y="3049"/>
                </a:cubicBezTo>
                <a:cubicBezTo>
                  <a:pt x="3929" y="3045"/>
                  <a:pt x="3773" y="2981"/>
                  <a:pt x="3676" y="2861"/>
                </a:cubicBezTo>
                <a:cubicBezTo>
                  <a:pt x="3557" y="2718"/>
                  <a:pt x="3502" y="2472"/>
                  <a:pt x="3485" y="2489"/>
                </a:cubicBezTo>
                <a:cubicBezTo>
                  <a:pt x="3482" y="2489"/>
                  <a:pt x="3304" y="2880"/>
                  <a:pt x="3256" y="2977"/>
                </a:cubicBezTo>
                <a:cubicBezTo>
                  <a:pt x="3204" y="3071"/>
                  <a:pt x="3003" y="3401"/>
                  <a:pt x="3003" y="340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任意多边形 1"/>
          <p:cNvSpPr/>
          <p:nvPr/>
        </p:nvSpPr>
        <p:spPr>
          <a:xfrm>
            <a:off x="929640" y="0"/>
            <a:ext cx="10332720" cy="6858000"/>
          </a:xfrm>
          <a:custGeom>
            <a:avLst/>
            <a:gdLst>
              <a:gd name="connsiteX0" fmla="*/ 1303369 w 10332720"/>
              <a:gd name="connsiteY0" fmla="*/ 0 h 6858000"/>
              <a:gd name="connsiteX1" fmla="*/ 9029351 w 10332720"/>
              <a:gd name="connsiteY1" fmla="*/ 0 h 6858000"/>
              <a:gd name="connsiteX2" fmla="*/ 9152975 w 10332720"/>
              <a:gd name="connsiteY2" fmla="*/ 142716 h 6858000"/>
              <a:gd name="connsiteX3" fmla="*/ 10332720 w 10332720"/>
              <a:gd name="connsiteY3" fmla="*/ 3429000 h 6858000"/>
              <a:gd name="connsiteX4" fmla="*/ 9152975 w 10332720"/>
              <a:gd name="connsiteY4" fmla="*/ 6715285 h 6858000"/>
              <a:gd name="connsiteX5" fmla="*/ 9029352 w 10332720"/>
              <a:gd name="connsiteY5" fmla="*/ 6858000 h 6858000"/>
              <a:gd name="connsiteX6" fmla="*/ 1303369 w 10332720"/>
              <a:gd name="connsiteY6" fmla="*/ 6858000 h 6858000"/>
              <a:gd name="connsiteX7" fmla="*/ 1179746 w 10332720"/>
              <a:gd name="connsiteY7" fmla="*/ 6715285 h 6858000"/>
              <a:gd name="connsiteX8" fmla="*/ 0 w 10332720"/>
              <a:gd name="connsiteY8" fmla="*/ 3429000 h 6858000"/>
              <a:gd name="connsiteX9" fmla="*/ 1179746 w 10332720"/>
              <a:gd name="connsiteY9" fmla="*/ 1427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2720" h="6858000">
                <a:moveTo>
                  <a:pt x="1303369" y="0"/>
                </a:moveTo>
                <a:lnTo>
                  <a:pt x="9029351" y="0"/>
                </a:lnTo>
                <a:lnTo>
                  <a:pt x="9152975" y="142716"/>
                </a:lnTo>
                <a:cubicBezTo>
                  <a:pt x="9889986" y="1035767"/>
                  <a:pt x="10332720" y="2180681"/>
                  <a:pt x="10332720" y="3429000"/>
                </a:cubicBezTo>
                <a:cubicBezTo>
                  <a:pt x="10332720" y="4677320"/>
                  <a:pt x="9889986" y="5822233"/>
                  <a:pt x="9152975" y="6715285"/>
                </a:cubicBezTo>
                <a:lnTo>
                  <a:pt x="9029352" y="6858000"/>
                </a:lnTo>
                <a:lnTo>
                  <a:pt x="1303369" y="6858000"/>
                </a:lnTo>
                <a:lnTo>
                  <a:pt x="1179746" y="6715285"/>
                </a:lnTo>
                <a:cubicBezTo>
                  <a:pt x="442734" y="5822233"/>
                  <a:pt x="0" y="4677320"/>
                  <a:pt x="0" y="3429000"/>
                </a:cubicBezTo>
                <a:cubicBezTo>
                  <a:pt x="0" y="2180681"/>
                  <a:pt x="442734" y="1035767"/>
                  <a:pt x="1179746" y="142716"/>
                </a:cubicBez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667000" y="0"/>
            <a:ext cx="6858000" cy="6858000"/>
          </a:xfrm>
          <a:prstGeom prst="ellipse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4890464" y="1371601"/>
            <a:ext cx="2411073" cy="1053297"/>
          </a:xfrm>
          <a:custGeom>
            <a:avLst/>
            <a:gdLst>
              <a:gd name="connsiteX0" fmla="*/ 1205537 w 2411073"/>
              <a:gd name="connsiteY0" fmla="*/ 0 h 1053297"/>
              <a:gd name="connsiteX1" fmla="*/ 2355849 w 2411073"/>
              <a:gd name="connsiteY1" fmla="*/ 351372 h 1053297"/>
              <a:gd name="connsiteX2" fmla="*/ 2411073 w 2411073"/>
              <a:gd name="connsiteY2" fmla="*/ 392667 h 1053297"/>
              <a:gd name="connsiteX3" fmla="*/ 2393438 w 2411073"/>
              <a:gd name="connsiteY3" fmla="*/ 421695 h 1053297"/>
              <a:gd name="connsiteX4" fmla="*/ 1205536 w 2411073"/>
              <a:gd name="connsiteY4" fmla="*/ 1053297 h 1053297"/>
              <a:gd name="connsiteX5" fmla="*/ 17634 w 2411073"/>
              <a:gd name="connsiteY5" fmla="*/ 421695 h 1053297"/>
              <a:gd name="connsiteX6" fmla="*/ 0 w 2411073"/>
              <a:gd name="connsiteY6" fmla="*/ 392668 h 1053297"/>
              <a:gd name="connsiteX7" fmla="*/ 55225 w 2411073"/>
              <a:gd name="connsiteY7" fmla="*/ 351372 h 1053297"/>
              <a:gd name="connsiteX8" fmla="*/ 1205537 w 2411073"/>
              <a:gd name="connsiteY8" fmla="*/ 0 h 105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1073" h="1053297">
                <a:moveTo>
                  <a:pt x="1205537" y="0"/>
                </a:moveTo>
                <a:cubicBezTo>
                  <a:pt x="1631639" y="0"/>
                  <a:pt x="2027486" y="129534"/>
                  <a:pt x="2355849" y="351372"/>
                </a:cubicBezTo>
                <a:lnTo>
                  <a:pt x="2411073" y="392667"/>
                </a:lnTo>
                <a:lnTo>
                  <a:pt x="2393438" y="421695"/>
                </a:lnTo>
                <a:cubicBezTo>
                  <a:pt x="2135997" y="802758"/>
                  <a:pt x="1700025" y="1053297"/>
                  <a:pt x="1205536" y="1053297"/>
                </a:cubicBezTo>
                <a:cubicBezTo>
                  <a:pt x="711047" y="1053297"/>
                  <a:pt x="275076" y="802758"/>
                  <a:pt x="17634" y="421695"/>
                </a:cubicBezTo>
                <a:lnTo>
                  <a:pt x="0" y="392668"/>
                </a:lnTo>
                <a:lnTo>
                  <a:pt x="55225" y="351372"/>
                </a:lnTo>
                <a:cubicBezTo>
                  <a:pt x="383588" y="129534"/>
                  <a:pt x="779436" y="0"/>
                  <a:pt x="12055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 smtClean="0"/>
              <a:t>3</a:t>
            </a:r>
            <a:endParaRPr lang="zh-CN" altLang="en-US" sz="6000" b="1" dirty="0"/>
          </a:p>
        </p:txBody>
      </p:sp>
      <p:sp>
        <p:nvSpPr>
          <p:cNvPr id="13" name="任意多边形 12"/>
          <p:cNvSpPr/>
          <p:nvPr/>
        </p:nvSpPr>
        <p:spPr>
          <a:xfrm>
            <a:off x="4038600" y="1764268"/>
            <a:ext cx="4114800" cy="3722133"/>
          </a:xfrm>
          <a:custGeom>
            <a:avLst/>
            <a:gdLst>
              <a:gd name="connsiteX0" fmla="*/ 3262936 w 4114800"/>
              <a:gd name="connsiteY0" fmla="*/ 0 h 3722133"/>
              <a:gd name="connsiteX1" fmla="*/ 3366098 w 4114800"/>
              <a:gd name="connsiteY1" fmla="*/ 77143 h 3722133"/>
              <a:gd name="connsiteX2" fmla="*/ 4114800 w 4114800"/>
              <a:gd name="connsiteY2" fmla="*/ 1664733 h 3722133"/>
              <a:gd name="connsiteX3" fmla="*/ 2057400 w 4114800"/>
              <a:gd name="connsiteY3" fmla="*/ 3722133 h 3722133"/>
              <a:gd name="connsiteX4" fmla="*/ 0 w 4114800"/>
              <a:gd name="connsiteY4" fmla="*/ 1664733 h 3722133"/>
              <a:gd name="connsiteX5" fmla="*/ 748702 w 4114800"/>
              <a:gd name="connsiteY5" fmla="*/ 77143 h 3722133"/>
              <a:gd name="connsiteX6" fmla="*/ 851863 w 4114800"/>
              <a:gd name="connsiteY6" fmla="*/ 1 h 3722133"/>
              <a:gd name="connsiteX7" fmla="*/ 869497 w 4114800"/>
              <a:gd name="connsiteY7" fmla="*/ 29028 h 3722133"/>
              <a:gd name="connsiteX8" fmla="*/ 2057399 w 4114800"/>
              <a:gd name="connsiteY8" fmla="*/ 660630 h 3722133"/>
              <a:gd name="connsiteX9" fmla="*/ 3245301 w 4114800"/>
              <a:gd name="connsiteY9" fmla="*/ 29028 h 3722133"/>
              <a:gd name="connsiteX10" fmla="*/ 3262936 w 4114800"/>
              <a:gd name="connsiteY10" fmla="*/ 0 h 372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14800" h="3722133">
                <a:moveTo>
                  <a:pt x="3262936" y="0"/>
                </a:moveTo>
                <a:lnTo>
                  <a:pt x="3366098" y="77143"/>
                </a:lnTo>
                <a:cubicBezTo>
                  <a:pt x="3823349" y="454501"/>
                  <a:pt x="4114800" y="1025581"/>
                  <a:pt x="4114800" y="1664733"/>
                </a:cubicBezTo>
                <a:cubicBezTo>
                  <a:pt x="4114800" y="2801004"/>
                  <a:pt x="3193671" y="3722133"/>
                  <a:pt x="2057400" y="3722133"/>
                </a:cubicBezTo>
                <a:cubicBezTo>
                  <a:pt x="921129" y="3722133"/>
                  <a:pt x="0" y="2801004"/>
                  <a:pt x="0" y="1664733"/>
                </a:cubicBezTo>
                <a:cubicBezTo>
                  <a:pt x="0" y="1025581"/>
                  <a:pt x="291451" y="454501"/>
                  <a:pt x="748702" y="77143"/>
                </a:cubicBezTo>
                <a:lnTo>
                  <a:pt x="851863" y="1"/>
                </a:lnTo>
                <a:lnTo>
                  <a:pt x="869497" y="29028"/>
                </a:lnTo>
                <a:cubicBezTo>
                  <a:pt x="1126939" y="410091"/>
                  <a:pt x="1562910" y="660630"/>
                  <a:pt x="2057399" y="660630"/>
                </a:cubicBezTo>
                <a:cubicBezTo>
                  <a:pt x="2551888" y="660630"/>
                  <a:pt x="2987860" y="410091"/>
                  <a:pt x="3245301" y="29028"/>
                </a:cubicBezTo>
                <a:lnTo>
                  <a:pt x="326293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>
            <a:off x="4374266" y="4360376"/>
            <a:ext cx="1060704" cy="914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392598" y="2988776"/>
            <a:ext cx="7406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</a:t>
            </a:r>
            <a:endParaRPr lang="en-US" altLang="zh-CN" sz="4000" b="1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4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Group 31"/>
          <p:cNvGrpSpPr/>
          <p:nvPr/>
        </p:nvGrpSpPr>
        <p:grpSpPr>
          <a:xfrm>
            <a:off x="671022" y="1838960"/>
            <a:ext cx="3540732" cy="2019400"/>
            <a:chOff x="6215074" y="2827272"/>
            <a:chExt cx="1143008" cy="1560646"/>
          </a:xfrm>
        </p:grpSpPr>
        <p:sp>
          <p:nvSpPr>
            <p:cNvPr id="4" name="Rectangle 25"/>
            <p:cNvSpPr/>
            <p:nvPr/>
          </p:nvSpPr>
          <p:spPr>
            <a:xfrm>
              <a:off x="6215074" y="2827272"/>
              <a:ext cx="1143008" cy="1560646"/>
            </a:xfrm>
            <a:prstGeom prst="rect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8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26"/>
            <p:cNvSpPr/>
            <p:nvPr/>
          </p:nvSpPr>
          <p:spPr>
            <a:xfrm>
              <a:off x="6243326" y="2870680"/>
              <a:ext cx="1083869" cy="1459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Box 44"/>
          <p:cNvSpPr txBox="1">
            <a:spLocks noChangeArrowheads="1"/>
          </p:cNvSpPr>
          <p:nvPr/>
        </p:nvSpPr>
        <p:spPr bwMode="auto">
          <a:xfrm>
            <a:off x="1071276" y="2060289"/>
            <a:ext cx="3029636" cy="11695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28600" indent="-228600" algn="ctr"/>
            <a:r>
              <a:rPr lang="en-US" sz="7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5,03</a:t>
            </a:r>
            <a:r>
              <a:rPr lang="en-US" sz="3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3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31"/>
          <p:cNvGrpSpPr/>
          <p:nvPr/>
        </p:nvGrpSpPr>
        <p:grpSpPr>
          <a:xfrm>
            <a:off x="4334884" y="1838960"/>
            <a:ext cx="3540732" cy="2019400"/>
            <a:chOff x="6215074" y="2827272"/>
            <a:chExt cx="1143008" cy="1560646"/>
          </a:xfrm>
        </p:grpSpPr>
        <p:sp>
          <p:nvSpPr>
            <p:cNvPr id="8" name="Rectangle 32"/>
            <p:cNvSpPr/>
            <p:nvPr/>
          </p:nvSpPr>
          <p:spPr>
            <a:xfrm>
              <a:off x="6215074" y="2827272"/>
              <a:ext cx="1143008" cy="1560646"/>
            </a:xfrm>
            <a:prstGeom prst="rect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8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33"/>
            <p:cNvSpPr/>
            <p:nvPr/>
          </p:nvSpPr>
          <p:spPr>
            <a:xfrm>
              <a:off x="6243326" y="2870680"/>
              <a:ext cx="1083869" cy="1459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44"/>
          <p:cNvSpPr txBox="1">
            <a:spLocks noChangeArrowheads="1"/>
          </p:cNvSpPr>
          <p:nvPr/>
        </p:nvSpPr>
        <p:spPr bwMode="auto">
          <a:xfrm>
            <a:off x="4759769" y="2060289"/>
            <a:ext cx="3029636" cy="11695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28600" indent="-228600" algn="ctr"/>
            <a:r>
              <a:rPr lang="ru-RU" sz="7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7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,03</a:t>
            </a:r>
            <a:r>
              <a:rPr lang="en-US" sz="3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3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35"/>
          <p:cNvGrpSpPr/>
          <p:nvPr/>
        </p:nvGrpSpPr>
        <p:grpSpPr>
          <a:xfrm>
            <a:off x="7980247" y="1838960"/>
            <a:ext cx="3540732" cy="2019400"/>
            <a:chOff x="6215074" y="2827272"/>
            <a:chExt cx="1143008" cy="1560646"/>
          </a:xfrm>
        </p:grpSpPr>
        <p:sp>
          <p:nvSpPr>
            <p:cNvPr id="12" name="Rectangle 36"/>
            <p:cNvSpPr/>
            <p:nvPr/>
          </p:nvSpPr>
          <p:spPr>
            <a:xfrm>
              <a:off x="6215074" y="2827272"/>
              <a:ext cx="1143008" cy="1560646"/>
            </a:xfrm>
            <a:prstGeom prst="rect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8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37"/>
            <p:cNvSpPr/>
            <p:nvPr/>
          </p:nvSpPr>
          <p:spPr>
            <a:xfrm>
              <a:off x="6243326" y="2870680"/>
              <a:ext cx="1083869" cy="1459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TextBox 44"/>
          <p:cNvSpPr txBox="1">
            <a:spLocks noChangeArrowheads="1"/>
          </p:cNvSpPr>
          <p:nvPr/>
        </p:nvSpPr>
        <p:spPr bwMode="auto">
          <a:xfrm>
            <a:off x="8417489" y="2060289"/>
            <a:ext cx="3029636" cy="11695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28600" indent="-228600" algn="ctr"/>
            <a:r>
              <a:rPr lang="ru-RU" sz="7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7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7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3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3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0" descr="C:\Documents and Settings\Admin\Рабочий стол\diagrams\Money\PNG\6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013316" y="3557194"/>
            <a:ext cx="3452283" cy="2041825"/>
          </a:xfrm>
          <a:prstGeom prst="rect">
            <a:avLst/>
          </a:prstGeom>
          <a:noFill/>
        </p:spPr>
      </p:pic>
      <p:pic>
        <p:nvPicPr>
          <p:cNvPr id="16" name="Picture 11" descr="C:\Documents and Settings\Admin\Рабочий стол\diagrams\Money\PNG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3781" y="3595516"/>
            <a:ext cx="2962421" cy="2212721"/>
          </a:xfrm>
          <a:prstGeom prst="rect">
            <a:avLst/>
          </a:prstGeom>
          <a:noFill/>
        </p:spPr>
      </p:pic>
      <p:pic>
        <p:nvPicPr>
          <p:cNvPr id="18" name="Picture 12" descr="C:\Documents and Settings\Admin\Рабочий стол\diagrams\Money\PNG\8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05273" y="3420159"/>
            <a:ext cx="2093739" cy="2311508"/>
          </a:xfrm>
          <a:prstGeom prst="rect">
            <a:avLst/>
          </a:prstGeom>
          <a:noFill/>
        </p:spPr>
      </p:pic>
      <p:sp>
        <p:nvSpPr>
          <p:cNvPr id="19" name="Прямоугольник 121"/>
          <p:cNvSpPr/>
          <p:nvPr/>
        </p:nvSpPr>
        <p:spPr>
          <a:xfrm>
            <a:off x="1372970" y="5821691"/>
            <a:ext cx="18720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TEXT</a:t>
            </a:r>
            <a:endParaRPr lang="en-US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21"/>
          <p:cNvSpPr/>
          <p:nvPr/>
        </p:nvSpPr>
        <p:spPr>
          <a:xfrm>
            <a:off x="5061473" y="5821691"/>
            <a:ext cx="18720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TEXT</a:t>
            </a:r>
            <a:endParaRPr lang="en-US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121"/>
          <p:cNvSpPr/>
          <p:nvPr/>
        </p:nvSpPr>
        <p:spPr>
          <a:xfrm>
            <a:off x="8965471" y="5821691"/>
            <a:ext cx="18720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TEXT</a:t>
            </a:r>
            <a:endParaRPr lang="en-US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Group 296"/>
          <p:cNvGrpSpPr/>
          <p:nvPr/>
        </p:nvGrpSpPr>
        <p:grpSpPr>
          <a:xfrm>
            <a:off x="938042" y="1705089"/>
            <a:ext cx="6533674" cy="2486865"/>
            <a:chOff x="15930563" y="-14516100"/>
            <a:chExt cx="33032700" cy="12573000"/>
          </a:xfrm>
        </p:grpSpPr>
        <p:sp>
          <p:nvSpPr>
            <p:cNvPr id="4" name="Freeform 290"/>
            <p:cNvSpPr/>
            <p:nvPr/>
          </p:nvSpPr>
          <p:spPr bwMode="auto">
            <a:xfrm>
              <a:off x="42810113" y="-12125325"/>
              <a:ext cx="6153150" cy="5686425"/>
            </a:xfrm>
            <a:custGeom>
              <a:avLst/>
              <a:gdLst/>
              <a:ahLst/>
              <a:cxnLst>
                <a:cxn ang="0">
                  <a:pos x="300" y="0"/>
                </a:cxn>
                <a:cxn ang="0">
                  <a:pos x="606" y="0"/>
                </a:cxn>
                <a:cxn ang="0">
                  <a:pos x="912" y="24"/>
                </a:cxn>
                <a:cxn ang="0">
                  <a:pos x="1218" y="72"/>
                </a:cxn>
                <a:cxn ang="0">
                  <a:pos x="1518" y="138"/>
                </a:cxn>
                <a:cxn ang="0">
                  <a:pos x="1812" y="216"/>
                </a:cxn>
                <a:cxn ang="0">
                  <a:pos x="2100" y="318"/>
                </a:cxn>
                <a:cxn ang="0">
                  <a:pos x="2376" y="432"/>
                </a:cxn>
                <a:cxn ang="0">
                  <a:pos x="2634" y="558"/>
                </a:cxn>
                <a:cxn ang="0">
                  <a:pos x="2874" y="696"/>
                </a:cxn>
                <a:cxn ang="0">
                  <a:pos x="3096" y="846"/>
                </a:cxn>
                <a:cxn ang="0">
                  <a:pos x="3300" y="1002"/>
                </a:cxn>
                <a:cxn ang="0">
                  <a:pos x="3474" y="1170"/>
                </a:cxn>
                <a:cxn ang="0">
                  <a:pos x="3618" y="1338"/>
                </a:cxn>
                <a:cxn ang="0">
                  <a:pos x="3738" y="1512"/>
                </a:cxn>
                <a:cxn ang="0">
                  <a:pos x="3816" y="1692"/>
                </a:cxn>
                <a:cxn ang="0">
                  <a:pos x="3864" y="1872"/>
                </a:cxn>
                <a:cxn ang="0">
                  <a:pos x="3876" y="2052"/>
                </a:cxn>
                <a:cxn ang="0">
                  <a:pos x="3840" y="2232"/>
                </a:cxn>
                <a:cxn ang="0">
                  <a:pos x="3774" y="2394"/>
                </a:cxn>
                <a:cxn ang="0">
                  <a:pos x="3696" y="2532"/>
                </a:cxn>
                <a:cxn ang="0">
                  <a:pos x="3594" y="2646"/>
                </a:cxn>
                <a:cxn ang="0">
                  <a:pos x="3480" y="2748"/>
                </a:cxn>
                <a:cxn ang="0">
                  <a:pos x="3348" y="2832"/>
                </a:cxn>
                <a:cxn ang="0">
                  <a:pos x="3210" y="2898"/>
                </a:cxn>
                <a:cxn ang="0">
                  <a:pos x="3060" y="2952"/>
                </a:cxn>
                <a:cxn ang="0">
                  <a:pos x="2910" y="2994"/>
                </a:cxn>
                <a:cxn ang="0">
                  <a:pos x="2748" y="3024"/>
                </a:cxn>
                <a:cxn ang="0">
                  <a:pos x="2586" y="3042"/>
                </a:cxn>
                <a:cxn ang="0">
                  <a:pos x="2424" y="3054"/>
                </a:cxn>
                <a:cxn ang="0">
                  <a:pos x="2262" y="3054"/>
                </a:cxn>
                <a:cxn ang="0">
                  <a:pos x="2106" y="3048"/>
                </a:cxn>
                <a:cxn ang="0">
                  <a:pos x="1956" y="3036"/>
                </a:cxn>
                <a:cxn ang="0">
                  <a:pos x="1818" y="3024"/>
                </a:cxn>
                <a:cxn ang="0">
                  <a:pos x="1686" y="3006"/>
                </a:cxn>
                <a:cxn ang="0">
                  <a:pos x="1632" y="3120"/>
                </a:cxn>
                <a:cxn ang="0">
                  <a:pos x="1554" y="3228"/>
                </a:cxn>
                <a:cxn ang="0">
                  <a:pos x="1470" y="3324"/>
                </a:cxn>
                <a:cxn ang="0">
                  <a:pos x="1362" y="3408"/>
                </a:cxn>
                <a:cxn ang="0">
                  <a:pos x="1242" y="3480"/>
                </a:cxn>
                <a:cxn ang="0">
                  <a:pos x="1104" y="3534"/>
                </a:cxn>
                <a:cxn ang="0">
                  <a:pos x="954" y="3570"/>
                </a:cxn>
                <a:cxn ang="0">
                  <a:pos x="828" y="3582"/>
                </a:cxn>
                <a:cxn ang="0">
                  <a:pos x="0" y="24"/>
                </a:cxn>
                <a:cxn ang="0">
                  <a:pos x="300" y="0"/>
                </a:cxn>
              </a:cxnLst>
              <a:rect l="0" t="0" r="r" b="b"/>
              <a:pathLst>
                <a:path w="3876" h="3582">
                  <a:moveTo>
                    <a:pt x="300" y="0"/>
                  </a:moveTo>
                  <a:lnTo>
                    <a:pt x="606" y="0"/>
                  </a:lnTo>
                  <a:lnTo>
                    <a:pt x="912" y="24"/>
                  </a:lnTo>
                  <a:lnTo>
                    <a:pt x="1218" y="72"/>
                  </a:lnTo>
                  <a:lnTo>
                    <a:pt x="1518" y="138"/>
                  </a:lnTo>
                  <a:lnTo>
                    <a:pt x="1812" y="216"/>
                  </a:lnTo>
                  <a:lnTo>
                    <a:pt x="2100" y="318"/>
                  </a:lnTo>
                  <a:lnTo>
                    <a:pt x="2376" y="432"/>
                  </a:lnTo>
                  <a:lnTo>
                    <a:pt x="2634" y="558"/>
                  </a:lnTo>
                  <a:lnTo>
                    <a:pt x="2874" y="696"/>
                  </a:lnTo>
                  <a:lnTo>
                    <a:pt x="3096" y="846"/>
                  </a:lnTo>
                  <a:lnTo>
                    <a:pt x="3300" y="1002"/>
                  </a:lnTo>
                  <a:lnTo>
                    <a:pt x="3474" y="1170"/>
                  </a:lnTo>
                  <a:lnTo>
                    <a:pt x="3618" y="1338"/>
                  </a:lnTo>
                  <a:lnTo>
                    <a:pt x="3738" y="1512"/>
                  </a:lnTo>
                  <a:lnTo>
                    <a:pt x="3816" y="1692"/>
                  </a:lnTo>
                  <a:lnTo>
                    <a:pt x="3864" y="1872"/>
                  </a:lnTo>
                  <a:lnTo>
                    <a:pt x="3876" y="2052"/>
                  </a:lnTo>
                  <a:lnTo>
                    <a:pt x="3840" y="2232"/>
                  </a:lnTo>
                  <a:lnTo>
                    <a:pt x="3774" y="2394"/>
                  </a:lnTo>
                  <a:lnTo>
                    <a:pt x="3696" y="2532"/>
                  </a:lnTo>
                  <a:lnTo>
                    <a:pt x="3594" y="2646"/>
                  </a:lnTo>
                  <a:lnTo>
                    <a:pt x="3480" y="2748"/>
                  </a:lnTo>
                  <a:lnTo>
                    <a:pt x="3348" y="2832"/>
                  </a:lnTo>
                  <a:lnTo>
                    <a:pt x="3210" y="2898"/>
                  </a:lnTo>
                  <a:lnTo>
                    <a:pt x="3060" y="2952"/>
                  </a:lnTo>
                  <a:lnTo>
                    <a:pt x="2910" y="2994"/>
                  </a:lnTo>
                  <a:lnTo>
                    <a:pt x="2748" y="3024"/>
                  </a:lnTo>
                  <a:lnTo>
                    <a:pt x="2586" y="3042"/>
                  </a:lnTo>
                  <a:lnTo>
                    <a:pt x="2424" y="3054"/>
                  </a:lnTo>
                  <a:lnTo>
                    <a:pt x="2262" y="3054"/>
                  </a:lnTo>
                  <a:lnTo>
                    <a:pt x="2106" y="3048"/>
                  </a:lnTo>
                  <a:lnTo>
                    <a:pt x="1956" y="3036"/>
                  </a:lnTo>
                  <a:lnTo>
                    <a:pt x="1818" y="3024"/>
                  </a:lnTo>
                  <a:lnTo>
                    <a:pt x="1686" y="3006"/>
                  </a:lnTo>
                  <a:lnTo>
                    <a:pt x="1632" y="3120"/>
                  </a:lnTo>
                  <a:lnTo>
                    <a:pt x="1554" y="3228"/>
                  </a:lnTo>
                  <a:lnTo>
                    <a:pt x="1470" y="3324"/>
                  </a:lnTo>
                  <a:lnTo>
                    <a:pt x="1362" y="3408"/>
                  </a:lnTo>
                  <a:lnTo>
                    <a:pt x="1242" y="3480"/>
                  </a:lnTo>
                  <a:lnTo>
                    <a:pt x="1104" y="3534"/>
                  </a:lnTo>
                  <a:lnTo>
                    <a:pt x="954" y="3570"/>
                  </a:lnTo>
                  <a:lnTo>
                    <a:pt x="828" y="3582"/>
                  </a:lnTo>
                  <a:lnTo>
                    <a:pt x="0" y="24"/>
                  </a:lnTo>
                  <a:lnTo>
                    <a:pt x="300" y="0"/>
                  </a:lnTo>
                  <a:close/>
                </a:path>
              </a:pathLst>
            </a:custGeom>
            <a:gradFill flip="none" rotWithShape="1">
              <a:gsLst>
                <a:gs pos="49000">
                  <a:schemeClr val="bg1"/>
                </a:gs>
                <a:gs pos="81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0">
              <a:noFill/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" name="Freeform 291"/>
            <p:cNvSpPr/>
            <p:nvPr/>
          </p:nvSpPr>
          <p:spPr bwMode="auto">
            <a:xfrm>
              <a:off x="15930563" y="-3629025"/>
              <a:ext cx="2828925" cy="1685925"/>
            </a:xfrm>
            <a:custGeom>
              <a:avLst/>
              <a:gdLst/>
              <a:ahLst/>
              <a:cxnLst>
                <a:cxn ang="0">
                  <a:pos x="666" y="0"/>
                </a:cxn>
                <a:cxn ang="0">
                  <a:pos x="768" y="6"/>
                </a:cxn>
                <a:cxn ang="0">
                  <a:pos x="858" y="12"/>
                </a:cxn>
                <a:cxn ang="0">
                  <a:pos x="936" y="24"/>
                </a:cxn>
                <a:cxn ang="0">
                  <a:pos x="996" y="36"/>
                </a:cxn>
                <a:cxn ang="0">
                  <a:pos x="1038" y="42"/>
                </a:cxn>
                <a:cxn ang="0">
                  <a:pos x="1050" y="48"/>
                </a:cxn>
                <a:cxn ang="0">
                  <a:pos x="1134" y="72"/>
                </a:cxn>
                <a:cxn ang="0">
                  <a:pos x="1230" y="102"/>
                </a:cxn>
                <a:cxn ang="0">
                  <a:pos x="1326" y="150"/>
                </a:cxn>
                <a:cxn ang="0">
                  <a:pos x="1428" y="204"/>
                </a:cxn>
                <a:cxn ang="0">
                  <a:pos x="1524" y="270"/>
                </a:cxn>
                <a:cxn ang="0">
                  <a:pos x="1608" y="342"/>
                </a:cxn>
                <a:cxn ang="0">
                  <a:pos x="1686" y="420"/>
                </a:cxn>
                <a:cxn ang="0">
                  <a:pos x="1740" y="498"/>
                </a:cxn>
                <a:cxn ang="0">
                  <a:pos x="1776" y="588"/>
                </a:cxn>
                <a:cxn ang="0">
                  <a:pos x="1782" y="672"/>
                </a:cxn>
                <a:cxn ang="0">
                  <a:pos x="1758" y="762"/>
                </a:cxn>
                <a:cxn ang="0">
                  <a:pos x="1698" y="852"/>
                </a:cxn>
                <a:cxn ang="0">
                  <a:pos x="1596" y="942"/>
                </a:cxn>
                <a:cxn ang="0">
                  <a:pos x="1482" y="1008"/>
                </a:cxn>
                <a:cxn ang="0">
                  <a:pos x="1350" y="1044"/>
                </a:cxn>
                <a:cxn ang="0">
                  <a:pos x="1206" y="1062"/>
                </a:cxn>
                <a:cxn ang="0">
                  <a:pos x="1056" y="1062"/>
                </a:cxn>
                <a:cxn ang="0">
                  <a:pos x="906" y="1044"/>
                </a:cxn>
                <a:cxn ang="0">
                  <a:pos x="750" y="1008"/>
                </a:cxn>
                <a:cxn ang="0">
                  <a:pos x="600" y="960"/>
                </a:cxn>
                <a:cxn ang="0">
                  <a:pos x="462" y="900"/>
                </a:cxn>
                <a:cxn ang="0">
                  <a:pos x="330" y="834"/>
                </a:cxn>
                <a:cxn ang="0">
                  <a:pos x="222" y="756"/>
                </a:cxn>
                <a:cxn ang="0">
                  <a:pos x="126" y="666"/>
                </a:cxn>
                <a:cxn ang="0">
                  <a:pos x="54" y="576"/>
                </a:cxn>
                <a:cxn ang="0">
                  <a:pos x="12" y="486"/>
                </a:cxn>
                <a:cxn ang="0">
                  <a:pos x="0" y="390"/>
                </a:cxn>
                <a:cxn ang="0">
                  <a:pos x="24" y="300"/>
                </a:cxn>
                <a:cxn ang="0">
                  <a:pos x="84" y="204"/>
                </a:cxn>
                <a:cxn ang="0">
                  <a:pos x="156" y="132"/>
                </a:cxn>
                <a:cxn ang="0">
                  <a:pos x="246" y="78"/>
                </a:cxn>
                <a:cxn ang="0">
                  <a:pos x="348" y="36"/>
                </a:cxn>
                <a:cxn ang="0">
                  <a:pos x="456" y="12"/>
                </a:cxn>
                <a:cxn ang="0">
                  <a:pos x="564" y="6"/>
                </a:cxn>
                <a:cxn ang="0">
                  <a:pos x="666" y="0"/>
                </a:cxn>
              </a:cxnLst>
              <a:rect l="0" t="0" r="r" b="b"/>
              <a:pathLst>
                <a:path w="1782" h="1062">
                  <a:moveTo>
                    <a:pt x="666" y="0"/>
                  </a:moveTo>
                  <a:lnTo>
                    <a:pt x="768" y="6"/>
                  </a:lnTo>
                  <a:lnTo>
                    <a:pt x="858" y="12"/>
                  </a:lnTo>
                  <a:lnTo>
                    <a:pt x="936" y="24"/>
                  </a:lnTo>
                  <a:lnTo>
                    <a:pt x="996" y="36"/>
                  </a:lnTo>
                  <a:lnTo>
                    <a:pt x="1038" y="42"/>
                  </a:lnTo>
                  <a:lnTo>
                    <a:pt x="1050" y="48"/>
                  </a:lnTo>
                  <a:lnTo>
                    <a:pt x="1134" y="72"/>
                  </a:lnTo>
                  <a:lnTo>
                    <a:pt x="1230" y="102"/>
                  </a:lnTo>
                  <a:lnTo>
                    <a:pt x="1326" y="150"/>
                  </a:lnTo>
                  <a:lnTo>
                    <a:pt x="1428" y="204"/>
                  </a:lnTo>
                  <a:lnTo>
                    <a:pt x="1524" y="270"/>
                  </a:lnTo>
                  <a:lnTo>
                    <a:pt x="1608" y="342"/>
                  </a:lnTo>
                  <a:lnTo>
                    <a:pt x="1686" y="420"/>
                  </a:lnTo>
                  <a:lnTo>
                    <a:pt x="1740" y="498"/>
                  </a:lnTo>
                  <a:lnTo>
                    <a:pt x="1776" y="588"/>
                  </a:lnTo>
                  <a:lnTo>
                    <a:pt x="1782" y="672"/>
                  </a:lnTo>
                  <a:lnTo>
                    <a:pt x="1758" y="762"/>
                  </a:lnTo>
                  <a:lnTo>
                    <a:pt x="1698" y="852"/>
                  </a:lnTo>
                  <a:lnTo>
                    <a:pt x="1596" y="942"/>
                  </a:lnTo>
                  <a:lnTo>
                    <a:pt x="1482" y="1008"/>
                  </a:lnTo>
                  <a:lnTo>
                    <a:pt x="1350" y="1044"/>
                  </a:lnTo>
                  <a:lnTo>
                    <a:pt x="1206" y="1062"/>
                  </a:lnTo>
                  <a:lnTo>
                    <a:pt x="1056" y="1062"/>
                  </a:lnTo>
                  <a:lnTo>
                    <a:pt x="906" y="1044"/>
                  </a:lnTo>
                  <a:lnTo>
                    <a:pt x="750" y="1008"/>
                  </a:lnTo>
                  <a:lnTo>
                    <a:pt x="600" y="960"/>
                  </a:lnTo>
                  <a:lnTo>
                    <a:pt x="462" y="900"/>
                  </a:lnTo>
                  <a:lnTo>
                    <a:pt x="330" y="834"/>
                  </a:lnTo>
                  <a:lnTo>
                    <a:pt x="222" y="756"/>
                  </a:lnTo>
                  <a:lnTo>
                    <a:pt x="126" y="666"/>
                  </a:lnTo>
                  <a:lnTo>
                    <a:pt x="54" y="576"/>
                  </a:lnTo>
                  <a:lnTo>
                    <a:pt x="12" y="486"/>
                  </a:lnTo>
                  <a:lnTo>
                    <a:pt x="0" y="390"/>
                  </a:lnTo>
                  <a:lnTo>
                    <a:pt x="24" y="300"/>
                  </a:lnTo>
                  <a:lnTo>
                    <a:pt x="84" y="204"/>
                  </a:lnTo>
                  <a:lnTo>
                    <a:pt x="156" y="132"/>
                  </a:lnTo>
                  <a:lnTo>
                    <a:pt x="246" y="78"/>
                  </a:lnTo>
                  <a:lnTo>
                    <a:pt x="348" y="36"/>
                  </a:lnTo>
                  <a:lnTo>
                    <a:pt x="456" y="12"/>
                  </a:lnTo>
                  <a:lnTo>
                    <a:pt x="564" y="6"/>
                  </a:lnTo>
                  <a:lnTo>
                    <a:pt x="666" y="0"/>
                  </a:lnTo>
                  <a:close/>
                </a:path>
              </a:pathLst>
            </a:custGeom>
            <a:gradFill>
              <a:gsLst>
                <a:gs pos="37000">
                  <a:schemeClr val="bg1"/>
                </a:gs>
                <a:gs pos="81000">
                  <a:schemeClr val="bg1">
                    <a:lumMod val="85000"/>
                  </a:schemeClr>
                </a:gs>
              </a:gsLst>
              <a:lin ang="8100000" scaled="1"/>
            </a:gradFill>
            <a:ln w="0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" name="Freeform 292"/>
            <p:cNvSpPr/>
            <p:nvPr/>
          </p:nvSpPr>
          <p:spPr bwMode="auto">
            <a:xfrm>
              <a:off x="18064163" y="-6267450"/>
              <a:ext cx="4010025" cy="2476500"/>
            </a:xfrm>
            <a:custGeom>
              <a:avLst/>
              <a:gdLst/>
              <a:ahLst/>
              <a:cxnLst>
                <a:cxn ang="0">
                  <a:pos x="1014" y="0"/>
                </a:cxn>
                <a:cxn ang="0">
                  <a:pos x="1134" y="6"/>
                </a:cxn>
                <a:cxn ang="0">
                  <a:pos x="1242" y="18"/>
                </a:cxn>
                <a:cxn ang="0">
                  <a:pos x="1344" y="36"/>
                </a:cxn>
                <a:cxn ang="0">
                  <a:pos x="1428" y="54"/>
                </a:cxn>
                <a:cxn ang="0">
                  <a:pos x="1500" y="72"/>
                </a:cxn>
                <a:cxn ang="0">
                  <a:pos x="1590" y="102"/>
                </a:cxn>
                <a:cxn ang="0">
                  <a:pos x="1614" y="114"/>
                </a:cxn>
                <a:cxn ang="0">
                  <a:pos x="1656" y="132"/>
                </a:cxn>
                <a:cxn ang="0">
                  <a:pos x="1716" y="162"/>
                </a:cxn>
                <a:cxn ang="0">
                  <a:pos x="1788" y="204"/>
                </a:cxn>
                <a:cxn ang="0">
                  <a:pos x="1878" y="252"/>
                </a:cxn>
                <a:cxn ang="0">
                  <a:pos x="1974" y="312"/>
                </a:cxn>
                <a:cxn ang="0">
                  <a:pos x="2076" y="378"/>
                </a:cxn>
                <a:cxn ang="0">
                  <a:pos x="2178" y="450"/>
                </a:cxn>
                <a:cxn ang="0">
                  <a:pos x="2274" y="534"/>
                </a:cxn>
                <a:cxn ang="0">
                  <a:pos x="2358" y="618"/>
                </a:cxn>
                <a:cxn ang="0">
                  <a:pos x="2430" y="708"/>
                </a:cxn>
                <a:cxn ang="0">
                  <a:pos x="2484" y="804"/>
                </a:cxn>
                <a:cxn ang="0">
                  <a:pos x="2520" y="900"/>
                </a:cxn>
                <a:cxn ang="0">
                  <a:pos x="2526" y="1002"/>
                </a:cxn>
                <a:cxn ang="0">
                  <a:pos x="2502" y="1104"/>
                </a:cxn>
                <a:cxn ang="0">
                  <a:pos x="2448" y="1212"/>
                </a:cxn>
                <a:cxn ang="0">
                  <a:pos x="2352" y="1314"/>
                </a:cxn>
                <a:cxn ang="0">
                  <a:pos x="2238" y="1398"/>
                </a:cxn>
                <a:cxn ang="0">
                  <a:pos x="2100" y="1464"/>
                </a:cxn>
                <a:cxn ang="0">
                  <a:pos x="1944" y="1512"/>
                </a:cxn>
                <a:cxn ang="0">
                  <a:pos x="1776" y="1542"/>
                </a:cxn>
                <a:cxn ang="0">
                  <a:pos x="1602" y="1560"/>
                </a:cxn>
                <a:cxn ang="0">
                  <a:pos x="1422" y="1560"/>
                </a:cxn>
                <a:cxn ang="0">
                  <a:pos x="1236" y="1548"/>
                </a:cxn>
                <a:cxn ang="0">
                  <a:pos x="1050" y="1518"/>
                </a:cxn>
                <a:cxn ang="0">
                  <a:pos x="870" y="1482"/>
                </a:cxn>
                <a:cxn ang="0">
                  <a:pos x="696" y="1428"/>
                </a:cxn>
                <a:cxn ang="0">
                  <a:pos x="534" y="1362"/>
                </a:cxn>
                <a:cxn ang="0">
                  <a:pos x="390" y="1290"/>
                </a:cxn>
                <a:cxn ang="0">
                  <a:pos x="264" y="1206"/>
                </a:cxn>
                <a:cxn ang="0">
                  <a:pos x="156" y="1110"/>
                </a:cxn>
                <a:cxn ang="0">
                  <a:pos x="72" y="1008"/>
                </a:cxn>
                <a:cxn ang="0">
                  <a:pos x="24" y="894"/>
                </a:cxn>
                <a:cxn ang="0">
                  <a:pos x="0" y="780"/>
                </a:cxn>
                <a:cxn ang="0">
                  <a:pos x="18" y="654"/>
                </a:cxn>
                <a:cxn ang="0">
                  <a:pos x="72" y="522"/>
                </a:cxn>
                <a:cxn ang="0">
                  <a:pos x="168" y="378"/>
                </a:cxn>
                <a:cxn ang="0">
                  <a:pos x="276" y="264"/>
                </a:cxn>
                <a:cxn ang="0">
                  <a:pos x="390" y="174"/>
                </a:cxn>
                <a:cxn ang="0">
                  <a:pos x="510" y="102"/>
                </a:cxn>
                <a:cxn ang="0">
                  <a:pos x="636" y="54"/>
                </a:cxn>
                <a:cxn ang="0">
                  <a:pos x="762" y="24"/>
                </a:cxn>
                <a:cxn ang="0">
                  <a:pos x="894" y="6"/>
                </a:cxn>
                <a:cxn ang="0">
                  <a:pos x="1014" y="0"/>
                </a:cxn>
              </a:cxnLst>
              <a:rect l="0" t="0" r="r" b="b"/>
              <a:pathLst>
                <a:path w="2526" h="1560">
                  <a:moveTo>
                    <a:pt x="1014" y="0"/>
                  </a:moveTo>
                  <a:lnTo>
                    <a:pt x="1134" y="6"/>
                  </a:lnTo>
                  <a:lnTo>
                    <a:pt x="1242" y="18"/>
                  </a:lnTo>
                  <a:lnTo>
                    <a:pt x="1344" y="36"/>
                  </a:lnTo>
                  <a:lnTo>
                    <a:pt x="1428" y="54"/>
                  </a:lnTo>
                  <a:lnTo>
                    <a:pt x="1500" y="72"/>
                  </a:lnTo>
                  <a:lnTo>
                    <a:pt x="1590" y="102"/>
                  </a:lnTo>
                  <a:lnTo>
                    <a:pt x="1614" y="114"/>
                  </a:lnTo>
                  <a:lnTo>
                    <a:pt x="1656" y="132"/>
                  </a:lnTo>
                  <a:lnTo>
                    <a:pt x="1716" y="162"/>
                  </a:lnTo>
                  <a:lnTo>
                    <a:pt x="1788" y="204"/>
                  </a:lnTo>
                  <a:lnTo>
                    <a:pt x="1878" y="252"/>
                  </a:lnTo>
                  <a:lnTo>
                    <a:pt x="1974" y="312"/>
                  </a:lnTo>
                  <a:lnTo>
                    <a:pt x="2076" y="378"/>
                  </a:lnTo>
                  <a:lnTo>
                    <a:pt x="2178" y="450"/>
                  </a:lnTo>
                  <a:lnTo>
                    <a:pt x="2274" y="534"/>
                  </a:lnTo>
                  <a:lnTo>
                    <a:pt x="2358" y="618"/>
                  </a:lnTo>
                  <a:lnTo>
                    <a:pt x="2430" y="708"/>
                  </a:lnTo>
                  <a:lnTo>
                    <a:pt x="2484" y="804"/>
                  </a:lnTo>
                  <a:lnTo>
                    <a:pt x="2520" y="900"/>
                  </a:lnTo>
                  <a:lnTo>
                    <a:pt x="2526" y="1002"/>
                  </a:lnTo>
                  <a:lnTo>
                    <a:pt x="2502" y="1104"/>
                  </a:lnTo>
                  <a:lnTo>
                    <a:pt x="2448" y="1212"/>
                  </a:lnTo>
                  <a:lnTo>
                    <a:pt x="2352" y="1314"/>
                  </a:lnTo>
                  <a:lnTo>
                    <a:pt x="2238" y="1398"/>
                  </a:lnTo>
                  <a:lnTo>
                    <a:pt x="2100" y="1464"/>
                  </a:lnTo>
                  <a:lnTo>
                    <a:pt x="1944" y="1512"/>
                  </a:lnTo>
                  <a:lnTo>
                    <a:pt x="1776" y="1542"/>
                  </a:lnTo>
                  <a:lnTo>
                    <a:pt x="1602" y="1560"/>
                  </a:lnTo>
                  <a:lnTo>
                    <a:pt x="1422" y="1560"/>
                  </a:lnTo>
                  <a:lnTo>
                    <a:pt x="1236" y="1548"/>
                  </a:lnTo>
                  <a:lnTo>
                    <a:pt x="1050" y="1518"/>
                  </a:lnTo>
                  <a:lnTo>
                    <a:pt x="870" y="1482"/>
                  </a:lnTo>
                  <a:lnTo>
                    <a:pt x="696" y="1428"/>
                  </a:lnTo>
                  <a:lnTo>
                    <a:pt x="534" y="1362"/>
                  </a:lnTo>
                  <a:lnTo>
                    <a:pt x="390" y="1290"/>
                  </a:lnTo>
                  <a:lnTo>
                    <a:pt x="264" y="1206"/>
                  </a:lnTo>
                  <a:lnTo>
                    <a:pt x="156" y="1110"/>
                  </a:lnTo>
                  <a:lnTo>
                    <a:pt x="72" y="1008"/>
                  </a:lnTo>
                  <a:lnTo>
                    <a:pt x="24" y="894"/>
                  </a:lnTo>
                  <a:lnTo>
                    <a:pt x="0" y="780"/>
                  </a:lnTo>
                  <a:lnTo>
                    <a:pt x="18" y="654"/>
                  </a:lnTo>
                  <a:lnTo>
                    <a:pt x="72" y="522"/>
                  </a:lnTo>
                  <a:lnTo>
                    <a:pt x="168" y="378"/>
                  </a:lnTo>
                  <a:lnTo>
                    <a:pt x="276" y="264"/>
                  </a:lnTo>
                  <a:lnTo>
                    <a:pt x="390" y="174"/>
                  </a:lnTo>
                  <a:lnTo>
                    <a:pt x="510" y="102"/>
                  </a:lnTo>
                  <a:lnTo>
                    <a:pt x="636" y="54"/>
                  </a:lnTo>
                  <a:lnTo>
                    <a:pt x="762" y="24"/>
                  </a:lnTo>
                  <a:lnTo>
                    <a:pt x="894" y="6"/>
                  </a:lnTo>
                  <a:lnTo>
                    <a:pt x="1014" y="0"/>
                  </a:lnTo>
                  <a:close/>
                </a:path>
              </a:pathLst>
            </a:custGeom>
            <a:gradFill>
              <a:gsLst>
                <a:gs pos="37000">
                  <a:schemeClr val="bg1"/>
                </a:gs>
                <a:gs pos="81000">
                  <a:schemeClr val="bg1">
                    <a:lumMod val="85000"/>
                  </a:schemeClr>
                </a:gs>
              </a:gsLst>
              <a:lin ang="8100000" scaled="1"/>
            </a:gradFill>
            <a:ln w="0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" name="Freeform 293"/>
            <p:cNvSpPr/>
            <p:nvPr/>
          </p:nvSpPr>
          <p:spPr bwMode="auto">
            <a:xfrm>
              <a:off x="20769263" y="-14516100"/>
              <a:ext cx="23612475" cy="9848850"/>
            </a:xfrm>
            <a:custGeom>
              <a:avLst/>
              <a:gdLst/>
              <a:ahLst/>
              <a:cxnLst>
                <a:cxn ang="0">
                  <a:pos x="7272" y="6"/>
                </a:cxn>
                <a:cxn ang="0">
                  <a:pos x="7770" y="150"/>
                </a:cxn>
                <a:cxn ang="0">
                  <a:pos x="8184" y="396"/>
                </a:cxn>
                <a:cxn ang="0">
                  <a:pos x="8568" y="738"/>
                </a:cxn>
                <a:cxn ang="0">
                  <a:pos x="9126" y="480"/>
                </a:cxn>
                <a:cxn ang="0">
                  <a:pos x="9852" y="282"/>
                </a:cxn>
                <a:cxn ang="0">
                  <a:pos x="10752" y="198"/>
                </a:cxn>
                <a:cxn ang="0">
                  <a:pos x="11778" y="258"/>
                </a:cxn>
                <a:cxn ang="0">
                  <a:pos x="12630" y="462"/>
                </a:cxn>
                <a:cxn ang="0">
                  <a:pos x="13284" y="756"/>
                </a:cxn>
                <a:cxn ang="0">
                  <a:pos x="13776" y="1110"/>
                </a:cxn>
                <a:cxn ang="0">
                  <a:pos x="14004" y="1404"/>
                </a:cxn>
                <a:cxn ang="0">
                  <a:pos x="14034" y="1506"/>
                </a:cxn>
                <a:cxn ang="0">
                  <a:pos x="14874" y="5142"/>
                </a:cxn>
                <a:cxn ang="0">
                  <a:pos x="14790" y="5262"/>
                </a:cxn>
                <a:cxn ang="0">
                  <a:pos x="14430" y="5268"/>
                </a:cxn>
                <a:cxn ang="0">
                  <a:pos x="13854" y="5112"/>
                </a:cxn>
                <a:cxn ang="0">
                  <a:pos x="13236" y="5250"/>
                </a:cxn>
                <a:cxn ang="0">
                  <a:pos x="12642" y="5370"/>
                </a:cxn>
                <a:cxn ang="0">
                  <a:pos x="12138" y="5322"/>
                </a:cxn>
                <a:cxn ang="0">
                  <a:pos x="11748" y="5172"/>
                </a:cxn>
                <a:cxn ang="0">
                  <a:pos x="11358" y="5664"/>
                </a:cxn>
                <a:cxn ang="0">
                  <a:pos x="10860" y="5982"/>
                </a:cxn>
                <a:cxn ang="0">
                  <a:pos x="10512" y="6084"/>
                </a:cxn>
                <a:cxn ang="0">
                  <a:pos x="10272" y="6114"/>
                </a:cxn>
                <a:cxn ang="0">
                  <a:pos x="9852" y="6198"/>
                </a:cxn>
                <a:cxn ang="0">
                  <a:pos x="9294" y="6144"/>
                </a:cxn>
                <a:cxn ang="0">
                  <a:pos x="8748" y="5940"/>
                </a:cxn>
                <a:cxn ang="0">
                  <a:pos x="8352" y="5652"/>
                </a:cxn>
                <a:cxn ang="0">
                  <a:pos x="7722" y="5802"/>
                </a:cxn>
                <a:cxn ang="0">
                  <a:pos x="7044" y="6012"/>
                </a:cxn>
                <a:cxn ang="0">
                  <a:pos x="6492" y="6048"/>
                </a:cxn>
                <a:cxn ang="0">
                  <a:pos x="6060" y="5964"/>
                </a:cxn>
                <a:cxn ang="0">
                  <a:pos x="5736" y="5814"/>
                </a:cxn>
                <a:cxn ang="0">
                  <a:pos x="5190" y="5832"/>
                </a:cxn>
                <a:cxn ang="0">
                  <a:pos x="4578" y="5964"/>
                </a:cxn>
                <a:cxn ang="0">
                  <a:pos x="4392" y="5970"/>
                </a:cxn>
                <a:cxn ang="0">
                  <a:pos x="4344" y="5982"/>
                </a:cxn>
                <a:cxn ang="0">
                  <a:pos x="4026" y="6036"/>
                </a:cxn>
                <a:cxn ang="0">
                  <a:pos x="3642" y="6072"/>
                </a:cxn>
                <a:cxn ang="0">
                  <a:pos x="3156" y="6078"/>
                </a:cxn>
                <a:cxn ang="0">
                  <a:pos x="2226" y="5958"/>
                </a:cxn>
                <a:cxn ang="0">
                  <a:pos x="1392" y="5712"/>
                </a:cxn>
                <a:cxn ang="0">
                  <a:pos x="708" y="5352"/>
                </a:cxn>
                <a:cxn ang="0">
                  <a:pos x="228" y="4896"/>
                </a:cxn>
                <a:cxn ang="0">
                  <a:pos x="6" y="4350"/>
                </a:cxn>
                <a:cxn ang="0">
                  <a:pos x="96" y="3738"/>
                </a:cxn>
                <a:cxn ang="0">
                  <a:pos x="450" y="3150"/>
                </a:cxn>
                <a:cxn ang="0">
                  <a:pos x="918" y="2748"/>
                </a:cxn>
                <a:cxn ang="0">
                  <a:pos x="1452" y="2496"/>
                </a:cxn>
                <a:cxn ang="0">
                  <a:pos x="1518" y="2052"/>
                </a:cxn>
                <a:cxn ang="0">
                  <a:pos x="1842" y="1632"/>
                </a:cxn>
                <a:cxn ang="0">
                  <a:pos x="2340" y="1350"/>
                </a:cxn>
                <a:cxn ang="0">
                  <a:pos x="2880" y="1230"/>
                </a:cxn>
                <a:cxn ang="0">
                  <a:pos x="3372" y="1218"/>
                </a:cxn>
                <a:cxn ang="0">
                  <a:pos x="3588" y="966"/>
                </a:cxn>
                <a:cxn ang="0">
                  <a:pos x="3846" y="636"/>
                </a:cxn>
                <a:cxn ang="0">
                  <a:pos x="4350" y="414"/>
                </a:cxn>
                <a:cxn ang="0">
                  <a:pos x="4938" y="414"/>
                </a:cxn>
                <a:cxn ang="0">
                  <a:pos x="5448" y="612"/>
                </a:cxn>
                <a:cxn ang="0">
                  <a:pos x="6054" y="330"/>
                </a:cxn>
                <a:cxn ang="0">
                  <a:pos x="6696" y="42"/>
                </a:cxn>
              </a:cxnLst>
              <a:rect l="0" t="0" r="r" b="b"/>
              <a:pathLst>
                <a:path w="14874" h="6204">
                  <a:moveTo>
                    <a:pt x="6990" y="0"/>
                  </a:moveTo>
                  <a:lnTo>
                    <a:pt x="7176" y="0"/>
                  </a:lnTo>
                  <a:lnTo>
                    <a:pt x="7272" y="6"/>
                  </a:lnTo>
                  <a:lnTo>
                    <a:pt x="7446" y="42"/>
                  </a:lnTo>
                  <a:lnTo>
                    <a:pt x="7614" y="90"/>
                  </a:lnTo>
                  <a:lnTo>
                    <a:pt x="7770" y="150"/>
                  </a:lnTo>
                  <a:lnTo>
                    <a:pt x="7920" y="222"/>
                  </a:lnTo>
                  <a:lnTo>
                    <a:pt x="8058" y="306"/>
                  </a:lnTo>
                  <a:lnTo>
                    <a:pt x="8184" y="396"/>
                  </a:lnTo>
                  <a:lnTo>
                    <a:pt x="8298" y="480"/>
                  </a:lnTo>
                  <a:lnTo>
                    <a:pt x="8400" y="570"/>
                  </a:lnTo>
                  <a:lnTo>
                    <a:pt x="8568" y="738"/>
                  </a:lnTo>
                  <a:lnTo>
                    <a:pt x="8736" y="648"/>
                  </a:lnTo>
                  <a:lnTo>
                    <a:pt x="8922" y="564"/>
                  </a:lnTo>
                  <a:lnTo>
                    <a:pt x="9126" y="480"/>
                  </a:lnTo>
                  <a:lnTo>
                    <a:pt x="9348" y="408"/>
                  </a:lnTo>
                  <a:lnTo>
                    <a:pt x="9594" y="342"/>
                  </a:lnTo>
                  <a:lnTo>
                    <a:pt x="9852" y="282"/>
                  </a:lnTo>
                  <a:lnTo>
                    <a:pt x="10134" y="240"/>
                  </a:lnTo>
                  <a:lnTo>
                    <a:pt x="10428" y="210"/>
                  </a:lnTo>
                  <a:lnTo>
                    <a:pt x="10752" y="198"/>
                  </a:lnTo>
                  <a:lnTo>
                    <a:pt x="11088" y="198"/>
                  </a:lnTo>
                  <a:lnTo>
                    <a:pt x="11448" y="222"/>
                  </a:lnTo>
                  <a:lnTo>
                    <a:pt x="11778" y="258"/>
                  </a:lnTo>
                  <a:lnTo>
                    <a:pt x="12084" y="312"/>
                  </a:lnTo>
                  <a:lnTo>
                    <a:pt x="12372" y="378"/>
                  </a:lnTo>
                  <a:lnTo>
                    <a:pt x="12630" y="462"/>
                  </a:lnTo>
                  <a:lnTo>
                    <a:pt x="12870" y="552"/>
                  </a:lnTo>
                  <a:lnTo>
                    <a:pt x="13086" y="648"/>
                  </a:lnTo>
                  <a:lnTo>
                    <a:pt x="13284" y="756"/>
                  </a:lnTo>
                  <a:lnTo>
                    <a:pt x="13464" y="870"/>
                  </a:lnTo>
                  <a:lnTo>
                    <a:pt x="13626" y="984"/>
                  </a:lnTo>
                  <a:lnTo>
                    <a:pt x="13776" y="1110"/>
                  </a:lnTo>
                  <a:lnTo>
                    <a:pt x="13902" y="1230"/>
                  </a:lnTo>
                  <a:lnTo>
                    <a:pt x="13944" y="1284"/>
                  </a:lnTo>
                  <a:lnTo>
                    <a:pt x="14004" y="1404"/>
                  </a:lnTo>
                  <a:lnTo>
                    <a:pt x="14022" y="1458"/>
                  </a:lnTo>
                  <a:lnTo>
                    <a:pt x="14028" y="1494"/>
                  </a:lnTo>
                  <a:lnTo>
                    <a:pt x="14034" y="1506"/>
                  </a:lnTo>
                  <a:lnTo>
                    <a:pt x="14862" y="5040"/>
                  </a:lnTo>
                  <a:lnTo>
                    <a:pt x="14874" y="5088"/>
                  </a:lnTo>
                  <a:lnTo>
                    <a:pt x="14874" y="5142"/>
                  </a:lnTo>
                  <a:lnTo>
                    <a:pt x="14862" y="5184"/>
                  </a:lnTo>
                  <a:lnTo>
                    <a:pt x="14832" y="5226"/>
                  </a:lnTo>
                  <a:lnTo>
                    <a:pt x="14790" y="5262"/>
                  </a:lnTo>
                  <a:lnTo>
                    <a:pt x="14730" y="5280"/>
                  </a:lnTo>
                  <a:lnTo>
                    <a:pt x="14652" y="5286"/>
                  </a:lnTo>
                  <a:lnTo>
                    <a:pt x="14430" y="5268"/>
                  </a:lnTo>
                  <a:lnTo>
                    <a:pt x="14226" y="5232"/>
                  </a:lnTo>
                  <a:lnTo>
                    <a:pt x="14028" y="5178"/>
                  </a:lnTo>
                  <a:lnTo>
                    <a:pt x="13854" y="5112"/>
                  </a:lnTo>
                  <a:lnTo>
                    <a:pt x="13692" y="5040"/>
                  </a:lnTo>
                  <a:lnTo>
                    <a:pt x="13458" y="5160"/>
                  </a:lnTo>
                  <a:lnTo>
                    <a:pt x="13236" y="5250"/>
                  </a:lnTo>
                  <a:lnTo>
                    <a:pt x="13026" y="5316"/>
                  </a:lnTo>
                  <a:lnTo>
                    <a:pt x="12828" y="5352"/>
                  </a:lnTo>
                  <a:lnTo>
                    <a:pt x="12642" y="5370"/>
                  </a:lnTo>
                  <a:lnTo>
                    <a:pt x="12462" y="5370"/>
                  </a:lnTo>
                  <a:lnTo>
                    <a:pt x="12294" y="5352"/>
                  </a:lnTo>
                  <a:lnTo>
                    <a:pt x="12138" y="5322"/>
                  </a:lnTo>
                  <a:lnTo>
                    <a:pt x="12000" y="5280"/>
                  </a:lnTo>
                  <a:lnTo>
                    <a:pt x="11868" y="5232"/>
                  </a:lnTo>
                  <a:lnTo>
                    <a:pt x="11748" y="5172"/>
                  </a:lnTo>
                  <a:lnTo>
                    <a:pt x="11640" y="5340"/>
                  </a:lnTo>
                  <a:lnTo>
                    <a:pt x="11508" y="5508"/>
                  </a:lnTo>
                  <a:lnTo>
                    <a:pt x="11358" y="5664"/>
                  </a:lnTo>
                  <a:lnTo>
                    <a:pt x="11184" y="5802"/>
                  </a:lnTo>
                  <a:lnTo>
                    <a:pt x="10992" y="5928"/>
                  </a:lnTo>
                  <a:lnTo>
                    <a:pt x="10860" y="5982"/>
                  </a:lnTo>
                  <a:lnTo>
                    <a:pt x="10734" y="6024"/>
                  </a:lnTo>
                  <a:lnTo>
                    <a:pt x="10614" y="6060"/>
                  </a:lnTo>
                  <a:lnTo>
                    <a:pt x="10512" y="6084"/>
                  </a:lnTo>
                  <a:lnTo>
                    <a:pt x="10428" y="6102"/>
                  </a:lnTo>
                  <a:lnTo>
                    <a:pt x="10368" y="6114"/>
                  </a:lnTo>
                  <a:lnTo>
                    <a:pt x="10272" y="6114"/>
                  </a:lnTo>
                  <a:lnTo>
                    <a:pt x="10182" y="6150"/>
                  </a:lnTo>
                  <a:lnTo>
                    <a:pt x="10080" y="6174"/>
                  </a:lnTo>
                  <a:lnTo>
                    <a:pt x="9852" y="6198"/>
                  </a:lnTo>
                  <a:lnTo>
                    <a:pt x="9744" y="6204"/>
                  </a:lnTo>
                  <a:lnTo>
                    <a:pt x="9510" y="6186"/>
                  </a:lnTo>
                  <a:lnTo>
                    <a:pt x="9294" y="6144"/>
                  </a:lnTo>
                  <a:lnTo>
                    <a:pt x="9090" y="6090"/>
                  </a:lnTo>
                  <a:lnTo>
                    <a:pt x="8910" y="6024"/>
                  </a:lnTo>
                  <a:lnTo>
                    <a:pt x="8748" y="5940"/>
                  </a:lnTo>
                  <a:lnTo>
                    <a:pt x="8604" y="5850"/>
                  </a:lnTo>
                  <a:lnTo>
                    <a:pt x="8472" y="5754"/>
                  </a:lnTo>
                  <a:lnTo>
                    <a:pt x="8352" y="5652"/>
                  </a:lnTo>
                  <a:lnTo>
                    <a:pt x="8250" y="5550"/>
                  </a:lnTo>
                  <a:lnTo>
                    <a:pt x="7974" y="5688"/>
                  </a:lnTo>
                  <a:lnTo>
                    <a:pt x="7722" y="5802"/>
                  </a:lnTo>
                  <a:lnTo>
                    <a:pt x="7482" y="5892"/>
                  </a:lnTo>
                  <a:lnTo>
                    <a:pt x="7254" y="5964"/>
                  </a:lnTo>
                  <a:lnTo>
                    <a:pt x="7044" y="6012"/>
                  </a:lnTo>
                  <a:lnTo>
                    <a:pt x="6846" y="6036"/>
                  </a:lnTo>
                  <a:lnTo>
                    <a:pt x="6660" y="6048"/>
                  </a:lnTo>
                  <a:lnTo>
                    <a:pt x="6492" y="6048"/>
                  </a:lnTo>
                  <a:lnTo>
                    <a:pt x="6336" y="6030"/>
                  </a:lnTo>
                  <a:lnTo>
                    <a:pt x="6192" y="6006"/>
                  </a:lnTo>
                  <a:lnTo>
                    <a:pt x="6060" y="5964"/>
                  </a:lnTo>
                  <a:lnTo>
                    <a:pt x="5940" y="5922"/>
                  </a:lnTo>
                  <a:lnTo>
                    <a:pt x="5832" y="5868"/>
                  </a:lnTo>
                  <a:lnTo>
                    <a:pt x="5736" y="5814"/>
                  </a:lnTo>
                  <a:lnTo>
                    <a:pt x="5646" y="5754"/>
                  </a:lnTo>
                  <a:lnTo>
                    <a:pt x="5574" y="5694"/>
                  </a:lnTo>
                  <a:lnTo>
                    <a:pt x="5190" y="5832"/>
                  </a:lnTo>
                  <a:lnTo>
                    <a:pt x="4800" y="5934"/>
                  </a:lnTo>
                  <a:lnTo>
                    <a:pt x="4680" y="5952"/>
                  </a:lnTo>
                  <a:lnTo>
                    <a:pt x="4578" y="5964"/>
                  </a:lnTo>
                  <a:lnTo>
                    <a:pt x="4488" y="5976"/>
                  </a:lnTo>
                  <a:lnTo>
                    <a:pt x="4404" y="5976"/>
                  </a:lnTo>
                  <a:lnTo>
                    <a:pt x="4392" y="5970"/>
                  </a:lnTo>
                  <a:lnTo>
                    <a:pt x="4362" y="5970"/>
                  </a:lnTo>
                  <a:lnTo>
                    <a:pt x="4350" y="5976"/>
                  </a:lnTo>
                  <a:lnTo>
                    <a:pt x="4344" y="5982"/>
                  </a:lnTo>
                  <a:lnTo>
                    <a:pt x="4266" y="6000"/>
                  </a:lnTo>
                  <a:lnTo>
                    <a:pt x="4152" y="6018"/>
                  </a:lnTo>
                  <a:lnTo>
                    <a:pt x="4026" y="6036"/>
                  </a:lnTo>
                  <a:lnTo>
                    <a:pt x="3894" y="6048"/>
                  </a:lnTo>
                  <a:lnTo>
                    <a:pt x="3762" y="6066"/>
                  </a:lnTo>
                  <a:lnTo>
                    <a:pt x="3642" y="6072"/>
                  </a:lnTo>
                  <a:lnTo>
                    <a:pt x="3546" y="6078"/>
                  </a:lnTo>
                  <a:lnTo>
                    <a:pt x="3480" y="6084"/>
                  </a:lnTo>
                  <a:lnTo>
                    <a:pt x="3156" y="6078"/>
                  </a:lnTo>
                  <a:lnTo>
                    <a:pt x="2838" y="6054"/>
                  </a:lnTo>
                  <a:lnTo>
                    <a:pt x="2526" y="6012"/>
                  </a:lnTo>
                  <a:lnTo>
                    <a:pt x="2226" y="5958"/>
                  </a:lnTo>
                  <a:lnTo>
                    <a:pt x="1932" y="5892"/>
                  </a:lnTo>
                  <a:lnTo>
                    <a:pt x="1656" y="5808"/>
                  </a:lnTo>
                  <a:lnTo>
                    <a:pt x="1392" y="5712"/>
                  </a:lnTo>
                  <a:lnTo>
                    <a:pt x="1146" y="5604"/>
                  </a:lnTo>
                  <a:lnTo>
                    <a:pt x="918" y="5484"/>
                  </a:lnTo>
                  <a:lnTo>
                    <a:pt x="708" y="5352"/>
                  </a:lnTo>
                  <a:lnTo>
                    <a:pt x="522" y="5214"/>
                  </a:lnTo>
                  <a:lnTo>
                    <a:pt x="360" y="5058"/>
                  </a:lnTo>
                  <a:lnTo>
                    <a:pt x="228" y="4896"/>
                  </a:lnTo>
                  <a:lnTo>
                    <a:pt x="126" y="4722"/>
                  </a:lnTo>
                  <a:lnTo>
                    <a:pt x="48" y="4542"/>
                  </a:lnTo>
                  <a:lnTo>
                    <a:pt x="6" y="4350"/>
                  </a:lnTo>
                  <a:lnTo>
                    <a:pt x="0" y="4152"/>
                  </a:lnTo>
                  <a:lnTo>
                    <a:pt x="30" y="3948"/>
                  </a:lnTo>
                  <a:lnTo>
                    <a:pt x="96" y="3738"/>
                  </a:lnTo>
                  <a:lnTo>
                    <a:pt x="198" y="3522"/>
                  </a:lnTo>
                  <a:lnTo>
                    <a:pt x="318" y="3324"/>
                  </a:lnTo>
                  <a:lnTo>
                    <a:pt x="450" y="3150"/>
                  </a:lnTo>
                  <a:lnTo>
                    <a:pt x="594" y="3000"/>
                  </a:lnTo>
                  <a:lnTo>
                    <a:pt x="750" y="2862"/>
                  </a:lnTo>
                  <a:lnTo>
                    <a:pt x="918" y="2748"/>
                  </a:lnTo>
                  <a:lnTo>
                    <a:pt x="1086" y="2646"/>
                  </a:lnTo>
                  <a:lnTo>
                    <a:pt x="1266" y="2562"/>
                  </a:lnTo>
                  <a:lnTo>
                    <a:pt x="1452" y="2496"/>
                  </a:lnTo>
                  <a:lnTo>
                    <a:pt x="1446" y="2346"/>
                  </a:lnTo>
                  <a:lnTo>
                    <a:pt x="1464" y="2202"/>
                  </a:lnTo>
                  <a:lnTo>
                    <a:pt x="1518" y="2052"/>
                  </a:lnTo>
                  <a:lnTo>
                    <a:pt x="1590" y="1908"/>
                  </a:lnTo>
                  <a:lnTo>
                    <a:pt x="1698" y="1770"/>
                  </a:lnTo>
                  <a:lnTo>
                    <a:pt x="1842" y="1632"/>
                  </a:lnTo>
                  <a:lnTo>
                    <a:pt x="1998" y="1518"/>
                  </a:lnTo>
                  <a:lnTo>
                    <a:pt x="2166" y="1428"/>
                  </a:lnTo>
                  <a:lnTo>
                    <a:pt x="2340" y="1350"/>
                  </a:lnTo>
                  <a:lnTo>
                    <a:pt x="2520" y="1296"/>
                  </a:lnTo>
                  <a:lnTo>
                    <a:pt x="2700" y="1260"/>
                  </a:lnTo>
                  <a:lnTo>
                    <a:pt x="2880" y="1230"/>
                  </a:lnTo>
                  <a:lnTo>
                    <a:pt x="3054" y="1218"/>
                  </a:lnTo>
                  <a:lnTo>
                    <a:pt x="3216" y="1212"/>
                  </a:lnTo>
                  <a:lnTo>
                    <a:pt x="3372" y="1218"/>
                  </a:lnTo>
                  <a:lnTo>
                    <a:pt x="3510" y="1224"/>
                  </a:lnTo>
                  <a:lnTo>
                    <a:pt x="3540" y="1092"/>
                  </a:lnTo>
                  <a:lnTo>
                    <a:pt x="3588" y="966"/>
                  </a:lnTo>
                  <a:lnTo>
                    <a:pt x="3654" y="846"/>
                  </a:lnTo>
                  <a:lnTo>
                    <a:pt x="3738" y="738"/>
                  </a:lnTo>
                  <a:lnTo>
                    <a:pt x="3846" y="636"/>
                  </a:lnTo>
                  <a:lnTo>
                    <a:pt x="3984" y="546"/>
                  </a:lnTo>
                  <a:lnTo>
                    <a:pt x="4140" y="474"/>
                  </a:lnTo>
                  <a:lnTo>
                    <a:pt x="4350" y="414"/>
                  </a:lnTo>
                  <a:lnTo>
                    <a:pt x="4548" y="384"/>
                  </a:lnTo>
                  <a:lnTo>
                    <a:pt x="4746" y="384"/>
                  </a:lnTo>
                  <a:lnTo>
                    <a:pt x="4938" y="414"/>
                  </a:lnTo>
                  <a:lnTo>
                    <a:pt x="5118" y="462"/>
                  </a:lnTo>
                  <a:lnTo>
                    <a:pt x="5292" y="534"/>
                  </a:lnTo>
                  <a:lnTo>
                    <a:pt x="5448" y="612"/>
                  </a:lnTo>
                  <a:lnTo>
                    <a:pt x="5598" y="702"/>
                  </a:lnTo>
                  <a:lnTo>
                    <a:pt x="5826" y="498"/>
                  </a:lnTo>
                  <a:lnTo>
                    <a:pt x="6054" y="330"/>
                  </a:lnTo>
                  <a:lnTo>
                    <a:pt x="6276" y="204"/>
                  </a:lnTo>
                  <a:lnTo>
                    <a:pt x="6486" y="108"/>
                  </a:lnTo>
                  <a:lnTo>
                    <a:pt x="6696" y="42"/>
                  </a:lnTo>
                  <a:lnTo>
                    <a:pt x="6894" y="6"/>
                  </a:lnTo>
                  <a:lnTo>
                    <a:pt x="6990" y="0"/>
                  </a:lnTo>
                  <a:close/>
                </a:path>
              </a:pathLst>
            </a:custGeom>
            <a:gradFill flip="none" rotWithShape="1">
              <a:gsLst>
                <a:gs pos="86000">
                  <a:schemeClr val="bg1"/>
                </a:gs>
                <a:gs pos="95000">
                  <a:schemeClr val="bg1">
                    <a:lumMod val="85000"/>
                  </a:schemeClr>
                </a:gs>
              </a:gsLst>
              <a:lin ang="21000000" scaled="0"/>
              <a:tileRect/>
            </a:gradFill>
            <a:ln w="0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294"/>
            <p:cNvSpPr/>
            <p:nvPr/>
          </p:nvSpPr>
          <p:spPr bwMode="auto">
            <a:xfrm>
              <a:off x="20769263" y="-13906500"/>
              <a:ext cx="8886825" cy="9048750"/>
            </a:xfrm>
            <a:custGeom>
              <a:avLst/>
              <a:gdLst/>
              <a:ahLst/>
              <a:cxnLst>
                <a:cxn ang="0">
                  <a:pos x="4746" y="0"/>
                </a:cxn>
                <a:cxn ang="0">
                  <a:pos x="5118" y="78"/>
                </a:cxn>
                <a:cxn ang="0">
                  <a:pos x="5448" y="228"/>
                </a:cxn>
                <a:cxn ang="0">
                  <a:pos x="4374" y="5586"/>
                </a:cxn>
                <a:cxn ang="0">
                  <a:pos x="4350" y="5592"/>
                </a:cxn>
                <a:cxn ang="0">
                  <a:pos x="4266" y="5616"/>
                </a:cxn>
                <a:cxn ang="0">
                  <a:pos x="4026" y="5652"/>
                </a:cxn>
                <a:cxn ang="0">
                  <a:pos x="3762" y="5682"/>
                </a:cxn>
                <a:cxn ang="0">
                  <a:pos x="3546" y="5694"/>
                </a:cxn>
                <a:cxn ang="0">
                  <a:pos x="3156" y="5694"/>
                </a:cxn>
                <a:cxn ang="0">
                  <a:pos x="2526" y="5628"/>
                </a:cxn>
                <a:cxn ang="0">
                  <a:pos x="1932" y="5508"/>
                </a:cxn>
                <a:cxn ang="0">
                  <a:pos x="1392" y="5328"/>
                </a:cxn>
                <a:cxn ang="0">
                  <a:pos x="918" y="5100"/>
                </a:cxn>
                <a:cxn ang="0">
                  <a:pos x="522" y="4830"/>
                </a:cxn>
                <a:cxn ang="0">
                  <a:pos x="228" y="4512"/>
                </a:cxn>
                <a:cxn ang="0">
                  <a:pos x="48" y="4158"/>
                </a:cxn>
                <a:cxn ang="0">
                  <a:pos x="0" y="3768"/>
                </a:cxn>
                <a:cxn ang="0">
                  <a:pos x="96" y="3354"/>
                </a:cxn>
                <a:cxn ang="0">
                  <a:pos x="318" y="2940"/>
                </a:cxn>
                <a:cxn ang="0">
                  <a:pos x="594" y="2616"/>
                </a:cxn>
                <a:cxn ang="0">
                  <a:pos x="918" y="2364"/>
                </a:cxn>
                <a:cxn ang="0">
                  <a:pos x="1266" y="2178"/>
                </a:cxn>
                <a:cxn ang="0">
                  <a:pos x="1446" y="1962"/>
                </a:cxn>
                <a:cxn ang="0">
                  <a:pos x="1518" y="1668"/>
                </a:cxn>
                <a:cxn ang="0">
                  <a:pos x="1698" y="1386"/>
                </a:cxn>
                <a:cxn ang="0">
                  <a:pos x="1998" y="1134"/>
                </a:cxn>
                <a:cxn ang="0">
                  <a:pos x="2340" y="966"/>
                </a:cxn>
                <a:cxn ang="0">
                  <a:pos x="2700" y="876"/>
                </a:cxn>
                <a:cxn ang="0">
                  <a:pos x="3054" y="834"/>
                </a:cxn>
                <a:cxn ang="0">
                  <a:pos x="3372" y="834"/>
                </a:cxn>
                <a:cxn ang="0">
                  <a:pos x="3540" y="708"/>
                </a:cxn>
                <a:cxn ang="0">
                  <a:pos x="3654" y="462"/>
                </a:cxn>
                <a:cxn ang="0">
                  <a:pos x="3846" y="252"/>
                </a:cxn>
                <a:cxn ang="0">
                  <a:pos x="4140" y="90"/>
                </a:cxn>
                <a:cxn ang="0">
                  <a:pos x="4548" y="0"/>
                </a:cxn>
              </a:cxnLst>
              <a:rect l="0" t="0" r="r" b="b"/>
              <a:pathLst>
                <a:path w="5598" h="5700">
                  <a:moveTo>
                    <a:pt x="4548" y="0"/>
                  </a:moveTo>
                  <a:lnTo>
                    <a:pt x="4746" y="0"/>
                  </a:lnTo>
                  <a:lnTo>
                    <a:pt x="4938" y="30"/>
                  </a:lnTo>
                  <a:lnTo>
                    <a:pt x="5118" y="78"/>
                  </a:lnTo>
                  <a:lnTo>
                    <a:pt x="5292" y="150"/>
                  </a:lnTo>
                  <a:lnTo>
                    <a:pt x="5448" y="228"/>
                  </a:lnTo>
                  <a:lnTo>
                    <a:pt x="5598" y="318"/>
                  </a:lnTo>
                  <a:lnTo>
                    <a:pt x="4374" y="5586"/>
                  </a:lnTo>
                  <a:lnTo>
                    <a:pt x="4362" y="5592"/>
                  </a:lnTo>
                  <a:lnTo>
                    <a:pt x="4350" y="5592"/>
                  </a:lnTo>
                  <a:lnTo>
                    <a:pt x="4344" y="5598"/>
                  </a:lnTo>
                  <a:lnTo>
                    <a:pt x="4266" y="5616"/>
                  </a:lnTo>
                  <a:lnTo>
                    <a:pt x="4152" y="5634"/>
                  </a:lnTo>
                  <a:lnTo>
                    <a:pt x="4026" y="5652"/>
                  </a:lnTo>
                  <a:lnTo>
                    <a:pt x="3894" y="5664"/>
                  </a:lnTo>
                  <a:lnTo>
                    <a:pt x="3762" y="5682"/>
                  </a:lnTo>
                  <a:lnTo>
                    <a:pt x="3642" y="5688"/>
                  </a:lnTo>
                  <a:lnTo>
                    <a:pt x="3546" y="5694"/>
                  </a:lnTo>
                  <a:lnTo>
                    <a:pt x="3480" y="5700"/>
                  </a:lnTo>
                  <a:lnTo>
                    <a:pt x="3156" y="5694"/>
                  </a:lnTo>
                  <a:lnTo>
                    <a:pt x="2838" y="5670"/>
                  </a:lnTo>
                  <a:lnTo>
                    <a:pt x="2526" y="5628"/>
                  </a:lnTo>
                  <a:lnTo>
                    <a:pt x="2226" y="5574"/>
                  </a:lnTo>
                  <a:lnTo>
                    <a:pt x="1932" y="5508"/>
                  </a:lnTo>
                  <a:lnTo>
                    <a:pt x="1656" y="5424"/>
                  </a:lnTo>
                  <a:lnTo>
                    <a:pt x="1392" y="5328"/>
                  </a:lnTo>
                  <a:lnTo>
                    <a:pt x="1146" y="5220"/>
                  </a:lnTo>
                  <a:lnTo>
                    <a:pt x="918" y="5100"/>
                  </a:lnTo>
                  <a:lnTo>
                    <a:pt x="708" y="4968"/>
                  </a:lnTo>
                  <a:lnTo>
                    <a:pt x="522" y="4830"/>
                  </a:lnTo>
                  <a:lnTo>
                    <a:pt x="360" y="4674"/>
                  </a:lnTo>
                  <a:lnTo>
                    <a:pt x="228" y="4512"/>
                  </a:lnTo>
                  <a:lnTo>
                    <a:pt x="126" y="4338"/>
                  </a:lnTo>
                  <a:lnTo>
                    <a:pt x="48" y="4158"/>
                  </a:lnTo>
                  <a:lnTo>
                    <a:pt x="6" y="3966"/>
                  </a:lnTo>
                  <a:lnTo>
                    <a:pt x="0" y="3768"/>
                  </a:lnTo>
                  <a:lnTo>
                    <a:pt x="30" y="3564"/>
                  </a:lnTo>
                  <a:lnTo>
                    <a:pt x="96" y="3354"/>
                  </a:lnTo>
                  <a:lnTo>
                    <a:pt x="198" y="3138"/>
                  </a:lnTo>
                  <a:lnTo>
                    <a:pt x="318" y="2940"/>
                  </a:lnTo>
                  <a:lnTo>
                    <a:pt x="450" y="2766"/>
                  </a:lnTo>
                  <a:lnTo>
                    <a:pt x="594" y="2616"/>
                  </a:lnTo>
                  <a:lnTo>
                    <a:pt x="750" y="2478"/>
                  </a:lnTo>
                  <a:lnTo>
                    <a:pt x="918" y="2364"/>
                  </a:lnTo>
                  <a:lnTo>
                    <a:pt x="1086" y="2262"/>
                  </a:lnTo>
                  <a:lnTo>
                    <a:pt x="1266" y="2178"/>
                  </a:lnTo>
                  <a:lnTo>
                    <a:pt x="1452" y="2112"/>
                  </a:lnTo>
                  <a:lnTo>
                    <a:pt x="1446" y="1962"/>
                  </a:lnTo>
                  <a:lnTo>
                    <a:pt x="1464" y="1818"/>
                  </a:lnTo>
                  <a:lnTo>
                    <a:pt x="1518" y="1668"/>
                  </a:lnTo>
                  <a:lnTo>
                    <a:pt x="1590" y="1524"/>
                  </a:lnTo>
                  <a:lnTo>
                    <a:pt x="1698" y="1386"/>
                  </a:lnTo>
                  <a:lnTo>
                    <a:pt x="1842" y="1248"/>
                  </a:lnTo>
                  <a:lnTo>
                    <a:pt x="1998" y="1134"/>
                  </a:lnTo>
                  <a:lnTo>
                    <a:pt x="2166" y="1044"/>
                  </a:lnTo>
                  <a:lnTo>
                    <a:pt x="2340" y="966"/>
                  </a:lnTo>
                  <a:lnTo>
                    <a:pt x="2520" y="912"/>
                  </a:lnTo>
                  <a:lnTo>
                    <a:pt x="2700" y="876"/>
                  </a:lnTo>
                  <a:lnTo>
                    <a:pt x="2880" y="846"/>
                  </a:lnTo>
                  <a:lnTo>
                    <a:pt x="3054" y="834"/>
                  </a:lnTo>
                  <a:lnTo>
                    <a:pt x="3216" y="828"/>
                  </a:lnTo>
                  <a:lnTo>
                    <a:pt x="3372" y="834"/>
                  </a:lnTo>
                  <a:lnTo>
                    <a:pt x="3510" y="840"/>
                  </a:lnTo>
                  <a:lnTo>
                    <a:pt x="3540" y="708"/>
                  </a:lnTo>
                  <a:lnTo>
                    <a:pt x="3588" y="582"/>
                  </a:lnTo>
                  <a:lnTo>
                    <a:pt x="3654" y="462"/>
                  </a:lnTo>
                  <a:lnTo>
                    <a:pt x="3738" y="354"/>
                  </a:lnTo>
                  <a:lnTo>
                    <a:pt x="3846" y="252"/>
                  </a:lnTo>
                  <a:lnTo>
                    <a:pt x="3984" y="162"/>
                  </a:lnTo>
                  <a:lnTo>
                    <a:pt x="4140" y="90"/>
                  </a:lnTo>
                  <a:lnTo>
                    <a:pt x="4350" y="30"/>
                  </a:lnTo>
                  <a:lnTo>
                    <a:pt x="4548" y="0"/>
                  </a:lnTo>
                  <a:close/>
                </a:path>
              </a:pathLst>
            </a:custGeom>
            <a:gradFill>
              <a:gsLst>
                <a:gs pos="72000">
                  <a:schemeClr val="bg1"/>
                </a:gs>
                <a:gs pos="81000">
                  <a:schemeClr val="bg1">
                    <a:lumMod val="85000"/>
                  </a:schemeClr>
                </a:gs>
              </a:gsLst>
              <a:lin ang="8100000" scaled="1"/>
            </a:gradFill>
            <a:ln w="0">
              <a:noFill/>
              <a:prstDash val="solid"/>
              <a:rou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295"/>
            <p:cNvSpPr/>
            <p:nvPr/>
          </p:nvSpPr>
          <p:spPr bwMode="auto">
            <a:xfrm>
              <a:off x="21616986" y="-10553701"/>
              <a:ext cx="2743201" cy="3495676"/>
            </a:xfrm>
            <a:custGeom>
              <a:avLst/>
              <a:gdLst/>
              <a:ahLst/>
              <a:cxnLst>
                <a:cxn ang="0">
                  <a:pos x="918" y="0"/>
                </a:cxn>
                <a:cxn ang="0">
                  <a:pos x="1728" y="2202"/>
                </a:cxn>
                <a:cxn ang="0">
                  <a:pos x="0" y="564"/>
                </a:cxn>
                <a:cxn ang="0">
                  <a:pos x="162" y="408"/>
                </a:cxn>
                <a:cxn ang="0">
                  <a:pos x="342" y="282"/>
                </a:cxn>
                <a:cxn ang="0">
                  <a:pos x="528" y="168"/>
                </a:cxn>
                <a:cxn ang="0">
                  <a:pos x="720" y="78"/>
                </a:cxn>
                <a:cxn ang="0">
                  <a:pos x="918" y="0"/>
                </a:cxn>
              </a:cxnLst>
              <a:rect l="0" t="0" r="r" b="b"/>
              <a:pathLst>
                <a:path w="1728" h="2202">
                  <a:moveTo>
                    <a:pt x="918" y="0"/>
                  </a:moveTo>
                  <a:lnTo>
                    <a:pt x="1728" y="2202"/>
                  </a:lnTo>
                  <a:lnTo>
                    <a:pt x="0" y="564"/>
                  </a:lnTo>
                  <a:lnTo>
                    <a:pt x="162" y="408"/>
                  </a:lnTo>
                  <a:lnTo>
                    <a:pt x="342" y="282"/>
                  </a:lnTo>
                  <a:lnTo>
                    <a:pt x="528" y="168"/>
                  </a:lnTo>
                  <a:lnTo>
                    <a:pt x="720" y="78"/>
                  </a:lnTo>
                  <a:lnTo>
                    <a:pt x="918" y="0"/>
                  </a:lnTo>
                  <a:close/>
                </a:path>
              </a:pathLst>
            </a:custGeom>
            <a:gradFill>
              <a:gsLst>
                <a:gs pos="68000">
                  <a:schemeClr val="bg1"/>
                </a:gs>
                <a:gs pos="26000">
                  <a:schemeClr val="bg1">
                    <a:lumMod val="85000"/>
                  </a:schemeClr>
                </a:gs>
              </a:gsLst>
              <a:lin ang="7800000" scaled="0"/>
            </a:gra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296"/>
            <p:cNvSpPr/>
            <p:nvPr/>
          </p:nvSpPr>
          <p:spPr bwMode="auto">
            <a:xfrm>
              <a:off x="29656088" y="-14516100"/>
              <a:ext cx="4695825" cy="1819275"/>
            </a:xfrm>
            <a:custGeom>
              <a:avLst/>
              <a:gdLst/>
              <a:ahLst/>
              <a:cxnLst>
                <a:cxn ang="0">
                  <a:pos x="1476" y="0"/>
                </a:cxn>
                <a:cxn ang="0">
                  <a:pos x="1662" y="12"/>
                </a:cxn>
                <a:cxn ang="0">
                  <a:pos x="1836" y="42"/>
                </a:cxn>
                <a:cxn ang="0">
                  <a:pos x="2004" y="84"/>
                </a:cxn>
                <a:cxn ang="0">
                  <a:pos x="2160" y="150"/>
                </a:cxn>
                <a:cxn ang="0">
                  <a:pos x="2310" y="222"/>
                </a:cxn>
                <a:cxn ang="0">
                  <a:pos x="2442" y="300"/>
                </a:cxn>
                <a:cxn ang="0">
                  <a:pos x="2568" y="390"/>
                </a:cxn>
                <a:cxn ang="0">
                  <a:pos x="2688" y="474"/>
                </a:cxn>
                <a:cxn ang="0">
                  <a:pos x="2790" y="564"/>
                </a:cxn>
                <a:cxn ang="0">
                  <a:pos x="2958" y="732"/>
                </a:cxn>
                <a:cxn ang="0">
                  <a:pos x="2838" y="858"/>
                </a:cxn>
                <a:cxn ang="0">
                  <a:pos x="2700" y="954"/>
                </a:cxn>
                <a:cxn ang="0">
                  <a:pos x="2550" y="1032"/>
                </a:cxn>
                <a:cxn ang="0">
                  <a:pos x="2388" y="1086"/>
                </a:cxn>
                <a:cxn ang="0">
                  <a:pos x="2214" y="1122"/>
                </a:cxn>
                <a:cxn ang="0">
                  <a:pos x="2034" y="1146"/>
                </a:cxn>
                <a:cxn ang="0">
                  <a:pos x="1848" y="1146"/>
                </a:cxn>
                <a:cxn ang="0">
                  <a:pos x="1656" y="1140"/>
                </a:cxn>
                <a:cxn ang="0">
                  <a:pos x="1470" y="1122"/>
                </a:cxn>
                <a:cxn ang="0">
                  <a:pos x="1284" y="1092"/>
                </a:cxn>
                <a:cxn ang="0">
                  <a:pos x="1098" y="1056"/>
                </a:cxn>
                <a:cxn ang="0">
                  <a:pos x="918" y="1014"/>
                </a:cxn>
                <a:cxn ang="0">
                  <a:pos x="750" y="966"/>
                </a:cxn>
                <a:cxn ang="0">
                  <a:pos x="594" y="924"/>
                </a:cxn>
                <a:cxn ang="0">
                  <a:pos x="450" y="876"/>
                </a:cxn>
                <a:cxn ang="0">
                  <a:pos x="324" y="828"/>
                </a:cxn>
                <a:cxn ang="0">
                  <a:pos x="210" y="786"/>
                </a:cxn>
                <a:cxn ang="0">
                  <a:pos x="126" y="756"/>
                </a:cxn>
                <a:cxn ang="0">
                  <a:pos x="54" y="726"/>
                </a:cxn>
                <a:cxn ang="0">
                  <a:pos x="12" y="708"/>
                </a:cxn>
                <a:cxn ang="0">
                  <a:pos x="0" y="702"/>
                </a:cxn>
                <a:cxn ang="0">
                  <a:pos x="228" y="498"/>
                </a:cxn>
                <a:cxn ang="0">
                  <a:pos x="450" y="336"/>
                </a:cxn>
                <a:cxn ang="0">
                  <a:pos x="672" y="204"/>
                </a:cxn>
                <a:cxn ang="0">
                  <a:pos x="882" y="108"/>
                </a:cxn>
                <a:cxn ang="0">
                  <a:pos x="1086" y="48"/>
                </a:cxn>
                <a:cxn ang="0">
                  <a:pos x="1284" y="12"/>
                </a:cxn>
                <a:cxn ang="0">
                  <a:pos x="1476" y="0"/>
                </a:cxn>
              </a:cxnLst>
              <a:rect l="0" t="0" r="r" b="b"/>
              <a:pathLst>
                <a:path w="2958" h="1146">
                  <a:moveTo>
                    <a:pt x="1476" y="0"/>
                  </a:moveTo>
                  <a:lnTo>
                    <a:pt x="1662" y="12"/>
                  </a:lnTo>
                  <a:lnTo>
                    <a:pt x="1836" y="42"/>
                  </a:lnTo>
                  <a:lnTo>
                    <a:pt x="2004" y="84"/>
                  </a:lnTo>
                  <a:lnTo>
                    <a:pt x="2160" y="150"/>
                  </a:lnTo>
                  <a:lnTo>
                    <a:pt x="2310" y="222"/>
                  </a:lnTo>
                  <a:lnTo>
                    <a:pt x="2442" y="300"/>
                  </a:lnTo>
                  <a:lnTo>
                    <a:pt x="2568" y="390"/>
                  </a:lnTo>
                  <a:lnTo>
                    <a:pt x="2688" y="474"/>
                  </a:lnTo>
                  <a:lnTo>
                    <a:pt x="2790" y="564"/>
                  </a:lnTo>
                  <a:lnTo>
                    <a:pt x="2958" y="732"/>
                  </a:lnTo>
                  <a:lnTo>
                    <a:pt x="2838" y="858"/>
                  </a:lnTo>
                  <a:lnTo>
                    <a:pt x="2700" y="954"/>
                  </a:lnTo>
                  <a:lnTo>
                    <a:pt x="2550" y="1032"/>
                  </a:lnTo>
                  <a:lnTo>
                    <a:pt x="2388" y="1086"/>
                  </a:lnTo>
                  <a:lnTo>
                    <a:pt x="2214" y="1122"/>
                  </a:lnTo>
                  <a:lnTo>
                    <a:pt x="2034" y="1146"/>
                  </a:lnTo>
                  <a:lnTo>
                    <a:pt x="1848" y="1146"/>
                  </a:lnTo>
                  <a:lnTo>
                    <a:pt x="1656" y="1140"/>
                  </a:lnTo>
                  <a:lnTo>
                    <a:pt x="1470" y="1122"/>
                  </a:lnTo>
                  <a:lnTo>
                    <a:pt x="1284" y="1092"/>
                  </a:lnTo>
                  <a:lnTo>
                    <a:pt x="1098" y="1056"/>
                  </a:lnTo>
                  <a:lnTo>
                    <a:pt x="918" y="1014"/>
                  </a:lnTo>
                  <a:lnTo>
                    <a:pt x="750" y="966"/>
                  </a:lnTo>
                  <a:lnTo>
                    <a:pt x="594" y="924"/>
                  </a:lnTo>
                  <a:lnTo>
                    <a:pt x="450" y="876"/>
                  </a:lnTo>
                  <a:lnTo>
                    <a:pt x="324" y="828"/>
                  </a:lnTo>
                  <a:lnTo>
                    <a:pt x="210" y="786"/>
                  </a:lnTo>
                  <a:lnTo>
                    <a:pt x="126" y="756"/>
                  </a:lnTo>
                  <a:lnTo>
                    <a:pt x="54" y="726"/>
                  </a:lnTo>
                  <a:lnTo>
                    <a:pt x="12" y="708"/>
                  </a:lnTo>
                  <a:lnTo>
                    <a:pt x="0" y="702"/>
                  </a:lnTo>
                  <a:lnTo>
                    <a:pt x="228" y="498"/>
                  </a:lnTo>
                  <a:lnTo>
                    <a:pt x="450" y="336"/>
                  </a:lnTo>
                  <a:lnTo>
                    <a:pt x="672" y="204"/>
                  </a:lnTo>
                  <a:lnTo>
                    <a:pt x="882" y="108"/>
                  </a:lnTo>
                  <a:lnTo>
                    <a:pt x="1086" y="48"/>
                  </a:lnTo>
                  <a:lnTo>
                    <a:pt x="1284" y="12"/>
                  </a:lnTo>
                  <a:lnTo>
                    <a:pt x="1476" y="0"/>
                  </a:lnTo>
                  <a:close/>
                </a:path>
              </a:pathLst>
            </a:custGeom>
            <a:gradFill flip="none" rotWithShape="1">
              <a:gsLst>
                <a:gs pos="72000">
                  <a:schemeClr val="bg1"/>
                </a:gs>
                <a:gs pos="15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297"/>
            <p:cNvSpPr/>
            <p:nvPr/>
          </p:nvSpPr>
          <p:spPr bwMode="auto">
            <a:xfrm>
              <a:off x="36256913" y="-6600825"/>
              <a:ext cx="819150" cy="1933575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516" y="1128"/>
                </a:cxn>
                <a:cxn ang="0">
                  <a:pos x="432" y="1164"/>
                </a:cxn>
                <a:cxn ang="0">
                  <a:pos x="330" y="1188"/>
                </a:cxn>
                <a:cxn ang="0">
                  <a:pos x="222" y="1200"/>
                </a:cxn>
                <a:cxn ang="0">
                  <a:pos x="108" y="1212"/>
                </a:cxn>
                <a:cxn ang="0">
                  <a:pos x="0" y="1218"/>
                </a:cxn>
                <a:cxn ang="0">
                  <a:pos x="222" y="0"/>
                </a:cxn>
              </a:cxnLst>
              <a:rect l="0" t="0" r="r" b="b"/>
              <a:pathLst>
                <a:path w="516" h="1218">
                  <a:moveTo>
                    <a:pt x="222" y="0"/>
                  </a:moveTo>
                  <a:lnTo>
                    <a:pt x="516" y="1128"/>
                  </a:lnTo>
                  <a:lnTo>
                    <a:pt x="432" y="1164"/>
                  </a:lnTo>
                  <a:lnTo>
                    <a:pt x="330" y="1188"/>
                  </a:lnTo>
                  <a:lnTo>
                    <a:pt x="222" y="1200"/>
                  </a:lnTo>
                  <a:lnTo>
                    <a:pt x="108" y="1212"/>
                  </a:lnTo>
                  <a:lnTo>
                    <a:pt x="0" y="1218"/>
                  </a:lnTo>
                  <a:lnTo>
                    <a:pt x="222" y="0"/>
                  </a:lnTo>
                  <a:close/>
                </a:path>
              </a:pathLst>
            </a:custGeom>
            <a:gradFill flip="none" rotWithShape="1">
              <a:gsLst>
                <a:gs pos="15000">
                  <a:schemeClr val="bg1"/>
                </a:gs>
                <a:gs pos="81000">
                  <a:schemeClr val="bg1">
                    <a:lumMod val="85000"/>
                  </a:schemeClr>
                </a:gs>
              </a:gsLst>
              <a:lin ang="1800000" scaled="0"/>
              <a:tileRect/>
            </a:gra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2" name="Прямоугольник 121"/>
          <p:cNvSpPr/>
          <p:nvPr/>
        </p:nvSpPr>
        <p:spPr>
          <a:xfrm>
            <a:off x="2392598" y="2228547"/>
            <a:ext cx="40005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an example text.</a:t>
            </a:r>
            <a:r>
              <a:rPr lang="ru-RU" sz="10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Go ahead and replace it with your own text. Go ahead and replace it with your own text. This is an example text. 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an example text.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Go ahead and replace it with your own text. 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44"/>
          <p:cNvSpPr txBox="1">
            <a:spLocks noChangeArrowheads="1"/>
          </p:cNvSpPr>
          <p:nvPr/>
        </p:nvSpPr>
        <p:spPr bwMode="auto">
          <a:xfrm>
            <a:off x="4392862" y="3980596"/>
            <a:ext cx="166692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28600" indent="-228600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text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44"/>
          <p:cNvSpPr txBox="1">
            <a:spLocks noChangeArrowheads="1"/>
          </p:cNvSpPr>
          <p:nvPr/>
        </p:nvSpPr>
        <p:spPr bwMode="auto">
          <a:xfrm>
            <a:off x="4405144" y="4389520"/>
            <a:ext cx="6781015" cy="21236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an example text. Go ahead and replace it with your own text</a:t>
            </a:r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an example text. </a:t>
            </a:r>
            <a:endParaRPr lang="en-US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ahead and replace it with your own text</a:t>
            </a:r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an example text. Go ahead and replace it with your own text</a:t>
            </a:r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an example text. </a:t>
            </a:r>
            <a:endParaRPr lang="en-US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ahead and replace it with your own text</a:t>
            </a:r>
            <a:endParaRPr lang="en-US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an example text. Go ahead and replace it with your own text</a:t>
            </a:r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an example text. </a:t>
            </a:r>
            <a:endParaRPr lang="en-US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an example text. Go ahead and replace it with your own text</a:t>
            </a:r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an example text. </a:t>
            </a:r>
            <a:endParaRPr lang="en-US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ahead and replace it with your own text</a:t>
            </a:r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an example text. Go ahead and replace it with your own text</a:t>
            </a:r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an example text. </a:t>
            </a:r>
            <a:endParaRPr lang="en-US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5" name="图表 14"/>
          <p:cNvGraphicFramePr/>
          <p:nvPr/>
        </p:nvGraphicFramePr>
        <p:xfrm>
          <a:off x="1055840" y="1280765"/>
          <a:ext cx="9801668" cy="4129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6" name="文本框 12"/>
          <p:cNvSpPr txBox="1"/>
          <p:nvPr/>
        </p:nvSpPr>
        <p:spPr>
          <a:xfrm>
            <a:off x="723900" y="5253399"/>
            <a:ext cx="1074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Contrary to popular belief, Lorem Ipsum is not simply random text. It has roots in a piece of classical Latin literature from 45 BC, making it over 2000 years old. Richard McClintock, a Latin professor at Hampden-Sydney College in Virginia, looked up one of the more obscure Latin words, consectetur, from a Lorem Ipsum passage, and going through the cites of the word in classical literature, discovered the undoubtable source.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任意多边形 1"/>
          <p:cNvSpPr/>
          <p:nvPr/>
        </p:nvSpPr>
        <p:spPr>
          <a:xfrm>
            <a:off x="929640" y="0"/>
            <a:ext cx="10332720" cy="6858000"/>
          </a:xfrm>
          <a:custGeom>
            <a:avLst/>
            <a:gdLst>
              <a:gd name="connsiteX0" fmla="*/ 1303369 w 10332720"/>
              <a:gd name="connsiteY0" fmla="*/ 0 h 6858000"/>
              <a:gd name="connsiteX1" fmla="*/ 9029351 w 10332720"/>
              <a:gd name="connsiteY1" fmla="*/ 0 h 6858000"/>
              <a:gd name="connsiteX2" fmla="*/ 9152975 w 10332720"/>
              <a:gd name="connsiteY2" fmla="*/ 142716 h 6858000"/>
              <a:gd name="connsiteX3" fmla="*/ 10332720 w 10332720"/>
              <a:gd name="connsiteY3" fmla="*/ 3429000 h 6858000"/>
              <a:gd name="connsiteX4" fmla="*/ 9152975 w 10332720"/>
              <a:gd name="connsiteY4" fmla="*/ 6715285 h 6858000"/>
              <a:gd name="connsiteX5" fmla="*/ 9029352 w 10332720"/>
              <a:gd name="connsiteY5" fmla="*/ 6858000 h 6858000"/>
              <a:gd name="connsiteX6" fmla="*/ 1303369 w 10332720"/>
              <a:gd name="connsiteY6" fmla="*/ 6858000 h 6858000"/>
              <a:gd name="connsiteX7" fmla="*/ 1179746 w 10332720"/>
              <a:gd name="connsiteY7" fmla="*/ 6715285 h 6858000"/>
              <a:gd name="connsiteX8" fmla="*/ 0 w 10332720"/>
              <a:gd name="connsiteY8" fmla="*/ 3429000 h 6858000"/>
              <a:gd name="connsiteX9" fmla="*/ 1179746 w 10332720"/>
              <a:gd name="connsiteY9" fmla="*/ 1427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2720" h="6858000">
                <a:moveTo>
                  <a:pt x="1303369" y="0"/>
                </a:moveTo>
                <a:lnTo>
                  <a:pt x="9029351" y="0"/>
                </a:lnTo>
                <a:lnTo>
                  <a:pt x="9152975" y="142716"/>
                </a:lnTo>
                <a:cubicBezTo>
                  <a:pt x="9889986" y="1035767"/>
                  <a:pt x="10332720" y="2180681"/>
                  <a:pt x="10332720" y="3429000"/>
                </a:cubicBezTo>
                <a:cubicBezTo>
                  <a:pt x="10332720" y="4677320"/>
                  <a:pt x="9889986" y="5822233"/>
                  <a:pt x="9152975" y="6715285"/>
                </a:cubicBezTo>
                <a:lnTo>
                  <a:pt x="9029352" y="6858000"/>
                </a:lnTo>
                <a:lnTo>
                  <a:pt x="1303369" y="6858000"/>
                </a:lnTo>
                <a:lnTo>
                  <a:pt x="1179746" y="6715285"/>
                </a:lnTo>
                <a:cubicBezTo>
                  <a:pt x="442734" y="5822233"/>
                  <a:pt x="0" y="4677320"/>
                  <a:pt x="0" y="3429000"/>
                </a:cubicBezTo>
                <a:cubicBezTo>
                  <a:pt x="0" y="2180681"/>
                  <a:pt x="442734" y="1035767"/>
                  <a:pt x="1179746" y="142716"/>
                </a:cubicBez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667000" y="0"/>
            <a:ext cx="6858000" cy="6858000"/>
          </a:xfrm>
          <a:prstGeom prst="ellipse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4890464" y="1371601"/>
            <a:ext cx="2411073" cy="1053297"/>
          </a:xfrm>
          <a:custGeom>
            <a:avLst/>
            <a:gdLst>
              <a:gd name="connsiteX0" fmla="*/ 1205537 w 2411073"/>
              <a:gd name="connsiteY0" fmla="*/ 0 h 1053297"/>
              <a:gd name="connsiteX1" fmla="*/ 2355849 w 2411073"/>
              <a:gd name="connsiteY1" fmla="*/ 351372 h 1053297"/>
              <a:gd name="connsiteX2" fmla="*/ 2411073 w 2411073"/>
              <a:gd name="connsiteY2" fmla="*/ 392667 h 1053297"/>
              <a:gd name="connsiteX3" fmla="*/ 2393438 w 2411073"/>
              <a:gd name="connsiteY3" fmla="*/ 421695 h 1053297"/>
              <a:gd name="connsiteX4" fmla="*/ 1205536 w 2411073"/>
              <a:gd name="connsiteY4" fmla="*/ 1053297 h 1053297"/>
              <a:gd name="connsiteX5" fmla="*/ 17634 w 2411073"/>
              <a:gd name="connsiteY5" fmla="*/ 421695 h 1053297"/>
              <a:gd name="connsiteX6" fmla="*/ 0 w 2411073"/>
              <a:gd name="connsiteY6" fmla="*/ 392668 h 1053297"/>
              <a:gd name="connsiteX7" fmla="*/ 55225 w 2411073"/>
              <a:gd name="connsiteY7" fmla="*/ 351372 h 1053297"/>
              <a:gd name="connsiteX8" fmla="*/ 1205537 w 2411073"/>
              <a:gd name="connsiteY8" fmla="*/ 0 h 105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1073" h="1053297">
                <a:moveTo>
                  <a:pt x="1205537" y="0"/>
                </a:moveTo>
                <a:cubicBezTo>
                  <a:pt x="1631639" y="0"/>
                  <a:pt x="2027486" y="129534"/>
                  <a:pt x="2355849" y="351372"/>
                </a:cubicBezTo>
                <a:lnTo>
                  <a:pt x="2411073" y="392667"/>
                </a:lnTo>
                <a:lnTo>
                  <a:pt x="2393438" y="421695"/>
                </a:lnTo>
                <a:cubicBezTo>
                  <a:pt x="2135997" y="802758"/>
                  <a:pt x="1700025" y="1053297"/>
                  <a:pt x="1205536" y="1053297"/>
                </a:cubicBezTo>
                <a:cubicBezTo>
                  <a:pt x="711047" y="1053297"/>
                  <a:pt x="275076" y="802758"/>
                  <a:pt x="17634" y="421695"/>
                </a:cubicBezTo>
                <a:lnTo>
                  <a:pt x="0" y="392668"/>
                </a:lnTo>
                <a:lnTo>
                  <a:pt x="55225" y="351372"/>
                </a:lnTo>
                <a:cubicBezTo>
                  <a:pt x="383588" y="129534"/>
                  <a:pt x="779436" y="0"/>
                  <a:pt x="12055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 smtClean="0"/>
              <a:t>4</a:t>
            </a:r>
            <a:endParaRPr lang="zh-CN" altLang="en-US" sz="6000" b="1" dirty="0"/>
          </a:p>
        </p:txBody>
      </p:sp>
      <p:sp>
        <p:nvSpPr>
          <p:cNvPr id="13" name="任意多边形 12"/>
          <p:cNvSpPr/>
          <p:nvPr/>
        </p:nvSpPr>
        <p:spPr>
          <a:xfrm>
            <a:off x="4038600" y="1764268"/>
            <a:ext cx="4114800" cy="3722133"/>
          </a:xfrm>
          <a:custGeom>
            <a:avLst/>
            <a:gdLst>
              <a:gd name="connsiteX0" fmla="*/ 3262936 w 4114800"/>
              <a:gd name="connsiteY0" fmla="*/ 0 h 3722133"/>
              <a:gd name="connsiteX1" fmla="*/ 3366098 w 4114800"/>
              <a:gd name="connsiteY1" fmla="*/ 77143 h 3722133"/>
              <a:gd name="connsiteX2" fmla="*/ 4114800 w 4114800"/>
              <a:gd name="connsiteY2" fmla="*/ 1664733 h 3722133"/>
              <a:gd name="connsiteX3" fmla="*/ 2057400 w 4114800"/>
              <a:gd name="connsiteY3" fmla="*/ 3722133 h 3722133"/>
              <a:gd name="connsiteX4" fmla="*/ 0 w 4114800"/>
              <a:gd name="connsiteY4" fmla="*/ 1664733 h 3722133"/>
              <a:gd name="connsiteX5" fmla="*/ 748702 w 4114800"/>
              <a:gd name="connsiteY5" fmla="*/ 77143 h 3722133"/>
              <a:gd name="connsiteX6" fmla="*/ 851863 w 4114800"/>
              <a:gd name="connsiteY6" fmla="*/ 1 h 3722133"/>
              <a:gd name="connsiteX7" fmla="*/ 869497 w 4114800"/>
              <a:gd name="connsiteY7" fmla="*/ 29028 h 3722133"/>
              <a:gd name="connsiteX8" fmla="*/ 2057399 w 4114800"/>
              <a:gd name="connsiteY8" fmla="*/ 660630 h 3722133"/>
              <a:gd name="connsiteX9" fmla="*/ 3245301 w 4114800"/>
              <a:gd name="connsiteY9" fmla="*/ 29028 h 3722133"/>
              <a:gd name="connsiteX10" fmla="*/ 3262936 w 4114800"/>
              <a:gd name="connsiteY10" fmla="*/ 0 h 372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14800" h="3722133">
                <a:moveTo>
                  <a:pt x="3262936" y="0"/>
                </a:moveTo>
                <a:lnTo>
                  <a:pt x="3366098" y="77143"/>
                </a:lnTo>
                <a:cubicBezTo>
                  <a:pt x="3823349" y="454501"/>
                  <a:pt x="4114800" y="1025581"/>
                  <a:pt x="4114800" y="1664733"/>
                </a:cubicBezTo>
                <a:cubicBezTo>
                  <a:pt x="4114800" y="2801004"/>
                  <a:pt x="3193671" y="3722133"/>
                  <a:pt x="2057400" y="3722133"/>
                </a:cubicBezTo>
                <a:cubicBezTo>
                  <a:pt x="921129" y="3722133"/>
                  <a:pt x="0" y="2801004"/>
                  <a:pt x="0" y="1664733"/>
                </a:cubicBezTo>
                <a:cubicBezTo>
                  <a:pt x="0" y="1025581"/>
                  <a:pt x="291451" y="454501"/>
                  <a:pt x="748702" y="77143"/>
                </a:cubicBezTo>
                <a:lnTo>
                  <a:pt x="851863" y="1"/>
                </a:lnTo>
                <a:lnTo>
                  <a:pt x="869497" y="29028"/>
                </a:lnTo>
                <a:cubicBezTo>
                  <a:pt x="1126939" y="410091"/>
                  <a:pt x="1562910" y="660630"/>
                  <a:pt x="2057399" y="660630"/>
                </a:cubicBezTo>
                <a:cubicBezTo>
                  <a:pt x="2551888" y="660630"/>
                  <a:pt x="2987860" y="410091"/>
                  <a:pt x="3245301" y="29028"/>
                </a:cubicBezTo>
                <a:lnTo>
                  <a:pt x="326293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>
            <a:off x="4374266" y="4360376"/>
            <a:ext cx="1060704" cy="914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392598" y="2988776"/>
            <a:ext cx="7406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</a:t>
            </a:r>
            <a:endParaRPr lang="en-US" altLang="zh-CN" sz="4000" b="1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4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Прямоугольник 26"/>
          <p:cNvSpPr/>
          <p:nvPr/>
        </p:nvSpPr>
        <p:spPr>
          <a:xfrm flipV="1">
            <a:off x="0" y="5072074"/>
            <a:ext cx="12192000" cy="1785926"/>
          </a:xfrm>
          <a:prstGeom prst="rect">
            <a:avLst/>
          </a:prstGeom>
          <a:gradFill flip="none" rotWithShape="0">
            <a:gsLst>
              <a:gs pos="67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33"/>
          <p:cNvSpPr/>
          <p:nvPr/>
        </p:nvSpPr>
        <p:spPr>
          <a:xfrm>
            <a:off x="2352010" y="1819970"/>
            <a:ext cx="6958199" cy="3692105"/>
          </a:xfrm>
          <a:prstGeom prst="roundRect">
            <a:avLst>
              <a:gd name="adj" fmla="val 1307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1"/>
          <p:cNvGrpSpPr/>
          <p:nvPr/>
        </p:nvGrpSpPr>
        <p:grpSpPr>
          <a:xfrm>
            <a:off x="2247875" y="1728452"/>
            <a:ext cx="2155346" cy="2171126"/>
            <a:chOff x="1713406" y="1280068"/>
            <a:chExt cx="2687144" cy="2706830"/>
          </a:xfrm>
        </p:grpSpPr>
        <p:sp>
          <p:nvSpPr>
            <p:cNvPr id="43" name="Freeform 6"/>
            <p:cNvSpPr/>
            <p:nvPr/>
          </p:nvSpPr>
          <p:spPr bwMode="auto">
            <a:xfrm>
              <a:off x="3983324" y="1286682"/>
              <a:ext cx="417226" cy="109792"/>
            </a:xfrm>
            <a:custGeom>
              <a:avLst/>
              <a:gdLst/>
              <a:ahLst/>
              <a:cxnLst>
                <a:cxn ang="0">
                  <a:pos x="2270" y="597"/>
                </a:cxn>
                <a:cxn ang="0">
                  <a:pos x="0" y="597"/>
                </a:cxn>
                <a:cxn ang="0">
                  <a:pos x="1248" y="24"/>
                </a:cxn>
                <a:cxn ang="0">
                  <a:pos x="2270" y="597"/>
                </a:cxn>
              </a:cxnLst>
              <a:rect l="0" t="0" r="r" b="b"/>
              <a:pathLst>
                <a:path w="2270" h="597">
                  <a:moveTo>
                    <a:pt x="2270" y="597"/>
                  </a:moveTo>
                  <a:cubicBezTo>
                    <a:pt x="0" y="597"/>
                    <a:pt x="0" y="597"/>
                    <a:pt x="0" y="597"/>
                  </a:cubicBezTo>
                  <a:cubicBezTo>
                    <a:pt x="0" y="597"/>
                    <a:pt x="416" y="0"/>
                    <a:pt x="1248" y="24"/>
                  </a:cubicBezTo>
                  <a:cubicBezTo>
                    <a:pt x="1248" y="24"/>
                    <a:pt x="1997" y="36"/>
                    <a:pt x="2270" y="59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7"/>
            <p:cNvSpPr/>
            <p:nvPr/>
          </p:nvSpPr>
          <p:spPr bwMode="auto">
            <a:xfrm>
              <a:off x="1713406" y="3560958"/>
              <a:ext cx="109247" cy="425940"/>
            </a:xfrm>
            <a:custGeom>
              <a:avLst/>
              <a:gdLst/>
              <a:ahLst/>
              <a:cxnLst>
                <a:cxn ang="0">
                  <a:pos x="594" y="0"/>
                </a:cxn>
                <a:cxn ang="0">
                  <a:pos x="594" y="2317"/>
                </a:cxn>
                <a:cxn ang="0">
                  <a:pos x="23" y="1003"/>
                </a:cxn>
                <a:cxn ang="0">
                  <a:pos x="594" y="0"/>
                </a:cxn>
              </a:cxnLst>
              <a:rect l="0" t="0" r="r" b="b"/>
              <a:pathLst>
                <a:path w="594" h="2317">
                  <a:moveTo>
                    <a:pt x="594" y="0"/>
                  </a:moveTo>
                  <a:cubicBezTo>
                    <a:pt x="594" y="2317"/>
                    <a:pt x="594" y="2317"/>
                    <a:pt x="594" y="2317"/>
                  </a:cubicBezTo>
                  <a:cubicBezTo>
                    <a:pt x="594" y="2317"/>
                    <a:pt x="0" y="2018"/>
                    <a:pt x="23" y="1003"/>
                  </a:cubicBezTo>
                  <a:cubicBezTo>
                    <a:pt x="23" y="1003"/>
                    <a:pt x="83" y="430"/>
                    <a:pt x="59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Freeform 8"/>
            <p:cNvSpPr/>
            <p:nvPr/>
          </p:nvSpPr>
          <p:spPr bwMode="auto">
            <a:xfrm>
              <a:off x="1719864" y="1280068"/>
              <a:ext cx="2492849" cy="2491525"/>
            </a:xfrm>
            <a:custGeom>
              <a:avLst/>
              <a:gdLst/>
              <a:ahLst/>
              <a:cxnLst>
                <a:cxn ang="0">
                  <a:pos x="8213" y="514"/>
                </a:cxn>
                <a:cxn ang="0">
                  <a:pos x="404" y="8360"/>
                </a:cxn>
                <a:cxn ang="0">
                  <a:pos x="0" y="9065"/>
                </a:cxn>
                <a:cxn ang="0">
                  <a:pos x="0" y="13555"/>
                </a:cxn>
                <a:cxn ang="0">
                  <a:pos x="618" y="12337"/>
                </a:cxn>
                <a:cxn ang="0">
                  <a:pos x="7120" y="5816"/>
                </a:cxn>
                <a:cxn ang="0">
                  <a:pos x="12362" y="561"/>
                </a:cxn>
                <a:cxn ang="0">
                  <a:pos x="13301" y="72"/>
                </a:cxn>
                <a:cxn ang="0">
                  <a:pos x="13562" y="60"/>
                </a:cxn>
                <a:cxn ang="0">
                  <a:pos x="9022" y="60"/>
                </a:cxn>
                <a:cxn ang="0">
                  <a:pos x="8439" y="287"/>
                </a:cxn>
                <a:cxn ang="0">
                  <a:pos x="8213" y="514"/>
                </a:cxn>
              </a:cxnLst>
              <a:rect l="0" t="0" r="r" b="b"/>
              <a:pathLst>
                <a:path w="13562" h="13555">
                  <a:moveTo>
                    <a:pt x="8213" y="514"/>
                  </a:moveTo>
                  <a:cubicBezTo>
                    <a:pt x="404" y="8360"/>
                    <a:pt x="404" y="8360"/>
                    <a:pt x="404" y="8360"/>
                  </a:cubicBezTo>
                  <a:cubicBezTo>
                    <a:pt x="404" y="8360"/>
                    <a:pt x="0" y="8742"/>
                    <a:pt x="0" y="9065"/>
                  </a:cubicBezTo>
                  <a:cubicBezTo>
                    <a:pt x="0" y="13555"/>
                    <a:pt x="0" y="13555"/>
                    <a:pt x="0" y="13555"/>
                  </a:cubicBezTo>
                  <a:cubicBezTo>
                    <a:pt x="0" y="13555"/>
                    <a:pt x="12" y="12934"/>
                    <a:pt x="618" y="12337"/>
                  </a:cubicBezTo>
                  <a:cubicBezTo>
                    <a:pt x="7120" y="5816"/>
                    <a:pt x="7120" y="5816"/>
                    <a:pt x="7120" y="5816"/>
                  </a:cubicBezTo>
                  <a:cubicBezTo>
                    <a:pt x="12362" y="561"/>
                    <a:pt x="12362" y="561"/>
                    <a:pt x="12362" y="561"/>
                  </a:cubicBezTo>
                  <a:cubicBezTo>
                    <a:pt x="12362" y="561"/>
                    <a:pt x="12778" y="107"/>
                    <a:pt x="13301" y="72"/>
                  </a:cubicBezTo>
                  <a:cubicBezTo>
                    <a:pt x="13301" y="72"/>
                    <a:pt x="13372" y="36"/>
                    <a:pt x="13562" y="60"/>
                  </a:cubicBezTo>
                  <a:cubicBezTo>
                    <a:pt x="9022" y="60"/>
                    <a:pt x="9022" y="60"/>
                    <a:pt x="9022" y="60"/>
                  </a:cubicBezTo>
                  <a:cubicBezTo>
                    <a:pt x="9022" y="60"/>
                    <a:pt x="8701" y="0"/>
                    <a:pt x="8439" y="287"/>
                  </a:cubicBezTo>
                  <a:lnTo>
                    <a:pt x="8213" y="514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pic>
        <p:nvPicPr>
          <p:cNvPr id="42" name="Picture 4" descr="E:\09----------------Diagrams September\22\Png\3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723136" y="3950030"/>
            <a:ext cx="3459529" cy="2265052"/>
          </a:xfrm>
          <a:prstGeom prst="rect">
            <a:avLst/>
          </a:prstGeom>
          <a:noFill/>
        </p:spPr>
      </p:pic>
      <p:sp>
        <p:nvSpPr>
          <p:cNvPr id="46" name="Прямоугольник 121"/>
          <p:cNvSpPr/>
          <p:nvPr/>
        </p:nvSpPr>
        <p:spPr>
          <a:xfrm>
            <a:off x="3532175" y="2418722"/>
            <a:ext cx="2667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text.</a:t>
            </a:r>
            <a:endParaRPr lang="en-US" sz="26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121"/>
          <p:cNvSpPr/>
          <p:nvPr/>
        </p:nvSpPr>
        <p:spPr>
          <a:xfrm>
            <a:off x="3017806" y="3116987"/>
            <a:ext cx="369573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an example text.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Go ahead and replace it with your own text. Go ahead and replace it with your own text. This is an example text. This is an example text.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Go ahead and replace it with your own text. 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Go ahead and replace it with your own text. This is an example text. This is an example text.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Go ahead and replace it with your own text. This is an example text.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Go ahead and replace it with your own text. Go ahead and replace it with your own text. This is an example text. 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an example text.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Go ahead and replace it with your own text. 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121"/>
          <p:cNvSpPr/>
          <p:nvPr/>
        </p:nvSpPr>
        <p:spPr>
          <a:xfrm>
            <a:off x="7453322" y="2433311"/>
            <a:ext cx="1428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Example text.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Example text.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Example text.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Example text.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Ellipse 98"/>
          <p:cNvSpPr/>
          <p:nvPr/>
        </p:nvSpPr>
        <p:spPr bwMode="auto">
          <a:xfrm>
            <a:off x="1362443" y="3298807"/>
            <a:ext cx="1996015" cy="436396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alpha val="0"/>
                </a:schemeClr>
              </a:gs>
              <a:gs pos="6000">
                <a:srgbClr val="E6E6E6">
                  <a:lumMod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n 48"/>
          <p:cNvSpPr/>
          <p:nvPr/>
        </p:nvSpPr>
        <p:spPr>
          <a:xfrm>
            <a:off x="1560508" y="1419394"/>
            <a:ext cx="1571026" cy="2007422"/>
          </a:xfrm>
          <a:prstGeom prst="can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98"/>
          <p:cNvSpPr/>
          <p:nvPr/>
        </p:nvSpPr>
        <p:spPr bwMode="auto">
          <a:xfrm>
            <a:off x="3718981" y="3298807"/>
            <a:ext cx="1996015" cy="436396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alpha val="0"/>
                </a:schemeClr>
              </a:gs>
              <a:gs pos="6000">
                <a:srgbClr val="E6E6E6">
                  <a:lumMod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n 52"/>
          <p:cNvSpPr/>
          <p:nvPr/>
        </p:nvSpPr>
        <p:spPr>
          <a:xfrm>
            <a:off x="3917046" y="1419394"/>
            <a:ext cx="1571026" cy="2007422"/>
          </a:xfrm>
          <a:prstGeom prst="can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98"/>
          <p:cNvSpPr/>
          <p:nvPr/>
        </p:nvSpPr>
        <p:spPr bwMode="auto">
          <a:xfrm>
            <a:off x="6250078" y="3298807"/>
            <a:ext cx="1996015" cy="436396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alpha val="0"/>
                </a:schemeClr>
              </a:gs>
              <a:gs pos="6000">
                <a:srgbClr val="E6E6E6">
                  <a:lumMod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n 55"/>
          <p:cNvSpPr/>
          <p:nvPr/>
        </p:nvSpPr>
        <p:spPr>
          <a:xfrm>
            <a:off x="6448143" y="1419394"/>
            <a:ext cx="1571026" cy="2007422"/>
          </a:xfrm>
          <a:prstGeom prst="can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llipse 98"/>
          <p:cNvSpPr/>
          <p:nvPr/>
        </p:nvSpPr>
        <p:spPr bwMode="auto">
          <a:xfrm>
            <a:off x="8781175" y="3298807"/>
            <a:ext cx="1996015" cy="436396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alpha val="0"/>
                </a:schemeClr>
              </a:gs>
              <a:gs pos="6000">
                <a:srgbClr val="E6E6E6">
                  <a:lumMod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n 58"/>
          <p:cNvSpPr/>
          <p:nvPr/>
        </p:nvSpPr>
        <p:spPr>
          <a:xfrm>
            <a:off x="8979240" y="1419394"/>
            <a:ext cx="1571025" cy="2007422"/>
          </a:xfrm>
          <a:prstGeom prst="can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lipse 98"/>
          <p:cNvSpPr/>
          <p:nvPr/>
        </p:nvSpPr>
        <p:spPr bwMode="auto">
          <a:xfrm>
            <a:off x="1362443" y="6312850"/>
            <a:ext cx="1996015" cy="436396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alpha val="0"/>
                </a:schemeClr>
              </a:gs>
              <a:gs pos="6000">
                <a:srgbClr val="E6E6E6">
                  <a:lumMod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n 66"/>
          <p:cNvSpPr/>
          <p:nvPr/>
        </p:nvSpPr>
        <p:spPr>
          <a:xfrm>
            <a:off x="1560508" y="4433437"/>
            <a:ext cx="1571026" cy="2007422"/>
          </a:xfrm>
          <a:prstGeom prst="can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98"/>
          <p:cNvSpPr/>
          <p:nvPr/>
        </p:nvSpPr>
        <p:spPr bwMode="auto">
          <a:xfrm>
            <a:off x="3684069" y="6312850"/>
            <a:ext cx="1996015" cy="436396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alpha val="0"/>
                </a:schemeClr>
              </a:gs>
              <a:gs pos="6000">
                <a:srgbClr val="E6E6E6">
                  <a:lumMod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n 82"/>
          <p:cNvSpPr/>
          <p:nvPr/>
        </p:nvSpPr>
        <p:spPr>
          <a:xfrm>
            <a:off x="3882134" y="4433437"/>
            <a:ext cx="1571026" cy="2007422"/>
          </a:xfrm>
          <a:prstGeom prst="can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lipse 98"/>
          <p:cNvSpPr/>
          <p:nvPr/>
        </p:nvSpPr>
        <p:spPr bwMode="auto">
          <a:xfrm>
            <a:off x="6302445" y="6312850"/>
            <a:ext cx="1996015" cy="436396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alpha val="0"/>
                </a:schemeClr>
              </a:gs>
              <a:gs pos="6000">
                <a:srgbClr val="E6E6E6">
                  <a:lumMod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n 84"/>
          <p:cNvSpPr/>
          <p:nvPr/>
        </p:nvSpPr>
        <p:spPr>
          <a:xfrm>
            <a:off x="6500510" y="4433437"/>
            <a:ext cx="1571026" cy="2007422"/>
          </a:xfrm>
          <a:prstGeom prst="can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98"/>
          <p:cNvSpPr/>
          <p:nvPr/>
        </p:nvSpPr>
        <p:spPr bwMode="auto">
          <a:xfrm>
            <a:off x="8833542" y="6312850"/>
            <a:ext cx="1996015" cy="436396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alpha val="0"/>
                </a:schemeClr>
              </a:gs>
              <a:gs pos="6000">
                <a:srgbClr val="E6E6E6">
                  <a:lumMod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an 86"/>
          <p:cNvSpPr/>
          <p:nvPr/>
        </p:nvSpPr>
        <p:spPr>
          <a:xfrm>
            <a:off x="9031607" y="4433437"/>
            <a:ext cx="1571025" cy="2007422"/>
          </a:xfrm>
          <a:prstGeom prst="can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平行四边形 19"/>
          <p:cNvSpPr/>
          <p:nvPr/>
        </p:nvSpPr>
        <p:spPr>
          <a:xfrm>
            <a:off x="279328" y="2856929"/>
            <a:ext cx="11567161" cy="2165900"/>
          </a:xfrm>
          <a:prstGeom prst="parallelogram">
            <a:avLst>
              <a:gd name="adj" fmla="val 11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aphicFrame>
        <p:nvGraphicFramePr>
          <p:cNvPr id="29" name="图表 28"/>
          <p:cNvGraphicFramePr/>
          <p:nvPr/>
        </p:nvGraphicFramePr>
        <p:xfrm>
          <a:off x="1200760" y="-594360"/>
          <a:ext cx="9638690" cy="6221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2" name="文本框 12"/>
          <p:cNvSpPr txBox="1"/>
          <p:nvPr/>
        </p:nvSpPr>
        <p:spPr>
          <a:xfrm>
            <a:off x="723900" y="5382939"/>
            <a:ext cx="1074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Contrary to popular belief, Lorem Ipsum is not simply random text. It has roots in a piece of classical Latin literature from 45 BC, making it over 2000 years old. Richard McClintock, a Latin professor at Hampden-Sydney College in Virginia, looked up one of the more obscure Latin words, consectetur, from a Lorem Ipsum passage, and going through the cites of the word in classical literature, discovered the undoubtable source.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929640" y="0"/>
            <a:ext cx="10332720" cy="6858000"/>
          </a:xfrm>
          <a:custGeom>
            <a:avLst/>
            <a:gdLst>
              <a:gd name="connsiteX0" fmla="*/ 1303369 w 10332720"/>
              <a:gd name="connsiteY0" fmla="*/ 0 h 6858000"/>
              <a:gd name="connsiteX1" fmla="*/ 9029351 w 10332720"/>
              <a:gd name="connsiteY1" fmla="*/ 0 h 6858000"/>
              <a:gd name="connsiteX2" fmla="*/ 9152975 w 10332720"/>
              <a:gd name="connsiteY2" fmla="*/ 142716 h 6858000"/>
              <a:gd name="connsiteX3" fmla="*/ 10332720 w 10332720"/>
              <a:gd name="connsiteY3" fmla="*/ 3429000 h 6858000"/>
              <a:gd name="connsiteX4" fmla="*/ 9152975 w 10332720"/>
              <a:gd name="connsiteY4" fmla="*/ 6715285 h 6858000"/>
              <a:gd name="connsiteX5" fmla="*/ 9029352 w 10332720"/>
              <a:gd name="connsiteY5" fmla="*/ 6858000 h 6858000"/>
              <a:gd name="connsiteX6" fmla="*/ 1303369 w 10332720"/>
              <a:gd name="connsiteY6" fmla="*/ 6858000 h 6858000"/>
              <a:gd name="connsiteX7" fmla="*/ 1179746 w 10332720"/>
              <a:gd name="connsiteY7" fmla="*/ 6715285 h 6858000"/>
              <a:gd name="connsiteX8" fmla="*/ 0 w 10332720"/>
              <a:gd name="connsiteY8" fmla="*/ 3429000 h 6858000"/>
              <a:gd name="connsiteX9" fmla="*/ 1179746 w 10332720"/>
              <a:gd name="connsiteY9" fmla="*/ 1427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2720" h="6858000">
                <a:moveTo>
                  <a:pt x="1303369" y="0"/>
                </a:moveTo>
                <a:lnTo>
                  <a:pt x="9029351" y="0"/>
                </a:lnTo>
                <a:lnTo>
                  <a:pt x="9152975" y="142716"/>
                </a:lnTo>
                <a:cubicBezTo>
                  <a:pt x="9889986" y="1035767"/>
                  <a:pt x="10332720" y="2180681"/>
                  <a:pt x="10332720" y="3429000"/>
                </a:cubicBezTo>
                <a:cubicBezTo>
                  <a:pt x="10332720" y="4677320"/>
                  <a:pt x="9889986" y="5822233"/>
                  <a:pt x="9152975" y="6715285"/>
                </a:cubicBezTo>
                <a:lnTo>
                  <a:pt x="9029352" y="6858000"/>
                </a:lnTo>
                <a:lnTo>
                  <a:pt x="1303369" y="6858000"/>
                </a:lnTo>
                <a:lnTo>
                  <a:pt x="1179746" y="6715285"/>
                </a:lnTo>
                <a:cubicBezTo>
                  <a:pt x="442734" y="5822233"/>
                  <a:pt x="0" y="4677320"/>
                  <a:pt x="0" y="3429000"/>
                </a:cubicBezTo>
                <a:cubicBezTo>
                  <a:pt x="0" y="2180681"/>
                  <a:pt x="442734" y="1035767"/>
                  <a:pt x="1179746" y="142716"/>
                </a:cubicBezTo>
                <a:close/>
              </a:path>
            </a:pathLst>
          </a:cu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320040" y="0"/>
            <a:ext cx="11871961" cy="6858000"/>
          </a:xfrm>
          <a:custGeom>
            <a:avLst/>
            <a:gdLst>
              <a:gd name="connsiteX0" fmla="*/ 7197663 w 11871961"/>
              <a:gd name="connsiteY0" fmla="*/ 0 h 6858000"/>
              <a:gd name="connsiteX1" fmla="*/ 11871961 w 11871961"/>
              <a:gd name="connsiteY1" fmla="*/ 0 h 6858000"/>
              <a:gd name="connsiteX2" fmla="*/ 11871961 w 11871961"/>
              <a:gd name="connsiteY2" fmla="*/ 6858000 h 6858000"/>
              <a:gd name="connsiteX3" fmla="*/ 0 w 11871961"/>
              <a:gd name="connsiteY3" fmla="*/ 6858000 h 6858000"/>
              <a:gd name="connsiteX4" fmla="*/ 5386 w 11871961"/>
              <a:gd name="connsiteY4" fmla="*/ 6852685 h 6858000"/>
              <a:gd name="connsiteX5" fmla="*/ 307796 w 11871961"/>
              <a:gd name="connsiteY5" fmla="*/ 6782890 h 6858000"/>
              <a:gd name="connsiteX6" fmla="*/ 7110094 w 11871961"/>
              <a:gd name="connsiteY6" fmla="*/ 3083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71961" h="6858000">
                <a:moveTo>
                  <a:pt x="7197663" y="0"/>
                </a:moveTo>
                <a:lnTo>
                  <a:pt x="11871961" y="0"/>
                </a:lnTo>
                <a:lnTo>
                  <a:pt x="11871961" y="6858000"/>
                </a:lnTo>
                <a:lnTo>
                  <a:pt x="0" y="6858000"/>
                </a:lnTo>
                <a:lnTo>
                  <a:pt x="5386" y="6852685"/>
                </a:lnTo>
                <a:lnTo>
                  <a:pt x="307796" y="6782890"/>
                </a:lnTo>
                <a:cubicBezTo>
                  <a:pt x="3544281" y="5950179"/>
                  <a:pt x="6123570" y="3480153"/>
                  <a:pt x="7110094" y="308379"/>
                </a:cubicBez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 rot="5400000" flipH="1">
            <a:off x="7961097" y="5661099"/>
            <a:ext cx="900402" cy="459565"/>
          </a:xfrm>
          <a:custGeom>
            <a:avLst/>
            <a:gdLst>
              <a:gd name="connsiteX0" fmla="*/ 960120 w 1920240"/>
              <a:gd name="connsiteY0" fmla="*/ 0 h 980090"/>
              <a:gd name="connsiteX1" fmla="*/ 1920240 w 1920240"/>
              <a:gd name="connsiteY1" fmla="*/ 980090 h 980090"/>
              <a:gd name="connsiteX2" fmla="*/ 1726157 w 1920240"/>
              <a:gd name="connsiteY2" fmla="*/ 980090 h 980090"/>
              <a:gd name="connsiteX3" fmla="*/ 960120 w 1920240"/>
              <a:gd name="connsiteY3" fmla="*/ 198120 h 980090"/>
              <a:gd name="connsiteX4" fmla="*/ 194083 w 1920240"/>
              <a:gd name="connsiteY4" fmla="*/ 980090 h 980090"/>
              <a:gd name="connsiteX5" fmla="*/ 0 w 1920240"/>
              <a:gd name="connsiteY5" fmla="*/ 980090 h 9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0240" h="980090">
                <a:moveTo>
                  <a:pt x="960120" y="0"/>
                </a:moveTo>
                <a:lnTo>
                  <a:pt x="1920240" y="980090"/>
                </a:lnTo>
                <a:lnTo>
                  <a:pt x="1726157" y="980090"/>
                </a:lnTo>
                <a:lnTo>
                  <a:pt x="960120" y="198120"/>
                </a:lnTo>
                <a:lnTo>
                  <a:pt x="194083" y="980090"/>
                </a:lnTo>
                <a:lnTo>
                  <a:pt x="0" y="9800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839200" y="5475382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chemeClr val="bg1"/>
                </a:solidFill>
              </a:rPr>
              <a:t>CONTENTS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sp>
        <p:nvSpPr>
          <p:cNvPr id="12" name="任意多边形 11"/>
          <p:cNvSpPr/>
          <p:nvPr/>
        </p:nvSpPr>
        <p:spPr>
          <a:xfrm rot="5400000" flipH="1">
            <a:off x="7689140" y="5661099"/>
            <a:ext cx="900402" cy="459565"/>
          </a:xfrm>
          <a:custGeom>
            <a:avLst/>
            <a:gdLst>
              <a:gd name="connsiteX0" fmla="*/ 960120 w 1920240"/>
              <a:gd name="connsiteY0" fmla="*/ 0 h 980090"/>
              <a:gd name="connsiteX1" fmla="*/ 1920240 w 1920240"/>
              <a:gd name="connsiteY1" fmla="*/ 980090 h 980090"/>
              <a:gd name="connsiteX2" fmla="*/ 1726157 w 1920240"/>
              <a:gd name="connsiteY2" fmla="*/ 980090 h 980090"/>
              <a:gd name="connsiteX3" fmla="*/ 960120 w 1920240"/>
              <a:gd name="connsiteY3" fmla="*/ 198120 h 980090"/>
              <a:gd name="connsiteX4" fmla="*/ 194083 w 1920240"/>
              <a:gd name="connsiteY4" fmla="*/ 980090 h 980090"/>
              <a:gd name="connsiteX5" fmla="*/ 0 w 1920240"/>
              <a:gd name="connsiteY5" fmla="*/ 980090 h 9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0240" h="980090">
                <a:moveTo>
                  <a:pt x="960120" y="0"/>
                </a:moveTo>
                <a:lnTo>
                  <a:pt x="1920240" y="980090"/>
                </a:lnTo>
                <a:lnTo>
                  <a:pt x="1726157" y="980090"/>
                </a:lnTo>
                <a:lnTo>
                  <a:pt x="960120" y="198120"/>
                </a:lnTo>
                <a:lnTo>
                  <a:pt x="194083" y="980090"/>
                </a:lnTo>
                <a:lnTo>
                  <a:pt x="0" y="98009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 rot="5400000" flipH="1">
            <a:off x="7417183" y="5661099"/>
            <a:ext cx="900402" cy="459565"/>
          </a:xfrm>
          <a:custGeom>
            <a:avLst/>
            <a:gdLst>
              <a:gd name="connsiteX0" fmla="*/ 960120 w 1920240"/>
              <a:gd name="connsiteY0" fmla="*/ 0 h 980090"/>
              <a:gd name="connsiteX1" fmla="*/ 1920240 w 1920240"/>
              <a:gd name="connsiteY1" fmla="*/ 980090 h 980090"/>
              <a:gd name="connsiteX2" fmla="*/ 1726157 w 1920240"/>
              <a:gd name="connsiteY2" fmla="*/ 980090 h 980090"/>
              <a:gd name="connsiteX3" fmla="*/ 960120 w 1920240"/>
              <a:gd name="connsiteY3" fmla="*/ 198120 h 980090"/>
              <a:gd name="connsiteX4" fmla="*/ 194083 w 1920240"/>
              <a:gd name="connsiteY4" fmla="*/ 980090 h 980090"/>
              <a:gd name="connsiteX5" fmla="*/ 0 w 1920240"/>
              <a:gd name="connsiteY5" fmla="*/ 980090 h 9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0240" h="980090">
                <a:moveTo>
                  <a:pt x="960120" y="0"/>
                </a:moveTo>
                <a:lnTo>
                  <a:pt x="1920240" y="980090"/>
                </a:lnTo>
                <a:lnTo>
                  <a:pt x="1726157" y="980090"/>
                </a:lnTo>
                <a:lnTo>
                  <a:pt x="960120" y="198120"/>
                </a:lnTo>
                <a:lnTo>
                  <a:pt x="194083" y="980090"/>
                </a:lnTo>
                <a:lnTo>
                  <a:pt x="0" y="98009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 rot="5400000" flipH="1">
            <a:off x="7145226" y="5661099"/>
            <a:ext cx="900402" cy="459565"/>
          </a:xfrm>
          <a:custGeom>
            <a:avLst/>
            <a:gdLst>
              <a:gd name="connsiteX0" fmla="*/ 960120 w 1920240"/>
              <a:gd name="connsiteY0" fmla="*/ 0 h 980090"/>
              <a:gd name="connsiteX1" fmla="*/ 1920240 w 1920240"/>
              <a:gd name="connsiteY1" fmla="*/ 980090 h 980090"/>
              <a:gd name="connsiteX2" fmla="*/ 1726157 w 1920240"/>
              <a:gd name="connsiteY2" fmla="*/ 980090 h 980090"/>
              <a:gd name="connsiteX3" fmla="*/ 960120 w 1920240"/>
              <a:gd name="connsiteY3" fmla="*/ 198120 h 980090"/>
              <a:gd name="connsiteX4" fmla="*/ 194083 w 1920240"/>
              <a:gd name="connsiteY4" fmla="*/ 980090 h 980090"/>
              <a:gd name="connsiteX5" fmla="*/ 0 w 1920240"/>
              <a:gd name="connsiteY5" fmla="*/ 980090 h 9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0240" h="980090">
                <a:moveTo>
                  <a:pt x="960120" y="0"/>
                </a:moveTo>
                <a:lnTo>
                  <a:pt x="1920240" y="980090"/>
                </a:lnTo>
                <a:lnTo>
                  <a:pt x="1726157" y="980090"/>
                </a:lnTo>
                <a:lnTo>
                  <a:pt x="960120" y="198120"/>
                </a:lnTo>
                <a:lnTo>
                  <a:pt x="194083" y="980090"/>
                </a:lnTo>
                <a:lnTo>
                  <a:pt x="0" y="98009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01888" y="686788"/>
            <a:ext cx="5194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01888" y="1592560"/>
            <a:ext cx="5194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01888" y="2498332"/>
            <a:ext cx="5194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01888" y="3404104"/>
            <a:ext cx="5194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/>
        </p:nvSpPr>
        <p:spPr>
          <a:xfrm>
            <a:off x="929640" y="0"/>
            <a:ext cx="10332720" cy="6858000"/>
          </a:xfrm>
          <a:custGeom>
            <a:avLst/>
            <a:gdLst>
              <a:gd name="connsiteX0" fmla="*/ 1303369 w 10332720"/>
              <a:gd name="connsiteY0" fmla="*/ 0 h 6858000"/>
              <a:gd name="connsiteX1" fmla="*/ 9029351 w 10332720"/>
              <a:gd name="connsiteY1" fmla="*/ 0 h 6858000"/>
              <a:gd name="connsiteX2" fmla="*/ 9152975 w 10332720"/>
              <a:gd name="connsiteY2" fmla="*/ 142716 h 6858000"/>
              <a:gd name="connsiteX3" fmla="*/ 10332720 w 10332720"/>
              <a:gd name="connsiteY3" fmla="*/ 3429000 h 6858000"/>
              <a:gd name="connsiteX4" fmla="*/ 9152975 w 10332720"/>
              <a:gd name="connsiteY4" fmla="*/ 6715285 h 6858000"/>
              <a:gd name="connsiteX5" fmla="*/ 9029352 w 10332720"/>
              <a:gd name="connsiteY5" fmla="*/ 6858000 h 6858000"/>
              <a:gd name="connsiteX6" fmla="*/ 1303369 w 10332720"/>
              <a:gd name="connsiteY6" fmla="*/ 6858000 h 6858000"/>
              <a:gd name="connsiteX7" fmla="*/ 1179746 w 10332720"/>
              <a:gd name="connsiteY7" fmla="*/ 6715285 h 6858000"/>
              <a:gd name="connsiteX8" fmla="*/ 0 w 10332720"/>
              <a:gd name="connsiteY8" fmla="*/ 3429000 h 6858000"/>
              <a:gd name="connsiteX9" fmla="*/ 1179746 w 10332720"/>
              <a:gd name="connsiteY9" fmla="*/ 1427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2720" h="6858000">
                <a:moveTo>
                  <a:pt x="1303369" y="0"/>
                </a:moveTo>
                <a:lnTo>
                  <a:pt x="9029351" y="0"/>
                </a:lnTo>
                <a:lnTo>
                  <a:pt x="9152975" y="142716"/>
                </a:lnTo>
                <a:cubicBezTo>
                  <a:pt x="9889986" y="1035767"/>
                  <a:pt x="10332720" y="2180681"/>
                  <a:pt x="10332720" y="3429000"/>
                </a:cubicBezTo>
                <a:cubicBezTo>
                  <a:pt x="10332720" y="4677320"/>
                  <a:pt x="9889986" y="5822233"/>
                  <a:pt x="9152975" y="6715285"/>
                </a:cubicBezTo>
                <a:lnTo>
                  <a:pt x="9029352" y="6858000"/>
                </a:lnTo>
                <a:lnTo>
                  <a:pt x="1303369" y="6858000"/>
                </a:lnTo>
                <a:lnTo>
                  <a:pt x="1179746" y="6715285"/>
                </a:lnTo>
                <a:cubicBezTo>
                  <a:pt x="442734" y="5822233"/>
                  <a:pt x="0" y="4677320"/>
                  <a:pt x="0" y="3429000"/>
                </a:cubicBezTo>
                <a:cubicBezTo>
                  <a:pt x="0" y="2180681"/>
                  <a:pt x="442734" y="1035767"/>
                  <a:pt x="1179746" y="142716"/>
                </a:cubicBez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667000" y="0"/>
            <a:ext cx="6858000" cy="6858000"/>
          </a:xfrm>
          <a:prstGeom prst="ellipse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038600" y="1371600"/>
            <a:ext cx="4114800" cy="411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>
            <a:off x="4374266" y="4360376"/>
            <a:ext cx="1060704" cy="914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392598" y="2773680"/>
            <a:ext cx="74068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  <a:endParaRPr lang="en-US" altLang="zh-CN" sz="6000" b="1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6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6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918960" y="1371600"/>
            <a:ext cx="1402080" cy="1402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LOGO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任意多边形 1"/>
          <p:cNvSpPr/>
          <p:nvPr/>
        </p:nvSpPr>
        <p:spPr>
          <a:xfrm>
            <a:off x="929640" y="0"/>
            <a:ext cx="10332720" cy="6858000"/>
          </a:xfrm>
          <a:custGeom>
            <a:avLst/>
            <a:gdLst>
              <a:gd name="connsiteX0" fmla="*/ 1303369 w 10332720"/>
              <a:gd name="connsiteY0" fmla="*/ 0 h 6858000"/>
              <a:gd name="connsiteX1" fmla="*/ 9029351 w 10332720"/>
              <a:gd name="connsiteY1" fmla="*/ 0 h 6858000"/>
              <a:gd name="connsiteX2" fmla="*/ 9152975 w 10332720"/>
              <a:gd name="connsiteY2" fmla="*/ 142716 h 6858000"/>
              <a:gd name="connsiteX3" fmla="*/ 10332720 w 10332720"/>
              <a:gd name="connsiteY3" fmla="*/ 3429000 h 6858000"/>
              <a:gd name="connsiteX4" fmla="*/ 9152975 w 10332720"/>
              <a:gd name="connsiteY4" fmla="*/ 6715285 h 6858000"/>
              <a:gd name="connsiteX5" fmla="*/ 9029352 w 10332720"/>
              <a:gd name="connsiteY5" fmla="*/ 6858000 h 6858000"/>
              <a:gd name="connsiteX6" fmla="*/ 1303369 w 10332720"/>
              <a:gd name="connsiteY6" fmla="*/ 6858000 h 6858000"/>
              <a:gd name="connsiteX7" fmla="*/ 1179746 w 10332720"/>
              <a:gd name="connsiteY7" fmla="*/ 6715285 h 6858000"/>
              <a:gd name="connsiteX8" fmla="*/ 0 w 10332720"/>
              <a:gd name="connsiteY8" fmla="*/ 3429000 h 6858000"/>
              <a:gd name="connsiteX9" fmla="*/ 1179746 w 10332720"/>
              <a:gd name="connsiteY9" fmla="*/ 1427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2720" h="6858000">
                <a:moveTo>
                  <a:pt x="1303369" y="0"/>
                </a:moveTo>
                <a:lnTo>
                  <a:pt x="9029351" y="0"/>
                </a:lnTo>
                <a:lnTo>
                  <a:pt x="9152975" y="142716"/>
                </a:lnTo>
                <a:cubicBezTo>
                  <a:pt x="9889986" y="1035767"/>
                  <a:pt x="10332720" y="2180681"/>
                  <a:pt x="10332720" y="3429000"/>
                </a:cubicBezTo>
                <a:cubicBezTo>
                  <a:pt x="10332720" y="4677320"/>
                  <a:pt x="9889986" y="5822233"/>
                  <a:pt x="9152975" y="6715285"/>
                </a:cubicBezTo>
                <a:lnTo>
                  <a:pt x="9029352" y="6858000"/>
                </a:lnTo>
                <a:lnTo>
                  <a:pt x="1303369" y="6858000"/>
                </a:lnTo>
                <a:lnTo>
                  <a:pt x="1179746" y="6715285"/>
                </a:lnTo>
                <a:cubicBezTo>
                  <a:pt x="442734" y="5822233"/>
                  <a:pt x="0" y="4677320"/>
                  <a:pt x="0" y="3429000"/>
                </a:cubicBezTo>
                <a:cubicBezTo>
                  <a:pt x="0" y="2180681"/>
                  <a:pt x="442734" y="1035767"/>
                  <a:pt x="1179746" y="142716"/>
                </a:cubicBez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667000" y="0"/>
            <a:ext cx="6858000" cy="6858000"/>
          </a:xfrm>
          <a:prstGeom prst="ellipse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4890464" y="1371601"/>
            <a:ext cx="2411073" cy="1053297"/>
          </a:xfrm>
          <a:custGeom>
            <a:avLst/>
            <a:gdLst>
              <a:gd name="connsiteX0" fmla="*/ 1205537 w 2411073"/>
              <a:gd name="connsiteY0" fmla="*/ 0 h 1053297"/>
              <a:gd name="connsiteX1" fmla="*/ 2355849 w 2411073"/>
              <a:gd name="connsiteY1" fmla="*/ 351372 h 1053297"/>
              <a:gd name="connsiteX2" fmla="*/ 2411073 w 2411073"/>
              <a:gd name="connsiteY2" fmla="*/ 392667 h 1053297"/>
              <a:gd name="connsiteX3" fmla="*/ 2393438 w 2411073"/>
              <a:gd name="connsiteY3" fmla="*/ 421695 h 1053297"/>
              <a:gd name="connsiteX4" fmla="*/ 1205536 w 2411073"/>
              <a:gd name="connsiteY4" fmla="*/ 1053297 h 1053297"/>
              <a:gd name="connsiteX5" fmla="*/ 17634 w 2411073"/>
              <a:gd name="connsiteY5" fmla="*/ 421695 h 1053297"/>
              <a:gd name="connsiteX6" fmla="*/ 0 w 2411073"/>
              <a:gd name="connsiteY6" fmla="*/ 392668 h 1053297"/>
              <a:gd name="connsiteX7" fmla="*/ 55225 w 2411073"/>
              <a:gd name="connsiteY7" fmla="*/ 351372 h 1053297"/>
              <a:gd name="connsiteX8" fmla="*/ 1205537 w 2411073"/>
              <a:gd name="connsiteY8" fmla="*/ 0 h 105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1073" h="1053297">
                <a:moveTo>
                  <a:pt x="1205537" y="0"/>
                </a:moveTo>
                <a:cubicBezTo>
                  <a:pt x="1631639" y="0"/>
                  <a:pt x="2027486" y="129534"/>
                  <a:pt x="2355849" y="351372"/>
                </a:cubicBezTo>
                <a:lnTo>
                  <a:pt x="2411073" y="392667"/>
                </a:lnTo>
                <a:lnTo>
                  <a:pt x="2393438" y="421695"/>
                </a:lnTo>
                <a:cubicBezTo>
                  <a:pt x="2135997" y="802758"/>
                  <a:pt x="1700025" y="1053297"/>
                  <a:pt x="1205536" y="1053297"/>
                </a:cubicBezTo>
                <a:cubicBezTo>
                  <a:pt x="711047" y="1053297"/>
                  <a:pt x="275076" y="802758"/>
                  <a:pt x="17634" y="421695"/>
                </a:cubicBezTo>
                <a:lnTo>
                  <a:pt x="0" y="392668"/>
                </a:lnTo>
                <a:lnTo>
                  <a:pt x="55225" y="351372"/>
                </a:lnTo>
                <a:cubicBezTo>
                  <a:pt x="383588" y="129534"/>
                  <a:pt x="779436" y="0"/>
                  <a:pt x="12055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 smtClean="0"/>
              <a:t>1</a:t>
            </a:r>
            <a:endParaRPr lang="zh-CN" altLang="en-US" sz="6000" b="1" dirty="0"/>
          </a:p>
        </p:txBody>
      </p:sp>
      <p:sp>
        <p:nvSpPr>
          <p:cNvPr id="13" name="任意多边形 12"/>
          <p:cNvSpPr/>
          <p:nvPr/>
        </p:nvSpPr>
        <p:spPr>
          <a:xfrm>
            <a:off x="4038600" y="1764268"/>
            <a:ext cx="4114800" cy="3722133"/>
          </a:xfrm>
          <a:custGeom>
            <a:avLst/>
            <a:gdLst>
              <a:gd name="connsiteX0" fmla="*/ 3262936 w 4114800"/>
              <a:gd name="connsiteY0" fmla="*/ 0 h 3722133"/>
              <a:gd name="connsiteX1" fmla="*/ 3366098 w 4114800"/>
              <a:gd name="connsiteY1" fmla="*/ 77143 h 3722133"/>
              <a:gd name="connsiteX2" fmla="*/ 4114800 w 4114800"/>
              <a:gd name="connsiteY2" fmla="*/ 1664733 h 3722133"/>
              <a:gd name="connsiteX3" fmla="*/ 2057400 w 4114800"/>
              <a:gd name="connsiteY3" fmla="*/ 3722133 h 3722133"/>
              <a:gd name="connsiteX4" fmla="*/ 0 w 4114800"/>
              <a:gd name="connsiteY4" fmla="*/ 1664733 h 3722133"/>
              <a:gd name="connsiteX5" fmla="*/ 748702 w 4114800"/>
              <a:gd name="connsiteY5" fmla="*/ 77143 h 3722133"/>
              <a:gd name="connsiteX6" fmla="*/ 851863 w 4114800"/>
              <a:gd name="connsiteY6" fmla="*/ 1 h 3722133"/>
              <a:gd name="connsiteX7" fmla="*/ 869497 w 4114800"/>
              <a:gd name="connsiteY7" fmla="*/ 29028 h 3722133"/>
              <a:gd name="connsiteX8" fmla="*/ 2057399 w 4114800"/>
              <a:gd name="connsiteY8" fmla="*/ 660630 h 3722133"/>
              <a:gd name="connsiteX9" fmla="*/ 3245301 w 4114800"/>
              <a:gd name="connsiteY9" fmla="*/ 29028 h 3722133"/>
              <a:gd name="connsiteX10" fmla="*/ 3262936 w 4114800"/>
              <a:gd name="connsiteY10" fmla="*/ 0 h 372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14800" h="3722133">
                <a:moveTo>
                  <a:pt x="3262936" y="0"/>
                </a:moveTo>
                <a:lnTo>
                  <a:pt x="3366098" y="77143"/>
                </a:lnTo>
                <a:cubicBezTo>
                  <a:pt x="3823349" y="454501"/>
                  <a:pt x="4114800" y="1025581"/>
                  <a:pt x="4114800" y="1664733"/>
                </a:cubicBezTo>
                <a:cubicBezTo>
                  <a:pt x="4114800" y="2801004"/>
                  <a:pt x="3193671" y="3722133"/>
                  <a:pt x="2057400" y="3722133"/>
                </a:cubicBezTo>
                <a:cubicBezTo>
                  <a:pt x="921129" y="3722133"/>
                  <a:pt x="0" y="2801004"/>
                  <a:pt x="0" y="1664733"/>
                </a:cubicBezTo>
                <a:cubicBezTo>
                  <a:pt x="0" y="1025581"/>
                  <a:pt x="291451" y="454501"/>
                  <a:pt x="748702" y="77143"/>
                </a:cubicBezTo>
                <a:lnTo>
                  <a:pt x="851863" y="1"/>
                </a:lnTo>
                <a:lnTo>
                  <a:pt x="869497" y="29028"/>
                </a:lnTo>
                <a:cubicBezTo>
                  <a:pt x="1126939" y="410091"/>
                  <a:pt x="1562910" y="660630"/>
                  <a:pt x="2057399" y="660630"/>
                </a:cubicBezTo>
                <a:cubicBezTo>
                  <a:pt x="2551888" y="660630"/>
                  <a:pt x="2987860" y="410091"/>
                  <a:pt x="3245301" y="29028"/>
                </a:cubicBezTo>
                <a:lnTo>
                  <a:pt x="326293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>
            <a:off x="4374266" y="4360376"/>
            <a:ext cx="1060704" cy="914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392598" y="2988776"/>
            <a:ext cx="7406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</a:t>
            </a:r>
            <a:endParaRPr lang="en-US" altLang="zh-CN" sz="4000" b="1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4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reeform 11"/>
          <p:cNvSpPr>
            <a:spLocks noEditPoints="1"/>
          </p:cNvSpPr>
          <p:nvPr/>
        </p:nvSpPr>
        <p:spPr bwMode="auto">
          <a:xfrm rot="21129250">
            <a:off x="4056660" y="1747346"/>
            <a:ext cx="1966972" cy="1919303"/>
          </a:xfrm>
          <a:custGeom>
            <a:avLst/>
            <a:gdLst/>
            <a:ahLst/>
            <a:cxnLst>
              <a:cxn ang="0">
                <a:pos x="1613" y="210"/>
              </a:cxn>
              <a:cxn ang="0">
                <a:pos x="1360" y="674"/>
              </a:cxn>
              <a:cxn ang="0">
                <a:pos x="732" y="749"/>
              </a:cxn>
              <a:cxn ang="0">
                <a:pos x="468" y="1245"/>
              </a:cxn>
              <a:cxn ang="0">
                <a:pos x="543" y="1681"/>
              </a:cxn>
              <a:cxn ang="0">
                <a:pos x="50" y="2188"/>
              </a:cxn>
              <a:cxn ang="0">
                <a:pos x="228" y="2752"/>
              </a:cxn>
              <a:cxn ang="0">
                <a:pos x="343" y="3352"/>
              </a:cxn>
              <a:cxn ang="0">
                <a:pos x="478" y="3841"/>
              </a:cxn>
              <a:cxn ang="0">
                <a:pos x="1117" y="4048"/>
              </a:cxn>
              <a:cxn ang="0">
                <a:pos x="1356" y="4540"/>
              </a:cxn>
              <a:cxn ang="0">
                <a:pos x="1892" y="4755"/>
              </a:cxn>
              <a:cxn ang="0">
                <a:pos x="2384" y="4530"/>
              </a:cxn>
              <a:cxn ang="0">
                <a:pos x="2994" y="4837"/>
              </a:cxn>
              <a:cxn ang="0">
                <a:pos x="3448" y="4573"/>
              </a:cxn>
              <a:cxn ang="0">
                <a:pos x="3748" y="4208"/>
              </a:cxn>
              <a:cxn ang="0">
                <a:pos x="4340" y="4066"/>
              </a:cxn>
              <a:cxn ang="0">
                <a:pos x="4515" y="3494"/>
              </a:cxn>
              <a:cxn ang="0">
                <a:pos x="4686" y="3041"/>
              </a:cxn>
              <a:cxn ang="0">
                <a:pos x="4961" y="2570"/>
              </a:cxn>
              <a:cxn ang="0">
                <a:pos x="4658" y="2013"/>
              </a:cxn>
              <a:cxn ang="0">
                <a:pos x="4647" y="1517"/>
              </a:cxn>
              <a:cxn ang="0">
                <a:pos x="4515" y="1031"/>
              </a:cxn>
              <a:cxn ang="0">
                <a:pos x="3876" y="821"/>
              </a:cxn>
              <a:cxn ang="0">
                <a:pos x="3637" y="328"/>
              </a:cxn>
              <a:cxn ang="0">
                <a:pos x="3102" y="114"/>
              </a:cxn>
              <a:cxn ang="0">
                <a:pos x="2609" y="342"/>
              </a:cxn>
              <a:cxn ang="0">
                <a:pos x="1999" y="32"/>
              </a:cxn>
              <a:cxn ang="0">
                <a:pos x="2520" y="217"/>
              </a:cxn>
              <a:cxn ang="0">
                <a:pos x="3212" y="71"/>
              </a:cxn>
              <a:cxn ang="0">
                <a:pos x="3633" y="274"/>
              </a:cxn>
              <a:cxn ang="0">
                <a:pos x="3876" y="788"/>
              </a:cxn>
              <a:cxn ang="0">
                <a:pos x="4483" y="956"/>
              </a:cxn>
              <a:cxn ang="0">
                <a:pos x="4690" y="1403"/>
              </a:cxn>
              <a:cxn ang="0">
                <a:pos x="4761" y="2070"/>
              </a:cxn>
              <a:cxn ang="0">
                <a:pos x="4993" y="2584"/>
              </a:cxn>
              <a:cxn ang="0">
                <a:pos x="4604" y="3137"/>
              </a:cxn>
              <a:cxn ang="0">
                <a:pos x="4551" y="3737"/>
              </a:cxn>
              <a:cxn ang="0">
                <a:pos x="4187" y="4191"/>
              </a:cxn>
              <a:cxn ang="0">
                <a:pos x="3594" y="4365"/>
              </a:cxn>
              <a:cxn ang="0">
                <a:pos x="3127" y="4855"/>
              </a:cxn>
              <a:cxn ang="0">
                <a:pos x="2577" y="4730"/>
              </a:cxn>
              <a:cxn ang="0">
                <a:pos x="1895" y="4787"/>
              </a:cxn>
              <a:cxn ang="0">
                <a:pos x="1428" y="4665"/>
              </a:cxn>
              <a:cxn ang="0">
                <a:pos x="1146" y="4080"/>
              </a:cxn>
              <a:cxn ang="0">
                <a:pos x="589" y="3966"/>
              </a:cxn>
              <a:cxn ang="0">
                <a:pos x="307" y="3552"/>
              </a:cxn>
              <a:cxn ang="0">
                <a:pos x="325" y="2888"/>
              </a:cxn>
              <a:cxn ang="0">
                <a:pos x="0" y="2316"/>
              </a:cxn>
              <a:cxn ang="0">
                <a:pos x="282" y="1809"/>
              </a:cxn>
              <a:cxn ang="0">
                <a:pos x="435" y="1245"/>
              </a:cxn>
              <a:cxn ang="0">
                <a:pos x="632" y="778"/>
              </a:cxn>
              <a:cxn ang="0">
                <a:pos x="1242" y="628"/>
              </a:cxn>
              <a:cxn ang="0">
                <a:pos x="1624" y="153"/>
              </a:cxn>
            </a:cxnLst>
            <a:rect l="0" t="0" r="r" b="b"/>
            <a:pathLst>
              <a:path w="4993" h="4872">
                <a:moveTo>
                  <a:pt x="1999" y="32"/>
                </a:moveTo>
                <a:lnTo>
                  <a:pt x="1934" y="35"/>
                </a:lnTo>
                <a:lnTo>
                  <a:pt x="1874" y="46"/>
                </a:lnTo>
                <a:lnTo>
                  <a:pt x="1781" y="82"/>
                </a:lnTo>
                <a:lnTo>
                  <a:pt x="1692" y="135"/>
                </a:lnTo>
                <a:lnTo>
                  <a:pt x="1613" y="210"/>
                </a:lnTo>
                <a:lnTo>
                  <a:pt x="1542" y="299"/>
                </a:lnTo>
                <a:lnTo>
                  <a:pt x="1481" y="407"/>
                </a:lnTo>
                <a:lnTo>
                  <a:pt x="1424" y="528"/>
                </a:lnTo>
                <a:lnTo>
                  <a:pt x="1378" y="664"/>
                </a:lnTo>
                <a:lnTo>
                  <a:pt x="1371" y="678"/>
                </a:lnTo>
                <a:lnTo>
                  <a:pt x="1360" y="674"/>
                </a:lnTo>
                <a:lnTo>
                  <a:pt x="1246" y="660"/>
                </a:lnTo>
                <a:lnTo>
                  <a:pt x="1142" y="656"/>
                </a:lnTo>
                <a:lnTo>
                  <a:pt x="1024" y="664"/>
                </a:lnTo>
                <a:lnTo>
                  <a:pt x="917" y="681"/>
                </a:lnTo>
                <a:lnTo>
                  <a:pt x="817" y="710"/>
                </a:lnTo>
                <a:lnTo>
                  <a:pt x="732" y="749"/>
                </a:lnTo>
                <a:lnTo>
                  <a:pt x="653" y="803"/>
                </a:lnTo>
                <a:lnTo>
                  <a:pt x="589" y="867"/>
                </a:lnTo>
                <a:lnTo>
                  <a:pt x="535" y="946"/>
                </a:lnTo>
                <a:lnTo>
                  <a:pt x="500" y="1038"/>
                </a:lnTo>
                <a:lnTo>
                  <a:pt x="475" y="1138"/>
                </a:lnTo>
                <a:lnTo>
                  <a:pt x="468" y="1245"/>
                </a:lnTo>
                <a:lnTo>
                  <a:pt x="471" y="1342"/>
                </a:lnTo>
                <a:lnTo>
                  <a:pt x="489" y="1442"/>
                </a:lnTo>
                <a:lnTo>
                  <a:pt x="514" y="1549"/>
                </a:lnTo>
                <a:lnTo>
                  <a:pt x="550" y="1660"/>
                </a:lnTo>
                <a:lnTo>
                  <a:pt x="553" y="1674"/>
                </a:lnTo>
                <a:lnTo>
                  <a:pt x="543" y="1681"/>
                </a:lnTo>
                <a:lnTo>
                  <a:pt x="418" y="1752"/>
                </a:lnTo>
                <a:lnTo>
                  <a:pt x="307" y="1831"/>
                </a:lnTo>
                <a:lnTo>
                  <a:pt x="214" y="1913"/>
                </a:lnTo>
                <a:lnTo>
                  <a:pt x="143" y="2002"/>
                </a:lnTo>
                <a:lnTo>
                  <a:pt x="86" y="2091"/>
                </a:lnTo>
                <a:lnTo>
                  <a:pt x="50" y="2188"/>
                </a:lnTo>
                <a:lnTo>
                  <a:pt x="32" y="2288"/>
                </a:lnTo>
                <a:lnTo>
                  <a:pt x="32" y="2316"/>
                </a:lnTo>
                <a:lnTo>
                  <a:pt x="46" y="2427"/>
                </a:lnTo>
                <a:lnTo>
                  <a:pt x="82" y="2538"/>
                </a:lnTo>
                <a:lnTo>
                  <a:pt x="146" y="2648"/>
                </a:lnTo>
                <a:lnTo>
                  <a:pt x="228" y="2752"/>
                </a:lnTo>
                <a:lnTo>
                  <a:pt x="335" y="2855"/>
                </a:lnTo>
                <a:lnTo>
                  <a:pt x="478" y="2963"/>
                </a:lnTo>
                <a:lnTo>
                  <a:pt x="471" y="2973"/>
                </a:lnTo>
                <a:lnTo>
                  <a:pt x="414" y="3105"/>
                </a:lnTo>
                <a:lnTo>
                  <a:pt x="371" y="3230"/>
                </a:lnTo>
                <a:lnTo>
                  <a:pt x="343" y="3352"/>
                </a:lnTo>
                <a:lnTo>
                  <a:pt x="335" y="3466"/>
                </a:lnTo>
                <a:lnTo>
                  <a:pt x="339" y="3548"/>
                </a:lnTo>
                <a:lnTo>
                  <a:pt x="357" y="3627"/>
                </a:lnTo>
                <a:lnTo>
                  <a:pt x="382" y="3698"/>
                </a:lnTo>
                <a:lnTo>
                  <a:pt x="418" y="3766"/>
                </a:lnTo>
                <a:lnTo>
                  <a:pt x="478" y="3841"/>
                </a:lnTo>
                <a:lnTo>
                  <a:pt x="553" y="3905"/>
                </a:lnTo>
                <a:lnTo>
                  <a:pt x="639" y="3955"/>
                </a:lnTo>
                <a:lnTo>
                  <a:pt x="742" y="3998"/>
                </a:lnTo>
                <a:lnTo>
                  <a:pt x="857" y="4026"/>
                </a:lnTo>
                <a:lnTo>
                  <a:pt x="982" y="4041"/>
                </a:lnTo>
                <a:lnTo>
                  <a:pt x="1117" y="4048"/>
                </a:lnTo>
                <a:lnTo>
                  <a:pt x="1171" y="4048"/>
                </a:lnTo>
                <a:lnTo>
                  <a:pt x="1174" y="4062"/>
                </a:lnTo>
                <a:lnTo>
                  <a:pt x="1206" y="4201"/>
                </a:lnTo>
                <a:lnTo>
                  <a:pt x="1246" y="4330"/>
                </a:lnTo>
                <a:lnTo>
                  <a:pt x="1296" y="4444"/>
                </a:lnTo>
                <a:lnTo>
                  <a:pt x="1356" y="4540"/>
                </a:lnTo>
                <a:lnTo>
                  <a:pt x="1428" y="4622"/>
                </a:lnTo>
                <a:lnTo>
                  <a:pt x="1506" y="4687"/>
                </a:lnTo>
                <a:lnTo>
                  <a:pt x="1595" y="4733"/>
                </a:lnTo>
                <a:lnTo>
                  <a:pt x="1688" y="4758"/>
                </a:lnTo>
                <a:lnTo>
                  <a:pt x="1781" y="4765"/>
                </a:lnTo>
                <a:lnTo>
                  <a:pt x="1892" y="4755"/>
                </a:lnTo>
                <a:lnTo>
                  <a:pt x="2006" y="4726"/>
                </a:lnTo>
                <a:lnTo>
                  <a:pt x="2120" y="4680"/>
                </a:lnTo>
                <a:lnTo>
                  <a:pt x="2241" y="4612"/>
                </a:lnTo>
                <a:lnTo>
                  <a:pt x="2363" y="4526"/>
                </a:lnTo>
                <a:lnTo>
                  <a:pt x="2373" y="4519"/>
                </a:lnTo>
                <a:lnTo>
                  <a:pt x="2384" y="4530"/>
                </a:lnTo>
                <a:lnTo>
                  <a:pt x="2488" y="4622"/>
                </a:lnTo>
                <a:lnTo>
                  <a:pt x="2588" y="4697"/>
                </a:lnTo>
                <a:lnTo>
                  <a:pt x="2691" y="4758"/>
                </a:lnTo>
                <a:lnTo>
                  <a:pt x="2795" y="4801"/>
                </a:lnTo>
                <a:lnTo>
                  <a:pt x="2895" y="4830"/>
                </a:lnTo>
                <a:lnTo>
                  <a:pt x="2994" y="4837"/>
                </a:lnTo>
                <a:lnTo>
                  <a:pt x="3055" y="4833"/>
                </a:lnTo>
                <a:lnTo>
                  <a:pt x="3119" y="4822"/>
                </a:lnTo>
                <a:lnTo>
                  <a:pt x="3212" y="4787"/>
                </a:lnTo>
                <a:lnTo>
                  <a:pt x="3298" y="4733"/>
                </a:lnTo>
                <a:lnTo>
                  <a:pt x="3376" y="4662"/>
                </a:lnTo>
                <a:lnTo>
                  <a:pt x="3448" y="4573"/>
                </a:lnTo>
                <a:lnTo>
                  <a:pt x="3512" y="4465"/>
                </a:lnTo>
                <a:lnTo>
                  <a:pt x="3569" y="4344"/>
                </a:lnTo>
                <a:lnTo>
                  <a:pt x="3615" y="4208"/>
                </a:lnTo>
                <a:lnTo>
                  <a:pt x="3619" y="4194"/>
                </a:lnTo>
                <a:lnTo>
                  <a:pt x="3633" y="4194"/>
                </a:lnTo>
                <a:lnTo>
                  <a:pt x="3748" y="4208"/>
                </a:lnTo>
                <a:lnTo>
                  <a:pt x="3851" y="4212"/>
                </a:lnTo>
                <a:lnTo>
                  <a:pt x="3969" y="4205"/>
                </a:lnTo>
                <a:lnTo>
                  <a:pt x="4076" y="4191"/>
                </a:lnTo>
                <a:lnTo>
                  <a:pt x="4176" y="4162"/>
                </a:lnTo>
                <a:lnTo>
                  <a:pt x="4261" y="4119"/>
                </a:lnTo>
                <a:lnTo>
                  <a:pt x="4340" y="4066"/>
                </a:lnTo>
                <a:lnTo>
                  <a:pt x="4404" y="4001"/>
                </a:lnTo>
                <a:lnTo>
                  <a:pt x="4454" y="3923"/>
                </a:lnTo>
                <a:lnTo>
                  <a:pt x="4493" y="3830"/>
                </a:lnTo>
                <a:lnTo>
                  <a:pt x="4515" y="3730"/>
                </a:lnTo>
                <a:lnTo>
                  <a:pt x="4522" y="3623"/>
                </a:lnTo>
                <a:lnTo>
                  <a:pt x="4515" y="3494"/>
                </a:lnTo>
                <a:lnTo>
                  <a:pt x="4486" y="3355"/>
                </a:lnTo>
                <a:lnTo>
                  <a:pt x="4444" y="3209"/>
                </a:lnTo>
                <a:lnTo>
                  <a:pt x="4440" y="3195"/>
                </a:lnTo>
                <a:lnTo>
                  <a:pt x="4451" y="3191"/>
                </a:lnTo>
                <a:lnTo>
                  <a:pt x="4576" y="3120"/>
                </a:lnTo>
                <a:lnTo>
                  <a:pt x="4686" y="3041"/>
                </a:lnTo>
                <a:lnTo>
                  <a:pt x="4775" y="2955"/>
                </a:lnTo>
                <a:lnTo>
                  <a:pt x="4850" y="2870"/>
                </a:lnTo>
                <a:lnTo>
                  <a:pt x="4908" y="2777"/>
                </a:lnTo>
                <a:lnTo>
                  <a:pt x="4943" y="2681"/>
                </a:lnTo>
                <a:lnTo>
                  <a:pt x="4957" y="2581"/>
                </a:lnTo>
                <a:lnTo>
                  <a:pt x="4961" y="2570"/>
                </a:lnTo>
                <a:lnTo>
                  <a:pt x="4961" y="2552"/>
                </a:lnTo>
                <a:lnTo>
                  <a:pt x="4947" y="2441"/>
                </a:lnTo>
                <a:lnTo>
                  <a:pt x="4911" y="2331"/>
                </a:lnTo>
                <a:lnTo>
                  <a:pt x="4847" y="2220"/>
                </a:lnTo>
                <a:lnTo>
                  <a:pt x="4765" y="2116"/>
                </a:lnTo>
                <a:lnTo>
                  <a:pt x="4658" y="2013"/>
                </a:lnTo>
                <a:lnTo>
                  <a:pt x="4529" y="1917"/>
                </a:lnTo>
                <a:lnTo>
                  <a:pt x="4515" y="1909"/>
                </a:lnTo>
                <a:lnTo>
                  <a:pt x="4522" y="1895"/>
                </a:lnTo>
                <a:lnTo>
                  <a:pt x="4579" y="1763"/>
                </a:lnTo>
                <a:lnTo>
                  <a:pt x="4622" y="1638"/>
                </a:lnTo>
                <a:lnTo>
                  <a:pt x="4647" y="1517"/>
                </a:lnTo>
                <a:lnTo>
                  <a:pt x="4654" y="1403"/>
                </a:lnTo>
                <a:lnTo>
                  <a:pt x="4651" y="1320"/>
                </a:lnTo>
                <a:lnTo>
                  <a:pt x="4636" y="1245"/>
                </a:lnTo>
                <a:lnTo>
                  <a:pt x="4611" y="1174"/>
                </a:lnTo>
                <a:lnTo>
                  <a:pt x="4576" y="1106"/>
                </a:lnTo>
                <a:lnTo>
                  <a:pt x="4515" y="1031"/>
                </a:lnTo>
                <a:lnTo>
                  <a:pt x="4440" y="967"/>
                </a:lnTo>
                <a:lnTo>
                  <a:pt x="4354" y="913"/>
                </a:lnTo>
                <a:lnTo>
                  <a:pt x="4251" y="871"/>
                </a:lnTo>
                <a:lnTo>
                  <a:pt x="4137" y="842"/>
                </a:lnTo>
                <a:lnTo>
                  <a:pt x="4012" y="828"/>
                </a:lnTo>
                <a:lnTo>
                  <a:pt x="3876" y="821"/>
                </a:lnTo>
                <a:lnTo>
                  <a:pt x="3822" y="821"/>
                </a:lnTo>
                <a:lnTo>
                  <a:pt x="3819" y="806"/>
                </a:lnTo>
                <a:lnTo>
                  <a:pt x="3787" y="667"/>
                </a:lnTo>
                <a:lnTo>
                  <a:pt x="3748" y="539"/>
                </a:lnTo>
                <a:lnTo>
                  <a:pt x="3698" y="428"/>
                </a:lnTo>
                <a:lnTo>
                  <a:pt x="3637" y="328"/>
                </a:lnTo>
                <a:lnTo>
                  <a:pt x="3566" y="249"/>
                </a:lnTo>
                <a:lnTo>
                  <a:pt x="3487" y="185"/>
                </a:lnTo>
                <a:lnTo>
                  <a:pt x="3398" y="139"/>
                </a:lnTo>
                <a:lnTo>
                  <a:pt x="3305" y="110"/>
                </a:lnTo>
                <a:lnTo>
                  <a:pt x="3212" y="103"/>
                </a:lnTo>
                <a:lnTo>
                  <a:pt x="3102" y="114"/>
                </a:lnTo>
                <a:lnTo>
                  <a:pt x="2987" y="142"/>
                </a:lnTo>
                <a:lnTo>
                  <a:pt x="2873" y="192"/>
                </a:lnTo>
                <a:lnTo>
                  <a:pt x="2752" y="260"/>
                </a:lnTo>
                <a:lnTo>
                  <a:pt x="2630" y="342"/>
                </a:lnTo>
                <a:lnTo>
                  <a:pt x="2620" y="349"/>
                </a:lnTo>
                <a:lnTo>
                  <a:pt x="2609" y="342"/>
                </a:lnTo>
                <a:lnTo>
                  <a:pt x="2506" y="249"/>
                </a:lnTo>
                <a:lnTo>
                  <a:pt x="2402" y="174"/>
                </a:lnTo>
                <a:lnTo>
                  <a:pt x="2298" y="110"/>
                </a:lnTo>
                <a:lnTo>
                  <a:pt x="2199" y="67"/>
                </a:lnTo>
                <a:lnTo>
                  <a:pt x="2095" y="42"/>
                </a:lnTo>
                <a:lnTo>
                  <a:pt x="1999" y="32"/>
                </a:lnTo>
                <a:close/>
                <a:moveTo>
                  <a:pt x="1999" y="0"/>
                </a:moveTo>
                <a:lnTo>
                  <a:pt x="2102" y="10"/>
                </a:lnTo>
                <a:lnTo>
                  <a:pt x="2206" y="35"/>
                </a:lnTo>
                <a:lnTo>
                  <a:pt x="2309" y="78"/>
                </a:lnTo>
                <a:lnTo>
                  <a:pt x="2416" y="139"/>
                </a:lnTo>
                <a:lnTo>
                  <a:pt x="2520" y="217"/>
                </a:lnTo>
                <a:lnTo>
                  <a:pt x="2623" y="307"/>
                </a:lnTo>
                <a:lnTo>
                  <a:pt x="2745" y="224"/>
                </a:lnTo>
                <a:lnTo>
                  <a:pt x="2866" y="160"/>
                </a:lnTo>
                <a:lnTo>
                  <a:pt x="2984" y="110"/>
                </a:lnTo>
                <a:lnTo>
                  <a:pt x="3098" y="82"/>
                </a:lnTo>
                <a:lnTo>
                  <a:pt x="3212" y="71"/>
                </a:lnTo>
                <a:lnTo>
                  <a:pt x="3280" y="75"/>
                </a:lnTo>
                <a:lnTo>
                  <a:pt x="3344" y="85"/>
                </a:lnTo>
                <a:lnTo>
                  <a:pt x="3408" y="107"/>
                </a:lnTo>
                <a:lnTo>
                  <a:pt x="3491" y="150"/>
                </a:lnTo>
                <a:lnTo>
                  <a:pt x="3566" y="203"/>
                </a:lnTo>
                <a:lnTo>
                  <a:pt x="3633" y="274"/>
                </a:lnTo>
                <a:lnTo>
                  <a:pt x="3690" y="353"/>
                </a:lnTo>
                <a:lnTo>
                  <a:pt x="3744" y="446"/>
                </a:lnTo>
                <a:lnTo>
                  <a:pt x="3787" y="549"/>
                </a:lnTo>
                <a:lnTo>
                  <a:pt x="3819" y="664"/>
                </a:lnTo>
                <a:lnTo>
                  <a:pt x="3847" y="788"/>
                </a:lnTo>
                <a:lnTo>
                  <a:pt x="3876" y="788"/>
                </a:lnTo>
                <a:lnTo>
                  <a:pt x="3997" y="792"/>
                </a:lnTo>
                <a:lnTo>
                  <a:pt x="4112" y="806"/>
                </a:lnTo>
                <a:lnTo>
                  <a:pt x="4219" y="831"/>
                </a:lnTo>
                <a:lnTo>
                  <a:pt x="4315" y="863"/>
                </a:lnTo>
                <a:lnTo>
                  <a:pt x="4404" y="903"/>
                </a:lnTo>
                <a:lnTo>
                  <a:pt x="4483" y="956"/>
                </a:lnTo>
                <a:lnTo>
                  <a:pt x="4547" y="1017"/>
                </a:lnTo>
                <a:lnTo>
                  <a:pt x="4604" y="1088"/>
                </a:lnTo>
                <a:lnTo>
                  <a:pt x="4640" y="1160"/>
                </a:lnTo>
                <a:lnTo>
                  <a:pt x="4668" y="1235"/>
                </a:lnTo>
                <a:lnTo>
                  <a:pt x="4683" y="1317"/>
                </a:lnTo>
                <a:lnTo>
                  <a:pt x="4690" y="1403"/>
                </a:lnTo>
                <a:lnTo>
                  <a:pt x="4683" y="1517"/>
                </a:lnTo>
                <a:lnTo>
                  <a:pt x="4654" y="1638"/>
                </a:lnTo>
                <a:lnTo>
                  <a:pt x="4615" y="1767"/>
                </a:lnTo>
                <a:lnTo>
                  <a:pt x="4558" y="1899"/>
                </a:lnTo>
                <a:lnTo>
                  <a:pt x="4668" y="1981"/>
                </a:lnTo>
                <a:lnTo>
                  <a:pt x="4761" y="2070"/>
                </a:lnTo>
                <a:lnTo>
                  <a:pt x="4843" y="2159"/>
                </a:lnTo>
                <a:lnTo>
                  <a:pt x="4908" y="2256"/>
                </a:lnTo>
                <a:lnTo>
                  <a:pt x="4954" y="2352"/>
                </a:lnTo>
                <a:lnTo>
                  <a:pt x="4982" y="2452"/>
                </a:lnTo>
                <a:lnTo>
                  <a:pt x="4993" y="2552"/>
                </a:lnTo>
                <a:lnTo>
                  <a:pt x="4993" y="2584"/>
                </a:lnTo>
                <a:lnTo>
                  <a:pt x="4975" y="2688"/>
                </a:lnTo>
                <a:lnTo>
                  <a:pt x="4936" y="2788"/>
                </a:lnTo>
                <a:lnTo>
                  <a:pt x="4879" y="2884"/>
                </a:lnTo>
                <a:lnTo>
                  <a:pt x="4804" y="2973"/>
                </a:lnTo>
                <a:lnTo>
                  <a:pt x="4711" y="3059"/>
                </a:lnTo>
                <a:lnTo>
                  <a:pt x="4604" y="3137"/>
                </a:lnTo>
                <a:lnTo>
                  <a:pt x="4479" y="3212"/>
                </a:lnTo>
                <a:lnTo>
                  <a:pt x="4511" y="3319"/>
                </a:lnTo>
                <a:lnTo>
                  <a:pt x="4536" y="3427"/>
                </a:lnTo>
                <a:lnTo>
                  <a:pt x="4554" y="3527"/>
                </a:lnTo>
                <a:lnTo>
                  <a:pt x="4558" y="3623"/>
                </a:lnTo>
                <a:lnTo>
                  <a:pt x="4551" y="3737"/>
                </a:lnTo>
                <a:lnTo>
                  <a:pt x="4526" y="3841"/>
                </a:lnTo>
                <a:lnTo>
                  <a:pt x="4486" y="3937"/>
                </a:lnTo>
                <a:lnTo>
                  <a:pt x="4429" y="4023"/>
                </a:lnTo>
                <a:lnTo>
                  <a:pt x="4361" y="4091"/>
                </a:lnTo>
                <a:lnTo>
                  <a:pt x="4279" y="4148"/>
                </a:lnTo>
                <a:lnTo>
                  <a:pt x="4187" y="4191"/>
                </a:lnTo>
                <a:lnTo>
                  <a:pt x="4083" y="4219"/>
                </a:lnTo>
                <a:lnTo>
                  <a:pt x="3972" y="4237"/>
                </a:lnTo>
                <a:lnTo>
                  <a:pt x="3851" y="4244"/>
                </a:lnTo>
                <a:lnTo>
                  <a:pt x="3751" y="4241"/>
                </a:lnTo>
                <a:lnTo>
                  <a:pt x="3644" y="4230"/>
                </a:lnTo>
                <a:lnTo>
                  <a:pt x="3594" y="4365"/>
                </a:lnTo>
                <a:lnTo>
                  <a:pt x="3537" y="4487"/>
                </a:lnTo>
                <a:lnTo>
                  <a:pt x="3473" y="4594"/>
                </a:lnTo>
                <a:lnTo>
                  <a:pt x="3398" y="4687"/>
                </a:lnTo>
                <a:lnTo>
                  <a:pt x="3316" y="4762"/>
                </a:lnTo>
                <a:lnTo>
                  <a:pt x="3226" y="4819"/>
                </a:lnTo>
                <a:lnTo>
                  <a:pt x="3127" y="4855"/>
                </a:lnTo>
                <a:lnTo>
                  <a:pt x="3059" y="4869"/>
                </a:lnTo>
                <a:lnTo>
                  <a:pt x="2994" y="4872"/>
                </a:lnTo>
                <a:lnTo>
                  <a:pt x="2891" y="4862"/>
                </a:lnTo>
                <a:lnTo>
                  <a:pt x="2787" y="4837"/>
                </a:lnTo>
                <a:lnTo>
                  <a:pt x="2684" y="4790"/>
                </a:lnTo>
                <a:lnTo>
                  <a:pt x="2577" y="4730"/>
                </a:lnTo>
                <a:lnTo>
                  <a:pt x="2473" y="4655"/>
                </a:lnTo>
                <a:lnTo>
                  <a:pt x="2370" y="4562"/>
                </a:lnTo>
                <a:lnTo>
                  <a:pt x="2249" y="4644"/>
                </a:lnTo>
                <a:lnTo>
                  <a:pt x="2127" y="4708"/>
                </a:lnTo>
                <a:lnTo>
                  <a:pt x="2009" y="4758"/>
                </a:lnTo>
                <a:lnTo>
                  <a:pt x="1895" y="4787"/>
                </a:lnTo>
                <a:lnTo>
                  <a:pt x="1781" y="4797"/>
                </a:lnTo>
                <a:lnTo>
                  <a:pt x="1713" y="4794"/>
                </a:lnTo>
                <a:lnTo>
                  <a:pt x="1649" y="4783"/>
                </a:lnTo>
                <a:lnTo>
                  <a:pt x="1585" y="4762"/>
                </a:lnTo>
                <a:lnTo>
                  <a:pt x="1503" y="4722"/>
                </a:lnTo>
                <a:lnTo>
                  <a:pt x="1428" y="4665"/>
                </a:lnTo>
                <a:lnTo>
                  <a:pt x="1360" y="4597"/>
                </a:lnTo>
                <a:lnTo>
                  <a:pt x="1299" y="4515"/>
                </a:lnTo>
                <a:lnTo>
                  <a:pt x="1249" y="4423"/>
                </a:lnTo>
                <a:lnTo>
                  <a:pt x="1206" y="4319"/>
                </a:lnTo>
                <a:lnTo>
                  <a:pt x="1171" y="4205"/>
                </a:lnTo>
                <a:lnTo>
                  <a:pt x="1146" y="4080"/>
                </a:lnTo>
                <a:lnTo>
                  <a:pt x="1117" y="4080"/>
                </a:lnTo>
                <a:lnTo>
                  <a:pt x="996" y="4076"/>
                </a:lnTo>
                <a:lnTo>
                  <a:pt x="882" y="4062"/>
                </a:lnTo>
                <a:lnTo>
                  <a:pt x="774" y="4041"/>
                </a:lnTo>
                <a:lnTo>
                  <a:pt x="678" y="4008"/>
                </a:lnTo>
                <a:lnTo>
                  <a:pt x="589" y="3966"/>
                </a:lnTo>
                <a:lnTo>
                  <a:pt x="510" y="3916"/>
                </a:lnTo>
                <a:lnTo>
                  <a:pt x="446" y="3855"/>
                </a:lnTo>
                <a:lnTo>
                  <a:pt x="389" y="3784"/>
                </a:lnTo>
                <a:lnTo>
                  <a:pt x="350" y="3712"/>
                </a:lnTo>
                <a:lnTo>
                  <a:pt x="325" y="3634"/>
                </a:lnTo>
                <a:lnTo>
                  <a:pt x="307" y="3552"/>
                </a:lnTo>
                <a:lnTo>
                  <a:pt x="303" y="3466"/>
                </a:lnTo>
                <a:lnTo>
                  <a:pt x="311" y="3352"/>
                </a:lnTo>
                <a:lnTo>
                  <a:pt x="335" y="3230"/>
                </a:lnTo>
                <a:lnTo>
                  <a:pt x="378" y="3102"/>
                </a:lnTo>
                <a:lnTo>
                  <a:pt x="435" y="2973"/>
                </a:lnTo>
                <a:lnTo>
                  <a:pt x="325" y="2888"/>
                </a:lnTo>
                <a:lnTo>
                  <a:pt x="232" y="2802"/>
                </a:lnTo>
                <a:lnTo>
                  <a:pt x="150" y="2709"/>
                </a:lnTo>
                <a:lnTo>
                  <a:pt x="86" y="2616"/>
                </a:lnTo>
                <a:lnTo>
                  <a:pt x="39" y="2516"/>
                </a:lnTo>
                <a:lnTo>
                  <a:pt x="11" y="2416"/>
                </a:lnTo>
                <a:lnTo>
                  <a:pt x="0" y="2316"/>
                </a:lnTo>
                <a:lnTo>
                  <a:pt x="0" y="2288"/>
                </a:lnTo>
                <a:lnTo>
                  <a:pt x="18" y="2184"/>
                </a:lnTo>
                <a:lnTo>
                  <a:pt x="54" y="2084"/>
                </a:lnTo>
                <a:lnTo>
                  <a:pt x="111" y="1988"/>
                </a:lnTo>
                <a:lnTo>
                  <a:pt x="186" y="1895"/>
                </a:lnTo>
                <a:lnTo>
                  <a:pt x="282" y="1809"/>
                </a:lnTo>
                <a:lnTo>
                  <a:pt x="389" y="1731"/>
                </a:lnTo>
                <a:lnTo>
                  <a:pt x="514" y="1656"/>
                </a:lnTo>
                <a:lnTo>
                  <a:pt x="482" y="1549"/>
                </a:lnTo>
                <a:lnTo>
                  <a:pt x="457" y="1442"/>
                </a:lnTo>
                <a:lnTo>
                  <a:pt x="439" y="1342"/>
                </a:lnTo>
                <a:lnTo>
                  <a:pt x="435" y="1245"/>
                </a:lnTo>
                <a:lnTo>
                  <a:pt x="439" y="1156"/>
                </a:lnTo>
                <a:lnTo>
                  <a:pt x="457" y="1071"/>
                </a:lnTo>
                <a:lnTo>
                  <a:pt x="482" y="988"/>
                </a:lnTo>
                <a:lnTo>
                  <a:pt x="518" y="917"/>
                </a:lnTo>
                <a:lnTo>
                  <a:pt x="564" y="849"/>
                </a:lnTo>
                <a:lnTo>
                  <a:pt x="632" y="778"/>
                </a:lnTo>
                <a:lnTo>
                  <a:pt x="714" y="724"/>
                </a:lnTo>
                <a:lnTo>
                  <a:pt x="807" y="678"/>
                </a:lnTo>
                <a:lnTo>
                  <a:pt x="910" y="649"/>
                </a:lnTo>
                <a:lnTo>
                  <a:pt x="1021" y="631"/>
                </a:lnTo>
                <a:lnTo>
                  <a:pt x="1142" y="624"/>
                </a:lnTo>
                <a:lnTo>
                  <a:pt x="1242" y="628"/>
                </a:lnTo>
                <a:lnTo>
                  <a:pt x="1349" y="639"/>
                </a:lnTo>
                <a:lnTo>
                  <a:pt x="1392" y="521"/>
                </a:lnTo>
                <a:lnTo>
                  <a:pt x="1438" y="410"/>
                </a:lnTo>
                <a:lnTo>
                  <a:pt x="1495" y="314"/>
                </a:lnTo>
                <a:lnTo>
                  <a:pt x="1556" y="224"/>
                </a:lnTo>
                <a:lnTo>
                  <a:pt x="1624" y="153"/>
                </a:lnTo>
                <a:lnTo>
                  <a:pt x="1699" y="92"/>
                </a:lnTo>
                <a:lnTo>
                  <a:pt x="1777" y="46"/>
                </a:lnTo>
                <a:lnTo>
                  <a:pt x="1867" y="14"/>
                </a:lnTo>
                <a:lnTo>
                  <a:pt x="1931" y="3"/>
                </a:lnTo>
                <a:lnTo>
                  <a:pt x="1999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solidFill>
              <a:schemeClr val="accent2">
                <a:lumMod val="50000"/>
              </a:schemeClr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" name="Freeform 12"/>
          <p:cNvSpPr/>
          <p:nvPr/>
        </p:nvSpPr>
        <p:spPr bwMode="auto">
          <a:xfrm rot="21129250">
            <a:off x="4166177" y="1854106"/>
            <a:ext cx="1747938" cy="1705785"/>
          </a:xfrm>
          <a:custGeom>
            <a:avLst/>
            <a:gdLst/>
            <a:ahLst/>
            <a:cxnLst>
              <a:cxn ang="0">
                <a:pos x="1942" y="25"/>
              </a:cxn>
              <a:cxn ang="0">
                <a:pos x="2235" y="193"/>
              </a:cxn>
              <a:cxn ang="0">
                <a:pos x="2542" y="146"/>
              </a:cxn>
              <a:cxn ang="0">
                <a:pos x="2845" y="61"/>
              </a:cxn>
              <a:cxn ang="0">
                <a:pos x="3113" y="136"/>
              </a:cxn>
              <a:cxn ang="0">
                <a:pos x="3305" y="360"/>
              </a:cxn>
              <a:cxn ang="0">
                <a:pos x="3416" y="707"/>
              </a:cxn>
              <a:cxn ang="0">
                <a:pos x="3776" y="750"/>
              </a:cxn>
              <a:cxn ang="0">
                <a:pos x="4033" y="892"/>
              </a:cxn>
              <a:cxn ang="0">
                <a:pos x="4158" y="1142"/>
              </a:cxn>
              <a:cxn ang="0">
                <a:pos x="4133" y="1453"/>
              </a:cxn>
              <a:cxn ang="0">
                <a:pos x="4166" y="1781"/>
              </a:cxn>
              <a:cxn ang="0">
                <a:pos x="4398" y="2081"/>
              </a:cxn>
              <a:cxn ang="0">
                <a:pos x="4422" y="2388"/>
              </a:cxn>
              <a:cxn ang="0">
                <a:pos x="4269" y="2642"/>
              </a:cxn>
              <a:cxn ang="0">
                <a:pos x="3976" y="2852"/>
              </a:cxn>
              <a:cxn ang="0">
                <a:pos x="4048" y="3209"/>
              </a:cxn>
              <a:cxn ang="0">
                <a:pos x="3987" y="3495"/>
              </a:cxn>
              <a:cxn ang="0">
                <a:pos x="3791" y="3691"/>
              </a:cxn>
              <a:cxn ang="0">
                <a:pos x="3487" y="3770"/>
              </a:cxn>
              <a:cxn ang="0">
                <a:pos x="3191" y="3877"/>
              </a:cxn>
              <a:cxn ang="0">
                <a:pos x="3020" y="4166"/>
              </a:cxn>
              <a:cxn ang="0">
                <a:pos x="2777" y="4316"/>
              </a:cxn>
              <a:cxn ang="0">
                <a:pos x="2495" y="4302"/>
              </a:cxn>
              <a:cxn ang="0">
                <a:pos x="2203" y="4134"/>
              </a:cxn>
              <a:cxn ang="0">
                <a:pos x="1896" y="4180"/>
              </a:cxn>
              <a:cxn ang="0">
                <a:pos x="1592" y="4266"/>
              </a:cxn>
              <a:cxn ang="0">
                <a:pos x="1325" y="4191"/>
              </a:cxn>
              <a:cxn ang="0">
                <a:pos x="1132" y="3970"/>
              </a:cxn>
              <a:cxn ang="0">
                <a:pos x="1021" y="3623"/>
              </a:cxn>
              <a:cxn ang="0">
                <a:pos x="661" y="3580"/>
              </a:cxn>
              <a:cxn ang="0">
                <a:pos x="404" y="3434"/>
              </a:cxn>
              <a:cxn ang="0">
                <a:pos x="279" y="3188"/>
              </a:cxn>
              <a:cxn ang="0">
                <a:pos x="304" y="2874"/>
              </a:cxn>
              <a:cxn ang="0">
                <a:pos x="272" y="2545"/>
              </a:cxn>
              <a:cxn ang="0">
                <a:pos x="40" y="2245"/>
              </a:cxn>
              <a:cxn ang="0">
                <a:pos x="15" y="1938"/>
              </a:cxn>
              <a:cxn ang="0">
                <a:pos x="168" y="1685"/>
              </a:cxn>
              <a:cxn ang="0">
                <a:pos x="461" y="1474"/>
              </a:cxn>
              <a:cxn ang="0">
                <a:pos x="389" y="1117"/>
              </a:cxn>
              <a:cxn ang="0">
                <a:pos x="450" y="832"/>
              </a:cxn>
              <a:cxn ang="0">
                <a:pos x="646" y="635"/>
              </a:cxn>
              <a:cxn ang="0">
                <a:pos x="950" y="560"/>
              </a:cxn>
              <a:cxn ang="0">
                <a:pos x="1246" y="450"/>
              </a:cxn>
              <a:cxn ang="0">
                <a:pos x="1417" y="161"/>
              </a:cxn>
              <a:cxn ang="0">
                <a:pos x="1656" y="14"/>
              </a:cxn>
            </a:cxnLst>
            <a:rect l="0" t="0" r="r" b="b"/>
            <a:pathLst>
              <a:path w="4437" h="4330">
                <a:moveTo>
                  <a:pt x="1749" y="0"/>
                </a:moveTo>
                <a:lnTo>
                  <a:pt x="1846" y="3"/>
                </a:lnTo>
                <a:lnTo>
                  <a:pt x="1942" y="25"/>
                </a:lnTo>
                <a:lnTo>
                  <a:pt x="2038" y="64"/>
                </a:lnTo>
                <a:lnTo>
                  <a:pt x="2135" y="121"/>
                </a:lnTo>
                <a:lnTo>
                  <a:pt x="2235" y="193"/>
                </a:lnTo>
                <a:lnTo>
                  <a:pt x="2331" y="278"/>
                </a:lnTo>
                <a:lnTo>
                  <a:pt x="2438" y="203"/>
                </a:lnTo>
                <a:lnTo>
                  <a:pt x="2542" y="146"/>
                </a:lnTo>
                <a:lnTo>
                  <a:pt x="2649" y="100"/>
                </a:lnTo>
                <a:lnTo>
                  <a:pt x="2749" y="75"/>
                </a:lnTo>
                <a:lnTo>
                  <a:pt x="2845" y="61"/>
                </a:lnTo>
                <a:lnTo>
                  <a:pt x="2941" y="68"/>
                </a:lnTo>
                <a:lnTo>
                  <a:pt x="3031" y="93"/>
                </a:lnTo>
                <a:lnTo>
                  <a:pt x="3113" y="136"/>
                </a:lnTo>
                <a:lnTo>
                  <a:pt x="3188" y="196"/>
                </a:lnTo>
                <a:lnTo>
                  <a:pt x="3252" y="271"/>
                </a:lnTo>
                <a:lnTo>
                  <a:pt x="3305" y="360"/>
                </a:lnTo>
                <a:lnTo>
                  <a:pt x="3352" y="464"/>
                </a:lnTo>
                <a:lnTo>
                  <a:pt x="3387" y="578"/>
                </a:lnTo>
                <a:lnTo>
                  <a:pt x="3416" y="707"/>
                </a:lnTo>
                <a:lnTo>
                  <a:pt x="3544" y="710"/>
                </a:lnTo>
                <a:lnTo>
                  <a:pt x="3666" y="725"/>
                </a:lnTo>
                <a:lnTo>
                  <a:pt x="3776" y="750"/>
                </a:lnTo>
                <a:lnTo>
                  <a:pt x="3873" y="785"/>
                </a:lnTo>
                <a:lnTo>
                  <a:pt x="3959" y="832"/>
                </a:lnTo>
                <a:lnTo>
                  <a:pt x="4033" y="892"/>
                </a:lnTo>
                <a:lnTo>
                  <a:pt x="4091" y="967"/>
                </a:lnTo>
                <a:lnTo>
                  <a:pt x="4133" y="1049"/>
                </a:lnTo>
                <a:lnTo>
                  <a:pt x="4158" y="1142"/>
                </a:lnTo>
                <a:lnTo>
                  <a:pt x="4166" y="1239"/>
                </a:lnTo>
                <a:lnTo>
                  <a:pt x="4158" y="1342"/>
                </a:lnTo>
                <a:lnTo>
                  <a:pt x="4133" y="1453"/>
                </a:lnTo>
                <a:lnTo>
                  <a:pt x="4098" y="1571"/>
                </a:lnTo>
                <a:lnTo>
                  <a:pt x="4044" y="1688"/>
                </a:lnTo>
                <a:lnTo>
                  <a:pt x="4166" y="1781"/>
                </a:lnTo>
                <a:lnTo>
                  <a:pt x="4265" y="1878"/>
                </a:lnTo>
                <a:lnTo>
                  <a:pt x="4344" y="1978"/>
                </a:lnTo>
                <a:lnTo>
                  <a:pt x="4398" y="2081"/>
                </a:lnTo>
                <a:lnTo>
                  <a:pt x="4430" y="2188"/>
                </a:lnTo>
                <a:lnTo>
                  <a:pt x="4437" y="2295"/>
                </a:lnTo>
                <a:lnTo>
                  <a:pt x="4422" y="2388"/>
                </a:lnTo>
                <a:lnTo>
                  <a:pt x="4387" y="2474"/>
                </a:lnTo>
                <a:lnTo>
                  <a:pt x="4337" y="2559"/>
                </a:lnTo>
                <a:lnTo>
                  <a:pt x="4269" y="2642"/>
                </a:lnTo>
                <a:lnTo>
                  <a:pt x="4187" y="2717"/>
                </a:lnTo>
                <a:lnTo>
                  <a:pt x="4087" y="2788"/>
                </a:lnTo>
                <a:lnTo>
                  <a:pt x="3976" y="2852"/>
                </a:lnTo>
                <a:lnTo>
                  <a:pt x="4016" y="2977"/>
                </a:lnTo>
                <a:lnTo>
                  <a:pt x="4037" y="3095"/>
                </a:lnTo>
                <a:lnTo>
                  <a:pt x="4048" y="3209"/>
                </a:lnTo>
                <a:lnTo>
                  <a:pt x="4041" y="3313"/>
                </a:lnTo>
                <a:lnTo>
                  <a:pt x="4023" y="3409"/>
                </a:lnTo>
                <a:lnTo>
                  <a:pt x="3987" y="3495"/>
                </a:lnTo>
                <a:lnTo>
                  <a:pt x="3937" y="3573"/>
                </a:lnTo>
                <a:lnTo>
                  <a:pt x="3869" y="3641"/>
                </a:lnTo>
                <a:lnTo>
                  <a:pt x="3791" y="3691"/>
                </a:lnTo>
                <a:lnTo>
                  <a:pt x="3702" y="3730"/>
                </a:lnTo>
                <a:lnTo>
                  <a:pt x="3598" y="3755"/>
                </a:lnTo>
                <a:lnTo>
                  <a:pt x="3487" y="3770"/>
                </a:lnTo>
                <a:lnTo>
                  <a:pt x="3366" y="3766"/>
                </a:lnTo>
                <a:lnTo>
                  <a:pt x="3234" y="3755"/>
                </a:lnTo>
                <a:lnTo>
                  <a:pt x="3191" y="3877"/>
                </a:lnTo>
                <a:lnTo>
                  <a:pt x="3141" y="3987"/>
                </a:lnTo>
                <a:lnTo>
                  <a:pt x="3084" y="4084"/>
                </a:lnTo>
                <a:lnTo>
                  <a:pt x="3020" y="4166"/>
                </a:lnTo>
                <a:lnTo>
                  <a:pt x="2945" y="4234"/>
                </a:lnTo>
                <a:lnTo>
                  <a:pt x="2866" y="4284"/>
                </a:lnTo>
                <a:lnTo>
                  <a:pt x="2777" y="4316"/>
                </a:lnTo>
                <a:lnTo>
                  <a:pt x="2684" y="4330"/>
                </a:lnTo>
                <a:lnTo>
                  <a:pt x="2592" y="4323"/>
                </a:lnTo>
                <a:lnTo>
                  <a:pt x="2495" y="4302"/>
                </a:lnTo>
                <a:lnTo>
                  <a:pt x="2399" y="4262"/>
                </a:lnTo>
                <a:lnTo>
                  <a:pt x="2302" y="4205"/>
                </a:lnTo>
                <a:lnTo>
                  <a:pt x="2203" y="4134"/>
                </a:lnTo>
                <a:lnTo>
                  <a:pt x="2106" y="4048"/>
                </a:lnTo>
                <a:lnTo>
                  <a:pt x="1999" y="4123"/>
                </a:lnTo>
                <a:lnTo>
                  <a:pt x="1896" y="4180"/>
                </a:lnTo>
                <a:lnTo>
                  <a:pt x="1789" y="4227"/>
                </a:lnTo>
                <a:lnTo>
                  <a:pt x="1689" y="4252"/>
                </a:lnTo>
                <a:lnTo>
                  <a:pt x="1592" y="4266"/>
                </a:lnTo>
                <a:lnTo>
                  <a:pt x="1496" y="4259"/>
                </a:lnTo>
                <a:lnTo>
                  <a:pt x="1407" y="4234"/>
                </a:lnTo>
                <a:lnTo>
                  <a:pt x="1325" y="4191"/>
                </a:lnTo>
                <a:lnTo>
                  <a:pt x="1250" y="4134"/>
                </a:lnTo>
                <a:lnTo>
                  <a:pt x="1185" y="4059"/>
                </a:lnTo>
                <a:lnTo>
                  <a:pt x="1132" y="3970"/>
                </a:lnTo>
                <a:lnTo>
                  <a:pt x="1085" y="3866"/>
                </a:lnTo>
                <a:lnTo>
                  <a:pt x="1050" y="3752"/>
                </a:lnTo>
                <a:lnTo>
                  <a:pt x="1021" y="3623"/>
                </a:lnTo>
                <a:lnTo>
                  <a:pt x="893" y="3620"/>
                </a:lnTo>
                <a:lnTo>
                  <a:pt x="771" y="3605"/>
                </a:lnTo>
                <a:lnTo>
                  <a:pt x="661" y="3580"/>
                </a:lnTo>
                <a:lnTo>
                  <a:pt x="564" y="3545"/>
                </a:lnTo>
                <a:lnTo>
                  <a:pt x="479" y="3495"/>
                </a:lnTo>
                <a:lnTo>
                  <a:pt x="404" y="3434"/>
                </a:lnTo>
                <a:lnTo>
                  <a:pt x="347" y="3363"/>
                </a:lnTo>
                <a:lnTo>
                  <a:pt x="304" y="3281"/>
                </a:lnTo>
                <a:lnTo>
                  <a:pt x="279" y="3188"/>
                </a:lnTo>
                <a:lnTo>
                  <a:pt x="272" y="3088"/>
                </a:lnTo>
                <a:lnTo>
                  <a:pt x="279" y="2984"/>
                </a:lnTo>
                <a:lnTo>
                  <a:pt x="304" y="2874"/>
                </a:lnTo>
                <a:lnTo>
                  <a:pt x="339" y="2759"/>
                </a:lnTo>
                <a:lnTo>
                  <a:pt x="393" y="2638"/>
                </a:lnTo>
                <a:lnTo>
                  <a:pt x="272" y="2545"/>
                </a:lnTo>
                <a:lnTo>
                  <a:pt x="172" y="2449"/>
                </a:lnTo>
                <a:lnTo>
                  <a:pt x="93" y="2349"/>
                </a:lnTo>
                <a:lnTo>
                  <a:pt x="40" y="2245"/>
                </a:lnTo>
                <a:lnTo>
                  <a:pt x="8" y="2138"/>
                </a:lnTo>
                <a:lnTo>
                  <a:pt x="0" y="2031"/>
                </a:lnTo>
                <a:lnTo>
                  <a:pt x="15" y="1938"/>
                </a:lnTo>
                <a:lnTo>
                  <a:pt x="50" y="1853"/>
                </a:lnTo>
                <a:lnTo>
                  <a:pt x="100" y="1767"/>
                </a:lnTo>
                <a:lnTo>
                  <a:pt x="168" y="1685"/>
                </a:lnTo>
                <a:lnTo>
                  <a:pt x="250" y="1610"/>
                </a:lnTo>
                <a:lnTo>
                  <a:pt x="350" y="1538"/>
                </a:lnTo>
                <a:lnTo>
                  <a:pt x="461" y="1474"/>
                </a:lnTo>
                <a:lnTo>
                  <a:pt x="422" y="1349"/>
                </a:lnTo>
                <a:lnTo>
                  <a:pt x="400" y="1231"/>
                </a:lnTo>
                <a:lnTo>
                  <a:pt x="389" y="1117"/>
                </a:lnTo>
                <a:lnTo>
                  <a:pt x="397" y="1014"/>
                </a:lnTo>
                <a:lnTo>
                  <a:pt x="414" y="917"/>
                </a:lnTo>
                <a:lnTo>
                  <a:pt x="450" y="832"/>
                </a:lnTo>
                <a:lnTo>
                  <a:pt x="500" y="753"/>
                </a:lnTo>
                <a:lnTo>
                  <a:pt x="568" y="689"/>
                </a:lnTo>
                <a:lnTo>
                  <a:pt x="646" y="635"/>
                </a:lnTo>
                <a:lnTo>
                  <a:pt x="736" y="596"/>
                </a:lnTo>
                <a:lnTo>
                  <a:pt x="839" y="571"/>
                </a:lnTo>
                <a:lnTo>
                  <a:pt x="950" y="560"/>
                </a:lnTo>
                <a:lnTo>
                  <a:pt x="1071" y="560"/>
                </a:lnTo>
                <a:lnTo>
                  <a:pt x="1203" y="575"/>
                </a:lnTo>
                <a:lnTo>
                  <a:pt x="1246" y="450"/>
                </a:lnTo>
                <a:lnTo>
                  <a:pt x="1296" y="339"/>
                </a:lnTo>
                <a:lnTo>
                  <a:pt x="1353" y="243"/>
                </a:lnTo>
                <a:lnTo>
                  <a:pt x="1417" y="161"/>
                </a:lnTo>
                <a:lnTo>
                  <a:pt x="1489" y="96"/>
                </a:lnTo>
                <a:lnTo>
                  <a:pt x="1571" y="46"/>
                </a:lnTo>
                <a:lnTo>
                  <a:pt x="1656" y="14"/>
                </a:lnTo>
                <a:lnTo>
                  <a:pt x="174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2" name="Freeform 11"/>
          <p:cNvSpPr>
            <a:spLocks noEditPoints="1"/>
          </p:cNvSpPr>
          <p:nvPr/>
        </p:nvSpPr>
        <p:spPr bwMode="auto">
          <a:xfrm>
            <a:off x="1889707" y="1747346"/>
            <a:ext cx="1955133" cy="1907750"/>
          </a:xfrm>
          <a:custGeom>
            <a:avLst/>
            <a:gdLst/>
            <a:ahLst/>
            <a:cxnLst>
              <a:cxn ang="0">
                <a:pos x="1613" y="210"/>
              </a:cxn>
              <a:cxn ang="0">
                <a:pos x="1360" y="674"/>
              </a:cxn>
              <a:cxn ang="0">
                <a:pos x="732" y="749"/>
              </a:cxn>
              <a:cxn ang="0">
                <a:pos x="468" y="1245"/>
              </a:cxn>
              <a:cxn ang="0">
                <a:pos x="543" y="1681"/>
              </a:cxn>
              <a:cxn ang="0">
                <a:pos x="50" y="2188"/>
              </a:cxn>
              <a:cxn ang="0">
                <a:pos x="228" y="2752"/>
              </a:cxn>
              <a:cxn ang="0">
                <a:pos x="343" y="3352"/>
              </a:cxn>
              <a:cxn ang="0">
                <a:pos x="478" y="3841"/>
              </a:cxn>
              <a:cxn ang="0">
                <a:pos x="1117" y="4048"/>
              </a:cxn>
              <a:cxn ang="0">
                <a:pos x="1356" y="4540"/>
              </a:cxn>
              <a:cxn ang="0">
                <a:pos x="1892" y="4755"/>
              </a:cxn>
              <a:cxn ang="0">
                <a:pos x="2384" y="4530"/>
              </a:cxn>
              <a:cxn ang="0">
                <a:pos x="2994" y="4837"/>
              </a:cxn>
              <a:cxn ang="0">
                <a:pos x="3448" y="4573"/>
              </a:cxn>
              <a:cxn ang="0">
                <a:pos x="3748" y="4208"/>
              </a:cxn>
              <a:cxn ang="0">
                <a:pos x="4340" y="4066"/>
              </a:cxn>
              <a:cxn ang="0">
                <a:pos x="4515" y="3494"/>
              </a:cxn>
              <a:cxn ang="0">
                <a:pos x="4686" y="3041"/>
              </a:cxn>
              <a:cxn ang="0">
                <a:pos x="4961" y="2570"/>
              </a:cxn>
              <a:cxn ang="0">
                <a:pos x="4658" y="2013"/>
              </a:cxn>
              <a:cxn ang="0">
                <a:pos x="4647" y="1517"/>
              </a:cxn>
              <a:cxn ang="0">
                <a:pos x="4515" y="1031"/>
              </a:cxn>
              <a:cxn ang="0">
                <a:pos x="3876" y="821"/>
              </a:cxn>
              <a:cxn ang="0">
                <a:pos x="3637" y="328"/>
              </a:cxn>
              <a:cxn ang="0">
                <a:pos x="3102" y="114"/>
              </a:cxn>
              <a:cxn ang="0">
                <a:pos x="2609" y="342"/>
              </a:cxn>
              <a:cxn ang="0">
                <a:pos x="1999" y="32"/>
              </a:cxn>
              <a:cxn ang="0">
                <a:pos x="2520" y="217"/>
              </a:cxn>
              <a:cxn ang="0">
                <a:pos x="3212" y="71"/>
              </a:cxn>
              <a:cxn ang="0">
                <a:pos x="3633" y="274"/>
              </a:cxn>
              <a:cxn ang="0">
                <a:pos x="3876" y="788"/>
              </a:cxn>
              <a:cxn ang="0">
                <a:pos x="4483" y="956"/>
              </a:cxn>
              <a:cxn ang="0">
                <a:pos x="4690" y="1403"/>
              </a:cxn>
              <a:cxn ang="0">
                <a:pos x="4761" y="2070"/>
              </a:cxn>
              <a:cxn ang="0">
                <a:pos x="4993" y="2584"/>
              </a:cxn>
              <a:cxn ang="0">
                <a:pos x="4604" y="3137"/>
              </a:cxn>
              <a:cxn ang="0">
                <a:pos x="4551" y="3737"/>
              </a:cxn>
              <a:cxn ang="0">
                <a:pos x="4187" y="4191"/>
              </a:cxn>
              <a:cxn ang="0">
                <a:pos x="3594" y="4365"/>
              </a:cxn>
              <a:cxn ang="0">
                <a:pos x="3127" y="4855"/>
              </a:cxn>
              <a:cxn ang="0">
                <a:pos x="2577" y="4730"/>
              </a:cxn>
              <a:cxn ang="0">
                <a:pos x="1895" y="4787"/>
              </a:cxn>
              <a:cxn ang="0">
                <a:pos x="1428" y="4665"/>
              </a:cxn>
              <a:cxn ang="0">
                <a:pos x="1146" y="4080"/>
              </a:cxn>
              <a:cxn ang="0">
                <a:pos x="589" y="3966"/>
              </a:cxn>
              <a:cxn ang="0">
                <a:pos x="307" y="3552"/>
              </a:cxn>
              <a:cxn ang="0">
                <a:pos x="325" y="2888"/>
              </a:cxn>
              <a:cxn ang="0">
                <a:pos x="0" y="2316"/>
              </a:cxn>
              <a:cxn ang="0">
                <a:pos x="282" y="1809"/>
              </a:cxn>
              <a:cxn ang="0">
                <a:pos x="435" y="1245"/>
              </a:cxn>
              <a:cxn ang="0">
                <a:pos x="632" y="778"/>
              </a:cxn>
              <a:cxn ang="0">
                <a:pos x="1242" y="628"/>
              </a:cxn>
              <a:cxn ang="0">
                <a:pos x="1624" y="153"/>
              </a:cxn>
            </a:cxnLst>
            <a:rect l="0" t="0" r="r" b="b"/>
            <a:pathLst>
              <a:path w="4993" h="4872">
                <a:moveTo>
                  <a:pt x="1999" y="32"/>
                </a:moveTo>
                <a:lnTo>
                  <a:pt x="1934" y="35"/>
                </a:lnTo>
                <a:lnTo>
                  <a:pt x="1874" y="46"/>
                </a:lnTo>
                <a:lnTo>
                  <a:pt x="1781" y="82"/>
                </a:lnTo>
                <a:lnTo>
                  <a:pt x="1692" y="135"/>
                </a:lnTo>
                <a:lnTo>
                  <a:pt x="1613" y="210"/>
                </a:lnTo>
                <a:lnTo>
                  <a:pt x="1542" y="299"/>
                </a:lnTo>
                <a:lnTo>
                  <a:pt x="1481" y="407"/>
                </a:lnTo>
                <a:lnTo>
                  <a:pt x="1424" y="528"/>
                </a:lnTo>
                <a:lnTo>
                  <a:pt x="1378" y="664"/>
                </a:lnTo>
                <a:lnTo>
                  <a:pt x="1371" y="678"/>
                </a:lnTo>
                <a:lnTo>
                  <a:pt x="1360" y="674"/>
                </a:lnTo>
                <a:lnTo>
                  <a:pt x="1246" y="660"/>
                </a:lnTo>
                <a:lnTo>
                  <a:pt x="1142" y="656"/>
                </a:lnTo>
                <a:lnTo>
                  <a:pt x="1024" y="664"/>
                </a:lnTo>
                <a:lnTo>
                  <a:pt x="917" y="681"/>
                </a:lnTo>
                <a:lnTo>
                  <a:pt x="817" y="710"/>
                </a:lnTo>
                <a:lnTo>
                  <a:pt x="732" y="749"/>
                </a:lnTo>
                <a:lnTo>
                  <a:pt x="653" y="803"/>
                </a:lnTo>
                <a:lnTo>
                  <a:pt x="589" y="867"/>
                </a:lnTo>
                <a:lnTo>
                  <a:pt x="535" y="946"/>
                </a:lnTo>
                <a:lnTo>
                  <a:pt x="500" y="1038"/>
                </a:lnTo>
                <a:lnTo>
                  <a:pt x="475" y="1138"/>
                </a:lnTo>
                <a:lnTo>
                  <a:pt x="468" y="1245"/>
                </a:lnTo>
                <a:lnTo>
                  <a:pt x="471" y="1342"/>
                </a:lnTo>
                <a:lnTo>
                  <a:pt x="489" y="1442"/>
                </a:lnTo>
                <a:lnTo>
                  <a:pt x="514" y="1549"/>
                </a:lnTo>
                <a:lnTo>
                  <a:pt x="550" y="1660"/>
                </a:lnTo>
                <a:lnTo>
                  <a:pt x="553" y="1674"/>
                </a:lnTo>
                <a:lnTo>
                  <a:pt x="543" y="1681"/>
                </a:lnTo>
                <a:lnTo>
                  <a:pt x="418" y="1752"/>
                </a:lnTo>
                <a:lnTo>
                  <a:pt x="307" y="1831"/>
                </a:lnTo>
                <a:lnTo>
                  <a:pt x="214" y="1913"/>
                </a:lnTo>
                <a:lnTo>
                  <a:pt x="143" y="2002"/>
                </a:lnTo>
                <a:lnTo>
                  <a:pt x="86" y="2091"/>
                </a:lnTo>
                <a:lnTo>
                  <a:pt x="50" y="2188"/>
                </a:lnTo>
                <a:lnTo>
                  <a:pt x="32" y="2288"/>
                </a:lnTo>
                <a:lnTo>
                  <a:pt x="32" y="2316"/>
                </a:lnTo>
                <a:lnTo>
                  <a:pt x="46" y="2427"/>
                </a:lnTo>
                <a:lnTo>
                  <a:pt x="82" y="2538"/>
                </a:lnTo>
                <a:lnTo>
                  <a:pt x="146" y="2648"/>
                </a:lnTo>
                <a:lnTo>
                  <a:pt x="228" y="2752"/>
                </a:lnTo>
                <a:lnTo>
                  <a:pt x="335" y="2855"/>
                </a:lnTo>
                <a:lnTo>
                  <a:pt x="478" y="2963"/>
                </a:lnTo>
                <a:lnTo>
                  <a:pt x="471" y="2973"/>
                </a:lnTo>
                <a:lnTo>
                  <a:pt x="414" y="3105"/>
                </a:lnTo>
                <a:lnTo>
                  <a:pt x="371" y="3230"/>
                </a:lnTo>
                <a:lnTo>
                  <a:pt x="343" y="3352"/>
                </a:lnTo>
                <a:lnTo>
                  <a:pt x="335" y="3466"/>
                </a:lnTo>
                <a:lnTo>
                  <a:pt x="339" y="3548"/>
                </a:lnTo>
                <a:lnTo>
                  <a:pt x="357" y="3627"/>
                </a:lnTo>
                <a:lnTo>
                  <a:pt x="382" y="3698"/>
                </a:lnTo>
                <a:lnTo>
                  <a:pt x="418" y="3766"/>
                </a:lnTo>
                <a:lnTo>
                  <a:pt x="478" y="3841"/>
                </a:lnTo>
                <a:lnTo>
                  <a:pt x="553" y="3905"/>
                </a:lnTo>
                <a:lnTo>
                  <a:pt x="639" y="3955"/>
                </a:lnTo>
                <a:lnTo>
                  <a:pt x="742" y="3998"/>
                </a:lnTo>
                <a:lnTo>
                  <a:pt x="857" y="4026"/>
                </a:lnTo>
                <a:lnTo>
                  <a:pt x="982" y="4041"/>
                </a:lnTo>
                <a:lnTo>
                  <a:pt x="1117" y="4048"/>
                </a:lnTo>
                <a:lnTo>
                  <a:pt x="1171" y="4048"/>
                </a:lnTo>
                <a:lnTo>
                  <a:pt x="1174" y="4062"/>
                </a:lnTo>
                <a:lnTo>
                  <a:pt x="1206" y="4201"/>
                </a:lnTo>
                <a:lnTo>
                  <a:pt x="1246" y="4330"/>
                </a:lnTo>
                <a:lnTo>
                  <a:pt x="1296" y="4444"/>
                </a:lnTo>
                <a:lnTo>
                  <a:pt x="1356" y="4540"/>
                </a:lnTo>
                <a:lnTo>
                  <a:pt x="1428" y="4622"/>
                </a:lnTo>
                <a:lnTo>
                  <a:pt x="1506" y="4687"/>
                </a:lnTo>
                <a:lnTo>
                  <a:pt x="1595" y="4733"/>
                </a:lnTo>
                <a:lnTo>
                  <a:pt x="1688" y="4758"/>
                </a:lnTo>
                <a:lnTo>
                  <a:pt x="1781" y="4765"/>
                </a:lnTo>
                <a:lnTo>
                  <a:pt x="1892" y="4755"/>
                </a:lnTo>
                <a:lnTo>
                  <a:pt x="2006" y="4726"/>
                </a:lnTo>
                <a:lnTo>
                  <a:pt x="2120" y="4680"/>
                </a:lnTo>
                <a:lnTo>
                  <a:pt x="2241" y="4612"/>
                </a:lnTo>
                <a:lnTo>
                  <a:pt x="2363" y="4526"/>
                </a:lnTo>
                <a:lnTo>
                  <a:pt x="2373" y="4519"/>
                </a:lnTo>
                <a:lnTo>
                  <a:pt x="2384" y="4530"/>
                </a:lnTo>
                <a:lnTo>
                  <a:pt x="2488" y="4622"/>
                </a:lnTo>
                <a:lnTo>
                  <a:pt x="2588" y="4697"/>
                </a:lnTo>
                <a:lnTo>
                  <a:pt x="2691" y="4758"/>
                </a:lnTo>
                <a:lnTo>
                  <a:pt x="2795" y="4801"/>
                </a:lnTo>
                <a:lnTo>
                  <a:pt x="2895" y="4830"/>
                </a:lnTo>
                <a:lnTo>
                  <a:pt x="2994" y="4837"/>
                </a:lnTo>
                <a:lnTo>
                  <a:pt x="3055" y="4833"/>
                </a:lnTo>
                <a:lnTo>
                  <a:pt x="3119" y="4822"/>
                </a:lnTo>
                <a:lnTo>
                  <a:pt x="3212" y="4787"/>
                </a:lnTo>
                <a:lnTo>
                  <a:pt x="3298" y="4733"/>
                </a:lnTo>
                <a:lnTo>
                  <a:pt x="3376" y="4662"/>
                </a:lnTo>
                <a:lnTo>
                  <a:pt x="3448" y="4573"/>
                </a:lnTo>
                <a:lnTo>
                  <a:pt x="3512" y="4465"/>
                </a:lnTo>
                <a:lnTo>
                  <a:pt x="3569" y="4344"/>
                </a:lnTo>
                <a:lnTo>
                  <a:pt x="3615" y="4208"/>
                </a:lnTo>
                <a:lnTo>
                  <a:pt x="3619" y="4194"/>
                </a:lnTo>
                <a:lnTo>
                  <a:pt x="3633" y="4194"/>
                </a:lnTo>
                <a:lnTo>
                  <a:pt x="3748" y="4208"/>
                </a:lnTo>
                <a:lnTo>
                  <a:pt x="3851" y="4212"/>
                </a:lnTo>
                <a:lnTo>
                  <a:pt x="3969" y="4205"/>
                </a:lnTo>
                <a:lnTo>
                  <a:pt x="4076" y="4191"/>
                </a:lnTo>
                <a:lnTo>
                  <a:pt x="4176" y="4162"/>
                </a:lnTo>
                <a:lnTo>
                  <a:pt x="4261" y="4119"/>
                </a:lnTo>
                <a:lnTo>
                  <a:pt x="4340" y="4066"/>
                </a:lnTo>
                <a:lnTo>
                  <a:pt x="4404" y="4001"/>
                </a:lnTo>
                <a:lnTo>
                  <a:pt x="4454" y="3923"/>
                </a:lnTo>
                <a:lnTo>
                  <a:pt x="4493" y="3830"/>
                </a:lnTo>
                <a:lnTo>
                  <a:pt x="4515" y="3730"/>
                </a:lnTo>
                <a:lnTo>
                  <a:pt x="4522" y="3623"/>
                </a:lnTo>
                <a:lnTo>
                  <a:pt x="4515" y="3494"/>
                </a:lnTo>
                <a:lnTo>
                  <a:pt x="4486" y="3355"/>
                </a:lnTo>
                <a:lnTo>
                  <a:pt x="4444" y="3209"/>
                </a:lnTo>
                <a:lnTo>
                  <a:pt x="4440" y="3195"/>
                </a:lnTo>
                <a:lnTo>
                  <a:pt x="4451" y="3191"/>
                </a:lnTo>
                <a:lnTo>
                  <a:pt x="4576" y="3120"/>
                </a:lnTo>
                <a:lnTo>
                  <a:pt x="4686" y="3041"/>
                </a:lnTo>
                <a:lnTo>
                  <a:pt x="4775" y="2955"/>
                </a:lnTo>
                <a:lnTo>
                  <a:pt x="4850" y="2870"/>
                </a:lnTo>
                <a:lnTo>
                  <a:pt x="4908" y="2777"/>
                </a:lnTo>
                <a:lnTo>
                  <a:pt x="4943" y="2681"/>
                </a:lnTo>
                <a:lnTo>
                  <a:pt x="4957" y="2581"/>
                </a:lnTo>
                <a:lnTo>
                  <a:pt x="4961" y="2570"/>
                </a:lnTo>
                <a:lnTo>
                  <a:pt x="4961" y="2552"/>
                </a:lnTo>
                <a:lnTo>
                  <a:pt x="4947" y="2441"/>
                </a:lnTo>
                <a:lnTo>
                  <a:pt x="4911" y="2331"/>
                </a:lnTo>
                <a:lnTo>
                  <a:pt x="4847" y="2220"/>
                </a:lnTo>
                <a:lnTo>
                  <a:pt x="4765" y="2116"/>
                </a:lnTo>
                <a:lnTo>
                  <a:pt x="4658" y="2013"/>
                </a:lnTo>
                <a:lnTo>
                  <a:pt x="4529" y="1917"/>
                </a:lnTo>
                <a:lnTo>
                  <a:pt x="4515" y="1909"/>
                </a:lnTo>
                <a:lnTo>
                  <a:pt x="4522" y="1895"/>
                </a:lnTo>
                <a:lnTo>
                  <a:pt x="4579" y="1763"/>
                </a:lnTo>
                <a:lnTo>
                  <a:pt x="4622" y="1638"/>
                </a:lnTo>
                <a:lnTo>
                  <a:pt x="4647" y="1517"/>
                </a:lnTo>
                <a:lnTo>
                  <a:pt x="4654" y="1403"/>
                </a:lnTo>
                <a:lnTo>
                  <a:pt x="4651" y="1320"/>
                </a:lnTo>
                <a:lnTo>
                  <a:pt x="4636" y="1245"/>
                </a:lnTo>
                <a:lnTo>
                  <a:pt x="4611" y="1174"/>
                </a:lnTo>
                <a:lnTo>
                  <a:pt x="4576" y="1106"/>
                </a:lnTo>
                <a:lnTo>
                  <a:pt x="4515" y="1031"/>
                </a:lnTo>
                <a:lnTo>
                  <a:pt x="4440" y="967"/>
                </a:lnTo>
                <a:lnTo>
                  <a:pt x="4354" y="913"/>
                </a:lnTo>
                <a:lnTo>
                  <a:pt x="4251" y="871"/>
                </a:lnTo>
                <a:lnTo>
                  <a:pt x="4137" y="842"/>
                </a:lnTo>
                <a:lnTo>
                  <a:pt x="4012" y="828"/>
                </a:lnTo>
                <a:lnTo>
                  <a:pt x="3876" y="821"/>
                </a:lnTo>
                <a:lnTo>
                  <a:pt x="3822" y="821"/>
                </a:lnTo>
                <a:lnTo>
                  <a:pt x="3819" y="806"/>
                </a:lnTo>
                <a:lnTo>
                  <a:pt x="3787" y="667"/>
                </a:lnTo>
                <a:lnTo>
                  <a:pt x="3748" y="539"/>
                </a:lnTo>
                <a:lnTo>
                  <a:pt x="3698" y="428"/>
                </a:lnTo>
                <a:lnTo>
                  <a:pt x="3637" y="328"/>
                </a:lnTo>
                <a:lnTo>
                  <a:pt x="3566" y="249"/>
                </a:lnTo>
                <a:lnTo>
                  <a:pt x="3487" y="185"/>
                </a:lnTo>
                <a:lnTo>
                  <a:pt x="3398" y="139"/>
                </a:lnTo>
                <a:lnTo>
                  <a:pt x="3305" y="110"/>
                </a:lnTo>
                <a:lnTo>
                  <a:pt x="3212" y="103"/>
                </a:lnTo>
                <a:lnTo>
                  <a:pt x="3102" y="114"/>
                </a:lnTo>
                <a:lnTo>
                  <a:pt x="2987" y="142"/>
                </a:lnTo>
                <a:lnTo>
                  <a:pt x="2873" y="192"/>
                </a:lnTo>
                <a:lnTo>
                  <a:pt x="2752" y="260"/>
                </a:lnTo>
                <a:lnTo>
                  <a:pt x="2630" y="342"/>
                </a:lnTo>
                <a:lnTo>
                  <a:pt x="2620" y="349"/>
                </a:lnTo>
                <a:lnTo>
                  <a:pt x="2609" y="342"/>
                </a:lnTo>
                <a:lnTo>
                  <a:pt x="2506" y="249"/>
                </a:lnTo>
                <a:lnTo>
                  <a:pt x="2402" y="174"/>
                </a:lnTo>
                <a:lnTo>
                  <a:pt x="2298" y="110"/>
                </a:lnTo>
                <a:lnTo>
                  <a:pt x="2199" y="67"/>
                </a:lnTo>
                <a:lnTo>
                  <a:pt x="2095" y="42"/>
                </a:lnTo>
                <a:lnTo>
                  <a:pt x="1999" y="32"/>
                </a:lnTo>
                <a:close/>
                <a:moveTo>
                  <a:pt x="1999" y="0"/>
                </a:moveTo>
                <a:lnTo>
                  <a:pt x="2102" y="10"/>
                </a:lnTo>
                <a:lnTo>
                  <a:pt x="2206" y="35"/>
                </a:lnTo>
                <a:lnTo>
                  <a:pt x="2309" y="78"/>
                </a:lnTo>
                <a:lnTo>
                  <a:pt x="2416" y="139"/>
                </a:lnTo>
                <a:lnTo>
                  <a:pt x="2520" y="217"/>
                </a:lnTo>
                <a:lnTo>
                  <a:pt x="2623" y="307"/>
                </a:lnTo>
                <a:lnTo>
                  <a:pt x="2745" y="224"/>
                </a:lnTo>
                <a:lnTo>
                  <a:pt x="2866" y="160"/>
                </a:lnTo>
                <a:lnTo>
                  <a:pt x="2984" y="110"/>
                </a:lnTo>
                <a:lnTo>
                  <a:pt x="3098" y="82"/>
                </a:lnTo>
                <a:lnTo>
                  <a:pt x="3212" y="71"/>
                </a:lnTo>
                <a:lnTo>
                  <a:pt x="3280" y="75"/>
                </a:lnTo>
                <a:lnTo>
                  <a:pt x="3344" y="85"/>
                </a:lnTo>
                <a:lnTo>
                  <a:pt x="3408" y="107"/>
                </a:lnTo>
                <a:lnTo>
                  <a:pt x="3491" y="150"/>
                </a:lnTo>
                <a:lnTo>
                  <a:pt x="3566" y="203"/>
                </a:lnTo>
                <a:lnTo>
                  <a:pt x="3633" y="274"/>
                </a:lnTo>
                <a:lnTo>
                  <a:pt x="3690" y="353"/>
                </a:lnTo>
                <a:lnTo>
                  <a:pt x="3744" y="446"/>
                </a:lnTo>
                <a:lnTo>
                  <a:pt x="3787" y="549"/>
                </a:lnTo>
                <a:lnTo>
                  <a:pt x="3819" y="664"/>
                </a:lnTo>
                <a:lnTo>
                  <a:pt x="3847" y="788"/>
                </a:lnTo>
                <a:lnTo>
                  <a:pt x="3876" y="788"/>
                </a:lnTo>
                <a:lnTo>
                  <a:pt x="3997" y="792"/>
                </a:lnTo>
                <a:lnTo>
                  <a:pt x="4112" y="806"/>
                </a:lnTo>
                <a:lnTo>
                  <a:pt x="4219" y="831"/>
                </a:lnTo>
                <a:lnTo>
                  <a:pt x="4315" y="863"/>
                </a:lnTo>
                <a:lnTo>
                  <a:pt x="4404" y="903"/>
                </a:lnTo>
                <a:lnTo>
                  <a:pt x="4483" y="956"/>
                </a:lnTo>
                <a:lnTo>
                  <a:pt x="4547" y="1017"/>
                </a:lnTo>
                <a:lnTo>
                  <a:pt x="4604" y="1088"/>
                </a:lnTo>
                <a:lnTo>
                  <a:pt x="4640" y="1160"/>
                </a:lnTo>
                <a:lnTo>
                  <a:pt x="4668" y="1235"/>
                </a:lnTo>
                <a:lnTo>
                  <a:pt x="4683" y="1317"/>
                </a:lnTo>
                <a:lnTo>
                  <a:pt x="4690" y="1403"/>
                </a:lnTo>
                <a:lnTo>
                  <a:pt x="4683" y="1517"/>
                </a:lnTo>
                <a:lnTo>
                  <a:pt x="4654" y="1638"/>
                </a:lnTo>
                <a:lnTo>
                  <a:pt x="4615" y="1767"/>
                </a:lnTo>
                <a:lnTo>
                  <a:pt x="4558" y="1899"/>
                </a:lnTo>
                <a:lnTo>
                  <a:pt x="4668" y="1981"/>
                </a:lnTo>
                <a:lnTo>
                  <a:pt x="4761" y="2070"/>
                </a:lnTo>
                <a:lnTo>
                  <a:pt x="4843" y="2159"/>
                </a:lnTo>
                <a:lnTo>
                  <a:pt x="4908" y="2256"/>
                </a:lnTo>
                <a:lnTo>
                  <a:pt x="4954" y="2352"/>
                </a:lnTo>
                <a:lnTo>
                  <a:pt x="4982" y="2452"/>
                </a:lnTo>
                <a:lnTo>
                  <a:pt x="4993" y="2552"/>
                </a:lnTo>
                <a:lnTo>
                  <a:pt x="4993" y="2584"/>
                </a:lnTo>
                <a:lnTo>
                  <a:pt x="4975" y="2688"/>
                </a:lnTo>
                <a:lnTo>
                  <a:pt x="4936" y="2788"/>
                </a:lnTo>
                <a:lnTo>
                  <a:pt x="4879" y="2884"/>
                </a:lnTo>
                <a:lnTo>
                  <a:pt x="4804" y="2973"/>
                </a:lnTo>
                <a:lnTo>
                  <a:pt x="4711" y="3059"/>
                </a:lnTo>
                <a:lnTo>
                  <a:pt x="4604" y="3137"/>
                </a:lnTo>
                <a:lnTo>
                  <a:pt x="4479" y="3212"/>
                </a:lnTo>
                <a:lnTo>
                  <a:pt x="4511" y="3319"/>
                </a:lnTo>
                <a:lnTo>
                  <a:pt x="4536" y="3427"/>
                </a:lnTo>
                <a:lnTo>
                  <a:pt x="4554" y="3527"/>
                </a:lnTo>
                <a:lnTo>
                  <a:pt x="4558" y="3623"/>
                </a:lnTo>
                <a:lnTo>
                  <a:pt x="4551" y="3737"/>
                </a:lnTo>
                <a:lnTo>
                  <a:pt x="4526" y="3841"/>
                </a:lnTo>
                <a:lnTo>
                  <a:pt x="4486" y="3937"/>
                </a:lnTo>
                <a:lnTo>
                  <a:pt x="4429" y="4023"/>
                </a:lnTo>
                <a:lnTo>
                  <a:pt x="4361" y="4091"/>
                </a:lnTo>
                <a:lnTo>
                  <a:pt x="4279" y="4148"/>
                </a:lnTo>
                <a:lnTo>
                  <a:pt x="4187" y="4191"/>
                </a:lnTo>
                <a:lnTo>
                  <a:pt x="4083" y="4219"/>
                </a:lnTo>
                <a:lnTo>
                  <a:pt x="3972" y="4237"/>
                </a:lnTo>
                <a:lnTo>
                  <a:pt x="3851" y="4244"/>
                </a:lnTo>
                <a:lnTo>
                  <a:pt x="3751" y="4241"/>
                </a:lnTo>
                <a:lnTo>
                  <a:pt x="3644" y="4230"/>
                </a:lnTo>
                <a:lnTo>
                  <a:pt x="3594" y="4365"/>
                </a:lnTo>
                <a:lnTo>
                  <a:pt x="3537" y="4487"/>
                </a:lnTo>
                <a:lnTo>
                  <a:pt x="3473" y="4594"/>
                </a:lnTo>
                <a:lnTo>
                  <a:pt x="3398" y="4687"/>
                </a:lnTo>
                <a:lnTo>
                  <a:pt x="3316" y="4762"/>
                </a:lnTo>
                <a:lnTo>
                  <a:pt x="3226" y="4819"/>
                </a:lnTo>
                <a:lnTo>
                  <a:pt x="3127" y="4855"/>
                </a:lnTo>
                <a:lnTo>
                  <a:pt x="3059" y="4869"/>
                </a:lnTo>
                <a:lnTo>
                  <a:pt x="2994" y="4872"/>
                </a:lnTo>
                <a:lnTo>
                  <a:pt x="2891" y="4862"/>
                </a:lnTo>
                <a:lnTo>
                  <a:pt x="2787" y="4837"/>
                </a:lnTo>
                <a:lnTo>
                  <a:pt x="2684" y="4790"/>
                </a:lnTo>
                <a:lnTo>
                  <a:pt x="2577" y="4730"/>
                </a:lnTo>
                <a:lnTo>
                  <a:pt x="2473" y="4655"/>
                </a:lnTo>
                <a:lnTo>
                  <a:pt x="2370" y="4562"/>
                </a:lnTo>
                <a:lnTo>
                  <a:pt x="2249" y="4644"/>
                </a:lnTo>
                <a:lnTo>
                  <a:pt x="2127" y="4708"/>
                </a:lnTo>
                <a:lnTo>
                  <a:pt x="2009" y="4758"/>
                </a:lnTo>
                <a:lnTo>
                  <a:pt x="1895" y="4787"/>
                </a:lnTo>
                <a:lnTo>
                  <a:pt x="1781" y="4797"/>
                </a:lnTo>
                <a:lnTo>
                  <a:pt x="1713" y="4794"/>
                </a:lnTo>
                <a:lnTo>
                  <a:pt x="1649" y="4783"/>
                </a:lnTo>
                <a:lnTo>
                  <a:pt x="1585" y="4762"/>
                </a:lnTo>
                <a:lnTo>
                  <a:pt x="1503" y="4722"/>
                </a:lnTo>
                <a:lnTo>
                  <a:pt x="1428" y="4665"/>
                </a:lnTo>
                <a:lnTo>
                  <a:pt x="1360" y="4597"/>
                </a:lnTo>
                <a:lnTo>
                  <a:pt x="1299" y="4515"/>
                </a:lnTo>
                <a:lnTo>
                  <a:pt x="1249" y="4423"/>
                </a:lnTo>
                <a:lnTo>
                  <a:pt x="1206" y="4319"/>
                </a:lnTo>
                <a:lnTo>
                  <a:pt x="1171" y="4205"/>
                </a:lnTo>
                <a:lnTo>
                  <a:pt x="1146" y="4080"/>
                </a:lnTo>
                <a:lnTo>
                  <a:pt x="1117" y="4080"/>
                </a:lnTo>
                <a:lnTo>
                  <a:pt x="996" y="4076"/>
                </a:lnTo>
                <a:lnTo>
                  <a:pt x="882" y="4062"/>
                </a:lnTo>
                <a:lnTo>
                  <a:pt x="774" y="4041"/>
                </a:lnTo>
                <a:lnTo>
                  <a:pt x="678" y="4008"/>
                </a:lnTo>
                <a:lnTo>
                  <a:pt x="589" y="3966"/>
                </a:lnTo>
                <a:lnTo>
                  <a:pt x="510" y="3916"/>
                </a:lnTo>
                <a:lnTo>
                  <a:pt x="446" y="3855"/>
                </a:lnTo>
                <a:lnTo>
                  <a:pt x="389" y="3784"/>
                </a:lnTo>
                <a:lnTo>
                  <a:pt x="350" y="3712"/>
                </a:lnTo>
                <a:lnTo>
                  <a:pt x="325" y="3634"/>
                </a:lnTo>
                <a:lnTo>
                  <a:pt x="307" y="3552"/>
                </a:lnTo>
                <a:lnTo>
                  <a:pt x="303" y="3466"/>
                </a:lnTo>
                <a:lnTo>
                  <a:pt x="311" y="3352"/>
                </a:lnTo>
                <a:lnTo>
                  <a:pt x="335" y="3230"/>
                </a:lnTo>
                <a:lnTo>
                  <a:pt x="378" y="3102"/>
                </a:lnTo>
                <a:lnTo>
                  <a:pt x="435" y="2973"/>
                </a:lnTo>
                <a:lnTo>
                  <a:pt x="325" y="2888"/>
                </a:lnTo>
                <a:lnTo>
                  <a:pt x="232" y="2802"/>
                </a:lnTo>
                <a:lnTo>
                  <a:pt x="150" y="2709"/>
                </a:lnTo>
                <a:lnTo>
                  <a:pt x="86" y="2616"/>
                </a:lnTo>
                <a:lnTo>
                  <a:pt x="39" y="2516"/>
                </a:lnTo>
                <a:lnTo>
                  <a:pt x="11" y="2416"/>
                </a:lnTo>
                <a:lnTo>
                  <a:pt x="0" y="2316"/>
                </a:lnTo>
                <a:lnTo>
                  <a:pt x="0" y="2288"/>
                </a:lnTo>
                <a:lnTo>
                  <a:pt x="18" y="2184"/>
                </a:lnTo>
                <a:lnTo>
                  <a:pt x="54" y="2084"/>
                </a:lnTo>
                <a:lnTo>
                  <a:pt x="111" y="1988"/>
                </a:lnTo>
                <a:lnTo>
                  <a:pt x="186" y="1895"/>
                </a:lnTo>
                <a:lnTo>
                  <a:pt x="282" y="1809"/>
                </a:lnTo>
                <a:lnTo>
                  <a:pt x="389" y="1731"/>
                </a:lnTo>
                <a:lnTo>
                  <a:pt x="514" y="1656"/>
                </a:lnTo>
                <a:lnTo>
                  <a:pt x="482" y="1549"/>
                </a:lnTo>
                <a:lnTo>
                  <a:pt x="457" y="1442"/>
                </a:lnTo>
                <a:lnTo>
                  <a:pt x="439" y="1342"/>
                </a:lnTo>
                <a:lnTo>
                  <a:pt x="435" y="1245"/>
                </a:lnTo>
                <a:lnTo>
                  <a:pt x="439" y="1156"/>
                </a:lnTo>
                <a:lnTo>
                  <a:pt x="457" y="1071"/>
                </a:lnTo>
                <a:lnTo>
                  <a:pt x="482" y="988"/>
                </a:lnTo>
                <a:lnTo>
                  <a:pt x="518" y="917"/>
                </a:lnTo>
                <a:lnTo>
                  <a:pt x="564" y="849"/>
                </a:lnTo>
                <a:lnTo>
                  <a:pt x="632" y="778"/>
                </a:lnTo>
                <a:lnTo>
                  <a:pt x="714" y="724"/>
                </a:lnTo>
                <a:lnTo>
                  <a:pt x="807" y="678"/>
                </a:lnTo>
                <a:lnTo>
                  <a:pt x="910" y="649"/>
                </a:lnTo>
                <a:lnTo>
                  <a:pt x="1021" y="631"/>
                </a:lnTo>
                <a:lnTo>
                  <a:pt x="1142" y="624"/>
                </a:lnTo>
                <a:lnTo>
                  <a:pt x="1242" y="628"/>
                </a:lnTo>
                <a:lnTo>
                  <a:pt x="1349" y="639"/>
                </a:lnTo>
                <a:lnTo>
                  <a:pt x="1392" y="521"/>
                </a:lnTo>
                <a:lnTo>
                  <a:pt x="1438" y="410"/>
                </a:lnTo>
                <a:lnTo>
                  <a:pt x="1495" y="314"/>
                </a:lnTo>
                <a:lnTo>
                  <a:pt x="1556" y="224"/>
                </a:lnTo>
                <a:lnTo>
                  <a:pt x="1624" y="153"/>
                </a:lnTo>
                <a:lnTo>
                  <a:pt x="1699" y="92"/>
                </a:lnTo>
                <a:lnTo>
                  <a:pt x="1777" y="46"/>
                </a:lnTo>
                <a:lnTo>
                  <a:pt x="1867" y="14"/>
                </a:lnTo>
                <a:lnTo>
                  <a:pt x="1931" y="3"/>
                </a:lnTo>
                <a:lnTo>
                  <a:pt x="1999" y="0"/>
                </a:lnTo>
                <a:close/>
              </a:path>
            </a:pathLst>
          </a:custGeom>
          <a:solidFill>
            <a:schemeClr val="accent5"/>
          </a:solidFill>
          <a:ln w="0">
            <a:solidFill>
              <a:schemeClr val="accent2">
                <a:lumMod val="50000"/>
              </a:schemeClr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1998565" y="1853463"/>
            <a:ext cx="1737417" cy="1695517"/>
          </a:xfrm>
          <a:custGeom>
            <a:avLst/>
            <a:gdLst/>
            <a:ahLst/>
            <a:cxnLst>
              <a:cxn ang="0">
                <a:pos x="1942" y="25"/>
              </a:cxn>
              <a:cxn ang="0">
                <a:pos x="2235" y="193"/>
              </a:cxn>
              <a:cxn ang="0">
                <a:pos x="2542" y="146"/>
              </a:cxn>
              <a:cxn ang="0">
                <a:pos x="2845" y="61"/>
              </a:cxn>
              <a:cxn ang="0">
                <a:pos x="3113" y="136"/>
              </a:cxn>
              <a:cxn ang="0">
                <a:pos x="3305" y="360"/>
              </a:cxn>
              <a:cxn ang="0">
                <a:pos x="3416" y="707"/>
              </a:cxn>
              <a:cxn ang="0">
                <a:pos x="3776" y="750"/>
              </a:cxn>
              <a:cxn ang="0">
                <a:pos x="4033" y="892"/>
              </a:cxn>
              <a:cxn ang="0">
                <a:pos x="4158" y="1142"/>
              </a:cxn>
              <a:cxn ang="0">
                <a:pos x="4133" y="1453"/>
              </a:cxn>
              <a:cxn ang="0">
                <a:pos x="4166" y="1781"/>
              </a:cxn>
              <a:cxn ang="0">
                <a:pos x="4398" y="2081"/>
              </a:cxn>
              <a:cxn ang="0">
                <a:pos x="4422" y="2388"/>
              </a:cxn>
              <a:cxn ang="0">
                <a:pos x="4269" y="2642"/>
              </a:cxn>
              <a:cxn ang="0">
                <a:pos x="3976" y="2852"/>
              </a:cxn>
              <a:cxn ang="0">
                <a:pos x="4048" y="3209"/>
              </a:cxn>
              <a:cxn ang="0">
                <a:pos x="3987" y="3495"/>
              </a:cxn>
              <a:cxn ang="0">
                <a:pos x="3791" y="3691"/>
              </a:cxn>
              <a:cxn ang="0">
                <a:pos x="3487" y="3770"/>
              </a:cxn>
              <a:cxn ang="0">
                <a:pos x="3191" y="3877"/>
              </a:cxn>
              <a:cxn ang="0">
                <a:pos x="3020" y="4166"/>
              </a:cxn>
              <a:cxn ang="0">
                <a:pos x="2777" y="4316"/>
              </a:cxn>
              <a:cxn ang="0">
                <a:pos x="2495" y="4302"/>
              </a:cxn>
              <a:cxn ang="0">
                <a:pos x="2203" y="4134"/>
              </a:cxn>
              <a:cxn ang="0">
                <a:pos x="1896" y="4180"/>
              </a:cxn>
              <a:cxn ang="0">
                <a:pos x="1592" y="4266"/>
              </a:cxn>
              <a:cxn ang="0">
                <a:pos x="1325" y="4191"/>
              </a:cxn>
              <a:cxn ang="0">
                <a:pos x="1132" y="3970"/>
              </a:cxn>
              <a:cxn ang="0">
                <a:pos x="1021" y="3623"/>
              </a:cxn>
              <a:cxn ang="0">
                <a:pos x="661" y="3580"/>
              </a:cxn>
              <a:cxn ang="0">
                <a:pos x="404" y="3434"/>
              </a:cxn>
              <a:cxn ang="0">
                <a:pos x="279" y="3188"/>
              </a:cxn>
              <a:cxn ang="0">
                <a:pos x="304" y="2874"/>
              </a:cxn>
              <a:cxn ang="0">
                <a:pos x="272" y="2545"/>
              </a:cxn>
              <a:cxn ang="0">
                <a:pos x="40" y="2245"/>
              </a:cxn>
              <a:cxn ang="0">
                <a:pos x="15" y="1938"/>
              </a:cxn>
              <a:cxn ang="0">
                <a:pos x="168" y="1685"/>
              </a:cxn>
              <a:cxn ang="0">
                <a:pos x="461" y="1474"/>
              </a:cxn>
              <a:cxn ang="0">
                <a:pos x="389" y="1117"/>
              </a:cxn>
              <a:cxn ang="0">
                <a:pos x="450" y="832"/>
              </a:cxn>
              <a:cxn ang="0">
                <a:pos x="646" y="635"/>
              </a:cxn>
              <a:cxn ang="0">
                <a:pos x="950" y="560"/>
              </a:cxn>
              <a:cxn ang="0">
                <a:pos x="1246" y="450"/>
              </a:cxn>
              <a:cxn ang="0">
                <a:pos x="1417" y="161"/>
              </a:cxn>
              <a:cxn ang="0">
                <a:pos x="1656" y="14"/>
              </a:cxn>
            </a:cxnLst>
            <a:rect l="0" t="0" r="r" b="b"/>
            <a:pathLst>
              <a:path w="4437" h="4330">
                <a:moveTo>
                  <a:pt x="1749" y="0"/>
                </a:moveTo>
                <a:lnTo>
                  <a:pt x="1846" y="3"/>
                </a:lnTo>
                <a:lnTo>
                  <a:pt x="1942" y="25"/>
                </a:lnTo>
                <a:lnTo>
                  <a:pt x="2038" y="64"/>
                </a:lnTo>
                <a:lnTo>
                  <a:pt x="2135" y="121"/>
                </a:lnTo>
                <a:lnTo>
                  <a:pt x="2235" y="193"/>
                </a:lnTo>
                <a:lnTo>
                  <a:pt x="2331" y="278"/>
                </a:lnTo>
                <a:lnTo>
                  <a:pt x="2438" y="203"/>
                </a:lnTo>
                <a:lnTo>
                  <a:pt x="2542" y="146"/>
                </a:lnTo>
                <a:lnTo>
                  <a:pt x="2649" y="100"/>
                </a:lnTo>
                <a:lnTo>
                  <a:pt x="2749" y="75"/>
                </a:lnTo>
                <a:lnTo>
                  <a:pt x="2845" y="61"/>
                </a:lnTo>
                <a:lnTo>
                  <a:pt x="2941" y="68"/>
                </a:lnTo>
                <a:lnTo>
                  <a:pt x="3031" y="93"/>
                </a:lnTo>
                <a:lnTo>
                  <a:pt x="3113" y="136"/>
                </a:lnTo>
                <a:lnTo>
                  <a:pt x="3188" y="196"/>
                </a:lnTo>
                <a:lnTo>
                  <a:pt x="3252" y="271"/>
                </a:lnTo>
                <a:lnTo>
                  <a:pt x="3305" y="360"/>
                </a:lnTo>
                <a:lnTo>
                  <a:pt x="3352" y="464"/>
                </a:lnTo>
                <a:lnTo>
                  <a:pt x="3387" y="578"/>
                </a:lnTo>
                <a:lnTo>
                  <a:pt x="3416" y="707"/>
                </a:lnTo>
                <a:lnTo>
                  <a:pt x="3544" y="710"/>
                </a:lnTo>
                <a:lnTo>
                  <a:pt x="3666" y="725"/>
                </a:lnTo>
                <a:lnTo>
                  <a:pt x="3776" y="750"/>
                </a:lnTo>
                <a:lnTo>
                  <a:pt x="3873" y="785"/>
                </a:lnTo>
                <a:lnTo>
                  <a:pt x="3959" y="832"/>
                </a:lnTo>
                <a:lnTo>
                  <a:pt x="4033" y="892"/>
                </a:lnTo>
                <a:lnTo>
                  <a:pt x="4091" y="967"/>
                </a:lnTo>
                <a:lnTo>
                  <a:pt x="4133" y="1049"/>
                </a:lnTo>
                <a:lnTo>
                  <a:pt x="4158" y="1142"/>
                </a:lnTo>
                <a:lnTo>
                  <a:pt x="4166" y="1239"/>
                </a:lnTo>
                <a:lnTo>
                  <a:pt x="4158" y="1342"/>
                </a:lnTo>
                <a:lnTo>
                  <a:pt x="4133" y="1453"/>
                </a:lnTo>
                <a:lnTo>
                  <a:pt x="4098" y="1571"/>
                </a:lnTo>
                <a:lnTo>
                  <a:pt x="4044" y="1688"/>
                </a:lnTo>
                <a:lnTo>
                  <a:pt x="4166" y="1781"/>
                </a:lnTo>
                <a:lnTo>
                  <a:pt x="4265" y="1878"/>
                </a:lnTo>
                <a:lnTo>
                  <a:pt x="4344" y="1978"/>
                </a:lnTo>
                <a:lnTo>
                  <a:pt x="4398" y="2081"/>
                </a:lnTo>
                <a:lnTo>
                  <a:pt x="4430" y="2188"/>
                </a:lnTo>
                <a:lnTo>
                  <a:pt x="4437" y="2295"/>
                </a:lnTo>
                <a:lnTo>
                  <a:pt x="4422" y="2388"/>
                </a:lnTo>
                <a:lnTo>
                  <a:pt x="4387" y="2474"/>
                </a:lnTo>
                <a:lnTo>
                  <a:pt x="4337" y="2559"/>
                </a:lnTo>
                <a:lnTo>
                  <a:pt x="4269" y="2642"/>
                </a:lnTo>
                <a:lnTo>
                  <a:pt x="4187" y="2717"/>
                </a:lnTo>
                <a:lnTo>
                  <a:pt x="4087" y="2788"/>
                </a:lnTo>
                <a:lnTo>
                  <a:pt x="3976" y="2852"/>
                </a:lnTo>
                <a:lnTo>
                  <a:pt x="4016" y="2977"/>
                </a:lnTo>
                <a:lnTo>
                  <a:pt x="4037" y="3095"/>
                </a:lnTo>
                <a:lnTo>
                  <a:pt x="4048" y="3209"/>
                </a:lnTo>
                <a:lnTo>
                  <a:pt x="4041" y="3313"/>
                </a:lnTo>
                <a:lnTo>
                  <a:pt x="4023" y="3409"/>
                </a:lnTo>
                <a:lnTo>
                  <a:pt x="3987" y="3495"/>
                </a:lnTo>
                <a:lnTo>
                  <a:pt x="3937" y="3573"/>
                </a:lnTo>
                <a:lnTo>
                  <a:pt x="3869" y="3641"/>
                </a:lnTo>
                <a:lnTo>
                  <a:pt x="3791" y="3691"/>
                </a:lnTo>
                <a:lnTo>
                  <a:pt x="3702" y="3730"/>
                </a:lnTo>
                <a:lnTo>
                  <a:pt x="3598" y="3755"/>
                </a:lnTo>
                <a:lnTo>
                  <a:pt x="3487" y="3770"/>
                </a:lnTo>
                <a:lnTo>
                  <a:pt x="3366" y="3766"/>
                </a:lnTo>
                <a:lnTo>
                  <a:pt x="3234" y="3755"/>
                </a:lnTo>
                <a:lnTo>
                  <a:pt x="3191" y="3877"/>
                </a:lnTo>
                <a:lnTo>
                  <a:pt x="3141" y="3987"/>
                </a:lnTo>
                <a:lnTo>
                  <a:pt x="3084" y="4084"/>
                </a:lnTo>
                <a:lnTo>
                  <a:pt x="3020" y="4166"/>
                </a:lnTo>
                <a:lnTo>
                  <a:pt x="2945" y="4234"/>
                </a:lnTo>
                <a:lnTo>
                  <a:pt x="2866" y="4284"/>
                </a:lnTo>
                <a:lnTo>
                  <a:pt x="2777" y="4316"/>
                </a:lnTo>
                <a:lnTo>
                  <a:pt x="2684" y="4330"/>
                </a:lnTo>
                <a:lnTo>
                  <a:pt x="2592" y="4323"/>
                </a:lnTo>
                <a:lnTo>
                  <a:pt x="2495" y="4302"/>
                </a:lnTo>
                <a:lnTo>
                  <a:pt x="2399" y="4262"/>
                </a:lnTo>
                <a:lnTo>
                  <a:pt x="2302" y="4205"/>
                </a:lnTo>
                <a:lnTo>
                  <a:pt x="2203" y="4134"/>
                </a:lnTo>
                <a:lnTo>
                  <a:pt x="2106" y="4048"/>
                </a:lnTo>
                <a:lnTo>
                  <a:pt x="1999" y="4123"/>
                </a:lnTo>
                <a:lnTo>
                  <a:pt x="1896" y="4180"/>
                </a:lnTo>
                <a:lnTo>
                  <a:pt x="1789" y="4227"/>
                </a:lnTo>
                <a:lnTo>
                  <a:pt x="1689" y="4252"/>
                </a:lnTo>
                <a:lnTo>
                  <a:pt x="1592" y="4266"/>
                </a:lnTo>
                <a:lnTo>
                  <a:pt x="1496" y="4259"/>
                </a:lnTo>
                <a:lnTo>
                  <a:pt x="1407" y="4234"/>
                </a:lnTo>
                <a:lnTo>
                  <a:pt x="1325" y="4191"/>
                </a:lnTo>
                <a:lnTo>
                  <a:pt x="1250" y="4134"/>
                </a:lnTo>
                <a:lnTo>
                  <a:pt x="1185" y="4059"/>
                </a:lnTo>
                <a:lnTo>
                  <a:pt x="1132" y="3970"/>
                </a:lnTo>
                <a:lnTo>
                  <a:pt x="1085" y="3866"/>
                </a:lnTo>
                <a:lnTo>
                  <a:pt x="1050" y="3752"/>
                </a:lnTo>
                <a:lnTo>
                  <a:pt x="1021" y="3623"/>
                </a:lnTo>
                <a:lnTo>
                  <a:pt x="893" y="3620"/>
                </a:lnTo>
                <a:lnTo>
                  <a:pt x="771" y="3605"/>
                </a:lnTo>
                <a:lnTo>
                  <a:pt x="661" y="3580"/>
                </a:lnTo>
                <a:lnTo>
                  <a:pt x="564" y="3545"/>
                </a:lnTo>
                <a:lnTo>
                  <a:pt x="479" y="3495"/>
                </a:lnTo>
                <a:lnTo>
                  <a:pt x="404" y="3434"/>
                </a:lnTo>
                <a:lnTo>
                  <a:pt x="347" y="3363"/>
                </a:lnTo>
                <a:lnTo>
                  <a:pt x="304" y="3281"/>
                </a:lnTo>
                <a:lnTo>
                  <a:pt x="279" y="3188"/>
                </a:lnTo>
                <a:lnTo>
                  <a:pt x="272" y="3088"/>
                </a:lnTo>
                <a:lnTo>
                  <a:pt x="279" y="2984"/>
                </a:lnTo>
                <a:lnTo>
                  <a:pt x="304" y="2874"/>
                </a:lnTo>
                <a:lnTo>
                  <a:pt x="339" y="2759"/>
                </a:lnTo>
                <a:lnTo>
                  <a:pt x="393" y="2638"/>
                </a:lnTo>
                <a:lnTo>
                  <a:pt x="272" y="2545"/>
                </a:lnTo>
                <a:lnTo>
                  <a:pt x="172" y="2449"/>
                </a:lnTo>
                <a:lnTo>
                  <a:pt x="93" y="2349"/>
                </a:lnTo>
                <a:lnTo>
                  <a:pt x="40" y="2245"/>
                </a:lnTo>
                <a:lnTo>
                  <a:pt x="8" y="2138"/>
                </a:lnTo>
                <a:lnTo>
                  <a:pt x="0" y="2031"/>
                </a:lnTo>
                <a:lnTo>
                  <a:pt x="15" y="1938"/>
                </a:lnTo>
                <a:lnTo>
                  <a:pt x="50" y="1853"/>
                </a:lnTo>
                <a:lnTo>
                  <a:pt x="100" y="1767"/>
                </a:lnTo>
                <a:lnTo>
                  <a:pt x="168" y="1685"/>
                </a:lnTo>
                <a:lnTo>
                  <a:pt x="250" y="1610"/>
                </a:lnTo>
                <a:lnTo>
                  <a:pt x="350" y="1538"/>
                </a:lnTo>
                <a:lnTo>
                  <a:pt x="461" y="1474"/>
                </a:lnTo>
                <a:lnTo>
                  <a:pt x="422" y="1349"/>
                </a:lnTo>
                <a:lnTo>
                  <a:pt x="400" y="1231"/>
                </a:lnTo>
                <a:lnTo>
                  <a:pt x="389" y="1117"/>
                </a:lnTo>
                <a:lnTo>
                  <a:pt x="397" y="1014"/>
                </a:lnTo>
                <a:lnTo>
                  <a:pt x="414" y="917"/>
                </a:lnTo>
                <a:lnTo>
                  <a:pt x="450" y="832"/>
                </a:lnTo>
                <a:lnTo>
                  <a:pt x="500" y="753"/>
                </a:lnTo>
                <a:lnTo>
                  <a:pt x="568" y="689"/>
                </a:lnTo>
                <a:lnTo>
                  <a:pt x="646" y="635"/>
                </a:lnTo>
                <a:lnTo>
                  <a:pt x="736" y="596"/>
                </a:lnTo>
                <a:lnTo>
                  <a:pt x="839" y="571"/>
                </a:lnTo>
                <a:lnTo>
                  <a:pt x="950" y="560"/>
                </a:lnTo>
                <a:lnTo>
                  <a:pt x="1071" y="560"/>
                </a:lnTo>
                <a:lnTo>
                  <a:pt x="1203" y="575"/>
                </a:lnTo>
                <a:lnTo>
                  <a:pt x="1246" y="450"/>
                </a:lnTo>
                <a:lnTo>
                  <a:pt x="1296" y="339"/>
                </a:lnTo>
                <a:lnTo>
                  <a:pt x="1353" y="243"/>
                </a:lnTo>
                <a:lnTo>
                  <a:pt x="1417" y="161"/>
                </a:lnTo>
                <a:lnTo>
                  <a:pt x="1489" y="96"/>
                </a:lnTo>
                <a:lnTo>
                  <a:pt x="1571" y="46"/>
                </a:lnTo>
                <a:lnTo>
                  <a:pt x="1656" y="14"/>
                </a:lnTo>
                <a:lnTo>
                  <a:pt x="174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5" name="Freeform 11"/>
          <p:cNvSpPr>
            <a:spLocks noEditPoints="1"/>
          </p:cNvSpPr>
          <p:nvPr/>
        </p:nvSpPr>
        <p:spPr bwMode="auto">
          <a:xfrm>
            <a:off x="8347160" y="1747346"/>
            <a:ext cx="1955133" cy="1907750"/>
          </a:xfrm>
          <a:custGeom>
            <a:avLst/>
            <a:gdLst/>
            <a:ahLst/>
            <a:cxnLst>
              <a:cxn ang="0">
                <a:pos x="1613" y="210"/>
              </a:cxn>
              <a:cxn ang="0">
                <a:pos x="1360" y="674"/>
              </a:cxn>
              <a:cxn ang="0">
                <a:pos x="732" y="749"/>
              </a:cxn>
              <a:cxn ang="0">
                <a:pos x="468" y="1245"/>
              </a:cxn>
              <a:cxn ang="0">
                <a:pos x="543" y="1681"/>
              </a:cxn>
              <a:cxn ang="0">
                <a:pos x="50" y="2188"/>
              </a:cxn>
              <a:cxn ang="0">
                <a:pos x="228" y="2752"/>
              </a:cxn>
              <a:cxn ang="0">
                <a:pos x="343" y="3352"/>
              </a:cxn>
              <a:cxn ang="0">
                <a:pos x="478" y="3841"/>
              </a:cxn>
              <a:cxn ang="0">
                <a:pos x="1117" y="4048"/>
              </a:cxn>
              <a:cxn ang="0">
                <a:pos x="1356" y="4540"/>
              </a:cxn>
              <a:cxn ang="0">
                <a:pos x="1892" y="4755"/>
              </a:cxn>
              <a:cxn ang="0">
                <a:pos x="2384" y="4530"/>
              </a:cxn>
              <a:cxn ang="0">
                <a:pos x="2994" y="4837"/>
              </a:cxn>
              <a:cxn ang="0">
                <a:pos x="3448" y="4573"/>
              </a:cxn>
              <a:cxn ang="0">
                <a:pos x="3748" y="4208"/>
              </a:cxn>
              <a:cxn ang="0">
                <a:pos x="4340" y="4066"/>
              </a:cxn>
              <a:cxn ang="0">
                <a:pos x="4515" y="3494"/>
              </a:cxn>
              <a:cxn ang="0">
                <a:pos x="4686" y="3041"/>
              </a:cxn>
              <a:cxn ang="0">
                <a:pos x="4961" y="2570"/>
              </a:cxn>
              <a:cxn ang="0">
                <a:pos x="4658" y="2013"/>
              </a:cxn>
              <a:cxn ang="0">
                <a:pos x="4647" y="1517"/>
              </a:cxn>
              <a:cxn ang="0">
                <a:pos x="4515" y="1031"/>
              </a:cxn>
              <a:cxn ang="0">
                <a:pos x="3876" y="821"/>
              </a:cxn>
              <a:cxn ang="0">
                <a:pos x="3637" y="328"/>
              </a:cxn>
              <a:cxn ang="0">
                <a:pos x="3102" y="114"/>
              </a:cxn>
              <a:cxn ang="0">
                <a:pos x="2609" y="342"/>
              </a:cxn>
              <a:cxn ang="0">
                <a:pos x="1999" y="32"/>
              </a:cxn>
              <a:cxn ang="0">
                <a:pos x="2520" y="217"/>
              </a:cxn>
              <a:cxn ang="0">
                <a:pos x="3212" y="71"/>
              </a:cxn>
              <a:cxn ang="0">
                <a:pos x="3633" y="274"/>
              </a:cxn>
              <a:cxn ang="0">
                <a:pos x="3876" y="788"/>
              </a:cxn>
              <a:cxn ang="0">
                <a:pos x="4483" y="956"/>
              </a:cxn>
              <a:cxn ang="0">
                <a:pos x="4690" y="1403"/>
              </a:cxn>
              <a:cxn ang="0">
                <a:pos x="4761" y="2070"/>
              </a:cxn>
              <a:cxn ang="0">
                <a:pos x="4993" y="2584"/>
              </a:cxn>
              <a:cxn ang="0">
                <a:pos x="4604" y="3137"/>
              </a:cxn>
              <a:cxn ang="0">
                <a:pos x="4551" y="3737"/>
              </a:cxn>
              <a:cxn ang="0">
                <a:pos x="4187" y="4191"/>
              </a:cxn>
              <a:cxn ang="0">
                <a:pos x="3594" y="4365"/>
              </a:cxn>
              <a:cxn ang="0">
                <a:pos x="3127" y="4855"/>
              </a:cxn>
              <a:cxn ang="0">
                <a:pos x="2577" y="4730"/>
              </a:cxn>
              <a:cxn ang="0">
                <a:pos x="1895" y="4787"/>
              </a:cxn>
              <a:cxn ang="0">
                <a:pos x="1428" y="4665"/>
              </a:cxn>
              <a:cxn ang="0">
                <a:pos x="1146" y="4080"/>
              </a:cxn>
              <a:cxn ang="0">
                <a:pos x="589" y="3966"/>
              </a:cxn>
              <a:cxn ang="0">
                <a:pos x="307" y="3552"/>
              </a:cxn>
              <a:cxn ang="0">
                <a:pos x="325" y="2888"/>
              </a:cxn>
              <a:cxn ang="0">
                <a:pos x="0" y="2316"/>
              </a:cxn>
              <a:cxn ang="0">
                <a:pos x="282" y="1809"/>
              </a:cxn>
              <a:cxn ang="0">
                <a:pos x="435" y="1245"/>
              </a:cxn>
              <a:cxn ang="0">
                <a:pos x="632" y="778"/>
              </a:cxn>
              <a:cxn ang="0">
                <a:pos x="1242" y="628"/>
              </a:cxn>
              <a:cxn ang="0">
                <a:pos x="1624" y="153"/>
              </a:cxn>
            </a:cxnLst>
            <a:rect l="0" t="0" r="r" b="b"/>
            <a:pathLst>
              <a:path w="4993" h="4872">
                <a:moveTo>
                  <a:pt x="1999" y="32"/>
                </a:moveTo>
                <a:lnTo>
                  <a:pt x="1934" y="35"/>
                </a:lnTo>
                <a:lnTo>
                  <a:pt x="1874" y="46"/>
                </a:lnTo>
                <a:lnTo>
                  <a:pt x="1781" y="82"/>
                </a:lnTo>
                <a:lnTo>
                  <a:pt x="1692" y="135"/>
                </a:lnTo>
                <a:lnTo>
                  <a:pt x="1613" y="210"/>
                </a:lnTo>
                <a:lnTo>
                  <a:pt x="1542" y="299"/>
                </a:lnTo>
                <a:lnTo>
                  <a:pt x="1481" y="407"/>
                </a:lnTo>
                <a:lnTo>
                  <a:pt x="1424" y="528"/>
                </a:lnTo>
                <a:lnTo>
                  <a:pt x="1378" y="664"/>
                </a:lnTo>
                <a:lnTo>
                  <a:pt x="1371" y="678"/>
                </a:lnTo>
                <a:lnTo>
                  <a:pt x="1360" y="674"/>
                </a:lnTo>
                <a:lnTo>
                  <a:pt x="1246" y="660"/>
                </a:lnTo>
                <a:lnTo>
                  <a:pt x="1142" y="656"/>
                </a:lnTo>
                <a:lnTo>
                  <a:pt x="1024" y="664"/>
                </a:lnTo>
                <a:lnTo>
                  <a:pt x="917" y="681"/>
                </a:lnTo>
                <a:lnTo>
                  <a:pt x="817" y="710"/>
                </a:lnTo>
                <a:lnTo>
                  <a:pt x="732" y="749"/>
                </a:lnTo>
                <a:lnTo>
                  <a:pt x="653" y="803"/>
                </a:lnTo>
                <a:lnTo>
                  <a:pt x="589" y="867"/>
                </a:lnTo>
                <a:lnTo>
                  <a:pt x="535" y="946"/>
                </a:lnTo>
                <a:lnTo>
                  <a:pt x="500" y="1038"/>
                </a:lnTo>
                <a:lnTo>
                  <a:pt x="475" y="1138"/>
                </a:lnTo>
                <a:lnTo>
                  <a:pt x="468" y="1245"/>
                </a:lnTo>
                <a:lnTo>
                  <a:pt x="471" y="1342"/>
                </a:lnTo>
                <a:lnTo>
                  <a:pt x="489" y="1442"/>
                </a:lnTo>
                <a:lnTo>
                  <a:pt x="514" y="1549"/>
                </a:lnTo>
                <a:lnTo>
                  <a:pt x="550" y="1660"/>
                </a:lnTo>
                <a:lnTo>
                  <a:pt x="553" y="1674"/>
                </a:lnTo>
                <a:lnTo>
                  <a:pt x="543" y="1681"/>
                </a:lnTo>
                <a:lnTo>
                  <a:pt x="418" y="1752"/>
                </a:lnTo>
                <a:lnTo>
                  <a:pt x="307" y="1831"/>
                </a:lnTo>
                <a:lnTo>
                  <a:pt x="214" y="1913"/>
                </a:lnTo>
                <a:lnTo>
                  <a:pt x="143" y="2002"/>
                </a:lnTo>
                <a:lnTo>
                  <a:pt x="86" y="2091"/>
                </a:lnTo>
                <a:lnTo>
                  <a:pt x="50" y="2188"/>
                </a:lnTo>
                <a:lnTo>
                  <a:pt x="32" y="2288"/>
                </a:lnTo>
                <a:lnTo>
                  <a:pt x="32" y="2316"/>
                </a:lnTo>
                <a:lnTo>
                  <a:pt x="46" y="2427"/>
                </a:lnTo>
                <a:lnTo>
                  <a:pt x="82" y="2538"/>
                </a:lnTo>
                <a:lnTo>
                  <a:pt x="146" y="2648"/>
                </a:lnTo>
                <a:lnTo>
                  <a:pt x="228" y="2752"/>
                </a:lnTo>
                <a:lnTo>
                  <a:pt x="335" y="2855"/>
                </a:lnTo>
                <a:lnTo>
                  <a:pt x="478" y="2963"/>
                </a:lnTo>
                <a:lnTo>
                  <a:pt x="471" y="2973"/>
                </a:lnTo>
                <a:lnTo>
                  <a:pt x="414" y="3105"/>
                </a:lnTo>
                <a:lnTo>
                  <a:pt x="371" y="3230"/>
                </a:lnTo>
                <a:lnTo>
                  <a:pt x="343" y="3352"/>
                </a:lnTo>
                <a:lnTo>
                  <a:pt x="335" y="3466"/>
                </a:lnTo>
                <a:lnTo>
                  <a:pt x="339" y="3548"/>
                </a:lnTo>
                <a:lnTo>
                  <a:pt x="357" y="3627"/>
                </a:lnTo>
                <a:lnTo>
                  <a:pt x="382" y="3698"/>
                </a:lnTo>
                <a:lnTo>
                  <a:pt x="418" y="3766"/>
                </a:lnTo>
                <a:lnTo>
                  <a:pt x="478" y="3841"/>
                </a:lnTo>
                <a:lnTo>
                  <a:pt x="553" y="3905"/>
                </a:lnTo>
                <a:lnTo>
                  <a:pt x="639" y="3955"/>
                </a:lnTo>
                <a:lnTo>
                  <a:pt x="742" y="3998"/>
                </a:lnTo>
                <a:lnTo>
                  <a:pt x="857" y="4026"/>
                </a:lnTo>
                <a:lnTo>
                  <a:pt x="982" y="4041"/>
                </a:lnTo>
                <a:lnTo>
                  <a:pt x="1117" y="4048"/>
                </a:lnTo>
                <a:lnTo>
                  <a:pt x="1171" y="4048"/>
                </a:lnTo>
                <a:lnTo>
                  <a:pt x="1174" y="4062"/>
                </a:lnTo>
                <a:lnTo>
                  <a:pt x="1206" y="4201"/>
                </a:lnTo>
                <a:lnTo>
                  <a:pt x="1246" y="4330"/>
                </a:lnTo>
                <a:lnTo>
                  <a:pt x="1296" y="4444"/>
                </a:lnTo>
                <a:lnTo>
                  <a:pt x="1356" y="4540"/>
                </a:lnTo>
                <a:lnTo>
                  <a:pt x="1428" y="4622"/>
                </a:lnTo>
                <a:lnTo>
                  <a:pt x="1506" y="4687"/>
                </a:lnTo>
                <a:lnTo>
                  <a:pt x="1595" y="4733"/>
                </a:lnTo>
                <a:lnTo>
                  <a:pt x="1688" y="4758"/>
                </a:lnTo>
                <a:lnTo>
                  <a:pt x="1781" y="4765"/>
                </a:lnTo>
                <a:lnTo>
                  <a:pt x="1892" y="4755"/>
                </a:lnTo>
                <a:lnTo>
                  <a:pt x="2006" y="4726"/>
                </a:lnTo>
                <a:lnTo>
                  <a:pt x="2120" y="4680"/>
                </a:lnTo>
                <a:lnTo>
                  <a:pt x="2241" y="4612"/>
                </a:lnTo>
                <a:lnTo>
                  <a:pt x="2363" y="4526"/>
                </a:lnTo>
                <a:lnTo>
                  <a:pt x="2373" y="4519"/>
                </a:lnTo>
                <a:lnTo>
                  <a:pt x="2384" y="4530"/>
                </a:lnTo>
                <a:lnTo>
                  <a:pt x="2488" y="4622"/>
                </a:lnTo>
                <a:lnTo>
                  <a:pt x="2588" y="4697"/>
                </a:lnTo>
                <a:lnTo>
                  <a:pt x="2691" y="4758"/>
                </a:lnTo>
                <a:lnTo>
                  <a:pt x="2795" y="4801"/>
                </a:lnTo>
                <a:lnTo>
                  <a:pt x="2895" y="4830"/>
                </a:lnTo>
                <a:lnTo>
                  <a:pt x="2994" y="4837"/>
                </a:lnTo>
                <a:lnTo>
                  <a:pt x="3055" y="4833"/>
                </a:lnTo>
                <a:lnTo>
                  <a:pt x="3119" y="4822"/>
                </a:lnTo>
                <a:lnTo>
                  <a:pt x="3212" y="4787"/>
                </a:lnTo>
                <a:lnTo>
                  <a:pt x="3298" y="4733"/>
                </a:lnTo>
                <a:lnTo>
                  <a:pt x="3376" y="4662"/>
                </a:lnTo>
                <a:lnTo>
                  <a:pt x="3448" y="4573"/>
                </a:lnTo>
                <a:lnTo>
                  <a:pt x="3512" y="4465"/>
                </a:lnTo>
                <a:lnTo>
                  <a:pt x="3569" y="4344"/>
                </a:lnTo>
                <a:lnTo>
                  <a:pt x="3615" y="4208"/>
                </a:lnTo>
                <a:lnTo>
                  <a:pt x="3619" y="4194"/>
                </a:lnTo>
                <a:lnTo>
                  <a:pt x="3633" y="4194"/>
                </a:lnTo>
                <a:lnTo>
                  <a:pt x="3748" y="4208"/>
                </a:lnTo>
                <a:lnTo>
                  <a:pt x="3851" y="4212"/>
                </a:lnTo>
                <a:lnTo>
                  <a:pt x="3969" y="4205"/>
                </a:lnTo>
                <a:lnTo>
                  <a:pt x="4076" y="4191"/>
                </a:lnTo>
                <a:lnTo>
                  <a:pt x="4176" y="4162"/>
                </a:lnTo>
                <a:lnTo>
                  <a:pt x="4261" y="4119"/>
                </a:lnTo>
                <a:lnTo>
                  <a:pt x="4340" y="4066"/>
                </a:lnTo>
                <a:lnTo>
                  <a:pt x="4404" y="4001"/>
                </a:lnTo>
                <a:lnTo>
                  <a:pt x="4454" y="3923"/>
                </a:lnTo>
                <a:lnTo>
                  <a:pt x="4493" y="3830"/>
                </a:lnTo>
                <a:lnTo>
                  <a:pt x="4515" y="3730"/>
                </a:lnTo>
                <a:lnTo>
                  <a:pt x="4522" y="3623"/>
                </a:lnTo>
                <a:lnTo>
                  <a:pt x="4515" y="3494"/>
                </a:lnTo>
                <a:lnTo>
                  <a:pt x="4486" y="3355"/>
                </a:lnTo>
                <a:lnTo>
                  <a:pt x="4444" y="3209"/>
                </a:lnTo>
                <a:lnTo>
                  <a:pt x="4440" y="3195"/>
                </a:lnTo>
                <a:lnTo>
                  <a:pt x="4451" y="3191"/>
                </a:lnTo>
                <a:lnTo>
                  <a:pt x="4576" y="3120"/>
                </a:lnTo>
                <a:lnTo>
                  <a:pt x="4686" y="3041"/>
                </a:lnTo>
                <a:lnTo>
                  <a:pt x="4775" y="2955"/>
                </a:lnTo>
                <a:lnTo>
                  <a:pt x="4850" y="2870"/>
                </a:lnTo>
                <a:lnTo>
                  <a:pt x="4908" y="2777"/>
                </a:lnTo>
                <a:lnTo>
                  <a:pt x="4943" y="2681"/>
                </a:lnTo>
                <a:lnTo>
                  <a:pt x="4957" y="2581"/>
                </a:lnTo>
                <a:lnTo>
                  <a:pt x="4961" y="2570"/>
                </a:lnTo>
                <a:lnTo>
                  <a:pt x="4961" y="2552"/>
                </a:lnTo>
                <a:lnTo>
                  <a:pt x="4947" y="2441"/>
                </a:lnTo>
                <a:lnTo>
                  <a:pt x="4911" y="2331"/>
                </a:lnTo>
                <a:lnTo>
                  <a:pt x="4847" y="2220"/>
                </a:lnTo>
                <a:lnTo>
                  <a:pt x="4765" y="2116"/>
                </a:lnTo>
                <a:lnTo>
                  <a:pt x="4658" y="2013"/>
                </a:lnTo>
                <a:lnTo>
                  <a:pt x="4529" y="1917"/>
                </a:lnTo>
                <a:lnTo>
                  <a:pt x="4515" y="1909"/>
                </a:lnTo>
                <a:lnTo>
                  <a:pt x="4522" y="1895"/>
                </a:lnTo>
                <a:lnTo>
                  <a:pt x="4579" y="1763"/>
                </a:lnTo>
                <a:lnTo>
                  <a:pt x="4622" y="1638"/>
                </a:lnTo>
                <a:lnTo>
                  <a:pt x="4647" y="1517"/>
                </a:lnTo>
                <a:lnTo>
                  <a:pt x="4654" y="1403"/>
                </a:lnTo>
                <a:lnTo>
                  <a:pt x="4651" y="1320"/>
                </a:lnTo>
                <a:lnTo>
                  <a:pt x="4636" y="1245"/>
                </a:lnTo>
                <a:lnTo>
                  <a:pt x="4611" y="1174"/>
                </a:lnTo>
                <a:lnTo>
                  <a:pt x="4576" y="1106"/>
                </a:lnTo>
                <a:lnTo>
                  <a:pt x="4515" y="1031"/>
                </a:lnTo>
                <a:lnTo>
                  <a:pt x="4440" y="967"/>
                </a:lnTo>
                <a:lnTo>
                  <a:pt x="4354" y="913"/>
                </a:lnTo>
                <a:lnTo>
                  <a:pt x="4251" y="871"/>
                </a:lnTo>
                <a:lnTo>
                  <a:pt x="4137" y="842"/>
                </a:lnTo>
                <a:lnTo>
                  <a:pt x="4012" y="828"/>
                </a:lnTo>
                <a:lnTo>
                  <a:pt x="3876" y="821"/>
                </a:lnTo>
                <a:lnTo>
                  <a:pt x="3822" y="821"/>
                </a:lnTo>
                <a:lnTo>
                  <a:pt x="3819" y="806"/>
                </a:lnTo>
                <a:lnTo>
                  <a:pt x="3787" y="667"/>
                </a:lnTo>
                <a:lnTo>
                  <a:pt x="3748" y="539"/>
                </a:lnTo>
                <a:lnTo>
                  <a:pt x="3698" y="428"/>
                </a:lnTo>
                <a:lnTo>
                  <a:pt x="3637" y="328"/>
                </a:lnTo>
                <a:lnTo>
                  <a:pt x="3566" y="249"/>
                </a:lnTo>
                <a:lnTo>
                  <a:pt x="3487" y="185"/>
                </a:lnTo>
                <a:lnTo>
                  <a:pt x="3398" y="139"/>
                </a:lnTo>
                <a:lnTo>
                  <a:pt x="3305" y="110"/>
                </a:lnTo>
                <a:lnTo>
                  <a:pt x="3212" y="103"/>
                </a:lnTo>
                <a:lnTo>
                  <a:pt x="3102" y="114"/>
                </a:lnTo>
                <a:lnTo>
                  <a:pt x="2987" y="142"/>
                </a:lnTo>
                <a:lnTo>
                  <a:pt x="2873" y="192"/>
                </a:lnTo>
                <a:lnTo>
                  <a:pt x="2752" y="260"/>
                </a:lnTo>
                <a:lnTo>
                  <a:pt x="2630" y="342"/>
                </a:lnTo>
                <a:lnTo>
                  <a:pt x="2620" y="349"/>
                </a:lnTo>
                <a:lnTo>
                  <a:pt x="2609" y="342"/>
                </a:lnTo>
                <a:lnTo>
                  <a:pt x="2506" y="249"/>
                </a:lnTo>
                <a:lnTo>
                  <a:pt x="2402" y="174"/>
                </a:lnTo>
                <a:lnTo>
                  <a:pt x="2298" y="110"/>
                </a:lnTo>
                <a:lnTo>
                  <a:pt x="2199" y="67"/>
                </a:lnTo>
                <a:lnTo>
                  <a:pt x="2095" y="42"/>
                </a:lnTo>
                <a:lnTo>
                  <a:pt x="1999" y="32"/>
                </a:lnTo>
                <a:close/>
                <a:moveTo>
                  <a:pt x="1999" y="0"/>
                </a:moveTo>
                <a:lnTo>
                  <a:pt x="2102" y="10"/>
                </a:lnTo>
                <a:lnTo>
                  <a:pt x="2206" y="35"/>
                </a:lnTo>
                <a:lnTo>
                  <a:pt x="2309" y="78"/>
                </a:lnTo>
                <a:lnTo>
                  <a:pt x="2416" y="139"/>
                </a:lnTo>
                <a:lnTo>
                  <a:pt x="2520" y="217"/>
                </a:lnTo>
                <a:lnTo>
                  <a:pt x="2623" y="307"/>
                </a:lnTo>
                <a:lnTo>
                  <a:pt x="2745" y="224"/>
                </a:lnTo>
                <a:lnTo>
                  <a:pt x="2866" y="160"/>
                </a:lnTo>
                <a:lnTo>
                  <a:pt x="2984" y="110"/>
                </a:lnTo>
                <a:lnTo>
                  <a:pt x="3098" y="82"/>
                </a:lnTo>
                <a:lnTo>
                  <a:pt x="3212" y="71"/>
                </a:lnTo>
                <a:lnTo>
                  <a:pt x="3280" y="75"/>
                </a:lnTo>
                <a:lnTo>
                  <a:pt x="3344" y="85"/>
                </a:lnTo>
                <a:lnTo>
                  <a:pt x="3408" y="107"/>
                </a:lnTo>
                <a:lnTo>
                  <a:pt x="3491" y="150"/>
                </a:lnTo>
                <a:lnTo>
                  <a:pt x="3566" y="203"/>
                </a:lnTo>
                <a:lnTo>
                  <a:pt x="3633" y="274"/>
                </a:lnTo>
                <a:lnTo>
                  <a:pt x="3690" y="353"/>
                </a:lnTo>
                <a:lnTo>
                  <a:pt x="3744" y="446"/>
                </a:lnTo>
                <a:lnTo>
                  <a:pt x="3787" y="549"/>
                </a:lnTo>
                <a:lnTo>
                  <a:pt x="3819" y="664"/>
                </a:lnTo>
                <a:lnTo>
                  <a:pt x="3847" y="788"/>
                </a:lnTo>
                <a:lnTo>
                  <a:pt x="3876" y="788"/>
                </a:lnTo>
                <a:lnTo>
                  <a:pt x="3997" y="792"/>
                </a:lnTo>
                <a:lnTo>
                  <a:pt x="4112" y="806"/>
                </a:lnTo>
                <a:lnTo>
                  <a:pt x="4219" y="831"/>
                </a:lnTo>
                <a:lnTo>
                  <a:pt x="4315" y="863"/>
                </a:lnTo>
                <a:lnTo>
                  <a:pt x="4404" y="903"/>
                </a:lnTo>
                <a:lnTo>
                  <a:pt x="4483" y="956"/>
                </a:lnTo>
                <a:lnTo>
                  <a:pt x="4547" y="1017"/>
                </a:lnTo>
                <a:lnTo>
                  <a:pt x="4604" y="1088"/>
                </a:lnTo>
                <a:lnTo>
                  <a:pt x="4640" y="1160"/>
                </a:lnTo>
                <a:lnTo>
                  <a:pt x="4668" y="1235"/>
                </a:lnTo>
                <a:lnTo>
                  <a:pt x="4683" y="1317"/>
                </a:lnTo>
                <a:lnTo>
                  <a:pt x="4690" y="1403"/>
                </a:lnTo>
                <a:lnTo>
                  <a:pt x="4683" y="1517"/>
                </a:lnTo>
                <a:lnTo>
                  <a:pt x="4654" y="1638"/>
                </a:lnTo>
                <a:lnTo>
                  <a:pt x="4615" y="1767"/>
                </a:lnTo>
                <a:lnTo>
                  <a:pt x="4558" y="1899"/>
                </a:lnTo>
                <a:lnTo>
                  <a:pt x="4668" y="1981"/>
                </a:lnTo>
                <a:lnTo>
                  <a:pt x="4761" y="2070"/>
                </a:lnTo>
                <a:lnTo>
                  <a:pt x="4843" y="2159"/>
                </a:lnTo>
                <a:lnTo>
                  <a:pt x="4908" y="2256"/>
                </a:lnTo>
                <a:lnTo>
                  <a:pt x="4954" y="2352"/>
                </a:lnTo>
                <a:lnTo>
                  <a:pt x="4982" y="2452"/>
                </a:lnTo>
                <a:lnTo>
                  <a:pt x="4993" y="2552"/>
                </a:lnTo>
                <a:lnTo>
                  <a:pt x="4993" y="2584"/>
                </a:lnTo>
                <a:lnTo>
                  <a:pt x="4975" y="2688"/>
                </a:lnTo>
                <a:lnTo>
                  <a:pt x="4936" y="2788"/>
                </a:lnTo>
                <a:lnTo>
                  <a:pt x="4879" y="2884"/>
                </a:lnTo>
                <a:lnTo>
                  <a:pt x="4804" y="2973"/>
                </a:lnTo>
                <a:lnTo>
                  <a:pt x="4711" y="3059"/>
                </a:lnTo>
                <a:lnTo>
                  <a:pt x="4604" y="3137"/>
                </a:lnTo>
                <a:lnTo>
                  <a:pt x="4479" y="3212"/>
                </a:lnTo>
                <a:lnTo>
                  <a:pt x="4511" y="3319"/>
                </a:lnTo>
                <a:lnTo>
                  <a:pt x="4536" y="3427"/>
                </a:lnTo>
                <a:lnTo>
                  <a:pt x="4554" y="3527"/>
                </a:lnTo>
                <a:lnTo>
                  <a:pt x="4558" y="3623"/>
                </a:lnTo>
                <a:lnTo>
                  <a:pt x="4551" y="3737"/>
                </a:lnTo>
                <a:lnTo>
                  <a:pt x="4526" y="3841"/>
                </a:lnTo>
                <a:lnTo>
                  <a:pt x="4486" y="3937"/>
                </a:lnTo>
                <a:lnTo>
                  <a:pt x="4429" y="4023"/>
                </a:lnTo>
                <a:lnTo>
                  <a:pt x="4361" y="4091"/>
                </a:lnTo>
                <a:lnTo>
                  <a:pt x="4279" y="4148"/>
                </a:lnTo>
                <a:lnTo>
                  <a:pt x="4187" y="4191"/>
                </a:lnTo>
                <a:lnTo>
                  <a:pt x="4083" y="4219"/>
                </a:lnTo>
                <a:lnTo>
                  <a:pt x="3972" y="4237"/>
                </a:lnTo>
                <a:lnTo>
                  <a:pt x="3851" y="4244"/>
                </a:lnTo>
                <a:lnTo>
                  <a:pt x="3751" y="4241"/>
                </a:lnTo>
                <a:lnTo>
                  <a:pt x="3644" y="4230"/>
                </a:lnTo>
                <a:lnTo>
                  <a:pt x="3594" y="4365"/>
                </a:lnTo>
                <a:lnTo>
                  <a:pt x="3537" y="4487"/>
                </a:lnTo>
                <a:lnTo>
                  <a:pt x="3473" y="4594"/>
                </a:lnTo>
                <a:lnTo>
                  <a:pt x="3398" y="4687"/>
                </a:lnTo>
                <a:lnTo>
                  <a:pt x="3316" y="4762"/>
                </a:lnTo>
                <a:lnTo>
                  <a:pt x="3226" y="4819"/>
                </a:lnTo>
                <a:lnTo>
                  <a:pt x="3127" y="4855"/>
                </a:lnTo>
                <a:lnTo>
                  <a:pt x="3059" y="4869"/>
                </a:lnTo>
                <a:lnTo>
                  <a:pt x="2994" y="4872"/>
                </a:lnTo>
                <a:lnTo>
                  <a:pt x="2891" y="4862"/>
                </a:lnTo>
                <a:lnTo>
                  <a:pt x="2787" y="4837"/>
                </a:lnTo>
                <a:lnTo>
                  <a:pt x="2684" y="4790"/>
                </a:lnTo>
                <a:lnTo>
                  <a:pt x="2577" y="4730"/>
                </a:lnTo>
                <a:lnTo>
                  <a:pt x="2473" y="4655"/>
                </a:lnTo>
                <a:lnTo>
                  <a:pt x="2370" y="4562"/>
                </a:lnTo>
                <a:lnTo>
                  <a:pt x="2249" y="4644"/>
                </a:lnTo>
                <a:lnTo>
                  <a:pt x="2127" y="4708"/>
                </a:lnTo>
                <a:lnTo>
                  <a:pt x="2009" y="4758"/>
                </a:lnTo>
                <a:lnTo>
                  <a:pt x="1895" y="4787"/>
                </a:lnTo>
                <a:lnTo>
                  <a:pt x="1781" y="4797"/>
                </a:lnTo>
                <a:lnTo>
                  <a:pt x="1713" y="4794"/>
                </a:lnTo>
                <a:lnTo>
                  <a:pt x="1649" y="4783"/>
                </a:lnTo>
                <a:lnTo>
                  <a:pt x="1585" y="4762"/>
                </a:lnTo>
                <a:lnTo>
                  <a:pt x="1503" y="4722"/>
                </a:lnTo>
                <a:lnTo>
                  <a:pt x="1428" y="4665"/>
                </a:lnTo>
                <a:lnTo>
                  <a:pt x="1360" y="4597"/>
                </a:lnTo>
                <a:lnTo>
                  <a:pt x="1299" y="4515"/>
                </a:lnTo>
                <a:lnTo>
                  <a:pt x="1249" y="4423"/>
                </a:lnTo>
                <a:lnTo>
                  <a:pt x="1206" y="4319"/>
                </a:lnTo>
                <a:lnTo>
                  <a:pt x="1171" y="4205"/>
                </a:lnTo>
                <a:lnTo>
                  <a:pt x="1146" y="4080"/>
                </a:lnTo>
                <a:lnTo>
                  <a:pt x="1117" y="4080"/>
                </a:lnTo>
                <a:lnTo>
                  <a:pt x="996" y="4076"/>
                </a:lnTo>
                <a:lnTo>
                  <a:pt x="882" y="4062"/>
                </a:lnTo>
                <a:lnTo>
                  <a:pt x="774" y="4041"/>
                </a:lnTo>
                <a:lnTo>
                  <a:pt x="678" y="4008"/>
                </a:lnTo>
                <a:lnTo>
                  <a:pt x="589" y="3966"/>
                </a:lnTo>
                <a:lnTo>
                  <a:pt x="510" y="3916"/>
                </a:lnTo>
                <a:lnTo>
                  <a:pt x="446" y="3855"/>
                </a:lnTo>
                <a:lnTo>
                  <a:pt x="389" y="3784"/>
                </a:lnTo>
                <a:lnTo>
                  <a:pt x="350" y="3712"/>
                </a:lnTo>
                <a:lnTo>
                  <a:pt x="325" y="3634"/>
                </a:lnTo>
                <a:lnTo>
                  <a:pt x="307" y="3552"/>
                </a:lnTo>
                <a:lnTo>
                  <a:pt x="303" y="3466"/>
                </a:lnTo>
                <a:lnTo>
                  <a:pt x="311" y="3352"/>
                </a:lnTo>
                <a:lnTo>
                  <a:pt x="335" y="3230"/>
                </a:lnTo>
                <a:lnTo>
                  <a:pt x="378" y="3102"/>
                </a:lnTo>
                <a:lnTo>
                  <a:pt x="435" y="2973"/>
                </a:lnTo>
                <a:lnTo>
                  <a:pt x="325" y="2888"/>
                </a:lnTo>
                <a:lnTo>
                  <a:pt x="232" y="2802"/>
                </a:lnTo>
                <a:lnTo>
                  <a:pt x="150" y="2709"/>
                </a:lnTo>
                <a:lnTo>
                  <a:pt x="86" y="2616"/>
                </a:lnTo>
                <a:lnTo>
                  <a:pt x="39" y="2516"/>
                </a:lnTo>
                <a:lnTo>
                  <a:pt x="11" y="2416"/>
                </a:lnTo>
                <a:lnTo>
                  <a:pt x="0" y="2316"/>
                </a:lnTo>
                <a:lnTo>
                  <a:pt x="0" y="2288"/>
                </a:lnTo>
                <a:lnTo>
                  <a:pt x="18" y="2184"/>
                </a:lnTo>
                <a:lnTo>
                  <a:pt x="54" y="2084"/>
                </a:lnTo>
                <a:lnTo>
                  <a:pt x="111" y="1988"/>
                </a:lnTo>
                <a:lnTo>
                  <a:pt x="186" y="1895"/>
                </a:lnTo>
                <a:lnTo>
                  <a:pt x="282" y="1809"/>
                </a:lnTo>
                <a:lnTo>
                  <a:pt x="389" y="1731"/>
                </a:lnTo>
                <a:lnTo>
                  <a:pt x="514" y="1656"/>
                </a:lnTo>
                <a:lnTo>
                  <a:pt x="482" y="1549"/>
                </a:lnTo>
                <a:lnTo>
                  <a:pt x="457" y="1442"/>
                </a:lnTo>
                <a:lnTo>
                  <a:pt x="439" y="1342"/>
                </a:lnTo>
                <a:lnTo>
                  <a:pt x="435" y="1245"/>
                </a:lnTo>
                <a:lnTo>
                  <a:pt x="439" y="1156"/>
                </a:lnTo>
                <a:lnTo>
                  <a:pt x="457" y="1071"/>
                </a:lnTo>
                <a:lnTo>
                  <a:pt x="482" y="988"/>
                </a:lnTo>
                <a:lnTo>
                  <a:pt x="518" y="917"/>
                </a:lnTo>
                <a:lnTo>
                  <a:pt x="564" y="849"/>
                </a:lnTo>
                <a:lnTo>
                  <a:pt x="632" y="778"/>
                </a:lnTo>
                <a:lnTo>
                  <a:pt x="714" y="724"/>
                </a:lnTo>
                <a:lnTo>
                  <a:pt x="807" y="678"/>
                </a:lnTo>
                <a:lnTo>
                  <a:pt x="910" y="649"/>
                </a:lnTo>
                <a:lnTo>
                  <a:pt x="1021" y="631"/>
                </a:lnTo>
                <a:lnTo>
                  <a:pt x="1142" y="624"/>
                </a:lnTo>
                <a:lnTo>
                  <a:pt x="1242" y="628"/>
                </a:lnTo>
                <a:lnTo>
                  <a:pt x="1349" y="639"/>
                </a:lnTo>
                <a:lnTo>
                  <a:pt x="1392" y="521"/>
                </a:lnTo>
                <a:lnTo>
                  <a:pt x="1438" y="410"/>
                </a:lnTo>
                <a:lnTo>
                  <a:pt x="1495" y="314"/>
                </a:lnTo>
                <a:lnTo>
                  <a:pt x="1556" y="224"/>
                </a:lnTo>
                <a:lnTo>
                  <a:pt x="1624" y="153"/>
                </a:lnTo>
                <a:lnTo>
                  <a:pt x="1699" y="92"/>
                </a:lnTo>
                <a:lnTo>
                  <a:pt x="1777" y="46"/>
                </a:lnTo>
                <a:lnTo>
                  <a:pt x="1867" y="14"/>
                </a:lnTo>
                <a:lnTo>
                  <a:pt x="1931" y="3"/>
                </a:lnTo>
                <a:lnTo>
                  <a:pt x="199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solidFill>
              <a:schemeClr val="accent2">
                <a:lumMod val="50000"/>
              </a:schemeClr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6" name="Freeform 12"/>
          <p:cNvSpPr/>
          <p:nvPr/>
        </p:nvSpPr>
        <p:spPr bwMode="auto">
          <a:xfrm>
            <a:off x="8456018" y="1853463"/>
            <a:ext cx="1737417" cy="1695517"/>
          </a:xfrm>
          <a:custGeom>
            <a:avLst/>
            <a:gdLst/>
            <a:ahLst/>
            <a:cxnLst>
              <a:cxn ang="0">
                <a:pos x="1942" y="25"/>
              </a:cxn>
              <a:cxn ang="0">
                <a:pos x="2235" y="193"/>
              </a:cxn>
              <a:cxn ang="0">
                <a:pos x="2542" y="146"/>
              </a:cxn>
              <a:cxn ang="0">
                <a:pos x="2845" y="61"/>
              </a:cxn>
              <a:cxn ang="0">
                <a:pos x="3113" y="136"/>
              </a:cxn>
              <a:cxn ang="0">
                <a:pos x="3305" y="360"/>
              </a:cxn>
              <a:cxn ang="0">
                <a:pos x="3416" y="707"/>
              </a:cxn>
              <a:cxn ang="0">
                <a:pos x="3776" y="750"/>
              </a:cxn>
              <a:cxn ang="0">
                <a:pos x="4033" y="892"/>
              </a:cxn>
              <a:cxn ang="0">
                <a:pos x="4158" y="1142"/>
              </a:cxn>
              <a:cxn ang="0">
                <a:pos x="4133" y="1453"/>
              </a:cxn>
              <a:cxn ang="0">
                <a:pos x="4166" y="1781"/>
              </a:cxn>
              <a:cxn ang="0">
                <a:pos x="4398" y="2081"/>
              </a:cxn>
              <a:cxn ang="0">
                <a:pos x="4422" y="2388"/>
              </a:cxn>
              <a:cxn ang="0">
                <a:pos x="4269" y="2642"/>
              </a:cxn>
              <a:cxn ang="0">
                <a:pos x="3976" y="2852"/>
              </a:cxn>
              <a:cxn ang="0">
                <a:pos x="4048" y="3209"/>
              </a:cxn>
              <a:cxn ang="0">
                <a:pos x="3987" y="3495"/>
              </a:cxn>
              <a:cxn ang="0">
                <a:pos x="3791" y="3691"/>
              </a:cxn>
              <a:cxn ang="0">
                <a:pos x="3487" y="3770"/>
              </a:cxn>
              <a:cxn ang="0">
                <a:pos x="3191" y="3877"/>
              </a:cxn>
              <a:cxn ang="0">
                <a:pos x="3020" y="4166"/>
              </a:cxn>
              <a:cxn ang="0">
                <a:pos x="2777" y="4316"/>
              </a:cxn>
              <a:cxn ang="0">
                <a:pos x="2495" y="4302"/>
              </a:cxn>
              <a:cxn ang="0">
                <a:pos x="2203" y="4134"/>
              </a:cxn>
              <a:cxn ang="0">
                <a:pos x="1896" y="4180"/>
              </a:cxn>
              <a:cxn ang="0">
                <a:pos x="1592" y="4266"/>
              </a:cxn>
              <a:cxn ang="0">
                <a:pos x="1325" y="4191"/>
              </a:cxn>
              <a:cxn ang="0">
                <a:pos x="1132" y="3970"/>
              </a:cxn>
              <a:cxn ang="0">
                <a:pos x="1021" y="3623"/>
              </a:cxn>
              <a:cxn ang="0">
                <a:pos x="661" y="3580"/>
              </a:cxn>
              <a:cxn ang="0">
                <a:pos x="404" y="3434"/>
              </a:cxn>
              <a:cxn ang="0">
                <a:pos x="279" y="3188"/>
              </a:cxn>
              <a:cxn ang="0">
                <a:pos x="304" y="2874"/>
              </a:cxn>
              <a:cxn ang="0">
                <a:pos x="272" y="2545"/>
              </a:cxn>
              <a:cxn ang="0">
                <a:pos x="40" y="2245"/>
              </a:cxn>
              <a:cxn ang="0">
                <a:pos x="15" y="1938"/>
              </a:cxn>
              <a:cxn ang="0">
                <a:pos x="168" y="1685"/>
              </a:cxn>
              <a:cxn ang="0">
                <a:pos x="461" y="1474"/>
              </a:cxn>
              <a:cxn ang="0">
                <a:pos x="389" y="1117"/>
              </a:cxn>
              <a:cxn ang="0">
                <a:pos x="450" y="832"/>
              </a:cxn>
              <a:cxn ang="0">
                <a:pos x="646" y="635"/>
              </a:cxn>
              <a:cxn ang="0">
                <a:pos x="950" y="560"/>
              </a:cxn>
              <a:cxn ang="0">
                <a:pos x="1246" y="450"/>
              </a:cxn>
              <a:cxn ang="0">
                <a:pos x="1417" y="161"/>
              </a:cxn>
              <a:cxn ang="0">
                <a:pos x="1656" y="14"/>
              </a:cxn>
            </a:cxnLst>
            <a:rect l="0" t="0" r="r" b="b"/>
            <a:pathLst>
              <a:path w="4437" h="4330">
                <a:moveTo>
                  <a:pt x="1749" y="0"/>
                </a:moveTo>
                <a:lnTo>
                  <a:pt x="1846" y="3"/>
                </a:lnTo>
                <a:lnTo>
                  <a:pt x="1942" y="25"/>
                </a:lnTo>
                <a:lnTo>
                  <a:pt x="2038" y="64"/>
                </a:lnTo>
                <a:lnTo>
                  <a:pt x="2135" y="121"/>
                </a:lnTo>
                <a:lnTo>
                  <a:pt x="2235" y="193"/>
                </a:lnTo>
                <a:lnTo>
                  <a:pt x="2331" y="278"/>
                </a:lnTo>
                <a:lnTo>
                  <a:pt x="2438" y="203"/>
                </a:lnTo>
                <a:lnTo>
                  <a:pt x="2542" y="146"/>
                </a:lnTo>
                <a:lnTo>
                  <a:pt x="2649" y="100"/>
                </a:lnTo>
                <a:lnTo>
                  <a:pt x="2749" y="75"/>
                </a:lnTo>
                <a:lnTo>
                  <a:pt x="2845" y="61"/>
                </a:lnTo>
                <a:lnTo>
                  <a:pt x="2941" y="68"/>
                </a:lnTo>
                <a:lnTo>
                  <a:pt x="3031" y="93"/>
                </a:lnTo>
                <a:lnTo>
                  <a:pt x="3113" y="136"/>
                </a:lnTo>
                <a:lnTo>
                  <a:pt x="3188" y="196"/>
                </a:lnTo>
                <a:lnTo>
                  <a:pt x="3252" y="271"/>
                </a:lnTo>
                <a:lnTo>
                  <a:pt x="3305" y="360"/>
                </a:lnTo>
                <a:lnTo>
                  <a:pt x="3352" y="464"/>
                </a:lnTo>
                <a:lnTo>
                  <a:pt x="3387" y="578"/>
                </a:lnTo>
                <a:lnTo>
                  <a:pt x="3416" y="707"/>
                </a:lnTo>
                <a:lnTo>
                  <a:pt x="3544" y="710"/>
                </a:lnTo>
                <a:lnTo>
                  <a:pt x="3666" y="725"/>
                </a:lnTo>
                <a:lnTo>
                  <a:pt x="3776" y="750"/>
                </a:lnTo>
                <a:lnTo>
                  <a:pt x="3873" y="785"/>
                </a:lnTo>
                <a:lnTo>
                  <a:pt x="3959" y="832"/>
                </a:lnTo>
                <a:lnTo>
                  <a:pt x="4033" y="892"/>
                </a:lnTo>
                <a:lnTo>
                  <a:pt x="4091" y="967"/>
                </a:lnTo>
                <a:lnTo>
                  <a:pt x="4133" y="1049"/>
                </a:lnTo>
                <a:lnTo>
                  <a:pt x="4158" y="1142"/>
                </a:lnTo>
                <a:lnTo>
                  <a:pt x="4166" y="1239"/>
                </a:lnTo>
                <a:lnTo>
                  <a:pt x="4158" y="1342"/>
                </a:lnTo>
                <a:lnTo>
                  <a:pt x="4133" y="1453"/>
                </a:lnTo>
                <a:lnTo>
                  <a:pt x="4098" y="1571"/>
                </a:lnTo>
                <a:lnTo>
                  <a:pt x="4044" y="1688"/>
                </a:lnTo>
                <a:lnTo>
                  <a:pt x="4166" y="1781"/>
                </a:lnTo>
                <a:lnTo>
                  <a:pt x="4265" y="1878"/>
                </a:lnTo>
                <a:lnTo>
                  <a:pt x="4344" y="1978"/>
                </a:lnTo>
                <a:lnTo>
                  <a:pt x="4398" y="2081"/>
                </a:lnTo>
                <a:lnTo>
                  <a:pt x="4430" y="2188"/>
                </a:lnTo>
                <a:lnTo>
                  <a:pt x="4437" y="2295"/>
                </a:lnTo>
                <a:lnTo>
                  <a:pt x="4422" y="2388"/>
                </a:lnTo>
                <a:lnTo>
                  <a:pt x="4387" y="2474"/>
                </a:lnTo>
                <a:lnTo>
                  <a:pt x="4337" y="2559"/>
                </a:lnTo>
                <a:lnTo>
                  <a:pt x="4269" y="2642"/>
                </a:lnTo>
                <a:lnTo>
                  <a:pt x="4187" y="2717"/>
                </a:lnTo>
                <a:lnTo>
                  <a:pt x="4087" y="2788"/>
                </a:lnTo>
                <a:lnTo>
                  <a:pt x="3976" y="2852"/>
                </a:lnTo>
                <a:lnTo>
                  <a:pt x="4016" y="2977"/>
                </a:lnTo>
                <a:lnTo>
                  <a:pt x="4037" y="3095"/>
                </a:lnTo>
                <a:lnTo>
                  <a:pt x="4048" y="3209"/>
                </a:lnTo>
                <a:lnTo>
                  <a:pt x="4041" y="3313"/>
                </a:lnTo>
                <a:lnTo>
                  <a:pt x="4023" y="3409"/>
                </a:lnTo>
                <a:lnTo>
                  <a:pt x="3987" y="3495"/>
                </a:lnTo>
                <a:lnTo>
                  <a:pt x="3937" y="3573"/>
                </a:lnTo>
                <a:lnTo>
                  <a:pt x="3869" y="3641"/>
                </a:lnTo>
                <a:lnTo>
                  <a:pt x="3791" y="3691"/>
                </a:lnTo>
                <a:lnTo>
                  <a:pt x="3702" y="3730"/>
                </a:lnTo>
                <a:lnTo>
                  <a:pt x="3598" y="3755"/>
                </a:lnTo>
                <a:lnTo>
                  <a:pt x="3487" y="3770"/>
                </a:lnTo>
                <a:lnTo>
                  <a:pt x="3366" y="3766"/>
                </a:lnTo>
                <a:lnTo>
                  <a:pt x="3234" y="3755"/>
                </a:lnTo>
                <a:lnTo>
                  <a:pt x="3191" y="3877"/>
                </a:lnTo>
                <a:lnTo>
                  <a:pt x="3141" y="3987"/>
                </a:lnTo>
                <a:lnTo>
                  <a:pt x="3084" y="4084"/>
                </a:lnTo>
                <a:lnTo>
                  <a:pt x="3020" y="4166"/>
                </a:lnTo>
                <a:lnTo>
                  <a:pt x="2945" y="4234"/>
                </a:lnTo>
                <a:lnTo>
                  <a:pt x="2866" y="4284"/>
                </a:lnTo>
                <a:lnTo>
                  <a:pt x="2777" y="4316"/>
                </a:lnTo>
                <a:lnTo>
                  <a:pt x="2684" y="4330"/>
                </a:lnTo>
                <a:lnTo>
                  <a:pt x="2592" y="4323"/>
                </a:lnTo>
                <a:lnTo>
                  <a:pt x="2495" y="4302"/>
                </a:lnTo>
                <a:lnTo>
                  <a:pt x="2399" y="4262"/>
                </a:lnTo>
                <a:lnTo>
                  <a:pt x="2302" y="4205"/>
                </a:lnTo>
                <a:lnTo>
                  <a:pt x="2203" y="4134"/>
                </a:lnTo>
                <a:lnTo>
                  <a:pt x="2106" y="4048"/>
                </a:lnTo>
                <a:lnTo>
                  <a:pt x="1999" y="4123"/>
                </a:lnTo>
                <a:lnTo>
                  <a:pt x="1896" y="4180"/>
                </a:lnTo>
                <a:lnTo>
                  <a:pt x="1789" y="4227"/>
                </a:lnTo>
                <a:lnTo>
                  <a:pt x="1689" y="4252"/>
                </a:lnTo>
                <a:lnTo>
                  <a:pt x="1592" y="4266"/>
                </a:lnTo>
                <a:lnTo>
                  <a:pt x="1496" y="4259"/>
                </a:lnTo>
                <a:lnTo>
                  <a:pt x="1407" y="4234"/>
                </a:lnTo>
                <a:lnTo>
                  <a:pt x="1325" y="4191"/>
                </a:lnTo>
                <a:lnTo>
                  <a:pt x="1250" y="4134"/>
                </a:lnTo>
                <a:lnTo>
                  <a:pt x="1185" y="4059"/>
                </a:lnTo>
                <a:lnTo>
                  <a:pt x="1132" y="3970"/>
                </a:lnTo>
                <a:lnTo>
                  <a:pt x="1085" y="3866"/>
                </a:lnTo>
                <a:lnTo>
                  <a:pt x="1050" y="3752"/>
                </a:lnTo>
                <a:lnTo>
                  <a:pt x="1021" y="3623"/>
                </a:lnTo>
                <a:lnTo>
                  <a:pt x="893" y="3620"/>
                </a:lnTo>
                <a:lnTo>
                  <a:pt x="771" y="3605"/>
                </a:lnTo>
                <a:lnTo>
                  <a:pt x="661" y="3580"/>
                </a:lnTo>
                <a:lnTo>
                  <a:pt x="564" y="3545"/>
                </a:lnTo>
                <a:lnTo>
                  <a:pt x="479" y="3495"/>
                </a:lnTo>
                <a:lnTo>
                  <a:pt x="404" y="3434"/>
                </a:lnTo>
                <a:lnTo>
                  <a:pt x="347" y="3363"/>
                </a:lnTo>
                <a:lnTo>
                  <a:pt x="304" y="3281"/>
                </a:lnTo>
                <a:lnTo>
                  <a:pt x="279" y="3188"/>
                </a:lnTo>
                <a:lnTo>
                  <a:pt x="272" y="3088"/>
                </a:lnTo>
                <a:lnTo>
                  <a:pt x="279" y="2984"/>
                </a:lnTo>
                <a:lnTo>
                  <a:pt x="304" y="2874"/>
                </a:lnTo>
                <a:lnTo>
                  <a:pt x="339" y="2759"/>
                </a:lnTo>
                <a:lnTo>
                  <a:pt x="393" y="2638"/>
                </a:lnTo>
                <a:lnTo>
                  <a:pt x="272" y="2545"/>
                </a:lnTo>
                <a:lnTo>
                  <a:pt x="172" y="2449"/>
                </a:lnTo>
                <a:lnTo>
                  <a:pt x="93" y="2349"/>
                </a:lnTo>
                <a:lnTo>
                  <a:pt x="40" y="2245"/>
                </a:lnTo>
                <a:lnTo>
                  <a:pt x="8" y="2138"/>
                </a:lnTo>
                <a:lnTo>
                  <a:pt x="0" y="2031"/>
                </a:lnTo>
                <a:lnTo>
                  <a:pt x="15" y="1938"/>
                </a:lnTo>
                <a:lnTo>
                  <a:pt x="50" y="1853"/>
                </a:lnTo>
                <a:lnTo>
                  <a:pt x="100" y="1767"/>
                </a:lnTo>
                <a:lnTo>
                  <a:pt x="168" y="1685"/>
                </a:lnTo>
                <a:lnTo>
                  <a:pt x="250" y="1610"/>
                </a:lnTo>
                <a:lnTo>
                  <a:pt x="350" y="1538"/>
                </a:lnTo>
                <a:lnTo>
                  <a:pt x="461" y="1474"/>
                </a:lnTo>
                <a:lnTo>
                  <a:pt x="422" y="1349"/>
                </a:lnTo>
                <a:lnTo>
                  <a:pt x="400" y="1231"/>
                </a:lnTo>
                <a:lnTo>
                  <a:pt x="389" y="1117"/>
                </a:lnTo>
                <a:lnTo>
                  <a:pt x="397" y="1014"/>
                </a:lnTo>
                <a:lnTo>
                  <a:pt x="414" y="917"/>
                </a:lnTo>
                <a:lnTo>
                  <a:pt x="450" y="832"/>
                </a:lnTo>
                <a:lnTo>
                  <a:pt x="500" y="753"/>
                </a:lnTo>
                <a:lnTo>
                  <a:pt x="568" y="689"/>
                </a:lnTo>
                <a:lnTo>
                  <a:pt x="646" y="635"/>
                </a:lnTo>
                <a:lnTo>
                  <a:pt x="736" y="596"/>
                </a:lnTo>
                <a:lnTo>
                  <a:pt x="839" y="571"/>
                </a:lnTo>
                <a:lnTo>
                  <a:pt x="950" y="560"/>
                </a:lnTo>
                <a:lnTo>
                  <a:pt x="1071" y="560"/>
                </a:lnTo>
                <a:lnTo>
                  <a:pt x="1203" y="575"/>
                </a:lnTo>
                <a:lnTo>
                  <a:pt x="1246" y="450"/>
                </a:lnTo>
                <a:lnTo>
                  <a:pt x="1296" y="339"/>
                </a:lnTo>
                <a:lnTo>
                  <a:pt x="1353" y="243"/>
                </a:lnTo>
                <a:lnTo>
                  <a:pt x="1417" y="161"/>
                </a:lnTo>
                <a:lnTo>
                  <a:pt x="1489" y="96"/>
                </a:lnTo>
                <a:lnTo>
                  <a:pt x="1571" y="46"/>
                </a:lnTo>
                <a:lnTo>
                  <a:pt x="1656" y="14"/>
                </a:lnTo>
                <a:lnTo>
                  <a:pt x="174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8" name="Freeform 11"/>
          <p:cNvSpPr>
            <a:spLocks noEditPoints="1"/>
          </p:cNvSpPr>
          <p:nvPr/>
        </p:nvSpPr>
        <p:spPr bwMode="auto">
          <a:xfrm rot="943525">
            <a:off x="6214088" y="1747346"/>
            <a:ext cx="1938361" cy="1891385"/>
          </a:xfrm>
          <a:custGeom>
            <a:avLst/>
            <a:gdLst/>
            <a:ahLst/>
            <a:cxnLst>
              <a:cxn ang="0">
                <a:pos x="1613" y="210"/>
              </a:cxn>
              <a:cxn ang="0">
                <a:pos x="1360" y="674"/>
              </a:cxn>
              <a:cxn ang="0">
                <a:pos x="732" y="749"/>
              </a:cxn>
              <a:cxn ang="0">
                <a:pos x="468" y="1245"/>
              </a:cxn>
              <a:cxn ang="0">
                <a:pos x="543" y="1681"/>
              </a:cxn>
              <a:cxn ang="0">
                <a:pos x="50" y="2188"/>
              </a:cxn>
              <a:cxn ang="0">
                <a:pos x="228" y="2752"/>
              </a:cxn>
              <a:cxn ang="0">
                <a:pos x="343" y="3352"/>
              </a:cxn>
              <a:cxn ang="0">
                <a:pos x="478" y="3841"/>
              </a:cxn>
              <a:cxn ang="0">
                <a:pos x="1117" y="4048"/>
              </a:cxn>
              <a:cxn ang="0">
                <a:pos x="1356" y="4540"/>
              </a:cxn>
              <a:cxn ang="0">
                <a:pos x="1892" y="4755"/>
              </a:cxn>
              <a:cxn ang="0">
                <a:pos x="2384" y="4530"/>
              </a:cxn>
              <a:cxn ang="0">
                <a:pos x="2994" y="4837"/>
              </a:cxn>
              <a:cxn ang="0">
                <a:pos x="3448" y="4573"/>
              </a:cxn>
              <a:cxn ang="0">
                <a:pos x="3748" y="4208"/>
              </a:cxn>
              <a:cxn ang="0">
                <a:pos x="4340" y="4066"/>
              </a:cxn>
              <a:cxn ang="0">
                <a:pos x="4515" y="3494"/>
              </a:cxn>
              <a:cxn ang="0">
                <a:pos x="4686" y="3041"/>
              </a:cxn>
              <a:cxn ang="0">
                <a:pos x="4961" y="2570"/>
              </a:cxn>
              <a:cxn ang="0">
                <a:pos x="4658" y="2013"/>
              </a:cxn>
              <a:cxn ang="0">
                <a:pos x="4647" y="1517"/>
              </a:cxn>
              <a:cxn ang="0">
                <a:pos x="4515" y="1031"/>
              </a:cxn>
              <a:cxn ang="0">
                <a:pos x="3876" y="821"/>
              </a:cxn>
              <a:cxn ang="0">
                <a:pos x="3637" y="328"/>
              </a:cxn>
              <a:cxn ang="0">
                <a:pos x="3102" y="114"/>
              </a:cxn>
              <a:cxn ang="0">
                <a:pos x="2609" y="342"/>
              </a:cxn>
              <a:cxn ang="0">
                <a:pos x="1999" y="32"/>
              </a:cxn>
              <a:cxn ang="0">
                <a:pos x="2520" y="217"/>
              </a:cxn>
              <a:cxn ang="0">
                <a:pos x="3212" y="71"/>
              </a:cxn>
              <a:cxn ang="0">
                <a:pos x="3633" y="274"/>
              </a:cxn>
              <a:cxn ang="0">
                <a:pos x="3876" y="788"/>
              </a:cxn>
              <a:cxn ang="0">
                <a:pos x="4483" y="956"/>
              </a:cxn>
              <a:cxn ang="0">
                <a:pos x="4690" y="1403"/>
              </a:cxn>
              <a:cxn ang="0">
                <a:pos x="4761" y="2070"/>
              </a:cxn>
              <a:cxn ang="0">
                <a:pos x="4993" y="2584"/>
              </a:cxn>
              <a:cxn ang="0">
                <a:pos x="4604" y="3137"/>
              </a:cxn>
              <a:cxn ang="0">
                <a:pos x="4551" y="3737"/>
              </a:cxn>
              <a:cxn ang="0">
                <a:pos x="4187" y="4191"/>
              </a:cxn>
              <a:cxn ang="0">
                <a:pos x="3594" y="4365"/>
              </a:cxn>
              <a:cxn ang="0">
                <a:pos x="3127" y="4855"/>
              </a:cxn>
              <a:cxn ang="0">
                <a:pos x="2577" y="4730"/>
              </a:cxn>
              <a:cxn ang="0">
                <a:pos x="1895" y="4787"/>
              </a:cxn>
              <a:cxn ang="0">
                <a:pos x="1428" y="4665"/>
              </a:cxn>
              <a:cxn ang="0">
                <a:pos x="1146" y="4080"/>
              </a:cxn>
              <a:cxn ang="0">
                <a:pos x="589" y="3966"/>
              </a:cxn>
              <a:cxn ang="0">
                <a:pos x="307" y="3552"/>
              </a:cxn>
              <a:cxn ang="0">
                <a:pos x="325" y="2888"/>
              </a:cxn>
              <a:cxn ang="0">
                <a:pos x="0" y="2316"/>
              </a:cxn>
              <a:cxn ang="0">
                <a:pos x="282" y="1809"/>
              </a:cxn>
              <a:cxn ang="0">
                <a:pos x="435" y="1245"/>
              </a:cxn>
              <a:cxn ang="0">
                <a:pos x="632" y="778"/>
              </a:cxn>
              <a:cxn ang="0">
                <a:pos x="1242" y="628"/>
              </a:cxn>
              <a:cxn ang="0">
                <a:pos x="1624" y="153"/>
              </a:cxn>
            </a:cxnLst>
            <a:rect l="0" t="0" r="r" b="b"/>
            <a:pathLst>
              <a:path w="4993" h="4872">
                <a:moveTo>
                  <a:pt x="1999" y="32"/>
                </a:moveTo>
                <a:lnTo>
                  <a:pt x="1934" y="35"/>
                </a:lnTo>
                <a:lnTo>
                  <a:pt x="1874" y="46"/>
                </a:lnTo>
                <a:lnTo>
                  <a:pt x="1781" y="82"/>
                </a:lnTo>
                <a:lnTo>
                  <a:pt x="1692" y="135"/>
                </a:lnTo>
                <a:lnTo>
                  <a:pt x="1613" y="210"/>
                </a:lnTo>
                <a:lnTo>
                  <a:pt x="1542" y="299"/>
                </a:lnTo>
                <a:lnTo>
                  <a:pt x="1481" y="407"/>
                </a:lnTo>
                <a:lnTo>
                  <a:pt x="1424" y="528"/>
                </a:lnTo>
                <a:lnTo>
                  <a:pt x="1378" y="664"/>
                </a:lnTo>
                <a:lnTo>
                  <a:pt x="1371" y="678"/>
                </a:lnTo>
                <a:lnTo>
                  <a:pt x="1360" y="674"/>
                </a:lnTo>
                <a:lnTo>
                  <a:pt x="1246" y="660"/>
                </a:lnTo>
                <a:lnTo>
                  <a:pt x="1142" y="656"/>
                </a:lnTo>
                <a:lnTo>
                  <a:pt x="1024" y="664"/>
                </a:lnTo>
                <a:lnTo>
                  <a:pt x="917" y="681"/>
                </a:lnTo>
                <a:lnTo>
                  <a:pt x="817" y="710"/>
                </a:lnTo>
                <a:lnTo>
                  <a:pt x="732" y="749"/>
                </a:lnTo>
                <a:lnTo>
                  <a:pt x="653" y="803"/>
                </a:lnTo>
                <a:lnTo>
                  <a:pt x="589" y="867"/>
                </a:lnTo>
                <a:lnTo>
                  <a:pt x="535" y="946"/>
                </a:lnTo>
                <a:lnTo>
                  <a:pt x="500" y="1038"/>
                </a:lnTo>
                <a:lnTo>
                  <a:pt x="475" y="1138"/>
                </a:lnTo>
                <a:lnTo>
                  <a:pt x="468" y="1245"/>
                </a:lnTo>
                <a:lnTo>
                  <a:pt x="471" y="1342"/>
                </a:lnTo>
                <a:lnTo>
                  <a:pt x="489" y="1442"/>
                </a:lnTo>
                <a:lnTo>
                  <a:pt x="514" y="1549"/>
                </a:lnTo>
                <a:lnTo>
                  <a:pt x="550" y="1660"/>
                </a:lnTo>
                <a:lnTo>
                  <a:pt x="553" y="1674"/>
                </a:lnTo>
                <a:lnTo>
                  <a:pt x="543" y="1681"/>
                </a:lnTo>
                <a:lnTo>
                  <a:pt x="418" y="1752"/>
                </a:lnTo>
                <a:lnTo>
                  <a:pt x="307" y="1831"/>
                </a:lnTo>
                <a:lnTo>
                  <a:pt x="214" y="1913"/>
                </a:lnTo>
                <a:lnTo>
                  <a:pt x="143" y="2002"/>
                </a:lnTo>
                <a:lnTo>
                  <a:pt x="86" y="2091"/>
                </a:lnTo>
                <a:lnTo>
                  <a:pt x="50" y="2188"/>
                </a:lnTo>
                <a:lnTo>
                  <a:pt x="32" y="2288"/>
                </a:lnTo>
                <a:lnTo>
                  <a:pt x="32" y="2316"/>
                </a:lnTo>
                <a:lnTo>
                  <a:pt x="46" y="2427"/>
                </a:lnTo>
                <a:lnTo>
                  <a:pt x="82" y="2538"/>
                </a:lnTo>
                <a:lnTo>
                  <a:pt x="146" y="2648"/>
                </a:lnTo>
                <a:lnTo>
                  <a:pt x="228" y="2752"/>
                </a:lnTo>
                <a:lnTo>
                  <a:pt x="335" y="2855"/>
                </a:lnTo>
                <a:lnTo>
                  <a:pt x="478" y="2963"/>
                </a:lnTo>
                <a:lnTo>
                  <a:pt x="471" y="2973"/>
                </a:lnTo>
                <a:lnTo>
                  <a:pt x="414" y="3105"/>
                </a:lnTo>
                <a:lnTo>
                  <a:pt x="371" y="3230"/>
                </a:lnTo>
                <a:lnTo>
                  <a:pt x="343" y="3352"/>
                </a:lnTo>
                <a:lnTo>
                  <a:pt x="335" y="3466"/>
                </a:lnTo>
                <a:lnTo>
                  <a:pt x="339" y="3548"/>
                </a:lnTo>
                <a:lnTo>
                  <a:pt x="357" y="3627"/>
                </a:lnTo>
                <a:lnTo>
                  <a:pt x="382" y="3698"/>
                </a:lnTo>
                <a:lnTo>
                  <a:pt x="418" y="3766"/>
                </a:lnTo>
                <a:lnTo>
                  <a:pt x="478" y="3841"/>
                </a:lnTo>
                <a:lnTo>
                  <a:pt x="553" y="3905"/>
                </a:lnTo>
                <a:lnTo>
                  <a:pt x="639" y="3955"/>
                </a:lnTo>
                <a:lnTo>
                  <a:pt x="742" y="3998"/>
                </a:lnTo>
                <a:lnTo>
                  <a:pt x="857" y="4026"/>
                </a:lnTo>
                <a:lnTo>
                  <a:pt x="982" y="4041"/>
                </a:lnTo>
                <a:lnTo>
                  <a:pt x="1117" y="4048"/>
                </a:lnTo>
                <a:lnTo>
                  <a:pt x="1171" y="4048"/>
                </a:lnTo>
                <a:lnTo>
                  <a:pt x="1174" y="4062"/>
                </a:lnTo>
                <a:lnTo>
                  <a:pt x="1206" y="4201"/>
                </a:lnTo>
                <a:lnTo>
                  <a:pt x="1246" y="4330"/>
                </a:lnTo>
                <a:lnTo>
                  <a:pt x="1296" y="4444"/>
                </a:lnTo>
                <a:lnTo>
                  <a:pt x="1356" y="4540"/>
                </a:lnTo>
                <a:lnTo>
                  <a:pt x="1428" y="4622"/>
                </a:lnTo>
                <a:lnTo>
                  <a:pt x="1506" y="4687"/>
                </a:lnTo>
                <a:lnTo>
                  <a:pt x="1595" y="4733"/>
                </a:lnTo>
                <a:lnTo>
                  <a:pt x="1688" y="4758"/>
                </a:lnTo>
                <a:lnTo>
                  <a:pt x="1781" y="4765"/>
                </a:lnTo>
                <a:lnTo>
                  <a:pt x="1892" y="4755"/>
                </a:lnTo>
                <a:lnTo>
                  <a:pt x="2006" y="4726"/>
                </a:lnTo>
                <a:lnTo>
                  <a:pt x="2120" y="4680"/>
                </a:lnTo>
                <a:lnTo>
                  <a:pt x="2241" y="4612"/>
                </a:lnTo>
                <a:lnTo>
                  <a:pt x="2363" y="4526"/>
                </a:lnTo>
                <a:lnTo>
                  <a:pt x="2373" y="4519"/>
                </a:lnTo>
                <a:lnTo>
                  <a:pt x="2384" y="4530"/>
                </a:lnTo>
                <a:lnTo>
                  <a:pt x="2488" y="4622"/>
                </a:lnTo>
                <a:lnTo>
                  <a:pt x="2588" y="4697"/>
                </a:lnTo>
                <a:lnTo>
                  <a:pt x="2691" y="4758"/>
                </a:lnTo>
                <a:lnTo>
                  <a:pt x="2795" y="4801"/>
                </a:lnTo>
                <a:lnTo>
                  <a:pt x="2895" y="4830"/>
                </a:lnTo>
                <a:lnTo>
                  <a:pt x="2994" y="4837"/>
                </a:lnTo>
                <a:lnTo>
                  <a:pt x="3055" y="4833"/>
                </a:lnTo>
                <a:lnTo>
                  <a:pt x="3119" y="4822"/>
                </a:lnTo>
                <a:lnTo>
                  <a:pt x="3212" y="4787"/>
                </a:lnTo>
                <a:lnTo>
                  <a:pt x="3298" y="4733"/>
                </a:lnTo>
                <a:lnTo>
                  <a:pt x="3376" y="4662"/>
                </a:lnTo>
                <a:lnTo>
                  <a:pt x="3448" y="4573"/>
                </a:lnTo>
                <a:lnTo>
                  <a:pt x="3512" y="4465"/>
                </a:lnTo>
                <a:lnTo>
                  <a:pt x="3569" y="4344"/>
                </a:lnTo>
                <a:lnTo>
                  <a:pt x="3615" y="4208"/>
                </a:lnTo>
                <a:lnTo>
                  <a:pt x="3619" y="4194"/>
                </a:lnTo>
                <a:lnTo>
                  <a:pt x="3633" y="4194"/>
                </a:lnTo>
                <a:lnTo>
                  <a:pt x="3748" y="4208"/>
                </a:lnTo>
                <a:lnTo>
                  <a:pt x="3851" y="4212"/>
                </a:lnTo>
                <a:lnTo>
                  <a:pt x="3969" y="4205"/>
                </a:lnTo>
                <a:lnTo>
                  <a:pt x="4076" y="4191"/>
                </a:lnTo>
                <a:lnTo>
                  <a:pt x="4176" y="4162"/>
                </a:lnTo>
                <a:lnTo>
                  <a:pt x="4261" y="4119"/>
                </a:lnTo>
                <a:lnTo>
                  <a:pt x="4340" y="4066"/>
                </a:lnTo>
                <a:lnTo>
                  <a:pt x="4404" y="4001"/>
                </a:lnTo>
                <a:lnTo>
                  <a:pt x="4454" y="3923"/>
                </a:lnTo>
                <a:lnTo>
                  <a:pt x="4493" y="3830"/>
                </a:lnTo>
                <a:lnTo>
                  <a:pt x="4515" y="3730"/>
                </a:lnTo>
                <a:lnTo>
                  <a:pt x="4522" y="3623"/>
                </a:lnTo>
                <a:lnTo>
                  <a:pt x="4515" y="3494"/>
                </a:lnTo>
                <a:lnTo>
                  <a:pt x="4486" y="3355"/>
                </a:lnTo>
                <a:lnTo>
                  <a:pt x="4444" y="3209"/>
                </a:lnTo>
                <a:lnTo>
                  <a:pt x="4440" y="3195"/>
                </a:lnTo>
                <a:lnTo>
                  <a:pt x="4451" y="3191"/>
                </a:lnTo>
                <a:lnTo>
                  <a:pt x="4576" y="3120"/>
                </a:lnTo>
                <a:lnTo>
                  <a:pt x="4686" y="3041"/>
                </a:lnTo>
                <a:lnTo>
                  <a:pt x="4775" y="2955"/>
                </a:lnTo>
                <a:lnTo>
                  <a:pt x="4850" y="2870"/>
                </a:lnTo>
                <a:lnTo>
                  <a:pt x="4908" y="2777"/>
                </a:lnTo>
                <a:lnTo>
                  <a:pt x="4943" y="2681"/>
                </a:lnTo>
                <a:lnTo>
                  <a:pt x="4957" y="2581"/>
                </a:lnTo>
                <a:lnTo>
                  <a:pt x="4961" y="2570"/>
                </a:lnTo>
                <a:lnTo>
                  <a:pt x="4961" y="2552"/>
                </a:lnTo>
                <a:lnTo>
                  <a:pt x="4947" y="2441"/>
                </a:lnTo>
                <a:lnTo>
                  <a:pt x="4911" y="2331"/>
                </a:lnTo>
                <a:lnTo>
                  <a:pt x="4847" y="2220"/>
                </a:lnTo>
                <a:lnTo>
                  <a:pt x="4765" y="2116"/>
                </a:lnTo>
                <a:lnTo>
                  <a:pt x="4658" y="2013"/>
                </a:lnTo>
                <a:lnTo>
                  <a:pt x="4529" y="1917"/>
                </a:lnTo>
                <a:lnTo>
                  <a:pt x="4515" y="1909"/>
                </a:lnTo>
                <a:lnTo>
                  <a:pt x="4522" y="1895"/>
                </a:lnTo>
                <a:lnTo>
                  <a:pt x="4579" y="1763"/>
                </a:lnTo>
                <a:lnTo>
                  <a:pt x="4622" y="1638"/>
                </a:lnTo>
                <a:lnTo>
                  <a:pt x="4647" y="1517"/>
                </a:lnTo>
                <a:lnTo>
                  <a:pt x="4654" y="1403"/>
                </a:lnTo>
                <a:lnTo>
                  <a:pt x="4651" y="1320"/>
                </a:lnTo>
                <a:lnTo>
                  <a:pt x="4636" y="1245"/>
                </a:lnTo>
                <a:lnTo>
                  <a:pt x="4611" y="1174"/>
                </a:lnTo>
                <a:lnTo>
                  <a:pt x="4576" y="1106"/>
                </a:lnTo>
                <a:lnTo>
                  <a:pt x="4515" y="1031"/>
                </a:lnTo>
                <a:lnTo>
                  <a:pt x="4440" y="967"/>
                </a:lnTo>
                <a:lnTo>
                  <a:pt x="4354" y="913"/>
                </a:lnTo>
                <a:lnTo>
                  <a:pt x="4251" y="871"/>
                </a:lnTo>
                <a:lnTo>
                  <a:pt x="4137" y="842"/>
                </a:lnTo>
                <a:lnTo>
                  <a:pt x="4012" y="828"/>
                </a:lnTo>
                <a:lnTo>
                  <a:pt x="3876" y="821"/>
                </a:lnTo>
                <a:lnTo>
                  <a:pt x="3822" y="821"/>
                </a:lnTo>
                <a:lnTo>
                  <a:pt x="3819" y="806"/>
                </a:lnTo>
                <a:lnTo>
                  <a:pt x="3787" y="667"/>
                </a:lnTo>
                <a:lnTo>
                  <a:pt x="3748" y="539"/>
                </a:lnTo>
                <a:lnTo>
                  <a:pt x="3698" y="428"/>
                </a:lnTo>
                <a:lnTo>
                  <a:pt x="3637" y="328"/>
                </a:lnTo>
                <a:lnTo>
                  <a:pt x="3566" y="249"/>
                </a:lnTo>
                <a:lnTo>
                  <a:pt x="3487" y="185"/>
                </a:lnTo>
                <a:lnTo>
                  <a:pt x="3398" y="139"/>
                </a:lnTo>
                <a:lnTo>
                  <a:pt x="3305" y="110"/>
                </a:lnTo>
                <a:lnTo>
                  <a:pt x="3212" y="103"/>
                </a:lnTo>
                <a:lnTo>
                  <a:pt x="3102" y="114"/>
                </a:lnTo>
                <a:lnTo>
                  <a:pt x="2987" y="142"/>
                </a:lnTo>
                <a:lnTo>
                  <a:pt x="2873" y="192"/>
                </a:lnTo>
                <a:lnTo>
                  <a:pt x="2752" y="260"/>
                </a:lnTo>
                <a:lnTo>
                  <a:pt x="2630" y="342"/>
                </a:lnTo>
                <a:lnTo>
                  <a:pt x="2620" y="349"/>
                </a:lnTo>
                <a:lnTo>
                  <a:pt x="2609" y="342"/>
                </a:lnTo>
                <a:lnTo>
                  <a:pt x="2506" y="249"/>
                </a:lnTo>
                <a:lnTo>
                  <a:pt x="2402" y="174"/>
                </a:lnTo>
                <a:lnTo>
                  <a:pt x="2298" y="110"/>
                </a:lnTo>
                <a:lnTo>
                  <a:pt x="2199" y="67"/>
                </a:lnTo>
                <a:lnTo>
                  <a:pt x="2095" y="42"/>
                </a:lnTo>
                <a:lnTo>
                  <a:pt x="1999" y="32"/>
                </a:lnTo>
                <a:close/>
                <a:moveTo>
                  <a:pt x="1999" y="0"/>
                </a:moveTo>
                <a:lnTo>
                  <a:pt x="2102" y="10"/>
                </a:lnTo>
                <a:lnTo>
                  <a:pt x="2206" y="35"/>
                </a:lnTo>
                <a:lnTo>
                  <a:pt x="2309" y="78"/>
                </a:lnTo>
                <a:lnTo>
                  <a:pt x="2416" y="139"/>
                </a:lnTo>
                <a:lnTo>
                  <a:pt x="2520" y="217"/>
                </a:lnTo>
                <a:lnTo>
                  <a:pt x="2623" y="307"/>
                </a:lnTo>
                <a:lnTo>
                  <a:pt x="2745" y="224"/>
                </a:lnTo>
                <a:lnTo>
                  <a:pt x="2866" y="160"/>
                </a:lnTo>
                <a:lnTo>
                  <a:pt x="2984" y="110"/>
                </a:lnTo>
                <a:lnTo>
                  <a:pt x="3098" y="82"/>
                </a:lnTo>
                <a:lnTo>
                  <a:pt x="3212" y="71"/>
                </a:lnTo>
                <a:lnTo>
                  <a:pt x="3280" y="75"/>
                </a:lnTo>
                <a:lnTo>
                  <a:pt x="3344" y="85"/>
                </a:lnTo>
                <a:lnTo>
                  <a:pt x="3408" y="107"/>
                </a:lnTo>
                <a:lnTo>
                  <a:pt x="3491" y="150"/>
                </a:lnTo>
                <a:lnTo>
                  <a:pt x="3566" y="203"/>
                </a:lnTo>
                <a:lnTo>
                  <a:pt x="3633" y="274"/>
                </a:lnTo>
                <a:lnTo>
                  <a:pt x="3690" y="353"/>
                </a:lnTo>
                <a:lnTo>
                  <a:pt x="3744" y="446"/>
                </a:lnTo>
                <a:lnTo>
                  <a:pt x="3787" y="549"/>
                </a:lnTo>
                <a:lnTo>
                  <a:pt x="3819" y="664"/>
                </a:lnTo>
                <a:lnTo>
                  <a:pt x="3847" y="788"/>
                </a:lnTo>
                <a:lnTo>
                  <a:pt x="3876" y="788"/>
                </a:lnTo>
                <a:lnTo>
                  <a:pt x="3997" y="792"/>
                </a:lnTo>
                <a:lnTo>
                  <a:pt x="4112" y="806"/>
                </a:lnTo>
                <a:lnTo>
                  <a:pt x="4219" y="831"/>
                </a:lnTo>
                <a:lnTo>
                  <a:pt x="4315" y="863"/>
                </a:lnTo>
                <a:lnTo>
                  <a:pt x="4404" y="903"/>
                </a:lnTo>
                <a:lnTo>
                  <a:pt x="4483" y="956"/>
                </a:lnTo>
                <a:lnTo>
                  <a:pt x="4547" y="1017"/>
                </a:lnTo>
                <a:lnTo>
                  <a:pt x="4604" y="1088"/>
                </a:lnTo>
                <a:lnTo>
                  <a:pt x="4640" y="1160"/>
                </a:lnTo>
                <a:lnTo>
                  <a:pt x="4668" y="1235"/>
                </a:lnTo>
                <a:lnTo>
                  <a:pt x="4683" y="1317"/>
                </a:lnTo>
                <a:lnTo>
                  <a:pt x="4690" y="1403"/>
                </a:lnTo>
                <a:lnTo>
                  <a:pt x="4683" y="1517"/>
                </a:lnTo>
                <a:lnTo>
                  <a:pt x="4654" y="1638"/>
                </a:lnTo>
                <a:lnTo>
                  <a:pt x="4615" y="1767"/>
                </a:lnTo>
                <a:lnTo>
                  <a:pt x="4558" y="1899"/>
                </a:lnTo>
                <a:lnTo>
                  <a:pt x="4668" y="1981"/>
                </a:lnTo>
                <a:lnTo>
                  <a:pt x="4761" y="2070"/>
                </a:lnTo>
                <a:lnTo>
                  <a:pt x="4843" y="2159"/>
                </a:lnTo>
                <a:lnTo>
                  <a:pt x="4908" y="2256"/>
                </a:lnTo>
                <a:lnTo>
                  <a:pt x="4954" y="2352"/>
                </a:lnTo>
                <a:lnTo>
                  <a:pt x="4982" y="2452"/>
                </a:lnTo>
                <a:lnTo>
                  <a:pt x="4993" y="2552"/>
                </a:lnTo>
                <a:lnTo>
                  <a:pt x="4993" y="2584"/>
                </a:lnTo>
                <a:lnTo>
                  <a:pt x="4975" y="2688"/>
                </a:lnTo>
                <a:lnTo>
                  <a:pt x="4936" y="2788"/>
                </a:lnTo>
                <a:lnTo>
                  <a:pt x="4879" y="2884"/>
                </a:lnTo>
                <a:lnTo>
                  <a:pt x="4804" y="2973"/>
                </a:lnTo>
                <a:lnTo>
                  <a:pt x="4711" y="3059"/>
                </a:lnTo>
                <a:lnTo>
                  <a:pt x="4604" y="3137"/>
                </a:lnTo>
                <a:lnTo>
                  <a:pt x="4479" y="3212"/>
                </a:lnTo>
                <a:lnTo>
                  <a:pt x="4511" y="3319"/>
                </a:lnTo>
                <a:lnTo>
                  <a:pt x="4536" y="3427"/>
                </a:lnTo>
                <a:lnTo>
                  <a:pt x="4554" y="3527"/>
                </a:lnTo>
                <a:lnTo>
                  <a:pt x="4558" y="3623"/>
                </a:lnTo>
                <a:lnTo>
                  <a:pt x="4551" y="3737"/>
                </a:lnTo>
                <a:lnTo>
                  <a:pt x="4526" y="3841"/>
                </a:lnTo>
                <a:lnTo>
                  <a:pt x="4486" y="3937"/>
                </a:lnTo>
                <a:lnTo>
                  <a:pt x="4429" y="4023"/>
                </a:lnTo>
                <a:lnTo>
                  <a:pt x="4361" y="4091"/>
                </a:lnTo>
                <a:lnTo>
                  <a:pt x="4279" y="4148"/>
                </a:lnTo>
                <a:lnTo>
                  <a:pt x="4187" y="4191"/>
                </a:lnTo>
                <a:lnTo>
                  <a:pt x="4083" y="4219"/>
                </a:lnTo>
                <a:lnTo>
                  <a:pt x="3972" y="4237"/>
                </a:lnTo>
                <a:lnTo>
                  <a:pt x="3851" y="4244"/>
                </a:lnTo>
                <a:lnTo>
                  <a:pt x="3751" y="4241"/>
                </a:lnTo>
                <a:lnTo>
                  <a:pt x="3644" y="4230"/>
                </a:lnTo>
                <a:lnTo>
                  <a:pt x="3594" y="4365"/>
                </a:lnTo>
                <a:lnTo>
                  <a:pt x="3537" y="4487"/>
                </a:lnTo>
                <a:lnTo>
                  <a:pt x="3473" y="4594"/>
                </a:lnTo>
                <a:lnTo>
                  <a:pt x="3398" y="4687"/>
                </a:lnTo>
                <a:lnTo>
                  <a:pt x="3316" y="4762"/>
                </a:lnTo>
                <a:lnTo>
                  <a:pt x="3226" y="4819"/>
                </a:lnTo>
                <a:lnTo>
                  <a:pt x="3127" y="4855"/>
                </a:lnTo>
                <a:lnTo>
                  <a:pt x="3059" y="4869"/>
                </a:lnTo>
                <a:lnTo>
                  <a:pt x="2994" y="4872"/>
                </a:lnTo>
                <a:lnTo>
                  <a:pt x="2891" y="4862"/>
                </a:lnTo>
                <a:lnTo>
                  <a:pt x="2787" y="4837"/>
                </a:lnTo>
                <a:lnTo>
                  <a:pt x="2684" y="4790"/>
                </a:lnTo>
                <a:lnTo>
                  <a:pt x="2577" y="4730"/>
                </a:lnTo>
                <a:lnTo>
                  <a:pt x="2473" y="4655"/>
                </a:lnTo>
                <a:lnTo>
                  <a:pt x="2370" y="4562"/>
                </a:lnTo>
                <a:lnTo>
                  <a:pt x="2249" y="4644"/>
                </a:lnTo>
                <a:lnTo>
                  <a:pt x="2127" y="4708"/>
                </a:lnTo>
                <a:lnTo>
                  <a:pt x="2009" y="4758"/>
                </a:lnTo>
                <a:lnTo>
                  <a:pt x="1895" y="4787"/>
                </a:lnTo>
                <a:lnTo>
                  <a:pt x="1781" y="4797"/>
                </a:lnTo>
                <a:lnTo>
                  <a:pt x="1713" y="4794"/>
                </a:lnTo>
                <a:lnTo>
                  <a:pt x="1649" y="4783"/>
                </a:lnTo>
                <a:lnTo>
                  <a:pt x="1585" y="4762"/>
                </a:lnTo>
                <a:lnTo>
                  <a:pt x="1503" y="4722"/>
                </a:lnTo>
                <a:lnTo>
                  <a:pt x="1428" y="4665"/>
                </a:lnTo>
                <a:lnTo>
                  <a:pt x="1360" y="4597"/>
                </a:lnTo>
                <a:lnTo>
                  <a:pt x="1299" y="4515"/>
                </a:lnTo>
                <a:lnTo>
                  <a:pt x="1249" y="4423"/>
                </a:lnTo>
                <a:lnTo>
                  <a:pt x="1206" y="4319"/>
                </a:lnTo>
                <a:lnTo>
                  <a:pt x="1171" y="4205"/>
                </a:lnTo>
                <a:lnTo>
                  <a:pt x="1146" y="4080"/>
                </a:lnTo>
                <a:lnTo>
                  <a:pt x="1117" y="4080"/>
                </a:lnTo>
                <a:lnTo>
                  <a:pt x="996" y="4076"/>
                </a:lnTo>
                <a:lnTo>
                  <a:pt x="882" y="4062"/>
                </a:lnTo>
                <a:lnTo>
                  <a:pt x="774" y="4041"/>
                </a:lnTo>
                <a:lnTo>
                  <a:pt x="678" y="4008"/>
                </a:lnTo>
                <a:lnTo>
                  <a:pt x="589" y="3966"/>
                </a:lnTo>
                <a:lnTo>
                  <a:pt x="510" y="3916"/>
                </a:lnTo>
                <a:lnTo>
                  <a:pt x="446" y="3855"/>
                </a:lnTo>
                <a:lnTo>
                  <a:pt x="389" y="3784"/>
                </a:lnTo>
                <a:lnTo>
                  <a:pt x="350" y="3712"/>
                </a:lnTo>
                <a:lnTo>
                  <a:pt x="325" y="3634"/>
                </a:lnTo>
                <a:lnTo>
                  <a:pt x="307" y="3552"/>
                </a:lnTo>
                <a:lnTo>
                  <a:pt x="303" y="3466"/>
                </a:lnTo>
                <a:lnTo>
                  <a:pt x="311" y="3352"/>
                </a:lnTo>
                <a:lnTo>
                  <a:pt x="335" y="3230"/>
                </a:lnTo>
                <a:lnTo>
                  <a:pt x="378" y="3102"/>
                </a:lnTo>
                <a:lnTo>
                  <a:pt x="435" y="2973"/>
                </a:lnTo>
                <a:lnTo>
                  <a:pt x="325" y="2888"/>
                </a:lnTo>
                <a:lnTo>
                  <a:pt x="232" y="2802"/>
                </a:lnTo>
                <a:lnTo>
                  <a:pt x="150" y="2709"/>
                </a:lnTo>
                <a:lnTo>
                  <a:pt x="86" y="2616"/>
                </a:lnTo>
                <a:lnTo>
                  <a:pt x="39" y="2516"/>
                </a:lnTo>
                <a:lnTo>
                  <a:pt x="11" y="2416"/>
                </a:lnTo>
                <a:lnTo>
                  <a:pt x="0" y="2316"/>
                </a:lnTo>
                <a:lnTo>
                  <a:pt x="0" y="2288"/>
                </a:lnTo>
                <a:lnTo>
                  <a:pt x="18" y="2184"/>
                </a:lnTo>
                <a:lnTo>
                  <a:pt x="54" y="2084"/>
                </a:lnTo>
                <a:lnTo>
                  <a:pt x="111" y="1988"/>
                </a:lnTo>
                <a:lnTo>
                  <a:pt x="186" y="1895"/>
                </a:lnTo>
                <a:lnTo>
                  <a:pt x="282" y="1809"/>
                </a:lnTo>
                <a:lnTo>
                  <a:pt x="389" y="1731"/>
                </a:lnTo>
                <a:lnTo>
                  <a:pt x="514" y="1656"/>
                </a:lnTo>
                <a:lnTo>
                  <a:pt x="482" y="1549"/>
                </a:lnTo>
                <a:lnTo>
                  <a:pt x="457" y="1442"/>
                </a:lnTo>
                <a:lnTo>
                  <a:pt x="439" y="1342"/>
                </a:lnTo>
                <a:lnTo>
                  <a:pt x="435" y="1245"/>
                </a:lnTo>
                <a:lnTo>
                  <a:pt x="439" y="1156"/>
                </a:lnTo>
                <a:lnTo>
                  <a:pt x="457" y="1071"/>
                </a:lnTo>
                <a:lnTo>
                  <a:pt x="482" y="988"/>
                </a:lnTo>
                <a:lnTo>
                  <a:pt x="518" y="917"/>
                </a:lnTo>
                <a:lnTo>
                  <a:pt x="564" y="849"/>
                </a:lnTo>
                <a:lnTo>
                  <a:pt x="632" y="778"/>
                </a:lnTo>
                <a:lnTo>
                  <a:pt x="714" y="724"/>
                </a:lnTo>
                <a:lnTo>
                  <a:pt x="807" y="678"/>
                </a:lnTo>
                <a:lnTo>
                  <a:pt x="910" y="649"/>
                </a:lnTo>
                <a:lnTo>
                  <a:pt x="1021" y="631"/>
                </a:lnTo>
                <a:lnTo>
                  <a:pt x="1142" y="624"/>
                </a:lnTo>
                <a:lnTo>
                  <a:pt x="1242" y="628"/>
                </a:lnTo>
                <a:lnTo>
                  <a:pt x="1349" y="639"/>
                </a:lnTo>
                <a:lnTo>
                  <a:pt x="1392" y="521"/>
                </a:lnTo>
                <a:lnTo>
                  <a:pt x="1438" y="410"/>
                </a:lnTo>
                <a:lnTo>
                  <a:pt x="1495" y="314"/>
                </a:lnTo>
                <a:lnTo>
                  <a:pt x="1556" y="224"/>
                </a:lnTo>
                <a:lnTo>
                  <a:pt x="1624" y="153"/>
                </a:lnTo>
                <a:lnTo>
                  <a:pt x="1699" y="92"/>
                </a:lnTo>
                <a:lnTo>
                  <a:pt x="1777" y="46"/>
                </a:lnTo>
                <a:lnTo>
                  <a:pt x="1867" y="14"/>
                </a:lnTo>
                <a:lnTo>
                  <a:pt x="1931" y="3"/>
                </a:lnTo>
                <a:lnTo>
                  <a:pt x="1999" y="0"/>
                </a:lnTo>
                <a:close/>
              </a:path>
            </a:pathLst>
          </a:custGeom>
          <a:solidFill>
            <a:schemeClr val="accent4"/>
          </a:solidFill>
          <a:ln w="0">
            <a:solidFill>
              <a:schemeClr val="accent2">
                <a:lumMod val="50000"/>
              </a:schemeClr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9" name="Freeform 12"/>
          <p:cNvSpPr/>
          <p:nvPr/>
        </p:nvSpPr>
        <p:spPr bwMode="auto">
          <a:xfrm rot="943525">
            <a:off x="6322012" y="1852552"/>
            <a:ext cx="1722513" cy="1680972"/>
          </a:xfrm>
          <a:custGeom>
            <a:avLst/>
            <a:gdLst/>
            <a:ahLst/>
            <a:cxnLst>
              <a:cxn ang="0">
                <a:pos x="1942" y="25"/>
              </a:cxn>
              <a:cxn ang="0">
                <a:pos x="2235" y="193"/>
              </a:cxn>
              <a:cxn ang="0">
                <a:pos x="2542" y="146"/>
              </a:cxn>
              <a:cxn ang="0">
                <a:pos x="2845" y="61"/>
              </a:cxn>
              <a:cxn ang="0">
                <a:pos x="3113" y="136"/>
              </a:cxn>
              <a:cxn ang="0">
                <a:pos x="3305" y="360"/>
              </a:cxn>
              <a:cxn ang="0">
                <a:pos x="3416" y="707"/>
              </a:cxn>
              <a:cxn ang="0">
                <a:pos x="3776" y="750"/>
              </a:cxn>
              <a:cxn ang="0">
                <a:pos x="4033" y="892"/>
              </a:cxn>
              <a:cxn ang="0">
                <a:pos x="4158" y="1142"/>
              </a:cxn>
              <a:cxn ang="0">
                <a:pos x="4133" y="1453"/>
              </a:cxn>
              <a:cxn ang="0">
                <a:pos x="4166" y="1781"/>
              </a:cxn>
              <a:cxn ang="0">
                <a:pos x="4398" y="2081"/>
              </a:cxn>
              <a:cxn ang="0">
                <a:pos x="4422" y="2388"/>
              </a:cxn>
              <a:cxn ang="0">
                <a:pos x="4269" y="2642"/>
              </a:cxn>
              <a:cxn ang="0">
                <a:pos x="3976" y="2852"/>
              </a:cxn>
              <a:cxn ang="0">
                <a:pos x="4048" y="3209"/>
              </a:cxn>
              <a:cxn ang="0">
                <a:pos x="3987" y="3495"/>
              </a:cxn>
              <a:cxn ang="0">
                <a:pos x="3791" y="3691"/>
              </a:cxn>
              <a:cxn ang="0">
                <a:pos x="3487" y="3770"/>
              </a:cxn>
              <a:cxn ang="0">
                <a:pos x="3191" y="3877"/>
              </a:cxn>
              <a:cxn ang="0">
                <a:pos x="3020" y="4166"/>
              </a:cxn>
              <a:cxn ang="0">
                <a:pos x="2777" y="4316"/>
              </a:cxn>
              <a:cxn ang="0">
                <a:pos x="2495" y="4302"/>
              </a:cxn>
              <a:cxn ang="0">
                <a:pos x="2203" y="4134"/>
              </a:cxn>
              <a:cxn ang="0">
                <a:pos x="1896" y="4180"/>
              </a:cxn>
              <a:cxn ang="0">
                <a:pos x="1592" y="4266"/>
              </a:cxn>
              <a:cxn ang="0">
                <a:pos x="1325" y="4191"/>
              </a:cxn>
              <a:cxn ang="0">
                <a:pos x="1132" y="3970"/>
              </a:cxn>
              <a:cxn ang="0">
                <a:pos x="1021" y="3623"/>
              </a:cxn>
              <a:cxn ang="0">
                <a:pos x="661" y="3580"/>
              </a:cxn>
              <a:cxn ang="0">
                <a:pos x="404" y="3434"/>
              </a:cxn>
              <a:cxn ang="0">
                <a:pos x="279" y="3188"/>
              </a:cxn>
              <a:cxn ang="0">
                <a:pos x="304" y="2874"/>
              </a:cxn>
              <a:cxn ang="0">
                <a:pos x="272" y="2545"/>
              </a:cxn>
              <a:cxn ang="0">
                <a:pos x="40" y="2245"/>
              </a:cxn>
              <a:cxn ang="0">
                <a:pos x="15" y="1938"/>
              </a:cxn>
              <a:cxn ang="0">
                <a:pos x="168" y="1685"/>
              </a:cxn>
              <a:cxn ang="0">
                <a:pos x="461" y="1474"/>
              </a:cxn>
              <a:cxn ang="0">
                <a:pos x="389" y="1117"/>
              </a:cxn>
              <a:cxn ang="0">
                <a:pos x="450" y="832"/>
              </a:cxn>
              <a:cxn ang="0">
                <a:pos x="646" y="635"/>
              </a:cxn>
              <a:cxn ang="0">
                <a:pos x="950" y="560"/>
              </a:cxn>
              <a:cxn ang="0">
                <a:pos x="1246" y="450"/>
              </a:cxn>
              <a:cxn ang="0">
                <a:pos x="1417" y="161"/>
              </a:cxn>
              <a:cxn ang="0">
                <a:pos x="1656" y="14"/>
              </a:cxn>
            </a:cxnLst>
            <a:rect l="0" t="0" r="r" b="b"/>
            <a:pathLst>
              <a:path w="4437" h="4330">
                <a:moveTo>
                  <a:pt x="1749" y="0"/>
                </a:moveTo>
                <a:lnTo>
                  <a:pt x="1846" y="3"/>
                </a:lnTo>
                <a:lnTo>
                  <a:pt x="1942" y="25"/>
                </a:lnTo>
                <a:lnTo>
                  <a:pt x="2038" y="64"/>
                </a:lnTo>
                <a:lnTo>
                  <a:pt x="2135" y="121"/>
                </a:lnTo>
                <a:lnTo>
                  <a:pt x="2235" y="193"/>
                </a:lnTo>
                <a:lnTo>
                  <a:pt x="2331" y="278"/>
                </a:lnTo>
                <a:lnTo>
                  <a:pt x="2438" y="203"/>
                </a:lnTo>
                <a:lnTo>
                  <a:pt x="2542" y="146"/>
                </a:lnTo>
                <a:lnTo>
                  <a:pt x="2649" y="100"/>
                </a:lnTo>
                <a:lnTo>
                  <a:pt x="2749" y="75"/>
                </a:lnTo>
                <a:lnTo>
                  <a:pt x="2845" y="61"/>
                </a:lnTo>
                <a:lnTo>
                  <a:pt x="2941" y="68"/>
                </a:lnTo>
                <a:lnTo>
                  <a:pt x="3031" y="93"/>
                </a:lnTo>
                <a:lnTo>
                  <a:pt x="3113" y="136"/>
                </a:lnTo>
                <a:lnTo>
                  <a:pt x="3188" y="196"/>
                </a:lnTo>
                <a:lnTo>
                  <a:pt x="3252" y="271"/>
                </a:lnTo>
                <a:lnTo>
                  <a:pt x="3305" y="360"/>
                </a:lnTo>
                <a:lnTo>
                  <a:pt x="3352" y="464"/>
                </a:lnTo>
                <a:lnTo>
                  <a:pt x="3387" y="578"/>
                </a:lnTo>
                <a:lnTo>
                  <a:pt x="3416" y="707"/>
                </a:lnTo>
                <a:lnTo>
                  <a:pt x="3544" y="710"/>
                </a:lnTo>
                <a:lnTo>
                  <a:pt x="3666" y="725"/>
                </a:lnTo>
                <a:lnTo>
                  <a:pt x="3776" y="750"/>
                </a:lnTo>
                <a:lnTo>
                  <a:pt x="3873" y="785"/>
                </a:lnTo>
                <a:lnTo>
                  <a:pt x="3959" y="832"/>
                </a:lnTo>
                <a:lnTo>
                  <a:pt x="4033" y="892"/>
                </a:lnTo>
                <a:lnTo>
                  <a:pt x="4091" y="967"/>
                </a:lnTo>
                <a:lnTo>
                  <a:pt x="4133" y="1049"/>
                </a:lnTo>
                <a:lnTo>
                  <a:pt x="4158" y="1142"/>
                </a:lnTo>
                <a:lnTo>
                  <a:pt x="4166" y="1239"/>
                </a:lnTo>
                <a:lnTo>
                  <a:pt x="4158" y="1342"/>
                </a:lnTo>
                <a:lnTo>
                  <a:pt x="4133" y="1453"/>
                </a:lnTo>
                <a:lnTo>
                  <a:pt x="4098" y="1571"/>
                </a:lnTo>
                <a:lnTo>
                  <a:pt x="4044" y="1688"/>
                </a:lnTo>
                <a:lnTo>
                  <a:pt x="4166" y="1781"/>
                </a:lnTo>
                <a:lnTo>
                  <a:pt x="4265" y="1878"/>
                </a:lnTo>
                <a:lnTo>
                  <a:pt x="4344" y="1978"/>
                </a:lnTo>
                <a:lnTo>
                  <a:pt x="4398" y="2081"/>
                </a:lnTo>
                <a:lnTo>
                  <a:pt x="4430" y="2188"/>
                </a:lnTo>
                <a:lnTo>
                  <a:pt x="4437" y="2295"/>
                </a:lnTo>
                <a:lnTo>
                  <a:pt x="4422" y="2388"/>
                </a:lnTo>
                <a:lnTo>
                  <a:pt x="4387" y="2474"/>
                </a:lnTo>
                <a:lnTo>
                  <a:pt x="4337" y="2559"/>
                </a:lnTo>
                <a:lnTo>
                  <a:pt x="4269" y="2642"/>
                </a:lnTo>
                <a:lnTo>
                  <a:pt x="4187" y="2717"/>
                </a:lnTo>
                <a:lnTo>
                  <a:pt x="4087" y="2788"/>
                </a:lnTo>
                <a:lnTo>
                  <a:pt x="3976" y="2852"/>
                </a:lnTo>
                <a:lnTo>
                  <a:pt x="4016" y="2977"/>
                </a:lnTo>
                <a:lnTo>
                  <a:pt x="4037" y="3095"/>
                </a:lnTo>
                <a:lnTo>
                  <a:pt x="4048" y="3209"/>
                </a:lnTo>
                <a:lnTo>
                  <a:pt x="4041" y="3313"/>
                </a:lnTo>
                <a:lnTo>
                  <a:pt x="4023" y="3409"/>
                </a:lnTo>
                <a:lnTo>
                  <a:pt x="3987" y="3495"/>
                </a:lnTo>
                <a:lnTo>
                  <a:pt x="3937" y="3573"/>
                </a:lnTo>
                <a:lnTo>
                  <a:pt x="3869" y="3641"/>
                </a:lnTo>
                <a:lnTo>
                  <a:pt x="3791" y="3691"/>
                </a:lnTo>
                <a:lnTo>
                  <a:pt x="3702" y="3730"/>
                </a:lnTo>
                <a:lnTo>
                  <a:pt x="3598" y="3755"/>
                </a:lnTo>
                <a:lnTo>
                  <a:pt x="3487" y="3770"/>
                </a:lnTo>
                <a:lnTo>
                  <a:pt x="3366" y="3766"/>
                </a:lnTo>
                <a:lnTo>
                  <a:pt x="3234" y="3755"/>
                </a:lnTo>
                <a:lnTo>
                  <a:pt x="3191" y="3877"/>
                </a:lnTo>
                <a:lnTo>
                  <a:pt x="3141" y="3987"/>
                </a:lnTo>
                <a:lnTo>
                  <a:pt x="3084" y="4084"/>
                </a:lnTo>
                <a:lnTo>
                  <a:pt x="3020" y="4166"/>
                </a:lnTo>
                <a:lnTo>
                  <a:pt x="2945" y="4234"/>
                </a:lnTo>
                <a:lnTo>
                  <a:pt x="2866" y="4284"/>
                </a:lnTo>
                <a:lnTo>
                  <a:pt x="2777" y="4316"/>
                </a:lnTo>
                <a:lnTo>
                  <a:pt x="2684" y="4330"/>
                </a:lnTo>
                <a:lnTo>
                  <a:pt x="2592" y="4323"/>
                </a:lnTo>
                <a:lnTo>
                  <a:pt x="2495" y="4302"/>
                </a:lnTo>
                <a:lnTo>
                  <a:pt x="2399" y="4262"/>
                </a:lnTo>
                <a:lnTo>
                  <a:pt x="2302" y="4205"/>
                </a:lnTo>
                <a:lnTo>
                  <a:pt x="2203" y="4134"/>
                </a:lnTo>
                <a:lnTo>
                  <a:pt x="2106" y="4048"/>
                </a:lnTo>
                <a:lnTo>
                  <a:pt x="1999" y="4123"/>
                </a:lnTo>
                <a:lnTo>
                  <a:pt x="1896" y="4180"/>
                </a:lnTo>
                <a:lnTo>
                  <a:pt x="1789" y="4227"/>
                </a:lnTo>
                <a:lnTo>
                  <a:pt x="1689" y="4252"/>
                </a:lnTo>
                <a:lnTo>
                  <a:pt x="1592" y="4266"/>
                </a:lnTo>
                <a:lnTo>
                  <a:pt x="1496" y="4259"/>
                </a:lnTo>
                <a:lnTo>
                  <a:pt x="1407" y="4234"/>
                </a:lnTo>
                <a:lnTo>
                  <a:pt x="1325" y="4191"/>
                </a:lnTo>
                <a:lnTo>
                  <a:pt x="1250" y="4134"/>
                </a:lnTo>
                <a:lnTo>
                  <a:pt x="1185" y="4059"/>
                </a:lnTo>
                <a:lnTo>
                  <a:pt x="1132" y="3970"/>
                </a:lnTo>
                <a:lnTo>
                  <a:pt x="1085" y="3866"/>
                </a:lnTo>
                <a:lnTo>
                  <a:pt x="1050" y="3752"/>
                </a:lnTo>
                <a:lnTo>
                  <a:pt x="1021" y="3623"/>
                </a:lnTo>
                <a:lnTo>
                  <a:pt x="893" y="3620"/>
                </a:lnTo>
                <a:lnTo>
                  <a:pt x="771" y="3605"/>
                </a:lnTo>
                <a:lnTo>
                  <a:pt x="661" y="3580"/>
                </a:lnTo>
                <a:lnTo>
                  <a:pt x="564" y="3545"/>
                </a:lnTo>
                <a:lnTo>
                  <a:pt x="479" y="3495"/>
                </a:lnTo>
                <a:lnTo>
                  <a:pt x="404" y="3434"/>
                </a:lnTo>
                <a:lnTo>
                  <a:pt x="347" y="3363"/>
                </a:lnTo>
                <a:lnTo>
                  <a:pt x="304" y="3281"/>
                </a:lnTo>
                <a:lnTo>
                  <a:pt x="279" y="3188"/>
                </a:lnTo>
                <a:lnTo>
                  <a:pt x="272" y="3088"/>
                </a:lnTo>
                <a:lnTo>
                  <a:pt x="279" y="2984"/>
                </a:lnTo>
                <a:lnTo>
                  <a:pt x="304" y="2874"/>
                </a:lnTo>
                <a:lnTo>
                  <a:pt x="339" y="2759"/>
                </a:lnTo>
                <a:lnTo>
                  <a:pt x="393" y="2638"/>
                </a:lnTo>
                <a:lnTo>
                  <a:pt x="272" y="2545"/>
                </a:lnTo>
                <a:lnTo>
                  <a:pt x="172" y="2449"/>
                </a:lnTo>
                <a:lnTo>
                  <a:pt x="93" y="2349"/>
                </a:lnTo>
                <a:lnTo>
                  <a:pt x="40" y="2245"/>
                </a:lnTo>
                <a:lnTo>
                  <a:pt x="8" y="2138"/>
                </a:lnTo>
                <a:lnTo>
                  <a:pt x="0" y="2031"/>
                </a:lnTo>
                <a:lnTo>
                  <a:pt x="15" y="1938"/>
                </a:lnTo>
                <a:lnTo>
                  <a:pt x="50" y="1853"/>
                </a:lnTo>
                <a:lnTo>
                  <a:pt x="100" y="1767"/>
                </a:lnTo>
                <a:lnTo>
                  <a:pt x="168" y="1685"/>
                </a:lnTo>
                <a:lnTo>
                  <a:pt x="250" y="1610"/>
                </a:lnTo>
                <a:lnTo>
                  <a:pt x="350" y="1538"/>
                </a:lnTo>
                <a:lnTo>
                  <a:pt x="461" y="1474"/>
                </a:lnTo>
                <a:lnTo>
                  <a:pt x="422" y="1349"/>
                </a:lnTo>
                <a:lnTo>
                  <a:pt x="400" y="1231"/>
                </a:lnTo>
                <a:lnTo>
                  <a:pt x="389" y="1117"/>
                </a:lnTo>
                <a:lnTo>
                  <a:pt x="397" y="1014"/>
                </a:lnTo>
                <a:lnTo>
                  <a:pt x="414" y="917"/>
                </a:lnTo>
                <a:lnTo>
                  <a:pt x="450" y="832"/>
                </a:lnTo>
                <a:lnTo>
                  <a:pt x="500" y="753"/>
                </a:lnTo>
                <a:lnTo>
                  <a:pt x="568" y="689"/>
                </a:lnTo>
                <a:lnTo>
                  <a:pt x="646" y="635"/>
                </a:lnTo>
                <a:lnTo>
                  <a:pt x="736" y="596"/>
                </a:lnTo>
                <a:lnTo>
                  <a:pt x="839" y="571"/>
                </a:lnTo>
                <a:lnTo>
                  <a:pt x="950" y="560"/>
                </a:lnTo>
                <a:lnTo>
                  <a:pt x="1071" y="560"/>
                </a:lnTo>
                <a:lnTo>
                  <a:pt x="1203" y="575"/>
                </a:lnTo>
                <a:lnTo>
                  <a:pt x="1246" y="450"/>
                </a:lnTo>
                <a:lnTo>
                  <a:pt x="1296" y="339"/>
                </a:lnTo>
                <a:lnTo>
                  <a:pt x="1353" y="243"/>
                </a:lnTo>
                <a:lnTo>
                  <a:pt x="1417" y="161"/>
                </a:lnTo>
                <a:lnTo>
                  <a:pt x="1489" y="96"/>
                </a:lnTo>
                <a:lnTo>
                  <a:pt x="1571" y="46"/>
                </a:lnTo>
                <a:lnTo>
                  <a:pt x="1656" y="14"/>
                </a:lnTo>
                <a:lnTo>
                  <a:pt x="174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1" name="Freeform 11"/>
          <p:cNvSpPr>
            <a:spLocks noEditPoints="1"/>
          </p:cNvSpPr>
          <p:nvPr/>
        </p:nvSpPr>
        <p:spPr bwMode="auto">
          <a:xfrm rot="470750" flipH="1">
            <a:off x="6187418" y="4166711"/>
            <a:ext cx="1966972" cy="1919303"/>
          </a:xfrm>
          <a:custGeom>
            <a:avLst/>
            <a:gdLst/>
            <a:ahLst/>
            <a:cxnLst>
              <a:cxn ang="0">
                <a:pos x="1613" y="210"/>
              </a:cxn>
              <a:cxn ang="0">
                <a:pos x="1360" y="674"/>
              </a:cxn>
              <a:cxn ang="0">
                <a:pos x="732" y="749"/>
              </a:cxn>
              <a:cxn ang="0">
                <a:pos x="468" y="1245"/>
              </a:cxn>
              <a:cxn ang="0">
                <a:pos x="543" y="1681"/>
              </a:cxn>
              <a:cxn ang="0">
                <a:pos x="50" y="2188"/>
              </a:cxn>
              <a:cxn ang="0">
                <a:pos x="228" y="2752"/>
              </a:cxn>
              <a:cxn ang="0">
                <a:pos x="343" y="3352"/>
              </a:cxn>
              <a:cxn ang="0">
                <a:pos x="478" y="3841"/>
              </a:cxn>
              <a:cxn ang="0">
                <a:pos x="1117" y="4048"/>
              </a:cxn>
              <a:cxn ang="0">
                <a:pos x="1356" y="4540"/>
              </a:cxn>
              <a:cxn ang="0">
                <a:pos x="1892" y="4755"/>
              </a:cxn>
              <a:cxn ang="0">
                <a:pos x="2384" y="4530"/>
              </a:cxn>
              <a:cxn ang="0">
                <a:pos x="2994" y="4837"/>
              </a:cxn>
              <a:cxn ang="0">
                <a:pos x="3448" y="4573"/>
              </a:cxn>
              <a:cxn ang="0">
                <a:pos x="3748" y="4208"/>
              </a:cxn>
              <a:cxn ang="0">
                <a:pos x="4340" y="4066"/>
              </a:cxn>
              <a:cxn ang="0">
                <a:pos x="4515" y="3494"/>
              </a:cxn>
              <a:cxn ang="0">
                <a:pos x="4686" y="3041"/>
              </a:cxn>
              <a:cxn ang="0">
                <a:pos x="4961" y="2570"/>
              </a:cxn>
              <a:cxn ang="0">
                <a:pos x="4658" y="2013"/>
              </a:cxn>
              <a:cxn ang="0">
                <a:pos x="4647" y="1517"/>
              </a:cxn>
              <a:cxn ang="0">
                <a:pos x="4515" y="1031"/>
              </a:cxn>
              <a:cxn ang="0">
                <a:pos x="3876" y="821"/>
              </a:cxn>
              <a:cxn ang="0">
                <a:pos x="3637" y="328"/>
              </a:cxn>
              <a:cxn ang="0">
                <a:pos x="3102" y="114"/>
              </a:cxn>
              <a:cxn ang="0">
                <a:pos x="2609" y="342"/>
              </a:cxn>
              <a:cxn ang="0">
                <a:pos x="1999" y="32"/>
              </a:cxn>
              <a:cxn ang="0">
                <a:pos x="2520" y="217"/>
              </a:cxn>
              <a:cxn ang="0">
                <a:pos x="3212" y="71"/>
              </a:cxn>
              <a:cxn ang="0">
                <a:pos x="3633" y="274"/>
              </a:cxn>
              <a:cxn ang="0">
                <a:pos x="3876" y="788"/>
              </a:cxn>
              <a:cxn ang="0">
                <a:pos x="4483" y="956"/>
              </a:cxn>
              <a:cxn ang="0">
                <a:pos x="4690" y="1403"/>
              </a:cxn>
              <a:cxn ang="0">
                <a:pos x="4761" y="2070"/>
              </a:cxn>
              <a:cxn ang="0">
                <a:pos x="4993" y="2584"/>
              </a:cxn>
              <a:cxn ang="0">
                <a:pos x="4604" y="3137"/>
              </a:cxn>
              <a:cxn ang="0">
                <a:pos x="4551" y="3737"/>
              </a:cxn>
              <a:cxn ang="0">
                <a:pos x="4187" y="4191"/>
              </a:cxn>
              <a:cxn ang="0">
                <a:pos x="3594" y="4365"/>
              </a:cxn>
              <a:cxn ang="0">
                <a:pos x="3127" y="4855"/>
              </a:cxn>
              <a:cxn ang="0">
                <a:pos x="2577" y="4730"/>
              </a:cxn>
              <a:cxn ang="0">
                <a:pos x="1895" y="4787"/>
              </a:cxn>
              <a:cxn ang="0">
                <a:pos x="1428" y="4665"/>
              </a:cxn>
              <a:cxn ang="0">
                <a:pos x="1146" y="4080"/>
              </a:cxn>
              <a:cxn ang="0">
                <a:pos x="589" y="3966"/>
              </a:cxn>
              <a:cxn ang="0">
                <a:pos x="307" y="3552"/>
              </a:cxn>
              <a:cxn ang="0">
                <a:pos x="325" y="2888"/>
              </a:cxn>
              <a:cxn ang="0">
                <a:pos x="0" y="2316"/>
              </a:cxn>
              <a:cxn ang="0">
                <a:pos x="282" y="1809"/>
              </a:cxn>
              <a:cxn ang="0">
                <a:pos x="435" y="1245"/>
              </a:cxn>
              <a:cxn ang="0">
                <a:pos x="632" y="778"/>
              </a:cxn>
              <a:cxn ang="0">
                <a:pos x="1242" y="628"/>
              </a:cxn>
              <a:cxn ang="0">
                <a:pos x="1624" y="153"/>
              </a:cxn>
            </a:cxnLst>
            <a:rect l="0" t="0" r="r" b="b"/>
            <a:pathLst>
              <a:path w="4993" h="4872">
                <a:moveTo>
                  <a:pt x="1999" y="32"/>
                </a:moveTo>
                <a:lnTo>
                  <a:pt x="1934" y="35"/>
                </a:lnTo>
                <a:lnTo>
                  <a:pt x="1874" y="46"/>
                </a:lnTo>
                <a:lnTo>
                  <a:pt x="1781" y="82"/>
                </a:lnTo>
                <a:lnTo>
                  <a:pt x="1692" y="135"/>
                </a:lnTo>
                <a:lnTo>
                  <a:pt x="1613" y="210"/>
                </a:lnTo>
                <a:lnTo>
                  <a:pt x="1542" y="299"/>
                </a:lnTo>
                <a:lnTo>
                  <a:pt x="1481" y="407"/>
                </a:lnTo>
                <a:lnTo>
                  <a:pt x="1424" y="528"/>
                </a:lnTo>
                <a:lnTo>
                  <a:pt x="1378" y="664"/>
                </a:lnTo>
                <a:lnTo>
                  <a:pt x="1371" y="678"/>
                </a:lnTo>
                <a:lnTo>
                  <a:pt x="1360" y="674"/>
                </a:lnTo>
                <a:lnTo>
                  <a:pt x="1246" y="660"/>
                </a:lnTo>
                <a:lnTo>
                  <a:pt x="1142" y="656"/>
                </a:lnTo>
                <a:lnTo>
                  <a:pt x="1024" y="664"/>
                </a:lnTo>
                <a:lnTo>
                  <a:pt x="917" y="681"/>
                </a:lnTo>
                <a:lnTo>
                  <a:pt x="817" y="710"/>
                </a:lnTo>
                <a:lnTo>
                  <a:pt x="732" y="749"/>
                </a:lnTo>
                <a:lnTo>
                  <a:pt x="653" y="803"/>
                </a:lnTo>
                <a:lnTo>
                  <a:pt x="589" y="867"/>
                </a:lnTo>
                <a:lnTo>
                  <a:pt x="535" y="946"/>
                </a:lnTo>
                <a:lnTo>
                  <a:pt x="500" y="1038"/>
                </a:lnTo>
                <a:lnTo>
                  <a:pt x="475" y="1138"/>
                </a:lnTo>
                <a:lnTo>
                  <a:pt x="468" y="1245"/>
                </a:lnTo>
                <a:lnTo>
                  <a:pt x="471" y="1342"/>
                </a:lnTo>
                <a:lnTo>
                  <a:pt x="489" y="1442"/>
                </a:lnTo>
                <a:lnTo>
                  <a:pt x="514" y="1549"/>
                </a:lnTo>
                <a:lnTo>
                  <a:pt x="550" y="1660"/>
                </a:lnTo>
                <a:lnTo>
                  <a:pt x="553" y="1674"/>
                </a:lnTo>
                <a:lnTo>
                  <a:pt x="543" y="1681"/>
                </a:lnTo>
                <a:lnTo>
                  <a:pt x="418" y="1752"/>
                </a:lnTo>
                <a:lnTo>
                  <a:pt x="307" y="1831"/>
                </a:lnTo>
                <a:lnTo>
                  <a:pt x="214" y="1913"/>
                </a:lnTo>
                <a:lnTo>
                  <a:pt x="143" y="2002"/>
                </a:lnTo>
                <a:lnTo>
                  <a:pt x="86" y="2091"/>
                </a:lnTo>
                <a:lnTo>
                  <a:pt x="50" y="2188"/>
                </a:lnTo>
                <a:lnTo>
                  <a:pt x="32" y="2288"/>
                </a:lnTo>
                <a:lnTo>
                  <a:pt x="32" y="2316"/>
                </a:lnTo>
                <a:lnTo>
                  <a:pt x="46" y="2427"/>
                </a:lnTo>
                <a:lnTo>
                  <a:pt x="82" y="2538"/>
                </a:lnTo>
                <a:lnTo>
                  <a:pt x="146" y="2648"/>
                </a:lnTo>
                <a:lnTo>
                  <a:pt x="228" y="2752"/>
                </a:lnTo>
                <a:lnTo>
                  <a:pt x="335" y="2855"/>
                </a:lnTo>
                <a:lnTo>
                  <a:pt x="478" y="2963"/>
                </a:lnTo>
                <a:lnTo>
                  <a:pt x="471" y="2973"/>
                </a:lnTo>
                <a:lnTo>
                  <a:pt x="414" y="3105"/>
                </a:lnTo>
                <a:lnTo>
                  <a:pt x="371" y="3230"/>
                </a:lnTo>
                <a:lnTo>
                  <a:pt x="343" y="3352"/>
                </a:lnTo>
                <a:lnTo>
                  <a:pt x="335" y="3466"/>
                </a:lnTo>
                <a:lnTo>
                  <a:pt x="339" y="3548"/>
                </a:lnTo>
                <a:lnTo>
                  <a:pt x="357" y="3627"/>
                </a:lnTo>
                <a:lnTo>
                  <a:pt x="382" y="3698"/>
                </a:lnTo>
                <a:lnTo>
                  <a:pt x="418" y="3766"/>
                </a:lnTo>
                <a:lnTo>
                  <a:pt x="478" y="3841"/>
                </a:lnTo>
                <a:lnTo>
                  <a:pt x="553" y="3905"/>
                </a:lnTo>
                <a:lnTo>
                  <a:pt x="639" y="3955"/>
                </a:lnTo>
                <a:lnTo>
                  <a:pt x="742" y="3998"/>
                </a:lnTo>
                <a:lnTo>
                  <a:pt x="857" y="4026"/>
                </a:lnTo>
                <a:lnTo>
                  <a:pt x="982" y="4041"/>
                </a:lnTo>
                <a:lnTo>
                  <a:pt x="1117" y="4048"/>
                </a:lnTo>
                <a:lnTo>
                  <a:pt x="1171" y="4048"/>
                </a:lnTo>
                <a:lnTo>
                  <a:pt x="1174" y="4062"/>
                </a:lnTo>
                <a:lnTo>
                  <a:pt x="1206" y="4201"/>
                </a:lnTo>
                <a:lnTo>
                  <a:pt x="1246" y="4330"/>
                </a:lnTo>
                <a:lnTo>
                  <a:pt x="1296" y="4444"/>
                </a:lnTo>
                <a:lnTo>
                  <a:pt x="1356" y="4540"/>
                </a:lnTo>
                <a:lnTo>
                  <a:pt x="1428" y="4622"/>
                </a:lnTo>
                <a:lnTo>
                  <a:pt x="1506" y="4687"/>
                </a:lnTo>
                <a:lnTo>
                  <a:pt x="1595" y="4733"/>
                </a:lnTo>
                <a:lnTo>
                  <a:pt x="1688" y="4758"/>
                </a:lnTo>
                <a:lnTo>
                  <a:pt x="1781" y="4765"/>
                </a:lnTo>
                <a:lnTo>
                  <a:pt x="1892" y="4755"/>
                </a:lnTo>
                <a:lnTo>
                  <a:pt x="2006" y="4726"/>
                </a:lnTo>
                <a:lnTo>
                  <a:pt x="2120" y="4680"/>
                </a:lnTo>
                <a:lnTo>
                  <a:pt x="2241" y="4612"/>
                </a:lnTo>
                <a:lnTo>
                  <a:pt x="2363" y="4526"/>
                </a:lnTo>
                <a:lnTo>
                  <a:pt x="2373" y="4519"/>
                </a:lnTo>
                <a:lnTo>
                  <a:pt x="2384" y="4530"/>
                </a:lnTo>
                <a:lnTo>
                  <a:pt x="2488" y="4622"/>
                </a:lnTo>
                <a:lnTo>
                  <a:pt x="2588" y="4697"/>
                </a:lnTo>
                <a:lnTo>
                  <a:pt x="2691" y="4758"/>
                </a:lnTo>
                <a:lnTo>
                  <a:pt x="2795" y="4801"/>
                </a:lnTo>
                <a:lnTo>
                  <a:pt x="2895" y="4830"/>
                </a:lnTo>
                <a:lnTo>
                  <a:pt x="2994" y="4837"/>
                </a:lnTo>
                <a:lnTo>
                  <a:pt x="3055" y="4833"/>
                </a:lnTo>
                <a:lnTo>
                  <a:pt x="3119" y="4822"/>
                </a:lnTo>
                <a:lnTo>
                  <a:pt x="3212" y="4787"/>
                </a:lnTo>
                <a:lnTo>
                  <a:pt x="3298" y="4733"/>
                </a:lnTo>
                <a:lnTo>
                  <a:pt x="3376" y="4662"/>
                </a:lnTo>
                <a:lnTo>
                  <a:pt x="3448" y="4573"/>
                </a:lnTo>
                <a:lnTo>
                  <a:pt x="3512" y="4465"/>
                </a:lnTo>
                <a:lnTo>
                  <a:pt x="3569" y="4344"/>
                </a:lnTo>
                <a:lnTo>
                  <a:pt x="3615" y="4208"/>
                </a:lnTo>
                <a:lnTo>
                  <a:pt x="3619" y="4194"/>
                </a:lnTo>
                <a:lnTo>
                  <a:pt x="3633" y="4194"/>
                </a:lnTo>
                <a:lnTo>
                  <a:pt x="3748" y="4208"/>
                </a:lnTo>
                <a:lnTo>
                  <a:pt x="3851" y="4212"/>
                </a:lnTo>
                <a:lnTo>
                  <a:pt x="3969" y="4205"/>
                </a:lnTo>
                <a:lnTo>
                  <a:pt x="4076" y="4191"/>
                </a:lnTo>
                <a:lnTo>
                  <a:pt x="4176" y="4162"/>
                </a:lnTo>
                <a:lnTo>
                  <a:pt x="4261" y="4119"/>
                </a:lnTo>
                <a:lnTo>
                  <a:pt x="4340" y="4066"/>
                </a:lnTo>
                <a:lnTo>
                  <a:pt x="4404" y="4001"/>
                </a:lnTo>
                <a:lnTo>
                  <a:pt x="4454" y="3923"/>
                </a:lnTo>
                <a:lnTo>
                  <a:pt x="4493" y="3830"/>
                </a:lnTo>
                <a:lnTo>
                  <a:pt x="4515" y="3730"/>
                </a:lnTo>
                <a:lnTo>
                  <a:pt x="4522" y="3623"/>
                </a:lnTo>
                <a:lnTo>
                  <a:pt x="4515" y="3494"/>
                </a:lnTo>
                <a:lnTo>
                  <a:pt x="4486" y="3355"/>
                </a:lnTo>
                <a:lnTo>
                  <a:pt x="4444" y="3209"/>
                </a:lnTo>
                <a:lnTo>
                  <a:pt x="4440" y="3195"/>
                </a:lnTo>
                <a:lnTo>
                  <a:pt x="4451" y="3191"/>
                </a:lnTo>
                <a:lnTo>
                  <a:pt x="4576" y="3120"/>
                </a:lnTo>
                <a:lnTo>
                  <a:pt x="4686" y="3041"/>
                </a:lnTo>
                <a:lnTo>
                  <a:pt x="4775" y="2955"/>
                </a:lnTo>
                <a:lnTo>
                  <a:pt x="4850" y="2870"/>
                </a:lnTo>
                <a:lnTo>
                  <a:pt x="4908" y="2777"/>
                </a:lnTo>
                <a:lnTo>
                  <a:pt x="4943" y="2681"/>
                </a:lnTo>
                <a:lnTo>
                  <a:pt x="4957" y="2581"/>
                </a:lnTo>
                <a:lnTo>
                  <a:pt x="4961" y="2570"/>
                </a:lnTo>
                <a:lnTo>
                  <a:pt x="4961" y="2552"/>
                </a:lnTo>
                <a:lnTo>
                  <a:pt x="4947" y="2441"/>
                </a:lnTo>
                <a:lnTo>
                  <a:pt x="4911" y="2331"/>
                </a:lnTo>
                <a:lnTo>
                  <a:pt x="4847" y="2220"/>
                </a:lnTo>
                <a:lnTo>
                  <a:pt x="4765" y="2116"/>
                </a:lnTo>
                <a:lnTo>
                  <a:pt x="4658" y="2013"/>
                </a:lnTo>
                <a:lnTo>
                  <a:pt x="4529" y="1917"/>
                </a:lnTo>
                <a:lnTo>
                  <a:pt x="4515" y="1909"/>
                </a:lnTo>
                <a:lnTo>
                  <a:pt x="4522" y="1895"/>
                </a:lnTo>
                <a:lnTo>
                  <a:pt x="4579" y="1763"/>
                </a:lnTo>
                <a:lnTo>
                  <a:pt x="4622" y="1638"/>
                </a:lnTo>
                <a:lnTo>
                  <a:pt x="4647" y="1517"/>
                </a:lnTo>
                <a:lnTo>
                  <a:pt x="4654" y="1403"/>
                </a:lnTo>
                <a:lnTo>
                  <a:pt x="4651" y="1320"/>
                </a:lnTo>
                <a:lnTo>
                  <a:pt x="4636" y="1245"/>
                </a:lnTo>
                <a:lnTo>
                  <a:pt x="4611" y="1174"/>
                </a:lnTo>
                <a:lnTo>
                  <a:pt x="4576" y="1106"/>
                </a:lnTo>
                <a:lnTo>
                  <a:pt x="4515" y="1031"/>
                </a:lnTo>
                <a:lnTo>
                  <a:pt x="4440" y="967"/>
                </a:lnTo>
                <a:lnTo>
                  <a:pt x="4354" y="913"/>
                </a:lnTo>
                <a:lnTo>
                  <a:pt x="4251" y="871"/>
                </a:lnTo>
                <a:lnTo>
                  <a:pt x="4137" y="842"/>
                </a:lnTo>
                <a:lnTo>
                  <a:pt x="4012" y="828"/>
                </a:lnTo>
                <a:lnTo>
                  <a:pt x="3876" y="821"/>
                </a:lnTo>
                <a:lnTo>
                  <a:pt x="3822" y="821"/>
                </a:lnTo>
                <a:lnTo>
                  <a:pt x="3819" y="806"/>
                </a:lnTo>
                <a:lnTo>
                  <a:pt x="3787" y="667"/>
                </a:lnTo>
                <a:lnTo>
                  <a:pt x="3748" y="539"/>
                </a:lnTo>
                <a:lnTo>
                  <a:pt x="3698" y="428"/>
                </a:lnTo>
                <a:lnTo>
                  <a:pt x="3637" y="328"/>
                </a:lnTo>
                <a:lnTo>
                  <a:pt x="3566" y="249"/>
                </a:lnTo>
                <a:lnTo>
                  <a:pt x="3487" y="185"/>
                </a:lnTo>
                <a:lnTo>
                  <a:pt x="3398" y="139"/>
                </a:lnTo>
                <a:lnTo>
                  <a:pt x="3305" y="110"/>
                </a:lnTo>
                <a:lnTo>
                  <a:pt x="3212" y="103"/>
                </a:lnTo>
                <a:lnTo>
                  <a:pt x="3102" y="114"/>
                </a:lnTo>
                <a:lnTo>
                  <a:pt x="2987" y="142"/>
                </a:lnTo>
                <a:lnTo>
                  <a:pt x="2873" y="192"/>
                </a:lnTo>
                <a:lnTo>
                  <a:pt x="2752" y="260"/>
                </a:lnTo>
                <a:lnTo>
                  <a:pt x="2630" y="342"/>
                </a:lnTo>
                <a:lnTo>
                  <a:pt x="2620" y="349"/>
                </a:lnTo>
                <a:lnTo>
                  <a:pt x="2609" y="342"/>
                </a:lnTo>
                <a:lnTo>
                  <a:pt x="2506" y="249"/>
                </a:lnTo>
                <a:lnTo>
                  <a:pt x="2402" y="174"/>
                </a:lnTo>
                <a:lnTo>
                  <a:pt x="2298" y="110"/>
                </a:lnTo>
                <a:lnTo>
                  <a:pt x="2199" y="67"/>
                </a:lnTo>
                <a:lnTo>
                  <a:pt x="2095" y="42"/>
                </a:lnTo>
                <a:lnTo>
                  <a:pt x="1999" y="32"/>
                </a:lnTo>
                <a:close/>
                <a:moveTo>
                  <a:pt x="1999" y="0"/>
                </a:moveTo>
                <a:lnTo>
                  <a:pt x="2102" y="10"/>
                </a:lnTo>
                <a:lnTo>
                  <a:pt x="2206" y="35"/>
                </a:lnTo>
                <a:lnTo>
                  <a:pt x="2309" y="78"/>
                </a:lnTo>
                <a:lnTo>
                  <a:pt x="2416" y="139"/>
                </a:lnTo>
                <a:lnTo>
                  <a:pt x="2520" y="217"/>
                </a:lnTo>
                <a:lnTo>
                  <a:pt x="2623" y="307"/>
                </a:lnTo>
                <a:lnTo>
                  <a:pt x="2745" y="224"/>
                </a:lnTo>
                <a:lnTo>
                  <a:pt x="2866" y="160"/>
                </a:lnTo>
                <a:lnTo>
                  <a:pt x="2984" y="110"/>
                </a:lnTo>
                <a:lnTo>
                  <a:pt x="3098" y="82"/>
                </a:lnTo>
                <a:lnTo>
                  <a:pt x="3212" y="71"/>
                </a:lnTo>
                <a:lnTo>
                  <a:pt x="3280" y="75"/>
                </a:lnTo>
                <a:lnTo>
                  <a:pt x="3344" y="85"/>
                </a:lnTo>
                <a:lnTo>
                  <a:pt x="3408" y="107"/>
                </a:lnTo>
                <a:lnTo>
                  <a:pt x="3491" y="150"/>
                </a:lnTo>
                <a:lnTo>
                  <a:pt x="3566" y="203"/>
                </a:lnTo>
                <a:lnTo>
                  <a:pt x="3633" y="274"/>
                </a:lnTo>
                <a:lnTo>
                  <a:pt x="3690" y="353"/>
                </a:lnTo>
                <a:lnTo>
                  <a:pt x="3744" y="446"/>
                </a:lnTo>
                <a:lnTo>
                  <a:pt x="3787" y="549"/>
                </a:lnTo>
                <a:lnTo>
                  <a:pt x="3819" y="664"/>
                </a:lnTo>
                <a:lnTo>
                  <a:pt x="3847" y="788"/>
                </a:lnTo>
                <a:lnTo>
                  <a:pt x="3876" y="788"/>
                </a:lnTo>
                <a:lnTo>
                  <a:pt x="3997" y="792"/>
                </a:lnTo>
                <a:lnTo>
                  <a:pt x="4112" y="806"/>
                </a:lnTo>
                <a:lnTo>
                  <a:pt x="4219" y="831"/>
                </a:lnTo>
                <a:lnTo>
                  <a:pt x="4315" y="863"/>
                </a:lnTo>
                <a:lnTo>
                  <a:pt x="4404" y="903"/>
                </a:lnTo>
                <a:lnTo>
                  <a:pt x="4483" y="956"/>
                </a:lnTo>
                <a:lnTo>
                  <a:pt x="4547" y="1017"/>
                </a:lnTo>
                <a:lnTo>
                  <a:pt x="4604" y="1088"/>
                </a:lnTo>
                <a:lnTo>
                  <a:pt x="4640" y="1160"/>
                </a:lnTo>
                <a:lnTo>
                  <a:pt x="4668" y="1235"/>
                </a:lnTo>
                <a:lnTo>
                  <a:pt x="4683" y="1317"/>
                </a:lnTo>
                <a:lnTo>
                  <a:pt x="4690" y="1403"/>
                </a:lnTo>
                <a:lnTo>
                  <a:pt x="4683" y="1517"/>
                </a:lnTo>
                <a:lnTo>
                  <a:pt x="4654" y="1638"/>
                </a:lnTo>
                <a:lnTo>
                  <a:pt x="4615" y="1767"/>
                </a:lnTo>
                <a:lnTo>
                  <a:pt x="4558" y="1899"/>
                </a:lnTo>
                <a:lnTo>
                  <a:pt x="4668" y="1981"/>
                </a:lnTo>
                <a:lnTo>
                  <a:pt x="4761" y="2070"/>
                </a:lnTo>
                <a:lnTo>
                  <a:pt x="4843" y="2159"/>
                </a:lnTo>
                <a:lnTo>
                  <a:pt x="4908" y="2256"/>
                </a:lnTo>
                <a:lnTo>
                  <a:pt x="4954" y="2352"/>
                </a:lnTo>
                <a:lnTo>
                  <a:pt x="4982" y="2452"/>
                </a:lnTo>
                <a:lnTo>
                  <a:pt x="4993" y="2552"/>
                </a:lnTo>
                <a:lnTo>
                  <a:pt x="4993" y="2584"/>
                </a:lnTo>
                <a:lnTo>
                  <a:pt x="4975" y="2688"/>
                </a:lnTo>
                <a:lnTo>
                  <a:pt x="4936" y="2788"/>
                </a:lnTo>
                <a:lnTo>
                  <a:pt x="4879" y="2884"/>
                </a:lnTo>
                <a:lnTo>
                  <a:pt x="4804" y="2973"/>
                </a:lnTo>
                <a:lnTo>
                  <a:pt x="4711" y="3059"/>
                </a:lnTo>
                <a:lnTo>
                  <a:pt x="4604" y="3137"/>
                </a:lnTo>
                <a:lnTo>
                  <a:pt x="4479" y="3212"/>
                </a:lnTo>
                <a:lnTo>
                  <a:pt x="4511" y="3319"/>
                </a:lnTo>
                <a:lnTo>
                  <a:pt x="4536" y="3427"/>
                </a:lnTo>
                <a:lnTo>
                  <a:pt x="4554" y="3527"/>
                </a:lnTo>
                <a:lnTo>
                  <a:pt x="4558" y="3623"/>
                </a:lnTo>
                <a:lnTo>
                  <a:pt x="4551" y="3737"/>
                </a:lnTo>
                <a:lnTo>
                  <a:pt x="4526" y="3841"/>
                </a:lnTo>
                <a:lnTo>
                  <a:pt x="4486" y="3937"/>
                </a:lnTo>
                <a:lnTo>
                  <a:pt x="4429" y="4023"/>
                </a:lnTo>
                <a:lnTo>
                  <a:pt x="4361" y="4091"/>
                </a:lnTo>
                <a:lnTo>
                  <a:pt x="4279" y="4148"/>
                </a:lnTo>
                <a:lnTo>
                  <a:pt x="4187" y="4191"/>
                </a:lnTo>
                <a:lnTo>
                  <a:pt x="4083" y="4219"/>
                </a:lnTo>
                <a:lnTo>
                  <a:pt x="3972" y="4237"/>
                </a:lnTo>
                <a:lnTo>
                  <a:pt x="3851" y="4244"/>
                </a:lnTo>
                <a:lnTo>
                  <a:pt x="3751" y="4241"/>
                </a:lnTo>
                <a:lnTo>
                  <a:pt x="3644" y="4230"/>
                </a:lnTo>
                <a:lnTo>
                  <a:pt x="3594" y="4365"/>
                </a:lnTo>
                <a:lnTo>
                  <a:pt x="3537" y="4487"/>
                </a:lnTo>
                <a:lnTo>
                  <a:pt x="3473" y="4594"/>
                </a:lnTo>
                <a:lnTo>
                  <a:pt x="3398" y="4687"/>
                </a:lnTo>
                <a:lnTo>
                  <a:pt x="3316" y="4762"/>
                </a:lnTo>
                <a:lnTo>
                  <a:pt x="3226" y="4819"/>
                </a:lnTo>
                <a:lnTo>
                  <a:pt x="3127" y="4855"/>
                </a:lnTo>
                <a:lnTo>
                  <a:pt x="3059" y="4869"/>
                </a:lnTo>
                <a:lnTo>
                  <a:pt x="2994" y="4872"/>
                </a:lnTo>
                <a:lnTo>
                  <a:pt x="2891" y="4862"/>
                </a:lnTo>
                <a:lnTo>
                  <a:pt x="2787" y="4837"/>
                </a:lnTo>
                <a:lnTo>
                  <a:pt x="2684" y="4790"/>
                </a:lnTo>
                <a:lnTo>
                  <a:pt x="2577" y="4730"/>
                </a:lnTo>
                <a:lnTo>
                  <a:pt x="2473" y="4655"/>
                </a:lnTo>
                <a:lnTo>
                  <a:pt x="2370" y="4562"/>
                </a:lnTo>
                <a:lnTo>
                  <a:pt x="2249" y="4644"/>
                </a:lnTo>
                <a:lnTo>
                  <a:pt x="2127" y="4708"/>
                </a:lnTo>
                <a:lnTo>
                  <a:pt x="2009" y="4758"/>
                </a:lnTo>
                <a:lnTo>
                  <a:pt x="1895" y="4787"/>
                </a:lnTo>
                <a:lnTo>
                  <a:pt x="1781" y="4797"/>
                </a:lnTo>
                <a:lnTo>
                  <a:pt x="1713" y="4794"/>
                </a:lnTo>
                <a:lnTo>
                  <a:pt x="1649" y="4783"/>
                </a:lnTo>
                <a:lnTo>
                  <a:pt x="1585" y="4762"/>
                </a:lnTo>
                <a:lnTo>
                  <a:pt x="1503" y="4722"/>
                </a:lnTo>
                <a:lnTo>
                  <a:pt x="1428" y="4665"/>
                </a:lnTo>
                <a:lnTo>
                  <a:pt x="1360" y="4597"/>
                </a:lnTo>
                <a:lnTo>
                  <a:pt x="1299" y="4515"/>
                </a:lnTo>
                <a:lnTo>
                  <a:pt x="1249" y="4423"/>
                </a:lnTo>
                <a:lnTo>
                  <a:pt x="1206" y="4319"/>
                </a:lnTo>
                <a:lnTo>
                  <a:pt x="1171" y="4205"/>
                </a:lnTo>
                <a:lnTo>
                  <a:pt x="1146" y="4080"/>
                </a:lnTo>
                <a:lnTo>
                  <a:pt x="1117" y="4080"/>
                </a:lnTo>
                <a:lnTo>
                  <a:pt x="996" y="4076"/>
                </a:lnTo>
                <a:lnTo>
                  <a:pt x="882" y="4062"/>
                </a:lnTo>
                <a:lnTo>
                  <a:pt x="774" y="4041"/>
                </a:lnTo>
                <a:lnTo>
                  <a:pt x="678" y="4008"/>
                </a:lnTo>
                <a:lnTo>
                  <a:pt x="589" y="3966"/>
                </a:lnTo>
                <a:lnTo>
                  <a:pt x="510" y="3916"/>
                </a:lnTo>
                <a:lnTo>
                  <a:pt x="446" y="3855"/>
                </a:lnTo>
                <a:lnTo>
                  <a:pt x="389" y="3784"/>
                </a:lnTo>
                <a:lnTo>
                  <a:pt x="350" y="3712"/>
                </a:lnTo>
                <a:lnTo>
                  <a:pt x="325" y="3634"/>
                </a:lnTo>
                <a:lnTo>
                  <a:pt x="307" y="3552"/>
                </a:lnTo>
                <a:lnTo>
                  <a:pt x="303" y="3466"/>
                </a:lnTo>
                <a:lnTo>
                  <a:pt x="311" y="3352"/>
                </a:lnTo>
                <a:lnTo>
                  <a:pt x="335" y="3230"/>
                </a:lnTo>
                <a:lnTo>
                  <a:pt x="378" y="3102"/>
                </a:lnTo>
                <a:lnTo>
                  <a:pt x="435" y="2973"/>
                </a:lnTo>
                <a:lnTo>
                  <a:pt x="325" y="2888"/>
                </a:lnTo>
                <a:lnTo>
                  <a:pt x="232" y="2802"/>
                </a:lnTo>
                <a:lnTo>
                  <a:pt x="150" y="2709"/>
                </a:lnTo>
                <a:lnTo>
                  <a:pt x="86" y="2616"/>
                </a:lnTo>
                <a:lnTo>
                  <a:pt x="39" y="2516"/>
                </a:lnTo>
                <a:lnTo>
                  <a:pt x="11" y="2416"/>
                </a:lnTo>
                <a:lnTo>
                  <a:pt x="0" y="2316"/>
                </a:lnTo>
                <a:lnTo>
                  <a:pt x="0" y="2288"/>
                </a:lnTo>
                <a:lnTo>
                  <a:pt x="18" y="2184"/>
                </a:lnTo>
                <a:lnTo>
                  <a:pt x="54" y="2084"/>
                </a:lnTo>
                <a:lnTo>
                  <a:pt x="111" y="1988"/>
                </a:lnTo>
                <a:lnTo>
                  <a:pt x="186" y="1895"/>
                </a:lnTo>
                <a:lnTo>
                  <a:pt x="282" y="1809"/>
                </a:lnTo>
                <a:lnTo>
                  <a:pt x="389" y="1731"/>
                </a:lnTo>
                <a:lnTo>
                  <a:pt x="514" y="1656"/>
                </a:lnTo>
                <a:lnTo>
                  <a:pt x="482" y="1549"/>
                </a:lnTo>
                <a:lnTo>
                  <a:pt x="457" y="1442"/>
                </a:lnTo>
                <a:lnTo>
                  <a:pt x="439" y="1342"/>
                </a:lnTo>
                <a:lnTo>
                  <a:pt x="435" y="1245"/>
                </a:lnTo>
                <a:lnTo>
                  <a:pt x="439" y="1156"/>
                </a:lnTo>
                <a:lnTo>
                  <a:pt x="457" y="1071"/>
                </a:lnTo>
                <a:lnTo>
                  <a:pt x="482" y="988"/>
                </a:lnTo>
                <a:lnTo>
                  <a:pt x="518" y="917"/>
                </a:lnTo>
                <a:lnTo>
                  <a:pt x="564" y="849"/>
                </a:lnTo>
                <a:lnTo>
                  <a:pt x="632" y="778"/>
                </a:lnTo>
                <a:lnTo>
                  <a:pt x="714" y="724"/>
                </a:lnTo>
                <a:lnTo>
                  <a:pt x="807" y="678"/>
                </a:lnTo>
                <a:lnTo>
                  <a:pt x="910" y="649"/>
                </a:lnTo>
                <a:lnTo>
                  <a:pt x="1021" y="631"/>
                </a:lnTo>
                <a:lnTo>
                  <a:pt x="1142" y="624"/>
                </a:lnTo>
                <a:lnTo>
                  <a:pt x="1242" y="628"/>
                </a:lnTo>
                <a:lnTo>
                  <a:pt x="1349" y="639"/>
                </a:lnTo>
                <a:lnTo>
                  <a:pt x="1392" y="521"/>
                </a:lnTo>
                <a:lnTo>
                  <a:pt x="1438" y="410"/>
                </a:lnTo>
                <a:lnTo>
                  <a:pt x="1495" y="314"/>
                </a:lnTo>
                <a:lnTo>
                  <a:pt x="1556" y="224"/>
                </a:lnTo>
                <a:lnTo>
                  <a:pt x="1624" y="153"/>
                </a:lnTo>
                <a:lnTo>
                  <a:pt x="1699" y="92"/>
                </a:lnTo>
                <a:lnTo>
                  <a:pt x="1777" y="46"/>
                </a:lnTo>
                <a:lnTo>
                  <a:pt x="1867" y="14"/>
                </a:lnTo>
                <a:lnTo>
                  <a:pt x="1931" y="3"/>
                </a:lnTo>
                <a:lnTo>
                  <a:pt x="1999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solidFill>
              <a:schemeClr val="accent2">
                <a:lumMod val="50000"/>
              </a:schemeClr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2" name="Freeform 12"/>
          <p:cNvSpPr/>
          <p:nvPr/>
        </p:nvSpPr>
        <p:spPr bwMode="auto">
          <a:xfrm rot="470750" flipH="1">
            <a:off x="6296936" y="4273471"/>
            <a:ext cx="1747938" cy="1705785"/>
          </a:xfrm>
          <a:custGeom>
            <a:avLst/>
            <a:gdLst/>
            <a:ahLst/>
            <a:cxnLst>
              <a:cxn ang="0">
                <a:pos x="1942" y="25"/>
              </a:cxn>
              <a:cxn ang="0">
                <a:pos x="2235" y="193"/>
              </a:cxn>
              <a:cxn ang="0">
                <a:pos x="2542" y="146"/>
              </a:cxn>
              <a:cxn ang="0">
                <a:pos x="2845" y="61"/>
              </a:cxn>
              <a:cxn ang="0">
                <a:pos x="3113" y="136"/>
              </a:cxn>
              <a:cxn ang="0">
                <a:pos x="3305" y="360"/>
              </a:cxn>
              <a:cxn ang="0">
                <a:pos x="3416" y="707"/>
              </a:cxn>
              <a:cxn ang="0">
                <a:pos x="3776" y="750"/>
              </a:cxn>
              <a:cxn ang="0">
                <a:pos x="4033" y="892"/>
              </a:cxn>
              <a:cxn ang="0">
                <a:pos x="4158" y="1142"/>
              </a:cxn>
              <a:cxn ang="0">
                <a:pos x="4133" y="1453"/>
              </a:cxn>
              <a:cxn ang="0">
                <a:pos x="4166" y="1781"/>
              </a:cxn>
              <a:cxn ang="0">
                <a:pos x="4398" y="2081"/>
              </a:cxn>
              <a:cxn ang="0">
                <a:pos x="4422" y="2388"/>
              </a:cxn>
              <a:cxn ang="0">
                <a:pos x="4269" y="2642"/>
              </a:cxn>
              <a:cxn ang="0">
                <a:pos x="3976" y="2852"/>
              </a:cxn>
              <a:cxn ang="0">
                <a:pos x="4048" y="3209"/>
              </a:cxn>
              <a:cxn ang="0">
                <a:pos x="3987" y="3495"/>
              </a:cxn>
              <a:cxn ang="0">
                <a:pos x="3791" y="3691"/>
              </a:cxn>
              <a:cxn ang="0">
                <a:pos x="3487" y="3770"/>
              </a:cxn>
              <a:cxn ang="0">
                <a:pos x="3191" y="3877"/>
              </a:cxn>
              <a:cxn ang="0">
                <a:pos x="3020" y="4166"/>
              </a:cxn>
              <a:cxn ang="0">
                <a:pos x="2777" y="4316"/>
              </a:cxn>
              <a:cxn ang="0">
                <a:pos x="2495" y="4302"/>
              </a:cxn>
              <a:cxn ang="0">
                <a:pos x="2203" y="4134"/>
              </a:cxn>
              <a:cxn ang="0">
                <a:pos x="1896" y="4180"/>
              </a:cxn>
              <a:cxn ang="0">
                <a:pos x="1592" y="4266"/>
              </a:cxn>
              <a:cxn ang="0">
                <a:pos x="1325" y="4191"/>
              </a:cxn>
              <a:cxn ang="0">
                <a:pos x="1132" y="3970"/>
              </a:cxn>
              <a:cxn ang="0">
                <a:pos x="1021" y="3623"/>
              </a:cxn>
              <a:cxn ang="0">
                <a:pos x="661" y="3580"/>
              </a:cxn>
              <a:cxn ang="0">
                <a:pos x="404" y="3434"/>
              </a:cxn>
              <a:cxn ang="0">
                <a:pos x="279" y="3188"/>
              </a:cxn>
              <a:cxn ang="0">
                <a:pos x="304" y="2874"/>
              </a:cxn>
              <a:cxn ang="0">
                <a:pos x="272" y="2545"/>
              </a:cxn>
              <a:cxn ang="0">
                <a:pos x="40" y="2245"/>
              </a:cxn>
              <a:cxn ang="0">
                <a:pos x="15" y="1938"/>
              </a:cxn>
              <a:cxn ang="0">
                <a:pos x="168" y="1685"/>
              </a:cxn>
              <a:cxn ang="0">
                <a:pos x="461" y="1474"/>
              </a:cxn>
              <a:cxn ang="0">
                <a:pos x="389" y="1117"/>
              </a:cxn>
              <a:cxn ang="0">
                <a:pos x="450" y="832"/>
              </a:cxn>
              <a:cxn ang="0">
                <a:pos x="646" y="635"/>
              </a:cxn>
              <a:cxn ang="0">
                <a:pos x="950" y="560"/>
              </a:cxn>
              <a:cxn ang="0">
                <a:pos x="1246" y="450"/>
              </a:cxn>
              <a:cxn ang="0">
                <a:pos x="1417" y="161"/>
              </a:cxn>
              <a:cxn ang="0">
                <a:pos x="1656" y="14"/>
              </a:cxn>
            </a:cxnLst>
            <a:rect l="0" t="0" r="r" b="b"/>
            <a:pathLst>
              <a:path w="4437" h="4330">
                <a:moveTo>
                  <a:pt x="1749" y="0"/>
                </a:moveTo>
                <a:lnTo>
                  <a:pt x="1846" y="3"/>
                </a:lnTo>
                <a:lnTo>
                  <a:pt x="1942" y="25"/>
                </a:lnTo>
                <a:lnTo>
                  <a:pt x="2038" y="64"/>
                </a:lnTo>
                <a:lnTo>
                  <a:pt x="2135" y="121"/>
                </a:lnTo>
                <a:lnTo>
                  <a:pt x="2235" y="193"/>
                </a:lnTo>
                <a:lnTo>
                  <a:pt x="2331" y="278"/>
                </a:lnTo>
                <a:lnTo>
                  <a:pt x="2438" y="203"/>
                </a:lnTo>
                <a:lnTo>
                  <a:pt x="2542" y="146"/>
                </a:lnTo>
                <a:lnTo>
                  <a:pt x="2649" y="100"/>
                </a:lnTo>
                <a:lnTo>
                  <a:pt x="2749" y="75"/>
                </a:lnTo>
                <a:lnTo>
                  <a:pt x="2845" y="61"/>
                </a:lnTo>
                <a:lnTo>
                  <a:pt x="2941" y="68"/>
                </a:lnTo>
                <a:lnTo>
                  <a:pt x="3031" y="93"/>
                </a:lnTo>
                <a:lnTo>
                  <a:pt x="3113" y="136"/>
                </a:lnTo>
                <a:lnTo>
                  <a:pt x="3188" y="196"/>
                </a:lnTo>
                <a:lnTo>
                  <a:pt x="3252" y="271"/>
                </a:lnTo>
                <a:lnTo>
                  <a:pt x="3305" y="360"/>
                </a:lnTo>
                <a:lnTo>
                  <a:pt x="3352" y="464"/>
                </a:lnTo>
                <a:lnTo>
                  <a:pt x="3387" y="578"/>
                </a:lnTo>
                <a:lnTo>
                  <a:pt x="3416" y="707"/>
                </a:lnTo>
                <a:lnTo>
                  <a:pt x="3544" y="710"/>
                </a:lnTo>
                <a:lnTo>
                  <a:pt x="3666" y="725"/>
                </a:lnTo>
                <a:lnTo>
                  <a:pt x="3776" y="750"/>
                </a:lnTo>
                <a:lnTo>
                  <a:pt x="3873" y="785"/>
                </a:lnTo>
                <a:lnTo>
                  <a:pt x="3959" y="832"/>
                </a:lnTo>
                <a:lnTo>
                  <a:pt x="4033" y="892"/>
                </a:lnTo>
                <a:lnTo>
                  <a:pt x="4091" y="967"/>
                </a:lnTo>
                <a:lnTo>
                  <a:pt x="4133" y="1049"/>
                </a:lnTo>
                <a:lnTo>
                  <a:pt x="4158" y="1142"/>
                </a:lnTo>
                <a:lnTo>
                  <a:pt x="4166" y="1239"/>
                </a:lnTo>
                <a:lnTo>
                  <a:pt x="4158" y="1342"/>
                </a:lnTo>
                <a:lnTo>
                  <a:pt x="4133" y="1453"/>
                </a:lnTo>
                <a:lnTo>
                  <a:pt x="4098" y="1571"/>
                </a:lnTo>
                <a:lnTo>
                  <a:pt x="4044" y="1688"/>
                </a:lnTo>
                <a:lnTo>
                  <a:pt x="4166" y="1781"/>
                </a:lnTo>
                <a:lnTo>
                  <a:pt x="4265" y="1878"/>
                </a:lnTo>
                <a:lnTo>
                  <a:pt x="4344" y="1978"/>
                </a:lnTo>
                <a:lnTo>
                  <a:pt x="4398" y="2081"/>
                </a:lnTo>
                <a:lnTo>
                  <a:pt x="4430" y="2188"/>
                </a:lnTo>
                <a:lnTo>
                  <a:pt x="4437" y="2295"/>
                </a:lnTo>
                <a:lnTo>
                  <a:pt x="4422" y="2388"/>
                </a:lnTo>
                <a:lnTo>
                  <a:pt x="4387" y="2474"/>
                </a:lnTo>
                <a:lnTo>
                  <a:pt x="4337" y="2559"/>
                </a:lnTo>
                <a:lnTo>
                  <a:pt x="4269" y="2642"/>
                </a:lnTo>
                <a:lnTo>
                  <a:pt x="4187" y="2717"/>
                </a:lnTo>
                <a:lnTo>
                  <a:pt x="4087" y="2788"/>
                </a:lnTo>
                <a:lnTo>
                  <a:pt x="3976" y="2852"/>
                </a:lnTo>
                <a:lnTo>
                  <a:pt x="4016" y="2977"/>
                </a:lnTo>
                <a:lnTo>
                  <a:pt x="4037" y="3095"/>
                </a:lnTo>
                <a:lnTo>
                  <a:pt x="4048" y="3209"/>
                </a:lnTo>
                <a:lnTo>
                  <a:pt x="4041" y="3313"/>
                </a:lnTo>
                <a:lnTo>
                  <a:pt x="4023" y="3409"/>
                </a:lnTo>
                <a:lnTo>
                  <a:pt x="3987" y="3495"/>
                </a:lnTo>
                <a:lnTo>
                  <a:pt x="3937" y="3573"/>
                </a:lnTo>
                <a:lnTo>
                  <a:pt x="3869" y="3641"/>
                </a:lnTo>
                <a:lnTo>
                  <a:pt x="3791" y="3691"/>
                </a:lnTo>
                <a:lnTo>
                  <a:pt x="3702" y="3730"/>
                </a:lnTo>
                <a:lnTo>
                  <a:pt x="3598" y="3755"/>
                </a:lnTo>
                <a:lnTo>
                  <a:pt x="3487" y="3770"/>
                </a:lnTo>
                <a:lnTo>
                  <a:pt x="3366" y="3766"/>
                </a:lnTo>
                <a:lnTo>
                  <a:pt x="3234" y="3755"/>
                </a:lnTo>
                <a:lnTo>
                  <a:pt x="3191" y="3877"/>
                </a:lnTo>
                <a:lnTo>
                  <a:pt x="3141" y="3987"/>
                </a:lnTo>
                <a:lnTo>
                  <a:pt x="3084" y="4084"/>
                </a:lnTo>
                <a:lnTo>
                  <a:pt x="3020" y="4166"/>
                </a:lnTo>
                <a:lnTo>
                  <a:pt x="2945" y="4234"/>
                </a:lnTo>
                <a:lnTo>
                  <a:pt x="2866" y="4284"/>
                </a:lnTo>
                <a:lnTo>
                  <a:pt x="2777" y="4316"/>
                </a:lnTo>
                <a:lnTo>
                  <a:pt x="2684" y="4330"/>
                </a:lnTo>
                <a:lnTo>
                  <a:pt x="2592" y="4323"/>
                </a:lnTo>
                <a:lnTo>
                  <a:pt x="2495" y="4302"/>
                </a:lnTo>
                <a:lnTo>
                  <a:pt x="2399" y="4262"/>
                </a:lnTo>
                <a:lnTo>
                  <a:pt x="2302" y="4205"/>
                </a:lnTo>
                <a:lnTo>
                  <a:pt x="2203" y="4134"/>
                </a:lnTo>
                <a:lnTo>
                  <a:pt x="2106" y="4048"/>
                </a:lnTo>
                <a:lnTo>
                  <a:pt x="1999" y="4123"/>
                </a:lnTo>
                <a:lnTo>
                  <a:pt x="1896" y="4180"/>
                </a:lnTo>
                <a:lnTo>
                  <a:pt x="1789" y="4227"/>
                </a:lnTo>
                <a:lnTo>
                  <a:pt x="1689" y="4252"/>
                </a:lnTo>
                <a:lnTo>
                  <a:pt x="1592" y="4266"/>
                </a:lnTo>
                <a:lnTo>
                  <a:pt x="1496" y="4259"/>
                </a:lnTo>
                <a:lnTo>
                  <a:pt x="1407" y="4234"/>
                </a:lnTo>
                <a:lnTo>
                  <a:pt x="1325" y="4191"/>
                </a:lnTo>
                <a:lnTo>
                  <a:pt x="1250" y="4134"/>
                </a:lnTo>
                <a:lnTo>
                  <a:pt x="1185" y="4059"/>
                </a:lnTo>
                <a:lnTo>
                  <a:pt x="1132" y="3970"/>
                </a:lnTo>
                <a:lnTo>
                  <a:pt x="1085" y="3866"/>
                </a:lnTo>
                <a:lnTo>
                  <a:pt x="1050" y="3752"/>
                </a:lnTo>
                <a:lnTo>
                  <a:pt x="1021" y="3623"/>
                </a:lnTo>
                <a:lnTo>
                  <a:pt x="893" y="3620"/>
                </a:lnTo>
                <a:lnTo>
                  <a:pt x="771" y="3605"/>
                </a:lnTo>
                <a:lnTo>
                  <a:pt x="661" y="3580"/>
                </a:lnTo>
                <a:lnTo>
                  <a:pt x="564" y="3545"/>
                </a:lnTo>
                <a:lnTo>
                  <a:pt x="479" y="3495"/>
                </a:lnTo>
                <a:lnTo>
                  <a:pt x="404" y="3434"/>
                </a:lnTo>
                <a:lnTo>
                  <a:pt x="347" y="3363"/>
                </a:lnTo>
                <a:lnTo>
                  <a:pt x="304" y="3281"/>
                </a:lnTo>
                <a:lnTo>
                  <a:pt x="279" y="3188"/>
                </a:lnTo>
                <a:lnTo>
                  <a:pt x="272" y="3088"/>
                </a:lnTo>
                <a:lnTo>
                  <a:pt x="279" y="2984"/>
                </a:lnTo>
                <a:lnTo>
                  <a:pt x="304" y="2874"/>
                </a:lnTo>
                <a:lnTo>
                  <a:pt x="339" y="2759"/>
                </a:lnTo>
                <a:lnTo>
                  <a:pt x="393" y="2638"/>
                </a:lnTo>
                <a:lnTo>
                  <a:pt x="272" y="2545"/>
                </a:lnTo>
                <a:lnTo>
                  <a:pt x="172" y="2449"/>
                </a:lnTo>
                <a:lnTo>
                  <a:pt x="93" y="2349"/>
                </a:lnTo>
                <a:lnTo>
                  <a:pt x="40" y="2245"/>
                </a:lnTo>
                <a:lnTo>
                  <a:pt x="8" y="2138"/>
                </a:lnTo>
                <a:lnTo>
                  <a:pt x="0" y="2031"/>
                </a:lnTo>
                <a:lnTo>
                  <a:pt x="15" y="1938"/>
                </a:lnTo>
                <a:lnTo>
                  <a:pt x="50" y="1853"/>
                </a:lnTo>
                <a:lnTo>
                  <a:pt x="100" y="1767"/>
                </a:lnTo>
                <a:lnTo>
                  <a:pt x="168" y="1685"/>
                </a:lnTo>
                <a:lnTo>
                  <a:pt x="250" y="1610"/>
                </a:lnTo>
                <a:lnTo>
                  <a:pt x="350" y="1538"/>
                </a:lnTo>
                <a:lnTo>
                  <a:pt x="461" y="1474"/>
                </a:lnTo>
                <a:lnTo>
                  <a:pt x="422" y="1349"/>
                </a:lnTo>
                <a:lnTo>
                  <a:pt x="400" y="1231"/>
                </a:lnTo>
                <a:lnTo>
                  <a:pt x="389" y="1117"/>
                </a:lnTo>
                <a:lnTo>
                  <a:pt x="397" y="1014"/>
                </a:lnTo>
                <a:lnTo>
                  <a:pt x="414" y="917"/>
                </a:lnTo>
                <a:lnTo>
                  <a:pt x="450" y="832"/>
                </a:lnTo>
                <a:lnTo>
                  <a:pt x="500" y="753"/>
                </a:lnTo>
                <a:lnTo>
                  <a:pt x="568" y="689"/>
                </a:lnTo>
                <a:lnTo>
                  <a:pt x="646" y="635"/>
                </a:lnTo>
                <a:lnTo>
                  <a:pt x="736" y="596"/>
                </a:lnTo>
                <a:lnTo>
                  <a:pt x="839" y="571"/>
                </a:lnTo>
                <a:lnTo>
                  <a:pt x="950" y="560"/>
                </a:lnTo>
                <a:lnTo>
                  <a:pt x="1071" y="560"/>
                </a:lnTo>
                <a:lnTo>
                  <a:pt x="1203" y="575"/>
                </a:lnTo>
                <a:lnTo>
                  <a:pt x="1246" y="450"/>
                </a:lnTo>
                <a:lnTo>
                  <a:pt x="1296" y="339"/>
                </a:lnTo>
                <a:lnTo>
                  <a:pt x="1353" y="243"/>
                </a:lnTo>
                <a:lnTo>
                  <a:pt x="1417" y="161"/>
                </a:lnTo>
                <a:lnTo>
                  <a:pt x="1489" y="96"/>
                </a:lnTo>
                <a:lnTo>
                  <a:pt x="1571" y="46"/>
                </a:lnTo>
                <a:lnTo>
                  <a:pt x="1656" y="14"/>
                </a:lnTo>
                <a:lnTo>
                  <a:pt x="174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4" name="Freeform 11"/>
          <p:cNvSpPr>
            <a:spLocks noEditPoints="1"/>
          </p:cNvSpPr>
          <p:nvPr/>
        </p:nvSpPr>
        <p:spPr bwMode="auto">
          <a:xfrm flipH="1">
            <a:off x="8347160" y="4166711"/>
            <a:ext cx="1955133" cy="1907750"/>
          </a:xfrm>
          <a:custGeom>
            <a:avLst/>
            <a:gdLst/>
            <a:ahLst/>
            <a:cxnLst>
              <a:cxn ang="0">
                <a:pos x="1613" y="210"/>
              </a:cxn>
              <a:cxn ang="0">
                <a:pos x="1360" y="674"/>
              </a:cxn>
              <a:cxn ang="0">
                <a:pos x="732" y="749"/>
              </a:cxn>
              <a:cxn ang="0">
                <a:pos x="468" y="1245"/>
              </a:cxn>
              <a:cxn ang="0">
                <a:pos x="543" y="1681"/>
              </a:cxn>
              <a:cxn ang="0">
                <a:pos x="50" y="2188"/>
              </a:cxn>
              <a:cxn ang="0">
                <a:pos x="228" y="2752"/>
              </a:cxn>
              <a:cxn ang="0">
                <a:pos x="343" y="3352"/>
              </a:cxn>
              <a:cxn ang="0">
                <a:pos x="478" y="3841"/>
              </a:cxn>
              <a:cxn ang="0">
                <a:pos x="1117" y="4048"/>
              </a:cxn>
              <a:cxn ang="0">
                <a:pos x="1356" y="4540"/>
              </a:cxn>
              <a:cxn ang="0">
                <a:pos x="1892" y="4755"/>
              </a:cxn>
              <a:cxn ang="0">
                <a:pos x="2384" y="4530"/>
              </a:cxn>
              <a:cxn ang="0">
                <a:pos x="2994" y="4837"/>
              </a:cxn>
              <a:cxn ang="0">
                <a:pos x="3448" y="4573"/>
              </a:cxn>
              <a:cxn ang="0">
                <a:pos x="3748" y="4208"/>
              </a:cxn>
              <a:cxn ang="0">
                <a:pos x="4340" y="4066"/>
              </a:cxn>
              <a:cxn ang="0">
                <a:pos x="4515" y="3494"/>
              </a:cxn>
              <a:cxn ang="0">
                <a:pos x="4686" y="3041"/>
              </a:cxn>
              <a:cxn ang="0">
                <a:pos x="4961" y="2570"/>
              </a:cxn>
              <a:cxn ang="0">
                <a:pos x="4658" y="2013"/>
              </a:cxn>
              <a:cxn ang="0">
                <a:pos x="4647" y="1517"/>
              </a:cxn>
              <a:cxn ang="0">
                <a:pos x="4515" y="1031"/>
              </a:cxn>
              <a:cxn ang="0">
                <a:pos x="3876" y="821"/>
              </a:cxn>
              <a:cxn ang="0">
                <a:pos x="3637" y="328"/>
              </a:cxn>
              <a:cxn ang="0">
                <a:pos x="3102" y="114"/>
              </a:cxn>
              <a:cxn ang="0">
                <a:pos x="2609" y="342"/>
              </a:cxn>
              <a:cxn ang="0">
                <a:pos x="1999" y="32"/>
              </a:cxn>
              <a:cxn ang="0">
                <a:pos x="2520" y="217"/>
              </a:cxn>
              <a:cxn ang="0">
                <a:pos x="3212" y="71"/>
              </a:cxn>
              <a:cxn ang="0">
                <a:pos x="3633" y="274"/>
              </a:cxn>
              <a:cxn ang="0">
                <a:pos x="3876" y="788"/>
              </a:cxn>
              <a:cxn ang="0">
                <a:pos x="4483" y="956"/>
              </a:cxn>
              <a:cxn ang="0">
                <a:pos x="4690" y="1403"/>
              </a:cxn>
              <a:cxn ang="0">
                <a:pos x="4761" y="2070"/>
              </a:cxn>
              <a:cxn ang="0">
                <a:pos x="4993" y="2584"/>
              </a:cxn>
              <a:cxn ang="0">
                <a:pos x="4604" y="3137"/>
              </a:cxn>
              <a:cxn ang="0">
                <a:pos x="4551" y="3737"/>
              </a:cxn>
              <a:cxn ang="0">
                <a:pos x="4187" y="4191"/>
              </a:cxn>
              <a:cxn ang="0">
                <a:pos x="3594" y="4365"/>
              </a:cxn>
              <a:cxn ang="0">
                <a:pos x="3127" y="4855"/>
              </a:cxn>
              <a:cxn ang="0">
                <a:pos x="2577" y="4730"/>
              </a:cxn>
              <a:cxn ang="0">
                <a:pos x="1895" y="4787"/>
              </a:cxn>
              <a:cxn ang="0">
                <a:pos x="1428" y="4665"/>
              </a:cxn>
              <a:cxn ang="0">
                <a:pos x="1146" y="4080"/>
              </a:cxn>
              <a:cxn ang="0">
                <a:pos x="589" y="3966"/>
              </a:cxn>
              <a:cxn ang="0">
                <a:pos x="307" y="3552"/>
              </a:cxn>
              <a:cxn ang="0">
                <a:pos x="325" y="2888"/>
              </a:cxn>
              <a:cxn ang="0">
                <a:pos x="0" y="2316"/>
              </a:cxn>
              <a:cxn ang="0">
                <a:pos x="282" y="1809"/>
              </a:cxn>
              <a:cxn ang="0">
                <a:pos x="435" y="1245"/>
              </a:cxn>
              <a:cxn ang="0">
                <a:pos x="632" y="778"/>
              </a:cxn>
              <a:cxn ang="0">
                <a:pos x="1242" y="628"/>
              </a:cxn>
              <a:cxn ang="0">
                <a:pos x="1624" y="153"/>
              </a:cxn>
            </a:cxnLst>
            <a:rect l="0" t="0" r="r" b="b"/>
            <a:pathLst>
              <a:path w="4993" h="4872">
                <a:moveTo>
                  <a:pt x="1999" y="32"/>
                </a:moveTo>
                <a:lnTo>
                  <a:pt x="1934" y="35"/>
                </a:lnTo>
                <a:lnTo>
                  <a:pt x="1874" y="46"/>
                </a:lnTo>
                <a:lnTo>
                  <a:pt x="1781" y="82"/>
                </a:lnTo>
                <a:lnTo>
                  <a:pt x="1692" y="135"/>
                </a:lnTo>
                <a:lnTo>
                  <a:pt x="1613" y="210"/>
                </a:lnTo>
                <a:lnTo>
                  <a:pt x="1542" y="299"/>
                </a:lnTo>
                <a:lnTo>
                  <a:pt x="1481" y="407"/>
                </a:lnTo>
                <a:lnTo>
                  <a:pt x="1424" y="528"/>
                </a:lnTo>
                <a:lnTo>
                  <a:pt x="1378" y="664"/>
                </a:lnTo>
                <a:lnTo>
                  <a:pt x="1371" y="678"/>
                </a:lnTo>
                <a:lnTo>
                  <a:pt x="1360" y="674"/>
                </a:lnTo>
                <a:lnTo>
                  <a:pt x="1246" y="660"/>
                </a:lnTo>
                <a:lnTo>
                  <a:pt x="1142" y="656"/>
                </a:lnTo>
                <a:lnTo>
                  <a:pt x="1024" y="664"/>
                </a:lnTo>
                <a:lnTo>
                  <a:pt x="917" y="681"/>
                </a:lnTo>
                <a:lnTo>
                  <a:pt x="817" y="710"/>
                </a:lnTo>
                <a:lnTo>
                  <a:pt x="732" y="749"/>
                </a:lnTo>
                <a:lnTo>
                  <a:pt x="653" y="803"/>
                </a:lnTo>
                <a:lnTo>
                  <a:pt x="589" y="867"/>
                </a:lnTo>
                <a:lnTo>
                  <a:pt x="535" y="946"/>
                </a:lnTo>
                <a:lnTo>
                  <a:pt x="500" y="1038"/>
                </a:lnTo>
                <a:lnTo>
                  <a:pt x="475" y="1138"/>
                </a:lnTo>
                <a:lnTo>
                  <a:pt x="468" y="1245"/>
                </a:lnTo>
                <a:lnTo>
                  <a:pt x="471" y="1342"/>
                </a:lnTo>
                <a:lnTo>
                  <a:pt x="489" y="1442"/>
                </a:lnTo>
                <a:lnTo>
                  <a:pt x="514" y="1549"/>
                </a:lnTo>
                <a:lnTo>
                  <a:pt x="550" y="1660"/>
                </a:lnTo>
                <a:lnTo>
                  <a:pt x="553" y="1674"/>
                </a:lnTo>
                <a:lnTo>
                  <a:pt x="543" y="1681"/>
                </a:lnTo>
                <a:lnTo>
                  <a:pt x="418" y="1752"/>
                </a:lnTo>
                <a:lnTo>
                  <a:pt x="307" y="1831"/>
                </a:lnTo>
                <a:lnTo>
                  <a:pt x="214" y="1913"/>
                </a:lnTo>
                <a:lnTo>
                  <a:pt x="143" y="2002"/>
                </a:lnTo>
                <a:lnTo>
                  <a:pt x="86" y="2091"/>
                </a:lnTo>
                <a:lnTo>
                  <a:pt x="50" y="2188"/>
                </a:lnTo>
                <a:lnTo>
                  <a:pt x="32" y="2288"/>
                </a:lnTo>
                <a:lnTo>
                  <a:pt x="32" y="2316"/>
                </a:lnTo>
                <a:lnTo>
                  <a:pt x="46" y="2427"/>
                </a:lnTo>
                <a:lnTo>
                  <a:pt x="82" y="2538"/>
                </a:lnTo>
                <a:lnTo>
                  <a:pt x="146" y="2648"/>
                </a:lnTo>
                <a:lnTo>
                  <a:pt x="228" y="2752"/>
                </a:lnTo>
                <a:lnTo>
                  <a:pt x="335" y="2855"/>
                </a:lnTo>
                <a:lnTo>
                  <a:pt x="478" y="2963"/>
                </a:lnTo>
                <a:lnTo>
                  <a:pt x="471" y="2973"/>
                </a:lnTo>
                <a:lnTo>
                  <a:pt x="414" y="3105"/>
                </a:lnTo>
                <a:lnTo>
                  <a:pt x="371" y="3230"/>
                </a:lnTo>
                <a:lnTo>
                  <a:pt x="343" y="3352"/>
                </a:lnTo>
                <a:lnTo>
                  <a:pt x="335" y="3466"/>
                </a:lnTo>
                <a:lnTo>
                  <a:pt x="339" y="3548"/>
                </a:lnTo>
                <a:lnTo>
                  <a:pt x="357" y="3627"/>
                </a:lnTo>
                <a:lnTo>
                  <a:pt x="382" y="3698"/>
                </a:lnTo>
                <a:lnTo>
                  <a:pt x="418" y="3766"/>
                </a:lnTo>
                <a:lnTo>
                  <a:pt x="478" y="3841"/>
                </a:lnTo>
                <a:lnTo>
                  <a:pt x="553" y="3905"/>
                </a:lnTo>
                <a:lnTo>
                  <a:pt x="639" y="3955"/>
                </a:lnTo>
                <a:lnTo>
                  <a:pt x="742" y="3998"/>
                </a:lnTo>
                <a:lnTo>
                  <a:pt x="857" y="4026"/>
                </a:lnTo>
                <a:lnTo>
                  <a:pt x="982" y="4041"/>
                </a:lnTo>
                <a:lnTo>
                  <a:pt x="1117" y="4048"/>
                </a:lnTo>
                <a:lnTo>
                  <a:pt x="1171" y="4048"/>
                </a:lnTo>
                <a:lnTo>
                  <a:pt x="1174" y="4062"/>
                </a:lnTo>
                <a:lnTo>
                  <a:pt x="1206" y="4201"/>
                </a:lnTo>
                <a:lnTo>
                  <a:pt x="1246" y="4330"/>
                </a:lnTo>
                <a:lnTo>
                  <a:pt x="1296" y="4444"/>
                </a:lnTo>
                <a:lnTo>
                  <a:pt x="1356" y="4540"/>
                </a:lnTo>
                <a:lnTo>
                  <a:pt x="1428" y="4622"/>
                </a:lnTo>
                <a:lnTo>
                  <a:pt x="1506" y="4687"/>
                </a:lnTo>
                <a:lnTo>
                  <a:pt x="1595" y="4733"/>
                </a:lnTo>
                <a:lnTo>
                  <a:pt x="1688" y="4758"/>
                </a:lnTo>
                <a:lnTo>
                  <a:pt x="1781" y="4765"/>
                </a:lnTo>
                <a:lnTo>
                  <a:pt x="1892" y="4755"/>
                </a:lnTo>
                <a:lnTo>
                  <a:pt x="2006" y="4726"/>
                </a:lnTo>
                <a:lnTo>
                  <a:pt x="2120" y="4680"/>
                </a:lnTo>
                <a:lnTo>
                  <a:pt x="2241" y="4612"/>
                </a:lnTo>
                <a:lnTo>
                  <a:pt x="2363" y="4526"/>
                </a:lnTo>
                <a:lnTo>
                  <a:pt x="2373" y="4519"/>
                </a:lnTo>
                <a:lnTo>
                  <a:pt x="2384" y="4530"/>
                </a:lnTo>
                <a:lnTo>
                  <a:pt x="2488" y="4622"/>
                </a:lnTo>
                <a:lnTo>
                  <a:pt x="2588" y="4697"/>
                </a:lnTo>
                <a:lnTo>
                  <a:pt x="2691" y="4758"/>
                </a:lnTo>
                <a:lnTo>
                  <a:pt x="2795" y="4801"/>
                </a:lnTo>
                <a:lnTo>
                  <a:pt x="2895" y="4830"/>
                </a:lnTo>
                <a:lnTo>
                  <a:pt x="2994" y="4837"/>
                </a:lnTo>
                <a:lnTo>
                  <a:pt x="3055" y="4833"/>
                </a:lnTo>
                <a:lnTo>
                  <a:pt x="3119" y="4822"/>
                </a:lnTo>
                <a:lnTo>
                  <a:pt x="3212" y="4787"/>
                </a:lnTo>
                <a:lnTo>
                  <a:pt x="3298" y="4733"/>
                </a:lnTo>
                <a:lnTo>
                  <a:pt x="3376" y="4662"/>
                </a:lnTo>
                <a:lnTo>
                  <a:pt x="3448" y="4573"/>
                </a:lnTo>
                <a:lnTo>
                  <a:pt x="3512" y="4465"/>
                </a:lnTo>
                <a:lnTo>
                  <a:pt x="3569" y="4344"/>
                </a:lnTo>
                <a:lnTo>
                  <a:pt x="3615" y="4208"/>
                </a:lnTo>
                <a:lnTo>
                  <a:pt x="3619" y="4194"/>
                </a:lnTo>
                <a:lnTo>
                  <a:pt x="3633" y="4194"/>
                </a:lnTo>
                <a:lnTo>
                  <a:pt x="3748" y="4208"/>
                </a:lnTo>
                <a:lnTo>
                  <a:pt x="3851" y="4212"/>
                </a:lnTo>
                <a:lnTo>
                  <a:pt x="3969" y="4205"/>
                </a:lnTo>
                <a:lnTo>
                  <a:pt x="4076" y="4191"/>
                </a:lnTo>
                <a:lnTo>
                  <a:pt x="4176" y="4162"/>
                </a:lnTo>
                <a:lnTo>
                  <a:pt x="4261" y="4119"/>
                </a:lnTo>
                <a:lnTo>
                  <a:pt x="4340" y="4066"/>
                </a:lnTo>
                <a:lnTo>
                  <a:pt x="4404" y="4001"/>
                </a:lnTo>
                <a:lnTo>
                  <a:pt x="4454" y="3923"/>
                </a:lnTo>
                <a:lnTo>
                  <a:pt x="4493" y="3830"/>
                </a:lnTo>
                <a:lnTo>
                  <a:pt x="4515" y="3730"/>
                </a:lnTo>
                <a:lnTo>
                  <a:pt x="4522" y="3623"/>
                </a:lnTo>
                <a:lnTo>
                  <a:pt x="4515" y="3494"/>
                </a:lnTo>
                <a:lnTo>
                  <a:pt x="4486" y="3355"/>
                </a:lnTo>
                <a:lnTo>
                  <a:pt x="4444" y="3209"/>
                </a:lnTo>
                <a:lnTo>
                  <a:pt x="4440" y="3195"/>
                </a:lnTo>
                <a:lnTo>
                  <a:pt x="4451" y="3191"/>
                </a:lnTo>
                <a:lnTo>
                  <a:pt x="4576" y="3120"/>
                </a:lnTo>
                <a:lnTo>
                  <a:pt x="4686" y="3041"/>
                </a:lnTo>
                <a:lnTo>
                  <a:pt x="4775" y="2955"/>
                </a:lnTo>
                <a:lnTo>
                  <a:pt x="4850" y="2870"/>
                </a:lnTo>
                <a:lnTo>
                  <a:pt x="4908" y="2777"/>
                </a:lnTo>
                <a:lnTo>
                  <a:pt x="4943" y="2681"/>
                </a:lnTo>
                <a:lnTo>
                  <a:pt x="4957" y="2581"/>
                </a:lnTo>
                <a:lnTo>
                  <a:pt x="4961" y="2570"/>
                </a:lnTo>
                <a:lnTo>
                  <a:pt x="4961" y="2552"/>
                </a:lnTo>
                <a:lnTo>
                  <a:pt x="4947" y="2441"/>
                </a:lnTo>
                <a:lnTo>
                  <a:pt x="4911" y="2331"/>
                </a:lnTo>
                <a:lnTo>
                  <a:pt x="4847" y="2220"/>
                </a:lnTo>
                <a:lnTo>
                  <a:pt x="4765" y="2116"/>
                </a:lnTo>
                <a:lnTo>
                  <a:pt x="4658" y="2013"/>
                </a:lnTo>
                <a:lnTo>
                  <a:pt x="4529" y="1917"/>
                </a:lnTo>
                <a:lnTo>
                  <a:pt x="4515" y="1909"/>
                </a:lnTo>
                <a:lnTo>
                  <a:pt x="4522" y="1895"/>
                </a:lnTo>
                <a:lnTo>
                  <a:pt x="4579" y="1763"/>
                </a:lnTo>
                <a:lnTo>
                  <a:pt x="4622" y="1638"/>
                </a:lnTo>
                <a:lnTo>
                  <a:pt x="4647" y="1517"/>
                </a:lnTo>
                <a:lnTo>
                  <a:pt x="4654" y="1403"/>
                </a:lnTo>
                <a:lnTo>
                  <a:pt x="4651" y="1320"/>
                </a:lnTo>
                <a:lnTo>
                  <a:pt x="4636" y="1245"/>
                </a:lnTo>
                <a:lnTo>
                  <a:pt x="4611" y="1174"/>
                </a:lnTo>
                <a:lnTo>
                  <a:pt x="4576" y="1106"/>
                </a:lnTo>
                <a:lnTo>
                  <a:pt x="4515" y="1031"/>
                </a:lnTo>
                <a:lnTo>
                  <a:pt x="4440" y="967"/>
                </a:lnTo>
                <a:lnTo>
                  <a:pt x="4354" y="913"/>
                </a:lnTo>
                <a:lnTo>
                  <a:pt x="4251" y="871"/>
                </a:lnTo>
                <a:lnTo>
                  <a:pt x="4137" y="842"/>
                </a:lnTo>
                <a:lnTo>
                  <a:pt x="4012" y="828"/>
                </a:lnTo>
                <a:lnTo>
                  <a:pt x="3876" y="821"/>
                </a:lnTo>
                <a:lnTo>
                  <a:pt x="3822" y="821"/>
                </a:lnTo>
                <a:lnTo>
                  <a:pt x="3819" y="806"/>
                </a:lnTo>
                <a:lnTo>
                  <a:pt x="3787" y="667"/>
                </a:lnTo>
                <a:lnTo>
                  <a:pt x="3748" y="539"/>
                </a:lnTo>
                <a:lnTo>
                  <a:pt x="3698" y="428"/>
                </a:lnTo>
                <a:lnTo>
                  <a:pt x="3637" y="328"/>
                </a:lnTo>
                <a:lnTo>
                  <a:pt x="3566" y="249"/>
                </a:lnTo>
                <a:lnTo>
                  <a:pt x="3487" y="185"/>
                </a:lnTo>
                <a:lnTo>
                  <a:pt x="3398" y="139"/>
                </a:lnTo>
                <a:lnTo>
                  <a:pt x="3305" y="110"/>
                </a:lnTo>
                <a:lnTo>
                  <a:pt x="3212" y="103"/>
                </a:lnTo>
                <a:lnTo>
                  <a:pt x="3102" y="114"/>
                </a:lnTo>
                <a:lnTo>
                  <a:pt x="2987" y="142"/>
                </a:lnTo>
                <a:lnTo>
                  <a:pt x="2873" y="192"/>
                </a:lnTo>
                <a:lnTo>
                  <a:pt x="2752" y="260"/>
                </a:lnTo>
                <a:lnTo>
                  <a:pt x="2630" y="342"/>
                </a:lnTo>
                <a:lnTo>
                  <a:pt x="2620" y="349"/>
                </a:lnTo>
                <a:lnTo>
                  <a:pt x="2609" y="342"/>
                </a:lnTo>
                <a:lnTo>
                  <a:pt x="2506" y="249"/>
                </a:lnTo>
                <a:lnTo>
                  <a:pt x="2402" y="174"/>
                </a:lnTo>
                <a:lnTo>
                  <a:pt x="2298" y="110"/>
                </a:lnTo>
                <a:lnTo>
                  <a:pt x="2199" y="67"/>
                </a:lnTo>
                <a:lnTo>
                  <a:pt x="2095" y="42"/>
                </a:lnTo>
                <a:lnTo>
                  <a:pt x="1999" y="32"/>
                </a:lnTo>
                <a:close/>
                <a:moveTo>
                  <a:pt x="1999" y="0"/>
                </a:moveTo>
                <a:lnTo>
                  <a:pt x="2102" y="10"/>
                </a:lnTo>
                <a:lnTo>
                  <a:pt x="2206" y="35"/>
                </a:lnTo>
                <a:lnTo>
                  <a:pt x="2309" y="78"/>
                </a:lnTo>
                <a:lnTo>
                  <a:pt x="2416" y="139"/>
                </a:lnTo>
                <a:lnTo>
                  <a:pt x="2520" y="217"/>
                </a:lnTo>
                <a:lnTo>
                  <a:pt x="2623" y="307"/>
                </a:lnTo>
                <a:lnTo>
                  <a:pt x="2745" y="224"/>
                </a:lnTo>
                <a:lnTo>
                  <a:pt x="2866" y="160"/>
                </a:lnTo>
                <a:lnTo>
                  <a:pt x="2984" y="110"/>
                </a:lnTo>
                <a:lnTo>
                  <a:pt x="3098" y="82"/>
                </a:lnTo>
                <a:lnTo>
                  <a:pt x="3212" y="71"/>
                </a:lnTo>
                <a:lnTo>
                  <a:pt x="3280" y="75"/>
                </a:lnTo>
                <a:lnTo>
                  <a:pt x="3344" y="85"/>
                </a:lnTo>
                <a:lnTo>
                  <a:pt x="3408" y="107"/>
                </a:lnTo>
                <a:lnTo>
                  <a:pt x="3491" y="150"/>
                </a:lnTo>
                <a:lnTo>
                  <a:pt x="3566" y="203"/>
                </a:lnTo>
                <a:lnTo>
                  <a:pt x="3633" y="274"/>
                </a:lnTo>
                <a:lnTo>
                  <a:pt x="3690" y="353"/>
                </a:lnTo>
                <a:lnTo>
                  <a:pt x="3744" y="446"/>
                </a:lnTo>
                <a:lnTo>
                  <a:pt x="3787" y="549"/>
                </a:lnTo>
                <a:lnTo>
                  <a:pt x="3819" y="664"/>
                </a:lnTo>
                <a:lnTo>
                  <a:pt x="3847" y="788"/>
                </a:lnTo>
                <a:lnTo>
                  <a:pt x="3876" y="788"/>
                </a:lnTo>
                <a:lnTo>
                  <a:pt x="3997" y="792"/>
                </a:lnTo>
                <a:lnTo>
                  <a:pt x="4112" y="806"/>
                </a:lnTo>
                <a:lnTo>
                  <a:pt x="4219" y="831"/>
                </a:lnTo>
                <a:lnTo>
                  <a:pt x="4315" y="863"/>
                </a:lnTo>
                <a:lnTo>
                  <a:pt x="4404" y="903"/>
                </a:lnTo>
                <a:lnTo>
                  <a:pt x="4483" y="956"/>
                </a:lnTo>
                <a:lnTo>
                  <a:pt x="4547" y="1017"/>
                </a:lnTo>
                <a:lnTo>
                  <a:pt x="4604" y="1088"/>
                </a:lnTo>
                <a:lnTo>
                  <a:pt x="4640" y="1160"/>
                </a:lnTo>
                <a:lnTo>
                  <a:pt x="4668" y="1235"/>
                </a:lnTo>
                <a:lnTo>
                  <a:pt x="4683" y="1317"/>
                </a:lnTo>
                <a:lnTo>
                  <a:pt x="4690" y="1403"/>
                </a:lnTo>
                <a:lnTo>
                  <a:pt x="4683" y="1517"/>
                </a:lnTo>
                <a:lnTo>
                  <a:pt x="4654" y="1638"/>
                </a:lnTo>
                <a:lnTo>
                  <a:pt x="4615" y="1767"/>
                </a:lnTo>
                <a:lnTo>
                  <a:pt x="4558" y="1899"/>
                </a:lnTo>
                <a:lnTo>
                  <a:pt x="4668" y="1981"/>
                </a:lnTo>
                <a:lnTo>
                  <a:pt x="4761" y="2070"/>
                </a:lnTo>
                <a:lnTo>
                  <a:pt x="4843" y="2159"/>
                </a:lnTo>
                <a:lnTo>
                  <a:pt x="4908" y="2256"/>
                </a:lnTo>
                <a:lnTo>
                  <a:pt x="4954" y="2352"/>
                </a:lnTo>
                <a:lnTo>
                  <a:pt x="4982" y="2452"/>
                </a:lnTo>
                <a:lnTo>
                  <a:pt x="4993" y="2552"/>
                </a:lnTo>
                <a:lnTo>
                  <a:pt x="4993" y="2584"/>
                </a:lnTo>
                <a:lnTo>
                  <a:pt x="4975" y="2688"/>
                </a:lnTo>
                <a:lnTo>
                  <a:pt x="4936" y="2788"/>
                </a:lnTo>
                <a:lnTo>
                  <a:pt x="4879" y="2884"/>
                </a:lnTo>
                <a:lnTo>
                  <a:pt x="4804" y="2973"/>
                </a:lnTo>
                <a:lnTo>
                  <a:pt x="4711" y="3059"/>
                </a:lnTo>
                <a:lnTo>
                  <a:pt x="4604" y="3137"/>
                </a:lnTo>
                <a:lnTo>
                  <a:pt x="4479" y="3212"/>
                </a:lnTo>
                <a:lnTo>
                  <a:pt x="4511" y="3319"/>
                </a:lnTo>
                <a:lnTo>
                  <a:pt x="4536" y="3427"/>
                </a:lnTo>
                <a:lnTo>
                  <a:pt x="4554" y="3527"/>
                </a:lnTo>
                <a:lnTo>
                  <a:pt x="4558" y="3623"/>
                </a:lnTo>
                <a:lnTo>
                  <a:pt x="4551" y="3737"/>
                </a:lnTo>
                <a:lnTo>
                  <a:pt x="4526" y="3841"/>
                </a:lnTo>
                <a:lnTo>
                  <a:pt x="4486" y="3937"/>
                </a:lnTo>
                <a:lnTo>
                  <a:pt x="4429" y="4023"/>
                </a:lnTo>
                <a:lnTo>
                  <a:pt x="4361" y="4091"/>
                </a:lnTo>
                <a:lnTo>
                  <a:pt x="4279" y="4148"/>
                </a:lnTo>
                <a:lnTo>
                  <a:pt x="4187" y="4191"/>
                </a:lnTo>
                <a:lnTo>
                  <a:pt x="4083" y="4219"/>
                </a:lnTo>
                <a:lnTo>
                  <a:pt x="3972" y="4237"/>
                </a:lnTo>
                <a:lnTo>
                  <a:pt x="3851" y="4244"/>
                </a:lnTo>
                <a:lnTo>
                  <a:pt x="3751" y="4241"/>
                </a:lnTo>
                <a:lnTo>
                  <a:pt x="3644" y="4230"/>
                </a:lnTo>
                <a:lnTo>
                  <a:pt x="3594" y="4365"/>
                </a:lnTo>
                <a:lnTo>
                  <a:pt x="3537" y="4487"/>
                </a:lnTo>
                <a:lnTo>
                  <a:pt x="3473" y="4594"/>
                </a:lnTo>
                <a:lnTo>
                  <a:pt x="3398" y="4687"/>
                </a:lnTo>
                <a:lnTo>
                  <a:pt x="3316" y="4762"/>
                </a:lnTo>
                <a:lnTo>
                  <a:pt x="3226" y="4819"/>
                </a:lnTo>
                <a:lnTo>
                  <a:pt x="3127" y="4855"/>
                </a:lnTo>
                <a:lnTo>
                  <a:pt x="3059" y="4869"/>
                </a:lnTo>
                <a:lnTo>
                  <a:pt x="2994" y="4872"/>
                </a:lnTo>
                <a:lnTo>
                  <a:pt x="2891" y="4862"/>
                </a:lnTo>
                <a:lnTo>
                  <a:pt x="2787" y="4837"/>
                </a:lnTo>
                <a:lnTo>
                  <a:pt x="2684" y="4790"/>
                </a:lnTo>
                <a:lnTo>
                  <a:pt x="2577" y="4730"/>
                </a:lnTo>
                <a:lnTo>
                  <a:pt x="2473" y="4655"/>
                </a:lnTo>
                <a:lnTo>
                  <a:pt x="2370" y="4562"/>
                </a:lnTo>
                <a:lnTo>
                  <a:pt x="2249" y="4644"/>
                </a:lnTo>
                <a:lnTo>
                  <a:pt x="2127" y="4708"/>
                </a:lnTo>
                <a:lnTo>
                  <a:pt x="2009" y="4758"/>
                </a:lnTo>
                <a:lnTo>
                  <a:pt x="1895" y="4787"/>
                </a:lnTo>
                <a:lnTo>
                  <a:pt x="1781" y="4797"/>
                </a:lnTo>
                <a:lnTo>
                  <a:pt x="1713" y="4794"/>
                </a:lnTo>
                <a:lnTo>
                  <a:pt x="1649" y="4783"/>
                </a:lnTo>
                <a:lnTo>
                  <a:pt x="1585" y="4762"/>
                </a:lnTo>
                <a:lnTo>
                  <a:pt x="1503" y="4722"/>
                </a:lnTo>
                <a:lnTo>
                  <a:pt x="1428" y="4665"/>
                </a:lnTo>
                <a:lnTo>
                  <a:pt x="1360" y="4597"/>
                </a:lnTo>
                <a:lnTo>
                  <a:pt x="1299" y="4515"/>
                </a:lnTo>
                <a:lnTo>
                  <a:pt x="1249" y="4423"/>
                </a:lnTo>
                <a:lnTo>
                  <a:pt x="1206" y="4319"/>
                </a:lnTo>
                <a:lnTo>
                  <a:pt x="1171" y="4205"/>
                </a:lnTo>
                <a:lnTo>
                  <a:pt x="1146" y="4080"/>
                </a:lnTo>
                <a:lnTo>
                  <a:pt x="1117" y="4080"/>
                </a:lnTo>
                <a:lnTo>
                  <a:pt x="996" y="4076"/>
                </a:lnTo>
                <a:lnTo>
                  <a:pt x="882" y="4062"/>
                </a:lnTo>
                <a:lnTo>
                  <a:pt x="774" y="4041"/>
                </a:lnTo>
                <a:lnTo>
                  <a:pt x="678" y="4008"/>
                </a:lnTo>
                <a:lnTo>
                  <a:pt x="589" y="3966"/>
                </a:lnTo>
                <a:lnTo>
                  <a:pt x="510" y="3916"/>
                </a:lnTo>
                <a:lnTo>
                  <a:pt x="446" y="3855"/>
                </a:lnTo>
                <a:lnTo>
                  <a:pt x="389" y="3784"/>
                </a:lnTo>
                <a:lnTo>
                  <a:pt x="350" y="3712"/>
                </a:lnTo>
                <a:lnTo>
                  <a:pt x="325" y="3634"/>
                </a:lnTo>
                <a:lnTo>
                  <a:pt x="307" y="3552"/>
                </a:lnTo>
                <a:lnTo>
                  <a:pt x="303" y="3466"/>
                </a:lnTo>
                <a:lnTo>
                  <a:pt x="311" y="3352"/>
                </a:lnTo>
                <a:lnTo>
                  <a:pt x="335" y="3230"/>
                </a:lnTo>
                <a:lnTo>
                  <a:pt x="378" y="3102"/>
                </a:lnTo>
                <a:lnTo>
                  <a:pt x="435" y="2973"/>
                </a:lnTo>
                <a:lnTo>
                  <a:pt x="325" y="2888"/>
                </a:lnTo>
                <a:lnTo>
                  <a:pt x="232" y="2802"/>
                </a:lnTo>
                <a:lnTo>
                  <a:pt x="150" y="2709"/>
                </a:lnTo>
                <a:lnTo>
                  <a:pt x="86" y="2616"/>
                </a:lnTo>
                <a:lnTo>
                  <a:pt x="39" y="2516"/>
                </a:lnTo>
                <a:lnTo>
                  <a:pt x="11" y="2416"/>
                </a:lnTo>
                <a:lnTo>
                  <a:pt x="0" y="2316"/>
                </a:lnTo>
                <a:lnTo>
                  <a:pt x="0" y="2288"/>
                </a:lnTo>
                <a:lnTo>
                  <a:pt x="18" y="2184"/>
                </a:lnTo>
                <a:lnTo>
                  <a:pt x="54" y="2084"/>
                </a:lnTo>
                <a:lnTo>
                  <a:pt x="111" y="1988"/>
                </a:lnTo>
                <a:lnTo>
                  <a:pt x="186" y="1895"/>
                </a:lnTo>
                <a:lnTo>
                  <a:pt x="282" y="1809"/>
                </a:lnTo>
                <a:lnTo>
                  <a:pt x="389" y="1731"/>
                </a:lnTo>
                <a:lnTo>
                  <a:pt x="514" y="1656"/>
                </a:lnTo>
                <a:lnTo>
                  <a:pt x="482" y="1549"/>
                </a:lnTo>
                <a:lnTo>
                  <a:pt x="457" y="1442"/>
                </a:lnTo>
                <a:lnTo>
                  <a:pt x="439" y="1342"/>
                </a:lnTo>
                <a:lnTo>
                  <a:pt x="435" y="1245"/>
                </a:lnTo>
                <a:lnTo>
                  <a:pt x="439" y="1156"/>
                </a:lnTo>
                <a:lnTo>
                  <a:pt x="457" y="1071"/>
                </a:lnTo>
                <a:lnTo>
                  <a:pt x="482" y="988"/>
                </a:lnTo>
                <a:lnTo>
                  <a:pt x="518" y="917"/>
                </a:lnTo>
                <a:lnTo>
                  <a:pt x="564" y="849"/>
                </a:lnTo>
                <a:lnTo>
                  <a:pt x="632" y="778"/>
                </a:lnTo>
                <a:lnTo>
                  <a:pt x="714" y="724"/>
                </a:lnTo>
                <a:lnTo>
                  <a:pt x="807" y="678"/>
                </a:lnTo>
                <a:lnTo>
                  <a:pt x="910" y="649"/>
                </a:lnTo>
                <a:lnTo>
                  <a:pt x="1021" y="631"/>
                </a:lnTo>
                <a:lnTo>
                  <a:pt x="1142" y="624"/>
                </a:lnTo>
                <a:lnTo>
                  <a:pt x="1242" y="628"/>
                </a:lnTo>
                <a:lnTo>
                  <a:pt x="1349" y="639"/>
                </a:lnTo>
                <a:lnTo>
                  <a:pt x="1392" y="521"/>
                </a:lnTo>
                <a:lnTo>
                  <a:pt x="1438" y="410"/>
                </a:lnTo>
                <a:lnTo>
                  <a:pt x="1495" y="314"/>
                </a:lnTo>
                <a:lnTo>
                  <a:pt x="1556" y="224"/>
                </a:lnTo>
                <a:lnTo>
                  <a:pt x="1624" y="153"/>
                </a:lnTo>
                <a:lnTo>
                  <a:pt x="1699" y="92"/>
                </a:lnTo>
                <a:lnTo>
                  <a:pt x="1777" y="46"/>
                </a:lnTo>
                <a:lnTo>
                  <a:pt x="1867" y="14"/>
                </a:lnTo>
                <a:lnTo>
                  <a:pt x="1931" y="3"/>
                </a:lnTo>
                <a:lnTo>
                  <a:pt x="1999" y="0"/>
                </a:lnTo>
                <a:close/>
              </a:path>
            </a:pathLst>
          </a:custGeom>
          <a:solidFill>
            <a:schemeClr val="accent5"/>
          </a:solidFill>
          <a:ln w="0">
            <a:solidFill>
              <a:schemeClr val="accent2">
                <a:lumMod val="50000"/>
              </a:schemeClr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5" name="Freeform 12"/>
          <p:cNvSpPr/>
          <p:nvPr/>
        </p:nvSpPr>
        <p:spPr bwMode="auto">
          <a:xfrm flipH="1">
            <a:off x="8456018" y="4272828"/>
            <a:ext cx="1737417" cy="1695517"/>
          </a:xfrm>
          <a:custGeom>
            <a:avLst/>
            <a:gdLst/>
            <a:ahLst/>
            <a:cxnLst>
              <a:cxn ang="0">
                <a:pos x="1942" y="25"/>
              </a:cxn>
              <a:cxn ang="0">
                <a:pos x="2235" y="193"/>
              </a:cxn>
              <a:cxn ang="0">
                <a:pos x="2542" y="146"/>
              </a:cxn>
              <a:cxn ang="0">
                <a:pos x="2845" y="61"/>
              </a:cxn>
              <a:cxn ang="0">
                <a:pos x="3113" y="136"/>
              </a:cxn>
              <a:cxn ang="0">
                <a:pos x="3305" y="360"/>
              </a:cxn>
              <a:cxn ang="0">
                <a:pos x="3416" y="707"/>
              </a:cxn>
              <a:cxn ang="0">
                <a:pos x="3776" y="750"/>
              </a:cxn>
              <a:cxn ang="0">
                <a:pos x="4033" y="892"/>
              </a:cxn>
              <a:cxn ang="0">
                <a:pos x="4158" y="1142"/>
              </a:cxn>
              <a:cxn ang="0">
                <a:pos x="4133" y="1453"/>
              </a:cxn>
              <a:cxn ang="0">
                <a:pos x="4166" y="1781"/>
              </a:cxn>
              <a:cxn ang="0">
                <a:pos x="4398" y="2081"/>
              </a:cxn>
              <a:cxn ang="0">
                <a:pos x="4422" y="2388"/>
              </a:cxn>
              <a:cxn ang="0">
                <a:pos x="4269" y="2642"/>
              </a:cxn>
              <a:cxn ang="0">
                <a:pos x="3976" y="2852"/>
              </a:cxn>
              <a:cxn ang="0">
                <a:pos x="4048" y="3209"/>
              </a:cxn>
              <a:cxn ang="0">
                <a:pos x="3987" y="3495"/>
              </a:cxn>
              <a:cxn ang="0">
                <a:pos x="3791" y="3691"/>
              </a:cxn>
              <a:cxn ang="0">
                <a:pos x="3487" y="3770"/>
              </a:cxn>
              <a:cxn ang="0">
                <a:pos x="3191" y="3877"/>
              </a:cxn>
              <a:cxn ang="0">
                <a:pos x="3020" y="4166"/>
              </a:cxn>
              <a:cxn ang="0">
                <a:pos x="2777" y="4316"/>
              </a:cxn>
              <a:cxn ang="0">
                <a:pos x="2495" y="4302"/>
              </a:cxn>
              <a:cxn ang="0">
                <a:pos x="2203" y="4134"/>
              </a:cxn>
              <a:cxn ang="0">
                <a:pos x="1896" y="4180"/>
              </a:cxn>
              <a:cxn ang="0">
                <a:pos x="1592" y="4266"/>
              </a:cxn>
              <a:cxn ang="0">
                <a:pos x="1325" y="4191"/>
              </a:cxn>
              <a:cxn ang="0">
                <a:pos x="1132" y="3970"/>
              </a:cxn>
              <a:cxn ang="0">
                <a:pos x="1021" y="3623"/>
              </a:cxn>
              <a:cxn ang="0">
                <a:pos x="661" y="3580"/>
              </a:cxn>
              <a:cxn ang="0">
                <a:pos x="404" y="3434"/>
              </a:cxn>
              <a:cxn ang="0">
                <a:pos x="279" y="3188"/>
              </a:cxn>
              <a:cxn ang="0">
                <a:pos x="304" y="2874"/>
              </a:cxn>
              <a:cxn ang="0">
                <a:pos x="272" y="2545"/>
              </a:cxn>
              <a:cxn ang="0">
                <a:pos x="40" y="2245"/>
              </a:cxn>
              <a:cxn ang="0">
                <a:pos x="15" y="1938"/>
              </a:cxn>
              <a:cxn ang="0">
                <a:pos x="168" y="1685"/>
              </a:cxn>
              <a:cxn ang="0">
                <a:pos x="461" y="1474"/>
              </a:cxn>
              <a:cxn ang="0">
                <a:pos x="389" y="1117"/>
              </a:cxn>
              <a:cxn ang="0">
                <a:pos x="450" y="832"/>
              </a:cxn>
              <a:cxn ang="0">
                <a:pos x="646" y="635"/>
              </a:cxn>
              <a:cxn ang="0">
                <a:pos x="950" y="560"/>
              </a:cxn>
              <a:cxn ang="0">
                <a:pos x="1246" y="450"/>
              </a:cxn>
              <a:cxn ang="0">
                <a:pos x="1417" y="161"/>
              </a:cxn>
              <a:cxn ang="0">
                <a:pos x="1656" y="14"/>
              </a:cxn>
            </a:cxnLst>
            <a:rect l="0" t="0" r="r" b="b"/>
            <a:pathLst>
              <a:path w="4437" h="4330">
                <a:moveTo>
                  <a:pt x="1749" y="0"/>
                </a:moveTo>
                <a:lnTo>
                  <a:pt x="1846" y="3"/>
                </a:lnTo>
                <a:lnTo>
                  <a:pt x="1942" y="25"/>
                </a:lnTo>
                <a:lnTo>
                  <a:pt x="2038" y="64"/>
                </a:lnTo>
                <a:lnTo>
                  <a:pt x="2135" y="121"/>
                </a:lnTo>
                <a:lnTo>
                  <a:pt x="2235" y="193"/>
                </a:lnTo>
                <a:lnTo>
                  <a:pt x="2331" y="278"/>
                </a:lnTo>
                <a:lnTo>
                  <a:pt x="2438" y="203"/>
                </a:lnTo>
                <a:lnTo>
                  <a:pt x="2542" y="146"/>
                </a:lnTo>
                <a:lnTo>
                  <a:pt x="2649" y="100"/>
                </a:lnTo>
                <a:lnTo>
                  <a:pt x="2749" y="75"/>
                </a:lnTo>
                <a:lnTo>
                  <a:pt x="2845" y="61"/>
                </a:lnTo>
                <a:lnTo>
                  <a:pt x="2941" y="68"/>
                </a:lnTo>
                <a:lnTo>
                  <a:pt x="3031" y="93"/>
                </a:lnTo>
                <a:lnTo>
                  <a:pt x="3113" y="136"/>
                </a:lnTo>
                <a:lnTo>
                  <a:pt x="3188" y="196"/>
                </a:lnTo>
                <a:lnTo>
                  <a:pt x="3252" y="271"/>
                </a:lnTo>
                <a:lnTo>
                  <a:pt x="3305" y="360"/>
                </a:lnTo>
                <a:lnTo>
                  <a:pt x="3352" y="464"/>
                </a:lnTo>
                <a:lnTo>
                  <a:pt x="3387" y="578"/>
                </a:lnTo>
                <a:lnTo>
                  <a:pt x="3416" y="707"/>
                </a:lnTo>
                <a:lnTo>
                  <a:pt x="3544" y="710"/>
                </a:lnTo>
                <a:lnTo>
                  <a:pt x="3666" y="725"/>
                </a:lnTo>
                <a:lnTo>
                  <a:pt x="3776" y="750"/>
                </a:lnTo>
                <a:lnTo>
                  <a:pt x="3873" y="785"/>
                </a:lnTo>
                <a:lnTo>
                  <a:pt x="3959" y="832"/>
                </a:lnTo>
                <a:lnTo>
                  <a:pt x="4033" y="892"/>
                </a:lnTo>
                <a:lnTo>
                  <a:pt x="4091" y="967"/>
                </a:lnTo>
                <a:lnTo>
                  <a:pt x="4133" y="1049"/>
                </a:lnTo>
                <a:lnTo>
                  <a:pt x="4158" y="1142"/>
                </a:lnTo>
                <a:lnTo>
                  <a:pt x="4166" y="1239"/>
                </a:lnTo>
                <a:lnTo>
                  <a:pt x="4158" y="1342"/>
                </a:lnTo>
                <a:lnTo>
                  <a:pt x="4133" y="1453"/>
                </a:lnTo>
                <a:lnTo>
                  <a:pt x="4098" y="1571"/>
                </a:lnTo>
                <a:lnTo>
                  <a:pt x="4044" y="1688"/>
                </a:lnTo>
                <a:lnTo>
                  <a:pt x="4166" y="1781"/>
                </a:lnTo>
                <a:lnTo>
                  <a:pt x="4265" y="1878"/>
                </a:lnTo>
                <a:lnTo>
                  <a:pt x="4344" y="1978"/>
                </a:lnTo>
                <a:lnTo>
                  <a:pt x="4398" y="2081"/>
                </a:lnTo>
                <a:lnTo>
                  <a:pt x="4430" y="2188"/>
                </a:lnTo>
                <a:lnTo>
                  <a:pt x="4437" y="2295"/>
                </a:lnTo>
                <a:lnTo>
                  <a:pt x="4422" y="2388"/>
                </a:lnTo>
                <a:lnTo>
                  <a:pt x="4387" y="2474"/>
                </a:lnTo>
                <a:lnTo>
                  <a:pt x="4337" y="2559"/>
                </a:lnTo>
                <a:lnTo>
                  <a:pt x="4269" y="2642"/>
                </a:lnTo>
                <a:lnTo>
                  <a:pt x="4187" y="2717"/>
                </a:lnTo>
                <a:lnTo>
                  <a:pt x="4087" y="2788"/>
                </a:lnTo>
                <a:lnTo>
                  <a:pt x="3976" y="2852"/>
                </a:lnTo>
                <a:lnTo>
                  <a:pt x="4016" y="2977"/>
                </a:lnTo>
                <a:lnTo>
                  <a:pt x="4037" y="3095"/>
                </a:lnTo>
                <a:lnTo>
                  <a:pt x="4048" y="3209"/>
                </a:lnTo>
                <a:lnTo>
                  <a:pt x="4041" y="3313"/>
                </a:lnTo>
                <a:lnTo>
                  <a:pt x="4023" y="3409"/>
                </a:lnTo>
                <a:lnTo>
                  <a:pt x="3987" y="3495"/>
                </a:lnTo>
                <a:lnTo>
                  <a:pt x="3937" y="3573"/>
                </a:lnTo>
                <a:lnTo>
                  <a:pt x="3869" y="3641"/>
                </a:lnTo>
                <a:lnTo>
                  <a:pt x="3791" y="3691"/>
                </a:lnTo>
                <a:lnTo>
                  <a:pt x="3702" y="3730"/>
                </a:lnTo>
                <a:lnTo>
                  <a:pt x="3598" y="3755"/>
                </a:lnTo>
                <a:lnTo>
                  <a:pt x="3487" y="3770"/>
                </a:lnTo>
                <a:lnTo>
                  <a:pt x="3366" y="3766"/>
                </a:lnTo>
                <a:lnTo>
                  <a:pt x="3234" y="3755"/>
                </a:lnTo>
                <a:lnTo>
                  <a:pt x="3191" y="3877"/>
                </a:lnTo>
                <a:lnTo>
                  <a:pt x="3141" y="3987"/>
                </a:lnTo>
                <a:lnTo>
                  <a:pt x="3084" y="4084"/>
                </a:lnTo>
                <a:lnTo>
                  <a:pt x="3020" y="4166"/>
                </a:lnTo>
                <a:lnTo>
                  <a:pt x="2945" y="4234"/>
                </a:lnTo>
                <a:lnTo>
                  <a:pt x="2866" y="4284"/>
                </a:lnTo>
                <a:lnTo>
                  <a:pt x="2777" y="4316"/>
                </a:lnTo>
                <a:lnTo>
                  <a:pt x="2684" y="4330"/>
                </a:lnTo>
                <a:lnTo>
                  <a:pt x="2592" y="4323"/>
                </a:lnTo>
                <a:lnTo>
                  <a:pt x="2495" y="4302"/>
                </a:lnTo>
                <a:lnTo>
                  <a:pt x="2399" y="4262"/>
                </a:lnTo>
                <a:lnTo>
                  <a:pt x="2302" y="4205"/>
                </a:lnTo>
                <a:lnTo>
                  <a:pt x="2203" y="4134"/>
                </a:lnTo>
                <a:lnTo>
                  <a:pt x="2106" y="4048"/>
                </a:lnTo>
                <a:lnTo>
                  <a:pt x="1999" y="4123"/>
                </a:lnTo>
                <a:lnTo>
                  <a:pt x="1896" y="4180"/>
                </a:lnTo>
                <a:lnTo>
                  <a:pt x="1789" y="4227"/>
                </a:lnTo>
                <a:lnTo>
                  <a:pt x="1689" y="4252"/>
                </a:lnTo>
                <a:lnTo>
                  <a:pt x="1592" y="4266"/>
                </a:lnTo>
                <a:lnTo>
                  <a:pt x="1496" y="4259"/>
                </a:lnTo>
                <a:lnTo>
                  <a:pt x="1407" y="4234"/>
                </a:lnTo>
                <a:lnTo>
                  <a:pt x="1325" y="4191"/>
                </a:lnTo>
                <a:lnTo>
                  <a:pt x="1250" y="4134"/>
                </a:lnTo>
                <a:lnTo>
                  <a:pt x="1185" y="4059"/>
                </a:lnTo>
                <a:lnTo>
                  <a:pt x="1132" y="3970"/>
                </a:lnTo>
                <a:lnTo>
                  <a:pt x="1085" y="3866"/>
                </a:lnTo>
                <a:lnTo>
                  <a:pt x="1050" y="3752"/>
                </a:lnTo>
                <a:lnTo>
                  <a:pt x="1021" y="3623"/>
                </a:lnTo>
                <a:lnTo>
                  <a:pt x="893" y="3620"/>
                </a:lnTo>
                <a:lnTo>
                  <a:pt x="771" y="3605"/>
                </a:lnTo>
                <a:lnTo>
                  <a:pt x="661" y="3580"/>
                </a:lnTo>
                <a:lnTo>
                  <a:pt x="564" y="3545"/>
                </a:lnTo>
                <a:lnTo>
                  <a:pt x="479" y="3495"/>
                </a:lnTo>
                <a:lnTo>
                  <a:pt x="404" y="3434"/>
                </a:lnTo>
                <a:lnTo>
                  <a:pt x="347" y="3363"/>
                </a:lnTo>
                <a:lnTo>
                  <a:pt x="304" y="3281"/>
                </a:lnTo>
                <a:lnTo>
                  <a:pt x="279" y="3188"/>
                </a:lnTo>
                <a:lnTo>
                  <a:pt x="272" y="3088"/>
                </a:lnTo>
                <a:lnTo>
                  <a:pt x="279" y="2984"/>
                </a:lnTo>
                <a:lnTo>
                  <a:pt x="304" y="2874"/>
                </a:lnTo>
                <a:lnTo>
                  <a:pt x="339" y="2759"/>
                </a:lnTo>
                <a:lnTo>
                  <a:pt x="393" y="2638"/>
                </a:lnTo>
                <a:lnTo>
                  <a:pt x="272" y="2545"/>
                </a:lnTo>
                <a:lnTo>
                  <a:pt x="172" y="2449"/>
                </a:lnTo>
                <a:lnTo>
                  <a:pt x="93" y="2349"/>
                </a:lnTo>
                <a:lnTo>
                  <a:pt x="40" y="2245"/>
                </a:lnTo>
                <a:lnTo>
                  <a:pt x="8" y="2138"/>
                </a:lnTo>
                <a:lnTo>
                  <a:pt x="0" y="2031"/>
                </a:lnTo>
                <a:lnTo>
                  <a:pt x="15" y="1938"/>
                </a:lnTo>
                <a:lnTo>
                  <a:pt x="50" y="1853"/>
                </a:lnTo>
                <a:lnTo>
                  <a:pt x="100" y="1767"/>
                </a:lnTo>
                <a:lnTo>
                  <a:pt x="168" y="1685"/>
                </a:lnTo>
                <a:lnTo>
                  <a:pt x="250" y="1610"/>
                </a:lnTo>
                <a:lnTo>
                  <a:pt x="350" y="1538"/>
                </a:lnTo>
                <a:lnTo>
                  <a:pt x="461" y="1474"/>
                </a:lnTo>
                <a:lnTo>
                  <a:pt x="422" y="1349"/>
                </a:lnTo>
                <a:lnTo>
                  <a:pt x="400" y="1231"/>
                </a:lnTo>
                <a:lnTo>
                  <a:pt x="389" y="1117"/>
                </a:lnTo>
                <a:lnTo>
                  <a:pt x="397" y="1014"/>
                </a:lnTo>
                <a:lnTo>
                  <a:pt x="414" y="917"/>
                </a:lnTo>
                <a:lnTo>
                  <a:pt x="450" y="832"/>
                </a:lnTo>
                <a:lnTo>
                  <a:pt x="500" y="753"/>
                </a:lnTo>
                <a:lnTo>
                  <a:pt x="568" y="689"/>
                </a:lnTo>
                <a:lnTo>
                  <a:pt x="646" y="635"/>
                </a:lnTo>
                <a:lnTo>
                  <a:pt x="736" y="596"/>
                </a:lnTo>
                <a:lnTo>
                  <a:pt x="839" y="571"/>
                </a:lnTo>
                <a:lnTo>
                  <a:pt x="950" y="560"/>
                </a:lnTo>
                <a:lnTo>
                  <a:pt x="1071" y="560"/>
                </a:lnTo>
                <a:lnTo>
                  <a:pt x="1203" y="575"/>
                </a:lnTo>
                <a:lnTo>
                  <a:pt x="1246" y="450"/>
                </a:lnTo>
                <a:lnTo>
                  <a:pt x="1296" y="339"/>
                </a:lnTo>
                <a:lnTo>
                  <a:pt x="1353" y="243"/>
                </a:lnTo>
                <a:lnTo>
                  <a:pt x="1417" y="161"/>
                </a:lnTo>
                <a:lnTo>
                  <a:pt x="1489" y="96"/>
                </a:lnTo>
                <a:lnTo>
                  <a:pt x="1571" y="46"/>
                </a:lnTo>
                <a:lnTo>
                  <a:pt x="1656" y="14"/>
                </a:lnTo>
                <a:lnTo>
                  <a:pt x="174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7" name="Freeform 11"/>
          <p:cNvSpPr>
            <a:spLocks noEditPoints="1"/>
          </p:cNvSpPr>
          <p:nvPr/>
        </p:nvSpPr>
        <p:spPr bwMode="auto">
          <a:xfrm flipH="1">
            <a:off x="1889707" y="4166711"/>
            <a:ext cx="1955133" cy="1907750"/>
          </a:xfrm>
          <a:custGeom>
            <a:avLst/>
            <a:gdLst/>
            <a:ahLst/>
            <a:cxnLst>
              <a:cxn ang="0">
                <a:pos x="1613" y="210"/>
              </a:cxn>
              <a:cxn ang="0">
                <a:pos x="1360" y="674"/>
              </a:cxn>
              <a:cxn ang="0">
                <a:pos x="732" y="749"/>
              </a:cxn>
              <a:cxn ang="0">
                <a:pos x="468" y="1245"/>
              </a:cxn>
              <a:cxn ang="0">
                <a:pos x="543" y="1681"/>
              </a:cxn>
              <a:cxn ang="0">
                <a:pos x="50" y="2188"/>
              </a:cxn>
              <a:cxn ang="0">
                <a:pos x="228" y="2752"/>
              </a:cxn>
              <a:cxn ang="0">
                <a:pos x="343" y="3352"/>
              </a:cxn>
              <a:cxn ang="0">
                <a:pos x="478" y="3841"/>
              </a:cxn>
              <a:cxn ang="0">
                <a:pos x="1117" y="4048"/>
              </a:cxn>
              <a:cxn ang="0">
                <a:pos x="1356" y="4540"/>
              </a:cxn>
              <a:cxn ang="0">
                <a:pos x="1892" y="4755"/>
              </a:cxn>
              <a:cxn ang="0">
                <a:pos x="2384" y="4530"/>
              </a:cxn>
              <a:cxn ang="0">
                <a:pos x="2994" y="4837"/>
              </a:cxn>
              <a:cxn ang="0">
                <a:pos x="3448" y="4573"/>
              </a:cxn>
              <a:cxn ang="0">
                <a:pos x="3748" y="4208"/>
              </a:cxn>
              <a:cxn ang="0">
                <a:pos x="4340" y="4066"/>
              </a:cxn>
              <a:cxn ang="0">
                <a:pos x="4515" y="3494"/>
              </a:cxn>
              <a:cxn ang="0">
                <a:pos x="4686" y="3041"/>
              </a:cxn>
              <a:cxn ang="0">
                <a:pos x="4961" y="2570"/>
              </a:cxn>
              <a:cxn ang="0">
                <a:pos x="4658" y="2013"/>
              </a:cxn>
              <a:cxn ang="0">
                <a:pos x="4647" y="1517"/>
              </a:cxn>
              <a:cxn ang="0">
                <a:pos x="4515" y="1031"/>
              </a:cxn>
              <a:cxn ang="0">
                <a:pos x="3876" y="821"/>
              </a:cxn>
              <a:cxn ang="0">
                <a:pos x="3637" y="328"/>
              </a:cxn>
              <a:cxn ang="0">
                <a:pos x="3102" y="114"/>
              </a:cxn>
              <a:cxn ang="0">
                <a:pos x="2609" y="342"/>
              </a:cxn>
              <a:cxn ang="0">
                <a:pos x="1999" y="32"/>
              </a:cxn>
              <a:cxn ang="0">
                <a:pos x="2520" y="217"/>
              </a:cxn>
              <a:cxn ang="0">
                <a:pos x="3212" y="71"/>
              </a:cxn>
              <a:cxn ang="0">
                <a:pos x="3633" y="274"/>
              </a:cxn>
              <a:cxn ang="0">
                <a:pos x="3876" y="788"/>
              </a:cxn>
              <a:cxn ang="0">
                <a:pos x="4483" y="956"/>
              </a:cxn>
              <a:cxn ang="0">
                <a:pos x="4690" y="1403"/>
              </a:cxn>
              <a:cxn ang="0">
                <a:pos x="4761" y="2070"/>
              </a:cxn>
              <a:cxn ang="0">
                <a:pos x="4993" y="2584"/>
              </a:cxn>
              <a:cxn ang="0">
                <a:pos x="4604" y="3137"/>
              </a:cxn>
              <a:cxn ang="0">
                <a:pos x="4551" y="3737"/>
              </a:cxn>
              <a:cxn ang="0">
                <a:pos x="4187" y="4191"/>
              </a:cxn>
              <a:cxn ang="0">
                <a:pos x="3594" y="4365"/>
              </a:cxn>
              <a:cxn ang="0">
                <a:pos x="3127" y="4855"/>
              </a:cxn>
              <a:cxn ang="0">
                <a:pos x="2577" y="4730"/>
              </a:cxn>
              <a:cxn ang="0">
                <a:pos x="1895" y="4787"/>
              </a:cxn>
              <a:cxn ang="0">
                <a:pos x="1428" y="4665"/>
              </a:cxn>
              <a:cxn ang="0">
                <a:pos x="1146" y="4080"/>
              </a:cxn>
              <a:cxn ang="0">
                <a:pos x="589" y="3966"/>
              </a:cxn>
              <a:cxn ang="0">
                <a:pos x="307" y="3552"/>
              </a:cxn>
              <a:cxn ang="0">
                <a:pos x="325" y="2888"/>
              </a:cxn>
              <a:cxn ang="0">
                <a:pos x="0" y="2316"/>
              </a:cxn>
              <a:cxn ang="0">
                <a:pos x="282" y="1809"/>
              </a:cxn>
              <a:cxn ang="0">
                <a:pos x="435" y="1245"/>
              </a:cxn>
              <a:cxn ang="0">
                <a:pos x="632" y="778"/>
              </a:cxn>
              <a:cxn ang="0">
                <a:pos x="1242" y="628"/>
              </a:cxn>
              <a:cxn ang="0">
                <a:pos x="1624" y="153"/>
              </a:cxn>
            </a:cxnLst>
            <a:rect l="0" t="0" r="r" b="b"/>
            <a:pathLst>
              <a:path w="4993" h="4872">
                <a:moveTo>
                  <a:pt x="1999" y="32"/>
                </a:moveTo>
                <a:lnTo>
                  <a:pt x="1934" y="35"/>
                </a:lnTo>
                <a:lnTo>
                  <a:pt x="1874" y="46"/>
                </a:lnTo>
                <a:lnTo>
                  <a:pt x="1781" y="82"/>
                </a:lnTo>
                <a:lnTo>
                  <a:pt x="1692" y="135"/>
                </a:lnTo>
                <a:lnTo>
                  <a:pt x="1613" y="210"/>
                </a:lnTo>
                <a:lnTo>
                  <a:pt x="1542" y="299"/>
                </a:lnTo>
                <a:lnTo>
                  <a:pt x="1481" y="407"/>
                </a:lnTo>
                <a:lnTo>
                  <a:pt x="1424" y="528"/>
                </a:lnTo>
                <a:lnTo>
                  <a:pt x="1378" y="664"/>
                </a:lnTo>
                <a:lnTo>
                  <a:pt x="1371" y="678"/>
                </a:lnTo>
                <a:lnTo>
                  <a:pt x="1360" y="674"/>
                </a:lnTo>
                <a:lnTo>
                  <a:pt x="1246" y="660"/>
                </a:lnTo>
                <a:lnTo>
                  <a:pt x="1142" y="656"/>
                </a:lnTo>
                <a:lnTo>
                  <a:pt x="1024" y="664"/>
                </a:lnTo>
                <a:lnTo>
                  <a:pt x="917" y="681"/>
                </a:lnTo>
                <a:lnTo>
                  <a:pt x="817" y="710"/>
                </a:lnTo>
                <a:lnTo>
                  <a:pt x="732" y="749"/>
                </a:lnTo>
                <a:lnTo>
                  <a:pt x="653" y="803"/>
                </a:lnTo>
                <a:lnTo>
                  <a:pt x="589" y="867"/>
                </a:lnTo>
                <a:lnTo>
                  <a:pt x="535" y="946"/>
                </a:lnTo>
                <a:lnTo>
                  <a:pt x="500" y="1038"/>
                </a:lnTo>
                <a:lnTo>
                  <a:pt x="475" y="1138"/>
                </a:lnTo>
                <a:lnTo>
                  <a:pt x="468" y="1245"/>
                </a:lnTo>
                <a:lnTo>
                  <a:pt x="471" y="1342"/>
                </a:lnTo>
                <a:lnTo>
                  <a:pt x="489" y="1442"/>
                </a:lnTo>
                <a:lnTo>
                  <a:pt x="514" y="1549"/>
                </a:lnTo>
                <a:lnTo>
                  <a:pt x="550" y="1660"/>
                </a:lnTo>
                <a:lnTo>
                  <a:pt x="553" y="1674"/>
                </a:lnTo>
                <a:lnTo>
                  <a:pt x="543" y="1681"/>
                </a:lnTo>
                <a:lnTo>
                  <a:pt x="418" y="1752"/>
                </a:lnTo>
                <a:lnTo>
                  <a:pt x="307" y="1831"/>
                </a:lnTo>
                <a:lnTo>
                  <a:pt x="214" y="1913"/>
                </a:lnTo>
                <a:lnTo>
                  <a:pt x="143" y="2002"/>
                </a:lnTo>
                <a:lnTo>
                  <a:pt x="86" y="2091"/>
                </a:lnTo>
                <a:lnTo>
                  <a:pt x="50" y="2188"/>
                </a:lnTo>
                <a:lnTo>
                  <a:pt x="32" y="2288"/>
                </a:lnTo>
                <a:lnTo>
                  <a:pt x="32" y="2316"/>
                </a:lnTo>
                <a:lnTo>
                  <a:pt x="46" y="2427"/>
                </a:lnTo>
                <a:lnTo>
                  <a:pt x="82" y="2538"/>
                </a:lnTo>
                <a:lnTo>
                  <a:pt x="146" y="2648"/>
                </a:lnTo>
                <a:lnTo>
                  <a:pt x="228" y="2752"/>
                </a:lnTo>
                <a:lnTo>
                  <a:pt x="335" y="2855"/>
                </a:lnTo>
                <a:lnTo>
                  <a:pt x="478" y="2963"/>
                </a:lnTo>
                <a:lnTo>
                  <a:pt x="471" y="2973"/>
                </a:lnTo>
                <a:lnTo>
                  <a:pt x="414" y="3105"/>
                </a:lnTo>
                <a:lnTo>
                  <a:pt x="371" y="3230"/>
                </a:lnTo>
                <a:lnTo>
                  <a:pt x="343" y="3352"/>
                </a:lnTo>
                <a:lnTo>
                  <a:pt x="335" y="3466"/>
                </a:lnTo>
                <a:lnTo>
                  <a:pt x="339" y="3548"/>
                </a:lnTo>
                <a:lnTo>
                  <a:pt x="357" y="3627"/>
                </a:lnTo>
                <a:lnTo>
                  <a:pt x="382" y="3698"/>
                </a:lnTo>
                <a:lnTo>
                  <a:pt x="418" y="3766"/>
                </a:lnTo>
                <a:lnTo>
                  <a:pt x="478" y="3841"/>
                </a:lnTo>
                <a:lnTo>
                  <a:pt x="553" y="3905"/>
                </a:lnTo>
                <a:lnTo>
                  <a:pt x="639" y="3955"/>
                </a:lnTo>
                <a:lnTo>
                  <a:pt x="742" y="3998"/>
                </a:lnTo>
                <a:lnTo>
                  <a:pt x="857" y="4026"/>
                </a:lnTo>
                <a:lnTo>
                  <a:pt x="982" y="4041"/>
                </a:lnTo>
                <a:lnTo>
                  <a:pt x="1117" y="4048"/>
                </a:lnTo>
                <a:lnTo>
                  <a:pt x="1171" y="4048"/>
                </a:lnTo>
                <a:lnTo>
                  <a:pt x="1174" y="4062"/>
                </a:lnTo>
                <a:lnTo>
                  <a:pt x="1206" y="4201"/>
                </a:lnTo>
                <a:lnTo>
                  <a:pt x="1246" y="4330"/>
                </a:lnTo>
                <a:lnTo>
                  <a:pt x="1296" y="4444"/>
                </a:lnTo>
                <a:lnTo>
                  <a:pt x="1356" y="4540"/>
                </a:lnTo>
                <a:lnTo>
                  <a:pt x="1428" y="4622"/>
                </a:lnTo>
                <a:lnTo>
                  <a:pt x="1506" y="4687"/>
                </a:lnTo>
                <a:lnTo>
                  <a:pt x="1595" y="4733"/>
                </a:lnTo>
                <a:lnTo>
                  <a:pt x="1688" y="4758"/>
                </a:lnTo>
                <a:lnTo>
                  <a:pt x="1781" y="4765"/>
                </a:lnTo>
                <a:lnTo>
                  <a:pt x="1892" y="4755"/>
                </a:lnTo>
                <a:lnTo>
                  <a:pt x="2006" y="4726"/>
                </a:lnTo>
                <a:lnTo>
                  <a:pt x="2120" y="4680"/>
                </a:lnTo>
                <a:lnTo>
                  <a:pt x="2241" y="4612"/>
                </a:lnTo>
                <a:lnTo>
                  <a:pt x="2363" y="4526"/>
                </a:lnTo>
                <a:lnTo>
                  <a:pt x="2373" y="4519"/>
                </a:lnTo>
                <a:lnTo>
                  <a:pt x="2384" y="4530"/>
                </a:lnTo>
                <a:lnTo>
                  <a:pt x="2488" y="4622"/>
                </a:lnTo>
                <a:lnTo>
                  <a:pt x="2588" y="4697"/>
                </a:lnTo>
                <a:lnTo>
                  <a:pt x="2691" y="4758"/>
                </a:lnTo>
                <a:lnTo>
                  <a:pt x="2795" y="4801"/>
                </a:lnTo>
                <a:lnTo>
                  <a:pt x="2895" y="4830"/>
                </a:lnTo>
                <a:lnTo>
                  <a:pt x="2994" y="4837"/>
                </a:lnTo>
                <a:lnTo>
                  <a:pt x="3055" y="4833"/>
                </a:lnTo>
                <a:lnTo>
                  <a:pt x="3119" y="4822"/>
                </a:lnTo>
                <a:lnTo>
                  <a:pt x="3212" y="4787"/>
                </a:lnTo>
                <a:lnTo>
                  <a:pt x="3298" y="4733"/>
                </a:lnTo>
                <a:lnTo>
                  <a:pt x="3376" y="4662"/>
                </a:lnTo>
                <a:lnTo>
                  <a:pt x="3448" y="4573"/>
                </a:lnTo>
                <a:lnTo>
                  <a:pt x="3512" y="4465"/>
                </a:lnTo>
                <a:lnTo>
                  <a:pt x="3569" y="4344"/>
                </a:lnTo>
                <a:lnTo>
                  <a:pt x="3615" y="4208"/>
                </a:lnTo>
                <a:lnTo>
                  <a:pt x="3619" y="4194"/>
                </a:lnTo>
                <a:lnTo>
                  <a:pt x="3633" y="4194"/>
                </a:lnTo>
                <a:lnTo>
                  <a:pt x="3748" y="4208"/>
                </a:lnTo>
                <a:lnTo>
                  <a:pt x="3851" y="4212"/>
                </a:lnTo>
                <a:lnTo>
                  <a:pt x="3969" y="4205"/>
                </a:lnTo>
                <a:lnTo>
                  <a:pt x="4076" y="4191"/>
                </a:lnTo>
                <a:lnTo>
                  <a:pt x="4176" y="4162"/>
                </a:lnTo>
                <a:lnTo>
                  <a:pt x="4261" y="4119"/>
                </a:lnTo>
                <a:lnTo>
                  <a:pt x="4340" y="4066"/>
                </a:lnTo>
                <a:lnTo>
                  <a:pt x="4404" y="4001"/>
                </a:lnTo>
                <a:lnTo>
                  <a:pt x="4454" y="3923"/>
                </a:lnTo>
                <a:lnTo>
                  <a:pt x="4493" y="3830"/>
                </a:lnTo>
                <a:lnTo>
                  <a:pt x="4515" y="3730"/>
                </a:lnTo>
                <a:lnTo>
                  <a:pt x="4522" y="3623"/>
                </a:lnTo>
                <a:lnTo>
                  <a:pt x="4515" y="3494"/>
                </a:lnTo>
                <a:lnTo>
                  <a:pt x="4486" y="3355"/>
                </a:lnTo>
                <a:lnTo>
                  <a:pt x="4444" y="3209"/>
                </a:lnTo>
                <a:lnTo>
                  <a:pt x="4440" y="3195"/>
                </a:lnTo>
                <a:lnTo>
                  <a:pt x="4451" y="3191"/>
                </a:lnTo>
                <a:lnTo>
                  <a:pt x="4576" y="3120"/>
                </a:lnTo>
                <a:lnTo>
                  <a:pt x="4686" y="3041"/>
                </a:lnTo>
                <a:lnTo>
                  <a:pt x="4775" y="2955"/>
                </a:lnTo>
                <a:lnTo>
                  <a:pt x="4850" y="2870"/>
                </a:lnTo>
                <a:lnTo>
                  <a:pt x="4908" y="2777"/>
                </a:lnTo>
                <a:lnTo>
                  <a:pt x="4943" y="2681"/>
                </a:lnTo>
                <a:lnTo>
                  <a:pt x="4957" y="2581"/>
                </a:lnTo>
                <a:lnTo>
                  <a:pt x="4961" y="2570"/>
                </a:lnTo>
                <a:lnTo>
                  <a:pt x="4961" y="2552"/>
                </a:lnTo>
                <a:lnTo>
                  <a:pt x="4947" y="2441"/>
                </a:lnTo>
                <a:lnTo>
                  <a:pt x="4911" y="2331"/>
                </a:lnTo>
                <a:lnTo>
                  <a:pt x="4847" y="2220"/>
                </a:lnTo>
                <a:lnTo>
                  <a:pt x="4765" y="2116"/>
                </a:lnTo>
                <a:lnTo>
                  <a:pt x="4658" y="2013"/>
                </a:lnTo>
                <a:lnTo>
                  <a:pt x="4529" y="1917"/>
                </a:lnTo>
                <a:lnTo>
                  <a:pt x="4515" y="1909"/>
                </a:lnTo>
                <a:lnTo>
                  <a:pt x="4522" y="1895"/>
                </a:lnTo>
                <a:lnTo>
                  <a:pt x="4579" y="1763"/>
                </a:lnTo>
                <a:lnTo>
                  <a:pt x="4622" y="1638"/>
                </a:lnTo>
                <a:lnTo>
                  <a:pt x="4647" y="1517"/>
                </a:lnTo>
                <a:lnTo>
                  <a:pt x="4654" y="1403"/>
                </a:lnTo>
                <a:lnTo>
                  <a:pt x="4651" y="1320"/>
                </a:lnTo>
                <a:lnTo>
                  <a:pt x="4636" y="1245"/>
                </a:lnTo>
                <a:lnTo>
                  <a:pt x="4611" y="1174"/>
                </a:lnTo>
                <a:lnTo>
                  <a:pt x="4576" y="1106"/>
                </a:lnTo>
                <a:lnTo>
                  <a:pt x="4515" y="1031"/>
                </a:lnTo>
                <a:lnTo>
                  <a:pt x="4440" y="967"/>
                </a:lnTo>
                <a:lnTo>
                  <a:pt x="4354" y="913"/>
                </a:lnTo>
                <a:lnTo>
                  <a:pt x="4251" y="871"/>
                </a:lnTo>
                <a:lnTo>
                  <a:pt x="4137" y="842"/>
                </a:lnTo>
                <a:lnTo>
                  <a:pt x="4012" y="828"/>
                </a:lnTo>
                <a:lnTo>
                  <a:pt x="3876" y="821"/>
                </a:lnTo>
                <a:lnTo>
                  <a:pt x="3822" y="821"/>
                </a:lnTo>
                <a:lnTo>
                  <a:pt x="3819" y="806"/>
                </a:lnTo>
                <a:lnTo>
                  <a:pt x="3787" y="667"/>
                </a:lnTo>
                <a:lnTo>
                  <a:pt x="3748" y="539"/>
                </a:lnTo>
                <a:lnTo>
                  <a:pt x="3698" y="428"/>
                </a:lnTo>
                <a:lnTo>
                  <a:pt x="3637" y="328"/>
                </a:lnTo>
                <a:lnTo>
                  <a:pt x="3566" y="249"/>
                </a:lnTo>
                <a:lnTo>
                  <a:pt x="3487" y="185"/>
                </a:lnTo>
                <a:lnTo>
                  <a:pt x="3398" y="139"/>
                </a:lnTo>
                <a:lnTo>
                  <a:pt x="3305" y="110"/>
                </a:lnTo>
                <a:lnTo>
                  <a:pt x="3212" y="103"/>
                </a:lnTo>
                <a:lnTo>
                  <a:pt x="3102" y="114"/>
                </a:lnTo>
                <a:lnTo>
                  <a:pt x="2987" y="142"/>
                </a:lnTo>
                <a:lnTo>
                  <a:pt x="2873" y="192"/>
                </a:lnTo>
                <a:lnTo>
                  <a:pt x="2752" y="260"/>
                </a:lnTo>
                <a:lnTo>
                  <a:pt x="2630" y="342"/>
                </a:lnTo>
                <a:lnTo>
                  <a:pt x="2620" y="349"/>
                </a:lnTo>
                <a:lnTo>
                  <a:pt x="2609" y="342"/>
                </a:lnTo>
                <a:lnTo>
                  <a:pt x="2506" y="249"/>
                </a:lnTo>
                <a:lnTo>
                  <a:pt x="2402" y="174"/>
                </a:lnTo>
                <a:lnTo>
                  <a:pt x="2298" y="110"/>
                </a:lnTo>
                <a:lnTo>
                  <a:pt x="2199" y="67"/>
                </a:lnTo>
                <a:lnTo>
                  <a:pt x="2095" y="42"/>
                </a:lnTo>
                <a:lnTo>
                  <a:pt x="1999" y="32"/>
                </a:lnTo>
                <a:close/>
                <a:moveTo>
                  <a:pt x="1999" y="0"/>
                </a:moveTo>
                <a:lnTo>
                  <a:pt x="2102" y="10"/>
                </a:lnTo>
                <a:lnTo>
                  <a:pt x="2206" y="35"/>
                </a:lnTo>
                <a:lnTo>
                  <a:pt x="2309" y="78"/>
                </a:lnTo>
                <a:lnTo>
                  <a:pt x="2416" y="139"/>
                </a:lnTo>
                <a:lnTo>
                  <a:pt x="2520" y="217"/>
                </a:lnTo>
                <a:lnTo>
                  <a:pt x="2623" y="307"/>
                </a:lnTo>
                <a:lnTo>
                  <a:pt x="2745" y="224"/>
                </a:lnTo>
                <a:lnTo>
                  <a:pt x="2866" y="160"/>
                </a:lnTo>
                <a:lnTo>
                  <a:pt x="2984" y="110"/>
                </a:lnTo>
                <a:lnTo>
                  <a:pt x="3098" y="82"/>
                </a:lnTo>
                <a:lnTo>
                  <a:pt x="3212" y="71"/>
                </a:lnTo>
                <a:lnTo>
                  <a:pt x="3280" y="75"/>
                </a:lnTo>
                <a:lnTo>
                  <a:pt x="3344" y="85"/>
                </a:lnTo>
                <a:lnTo>
                  <a:pt x="3408" y="107"/>
                </a:lnTo>
                <a:lnTo>
                  <a:pt x="3491" y="150"/>
                </a:lnTo>
                <a:lnTo>
                  <a:pt x="3566" y="203"/>
                </a:lnTo>
                <a:lnTo>
                  <a:pt x="3633" y="274"/>
                </a:lnTo>
                <a:lnTo>
                  <a:pt x="3690" y="353"/>
                </a:lnTo>
                <a:lnTo>
                  <a:pt x="3744" y="446"/>
                </a:lnTo>
                <a:lnTo>
                  <a:pt x="3787" y="549"/>
                </a:lnTo>
                <a:lnTo>
                  <a:pt x="3819" y="664"/>
                </a:lnTo>
                <a:lnTo>
                  <a:pt x="3847" y="788"/>
                </a:lnTo>
                <a:lnTo>
                  <a:pt x="3876" y="788"/>
                </a:lnTo>
                <a:lnTo>
                  <a:pt x="3997" y="792"/>
                </a:lnTo>
                <a:lnTo>
                  <a:pt x="4112" y="806"/>
                </a:lnTo>
                <a:lnTo>
                  <a:pt x="4219" y="831"/>
                </a:lnTo>
                <a:lnTo>
                  <a:pt x="4315" y="863"/>
                </a:lnTo>
                <a:lnTo>
                  <a:pt x="4404" y="903"/>
                </a:lnTo>
                <a:lnTo>
                  <a:pt x="4483" y="956"/>
                </a:lnTo>
                <a:lnTo>
                  <a:pt x="4547" y="1017"/>
                </a:lnTo>
                <a:lnTo>
                  <a:pt x="4604" y="1088"/>
                </a:lnTo>
                <a:lnTo>
                  <a:pt x="4640" y="1160"/>
                </a:lnTo>
                <a:lnTo>
                  <a:pt x="4668" y="1235"/>
                </a:lnTo>
                <a:lnTo>
                  <a:pt x="4683" y="1317"/>
                </a:lnTo>
                <a:lnTo>
                  <a:pt x="4690" y="1403"/>
                </a:lnTo>
                <a:lnTo>
                  <a:pt x="4683" y="1517"/>
                </a:lnTo>
                <a:lnTo>
                  <a:pt x="4654" y="1638"/>
                </a:lnTo>
                <a:lnTo>
                  <a:pt x="4615" y="1767"/>
                </a:lnTo>
                <a:lnTo>
                  <a:pt x="4558" y="1899"/>
                </a:lnTo>
                <a:lnTo>
                  <a:pt x="4668" y="1981"/>
                </a:lnTo>
                <a:lnTo>
                  <a:pt x="4761" y="2070"/>
                </a:lnTo>
                <a:lnTo>
                  <a:pt x="4843" y="2159"/>
                </a:lnTo>
                <a:lnTo>
                  <a:pt x="4908" y="2256"/>
                </a:lnTo>
                <a:lnTo>
                  <a:pt x="4954" y="2352"/>
                </a:lnTo>
                <a:lnTo>
                  <a:pt x="4982" y="2452"/>
                </a:lnTo>
                <a:lnTo>
                  <a:pt x="4993" y="2552"/>
                </a:lnTo>
                <a:lnTo>
                  <a:pt x="4993" y="2584"/>
                </a:lnTo>
                <a:lnTo>
                  <a:pt x="4975" y="2688"/>
                </a:lnTo>
                <a:lnTo>
                  <a:pt x="4936" y="2788"/>
                </a:lnTo>
                <a:lnTo>
                  <a:pt x="4879" y="2884"/>
                </a:lnTo>
                <a:lnTo>
                  <a:pt x="4804" y="2973"/>
                </a:lnTo>
                <a:lnTo>
                  <a:pt x="4711" y="3059"/>
                </a:lnTo>
                <a:lnTo>
                  <a:pt x="4604" y="3137"/>
                </a:lnTo>
                <a:lnTo>
                  <a:pt x="4479" y="3212"/>
                </a:lnTo>
                <a:lnTo>
                  <a:pt x="4511" y="3319"/>
                </a:lnTo>
                <a:lnTo>
                  <a:pt x="4536" y="3427"/>
                </a:lnTo>
                <a:lnTo>
                  <a:pt x="4554" y="3527"/>
                </a:lnTo>
                <a:lnTo>
                  <a:pt x="4558" y="3623"/>
                </a:lnTo>
                <a:lnTo>
                  <a:pt x="4551" y="3737"/>
                </a:lnTo>
                <a:lnTo>
                  <a:pt x="4526" y="3841"/>
                </a:lnTo>
                <a:lnTo>
                  <a:pt x="4486" y="3937"/>
                </a:lnTo>
                <a:lnTo>
                  <a:pt x="4429" y="4023"/>
                </a:lnTo>
                <a:lnTo>
                  <a:pt x="4361" y="4091"/>
                </a:lnTo>
                <a:lnTo>
                  <a:pt x="4279" y="4148"/>
                </a:lnTo>
                <a:lnTo>
                  <a:pt x="4187" y="4191"/>
                </a:lnTo>
                <a:lnTo>
                  <a:pt x="4083" y="4219"/>
                </a:lnTo>
                <a:lnTo>
                  <a:pt x="3972" y="4237"/>
                </a:lnTo>
                <a:lnTo>
                  <a:pt x="3851" y="4244"/>
                </a:lnTo>
                <a:lnTo>
                  <a:pt x="3751" y="4241"/>
                </a:lnTo>
                <a:lnTo>
                  <a:pt x="3644" y="4230"/>
                </a:lnTo>
                <a:lnTo>
                  <a:pt x="3594" y="4365"/>
                </a:lnTo>
                <a:lnTo>
                  <a:pt x="3537" y="4487"/>
                </a:lnTo>
                <a:lnTo>
                  <a:pt x="3473" y="4594"/>
                </a:lnTo>
                <a:lnTo>
                  <a:pt x="3398" y="4687"/>
                </a:lnTo>
                <a:lnTo>
                  <a:pt x="3316" y="4762"/>
                </a:lnTo>
                <a:lnTo>
                  <a:pt x="3226" y="4819"/>
                </a:lnTo>
                <a:lnTo>
                  <a:pt x="3127" y="4855"/>
                </a:lnTo>
                <a:lnTo>
                  <a:pt x="3059" y="4869"/>
                </a:lnTo>
                <a:lnTo>
                  <a:pt x="2994" y="4872"/>
                </a:lnTo>
                <a:lnTo>
                  <a:pt x="2891" y="4862"/>
                </a:lnTo>
                <a:lnTo>
                  <a:pt x="2787" y="4837"/>
                </a:lnTo>
                <a:lnTo>
                  <a:pt x="2684" y="4790"/>
                </a:lnTo>
                <a:lnTo>
                  <a:pt x="2577" y="4730"/>
                </a:lnTo>
                <a:lnTo>
                  <a:pt x="2473" y="4655"/>
                </a:lnTo>
                <a:lnTo>
                  <a:pt x="2370" y="4562"/>
                </a:lnTo>
                <a:lnTo>
                  <a:pt x="2249" y="4644"/>
                </a:lnTo>
                <a:lnTo>
                  <a:pt x="2127" y="4708"/>
                </a:lnTo>
                <a:lnTo>
                  <a:pt x="2009" y="4758"/>
                </a:lnTo>
                <a:lnTo>
                  <a:pt x="1895" y="4787"/>
                </a:lnTo>
                <a:lnTo>
                  <a:pt x="1781" y="4797"/>
                </a:lnTo>
                <a:lnTo>
                  <a:pt x="1713" y="4794"/>
                </a:lnTo>
                <a:lnTo>
                  <a:pt x="1649" y="4783"/>
                </a:lnTo>
                <a:lnTo>
                  <a:pt x="1585" y="4762"/>
                </a:lnTo>
                <a:lnTo>
                  <a:pt x="1503" y="4722"/>
                </a:lnTo>
                <a:lnTo>
                  <a:pt x="1428" y="4665"/>
                </a:lnTo>
                <a:lnTo>
                  <a:pt x="1360" y="4597"/>
                </a:lnTo>
                <a:lnTo>
                  <a:pt x="1299" y="4515"/>
                </a:lnTo>
                <a:lnTo>
                  <a:pt x="1249" y="4423"/>
                </a:lnTo>
                <a:lnTo>
                  <a:pt x="1206" y="4319"/>
                </a:lnTo>
                <a:lnTo>
                  <a:pt x="1171" y="4205"/>
                </a:lnTo>
                <a:lnTo>
                  <a:pt x="1146" y="4080"/>
                </a:lnTo>
                <a:lnTo>
                  <a:pt x="1117" y="4080"/>
                </a:lnTo>
                <a:lnTo>
                  <a:pt x="996" y="4076"/>
                </a:lnTo>
                <a:lnTo>
                  <a:pt x="882" y="4062"/>
                </a:lnTo>
                <a:lnTo>
                  <a:pt x="774" y="4041"/>
                </a:lnTo>
                <a:lnTo>
                  <a:pt x="678" y="4008"/>
                </a:lnTo>
                <a:lnTo>
                  <a:pt x="589" y="3966"/>
                </a:lnTo>
                <a:lnTo>
                  <a:pt x="510" y="3916"/>
                </a:lnTo>
                <a:lnTo>
                  <a:pt x="446" y="3855"/>
                </a:lnTo>
                <a:lnTo>
                  <a:pt x="389" y="3784"/>
                </a:lnTo>
                <a:lnTo>
                  <a:pt x="350" y="3712"/>
                </a:lnTo>
                <a:lnTo>
                  <a:pt x="325" y="3634"/>
                </a:lnTo>
                <a:lnTo>
                  <a:pt x="307" y="3552"/>
                </a:lnTo>
                <a:lnTo>
                  <a:pt x="303" y="3466"/>
                </a:lnTo>
                <a:lnTo>
                  <a:pt x="311" y="3352"/>
                </a:lnTo>
                <a:lnTo>
                  <a:pt x="335" y="3230"/>
                </a:lnTo>
                <a:lnTo>
                  <a:pt x="378" y="3102"/>
                </a:lnTo>
                <a:lnTo>
                  <a:pt x="435" y="2973"/>
                </a:lnTo>
                <a:lnTo>
                  <a:pt x="325" y="2888"/>
                </a:lnTo>
                <a:lnTo>
                  <a:pt x="232" y="2802"/>
                </a:lnTo>
                <a:lnTo>
                  <a:pt x="150" y="2709"/>
                </a:lnTo>
                <a:lnTo>
                  <a:pt x="86" y="2616"/>
                </a:lnTo>
                <a:lnTo>
                  <a:pt x="39" y="2516"/>
                </a:lnTo>
                <a:lnTo>
                  <a:pt x="11" y="2416"/>
                </a:lnTo>
                <a:lnTo>
                  <a:pt x="0" y="2316"/>
                </a:lnTo>
                <a:lnTo>
                  <a:pt x="0" y="2288"/>
                </a:lnTo>
                <a:lnTo>
                  <a:pt x="18" y="2184"/>
                </a:lnTo>
                <a:lnTo>
                  <a:pt x="54" y="2084"/>
                </a:lnTo>
                <a:lnTo>
                  <a:pt x="111" y="1988"/>
                </a:lnTo>
                <a:lnTo>
                  <a:pt x="186" y="1895"/>
                </a:lnTo>
                <a:lnTo>
                  <a:pt x="282" y="1809"/>
                </a:lnTo>
                <a:lnTo>
                  <a:pt x="389" y="1731"/>
                </a:lnTo>
                <a:lnTo>
                  <a:pt x="514" y="1656"/>
                </a:lnTo>
                <a:lnTo>
                  <a:pt x="482" y="1549"/>
                </a:lnTo>
                <a:lnTo>
                  <a:pt x="457" y="1442"/>
                </a:lnTo>
                <a:lnTo>
                  <a:pt x="439" y="1342"/>
                </a:lnTo>
                <a:lnTo>
                  <a:pt x="435" y="1245"/>
                </a:lnTo>
                <a:lnTo>
                  <a:pt x="439" y="1156"/>
                </a:lnTo>
                <a:lnTo>
                  <a:pt x="457" y="1071"/>
                </a:lnTo>
                <a:lnTo>
                  <a:pt x="482" y="988"/>
                </a:lnTo>
                <a:lnTo>
                  <a:pt x="518" y="917"/>
                </a:lnTo>
                <a:lnTo>
                  <a:pt x="564" y="849"/>
                </a:lnTo>
                <a:lnTo>
                  <a:pt x="632" y="778"/>
                </a:lnTo>
                <a:lnTo>
                  <a:pt x="714" y="724"/>
                </a:lnTo>
                <a:lnTo>
                  <a:pt x="807" y="678"/>
                </a:lnTo>
                <a:lnTo>
                  <a:pt x="910" y="649"/>
                </a:lnTo>
                <a:lnTo>
                  <a:pt x="1021" y="631"/>
                </a:lnTo>
                <a:lnTo>
                  <a:pt x="1142" y="624"/>
                </a:lnTo>
                <a:lnTo>
                  <a:pt x="1242" y="628"/>
                </a:lnTo>
                <a:lnTo>
                  <a:pt x="1349" y="639"/>
                </a:lnTo>
                <a:lnTo>
                  <a:pt x="1392" y="521"/>
                </a:lnTo>
                <a:lnTo>
                  <a:pt x="1438" y="410"/>
                </a:lnTo>
                <a:lnTo>
                  <a:pt x="1495" y="314"/>
                </a:lnTo>
                <a:lnTo>
                  <a:pt x="1556" y="224"/>
                </a:lnTo>
                <a:lnTo>
                  <a:pt x="1624" y="153"/>
                </a:lnTo>
                <a:lnTo>
                  <a:pt x="1699" y="92"/>
                </a:lnTo>
                <a:lnTo>
                  <a:pt x="1777" y="46"/>
                </a:lnTo>
                <a:lnTo>
                  <a:pt x="1867" y="14"/>
                </a:lnTo>
                <a:lnTo>
                  <a:pt x="1931" y="3"/>
                </a:lnTo>
                <a:lnTo>
                  <a:pt x="199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solidFill>
              <a:schemeClr val="accent2">
                <a:lumMod val="50000"/>
              </a:schemeClr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8" name="Freeform 12"/>
          <p:cNvSpPr/>
          <p:nvPr/>
        </p:nvSpPr>
        <p:spPr bwMode="auto">
          <a:xfrm flipH="1">
            <a:off x="1998565" y="4272828"/>
            <a:ext cx="1737417" cy="1695517"/>
          </a:xfrm>
          <a:custGeom>
            <a:avLst/>
            <a:gdLst/>
            <a:ahLst/>
            <a:cxnLst>
              <a:cxn ang="0">
                <a:pos x="1942" y="25"/>
              </a:cxn>
              <a:cxn ang="0">
                <a:pos x="2235" y="193"/>
              </a:cxn>
              <a:cxn ang="0">
                <a:pos x="2542" y="146"/>
              </a:cxn>
              <a:cxn ang="0">
                <a:pos x="2845" y="61"/>
              </a:cxn>
              <a:cxn ang="0">
                <a:pos x="3113" y="136"/>
              </a:cxn>
              <a:cxn ang="0">
                <a:pos x="3305" y="360"/>
              </a:cxn>
              <a:cxn ang="0">
                <a:pos x="3416" y="707"/>
              </a:cxn>
              <a:cxn ang="0">
                <a:pos x="3776" y="750"/>
              </a:cxn>
              <a:cxn ang="0">
                <a:pos x="4033" y="892"/>
              </a:cxn>
              <a:cxn ang="0">
                <a:pos x="4158" y="1142"/>
              </a:cxn>
              <a:cxn ang="0">
                <a:pos x="4133" y="1453"/>
              </a:cxn>
              <a:cxn ang="0">
                <a:pos x="4166" y="1781"/>
              </a:cxn>
              <a:cxn ang="0">
                <a:pos x="4398" y="2081"/>
              </a:cxn>
              <a:cxn ang="0">
                <a:pos x="4422" y="2388"/>
              </a:cxn>
              <a:cxn ang="0">
                <a:pos x="4269" y="2642"/>
              </a:cxn>
              <a:cxn ang="0">
                <a:pos x="3976" y="2852"/>
              </a:cxn>
              <a:cxn ang="0">
                <a:pos x="4048" y="3209"/>
              </a:cxn>
              <a:cxn ang="0">
                <a:pos x="3987" y="3495"/>
              </a:cxn>
              <a:cxn ang="0">
                <a:pos x="3791" y="3691"/>
              </a:cxn>
              <a:cxn ang="0">
                <a:pos x="3487" y="3770"/>
              </a:cxn>
              <a:cxn ang="0">
                <a:pos x="3191" y="3877"/>
              </a:cxn>
              <a:cxn ang="0">
                <a:pos x="3020" y="4166"/>
              </a:cxn>
              <a:cxn ang="0">
                <a:pos x="2777" y="4316"/>
              </a:cxn>
              <a:cxn ang="0">
                <a:pos x="2495" y="4302"/>
              </a:cxn>
              <a:cxn ang="0">
                <a:pos x="2203" y="4134"/>
              </a:cxn>
              <a:cxn ang="0">
                <a:pos x="1896" y="4180"/>
              </a:cxn>
              <a:cxn ang="0">
                <a:pos x="1592" y="4266"/>
              </a:cxn>
              <a:cxn ang="0">
                <a:pos x="1325" y="4191"/>
              </a:cxn>
              <a:cxn ang="0">
                <a:pos x="1132" y="3970"/>
              </a:cxn>
              <a:cxn ang="0">
                <a:pos x="1021" y="3623"/>
              </a:cxn>
              <a:cxn ang="0">
                <a:pos x="661" y="3580"/>
              </a:cxn>
              <a:cxn ang="0">
                <a:pos x="404" y="3434"/>
              </a:cxn>
              <a:cxn ang="0">
                <a:pos x="279" y="3188"/>
              </a:cxn>
              <a:cxn ang="0">
                <a:pos x="304" y="2874"/>
              </a:cxn>
              <a:cxn ang="0">
                <a:pos x="272" y="2545"/>
              </a:cxn>
              <a:cxn ang="0">
                <a:pos x="40" y="2245"/>
              </a:cxn>
              <a:cxn ang="0">
                <a:pos x="15" y="1938"/>
              </a:cxn>
              <a:cxn ang="0">
                <a:pos x="168" y="1685"/>
              </a:cxn>
              <a:cxn ang="0">
                <a:pos x="461" y="1474"/>
              </a:cxn>
              <a:cxn ang="0">
                <a:pos x="389" y="1117"/>
              </a:cxn>
              <a:cxn ang="0">
                <a:pos x="450" y="832"/>
              </a:cxn>
              <a:cxn ang="0">
                <a:pos x="646" y="635"/>
              </a:cxn>
              <a:cxn ang="0">
                <a:pos x="950" y="560"/>
              </a:cxn>
              <a:cxn ang="0">
                <a:pos x="1246" y="450"/>
              </a:cxn>
              <a:cxn ang="0">
                <a:pos x="1417" y="161"/>
              </a:cxn>
              <a:cxn ang="0">
                <a:pos x="1656" y="14"/>
              </a:cxn>
            </a:cxnLst>
            <a:rect l="0" t="0" r="r" b="b"/>
            <a:pathLst>
              <a:path w="4437" h="4330">
                <a:moveTo>
                  <a:pt x="1749" y="0"/>
                </a:moveTo>
                <a:lnTo>
                  <a:pt x="1846" y="3"/>
                </a:lnTo>
                <a:lnTo>
                  <a:pt x="1942" y="25"/>
                </a:lnTo>
                <a:lnTo>
                  <a:pt x="2038" y="64"/>
                </a:lnTo>
                <a:lnTo>
                  <a:pt x="2135" y="121"/>
                </a:lnTo>
                <a:lnTo>
                  <a:pt x="2235" y="193"/>
                </a:lnTo>
                <a:lnTo>
                  <a:pt x="2331" y="278"/>
                </a:lnTo>
                <a:lnTo>
                  <a:pt x="2438" y="203"/>
                </a:lnTo>
                <a:lnTo>
                  <a:pt x="2542" y="146"/>
                </a:lnTo>
                <a:lnTo>
                  <a:pt x="2649" y="100"/>
                </a:lnTo>
                <a:lnTo>
                  <a:pt x="2749" y="75"/>
                </a:lnTo>
                <a:lnTo>
                  <a:pt x="2845" y="61"/>
                </a:lnTo>
                <a:lnTo>
                  <a:pt x="2941" y="68"/>
                </a:lnTo>
                <a:lnTo>
                  <a:pt x="3031" y="93"/>
                </a:lnTo>
                <a:lnTo>
                  <a:pt x="3113" y="136"/>
                </a:lnTo>
                <a:lnTo>
                  <a:pt x="3188" y="196"/>
                </a:lnTo>
                <a:lnTo>
                  <a:pt x="3252" y="271"/>
                </a:lnTo>
                <a:lnTo>
                  <a:pt x="3305" y="360"/>
                </a:lnTo>
                <a:lnTo>
                  <a:pt x="3352" y="464"/>
                </a:lnTo>
                <a:lnTo>
                  <a:pt x="3387" y="578"/>
                </a:lnTo>
                <a:lnTo>
                  <a:pt x="3416" y="707"/>
                </a:lnTo>
                <a:lnTo>
                  <a:pt x="3544" y="710"/>
                </a:lnTo>
                <a:lnTo>
                  <a:pt x="3666" y="725"/>
                </a:lnTo>
                <a:lnTo>
                  <a:pt x="3776" y="750"/>
                </a:lnTo>
                <a:lnTo>
                  <a:pt x="3873" y="785"/>
                </a:lnTo>
                <a:lnTo>
                  <a:pt x="3959" y="832"/>
                </a:lnTo>
                <a:lnTo>
                  <a:pt x="4033" y="892"/>
                </a:lnTo>
                <a:lnTo>
                  <a:pt x="4091" y="967"/>
                </a:lnTo>
                <a:lnTo>
                  <a:pt x="4133" y="1049"/>
                </a:lnTo>
                <a:lnTo>
                  <a:pt x="4158" y="1142"/>
                </a:lnTo>
                <a:lnTo>
                  <a:pt x="4166" y="1239"/>
                </a:lnTo>
                <a:lnTo>
                  <a:pt x="4158" y="1342"/>
                </a:lnTo>
                <a:lnTo>
                  <a:pt x="4133" y="1453"/>
                </a:lnTo>
                <a:lnTo>
                  <a:pt x="4098" y="1571"/>
                </a:lnTo>
                <a:lnTo>
                  <a:pt x="4044" y="1688"/>
                </a:lnTo>
                <a:lnTo>
                  <a:pt x="4166" y="1781"/>
                </a:lnTo>
                <a:lnTo>
                  <a:pt x="4265" y="1878"/>
                </a:lnTo>
                <a:lnTo>
                  <a:pt x="4344" y="1978"/>
                </a:lnTo>
                <a:lnTo>
                  <a:pt x="4398" y="2081"/>
                </a:lnTo>
                <a:lnTo>
                  <a:pt x="4430" y="2188"/>
                </a:lnTo>
                <a:lnTo>
                  <a:pt x="4437" y="2295"/>
                </a:lnTo>
                <a:lnTo>
                  <a:pt x="4422" y="2388"/>
                </a:lnTo>
                <a:lnTo>
                  <a:pt x="4387" y="2474"/>
                </a:lnTo>
                <a:lnTo>
                  <a:pt x="4337" y="2559"/>
                </a:lnTo>
                <a:lnTo>
                  <a:pt x="4269" y="2642"/>
                </a:lnTo>
                <a:lnTo>
                  <a:pt x="4187" y="2717"/>
                </a:lnTo>
                <a:lnTo>
                  <a:pt x="4087" y="2788"/>
                </a:lnTo>
                <a:lnTo>
                  <a:pt x="3976" y="2852"/>
                </a:lnTo>
                <a:lnTo>
                  <a:pt x="4016" y="2977"/>
                </a:lnTo>
                <a:lnTo>
                  <a:pt x="4037" y="3095"/>
                </a:lnTo>
                <a:lnTo>
                  <a:pt x="4048" y="3209"/>
                </a:lnTo>
                <a:lnTo>
                  <a:pt x="4041" y="3313"/>
                </a:lnTo>
                <a:lnTo>
                  <a:pt x="4023" y="3409"/>
                </a:lnTo>
                <a:lnTo>
                  <a:pt x="3987" y="3495"/>
                </a:lnTo>
                <a:lnTo>
                  <a:pt x="3937" y="3573"/>
                </a:lnTo>
                <a:lnTo>
                  <a:pt x="3869" y="3641"/>
                </a:lnTo>
                <a:lnTo>
                  <a:pt x="3791" y="3691"/>
                </a:lnTo>
                <a:lnTo>
                  <a:pt x="3702" y="3730"/>
                </a:lnTo>
                <a:lnTo>
                  <a:pt x="3598" y="3755"/>
                </a:lnTo>
                <a:lnTo>
                  <a:pt x="3487" y="3770"/>
                </a:lnTo>
                <a:lnTo>
                  <a:pt x="3366" y="3766"/>
                </a:lnTo>
                <a:lnTo>
                  <a:pt x="3234" y="3755"/>
                </a:lnTo>
                <a:lnTo>
                  <a:pt x="3191" y="3877"/>
                </a:lnTo>
                <a:lnTo>
                  <a:pt x="3141" y="3987"/>
                </a:lnTo>
                <a:lnTo>
                  <a:pt x="3084" y="4084"/>
                </a:lnTo>
                <a:lnTo>
                  <a:pt x="3020" y="4166"/>
                </a:lnTo>
                <a:lnTo>
                  <a:pt x="2945" y="4234"/>
                </a:lnTo>
                <a:lnTo>
                  <a:pt x="2866" y="4284"/>
                </a:lnTo>
                <a:lnTo>
                  <a:pt x="2777" y="4316"/>
                </a:lnTo>
                <a:lnTo>
                  <a:pt x="2684" y="4330"/>
                </a:lnTo>
                <a:lnTo>
                  <a:pt x="2592" y="4323"/>
                </a:lnTo>
                <a:lnTo>
                  <a:pt x="2495" y="4302"/>
                </a:lnTo>
                <a:lnTo>
                  <a:pt x="2399" y="4262"/>
                </a:lnTo>
                <a:lnTo>
                  <a:pt x="2302" y="4205"/>
                </a:lnTo>
                <a:lnTo>
                  <a:pt x="2203" y="4134"/>
                </a:lnTo>
                <a:lnTo>
                  <a:pt x="2106" y="4048"/>
                </a:lnTo>
                <a:lnTo>
                  <a:pt x="1999" y="4123"/>
                </a:lnTo>
                <a:lnTo>
                  <a:pt x="1896" y="4180"/>
                </a:lnTo>
                <a:lnTo>
                  <a:pt x="1789" y="4227"/>
                </a:lnTo>
                <a:lnTo>
                  <a:pt x="1689" y="4252"/>
                </a:lnTo>
                <a:lnTo>
                  <a:pt x="1592" y="4266"/>
                </a:lnTo>
                <a:lnTo>
                  <a:pt x="1496" y="4259"/>
                </a:lnTo>
                <a:lnTo>
                  <a:pt x="1407" y="4234"/>
                </a:lnTo>
                <a:lnTo>
                  <a:pt x="1325" y="4191"/>
                </a:lnTo>
                <a:lnTo>
                  <a:pt x="1250" y="4134"/>
                </a:lnTo>
                <a:lnTo>
                  <a:pt x="1185" y="4059"/>
                </a:lnTo>
                <a:lnTo>
                  <a:pt x="1132" y="3970"/>
                </a:lnTo>
                <a:lnTo>
                  <a:pt x="1085" y="3866"/>
                </a:lnTo>
                <a:lnTo>
                  <a:pt x="1050" y="3752"/>
                </a:lnTo>
                <a:lnTo>
                  <a:pt x="1021" y="3623"/>
                </a:lnTo>
                <a:lnTo>
                  <a:pt x="893" y="3620"/>
                </a:lnTo>
                <a:lnTo>
                  <a:pt x="771" y="3605"/>
                </a:lnTo>
                <a:lnTo>
                  <a:pt x="661" y="3580"/>
                </a:lnTo>
                <a:lnTo>
                  <a:pt x="564" y="3545"/>
                </a:lnTo>
                <a:lnTo>
                  <a:pt x="479" y="3495"/>
                </a:lnTo>
                <a:lnTo>
                  <a:pt x="404" y="3434"/>
                </a:lnTo>
                <a:lnTo>
                  <a:pt x="347" y="3363"/>
                </a:lnTo>
                <a:lnTo>
                  <a:pt x="304" y="3281"/>
                </a:lnTo>
                <a:lnTo>
                  <a:pt x="279" y="3188"/>
                </a:lnTo>
                <a:lnTo>
                  <a:pt x="272" y="3088"/>
                </a:lnTo>
                <a:lnTo>
                  <a:pt x="279" y="2984"/>
                </a:lnTo>
                <a:lnTo>
                  <a:pt x="304" y="2874"/>
                </a:lnTo>
                <a:lnTo>
                  <a:pt x="339" y="2759"/>
                </a:lnTo>
                <a:lnTo>
                  <a:pt x="393" y="2638"/>
                </a:lnTo>
                <a:lnTo>
                  <a:pt x="272" y="2545"/>
                </a:lnTo>
                <a:lnTo>
                  <a:pt x="172" y="2449"/>
                </a:lnTo>
                <a:lnTo>
                  <a:pt x="93" y="2349"/>
                </a:lnTo>
                <a:lnTo>
                  <a:pt x="40" y="2245"/>
                </a:lnTo>
                <a:lnTo>
                  <a:pt x="8" y="2138"/>
                </a:lnTo>
                <a:lnTo>
                  <a:pt x="0" y="2031"/>
                </a:lnTo>
                <a:lnTo>
                  <a:pt x="15" y="1938"/>
                </a:lnTo>
                <a:lnTo>
                  <a:pt x="50" y="1853"/>
                </a:lnTo>
                <a:lnTo>
                  <a:pt x="100" y="1767"/>
                </a:lnTo>
                <a:lnTo>
                  <a:pt x="168" y="1685"/>
                </a:lnTo>
                <a:lnTo>
                  <a:pt x="250" y="1610"/>
                </a:lnTo>
                <a:lnTo>
                  <a:pt x="350" y="1538"/>
                </a:lnTo>
                <a:lnTo>
                  <a:pt x="461" y="1474"/>
                </a:lnTo>
                <a:lnTo>
                  <a:pt x="422" y="1349"/>
                </a:lnTo>
                <a:lnTo>
                  <a:pt x="400" y="1231"/>
                </a:lnTo>
                <a:lnTo>
                  <a:pt x="389" y="1117"/>
                </a:lnTo>
                <a:lnTo>
                  <a:pt x="397" y="1014"/>
                </a:lnTo>
                <a:lnTo>
                  <a:pt x="414" y="917"/>
                </a:lnTo>
                <a:lnTo>
                  <a:pt x="450" y="832"/>
                </a:lnTo>
                <a:lnTo>
                  <a:pt x="500" y="753"/>
                </a:lnTo>
                <a:lnTo>
                  <a:pt x="568" y="689"/>
                </a:lnTo>
                <a:lnTo>
                  <a:pt x="646" y="635"/>
                </a:lnTo>
                <a:lnTo>
                  <a:pt x="736" y="596"/>
                </a:lnTo>
                <a:lnTo>
                  <a:pt x="839" y="571"/>
                </a:lnTo>
                <a:lnTo>
                  <a:pt x="950" y="560"/>
                </a:lnTo>
                <a:lnTo>
                  <a:pt x="1071" y="560"/>
                </a:lnTo>
                <a:lnTo>
                  <a:pt x="1203" y="575"/>
                </a:lnTo>
                <a:lnTo>
                  <a:pt x="1246" y="450"/>
                </a:lnTo>
                <a:lnTo>
                  <a:pt x="1296" y="339"/>
                </a:lnTo>
                <a:lnTo>
                  <a:pt x="1353" y="243"/>
                </a:lnTo>
                <a:lnTo>
                  <a:pt x="1417" y="161"/>
                </a:lnTo>
                <a:lnTo>
                  <a:pt x="1489" y="96"/>
                </a:lnTo>
                <a:lnTo>
                  <a:pt x="1571" y="46"/>
                </a:lnTo>
                <a:lnTo>
                  <a:pt x="1656" y="14"/>
                </a:lnTo>
                <a:lnTo>
                  <a:pt x="174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0" name="Freeform 11"/>
          <p:cNvSpPr>
            <a:spLocks noEditPoints="1"/>
          </p:cNvSpPr>
          <p:nvPr/>
        </p:nvSpPr>
        <p:spPr bwMode="auto">
          <a:xfrm rot="20656475" flipH="1">
            <a:off x="4058601" y="4166711"/>
            <a:ext cx="1938361" cy="1891385"/>
          </a:xfrm>
          <a:custGeom>
            <a:avLst/>
            <a:gdLst/>
            <a:ahLst/>
            <a:cxnLst>
              <a:cxn ang="0">
                <a:pos x="1613" y="210"/>
              </a:cxn>
              <a:cxn ang="0">
                <a:pos x="1360" y="674"/>
              </a:cxn>
              <a:cxn ang="0">
                <a:pos x="732" y="749"/>
              </a:cxn>
              <a:cxn ang="0">
                <a:pos x="468" y="1245"/>
              </a:cxn>
              <a:cxn ang="0">
                <a:pos x="543" y="1681"/>
              </a:cxn>
              <a:cxn ang="0">
                <a:pos x="50" y="2188"/>
              </a:cxn>
              <a:cxn ang="0">
                <a:pos x="228" y="2752"/>
              </a:cxn>
              <a:cxn ang="0">
                <a:pos x="343" y="3352"/>
              </a:cxn>
              <a:cxn ang="0">
                <a:pos x="478" y="3841"/>
              </a:cxn>
              <a:cxn ang="0">
                <a:pos x="1117" y="4048"/>
              </a:cxn>
              <a:cxn ang="0">
                <a:pos x="1356" y="4540"/>
              </a:cxn>
              <a:cxn ang="0">
                <a:pos x="1892" y="4755"/>
              </a:cxn>
              <a:cxn ang="0">
                <a:pos x="2384" y="4530"/>
              </a:cxn>
              <a:cxn ang="0">
                <a:pos x="2994" y="4837"/>
              </a:cxn>
              <a:cxn ang="0">
                <a:pos x="3448" y="4573"/>
              </a:cxn>
              <a:cxn ang="0">
                <a:pos x="3748" y="4208"/>
              </a:cxn>
              <a:cxn ang="0">
                <a:pos x="4340" y="4066"/>
              </a:cxn>
              <a:cxn ang="0">
                <a:pos x="4515" y="3494"/>
              </a:cxn>
              <a:cxn ang="0">
                <a:pos x="4686" y="3041"/>
              </a:cxn>
              <a:cxn ang="0">
                <a:pos x="4961" y="2570"/>
              </a:cxn>
              <a:cxn ang="0">
                <a:pos x="4658" y="2013"/>
              </a:cxn>
              <a:cxn ang="0">
                <a:pos x="4647" y="1517"/>
              </a:cxn>
              <a:cxn ang="0">
                <a:pos x="4515" y="1031"/>
              </a:cxn>
              <a:cxn ang="0">
                <a:pos x="3876" y="821"/>
              </a:cxn>
              <a:cxn ang="0">
                <a:pos x="3637" y="328"/>
              </a:cxn>
              <a:cxn ang="0">
                <a:pos x="3102" y="114"/>
              </a:cxn>
              <a:cxn ang="0">
                <a:pos x="2609" y="342"/>
              </a:cxn>
              <a:cxn ang="0">
                <a:pos x="1999" y="32"/>
              </a:cxn>
              <a:cxn ang="0">
                <a:pos x="2520" y="217"/>
              </a:cxn>
              <a:cxn ang="0">
                <a:pos x="3212" y="71"/>
              </a:cxn>
              <a:cxn ang="0">
                <a:pos x="3633" y="274"/>
              </a:cxn>
              <a:cxn ang="0">
                <a:pos x="3876" y="788"/>
              </a:cxn>
              <a:cxn ang="0">
                <a:pos x="4483" y="956"/>
              </a:cxn>
              <a:cxn ang="0">
                <a:pos x="4690" y="1403"/>
              </a:cxn>
              <a:cxn ang="0">
                <a:pos x="4761" y="2070"/>
              </a:cxn>
              <a:cxn ang="0">
                <a:pos x="4993" y="2584"/>
              </a:cxn>
              <a:cxn ang="0">
                <a:pos x="4604" y="3137"/>
              </a:cxn>
              <a:cxn ang="0">
                <a:pos x="4551" y="3737"/>
              </a:cxn>
              <a:cxn ang="0">
                <a:pos x="4187" y="4191"/>
              </a:cxn>
              <a:cxn ang="0">
                <a:pos x="3594" y="4365"/>
              </a:cxn>
              <a:cxn ang="0">
                <a:pos x="3127" y="4855"/>
              </a:cxn>
              <a:cxn ang="0">
                <a:pos x="2577" y="4730"/>
              </a:cxn>
              <a:cxn ang="0">
                <a:pos x="1895" y="4787"/>
              </a:cxn>
              <a:cxn ang="0">
                <a:pos x="1428" y="4665"/>
              </a:cxn>
              <a:cxn ang="0">
                <a:pos x="1146" y="4080"/>
              </a:cxn>
              <a:cxn ang="0">
                <a:pos x="589" y="3966"/>
              </a:cxn>
              <a:cxn ang="0">
                <a:pos x="307" y="3552"/>
              </a:cxn>
              <a:cxn ang="0">
                <a:pos x="325" y="2888"/>
              </a:cxn>
              <a:cxn ang="0">
                <a:pos x="0" y="2316"/>
              </a:cxn>
              <a:cxn ang="0">
                <a:pos x="282" y="1809"/>
              </a:cxn>
              <a:cxn ang="0">
                <a:pos x="435" y="1245"/>
              </a:cxn>
              <a:cxn ang="0">
                <a:pos x="632" y="778"/>
              </a:cxn>
              <a:cxn ang="0">
                <a:pos x="1242" y="628"/>
              </a:cxn>
              <a:cxn ang="0">
                <a:pos x="1624" y="153"/>
              </a:cxn>
            </a:cxnLst>
            <a:rect l="0" t="0" r="r" b="b"/>
            <a:pathLst>
              <a:path w="4993" h="4872">
                <a:moveTo>
                  <a:pt x="1999" y="32"/>
                </a:moveTo>
                <a:lnTo>
                  <a:pt x="1934" y="35"/>
                </a:lnTo>
                <a:lnTo>
                  <a:pt x="1874" y="46"/>
                </a:lnTo>
                <a:lnTo>
                  <a:pt x="1781" y="82"/>
                </a:lnTo>
                <a:lnTo>
                  <a:pt x="1692" y="135"/>
                </a:lnTo>
                <a:lnTo>
                  <a:pt x="1613" y="210"/>
                </a:lnTo>
                <a:lnTo>
                  <a:pt x="1542" y="299"/>
                </a:lnTo>
                <a:lnTo>
                  <a:pt x="1481" y="407"/>
                </a:lnTo>
                <a:lnTo>
                  <a:pt x="1424" y="528"/>
                </a:lnTo>
                <a:lnTo>
                  <a:pt x="1378" y="664"/>
                </a:lnTo>
                <a:lnTo>
                  <a:pt x="1371" y="678"/>
                </a:lnTo>
                <a:lnTo>
                  <a:pt x="1360" y="674"/>
                </a:lnTo>
                <a:lnTo>
                  <a:pt x="1246" y="660"/>
                </a:lnTo>
                <a:lnTo>
                  <a:pt x="1142" y="656"/>
                </a:lnTo>
                <a:lnTo>
                  <a:pt x="1024" y="664"/>
                </a:lnTo>
                <a:lnTo>
                  <a:pt x="917" y="681"/>
                </a:lnTo>
                <a:lnTo>
                  <a:pt x="817" y="710"/>
                </a:lnTo>
                <a:lnTo>
                  <a:pt x="732" y="749"/>
                </a:lnTo>
                <a:lnTo>
                  <a:pt x="653" y="803"/>
                </a:lnTo>
                <a:lnTo>
                  <a:pt x="589" y="867"/>
                </a:lnTo>
                <a:lnTo>
                  <a:pt x="535" y="946"/>
                </a:lnTo>
                <a:lnTo>
                  <a:pt x="500" y="1038"/>
                </a:lnTo>
                <a:lnTo>
                  <a:pt x="475" y="1138"/>
                </a:lnTo>
                <a:lnTo>
                  <a:pt x="468" y="1245"/>
                </a:lnTo>
                <a:lnTo>
                  <a:pt x="471" y="1342"/>
                </a:lnTo>
                <a:lnTo>
                  <a:pt x="489" y="1442"/>
                </a:lnTo>
                <a:lnTo>
                  <a:pt x="514" y="1549"/>
                </a:lnTo>
                <a:lnTo>
                  <a:pt x="550" y="1660"/>
                </a:lnTo>
                <a:lnTo>
                  <a:pt x="553" y="1674"/>
                </a:lnTo>
                <a:lnTo>
                  <a:pt x="543" y="1681"/>
                </a:lnTo>
                <a:lnTo>
                  <a:pt x="418" y="1752"/>
                </a:lnTo>
                <a:lnTo>
                  <a:pt x="307" y="1831"/>
                </a:lnTo>
                <a:lnTo>
                  <a:pt x="214" y="1913"/>
                </a:lnTo>
                <a:lnTo>
                  <a:pt x="143" y="2002"/>
                </a:lnTo>
                <a:lnTo>
                  <a:pt x="86" y="2091"/>
                </a:lnTo>
                <a:lnTo>
                  <a:pt x="50" y="2188"/>
                </a:lnTo>
                <a:lnTo>
                  <a:pt x="32" y="2288"/>
                </a:lnTo>
                <a:lnTo>
                  <a:pt x="32" y="2316"/>
                </a:lnTo>
                <a:lnTo>
                  <a:pt x="46" y="2427"/>
                </a:lnTo>
                <a:lnTo>
                  <a:pt x="82" y="2538"/>
                </a:lnTo>
                <a:lnTo>
                  <a:pt x="146" y="2648"/>
                </a:lnTo>
                <a:lnTo>
                  <a:pt x="228" y="2752"/>
                </a:lnTo>
                <a:lnTo>
                  <a:pt x="335" y="2855"/>
                </a:lnTo>
                <a:lnTo>
                  <a:pt x="478" y="2963"/>
                </a:lnTo>
                <a:lnTo>
                  <a:pt x="471" y="2973"/>
                </a:lnTo>
                <a:lnTo>
                  <a:pt x="414" y="3105"/>
                </a:lnTo>
                <a:lnTo>
                  <a:pt x="371" y="3230"/>
                </a:lnTo>
                <a:lnTo>
                  <a:pt x="343" y="3352"/>
                </a:lnTo>
                <a:lnTo>
                  <a:pt x="335" y="3466"/>
                </a:lnTo>
                <a:lnTo>
                  <a:pt x="339" y="3548"/>
                </a:lnTo>
                <a:lnTo>
                  <a:pt x="357" y="3627"/>
                </a:lnTo>
                <a:lnTo>
                  <a:pt x="382" y="3698"/>
                </a:lnTo>
                <a:lnTo>
                  <a:pt x="418" y="3766"/>
                </a:lnTo>
                <a:lnTo>
                  <a:pt x="478" y="3841"/>
                </a:lnTo>
                <a:lnTo>
                  <a:pt x="553" y="3905"/>
                </a:lnTo>
                <a:lnTo>
                  <a:pt x="639" y="3955"/>
                </a:lnTo>
                <a:lnTo>
                  <a:pt x="742" y="3998"/>
                </a:lnTo>
                <a:lnTo>
                  <a:pt x="857" y="4026"/>
                </a:lnTo>
                <a:lnTo>
                  <a:pt x="982" y="4041"/>
                </a:lnTo>
                <a:lnTo>
                  <a:pt x="1117" y="4048"/>
                </a:lnTo>
                <a:lnTo>
                  <a:pt x="1171" y="4048"/>
                </a:lnTo>
                <a:lnTo>
                  <a:pt x="1174" y="4062"/>
                </a:lnTo>
                <a:lnTo>
                  <a:pt x="1206" y="4201"/>
                </a:lnTo>
                <a:lnTo>
                  <a:pt x="1246" y="4330"/>
                </a:lnTo>
                <a:lnTo>
                  <a:pt x="1296" y="4444"/>
                </a:lnTo>
                <a:lnTo>
                  <a:pt x="1356" y="4540"/>
                </a:lnTo>
                <a:lnTo>
                  <a:pt x="1428" y="4622"/>
                </a:lnTo>
                <a:lnTo>
                  <a:pt x="1506" y="4687"/>
                </a:lnTo>
                <a:lnTo>
                  <a:pt x="1595" y="4733"/>
                </a:lnTo>
                <a:lnTo>
                  <a:pt x="1688" y="4758"/>
                </a:lnTo>
                <a:lnTo>
                  <a:pt x="1781" y="4765"/>
                </a:lnTo>
                <a:lnTo>
                  <a:pt x="1892" y="4755"/>
                </a:lnTo>
                <a:lnTo>
                  <a:pt x="2006" y="4726"/>
                </a:lnTo>
                <a:lnTo>
                  <a:pt x="2120" y="4680"/>
                </a:lnTo>
                <a:lnTo>
                  <a:pt x="2241" y="4612"/>
                </a:lnTo>
                <a:lnTo>
                  <a:pt x="2363" y="4526"/>
                </a:lnTo>
                <a:lnTo>
                  <a:pt x="2373" y="4519"/>
                </a:lnTo>
                <a:lnTo>
                  <a:pt x="2384" y="4530"/>
                </a:lnTo>
                <a:lnTo>
                  <a:pt x="2488" y="4622"/>
                </a:lnTo>
                <a:lnTo>
                  <a:pt x="2588" y="4697"/>
                </a:lnTo>
                <a:lnTo>
                  <a:pt x="2691" y="4758"/>
                </a:lnTo>
                <a:lnTo>
                  <a:pt x="2795" y="4801"/>
                </a:lnTo>
                <a:lnTo>
                  <a:pt x="2895" y="4830"/>
                </a:lnTo>
                <a:lnTo>
                  <a:pt x="2994" y="4837"/>
                </a:lnTo>
                <a:lnTo>
                  <a:pt x="3055" y="4833"/>
                </a:lnTo>
                <a:lnTo>
                  <a:pt x="3119" y="4822"/>
                </a:lnTo>
                <a:lnTo>
                  <a:pt x="3212" y="4787"/>
                </a:lnTo>
                <a:lnTo>
                  <a:pt x="3298" y="4733"/>
                </a:lnTo>
                <a:lnTo>
                  <a:pt x="3376" y="4662"/>
                </a:lnTo>
                <a:lnTo>
                  <a:pt x="3448" y="4573"/>
                </a:lnTo>
                <a:lnTo>
                  <a:pt x="3512" y="4465"/>
                </a:lnTo>
                <a:lnTo>
                  <a:pt x="3569" y="4344"/>
                </a:lnTo>
                <a:lnTo>
                  <a:pt x="3615" y="4208"/>
                </a:lnTo>
                <a:lnTo>
                  <a:pt x="3619" y="4194"/>
                </a:lnTo>
                <a:lnTo>
                  <a:pt x="3633" y="4194"/>
                </a:lnTo>
                <a:lnTo>
                  <a:pt x="3748" y="4208"/>
                </a:lnTo>
                <a:lnTo>
                  <a:pt x="3851" y="4212"/>
                </a:lnTo>
                <a:lnTo>
                  <a:pt x="3969" y="4205"/>
                </a:lnTo>
                <a:lnTo>
                  <a:pt x="4076" y="4191"/>
                </a:lnTo>
                <a:lnTo>
                  <a:pt x="4176" y="4162"/>
                </a:lnTo>
                <a:lnTo>
                  <a:pt x="4261" y="4119"/>
                </a:lnTo>
                <a:lnTo>
                  <a:pt x="4340" y="4066"/>
                </a:lnTo>
                <a:lnTo>
                  <a:pt x="4404" y="4001"/>
                </a:lnTo>
                <a:lnTo>
                  <a:pt x="4454" y="3923"/>
                </a:lnTo>
                <a:lnTo>
                  <a:pt x="4493" y="3830"/>
                </a:lnTo>
                <a:lnTo>
                  <a:pt x="4515" y="3730"/>
                </a:lnTo>
                <a:lnTo>
                  <a:pt x="4522" y="3623"/>
                </a:lnTo>
                <a:lnTo>
                  <a:pt x="4515" y="3494"/>
                </a:lnTo>
                <a:lnTo>
                  <a:pt x="4486" y="3355"/>
                </a:lnTo>
                <a:lnTo>
                  <a:pt x="4444" y="3209"/>
                </a:lnTo>
                <a:lnTo>
                  <a:pt x="4440" y="3195"/>
                </a:lnTo>
                <a:lnTo>
                  <a:pt x="4451" y="3191"/>
                </a:lnTo>
                <a:lnTo>
                  <a:pt x="4576" y="3120"/>
                </a:lnTo>
                <a:lnTo>
                  <a:pt x="4686" y="3041"/>
                </a:lnTo>
                <a:lnTo>
                  <a:pt x="4775" y="2955"/>
                </a:lnTo>
                <a:lnTo>
                  <a:pt x="4850" y="2870"/>
                </a:lnTo>
                <a:lnTo>
                  <a:pt x="4908" y="2777"/>
                </a:lnTo>
                <a:lnTo>
                  <a:pt x="4943" y="2681"/>
                </a:lnTo>
                <a:lnTo>
                  <a:pt x="4957" y="2581"/>
                </a:lnTo>
                <a:lnTo>
                  <a:pt x="4961" y="2570"/>
                </a:lnTo>
                <a:lnTo>
                  <a:pt x="4961" y="2552"/>
                </a:lnTo>
                <a:lnTo>
                  <a:pt x="4947" y="2441"/>
                </a:lnTo>
                <a:lnTo>
                  <a:pt x="4911" y="2331"/>
                </a:lnTo>
                <a:lnTo>
                  <a:pt x="4847" y="2220"/>
                </a:lnTo>
                <a:lnTo>
                  <a:pt x="4765" y="2116"/>
                </a:lnTo>
                <a:lnTo>
                  <a:pt x="4658" y="2013"/>
                </a:lnTo>
                <a:lnTo>
                  <a:pt x="4529" y="1917"/>
                </a:lnTo>
                <a:lnTo>
                  <a:pt x="4515" y="1909"/>
                </a:lnTo>
                <a:lnTo>
                  <a:pt x="4522" y="1895"/>
                </a:lnTo>
                <a:lnTo>
                  <a:pt x="4579" y="1763"/>
                </a:lnTo>
                <a:lnTo>
                  <a:pt x="4622" y="1638"/>
                </a:lnTo>
                <a:lnTo>
                  <a:pt x="4647" y="1517"/>
                </a:lnTo>
                <a:lnTo>
                  <a:pt x="4654" y="1403"/>
                </a:lnTo>
                <a:lnTo>
                  <a:pt x="4651" y="1320"/>
                </a:lnTo>
                <a:lnTo>
                  <a:pt x="4636" y="1245"/>
                </a:lnTo>
                <a:lnTo>
                  <a:pt x="4611" y="1174"/>
                </a:lnTo>
                <a:lnTo>
                  <a:pt x="4576" y="1106"/>
                </a:lnTo>
                <a:lnTo>
                  <a:pt x="4515" y="1031"/>
                </a:lnTo>
                <a:lnTo>
                  <a:pt x="4440" y="967"/>
                </a:lnTo>
                <a:lnTo>
                  <a:pt x="4354" y="913"/>
                </a:lnTo>
                <a:lnTo>
                  <a:pt x="4251" y="871"/>
                </a:lnTo>
                <a:lnTo>
                  <a:pt x="4137" y="842"/>
                </a:lnTo>
                <a:lnTo>
                  <a:pt x="4012" y="828"/>
                </a:lnTo>
                <a:lnTo>
                  <a:pt x="3876" y="821"/>
                </a:lnTo>
                <a:lnTo>
                  <a:pt x="3822" y="821"/>
                </a:lnTo>
                <a:lnTo>
                  <a:pt x="3819" y="806"/>
                </a:lnTo>
                <a:lnTo>
                  <a:pt x="3787" y="667"/>
                </a:lnTo>
                <a:lnTo>
                  <a:pt x="3748" y="539"/>
                </a:lnTo>
                <a:lnTo>
                  <a:pt x="3698" y="428"/>
                </a:lnTo>
                <a:lnTo>
                  <a:pt x="3637" y="328"/>
                </a:lnTo>
                <a:lnTo>
                  <a:pt x="3566" y="249"/>
                </a:lnTo>
                <a:lnTo>
                  <a:pt x="3487" y="185"/>
                </a:lnTo>
                <a:lnTo>
                  <a:pt x="3398" y="139"/>
                </a:lnTo>
                <a:lnTo>
                  <a:pt x="3305" y="110"/>
                </a:lnTo>
                <a:lnTo>
                  <a:pt x="3212" y="103"/>
                </a:lnTo>
                <a:lnTo>
                  <a:pt x="3102" y="114"/>
                </a:lnTo>
                <a:lnTo>
                  <a:pt x="2987" y="142"/>
                </a:lnTo>
                <a:lnTo>
                  <a:pt x="2873" y="192"/>
                </a:lnTo>
                <a:lnTo>
                  <a:pt x="2752" y="260"/>
                </a:lnTo>
                <a:lnTo>
                  <a:pt x="2630" y="342"/>
                </a:lnTo>
                <a:lnTo>
                  <a:pt x="2620" y="349"/>
                </a:lnTo>
                <a:lnTo>
                  <a:pt x="2609" y="342"/>
                </a:lnTo>
                <a:lnTo>
                  <a:pt x="2506" y="249"/>
                </a:lnTo>
                <a:lnTo>
                  <a:pt x="2402" y="174"/>
                </a:lnTo>
                <a:lnTo>
                  <a:pt x="2298" y="110"/>
                </a:lnTo>
                <a:lnTo>
                  <a:pt x="2199" y="67"/>
                </a:lnTo>
                <a:lnTo>
                  <a:pt x="2095" y="42"/>
                </a:lnTo>
                <a:lnTo>
                  <a:pt x="1999" y="32"/>
                </a:lnTo>
                <a:close/>
                <a:moveTo>
                  <a:pt x="1999" y="0"/>
                </a:moveTo>
                <a:lnTo>
                  <a:pt x="2102" y="10"/>
                </a:lnTo>
                <a:lnTo>
                  <a:pt x="2206" y="35"/>
                </a:lnTo>
                <a:lnTo>
                  <a:pt x="2309" y="78"/>
                </a:lnTo>
                <a:lnTo>
                  <a:pt x="2416" y="139"/>
                </a:lnTo>
                <a:lnTo>
                  <a:pt x="2520" y="217"/>
                </a:lnTo>
                <a:lnTo>
                  <a:pt x="2623" y="307"/>
                </a:lnTo>
                <a:lnTo>
                  <a:pt x="2745" y="224"/>
                </a:lnTo>
                <a:lnTo>
                  <a:pt x="2866" y="160"/>
                </a:lnTo>
                <a:lnTo>
                  <a:pt x="2984" y="110"/>
                </a:lnTo>
                <a:lnTo>
                  <a:pt x="3098" y="82"/>
                </a:lnTo>
                <a:lnTo>
                  <a:pt x="3212" y="71"/>
                </a:lnTo>
                <a:lnTo>
                  <a:pt x="3280" y="75"/>
                </a:lnTo>
                <a:lnTo>
                  <a:pt x="3344" y="85"/>
                </a:lnTo>
                <a:lnTo>
                  <a:pt x="3408" y="107"/>
                </a:lnTo>
                <a:lnTo>
                  <a:pt x="3491" y="150"/>
                </a:lnTo>
                <a:lnTo>
                  <a:pt x="3566" y="203"/>
                </a:lnTo>
                <a:lnTo>
                  <a:pt x="3633" y="274"/>
                </a:lnTo>
                <a:lnTo>
                  <a:pt x="3690" y="353"/>
                </a:lnTo>
                <a:lnTo>
                  <a:pt x="3744" y="446"/>
                </a:lnTo>
                <a:lnTo>
                  <a:pt x="3787" y="549"/>
                </a:lnTo>
                <a:lnTo>
                  <a:pt x="3819" y="664"/>
                </a:lnTo>
                <a:lnTo>
                  <a:pt x="3847" y="788"/>
                </a:lnTo>
                <a:lnTo>
                  <a:pt x="3876" y="788"/>
                </a:lnTo>
                <a:lnTo>
                  <a:pt x="3997" y="792"/>
                </a:lnTo>
                <a:lnTo>
                  <a:pt x="4112" y="806"/>
                </a:lnTo>
                <a:lnTo>
                  <a:pt x="4219" y="831"/>
                </a:lnTo>
                <a:lnTo>
                  <a:pt x="4315" y="863"/>
                </a:lnTo>
                <a:lnTo>
                  <a:pt x="4404" y="903"/>
                </a:lnTo>
                <a:lnTo>
                  <a:pt x="4483" y="956"/>
                </a:lnTo>
                <a:lnTo>
                  <a:pt x="4547" y="1017"/>
                </a:lnTo>
                <a:lnTo>
                  <a:pt x="4604" y="1088"/>
                </a:lnTo>
                <a:lnTo>
                  <a:pt x="4640" y="1160"/>
                </a:lnTo>
                <a:lnTo>
                  <a:pt x="4668" y="1235"/>
                </a:lnTo>
                <a:lnTo>
                  <a:pt x="4683" y="1317"/>
                </a:lnTo>
                <a:lnTo>
                  <a:pt x="4690" y="1403"/>
                </a:lnTo>
                <a:lnTo>
                  <a:pt x="4683" y="1517"/>
                </a:lnTo>
                <a:lnTo>
                  <a:pt x="4654" y="1638"/>
                </a:lnTo>
                <a:lnTo>
                  <a:pt x="4615" y="1767"/>
                </a:lnTo>
                <a:lnTo>
                  <a:pt x="4558" y="1899"/>
                </a:lnTo>
                <a:lnTo>
                  <a:pt x="4668" y="1981"/>
                </a:lnTo>
                <a:lnTo>
                  <a:pt x="4761" y="2070"/>
                </a:lnTo>
                <a:lnTo>
                  <a:pt x="4843" y="2159"/>
                </a:lnTo>
                <a:lnTo>
                  <a:pt x="4908" y="2256"/>
                </a:lnTo>
                <a:lnTo>
                  <a:pt x="4954" y="2352"/>
                </a:lnTo>
                <a:lnTo>
                  <a:pt x="4982" y="2452"/>
                </a:lnTo>
                <a:lnTo>
                  <a:pt x="4993" y="2552"/>
                </a:lnTo>
                <a:lnTo>
                  <a:pt x="4993" y="2584"/>
                </a:lnTo>
                <a:lnTo>
                  <a:pt x="4975" y="2688"/>
                </a:lnTo>
                <a:lnTo>
                  <a:pt x="4936" y="2788"/>
                </a:lnTo>
                <a:lnTo>
                  <a:pt x="4879" y="2884"/>
                </a:lnTo>
                <a:lnTo>
                  <a:pt x="4804" y="2973"/>
                </a:lnTo>
                <a:lnTo>
                  <a:pt x="4711" y="3059"/>
                </a:lnTo>
                <a:lnTo>
                  <a:pt x="4604" y="3137"/>
                </a:lnTo>
                <a:lnTo>
                  <a:pt x="4479" y="3212"/>
                </a:lnTo>
                <a:lnTo>
                  <a:pt x="4511" y="3319"/>
                </a:lnTo>
                <a:lnTo>
                  <a:pt x="4536" y="3427"/>
                </a:lnTo>
                <a:lnTo>
                  <a:pt x="4554" y="3527"/>
                </a:lnTo>
                <a:lnTo>
                  <a:pt x="4558" y="3623"/>
                </a:lnTo>
                <a:lnTo>
                  <a:pt x="4551" y="3737"/>
                </a:lnTo>
                <a:lnTo>
                  <a:pt x="4526" y="3841"/>
                </a:lnTo>
                <a:lnTo>
                  <a:pt x="4486" y="3937"/>
                </a:lnTo>
                <a:lnTo>
                  <a:pt x="4429" y="4023"/>
                </a:lnTo>
                <a:lnTo>
                  <a:pt x="4361" y="4091"/>
                </a:lnTo>
                <a:lnTo>
                  <a:pt x="4279" y="4148"/>
                </a:lnTo>
                <a:lnTo>
                  <a:pt x="4187" y="4191"/>
                </a:lnTo>
                <a:lnTo>
                  <a:pt x="4083" y="4219"/>
                </a:lnTo>
                <a:lnTo>
                  <a:pt x="3972" y="4237"/>
                </a:lnTo>
                <a:lnTo>
                  <a:pt x="3851" y="4244"/>
                </a:lnTo>
                <a:lnTo>
                  <a:pt x="3751" y="4241"/>
                </a:lnTo>
                <a:lnTo>
                  <a:pt x="3644" y="4230"/>
                </a:lnTo>
                <a:lnTo>
                  <a:pt x="3594" y="4365"/>
                </a:lnTo>
                <a:lnTo>
                  <a:pt x="3537" y="4487"/>
                </a:lnTo>
                <a:lnTo>
                  <a:pt x="3473" y="4594"/>
                </a:lnTo>
                <a:lnTo>
                  <a:pt x="3398" y="4687"/>
                </a:lnTo>
                <a:lnTo>
                  <a:pt x="3316" y="4762"/>
                </a:lnTo>
                <a:lnTo>
                  <a:pt x="3226" y="4819"/>
                </a:lnTo>
                <a:lnTo>
                  <a:pt x="3127" y="4855"/>
                </a:lnTo>
                <a:lnTo>
                  <a:pt x="3059" y="4869"/>
                </a:lnTo>
                <a:lnTo>
                  <a:pt x="2994" y="4872"/>
                </a:lnTo>
                <a:lnTo>
                  <a:pt x="2891" y="4862"/>
                </a:lnTo>
                <a:lnTo>
                  <a:pt x="2787" y="4837"/>
                </a:lnTo>
                <a:lnTo>
                  <a:pt x="2684" y="4790"/>
                </a:lnTo>
                <a:lnTo>
                  <a:pt x="2577" y="4730"/>
                </a:lnTo>
                <a:lnTo>
                  <a:pt x="2473" y="4655"/>
                </a:lnTo>
                <a:lnTo>
                  <a:pt x="2370" y="4562"/>
                </a:lnTo>
                <a:lnTo>
                  <a:pt x="2249" y="4644"/>
                </a:lnTo>
                <a:lnTo>
                  <a:pt x="2127" y="4708"/>
                </a:lnTo>
                <a:lnTo>
                  <a:pt x="2009" y="4758"/>
                </a:lnTo>
                <a:lnTo>
                  <a:pt x="1895" y="4787"/>
                </a:lnTo>
                <a:lnTo>
                  <a:pt x="1781" y="4797"/>
                </a:lnTo>
                <a:lnTo>
                  <a:pt x="1713" y="4794"/>
                </a:lnTo>
                <a:lnTo>
                  <a:pt x="1649" y="4783"/>
                </a:lnTo>
                <a:lnTo>
                  <a:pt x="1585" y="4762"/>
                </a:lnTo>
                <a:lnTo>
                  <a:pt x="1503" y="4722"/>
                </a:lnTo>
                <a:lnTo>
                  <a:pt x="1428" y="4665"/>
                </a:lnTo>
                <a:lnTo>
                  <a:pt x="1360" y="4597"/>
                </a:lnTo>
                <a:lnTo>
                  <a:pt x="1299" y="4515"/>
                </a:lnTo>
                <a:lnTo>
                  <a:pt x="1249" y="4423"/>
                </a:lnTo>
                <a:lnTo>
                  <a:pt x="1206" y="4319"/>
                </a:lnTo>
                <a:lnTo>
                  <a:pt x="1171" y="4205"/>
                </a:lnTo>
                <a:lnTo>
                  <a:pt x="1146" y="4080"/>
                </a:lnTo>
                <a:lnTo>
                  <a:pt x="1117" y="4080"/>
                </a:lnTo>
                <a:lnTo>
                  <a:pt x="996" y="4076"/>
                </a:lnTo>
                <a:lnTo>
                  <a:pt x="882" y="4062"/>
                </a:lnTo>
                <a:lnTo>
                  <a:pt x="774" y="4041"/>
                </a:lnTo>
                <a:lnTo>
                  <a:pt x="678" y="4008"/>
                </a:lnTo>
                <a:lnTo>
                  <a:pt x="589" y="3966"/>
                </a:lnTo>
                <a:lnTo>
                  <a:pt x="510" y="3916"/>
                </a:lnTo>
                <a:lnTo>
                  <a:pt x="446" y="3855"/>
                </a:lnTo>
                <a:lnTo>
                  <a:pt x="389" y="3784"/>
                </a:lnTo>
                <a:lnTo>
                  <a:pt x="350" y="3712"/>
                </a:lnTo>
                <a:lnTo>
                  <a:pt x="325" y="3634"/>
                </a:lnTo>
                <a:lnTo>
                  <a:pt x="307" y="3552"/>
                </a:lnTo>
                <a:lnTo>
                  <a:pt x="303" y="3466"/>
                </a:lnTo>
                <a:lnTo>
                  <a:pt x="311" y="3352"/>
                </a:lnTo>
                <a:lnTo>
                  <a:pt x="335" y="3230"/>
                </a:lnTo>
                <a:lnTo>
                  <a:pt x="378" y="3102"/>
                </a:lnTo>
                <a:lnTo>
                  <a:pt x="435" y="2973"/>
                </a:lnTo>
                <a:lnTo>
                  <a:pt x="325" y="2888"/>
                </a:lnTo>
                <a:lnTo>
                  <a:pt x="232" y="2802"/>
                </a:lnTo>
                <a:lnTo>
                  <a:pt x="150" y="2709"/>
                </a:lnTo>
                <a:lnTo>
                  <a:pt x="86" y="2616"/>
                </a:lnTo>
                <a:lnTo>
                  <a:pt x="39" y="2516"/>
                </a:lnTo>
                <a:lnTo>
                  <a:pt x="11" y="2416"/>
                </a:lnTo>
                <a:lnTo>
                  <a:pt x="0" y="2316"/>
                </a:lnTo>
                <a:lnTo>
                  <a:pt x="0" y="2288"/>
                </a:lnTo>
                <a:lnTo>
                  <a:pt x="18" y="2184"/>
                </a:lnTo>
                <a:lnTo>
                  <a:pt x="54" y="2084"/>
                </a:lnTo>
                <a:lnTo>
                  <a:pt x="111" y="1988"/>
                </a:lnTo>
                <a:lnTo>
                  <a:pt x="186" y="1895"/>
                </a:lnTo>
                <a:lnTo>
                  <a:pt x="282" y="1809"/>
                </a:lnTo>
                <a:lnTo>
                  <a:pt x="389" y="1731"/>
                </a:lnTo>
                <a:lnTo>
                  <a:pt x="514" y="1656"/>
                </a:lnTo>
                <a:lnTo>
                  <a:pt x="482" y="1549"/>
                </a:lnTo>
                <a:lnTo>
                  <a:pt x="457" y="1442"/>
                </a:lnTo>
                <a:lnTo>
                  <a:pt x="439" y="1342"/>
                </a:lnTo>
                <a:lnTo>
                  <a:pt x="435" y="1245"/>
                </a:lnTo>
                <a:lnTo>
                  <a:pt x="439" y="1156"/>
                </a:lnTo>
                <a:lnTo>
                  <a:pt x="457" y="1071"/>
                </a:lnTo>
                <a:lnTo>
                  <a:pt x="482" y="988"/>
                </a:lnTo>
                <a:lnTo>
                  <a:pt x="518" y="917"/>
                </a:lnTo>
                <a:lnTo>
                  <a:pt x="564" y="849"/>
                </a:lnTo>
                <a:lnTo>
                  <a:pt x="632" y="778"/>
                </a:lnTo>
                <a:lnTo>
                  <a:pt x="714" y="724"/>
                </a:lnTo>
                <a:lnTo>
                  <a:pt x="807" y="678"/>
                </a:lnTo>
                <a:lnTo>
                  <a:pt x="910" y="649"/>
                </a:lnTo>
                <a:lnTo>
                  <a:pt x="1021" y="631"/>
                </a:lnTo>
                <a:lnTo>
                  <a:pt x="1142" y="624"/>
                </a:lnTo>
                <a:lnTo>
                  <a:pt x="1242" y="628"/>
                </a:lnTo>
                <a:lnTo>
                  <a:pt x="1349" y="639"/>
                </a:lnTo>
                <a:lnTo>
                  <a:pt x="1392" y="521"/>
                </a:lnTo>
                <a:lnTo>
                  <a:pt x="1438" y="410"/>
                </a:lnTo>
                <a:lnTo>
                  <a:pt x="1495" y="314"/>
                </a:lnTo>
                <a:lnTo>
                  <a:pt x="1556" y="224"/>
                </a:lnTo>
                <a:lnTo>
                  <a:pt x="1624" y="153"/>
                </a:lnTo>
                <a:lnTo>
                  <a:pt x="1699" y="92"/>
                </a:lnTo>
                <a:lnTo>
                  <a:pt x="1777" y="46"/>
                </a:lnTo>
                <a:lnTo>
                  <a:pt x="1867" y="14"/>
                </a:lnTo>
                <a:lnTo>
                  <a:pt x="1931" y="3"/>
                </a:lnTo>
                <a:lnTo>
                  <a:pt x="1999" y="0"/>
                </a:lnTo>
                <a:close/>
              </a:path>
            </a:pathLst>
          </a:custGeom>
          <a:solidFill>
            <a:schemeClr val="accent4"/>
          </a:solidFill>
          <a:ln w="0">
            <a:solidFill>
              <a:schemeClr val="accent2">
                <a:lumMod val="50000"/>
              </a:schemeClr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1" name="Freeform 12"/>
          <p:cNvSpPr/>
          <p:nvPr/>
        </p:nvSpPr>
        <p:spPr bwMode="auto">
          <a:xfrm rot="20656475" flipH="1">
            <a:off x="4166524" y="4271917"/>
            <a:ext cx="1722513" cy="1680972"/>
          </a:xfrm>
          <a:custGeom>
            <a:avLst/>
            <a:gdLst/>
            <a:ahLst/>
            <a:cxnLst>
              <a:cxn ang="0">
                <a:pos x="1942" y="25"/>
              </a:cxn>
              <a:cxn ang="0">
                <a:pos x="2235" y="193"/>
              </a:cxn>
              <a:cxn ang="0">
                <a:pos x="2542" y="146"/>
              </a:cxn>
              <a:cxn ang="0">
                <a:pos x="2845" y="61"/>
              </a:cxn>
              <a:cxn ang="0">
                <a:pos x="3113" y="136"/>
              </a:cxn>
              <a:cxn ang="0">
                <a:pos x="3305" y="360"/>
              </a:cxn>
              <a:cxn ang="0">
                <a:pos x="3416" y="707"/>
              </a:cxn>
              <a:cxn ang="0">
                <a:pos x="3776" y="750"/>
              </a:cxn>
              <a:cxn ang="0">
                <a:pos x="4033" y="892"/>
              </a:cxn>
              <a:cxn ang="0">
                <a:pos x="4158" y="1142"/>
              </a:cxn>
              <a:cxn ang="0">
                <a:pos x="4133" y="1453"/>
              </a:cxn>
              <a:cxn ang="0">
                <a:pos x="4166" y="1781"/>
              </a:cxn>
              <a:cxn ang="0">
                <a:pos x="4398" y="2081"/>
              </a:cxn>
              <a:cxn ang="0">
                <a:pos x="4422" y="2388"/>
              </a:cxn>
              <a:cxn ang="0">
                <a:pos x="4269" y="2642"/>
              </a:cxn>
              <a:cxn ang="0">
                <a:pos x="3976" y="2852"/>
              </a:cxn>
              <a:cxn ang="0">
                <a:pos x="4048" y="3209"/>
              </a:cxn>
              <a:cxn ang="0">
                <a:pos x="3987" y="3495"/>
              </a:cxn>
              <a:cxn ang="0">
                <a:pos x="3791" y="3691"/>
              </a:cxn>
              <a:cxn ang="0">
                <a:pos x="3487" y="3770"/>
              </a:cxn>
              <a:cxn ang="0">
                <a:pos x="3191" y="3877"/>
              </a:cxn>
              <a:cxn ang="0">
                <a:pos x="3020" y="4166"/>
              </a:cxn>
              <a:cxn ang="0">
                <a:pos x="2777" y="4316"/>
              </a:cxn>
              <a:cxn ang="0">
                <a:pos x="2495" y="4302"/>
              </a:cxn>
              <a:cxn ang="0">
                <a:pos x="2203" y="4134"/>
              </a:cxn>
              <a:cxn ang="0">
                <a:pos x="1896" y="4180"/>
              </a:cxn>
              <a:cxn ang="0">
                <a:pos x="1592" y="4266"/>
              </a:cxn>
              <a:cxn ang="0">
                <a:pos x="1325" y="4191"/>
              </a:cxn>
              <a:cxn ang="0">
                <a:pos x="1132" y="3970"/>
              </a:cxn>
              <a:cxn ang="0">
                <a:pos x="1021" y="3623"/>
              </a:cxn>
              <a:cxn ang="0">
                <a:pos x="661" y="3580"/>
              </a:cxn>
              <a:cxn ang="0">
                <a:pos x="404" y="3434"/>
              </a:cxn>
              <a:cxn ang="0">
                <a:pos x="279" y="3188"/>
              </a:cxn>
              <a:cxn ang="0">
                <a:pos x="304" y="2874"/>
              </a:cxn>
              <a:cxn ang="0">
                <a:pos x="272" y="2545"/>
              </a:cxn>
              <a:cxn ang="0">
                <a:pos x="40" y="2245"/>
              </a:cxn>
              <a:cxn ang="0">
                <a:pos x="15" y="1938"/>
              </a:cxn>
              <a:cxn ang="0">
                <a:pos x="168" y="1685"/>
              </a:cxn>
              <a:cxn ang="0">
                <a:pos x="461" y="1474"/>
              </a:cxn>
              <a:cxn ang="0">
                <a:pos x="389" y="1117"/>
              </a:cxn>
              <a:cxn ang="0">
                <a:pos x="450" y="832"/>
              </a:cxn>
              <a:cxn ang="0">
                <a:pos x="646" y="635"/>
              </a:cxn>
              <a:cxn ang="0">
                <a:pos x="950" y="560"/>
              </a:cxn>
              <a:cxn ang="0">
                <a:pos x="1246" y="450"/>
              </a:cxn>
              <a:cxn ang="0">
                <a:pos x="1417" y="161"/>
              </a:cxn>
              <a:cxn ang="0">
                <a:pos x="1656" y="14"/>
              </a:cxn>
            </a:cxnLst>
            <a:rect l="0" t="0" r="r" b="b"/>
            <a:pathLst>
              <a:path w="4437" h="4330">
                <a:moveTo>
                  <a:pt x="1749" y="0"/>
                </a:moveTo>
                <a:lnTo>
                  <a:pt x="1846" y="3"/>
                </a:lnTo>
                <a:lnTo>
                  <a:pt x="1942" y="25"/>
                </a:lnTo>
                <a:lnTo>
                  <a:pt x="2038" y="64"/>
                </a:lnTo>
                <a:lnTo>
                  <a:pt x="2135" y="121"/>
                </a:lnTo>
                <a:lnTo>
                  <a:pt x="2235" y="193"/>
                </a:lnTo>
                <a:lnTo>
                  <a:pt x="2331" y="278"/>
                </a:lnTo>
                <a:lnTo>
                  <a:pt x="2438" y="203"/>
                </a:lnTo>
                <a:lnTo>
                  <a:pt x="2542" y="146"/>
                </a:lnTo>
                <a:lnTo>
                  <a:pt x="2649" y="100"/>
                </a:lnTo>
                <a:lnTo>
                  <a:pt x="2749" y="75"/>
                </a:lnTo>
                <a:lnTo>
                  <a:pt x="2845" y="61"/>
                </a:lnTo>
                <a:lnTo>
                  <a:pt x="2941" y="68"/>
                </a:lnTo>
                <a:lnTo>
                  <a:pt x="3031" y="93"/>
                </a:lnTo>
                <a:lnTo>
                  <a:pt x="3113" y="136"/>
                </a:lnTo>
                <a:lnTo>
                  <a:pt x="3188" y="196"/>
                </a:lnTo>
                <a:lnTo>
                  <a:pt x="3252" y="271"/>
                </a:lnTo>
                <a:lnTo>
                  <a:pt x="3305" y="360"/>
                </a:lnTo>
                <a:lnTo>
                  <a:pt x="3352" y="464"/>
                </a:lnTo>
                <a:lnTo>
                  <a:pt x="3387" y="578"/>
                </a:lnTo>
                <a:lnTo>
                  <a:pt x="3416" y="707"/>
                </a:lnTo>
                <a:lnTo>
                  <a:pt x="3544" y="710"/>
                </a:lnTo>
                <a:lnTo>
                  <a:pt x="3666" y="725"/>
                </a:lnTo>
                <a:lnTo>
                  <a:pt x="3776" y="750"/>
                </a:lnTo>
                <a:lnTo>
                  <a:pt x="3873" y="785"/>
                </a:lnTo>
                <a:lnTo>
                  <a:pt x="3959" y="832"/>
                </a:lnTo>
                <a:lnTo>
                  <a:pt x="4033" y="892"/>
                </a:lnTo>
                <a:lnTo>
                  <a:pt x="4091" y="967"/>
                </a:lnTo>
                <a:lnTo>
                  <a:pt x="4133" y="1049"/>
                </a:lnTo>
                <a:lnTo>
                  <a:pt x="4158" y="1142"/>
                </a:lnTo>
                <a:lnTo>
                  <a:pt x="4166" y="1239"/>
                </a:lnTo>
                <a:lnTo>
                  <a:pt x="4158" y="1342"/>
                </a:lnTo>
                <a:lnTo>
                  <a:pt x="4133" y="1453"/>
                </a:lnTo>
                <a:lnTo>
                  <a:pt x="4098" y="1571"/>
                </a:lnTo>
                <a:lnTo>
                  <a:pt x="4044" y="1688"/>
                </a:lnTo>
                <a:lnTo>
                  <a:pt x="4166" y="1781"/>
                </a:lnTo>
                <a:lnTo>
                  <a:pt x="4265" y="1878"/>
                </a:lnTo>
                <a:lnTo>
                  <a:pt x="4344" y="1978"/>
                </a:lnTo>
                <a:lnTo>
                  <a:pt x="4398" y="2081"/>
                </a:lnTo>
                <a:lnTo>
                  <a:pt x="4430" y="2188"/>
                </a:lnTo>
                <a:lnTo>
                  <a:pt x="4437" y="2295"/>
                </a:lnTo>
                <a:lnTo>
                  <a:pt x="4422" y="2388"/>
                </a:lnTo>
                <a:lnTo>
                  <a:pt x="4387" y="2474"/>
                </a:lnTo>
                <a:lnTo>
                  <a:pt x="4337" y="2559"/>
                </a:lnTo>
                <a:lnTo>
                  <a:pt x="4269" y="2642"/>
                </a:lnTo>
                <a:lnTo>
                  <a:pt x="4187" y="2717"/>
                </a:lnTo>
                <a:lnTo>
                  <a:pt x="4087" y="2788"/>
                </a:lnTo>
                <a:lnTo>
                  <a:pt x="3976" y="2852"/>
                </a:lnTo>
                <a:lnTo>
                  <a:pt x="4016" y="2977"/>
                </a:lnTo>
                <a:lnTo>
                  <a:pt x="4037" y="3095"/>
                </a:lnTo>
                <a:lnTo>
                  <a:pt x="4048" y="3209"/>
                </a:lnTo>
                <a:lnTo>
                  <a:pt x="4041" y="3313"/>
                </a:lnTo>
                <a:lnTo>
                  <a:pt x="4023" y="3409"/>
                </a:lnTo>
                <a:lnTo>
                  <a:pt x="3987" y="3495"/>
                </a:lnTo>
                <a:lnTo>
                  <a:pt x="3937" y="3573"/>
                </a:lnTo>
                <a:lnTo>
                  <a:pt x="3869" y="3641"/>
                </a:lnTo>
                <a:lnTo>
                  <a:pt x="3791" y="3691"/>
                </a:lnTo>
                <a:lnTo>
                  <a:pt x="3702" y="3730"/>
                </a:lnTo>
                <a:lnTo>
                  <a:pt x="3598" y="3755"/>
                </a:lnTo>
                <a:lnTo>
                  <a:pt x="3487" y="3770"/>
                </a:lnTo>
                <a:lnTo>
                  <a:pt x="3366" y="3766"/>
                </a:lnTo>
                <a:lnTo>
                  <a:pt x="3234" y="3755"/>
                </a:lnTo>
                <a:lnTo>
                  <a:pt x="3191" y="3877"/>
                </a:lnTo>
                <a:lnTo>
                  <a:pt x="3141" y="3987"/>
                </a:lnTo>
                <a:lnTo>
                  <a:pt x="3084" y="4084"/>
                </a:lnTo>
                <a:lnTo>
                  <a:pt x="3020" y="4166"/>
                </a:lnTo>
                <a:lnTo>
                  <a:pt x="2945" y="4234"/>
                </a:lnTo>
                <a:lnTo>
                  <a:pt x="2866" y="4284"/>
                </a:lnTo>
                <a:lnTo>
                  <a:pt x="2777" y="4316"/>
                </a:lnTo>
                <a:lnTo>
                  <a:pt x="2684" y="4330"/>
                </a:lnTo>
                <a:lnTo>
                  <a:pt x="2592" y="4323"/>
                </a:lnTo>
                <a:lnTo>
                  <a:pt x="2495" y="4302"/>
                </a:lnTo>
                <a:lnTo>
                  <a:pt x="2399" y="4262"/>
                </a:lnTo>
                <a:lnTo>
                  <a:pt x="2302" y="4205"/>
                </a:lnTo>
                <a:lnTo>
                  <a:pt x="2203" y="4134"/>
                </a:lnTo>
                <a:lnTo>
                  <a:pt x="2106" y="4048"/>
                </a:lnTo>
                <a:lnTo>
                  <a:pt x="1999" y="4123"/>
                </a:lnTo>
                <a:lnTo>
                  <a:pt x="1896" y="4180"/>
                </a:lnTo>
                <a:lnTo>
                  <a:pt x="1789" y="4227"/>
                </a:lnTo>
                <a:lnTo>
                  <a:pt x="1689" y="4252"/>
                </a:lnTo>
                <a:lnTo>
                  <a:pt x="1592" y="4266"/>
                </a:lnTo>
                <a:lnTo>
                  <a:pt x="1496" y="4259"/>
                </a:lnTo>
                <a:lnTo>
                  <a:pt x="1407" y="4234"/>
                </a:lnTo>
                <a:lnTo>
                  <a:pt x="1325" y="4191"/>
                </a:lnTo>
                <a:lnTo>
                  <a:pt x="1250" y="4134"/>
                </a:lnTo>
                <a:lnTo>
                  <a:pt x="1185" y="4059"/>
                </a:lnTo>
                <a:lnTo>
                  <a:pt x="1132" y="3970"/>
                </a:lnTo>
                <a:lnTo>
                  <a:pt x="1085" y="3866"/>
                </a:lnTo>
                <a:lnTo>
                  <a:pt x="1050" y="3752"/>
                </a:lnTo>
                <a:lnTo>
                  <a:pt x="1021" y="3623"/>
                </a:lnTo>
                <a:lnTo>
                  <a:pt x="893" y="3620"/>
                </a:lnTo>
                <a:lnTo>
                  <a:pt x="771" y="3605"/>
                </a:lnTo>
                <a:lnTo>
                  <a:pt x="661" y="3580"/>
                </a:lnTo>
                <a:lnTo>
                  <a:pt x="564" y="3545"/>
                </a:lnTo>
                <a:lnTo>
                  <a:pt x="479" y="3495"/>
                </a:lnTo>
                <a:lnTo>
                  <a:pt x="404" y="3434"/>
                </a:lnTo>
                <a:lnTo>
                  <a:pt x="347" y="3363"/>
                </a:lnTo>
                <a:lnTo>
                  <a:pt x="304" y="3281"/>
                </a:lnTo>
                <a:lnTo>
                  <a:pt x="279" y="3188"/>
                </a:lnTo>
                <a:lnTo>
                  <a:pt x="272" y="3088"/>
                </a:lnTo>
                <a:lnTo>
                  <a:pt x="279" y="2984"/>
                </a:lnTo>
                <a:lnTo>
                  <a:pt x="304" y="2874"/>
                </a:lnTo>
                <a:lnTo>
                  <a:pt x="339" y="2759"/>
                </a:lnTo>
                <a:lnTo>
                  <a:pt x="393" y="2638"/>
                </a:lnTo>
                <a:lnTo>
                  <a:pt x="272" y="2545"/>
                </a:lnTo>
                <a:lnTo>
                  <a:pt x="172" y="2449"/>
                </a:lnTo>
                <a:lnTo>
                  <a:pt x="93" y="2349"/>
                </a:lnTo>
                <a:lnTo>
                  <a:pt x="40" y="2245"/>
                </a:lnTo>
                <a:lnTo>
                  <a:pt x="8" y="2138"/>
                </a:lnTo>
                <a:lnTo>
                  <a:pt x="0" y="2031"/>
                </a:lnTo>
                <a:lnTo>
                  <a:pt x="15" y="1938"/>
                </a:lnTo>
                <a:lnTo>
                  <a:pt x="50" y="1853"/>
                </a:lnTo>
                <a:lnTo>
                  <a:pt x="100" y="1767"/>
                </a:lnTo>
                <a:lnTo>
                  <a:pt x="168" y="1685"/>
                </a:lnTo>
                <a:lnTo>
                  <a:pt x="250" y="1610"/>
                </a:lnTo>
                <a:lnTo>
                  <a:pt x="350" y="1538"/>
                </a:lnTo>
                <a:lnTo>
                  <a:pt x="461" y="1474"/>
                </a:lnTo>
                <a:lnTo>
                  <a:pt x="422" y="1349"/>
                </a:lnTo>
                <a:lnTo>
                  <a:pt x="400" y="1231"/>
                </a:lnTo>
                <a:lnTo>
                  <a:pt x="389" y="1117"/>
                </a:lnTo>
                <a:lnTo>
                  <a:pt x="397" y="1014"/>
                </a:lnTo>
                <a:lnTo>
                  <a:pt x="414" y="917"/>
                </a:lnTo>
                <a:lnTo>
                  <a:pt x="450" y="832"/>
                </a:lnTo>
                <a:lnTo>
                  <a:pt x="500" y="753"/>
                </a:lnTo>
                <a:lnTo>
                  <a:pt x="568" y="689"/>
                </a:lnTo>
                <a:lnTo>
                  <a:pt x="646" y="635"/>
                </a:lnTo>
                <a:lnTo>
                  <a:pt x="736" y="596"/>
                </a:lnTo>
                <a:lnTo>
                  <a:pt x="839" y="571"/>
                </a:lnTo>
                <a:lnTo>
                  <a:pt x="950" y="560"/>
                </a:lnTo>
                <a:lnTo>
                  <a:pt x="1071" y="560"/>
                </a:lnTo>
                <a:lnTo>
                  <a:pt x="1203" y="575"/>
                </a:lnTo>
                <a:lnTo>
                  <a:pt x="1246" y="450"/>
                </a:lnTo>
                <a:lnTo>
                  <a:pt x="1296" y="339"/>
                </a:lnTo>
                <a:lnTo>
                  <a:pt x="1353" y="243"/>
                </a:lnTo>
                <a:lnTo>
                  <a:pt x="1417" y="161"/>
                </a:lnTo>
                <a:lnTo>
                  <a:pt x="1489" y="96"/>
                </a:lnTo>
                <a:lnTo>
                  <a:pt x="1571" y="46"/>
                </a:lnTo>
                <a:lnTo>
                  <a:pt x="1656" y="14"/>
                </a:lnTo>
                <a:lnTo>
                  <a:pt x="174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2" name="Right Arrow 59"/>
          <p:cNvSpPr/>
          <p:nvPr/>
        </p:nvSpPr>
        <p:spPr>
          <a:xfrm>
            <a:off x="2452141" y="2389354"/>
            <a:ext cx="930168" cy="64396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60"/>
          <p:cNvSpPr/>
          <p:nvPr/>
        </p:nvSpPr>
        <p:spPr>
          <a:xfrm rot="5400000">
            <a:off x="4569772" y="2400201"/>
            <a:ext cx="930168" cy="64396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62"/>
          <p:cNvSpPr/>
          <p:nvPr/>
        </p:nvSpPr>
        <p:spPr>
          <a:xfrm rot="10800000">
            <a:off x="6729781" y="2400202"/>
            <a:ext cx="930168" cy="64396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63"/>
          <p:cNvSpPr/>
          <p:nvPr/>
        </p:nvSpPr>
        <p:spPr>
          <a:xfrm rot="16200000">
            <a:off x="8878943" y="2378506"/>
            <a:ext cx="930168" cy="64396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64"/>
          <p:cNvSpPr/>
          <p:nvPr/>
        </p:nvSpPr>
        <p:spPr>
          <a:xfrm>
            <a:off x="2284766" y="4533428"/>
            <a:ext cx="1144822" cy="1144820"/>
          </a:xfrm>
          <a:prstGeom prst="mathPl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ivision 65"/>
          <p:cNvSpPr/>
          <p:nvPr/>
        </p:nvSpPr>
        <p:spPr>
          <a:xfrm>
            <a:off x="4448766" y="4569456"/>
            <a:ext cx="1073272" cy="1073270"/>
          </a:xfrm>
          <a:prstGeom prst="mathDivid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Multiply 66"/>
          <p:cNvSpPr/>
          <p:nvPr/>
        </p:nvSpPr>
        <p:spPr>
          <a:xfrm>
            <a:off x="6594949" y="4566766"/>
            <a:ext cx="1144822" cy="1144820"/>
          </a:xfrm>
          <a:prstGeom prst="mathMultiply">
            <a:avLst>
              <a:gd name="adj1" fmla="val 1963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Equal 67"/>
          <p:cNvSpPr/>
          <p:nvPr/>
        </p:nvSpPr>
        <p:spPr>
          <a:xfrm>
            <a:off x="8855086" y="4602089"/>
            <a:ext cx="1001718" cy="1073268"/>
          </a:xfrm>
          <a:prstGeom prst="mathEqual">
            <a:avLst>
              <a:gd name="adj1" fmla="val 17721"/>
              <a:gd name="adj2" fmla="val 1176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Freeform 4"/>
          <p:cNvSpPr/>
          <p:nvPr/>
        </p:nvSpPr>
        <p:spPr bwMode="blackWhite">
          <a:xfrm rot="16200000">
            <a:off x="2986801" y="2521324"/>
            <a:ext cx="4191188" cy="2106370"/>
          </a:xfrm>
          <a:custGeom>
            <a:avLst/>
            <a:gdLst>
              <a:gd name="T0" fmla="*/ 1591 w 1717"/>
              <a:gd name="T1" fmla="*/ 589 h 887"/>
              <a:gd name="T2" fmla="*/ 1551 w 1717"/>
              <a:gd name="T3" fmla="*/ 480 h 887"/>
              <a:gd name="T4" fmla="*/ 1495 w 1717"/>
              <a:gd name="T5" fmla="*/ 378 h 887"/>
              <a:gd name="T6" fmla="*/ 1426 w 1717"/>
              <a:gd name="T7" fmla="*/ 284 h 887"/>
              <a:gd name="T8" fmla="*/ 1344 w 1717"/>
              <a:gd name="T9" fmla="*/ 201 h 887"/>
              <a:gd name="T10" fmla="*/ 1251 w 1717"/>
              <a:gd name="T11" fmla="*/ 131 h 887"/>
              <a:gd name="T12" fmla="*/ 1149 w 1717"/>
              <a:gd name="T13" fmla="*/ 75 h 887"/>
              <a:gd name="T14" fmla="*/ 1039 w 1717"/>
              <a:gd name="T15" fmla="*/ 34 h 887"/>
              <a:gd name="T16" fmla="*/ 926 w 1717"/>
              <a:gd name="T17" fmla="*/ 9 h 887"/>
              <a:gd name="T18" fmla="*/ 809 w 1717"/>
              <a:gd name="T19" fmla="*/ 0 h 887"/>
              <a:gd name="T20" fmla="*/ 694 w 1717"/>
              <a:gd name="T21" fmla="*/ 9 h 887"/>
              <a:gd name="T22" fmla="*/ 579 w 1717"/>
              <a:gd name="T23" fmla="*/ 33 h 887"/>
              <a:gd name="T24" fmla="*/ 470 w 1717"/>
              <a:gd name="T25" fmla="*/ 74 h 887"/>
              <a:gd name="T26" fmla="*/ 367 w 1717"/>
              <a:gd name="T27" fmla="*/ 130 h 887"/>
              <a:gd name="T28" fmla="*/ 275 w 1717"/>
              <a:gd name="T29" fmla="*/ 199 h 887"/>
              <a:gd name="T30" fmla="*/ 192 w 1717"/>
              <a:gd name="T31" fmla="*/ 282 h 887"/>
              <a:gd name="T32" fmla="*/ 122 w 1717"/>
              <a:gd name="T33" fmla="*/ 374 h 887"/>
              <a:gd name="T34" fmla="*/ 66 w 1717"/>
              <a:gd name="T35" fmla="*/ 477 h 887"/>
              <a:gd name="T36" fmla="*/ 25 w 1717"/>
              <a:gd name="T37" fmla="*/ 586 h 887"/>
              <a:gd name="T38" fmla="*/ 0 w 1717"/>
              <a:gd name="T39" fmla="*/ 699 h 887"/>
              <a:gd name="T40" fmla="*/ 237 w 1717"/>
              <a:gd name="T41" fmla="*/ 543 h 887"/>
              <a:gd name="T42" fmla="*/ 442 w 1717"/>
              <a:gd name="T43" fmla="*/ 660 h 887"/>
              <a:gd name="T44" fmla="*/ 484 w 1717"/>
              <a:gd name="T45" fmla="*/ 591 h 887"/>
              <a:gd name="T46" fmla="*/ 540 w 1717"/>
              <a:gd name="T47" fmla="*/ 531 h 887"/>
              <a:gd name="T48" fmla="*/ 605 w 1717"/>
              <a:gd name="T49" fmla="*/ 485 h 887"/>
              <a:gd name="T50" fmla="*/ 679 w 1717"/>
              <a:gd name="T51" fmla="*/ 451 h 887"/>
              <a:gd name="T52" fmla="*/ 758 w 1717"/>
              <a:gd name="T53" fmla="*/ 432 h 887"/>
              <a:gd name="T54" fmla="*/ 839 w 1717"/>
              <a:gd name="T55" fmla="*/ 430 h 887"/>
              <a:gd name="T56" fmla="*/ 919 w 1717"/>
              <a:gd name="T57" fmla="*/ 444 h 887"/>
              <a:gd name="T58" fmla="*/ 995 w 1717"/>
              <a:gd name="T59" fmla="*/ 473 h 887"/>
              <a:gd name="T60" fmla="*/ 1063 w 1717"/>
              <a:gd name="T61" fmla="*/ 516 h 887"/>
              <a:gd name="T62" fmla="*/ 1121 w 1717"/>
              <a:gd name="T63" fmla="*/ 573 h 887"/>
              <a:gd name="T64" fmla="*/ 1168 w 1717"/>
              <a:gd name="T65" fmla="*/ 640 h 887"/>
              <a:gd name="T66" fmla="*/ 1041 w 1717"/>
              <a:gd name="T67" fmla="*/ 646 h 887"/>
              <a:gd name="T68" fmla="*/ 1716 w 1717"/>
              <a:gd name="T69" fmla="*/ 646 h 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17" h="887">
                <a:moveTo>
                  <a:pt x="1606" y="646"/>
                </a:moveTo>
                <a:lnTo>
                  <a:pt x="1591" y="589"/>
                </a:lnTo>
                <a:lnTo>
                  <a:pt x="1573" y="534"/>
                </a:lnTo>
                <a:lnTo>
                  <a:pt x="1551" y="480"/>
                </a:lnTo>
                <a:lnTo>
                  <a:pt x="1525" y="428"/>
                </a:lnTo>
                <a:lnTo>
                  <a:pt x="1495" y="378"/>
                </a:lnTo>
                <a:lnTo>
                  <a:pt x="1463" y="330"/>
                </a:lnTo>
                <a:lnTo>
                  <a:pt x="1426" y="284"/>
                </a:lnTo>
                <a:lnTo>
                  <a:pt x="1386" y="241"/>
                </a:lnTo>
                <a:lnTo>
                  <a:pt x="1344" y="201"/>
                </a:lnTo>
                <a:lnTo>
                  <a:pt x="1298" y="165"/>
                </a:lnTo>
                <a:lnTo>
                  <a:pt x="1251" y="131"/>
                </a:lnTo>
                <a:lnTo>
                  <a:pt x="1201" y="102"/>
                </a:lnTo>
                <a:lnTo>
                  <a:pt x="1149" y="75"/>
                </a:lnTo>
                <a:lnTo>
                  <a:pt x="1095" y="52"/>
                </a:lnTo>
                <a:lnTo>
                  <a:pt x="1039" y="34"/>
                </a:lnTo>
                <a:lnTo>
                  <a:pt x="983" y="20"/>
                </a:lnTo>
                <a:lnTo>
                  <a:pt x="926" y="9"/>
                </a:lnTo>
                <a:lnTo>
                  <a:pt x="867" y="2"/>
                </a:lnTo>
                <a:lnTo>
                  <a:pt x="809" y="0"/>
                </a:lnTo>
                <a:lnTo>
                  <a:pt x="752" y="2"/>
                </a:lnTo>
                <a:lnTo>
                  <a:pt x="694" y="9"/>
                </a:lnTo>
                <a:lnTo>
                  <a:pt x="636" y="19"/>
                </a:lnTo>
                <a:lnTo>
                  <a:pt x="579" y="33"/>
                </a:lnTo>
                <a:lnTo>
                  <a:pt x="523" y="51"/>
                </a:lnTo>
                <a:lnTo>
                  <a:pt x="470" y="74"/>
                </a:lnTo>
                <a:lnTo>
                  <a:pt x="418" y="99"/>
                </a:lnTo>
                <a:lnTo>
                  <a:pt x="367" y="130"/>
                </a:lnTo>
                <a:lnTo>
                  <a:pt x="320" y="163"/>
                </a:lnTo>
                <a:lnTo>
                  <a:pt x="275" y="199"/>
                </a:lnTo>
                <a:lnTo>
                  <a:pt x="231" y="239"/>
                </a:lnTo>
                <a:lnTo>
                  <a:pt x="192" y="282"/>
                </a:lnTo>
                <a:lnTo>
                  <a:pt x="155" y="326"/>
                </a:lnTo>
                <a:lnTo>
                  <a:pt x="122" y="374"/>
                </a:lnTo>
                <a:lnTo>
                  <a:pt x="93" y="425"/>
                </a:lnTo>
                <a:lnTo>
                  <a:pt x="66" y="477"/>
                </a:lnTo>
                <a:lnTo>
                  <a:pt x="44" y="530"/>
                </a:lnTo>
                <a:lnTo>
                  <a:pt x="25" y="586"/>
                </a:lnTo>
                <a:lnTo>
                  <a:pt x="11" y="643"/>
                </a:lnTo>
                <a:lnTo>
                  <a:pt x="0" y="699"/>
                </a:lnTo>
                <a:lnTo>
                  <a:pt x="120" y="623"/>
                </a:lnTo>
                <a:lnTo>
                  <a:pt x="237" y="543"/>
                </a:lnTo>
                <a:lnTo>
                  <a:pt x="426" y="697"/>
                </a:lnTo>
                <a:lnTo>
                  <a:pt x="442" y="660"/>
                </a:lnTo>
                <a:lnTo>
                  <a:pt x="461" y="624"/>
                </a:lnTo>
                <a:lnTo>
                  <a:pt x="484" y="591"/>
                </a:lnTo>
                <a:lnTo>
                  <a:pt x="510" y="560"/>
                </a:lnTo>
                <a:lnTo>
                  <a:pt x="540" y="531"/>
                </a:lnTo>
                <a:lnTo>
                  <a:pt x="572" y="506"/>
                </a:lnTo>
                <a:lnTo>
                  <a:pt x="605" y="485"/>
                </a:lnTo>
                <a:lnTo>
                  <a:pt x="641" y="466"/>
                </a:lnTo>
                <a:lnTo>
                  <a:pt x="679" y="451"/>
                </a:lnTo>
                <a:lnTo>
                  <a:pt x="718" y="440"/>
                </a:lnTo>
                <a:lnTo>
                  <a:pt x="758" y="432"/>
                </a:lnTo>
                <a:lnTo>
                  <a:pt x="798" y="429"/>
                </a:lnTo>
                <a:lnTo>
                  <a:pt x="839" y="430"/>
                </a:lnTo>
                <a:lnTo>
                  <a:pt x="879" y="435"/>
                </a:lnTo>
                <a:lnTo>
                  <a:pt x="919" y="444"/>
                </a:lnTo>
                <a:lnTo>
                  <a:pt x="958" y="456"/>
                </a:lnTo>
                <a:lnTo>
                  <a:pt x="995" y="473"/>
                </a:lnTo>
                <a:lnTo>
                  <a:pt x="1030" y="493"/>
                </a:lnTo>
                <a:lnTo>
                  <a:pt x="1063" y="516"/>
                </a:lnTo>
                <a:lnTo>
                  <a:pt x="1094" y="543"/>
                </a:lnTo>
                <a:lnTo>
                  <a:pt x="1121" y="573"/>
                </a:lnTo>
                <a:lnTo>
                  <a:pt x="1146" y="605"/>
                </a:lnTo>
                <a:lnTo>
                  <a:pt x="1168" y="640"/>
                </a:lnTo>
                <a:lnTo>
                  <a:pt x="1171" y="646"/>
                </a:lnTo>
                <a:lnTo>
                  <a:pt x="1041" y="646"/>
                </a:lnTo>
                <a:lnTo>
                  <a:pt x="1382" y="886"/>
                </a:lnTo>
                <a:lnTo>
                  <a:pt x="1716" y="646"/>
                </a:lnTo>
                <a:lnTo>
                  <a:pt x="1606" y="646"/>
                </a:lnTo>
              </a:path>
            </a:pathLst>
          </a:custGeom>
          <a:solidFill>
            <a:schemeClr val="bg1"/>
          </a:solidFill>
          <a:ln w="12700" cap="rnd" cmpd="sng">
            <a:noFill/>
            <a:prstDash val="solid"/>
            <a:round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8" name="Freeform 5"/>
          <p:cNvSpPr/>
          <p:nvPr/>
        </p:nvSpPr>
        <p:spPr bwMode="blackWhite">
          <a:xfrm rot="16200000">
            <a:off x="4598463" y="2551406"/>
            <a:ext cx="4335206" cy="2600311"/>
          </a:xfrm>
          <a:custGeom>
            <a:avLst/>
            <a:gdLst>
              <a:gd name="T0" fmla="*/ 1365 w 1776"/>
              <a:gd name="T1" fmla="*/ 265 h 1095"/>
              <a:gd name="T2" fmla="*/ 1360 w 1776"/>
              <a:gd name="T3" fmla="*/ 349 h 1095"/>
              <a:gd name="T4" fmla="*/ 1337 w 1776"/>
              <a:gd name="T5" fmla="*/ 429 h 1095"/>
              <a:gd name="T6" fmla="*/ 1299 w 1776"/>
              <a:gd name="T7" fmla="*/ 504 h 1095"/>
              <a:gd name="T8" fmla="*/ 1247 w 1776"/>
              <a:gd name="T9" fmla="*/ 569 h 1095"/>
              <a:gd name="T10" fmla="*/ 1183 w 1776"/>
              <a:gd name="T11" fmla="*/ 624 h 1095"/>
              <a:gd name="T12" fmla="*/ 1108 w 1776"/>
              <a:gd name="T13" fmla="*/ 663 h 1095"/>
              <a:gd name="T14" fmla="*/ 1028 w 1776"/>
              <a:gd name="T15" fmla="*/ 686 h 1095"/>
              <a:gd name="T16" fmla="*/ 945 w 1776"/>
              <a:gd name="T17" fmla="*/ 692 h 1095"/>
              <a:gd name="T18" fmla="*/ 861 w 1776"/>
              <a:gd name="T19" fmla="*/ 682 h 1095"/>
              <a:gd name="T20" fmla="*/ 782 w 1776"/>
              <a:gd name="T21" fmla="*/ 655 h 1095"/>
              <a:gd name="T22" fmla="*/ 709 w 1776"/>
              <a:gd name="T23" fmla="*/ 613 h 1095"/>
              <a:gd name="T24" fmla="*/ 647 w 1776"/>
              <a:gd name="T25" fmla="*/ 556 h 1095"/>
              <a:gd name="T26" fmla="*/ 598 w 1776"/>
              <a:gd name="T27" fmla="*/ 488 h 1095"/>
              <a:gd name="T28" fmla="*/ 563 w 1776"/>
              <a:gd name="T29" fmla="*/ 412 h 1095"/>
              <a:gd name="T30" fmla="*/ 544 w 1776"/>
              <a:gd name="T31" fmla="*/ 330 h 1095"/>
              <a:gd name="T32" fmla="*/ 543 w 1776"/>
              <a:gd name="T33" fmla="*/ 246 h 1095"/>
              <a:gd name="T34" fmla="*/ 379 w 1776"/>
              <a:gd name="T35" fmla="*/ 0 h 1095"/>
              <a:gd name="T36" fmla="*/ 134 w 1776"/>
              <a:gd name="T37" fmla="*/ 238 h 1095"/>
              <a:gd name="T38" fmla="*/ 138 w 1776"/>
              <a:gd name="T39" fmla="*/ 357 h 1095"/>
              <a:gd name="T40" fmla="*/ 158 w 1776"/>
              <a:gd name="T41" fmla="*/ 473 h 1095"/>
              <a:gd name="T42" fmla="*/ 195 w 1776"/>
              <a:gd name="T43" fmla="*/ 585 h 1095"/>
              <a:gd name="T44" fmla="*/ 248 w 1776"/>
              <a:gd name="T45" fmla="*/ 691 h 1095"/>
              <a:gd name="T46" fmla="*/ 315 w 1776"/>
              <a:gd name="T47" fmla="*/ 788 h 1095"/>
              <a:gd name="T48" fmla="*/ 396 w 1776"/>
              <a:gd name="T49" fmla="*/ 875 h 1095"/>
              <a:gd name="T50" fmla="*/ 489 w 1776"/>
              <a:gd name="T51" fmla="*/ 949 h 1095"/>
              <a:gd name="T52" fmla="*/ 590 w 1776"/>
              <a:gd name="T53" fmla="*/ 1009 h 1095"/>
              <a:gd name="T54" fmla="*/ 699 w 1776"/>
              <a:gd name="T55" fmla="*/ 1053 h 1095"/>
              <a:gd name="T56" fmla="*/ 815 w 1776"/>
              <a:gd name="T57" fmla="*/ 1082 h 1095"/>
              <a:gd name="T58" fmla="*/ 932 w 1776"/>
              <a:gd name="T59" fmla="*/ 1094 h 1095"/>
              <a:gd name="T60" fmla="*/ 1051 w 1776"/>
              <a:gd name="T61" fmla="*/ 1088 h 1095"/>
              <a:gd name="T62" fmla="*/ 1166 w 1776"/>
              <a:gd name="T63" fmla="*/ 1067 h 1095"/>
              <a:gd name="T64" fmla="*/ 1279 w 1776"/>
              <a:gd name="T65" fmla="*/ 1027 h 1095"/>
              <a:gd name="T66" fmla="*/ 1383 w 1776"/>
              <a:gd name="T67" fmla="*/ 973 h 1095"/>
              <a:gd name="T68" fmla="*/ 1479 w 1776"/>
              <a:gd name="T69" fmla="*/ 904 h 1095"/>
              <a:gd name="T70" fmla="*/ 1564 w 1776"/>
              <a:gd name="T71" fmla="*/ 822 h 1095"/>
              <a:gd name="T72" fmla="*/ 1636 w 1776"/>
              <a:gd name="T73" fmla="*/ 728 h 1095"/>
              <a:gd name="T74" fmla="*/ 1695 w 1776"/>
              <a:gd name="T75" fmla="*/ 626 h 1095"/>
              <a:gd name="T76" fmla="*/ 1738 w 1776"/>
              <a:gd name="T77" fmla="*/ 516 h 1095"/>
              <a:gd name="T78" fmla="*/ 1765 w 1776"/>
              <a:gd name="T79" fmla="*/ 400 h 1095"/>
              <a:gd name="T80" fmla="*/ 1775 w 1776"/>
              <a:gd name="T81" fmla="*/ 282 h 1095"/>
              <a:gd name="T82" fmla="*/ 1767 w 1776"/>
              <a:gd name="T83" fmla="*/ 164 h 1095"/>
              <a:gd name="T84" fmla="*/ 1361 w 1776"/>
              <a:gd name="T85" fmla="*/ 222 h 1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76" h="1095">
                <a:moveTo>
                  <a:pt x="1361" y="222"/>
                </a:moveTo>
                <a:lnTo>
                  <a:pt x="1365" y="265"/>
                </a:lnTo>
                <a:lnTo>
                  <a:pt x="1365" y="306"/>
                </a:lnTo>
                <a:lnTo>
                  <a:pt x="1360" y="349"/>
                </a:lnTo>
                <a:lnTo>
                  <a:pt x="1351" y="389"/>
                </a:lnTo>
                <a:lnTo>
                  <a:pt x="1337" y="429"/>
                </a:lnTo>
                <a:lnTo>
                  <a:pt x="1321" y="468"/>
                </a:lnTo>
                <a:lnTo>
                  <a:pt x="1299" y="504"/>
                </a:lnTo>
                <a:lnTo>
                  <a:pt x="1275" y="539"/>
                </a:lnTo>
                <a:lnTo>
                  <a:pt x="1247" y="569"/>
                </a:lnTo>
                <a:lnTo>
                  <a:pt x="1216" y="597"/>
                </a:lnTo>
                <a:lnTo>
                  <a:pt x="1183" y="624"/>
                </a:lnTo>
                <a:lnTo>
                  <a:pt x="1146" y="644"/>
                </a:lnTo>
                <a:lnTo>
                  <a:pt x="1108" y="663"/>
                </a:lnTo>
                <a:lnTo>
                  <a:pt x="1069" y="676"/>
                </a:lnTo>
                <a:lnTo>
                  <a:pt x="1028" y="686"/>
                </a:lnTo>
                <a:lnTo>
                  <a:pt x="986" y="691"/>
                </a:lnTo>
                <a:lnTo>
                  <a:pt x="945" y="692"/>
                </a:lnTo>
                <a:lnTo>
                  <a:pt x="902" y="689"/>
                </a:lnTo>
                <a:lnTo>
                  <a:pt x="861" y="682"/>
                </a:lnTo>
                <a:lnTo>
                  <a:pt x="820" y="670"/>
                </a:lnTo>
                <a:lnTo>
                  <a:pt x="782" y="655"/>
                </a:lnTo>
                <a:lnTo>
                  <a:pt x="744" y="636"/>
                </a:lnTo>
                <a:lnTo>
                  <a:pt x="709" y="613"/>
                </a:lnTo>
                <a:lnTo>
                  <a:pt x="676" y="585"/>
                </a:lnTo>
                <a:lnTo>
                  <a:pt x="647" y="556"/>
                </a:lnTo>
                <a:lnTo>
                  <a:pt x="621" y="523"/>
                </a:lnTo>
                <a:lnTo>
                  <a:pt x="598" y="488"/>
                </a:lnTo>
                <a:lnTo>
                  <a:pt x="578" y="451"/>
                </a:lnTo>
                <a:lnTo>
                  <a:pt x="563" y="412"/>
                </a:lnTo>
                <a:lnTo>
                  <a:pt x="552" y="372"/>
                </a:lnTo>
                <a:lnTo>
                  <a:pt x="544" y="330"/>
                </a:lnTo>
                <a:lnTo>
                  <a:pt x="542" y="288"/>
                </a:lnTo>
                <a:lnTo>
                  <a:pt x="543" y="246"/>
                </a:lnTo>
                <a:lnTo>
                  <a:pt x="680" y="246"/>
                </a:lnTo>
                <a:lnTo>
                  <a:pt x="379" y="0"/>
                </a:lnTo>
                <a:lnTo>
                  <a:pt x="0" y="237"/>
                </a:lnTo>
                <a:lnTo>
                  <a:pt x="134" y="238"/>
                </a:lnTo>
                <a:lnTo>
                  <a:pt x="134" y="297"/>
                </a:lnTo>
                <a:lnTo>
                  <a:pt x="138" y="357"/>
                </a:lnTo>
                <a:lnTo>
                  <a:pt x="146" y="415"/>
                </a:lnTo>
                <a:lnTo>
                  <a:pt x="158" y="473"/>
                </a:lnTo>
                <a:lnTo>
                  <a:pt x="175" y="530"/>
                </a:lnTo>
                <a:lnTo>
                  <a:pt x="195" y="585"/>
                </a:lnTo>
                <a:lnTo>
                  <a:pt x="219" y="640"/>
                </a:lnTo>
                <a:lnTo>
                  <a:pt x="248" y="691"/>
                </a:lnTo>
                <a:lnTo>
                  <a:pt x="280" y="741"/>
                </a:lnTo>
                <a:lnTo>
                  <a:pt x="315" y="788"/>
                </a:lnTo>
                <a:lnTo>
                  <a:pt x="355" y="833"/>
                </a:lnTo>
                <a:lnTo>
                  <a:pt x="396" y="875"/>
                </a:lnTo>
                <a:lnTo>
                  <a:pt x="441" y="914"/>
                </a:lnTo>
                <a:lnTo>
                  <a:pt x="489" y="949"/>
                </a:lnTo>
                <a:lnTo>
                  <a:pt x="538" y="980"/>
                </a:lnTo>
                <a:lnTo>
                  <a:pt x="590" y="1009"/>
                </a:lnTo>
                <a:lnTo>
                  <a:pt x="645" y="1033"/>
                </a:lnTo>
                <a:lnTo>
                  <a:pt x="699" y="1053"/>
                </a:lnTo>
                <a:lnTo>
                  <a:pt x="757" y="1070"/>
                </a:lnTo>
                <a:lnTo>
                  <a:pt x="815" y="1082"/>
                </a:lnTo>
                <a:lnTo>
                  <a:pt x="873" y="1089"/>
                </a:lnTo>
                <a:lnTo>
                  <a:pt x="932" y="1094"/>
                </a:lnTo>
                <a:lnTo>
                  <a:pt x="992" y="1093"/>
                </a:lnTo>
                <a:lnTo>
                  <a:pt x="1051" y="1088"/>
                </a:lnTo>
                <a:lnTo>
                  <a:pt x="1108" y="1080"/>
                </a:lnTo>
                <a:lnTo>
                  <a:pt x="1166" y="1067"/>
                </a:lnTo>
                <a:lnTo>
                  <a:pt x="1223" y="1049"/>
                </a:lnTo>
                <a:lnTo>
                  <a:pt x="1279" y="1027"/>
                </a:lnTo>
                <a:lnTo>
                  <a:pt x="1332" y="1002"/>
                </a:lnTo>
                <a:lnTo>
                  <a:pt x="1383" y="973"/>
                </a:lnTo>
                <a:lnTo>
                  <a:pt x="1432" y="940"/>
                </a:lnTo>
                <a:lnTo>
                  <a:pt x="1479" y="904"/>
                </a:lnTo>
                <a:lnTo>
                  <a:pt x="1523" y="865"/>
                </a:lnTo>
                <a:lnTo>
                  <a:pt x="1564" y="822"/>
                </a:lnTo>
                <a:lnTo>
                  <a:pt x="1602" y="776"/>
                </a:lnTo>
                <a:lnTo>
                  <a:pt x="1636" y="728"/>
                </a:lnTo>
                <a:lnTo>
                  <a:pt x="1668" y="678"/>
                </a:lnTo>
                <a:lnTo>
                  <a:pt x="1695" y="626"/>
                </a:lnTo>
                <a:lnTo>
                  <a:pt x="1719" y="571"/>
                </a:lnTo>
                <a:lnTo>
                  <a:pt x="1738" y="516"/>
                </a:lnTo>
                <a:lnTo>
                  <a:pt x="1754" y="459"/>
                </a:lnTo>
                <a:lnTo>
                  <a:pt x="1765" y="400"/>
                </a:lnTo>
                <a:lnTo>
                  <a:pt x="1772" y="342"/>
                </a:lnTo>
                <a:lnTo>
                  <a:pt x="1775" y="282"/>
                </a:lnTo>
                <a:lnTo>
                  <a:pt x="1774" y="223"/>
                </a:lnTo>
                <a:lnTo>
                  <a:pt x="1767" y="164"/>
                </a:lnTo>
                <a:lnTo>
                  <a:pt x="1529" y="342"/>
                </a:lnTo>
                <a:lnTo>
                  <a:pt x="1361" y="222"/>
                </a:lnTo>
              </a:path>
            </a:pathLst>
          </a:custGeom>
          <a:solidFill>
            <a:schemeClr val="bg1"/>
          </a:solidFill>
          <a:ln w="12700" cap="rnd" cmpd="sng">
            <a:noFill/>
            <a:prstDash val="solid"/>
            <a:round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4955609" y="3250987"/>
            <a:ext cx="2174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</a:t>
            </a:r>
            <a:endParaRPr lang="en-US" altLang="zh-CN" sz="2800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8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1268314" y="3035543"/>
            <a:ext cx="269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</a:rPr>
              <a:t>TEXT HERE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8523478" y="3035543"/>
            <a:ext cx="269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</a:rPr>
              <a:t>TEXT HERE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1268314" y="3681874"/>
            <a:ext cx="25035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Contrary to popular belief, Lorem Ipsum is not simply random text. It has roots in a piece of classical Latin literature from 45 BC, making it over 2000 years old.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8523478" y="3681874"/>
            <a:ext cx="25035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Contrary to popular belief, Lorem Ipsum is not simply random text. It has roots in a piece of classical Latin literature from 45 BC, making it over 2000 years old. 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2"/>
          <p:cNvSpPr>
            <a:spLocks noChangeArrowheads="1"/>
          </p:cNvSpPr>
          <p:nvPr/>
        </p:nvSpPr>
        <p:spPr bwMode="gray">
          <a:xfrm>
            <a:off x="4108103" y="2671680"/>
            <a:ext cx="3505200" cy="3505200"/>
          </a:xfrm>
          <a:prstGeom prst="ellipse">
            <a:avLst/>
          </a:prstGeom>
          <a:noFill/>
          <a:ln w="25400" cap="rnd" algn="ctr">
            <a:solidFill>
              <a:schemeClr val="bg1"/>
            </a:solidFill>
            <a:prstDash val="sysDot"/>
            <a:rou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487567" y="3972767"/>
            <a:ext cx="2519267" cy="2519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465655" y="1231121"/>
            <a:ext cx="2519267" cy="2519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6443745" y="3972766"/>
            <a:ext cx="2519267" cy="2519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465655" y="2139024"/>
            <a:ext cx="269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accent2"/>
                </a:solidFill>
              </a:rPr>
              <a:t>TEXT HERE</a:t>
            </a:r>
            <a:endParaRPr lang="zh-CN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454142" y="4937798"/>
            <a:ext cx="269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accent2"/>
                </a:solidFill>
              </a:rPr>
              <a:t>TEXT HERE</a:t>
            </a:r>
            <a:endParaRPr lang="zh-CN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422368" y="4937799"/>
            <a:ext cx="269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accent2"/>
                </a:solidFill>
              </a:rPr>
              <a:t>TEXT HERE</a:t>
            </a:r>
            <a:endParaRPr lang="zh-CN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342474" y="1585026"/>
            <a:ext cx="3918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Contrary to popular belief, Lorem Ipsum is not simply random text. It has roots in a piece of classical Latin literature from 45 BC, making it over 2000 years old.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89246" y="2652323"/>
            <a:ext cx="3918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smtClean="0">
                <a:solidFill>
                  <a:schemeClr val="bg1"/>
                </a:solidFill>
              </a:rPr>
              <a:t>Contrary to popular belief, Lorem Ipsum is not simply random text. It has roots in a piece of classical Latin literature from 45 BC, making it over 2000 years old.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233839" y="4549676"/>
            <a:ext cx="23647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Contrary to popular belief, Lorem Ipsum is not simply random text. It has roots in a piece of classical Latin literature from 45 BC, making it over 2000 years old. 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任意多边形 1"/>
          <p:cNvSpPr/>
          <p:nvPr/>
        </p:nvSpPr>
        <p:spPr>
          <a:xfrm>
            <a:off x="929640" y="0"/>
            <a:ext cx="10332720" cy="6858000"/>
          </a:xfrm>
          <a:custGeom>
            <a:avLst/>
            <a:gdLst>
              <a:gd name="connsiteX0" fmla="*/ 1303369 w 10332720"/>
              <a:gd name="connsiteY0" fmla="*/ 0 h 6858000"/>
              <a:gd name="connsiteX1" fmla="*/ 9029351 w 10332720"/>
              <a:gd name="connsiteY1" fmla="*/ 0 h 6858000"/>
              <a:gd name="connsiteX2" fmla="*/ 9152975 w 10332720"/>
              <a:gd name="connsiteY2" fmla="*/ 142716 h 6858000"/>
              <a:gd name="connsiteX3" fmla="*/ 10332720 w 10332720"/>
              <a:gd name="connsiteY3" fmla="*/ 3429000 h 6858000"/>
              <a:gd name="connsiteX4" fmla="*/ 9152975 w 10332720"/>
              <a:gd name="connsiteY4" fmla="*/ 6715285 h 6858000"/>
              <a:gd name="connsiteX5" fmla="*/ 9029352 w 10332720"/>
              <a:gd name="connsiteY5" fmla="*/ 6858000 h 6858000"/>
              <a:gd name="connsiteX6" fmla="*/ 1303369 w 10332720"/>
              <a:gd name="connsiteY6" fmla="*/ 6858000 h 6858000"/>
              <a:gd name="connsiteX7" fmla="*/ 1179746 w 10332720"/>
              <a:gd name="connsiteY7" fmla="*/ 6715285 h 6858000"/>
              <a:gd name="connsiteX8" fmla="*/ 0 w 10332720"/>
              <a:gd name="connsiteY8" fmla="*/ 3429000 h 6858000"/>
              <a:gd name="connsiteX9" fmla="*/ 1179746 w 10332720"/>
              <a:gd name="connsiteY9" fmla="*/ 1427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2720" h="6858000">
                <a:moveTo>
                  <a:pt x="1303369" y="0"/>
                </a:moveTo>
                <a:lnTo>
                  <a:pt x="9029351" y="0"/>
                </a:lnTo>
                <a:lnTo>
                  <a:pt x="9152975" y="142716"/>
                </a:lnTo>
                <a:cubicBezTo>
                  <a:pt x="9889986" y="1035767"/>
                  <a:pt x="10332720" y="2180681"/>
                  <a:pt x="10332720" y="3429000"/>
                </a:cubicBezTo>
                <a:cubicBezTo>
                  <a:pt x="10332720" y="4677320"/>
                  <a:pt x="9889986" y="5822233"/>
                  <a:pt x="9152975" y="6715285"/>
                </a:cubicBezTo>
                <a:lnTo>
                  <a:pt x="9029352" y="6858000"/>
                </a:lnTo>
                <a:lnTo>
                  <a:pt x="1303369" y="6858000"/>
                </a:lnTo>
                <a:lnTo>
                  <a:pt x="1179746" y="6715285"/>
                </a:lnTo>
                <a:cubicBezTo>
                  <a:pt x="442734" y="5822233"/>
                  <a:pt x="0" y="4677320"/>
                  <a:pt x="0" y="3429000"/>
                </a:cubicBezTo>
                <a:cubicBezTo>
                  <a:pt x="0" y="2180681"/>
                  <a:pt x="442734" y="1035767"/>
                  <a:pt x="1179746" y="142716"/>
                </a:cubicBez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667000" y="0"/>
            <a:ext cx="6858000" cy="6858000"/>
          </a:xfrm>
          <a:prstGeom prst="ellipse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4890464" y="1371601"/>
            <a:ext cx="2411073" cy="1053297"/>
          </a:xfrm>
          <a:custGeom>
            <a:avLst/>
            <a:gdLst>
              <a:gd name="connsiteX0" fmla="*/ 1205537 w 2411073"/>
              <a:gd name="connsiteY0" fmla="*/ 0 h 1053297"/>
              <a:gd name="connsiteX1" fmla="*/ 2355849 w 2411073"/>
              <a:gd name="connsiteY1" fmla="*/ 351372 h 1053297"/>
              <a:gd name="connsiteX2" fmla="*/ 2411073 w 2411073"/>
              <a:gd name="connsiteY2" fmla="*/ 392667 h 1053297"/>
              <a:gd name="connsiteX3" fmla="*/ 2393438 w 2411073"/>
              <a:gd name="connsiteY3" fmla="*/ 421695 h 1053297"/>
              <a:gd name="connsiteX4" fmla="*/ 1205536 w 2411073"/>
              <a:gd name="connsiteY4" fmla="*/ 1053297 h 1053297"/>
              <a:gd name="connsiteX5" fmla="*/ 17634 w 2411073"/>
              <a:gd name="connsiteY5" fmla="*/ 421695 h 1053297"/>
              <a:gd name="connsiteX6" fmla="*/ 0 w 2411073"/>
              <a:gd name="connsiteY6" fmla="*/ 392668 h 1053297"/>
              <a:gd name="connsiteX7" fmla="*/ 55225 w 2411073"/>
              <a:gd name="connsiteY7" fmla="*/ 351372 h 1053297"/>
              <a:gd name="connsiteX8" fmla="*/ 1205537 w 2411073"/>
              <a:gd name="connsiteY8" fmla="*/ 0 h 105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1073" h="1053297">
                <a:moveTo>
                  <a:pt x="1205537" y="0"/>
                </a:moveTo>
                <a:cubicBezTo>
                  <a:pt x="1631639" y="0"/>
                  <a:pt x="2027486" y="129534"/>
                  <a:pt x="2355849" y="351372"/>
                </a:cubicBezTo>
                <a:lnTo>
                  <a:pt x="2411073" y="392667"/>
                </a:lnTo>
                <a:lnTo>
                  <a:pt x="2393438" y="421695"/>
                </a:lnTo>
                <a:cubicBezTo>
                  <a:pt x="2135997" y="802758"/>
                  <a:pt x="1700025" y="1053297"/>
                  <a:pt x="1205536" y="1053297"/>
                </a:cubicBezTo>
                <a:cubicBezTo>
                  <a:pt x="711047" y="1053297"/>
                  <a:pt x="275076" y="802758"/>
                  <a:pt x="17634" y="421695"/>
                </a:cubicBezTo>
                <a:lnTo>
                  <a:pt x="0" y="392668"/>
                </a:lnTo>
                <a:lnTo>
                  <a:pt x="55225" y="351372"/>
                </a:lnTo>
                <a:cubicBezTo>
                  <a:pt x="383588" y="129534"/>
                  <a:pt x="779436" y="0"/>
                  <a:pt x="12055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 smtClean="0"/>
              <a:t>2</a:t>
            </a:r>
            <a:endParaRPr lang="zh-CN" altLang="en-US" sz="6000" b="1" dirty="0"/>
          </a:p>
        </p:txBody>
      </p:sp>
      <p:sp>
        <p:nvSpPr>
          <p:cNvPr id="13" name="任意多边形 12"/>
          <p:cNvSpPr/>
          <p:nvPr/>
        </p:nvSpPr>
        <p:spPr>
          <a:xfrm>
            <a:off x="4038600" y="1764268"/>
            <a:ext cx="4114800" cy="3722133"/>
          </a:xfrm>
          <a:custGeom>
            <a:avLst/>
            <a:gdLst>
              <a:gd name="connsiteX0" fmla="*/ 3262936 w 4114800"/>
              <a:gd name="connsiteY0" fmla="*/ 0 h 3722133"/>
              <a:gd name="connsiteX1" fmla="*/ 3366098 w 4114800"/>
              <a:gd name="connsiteY1" fmla="*/ 77143 h 3722133"/>
              <a:gd name="connsiteX2" fmla="*/ 4114800 w 4114800"/>
              <a:gd name="connsiteY2" fmla="*/ 1664733 h 3722133"/>
              <a:gd name="connsiteX3" fmla="*/ 2057400 w 4114800"/>
              <a:gd name="connsiteY3" fmla="*/ 3722133 h 3722133"/>
              <a:gd name="connsiteX4" fmla="*/ 0 w 4114800"/>
              <a:gd name="connsiteY4" fmla="*/ 1664733 h 3722133"/>
              <a:gd name="connsiteX5" fmla="*/ 748702 w 4114800"/>
              <a:gd name="connsiteY5" fmla="*/ 77143 h 3722133"/>
              <a:gd name="connsiteX6" fmla="*/ 851863 w 4114800"/>
              <a:gd name="connsiteY6" fmla="*/ 1 h 3722133"/>
              <a:gd name="connsiteX7" fmla="*/ 869497 w 4114800"/>
              <a:gd name="connsiteY7" fmla="*/ 29028 h 3722133"/>
              <a:gd name="connsiteX8" fmla="*/ 2057399 w 4114800"/>
              <a:gd name="connsiteY8" fmla="*/ 660630 h 3722133"/>
              <a:gd name="connsiteX9" fmla="*/ 3245301 w 4114800"/>
              <a:gd name="connsiteY9" fmla="*/ 29028 h 3722133"/>
              <a:gd name="connsiteX10" fmla="*/ 3262936 w 4114800"/>
              <a:gd name="connsiteY10" fmla="*/ 0 h 372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14800" h="3722133">
                <a:moveTo>
                  <a:pt x="3262936" y="0"/>
                </a:moveTo>
                <a:lnTo>
                  <a:pt x="3366098" y="77143"/>
                </a:lnTo>
                <a:cubicBezTo>
                  <a:pt x="3823349" y="454501"/>
                  <a:pt x="4114800" y="1025581"/>
                  <a:pt x="4114800" y="1664733"/>
                </a:cubicBezTo>
                <a:cubicBezTo>
                  <a:pt x="4114800" y="2801004"/>
                  <a:pt x="3193671" y="3722133"/>
                  <a:pt x="2057400" y="3722133"/>
                </a:cubicBezTo>
                <a:cubicBezTo>
                  <a:pt x="921129" y="3722133"/>
                  <a:pt x="0" y="2801004"/>
                  <a:pt x="0" y="1664733"/>
                </a:cubicBezTo>
                <a:cubicBezTo>
                  <a:pt x="0" y="1025581"/>
                  <a:pt x="291451" y="454501"/>
                  <a:pt x="748702" y="77143"/>
                </a:cubicBezTo>
                <a:lnTo>
                  <a:pt x="851863" y="1"/>
                </a:lnTo>
                <a:lnTo>
                  <a:pt x="869497" y="29028"/>
                </a:lnTo>
                <a:cubicBezTo>
                  <a:pt x="1126939" y="410091"/>
                  <a:pt x="1562910" y="660630"/>
                  <a:pt x="2057399" y="660630"/>
                </a:cubicBezTo>
                <a:cubicBezTo>
                  <a:pt x="2551888" y="660630"/>
                  <a:pt x="2987860" y="410091"/>
                  <a:pt x="3245301" y="29028"/>
                </a:cubicBezTo>
                <a:lnTo>
                  <a:pt x="326293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>
            <a:off x="4374266" y="4360376"/>
            <a:ext cx="1060704" cy="914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392598" y="2988776"/>
            <a:ext cx="7406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</a:t>
            </a:r>
            <a:endParaRPr lang="en-US" altLang="zh-CN" sz="4000" b="1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4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Плюс 33"/>
          <p:cNvSpPr/>
          <p:nvPr/>
        </p:nvSpPr>
        <p:spPr>
          <a:xfrm>
            <a:off x="1552504" y="4645770"/>
            <a:ext cx="1777890" cy="1777890"/>
          </a:xfrm>
          <a:prstGeom prst="mathPlus">
            <a:avLst>
              <a:gd name="adj1" fmla="val 1952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множение 36"/>
          <p:cNvSpPr/>
          <p:nvPr/>
        </p:nvSpPr>
        <p:spPr>
          <a:xfrm>
            <a:off x="3429165" y="4744541"/>
            <a:ext cx="2271748" cy="1679119"/>
          </a:xfrm>
          <a:prstGeom prst="mathMultiply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еление 39"/>
          <p:cNvSpPr/>
          <p:nvPr/>
        </p:nvSpPr>
        <p:spPr>
          <a:xfrm>
            <a:off x="5799685" y="4942085"/>
            <a:ext cx="2172977" cy="1185260"/>
          </a:xfrm>
          <a:prstGeom prst="mathDivide">
            <a:avLst>
              <a:gd name="adj1" fmla="val 23520"/>
              <a:gd name="adj2" fmla="val 5880"/>
              <a:gd name="adj3" fmla="val 84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 40"/>
          <p:cNvSpPr/>
          <p:nvPr/>
        </p:nvSpPr>
        <p:spPr>
          <a:xfrm>
            <a:off x="7972662" y="4843313"/>
            <a:ext cx="1926048" cy="1481575"/>
          </a:xfrm>
          <a:prstGeom prst="mathEqual">
            <a:avLst>
              <a:gd name="adj1" fmla="val 17298"/>
              <a:gd name="adj2" fmla="val 1176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Стрелка вправо 41"/>
          <p:cNvSpPr/>
          <p:nvPr/>
        </p:nvSpPr>
        <p:spPr>
          <a:xfrm>
            <a:off x="515401" y="2176478"/>
            <a:ext cx="2864379" cy="158034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43"/>
          <p:cNvSpPr/>
          <p:nvPr/>
        </p:nvSpPr>
        <p:spPr>
          <a:xfrm flipH="1">
            <a:off x="3774866" y="2176478"/>
            <a:ext cx="2864379" cy="158034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44"/>
          <p:cNvSpPr/>
          <p:nvPr/>
        </p:nvSpPr>
        <p:spPr>
          <a:xfrm rot="5400000" flipH="1">
            <a:off x="6984945" y="2176478"/>
            <a:ext cx="2864379" cy="158034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45"/>
          <p:cNvSpPr/>
          <p:nvPr/>
        </p:nvSpPr>
        <p:spPr>
          <a:xfrm rot="16200000" flipH="1">
            <a:off x="9454237" y="2176478"/>
            <a:ext cx="2864379" cy="158034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1" name="图表 10"/>
          <p:cNvGraphicFramePr/>
          <p:nvPr/>
        </p:nvGraphicFramePr>
        <p:xfrm>
          <a:off x="2631446" y="968702"/>
          <a:ext cx="9560554" cy="4552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2" name="图表 11"/>
          <p:cNvGraphicFramePr/>
          <p:nvPr/>
        </p:nvGraphicFramePr>
        <p:xfrm>
          <a:off x="2631446" y="968702"/>
          <a:ext cx="8128000" cy="4552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1105241" y="1477579"/>
            <a:ext cx="1650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05241" y="2538708"/>
            <a:ext cx="1650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05241" y="3599837"/>
            <a:ext cx="1650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05241" y="4660966"/>
            <a:ext cx="1650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2"/>
          <p:cNvSpPr txBox="1"/>
          <p:nvPr/>
        </p:nvSpPr>
        <p:spPr>
          <a:xfrm>
            <a:off x="723900" y="5398729"/>
            <a:ext cx="1074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Contrary to popular belief, Lorem Ipsum is not simply random text. It has roots in a piece of classical Latin literature from 45 BC, making it over 2000 years old. Richard McClintock, a Latin professor at Hampden-Sydney College in Virginia, looked up one of the more obscure Latin words, consectetur, from a Lorem Ipsum passage, and going through the cites of the word in classical literature, discovered the undoubtable source.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六边形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4CB8D2"/>
      </a:accent1>
      <a:accent2>
        <a:srgbClr val="266983"/>
      </a:accent2>
      <a:accent3>
        <a:srgbClr val="B61953"/>
      </a:accent3>
      <a:accent4>
        <a:srgbClr val="E38E1D"/>
      </a:accent4>
      <a:accent5>
        <a:srgbClr val="3F3F3F"/>
      </a:accent5>
      <a:accent6>
        <a:srgbClr val="7F7F7F"/>
      </a:accent6>
      <a:hlink>
        <a:srgbClr val="5F5F5F"/>
      </a:hlink>
      <a:folHlink>
        <a:srgbClr val="91919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5006</Words>
  <Application>WPS 演示</Application>
  <PresentationFormat>宽屏</PresentationFormat>
  <Paragraphs>192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Impact</vt:lpstr>
      <vt:lpstr>Calibri</vt:lpstr>
      <vt:lpstr>Arial Unicode MS</vt:lpstr>
      <vt:lpstr>Calibri Light</vt:lpstr>
      <vt:lpstr>Meiryo</vt:lpstr>
      <vt:lpstr>Yu Gothic UI</vt:lpstr>
      <vt:lpstr>幼圆</vt:lpstr>
      <vt:lpstr>Arial Narrow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keywords>http://www.ypppt.com/</cp:keywords>
  <dc:description>http://www.ypppt.com/</dc:description>
  <cp:lastModifiedBy>Years later</cp:lastModifiedBy>
  <cp:revision>131</cp:revision>
  <dcterms:created xsi:type="dcterms:W3CDTF">2015-02-06T05:47:00Z</dcterms:created>
  <dcterms:modified xsi:type="dcterms:W3CDTF">2024-04-10T14:31:30Z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FAFDAA3BCFA040D08A6C196044772E9B_13</vt:lpwstr>
  </property>
  <property fmtid="{D5CDD505-2E9C-101B-9397-08002B2CF9AE}" pid="3" name="KSOProductBuildVer">
    <vt:lpwstr>2052-12.1.0.16417</vt:lpwstr>
  </property>
</Properties>
</file>