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02F"/>
    <a:srgbClr val="324F00"/>
    <a:srgbClr val="2F6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756" y="114"/>
      </p:cViewPr>
      <p:guideLst>
        <p:guide orient="horz" pos="218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9.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75902F">
                <a:alpha val="60000"/>
              </a:srgbClr>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75902F">
                <a:alpha val="97000"/>
              </a:srgbClr>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690593296"/>
        <c:axId val="690593856"/>
      </c:areaChart>
      <c:dateAx>
        <c:axId val="690593296"/>
        <c:scaling>
          <c:orientation val="minMax"/>
        </c:scaling>
        <c:delete val="1"/>
        <c:axPos val="b"/>
        <c:numFmt formatCode="m/d/yyyy"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Agency FB" panose="020B0503020202020204" pitchFamily="34" charset="0"/>
                <a:ea typeface="微软雅黑 Light" panose="020B0502040204020203" pitchFamily="34" charset="-122"/>
                <a:cs typeface="+mn-cs"/>
                <a:sym typeface="Agency FB" panose="020B0503020202020204" pitchFamily="34" charset="0"/>
              </a:defRPr>
            </a:pPr>
          </a:p>
        </c:txPr>
        <c:crossAx val="690593856"/>
        <c:crosses val="autoZero"/>
        <c:auto val="1"/>
        <c:lblOffset val="100"/>
        <c:baseTimeUnit val="days"/>
      </c:dateAx>
      <c:valAx>
        <c:axId val="690593856"/>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Agency FB" panose="020B0503020202020204" pitchFamily="34" charset="0"/>
                <a:ea typeface="微软雅黑 Light" panose="020B0502040204020203" pitchFamily="34" charset="-122"/>
                <a:cs typeface="+mn-cs"/>
                <a:sym typeface="Agency FB" panose="020B0503020202020204" pitchFamily="34" charset="0"/>
              </a:defRPr>
            </a:pPr>
          </a:p>
        </c:txPr>
        <c:crossAx val="690593296"/>
        <c:crosses val="autoZero"/>
        <c:crossBetween val="midCat"/>
      </c:valAx>
      <c:spPr>
        <a:noFill/>
        <a:ln>
          <a:noFill/>
        </a:ln>
        <a:effectLst/>
      </c:spPr>
    </c:plotArea>
    <c:plotVisOnly val="1"/>
    <c:dispBlanksAs val="zero"/>
    <c:showDLblsOverMax val="0"/>
  </c:chart>
  <c:spPr>
    <a:noFill/>
    <a:ln>
      <a:noFill/>
    </a:ln>
    <a:effectLst/>
  </c:spPr>
  <c:txPr>
    <a:bodyPr/>
    <a:lstStyle/>
    <a:p>
      <a:pPr>
        <a:defRPr lang="zh-CN">
          <a:latin typeface="Agency FB" panose="020B0503020202020204" pitchFamily="34" charset="0"/>
          <a:ea typeface="微软雅黑 Light" panose="020B0502040204020203" pitchFamily="34" charset="-122"/>
          <a:sym typeface="Agency FB" panose="020B0503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 </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B13FBA-1150-4430-A121-CDC7C2B4BC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067C9B-4F1D-4E32-8473-E576A9D2FC9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13FBA-1150-4430-A121-CDC7C2B4BC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67C9B-4F1D-4E32-8473-E576A9D2FC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5" Type="http://schemas.openxmlformats.org/officeDocument/2006/relationships/notesSlide" Target="../notesSlides/notesSlide24.xml"/><Relationship Id="rId14" Type="http://schemas.openxmlformats.org/officeDocument/2006/relationships/slideLayout" Target="../slideLayouts/slideLayout1.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4" name="图片 5"/>
          <p:cNvPicPr>
            <a:picLocks noChangeAspect="1"/>
          </p:cNvPicPr>
          <p:nvPr/>
        </p:nvPicPr>
        <p:blipFill>
          <a:blip r:embed="rId1">
            <a:extLst>
              <a:ext uri="{28A0092B-C50C-407E-A947-70E740481C1C}">
                <a14:useLocalDpi xmlns:a14="http://schemas.microsoft.com/office/drawing/2010/main" val="0"/>
              </a:ext>
            </a:extLst>
          </a:blip>
          <a:srcRect l="22670" b="4440"/>
          <a:stretch>
            <a:fillRect/>
          </a:stretch>
        </p:blipFill>
        <p:spPr bwMode="auto">
          <a:xfrm>
            <a:off x="0" y="476250"/>
            <a:ext cx="5008563"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5018088" y="2559050"/>
            <a:ext cx="48606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小清新商务</a:t>
            </a:r>
            <a:r>
              <a:rPr lang="en-US" altLang="zh-CN"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PPT</a:t>
            </a:r>
            <a:r>
              <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模板</a:t>
            </a:r>
            <a:endPar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cxnSp>
        <p:nvCxnSpPr>
          <p:cNvPr id="10" name="直接连接符 6"/>
          <p:cNvCxnSpPr/>
          <p:nvPr/>
        </p:nvCxnSpPr>
        <p:spPr bwMode="auto">
          <a:xfrm>
            <a:off x="4314825" y="3463925"/>
            <a:ext cx="6816725" cy="0"/>
          </a:xfrm>
          <a:prstGeom prst="line">
            <a:avLst/>
          </a:prstGeom>
          <a:noFill/>
          <a:ln w="9525" algn="ctr">
            <a:solidFill>
              <a:srgbClr val="324F00"/>
            </a:solidFill>
            <a:round/>
          </a:ln>
          <a:extLst>
            <a:ext uri="{909E8E84-426E-40DD-AFC4-6F175D3DCCD1}">
              <a14:hiddenFill xmlns:a14="http://schemas.microsoft.com/office/drawing/2010/main">
                <a:noFill/>
              </a14:hiddenFill>
            </a:ext>
          </a:extLst>
        </p:spPr>
      </p:cxnSp>
      <p:sp>
        <p:nvSpPr>
          <p:cNvPr id="12" name="矩形 11"/>
          <p:cNvSpPr/>
          <p:nvPr/>
        </p:nvSpPr>
        <p:spPr>
          <a:xfrm>
            <a:off x="5027389" y="3528240"/>
            <a:ext cx="5432236" cy="702052"/>
          </a:xfrm>
          <a:prstGeom prst="rect">
            <a:avLst/>
          </a:prstGeom>
        </p:spPr>
        <p:txBody>
          <a:bodyPr wrap="square">
            <a:spAutoFit/>
          </a:bodyPr>
          <a:lstStyle/>
          <a:p>
            <a:pPr algn="ctr">
              <a:lnSpc>
                <a:spcPct val="150000"/>
              </a:lnSpc>
            </a:pPr>
            <a:r>
              <a:rPr lang="en-US" altLang="zh-CN" sz="1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 If it is not real text. If it is not real text</a:t>
            </a:r>
            <a:r>
              <a:rPr lang="en-US" altLang="zh-CN" sz="14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3" name="文本框 12"/>
          <p:cNvSpPr txBox="1"/>
          <p:nvPr/>
        </p:nvSpPr>
        <p:spPr>
          <a:xfrm>
            <a:off x="6662411" y="4293130"/>
            <a:ext cx="2121551" cy="335280"/>
          </a:xfrm>
          <a:prstGeom prst="rect">
            <a:avLst/>
          </a:prstGeom>
          <a:noFill/>
        </p:spPr>
        <p:txBody>
          <a:bodyPr wrap="square" rtlCol="0">
            <a:spAutoFit/>
          </a:bodyPr>
          <a:lstStyle/>
          <a:p>
            <a:pPr algn="dist"/>
            <a:r>
              <a:rPr lang="zh-CN" altLang="en-US" sz="1600" dirty="0">
                <a:latin typeface="Agency FB" panose="020B0503020202020204" pitchFamily="34" charset="0"/>
                <a:ea typeface="微软雅黑 Light" panose="020B0502040204020203" pitchFamily="34" charset="-122"/>
                <a:sym typeface="Agency FB" panose="020B0503020202020204" pitchFamily="34" charset="0"/>
              </a:rPr>
              <a:t>汇报人</a:t>
            </a:r>
            <a:r>
              <a:rPr lang="en-US" altLang="zh-CN" sz="1600" dirty="0">
                <a:latin typeface="Agency FB" panose="020B0503020202020204" pitchFamily="34" charset="0"/>
                <a:ea typeface="微软雅黑 Light" panose="020B0502040204020203" pitchFamily="34" charset="-122"/>
                <a:sym typeface="Agency FB" panose="020B0503020202020204" pitchFamily="34" charset="0"/>
              </a:rPr>
              <a:t>/</a:t>
            </a:r>
            <a:r>
              <a:rPr lang="zh-CN" altLang="en-US" sz="1600" dirty="0">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600" dirty="0">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2" name="电视台常用图片呈现背景音乐 (28)">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93913" y="545658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31" name="任意多边形 30"/>
          <p:cNvSpPr/>
          <p:nvPr/>
        </p:nvSpPr>
        <p:spPr>
          <a:xfrm>
            <a:off x="2236572" y="2928552"/>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五边形 31"/>
          <p:cNvSpPr/>
          <p:nvPr/>
        </p:nvSpPr>
        <p:spPr>
          <a:xfrm rot="16200000">
            <a:off x="4916877" y="2037753"/>
            <a:ext cx="978408" cy="803189"/>
          </a:xfrm>
          <a:prstGeom prst="homePlate">
            <a:avLst>
              <a:gd name="adj" fmla="val 31538"/>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任意多边形 32"/>
          <p:cNvSpPr/>
          <p:nvPr/>
        </p:nvSpPr>
        <p:spPr>
          <a:xfrm rot="10800000">
            <a:off x="6491415" y="3943700"/>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五边形 33"/>
          <p:cNvSpPr/>
          <p:nvPr/>
        </p:nvSpPr>
        <p:spPr>
          <a:xfrm rot="5400000">
            <a:off x="6403805" y="4834500"/>
            <a:ext cx="978408" cy="803189"/>
          </a:xfrm>
          <a:prstGeom prst="homePlate">
            <a:avLst>
              <a:gd name="adj" fmla="val 31538"/>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任意多边形 34"/>
          <p:cNvSpPr/>
          <p:nvPr/>
        </p:nvSpPr>
        <p:spPr>
          <a:xfrm rot="10800000" flipV="1">
            <a:off x="6491414" y="2928552"/>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五边形 35"/>
          <p:cNvSpPr/>
          <p:nvPr/>
        </p:nvSpPr>
        <p:spPr>
          <a:xfrm rot="16200000" flipV="1">
            <a:off x="6403804" y="2037753"/>
            <a:ext cx="978408" cy="803189"/>
          </a:xfrm>
          <a:prstGeom prst="homePlate">
            <a:avLst>
              <a:gd name="adj" fmla="val 31538"/>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任意多边形 37"/>
          <p:cNvSpPr/>
          <p:nvPr/>
        </p:nvSpPr>
        <p:spPr>
          <a:xfrm flipV="1">
            <a:off x="2236571" y="3943701"/>
            <a:ext cx="3571103" cy="803190"/>
          </a:xfrm>
          <a:custGeom>
            <a:avLst/>
            <a:gdLst>
              <a:gd name="connsiteX0" fmla="*/ 3571103 w 3571103"/>
              <a:gd name="connsiteY0" fmla="*/ 0 h 803190"/>
              <a:gd name="connsiteX1" fmla="*/ 259492 w 3571103"/>
              <a:gd name="connsiteY1" fmla="*/ 0 h 803190"/>
              <a:gd name="connsiteX2" fmla="*/ 0 w 3571103"/>
              <a:gd name="connsiteY2" fmla="*/ 420130 h 803190"/>
              <a:gd name="connsiteX3" fmla="*/ 271849 w 3571103"/>
              <a:gd name="connsiteY3" fmla="*/ 803190 h 803190"/>
              <a:gd name="connsiteX4" fmla="*/ 2842054 w 3571103"/>
              <a:gd name="connsiteY4" fmla="*/ 803190 h 803190"/>
              <a:gd name="connsiteX5" fmla="*/ 3571103 w 3571103"/>
              <a:gd name="connsiteY5" fmla="*/ 0 h 80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103" h="803190">
                <a:moveTo>
                  <a:pt x="3571103" y="0"/>
                </a:moveTo>
                <a:lnTo>
                  <a:pt x="259492" y="0"/>
                </a:lnTo>
                <a:lnTo>
                  <a:pt x="0" y="420130"/>
                </a:lnTo>
                <a:lnTo>
                  <a:pt x="271849" y="803190"/>
                </a:lnTo>
                <a:lnTo>
                  <a:pt x="2842054" y="803190"/>
                </a:lnTo>
                <a:lnTo>
                  <a:pt x="3571103" y="0"/>
                </a:ln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9" name="五边形 38"/>
          <p:cNvSpPr/>
          <p:nvPr/>
        </p:nvSpPr>
        <p:spPr>
          <a:xfrm rot="5400000" flipV="1">
            <a:off x="4916876" y="4834501"/>
            <a:ext cx="978408" cy="803189"/>
          </a:xfrm>
          <a:prstGeom prst="homePlate">
            <a:avLst>
              <a:gd name="adj" fmla="val 31538"/>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49" name="组合 48"/>
          <p:cNvGrpSpPr/>
          <p:nvPr/>
        </p:nvGrpSpPr>
        <p:grpSpPr>
          <a:xfrm>
            <a:off x="3543194" y="4159798"/>
            <a:ext cx="456521" cy="454724"/>
            <a:chOff x="4557733" y="2434359"/>
            <a:chExt cx="512624" cy="510606"/>
          </a:xfrm>
          <a:solidFill>
            <a:schemeClr val="bg1"/>
          </a:solidFill>
        </p:grpSpPr>
        <p:sp>
          <p:nvSpPr>
            <p:cNvPr id="50" name="Freeform 7"/>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Freeform 8"/>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52" name="组合 51"/>
          <p:cNvGrpSpPr/>
          <p:nvPr/>
        </p:nvGrpSpPr>
        <p:grpSpPr>
          <a:xfrm>
            <a:off x="3579961" y="3085048"/>
            <a:ext cx="418013" cy="401997"/>
            <a:chOff x="6159731" y="1864447"/>
            <a:chExt cx="469385" cy="451400"/>
          </a:xfrm>
          <a:solidFill>
            <a:schemeClr val="bg1"/>
          </a:solidFill>
        </p:grpSpPr>
        <p:sp>
          <p:nvSpPr>
            <p:cNvPr id="53" name="Oval 131"/>
            <p:cNvSpPr>
              <a:spLocks noChangeArrowheads="1"/>
            </p:cNvSpPr>
            <p:nvPr/>
          </p:nvSpPr>
          <p:spPr bwMode="auto">
            <a:xfrm>
              <a:off x="6288812" y="1864447"/>
              <a:ext cx="211223" cy="21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4"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55" name="组合 54"/>
          <p:cNvGrpSpPr/>
          <p:nvPr/>
        </p:nvGrpSpPr>
        <p:grpSpPr>
          <a:xfrm>
            <a:off x="8412376" y="4223417"/>
            <a:ext cx="377867" cy="327486"/>
            <a:chOff x="7090992" y="4839631"/>
            <a:chExt cx="424306" cy="367732"/>
          </a:xfrm>
          <a:solidFill>
            <a:schemeClr val="bg1"/>
          </a:solidFill>
        </p:grpSpPr>
        <p:sp>
          <p:nvSpPr>
            <p:cNvPr id="56" name="Freeform 19"/>
            <p:cNvSpPr/>
            <p:nvPr/>
          </p:nvSpPr>
          <p:spPr bwMode="auto">
            <a:xfrm>
              <a:off x="7156995" y="4994536"/>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Freeform 20"/>
            <p:cNvSpPr/>
            <p:nvPr/>
          </p:nvSpPr>
          <p:spPr bwMode="auto">
            <a:xfrm>
              <a:off x="7282266" y="4937962"/>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8" name="Freeform 21"/>
            <p:cNvSpPr/>
            <p:nvPr/>
          </p:nvSpPr>
          <p:spPr bwMode="auto">
            <a:xfrm>
              <a:off x="7408885" y="4891491"/>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9" name="Freeform 22"/>
            <p:cNvSpPr/>
            <p:nvPr/>
          </p:nvSpPr>
          <p:spPr bwMode="auto">
            <a:xfrm>
              <a:off x="7090992" y="4839631"/>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60" name="组合 59"/>
          <p:cNvGrpSpPr/>
          <p:nvPr/>
        </p:nvGrpSpPr>
        <p:grpSpPr>
          <a:xfrm>
            <a:off x="8412376" y="3158028"/>
            <a:ext cx="347824" cy="344238"/>
            <a:chOff x="4270293" y="4090633"/>
            <a:chExt cx="390570" cy="386543"/>
          </a:xfrm>
          <a:solidFill>
            <a:schemeClr val="bg1"/>
          </a:solidFill>
        </p:grpSpPr>
        <p:sp>
          <p:nvSpPr>
            <p:cNvPr id="61" name="Freeform 136"/>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Freeform 137"/>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63" name="矩形 62"/>
          <p:cNvSpPr/>
          <p:nvPr/>
        </p:nvSpPr>
        <p:spPr>
          <a:xfrm>
            <a:off x="4983992" y="2247551"/>
            <a:ext cx="890516" cy="461665"/>
          </a:xfrm>
          <a:prstGeom prst="rect">
            <a:avLst/>
          </a:prstGeom>
        </p:spPr>
        <p:txBody>
          <a:bodyPr wrap="square">
            <a:spAutoFit/>
          </a:bodyPr>
          <a:lstStyle/>
          <a:p>
            <a:pPr algn="ctr"/>
            <a:r>
              <a:rPr lang="en-US" altLang="zh-CN"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rPr>
              <a:t>01</a:t>
            </a:r>
            <a:endParaRPr lang="zh-CN" altLang="en-US"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矩形 63"/>
          <p:cNvSpPr/>
          <p:nvPr/>
        </p:nvSpPr>
        <p:spPr>
          <a:xfrm>
            <a:off x="4960822" y="4914474"/>
            <a:ext cx="890516" cy="461665"/>
          </a:xfrm>
          <a:prstGeom prst="rect">
            <a:avLst/>
          </a:prstGeom>
        </p:spPr>
        <p:txBody>
          <a:bodyPr wrap="square">
            <a:spAutoFit/>
          </a:bodyPr>
          <a:lstStyle/>
          <a:p>
            <a:pPr algn="ctr"/>
            <a:r>
              <a:rPr lang="en-US" altLang="zh-CN"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rPr>
              <a:t>02</a:t>
            </a:r>
            <a:endParaRPr lang="zh-CN" altLang="en-US"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5" name="矩形 64"/>
          <p:cNvSpPr/>
          <p:nvPr/>
        </p:nvSpPr>
        <p:spPr>
          <a:xfrm>
            <a:off x="6447750" y="2251383"/>
            <a:ext cx="890516" cy="461665"/>
          </a:xfrm>
          <a:prstGeom prst="rect">
            <a:avLst/>
          </a:prstGeom>
        </p:spPr>
        <p:txBody>
          <a:bodyPr wrap="square">
            <a:spAutoFit/>
          </a:bodyPr>
          <a:lstStyle/>
          <a:p>
            <a:pPr algn="ctr"/>
            <a:r>
              <a:rPr lang="en-US" altLang="zh-CN"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rPr>
              <a:t>03</a:t>
            </a:r>
            <a:endParaRPr lang="zh-CN" altLang="en-US"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6" name="矩形 65"/>
          <p:cNvSpPr/>
          <p:nvPr/>
        </p:nvSpPr>
        <p:spPr>
          <a:xfrm>
            <a:off x="6550424" y="4989872"/>
            <a:ext cx="680546" cy="461665"/>
          </a:xfrm>
          <a:prstGeom prst="rect">
            <a:avLst/>
          </a:prstGeom>
        </p:spPr>
        <p:txBody>
          <a:bodyPr wrap="square">
            <a:spAutoFit/>
          </a:bodyPr>
          <a:lstStyle/>
          <a:p>
            <a:pPr algn="ctr"/>
            <a:r>
              <a:rPr lang="en-US" altLang="zh-CN"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rPr>
              <a:t>04</a:t>
            </a:r>
            <a:endParaRPr lang="zh-CN" altLang="en-US" sz="2400" dirty="0">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7" name="矩形 66"/>
          <p:cNvSpPr/>
          <p:nvPr/>
        </p:nvSpPr>
        <p:spPr>
          <a:xfrm rot="2700000">
            <a:off x="5581933" y="3280260"/>
            <a:ext cx="1141928" cy="1141928"/>
          </a:xfrm>
          <a:prstGeom prst="rect">
            <a:avLst/>
          </a:pr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8" name="文本框 67"/>
          <p:cNvSpPr txBox="1"/>
          <p:nvPr/>
        </p:nvSpPr>
        <p:spPr>
          <a:xfrm>
            <a:off x="7541555" y="1569376"/>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9" name="文本框 68"/>
          <p:cNvSpPr txBox="1"/>
          <p:nvPr/>
        </p:nvSpPr>
        <p:spPr>
          <a:xfrm>
            <a:off x="7541555" y="1948666"/>
            <a:ext cx="3049280"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0" name="文本框 69"/>
          <p:cNvSpPr txBox="1"/>
          <p:nvPr/>
        </p:nvSpPr>
        <p:spPr>
          <a:xfrm>
            <a:off x="3339501" y="1569376"/>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1" name="文本框 70"/>
          <p:cNvSpPr txBox="1"/>
          <p:nvPr/>
        </p:nvSpPr>
        <p:spPr>
          <a:xfrm>
            <a:off x="1721740" y="1948666"/>
            <a:ext cx="3049280" cy="789127"/>
          </a:xfrm>
          <a:prstGeom prst="rect">
            <a:avLst/>
          </a:prstGeom>
          <a:noFill/>
        </p:spPr>
        <p:txBody>
          <a:bodyPr wrap="square" rtlCol="0">
            <a:spAutoFit/>
          </a:bodyPr>
          <a:lstStyle/>
          <a:p>
            <a:pPr algn="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2" name="文本框 71"/>
          <p:cNvSpPr txBox="1"/>
          <p:nvPr/>
        </p:nvSpPr>
        <p:spPr>
          <a:xfrm>
            <a:off x="7541555" y="4914474"/>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3" name="文本框 72"/>
          <p:cNvSpPr txBox="1"/>
          <p:nvPr/>
        </p:nvSpPr>
        <p:spPr>
          <a:xfrm>
            <a:off x="7541555" y="5293764"/>
            <a:ext cx="3049280"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4" name="文本框 73"/>
          <p:cNvSpPr txBox="1"/>
          <p:nvPr/>
        </p:nvSpPr>
        <p:spPr>
          <a:xfrm>
            <a:off x="3339501" y="4914474"/>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5" name="文本框 74"/>
          <p:cNvSpPr txBox="1"/>
          <p:nvPr/>
        </p:nvSpPr>
        <p:spPr>
          <a:xfrm>
            <a:off x="1721740" y="5293764"/>
            <a:ext cx="3049280" cy="789127"/>
          </a:xfrm>
          <a:prstGeom prst="rect">
            <a:avLst/>
          </a:prstGeom>
          <a:noFill/>
        </p:spPr>
        <p:txBody>
          <a:bodyPr wrap="square" rtlCol="0">
            <a:spAutoFit/>
          </a:bodyPr>
          <a:lstStyle/>
          <a:p>
            <a:pPr algn="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anim calcmode="lin" valueType="num">
                                      <p:cBhvr>
                                        <p:cTn id="8" dur="250" fill="hold"/>
                                        <p:tgtEl>
                                          <p:spTgt spid="31"/>
                                        </p:tgtEl>
                                        <p:attrNameLst>
                                          <p:attrName>ppt_x</p:attrName>
                                        </p:attrNameLst>
                                      </p:cBhvr>
                                      <p:tavLst>
                                        <p:tav tm="0">
                                          <p:val>
                                            <p:strVal val="#ppt_x"/>
                                          </p:val>
                                        </p:tav>
                                        <p:tav tm="100000">
                                          <p:val>
                                            <p:strVal val="#ppt_x"/>
                                          </p:val>
                                        </p:tav>
                                      </p:tavLst>
                                    </p:anim>
                                    <p:anim calcmode="lin" valueType="num">
                                      <p:cBhvr>
                                        <p:cTn id="9" dur="25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anim calcmode="lin" valueType="num">
                                      <p:cBhvr>
                                        <p:cTn id="14" dur="250" fill="hold"/>
                                        <p:tgtEl>
                                          <p:spTgt spid="32"/>
                                        </p:tgtEl>
                                        <p:attrNameLst>
                                          <p:attrName>ppt_x</p:attrName>
                                        </p:attrNameLst>
                                      </p:cBhvr>
                                      <p:tavLst>
                                        <p:tav tm="0">
                                          <p:val>
                                            <p:strVal val="#ppt_x"/>
                                          </p:val>
                                        </p:tav>
                                        <p:tav tm="100000">
                                          <p:val>
                                            <p:strVal val="#ppt_x"/>
                                          </p:val>
                                        </p:tav>
                                      </p:tavLst>
                                    </p:anim>
                                    <p:anim calcmode="lin" valueType="num">
                                      <p:cBhvr>
                                        <p:cTn id="15" dur="25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anim calcmode="lin" valueType="num">
                                      <p:cBhvr>
                                        <p:cTn id="20" dur="250" fill="hold"/>
                                        <p:tgtEl>
                                          <p:spTgt spid="33"/>
                                        </p:tgtEl>
                                        <p:attrNameLst>
                                          <p:attrName>ppt_x</p:attrName>
                                        </p:attrNameLst>
                                      </p:cBhvr>
                                      <p:tavLst>
                                        <p:tav tm="0">
                                          <p:val>
                                            <p:strVal val="#ppt_x"/>
                                          </p:val>
                                        </p:tav>
                                        <p:tav tm="100000">
                                          <p:val>
                                            <p:strVal val="#ppt_x"/>
                                          </p:val>
                                        </p:tav>
                                      </p:tavLst>
                                    </p:anim>
                                    <p:anim calcmode="lin" valueType="num">
                                      <p:cBhvr>
                                        <p:cTn id="21" dur="25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250"/>
                                        <p:tgtEl>
                                          <p:spTgt spid="34"/>
                                        </p:tgtEl>
                                      </p:cBhvr>
                                    </p:animEffect>
                                    <p:anim calcmode="lin" valueType="num">
                                      <p:cBhvr>
                                        <p:cTn id="26" dur="250" fill="hold"/>
                                        <p:tgtEl>
                                          <p:spTgt spid="34"/>
                                        </p:tgtEl>
                                        <p:attrNameLst>
                                          <p:attrName>ppt_x</p:attrName>
                                        </p:attrNameLst>
                                      </p:cBhvr>
                                      <p:tavLst>
                                        <p:tav tm="0">
                                          <p:val>
                                            <p:strVal val="#ppt_x"/>
                                          </p:val>
                                        </p:tav>
                                        <p:tav tm="100000">
                                          <p:val>
                                            <p:strVal val="#ppt_x"/>
                                          </p:val>
                                        </p:tav>
                                      </p:tavLst>
                                    </p:anim>
                                    <p:anim calcmode="lin" valueType="num">
                                      <p:cBhvr>
                                        <p:cTn id="27" dur="25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50"/>
                                        <p:tgtEl>
                                          <p:spTgt spid="35"/>
                                        </p:tgtEl>
                                      </p:cBhvr>
                                    </p:animEffect>
                                    <p:anim calcmode="lin" valueType="num">
                                      <p:cBhvr>
                                        <p:cTn id="32" dur="250" fill="hold"/>
                                        <p:tgtEl>
                                          <p:spTgt spid="35"/>
                                        </p:tgtEl>
                                        <p:attrNameLst>
                                          <p:attrName>ppt_x</p:attrName>
                                        </p:attrNameLst>
                                      </p:cBhvr>
                                      <p:tavLst>
                                        <p:tav tm="0">
                                          <p:val>
                                            <p:strVal val="#ppt_x"/>
                                          </p:val>
                                        </p:tav>
                                        <p:tav tm="100000">
                                          <p:val>
                                            <p:strVal val="#ppt_x"/>
                                          </p:val>
                                        </p:tav>
                                      </p:tavLst>
                                    </p:anim>
                                    <p:anim calcmode="lin" valueType="num">
                                      <p:cBhvr>
                                        <p:cTn id="33" dur="25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50"/>
                                        <p:tgtEl>
                                          <p:spTgt spid="36"/>
                                        </p:tgtEl>
                                      </p:cBhvr>
                                    </p:animEffect>
                                    <p:anim calcmode="lin" valueType="num">
                                      <p:cBhvr>
                                        <p:cTn id="38" dur="250" fill="hold"/>
                                        <p:tgtEl>
                                          <p:spTgt spid="36"/>
                                        </p:tgtEl>
                                        <p:attrNameLst>
                                          <p:attrName>ppt_x</p:attrName>
                                        </p:attrNameLst>
                                      </p:cBhvr>
                                      <p:tavLst>
                                        <p:tav tm="0">
                                          <p:val>
                                            <p:strVal val="#ppt_x"/>
                                          </p:val>
                                        </p:tav>
                                        <p:tav tm="100000">
                                          <p:val>
                                            <p:strVal val="#ppt_x"/>
                                          </p:val>
                                        </p:tav>
                                      </p:tavLst>
                                    </p:anim>
                                    <p:anim calcmode="lin" valueType="num">
                                      <p:cBhvr>
                                        <p:cTn id="39" dur="25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anim calcmode="lin" valueType="num">
                                      <p:cBhvr>
                                        <p:cTn id="44" dur="250" fill="hold"/>
                                        <p:tgtEl>
                                          <p:spTgt spid="38"/>
                                        </p:tgtEl>
                                        <p:attrNameLst>
                                          <p:attrName>ppt_x</p:attrName>
                                        </p:attrNameLst>
                                      </p:cBhvr>
                                      <p:tavLst>
                                        <p:tav tm="0">
                                          <p:val>
                                            <p:strVal val="#ppt_x"/>
                                          </p:val>
                                        </p:tav>
                                        <p:tav tm="100000">
                                          <p:val>
                                            <p:strVal val="#ppt_x"/>
                                          </p:val>
                                        </p:tav>
                                      </p:tavLst>
                                    </p:anim>
                                    <p:anim calcmode="lin" valueType="num">
                                      <p:cBhvr>
                                        <p:cTn id="45" dur="25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50"/>
                                        <p:tgtEl>
                                          <p:spTgt spid="39"/>
                                        </p:tgtEl>
                                      </p:cBhvr>
                                    </p:animEffect>
                                    <p:anim calcmode="lin" valueType="num">
                                      <p:cBhvr>
                                        <p:cTn id="50" dur="250" fill="hold"/>
                                        <p:tgtEl>
                                          <p:spTgt spid="39"/>
                                        </p:tgtEl>
                                        <p:attrNameLst>
                                          <p:attrName>ppt_x</p:attrName>
                                        </p:attrNameLst>
                                      </p:cBhvr>
                                      <p:tavLst>
                                        <p:tav tm="0">
                                          <p:val>
                                            <p:strVal val="#ppt_x"/>
                                          </p:val>
                                        </p:tav>
                                        <p:tav tm="100000">
                                          <p:val>
                                            <p:strVal val="#ppt_x"/>
                                          </p:val>
                                        </p:tav>
                                      </p:tavLst>
                                    </p:anim>
                                    <p:anim calcmode="lin" valueType="num">
                                      <p:cBhvr>
                                        <p:cTn id="51" dur="25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50"/>
                                        <p:tgtEl>
                                          <p:spTgt spid="49"/>
                                        </p:tgtEl>
                                      </p:cBhvr>
                                    </p:animEffect>
                                    <p:anim calcmode="lin" valueType="num">
                                      <p:cBhvr>
                                        <p:cTn id="56" dur="250" fill="hold"/>
                                        <p:tgtEl>
                                          <p:spTgt spid="49"/>
                                        </p:tgtEl>
                                        <p:attrNameLst>
                                          <p:attrName>ppt_x</p:attrName>
                                        </p:attrNameLst>
                                      </p:cBhvr>
                                      <p:tavLst>
                                        <p:tav tm="0">
                                          <p:val>
                                            <p:strVal val="#ppt_x"/>
                                          </p:val>
                                        </p:tav>
                                        <p:tav tm="100000">
                                          <p:val>
                                            <p:strVal val="#ppt_x"/>
                                          </p:val>
                                        </p:tav>
                                      </p:tavLst>
                                    </p:anim>
                                    <p:anim calcmode="lin" valueType="num">
                                      <p:cBhvr>
                                        <p:cTn id="57" dur="250" fill="hold"/>
                                        <p:tgtEl>
                                          <p:spTgt spid="4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250"/>
                                        <p:tgtEl>
                                          <p:spTgt spid="52"/>
                                        </p:tgtEl>
                                      </p:cBhvr>
                                    </p:animEffect>
                                    <p:anim calcmode="lin" valueType="num">
                                      <p:cBhvr>
                                        <p:cTn id="62" dur="250" fill="hold"/>
                                        <p:tgtEl>
                                          <p:spTgt spid="52"/>
                                        </p:tgtEl>
                                        <p:attrNameLst>
                                          <p:attrName>ppt_x</p:attrName>
                                        </p:attrNameLst>
                                      </p:cBhvr>
                                      <p:tavLst>
                                        <p:tav tm="0">
                                          <p:val>
                                            <p:strVal val="#ppt_x"/>
                                          </p:val>
                                        </p:tav>
                                        <p:tav tm="100000">
                                          <p:val>
                                            <p:strVal val="#ppt_x"/>
                                          </p:val>
                                        </p:tav>
                                      </p:tavLst>
                                    </p:anim>
                                    <p:anim calcmode="lin" valueType="num">
                                      <p:cBhvr>
                                        <p:cTn id="63" dur="250" fill="hold"/>
                                        <p:tgtEl>
                                          <p:spTgt spid="5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250"/>
                                        <p:tgtEl>
                                          <p:spTgt spid="55"/>
                                        </p:tgtEl>
                                      </p:cBhvr>
                                    </p:animEffect>
                                    <p:anim calcmode="lin" valueType="num">
                                      <p:cBhvr>
                                        <p:cTn id="68" dur="250" fill="hold"/>
                                        <p:tgtEl>
                                          <p:spTgt spid="55"/>
                                        </p:tgtEl>
                                        <p:attrNameLst>
                                          <p:attrName>ppt_x</p:attrName>
                                        </p:attrNameLst>
                                      </p:cBhvr>
                                      <p:tavLst>
                                        <p:tav tm="0">
                                          <p:val>
                                            <p:strVal val="#ppt_x"/>
                                          </p:val>
                                        </p:tav>
                                        <p:tav tm="100000">
                                          <p:val>
                                            <p:strVal val="#ppt_x"/>
                                          </p:val>
                                        </p:tav>
                                      </p:tavLst>
                                    </p:anim>
                                    <p:anim calcmode="lin" valueType="num">
                                      <p:cBhvr>
                                        <p:cTn id="69" dur="250" fill="hold"/>
                                        <p:tgtEl>
                                          <p:spTgt spid="5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250"/>
                                        <p:tgtEl>
                                          <p:spTgt spid="60"/>
                                        </p:tgtEl>
                                      </p:cBhvr>
                                    </p:animEffect>
                                    <p:anim calcmode="lin" valueType="num">
                                      <p:cBhvr>
                                        <p:cTn id="74" dur="250" fill="hold"/>
                                        <p:tgtEl>
                                          <p:spTgt spid="60"/>
                                        </p:tgtEl>
                                        <p:attrNameLst>
                                          <p:attrName>ppt_x</p:attrName>
                                        </p:attrNameLst>
                                      </p:cBhvr>
                                      <p:tavLst>
                                        <p:tav tm="0">
                                          <p:val>
                                            <p:strVal val="#ppt_x"/>
                                          </p:val>
                                        </p:tav>
                                        <p:tav tm="100000">
                                          <p:val>
                                            <p:strVal val="#ppt_x"/>
                                          </p:val>
                                        </p:tav>
                                      </p:tavLst>
                                    </p:anim>
                                    <p:anim calcmode="lin" valueType="num">
                                      <p:cBhvr>
                                        <p:cTn id="75" dur="250" fill="hold"/>
                                        <p:tgtEl>
                                          <p:spTgt spid="60"/>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250"/>
                                        <p:tgtEl>
                                          <p:spTgt spid="63"/>
                                        </p:tgtEl>
                                      </p:cBhvr>
                                    </p:animEffect>
                                    <p:anim calcmode="lin" valueType="num">
                                      <p:cBhvr>
                                        <p:cTn id="80" dur="250" fill="hold"/>
                                        <p:tgtEl>
                                          <p:spTgt spid="63"/>
                                        </p:tgtEl>
                                        <p:attrNameLst>
                                          <p:attrName>ppt_x</p:attrName>
                                        </p:attrNameLst>
                                      </p:cBhvr>
                                      <p:tavLst>
                                        <p:tav tm="0">
                                          <p:val>
                                            <p:strVal val="#ppt_x"/>
                                          </p:val>
                                        </p:tav>
                                        <p:tav tm="100000">
                                          <p:val>
                                            <p:strVal val="#ppt_x"/>
                                          </p:val>
                                        </p:tav>
                                      </p:tavLst>
                                    </p:anim>
                                    <p:anim calcmode="lin" valueType="num">
                                      <p:cBhvr>
                                        <p:cTn id="81" dur="25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250"/>
                                        <p:tgtEl>
                                          <p:spTgt spid="64"/>
                                        </p:tgtEl>
                                      </p:cBhvr>
                                    </p:animEffect>
                                    <p:anim calcmode="lin" valueType="num">
                                      <p:cBhvr>
                                        <p:cTn id="86" dur="250" fill="hold"/>
                                        <p:tgtEl>
                                          <p:spTgt spid="64"/>
                                        </p:tgtEl>
                                        <p:attrNameLst>
                                          <p:attrName>ppt_x</p:attrName>
                                        </p:attrNameLst>
                                      </p:cBhvr>
                                      <p:tavLst>
                                        <p:tav tm="0">
                                          <p:val>
                                            <p:strVal val="#ppt_x"/>
                                          </p:val>
                                        </p:tav>
                                        <p:tav tm="100000">
                                          <p:val>
                                            <p:strVal val="#ppt_x"/>
                                          </p:val>
                                        </p:tav>
                                      </p:tavLst>
                                    </p:anim>
                                    <p:anim calcmode="lin" valueType="num">
                                      <p:cBhvr>
                                        <p:cTn id="87" dur="25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250"/>
                                        <p:tgtEl>
                                          <p:spTgt spid="65"/>
                                        </p:tgtEl>
                                      </p:cBhvr>
                                    </p:animEffect>
                                    <p:anim calcmode="lin" valueType="num">
                                      <p:cBhvr>
                                        <p:cTn id="92" dur="250" fill="hold"/>
                                        <p:tgtEl>
                                          <p:spTgt spid="65"/>
                                        </p:tgtEl>
                                        <p:attrNameLst>
                                          <p:attrName>ppt_x</p:attrName>
                                        </p:attrNameLst>
                                      </p:cBhvr>
                                      <p:tavLst>
                                        <p:tav tm="0">
                                          <p:val>
                                            <p:strVal val="#ppt_x"/>
                                          </p:val>
                                        </p:tav>
                                        <p:tav tm="100000">
                                          <p:val>
                                            <p:strVal val="#ppt_x"/>
                                          </p:val>
                                        </p:tav>
                                      </p:tavLst>
                                    </p:anim>
                                    <p:anim calcmode="lin" valueType="num">
                                      <p:cBhvr>
                                        <p:cTn id="93" dur="250" fill="hold"/>
                                        <p:tgtEl>
                                          <p:spTgt spid="6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250"/>
                                        <p:tgtEl>
                                          <p:spTgt spid="66"/>
                                        </p:tgtEl>
                                      </p:cBhvr>
                                    </p:animEffect>
                                    <p:anim calcmode="lin" valueType="num">
                                      <p:cBhvr>
                                        <p:cTn id="98" dur="250" fill="hold"/>
                                        <p:tgtEl>
                                          <p:spTgt spid="66"/>
                                        </p:tgtEl>
                                        <p:attrNameLst>
                                          <p:attrName>ppt_x</p:attrName>
                                        </p:attrNameLst>
                                      </p:cBhvr>
                                      <p:tavLst>
                                        <p:tav tm="0">
                                          <p:val>
                                            <p:strVal val="#ppt_x"/>
                                          </p:val>
                                        </p:tav>
                                        <p:tav tm="100000">
                                          <p:val>
                                            <p:strVal val="#ppt_x"/>
                                          </p:val>
                                        </p:tav>
                                      </p:tavLst>
                                    </p:anim>
                                    <p:anim calcmode="lin" valueType="num">
                                      <p:cBhvr>
                                        <p:cTn id="99" dur="250" fill="hold"/>
                                        <p:tgtEl>
                                          <p:spTgt spid="6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250"/>
                                        <p:tgtEl>
                                          <p:spTgt spid="67"/>
                                        </p:tgtEl>
                                      </p:cBhvr>
                                    </p:animEffect>
                                    <p:anim calcmode="lin" valueType="num">
                                      <p:cBhvr>
                                        <p:cTn id="104" dur="250" fill="hold"/>
                                        <p:tgtEl>
                                          <p:spTgt spid="67"/>
                                        </p:tgtEl>
                                        <p:attrNameLst>
                                          <p:attrName>ppt_x</p:attrName>
                                        </p:attrNameLst>
                                      </p:cBhvr>
                                      <p:tavLst>
                                        <p:tav tm="0">
                                          <p:val>
                                            <p:strVal val="#ppt_x"/>
                                          </p:val>
                                        </p:tav>
                                        <p:tav tm="100000">
                                          <p:val>
                                            <p:strVal val="#ppt_x"/>
                                          </p:val>
                                        </p:tav>
                                      </p:tavLst>
                                    </p:anim>
                                    <p:anim calcmode="lin" valueType="num">
                                      <p:cBhvr>
                                        <p:cTn id="105" dur="25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P spid="63" grpId="0"/>
      <p:bldP spid="64" grpId="0"/>
      <p:bldP spid="65" grpId="0"/>
      <p:bldP spid="66"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40" name="Freeform 6"/>
          <p:cNvSpPr>
            <a:spLocks noEditPoints="1"/>
          </p:cNvSpPr>
          <p:nvPr/>
        </p:nvSpPr>
        <p:spPr bwMode="auto">
          <a:xfrm>
            <a:off x="3944211" y="1546618"/>
            <a:ext cx="4303578" cy="4299114"/>
          </a:xfrm>
          <a:custGeom>
            <a:avLst/>
            <a:gdLst>
              <a:gd name="T0" fmla="*/ 870 w 935"/>
              <a:gd name="T1" fmla="*/ 608 h 935"/>
              <a:gd name="T2" fmla="*/ 870 w 935"/>
              <a:gd name="T3" fmla="*/ 608 h 935"/>
              <a:gd name="T4" fmla="*/ 806 w 935"/>
              <a:gd name="T5" fmla="*/ 468 h 935"/>
              <a:gd name="T6" fmla="*/ 870 w 935"/>
              <a:gd name="T7" fmla="*/ 327 h 935"/>
              <a:gd name="T8" fmla="*/ 870 w 935"/>
              <a:gd name="T9" fmla="*/ 327 h 935"/>
              <a:gd name="T10" fmla="*/ 935 w 935"/>
              <a:gd name="T11" fmla="*/ 186 h 935"/>
              <a:gd name="T12" fmla="*/ 750 w 935"/>
              <a:gd name="T13" fmla="*/ 0 h 935"/>
              <a:gd name="T14" fmla="*/ 608 w 935"/>
              <a:gd name="T15" fmla="*/ 65 h 935"/>
              <a:gd name="T16" fmla="*/ 608 w 935"/>
              <a:gd name="T17" fmla="*/ 65 h 935"/>
              <a:gd name="T18" fmla="*/ 468 w 935"/>
              <a:gd name="T19" fmla="*/ 129 h 935"/>
              <a:gd name="T20" fmla="*/ 328 w 935"/>
              <a:gd name="T21" fmla="*/ 65 h 935"/>
              <a:gd name="T22" fmla="*/ 328 w 935"/>
              <a:gd name="T23" fmla="*/ 65 h 935"/>
              <a:gd name="T24" fmla="*/ 186 w 935"/>
              <a:gd name="T25" fmla="*/ 0 h 935"/>
              <a:gd name="T26" fmla="*/ 0 w 935"/>
              <a:gd name="T27" fmla="*/ 186 h 935"/>
              <a:gd name="T28" fmla="*/ 66 w 935"/>
              <a:gd name="T29" fmla="*/ 327 h 935"/>
              <a:gd name="T30" fmla="*/ 66 w 935"/>
              <a:gd name="T31" fmla="*/ 327 h 935"/>
              <a:gd name="T32" fmla="*/ 130 w 935"/>
              <a:gd name="T33" fmla="*/ 468 h 935"/>
              <a:gd name="T34" fmla="*/ 66 w 935"/>
              <a:gd name="T35" fmla="*/ 608 h 935"/>
              <a:gd name="T36" fmla="*/ 66 w 935"/>
              <a:gd name="T37" fmla="*/ 608 h 935"/>
              <a:gd name="T38" fmla="*/ 0 w 935"/>
              <a:gd name="T39" fmla="*/ 749 h 935"/>
              <a:gd name="T40" fmla="*/ 186 w 935"/>
              <a:gd name="T41" fmla="*/ 935 h 935"/>
              <a:gd name="T42" fmla="*/ 328 w 935"/>
              <a:gd name="T43" fmla="*/ 870 h 935"/>
              <a:gd name="T44" fmla="*/ 328 w 935"/>
              <a:gd name="T45" fmla="*/ 870 h 935"/>
              <a:gd name="T46" fmla="*/ 468 w 935"/>
              <a:gd name="T47" fmla="*/ 806 h 935"/>
              <a:gd name="T48" fmla="*/ 608 w 935"/>
              <a:gd name="T49" fmla="*/ 870 h 935"/>
              <a:gd name="T50" fmla="*/ 608 w 935"/>
              <a:gd name="T51" fmla="*/ 870 h 935"/>
              <a:gd name="T52" fmla="*/ 750 w 935"/>
              <a:gd name="T53" fmla="*/ 935 h 935"/>
              <a:gd name="T54" fmla="*/ 935 w 935"/>
              <a:gd name="T55" fmla="*/ 749 h 935"/>
              <a:gd name="T56" fmla="*/ 870 w 935"/>
              <a:gd name="T57" fmla="*/ 608 h 935"/>
              <a:gd name="T58" fmla="*/ 468 w 935"/>
              <a:gd name="T59" fmla="*/ 681 h 935"/>
              <a:gd name="T60" fmla="*/ 255 w 935"/>
              <a:gd name="T61" fmla="*/ 468 h 935"/>
              <a:gd name="T62" fmla="*/ 468 w 935"/>
              <a:gd name="T63" fmla="*/ 255 h 935"/>
              <a:gd name="T64" fmla="*/ 681 w 935"/>
              <a:gd name="T65" fmla="*/ 468 h 935"/>
              <a:gd name="T66" fmla="*/ 468 w 935"/>
              <a:gd name="T67" fmla="*/ 681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5"/>
              <a:gd name="T103" fmla="*/ 0 h 935"/>
              <a:gd name="T104" fmla="*/ 935 w 935"/>
              <a:gd name="T105" fmla="*/ 935 h 9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noFill/>
          <a:ln w="9525">
            <a:solidFill>
              <a:schemeClr val="bg1">
                <a:lumMod val="65000"/>
              </a:schemeClr>
            </a:solid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1" name="Oval 7"/>
          <p:cNvSpPr>
            <a:spLocks noChangeArrowheads="1"/>
          </p:cNvSpPr>
          <p:nvPr/>
        </p:nvSpPr>
        <p:spPr bwMode="auto">
          <a:xfrm>
            <a:off x="6770109" y="4381444"/>
            <a:ext cx="1247770" cy="1245538"/>
          </a:xfrm>
          <a:prstGeom prst="ellipse">
            <a:avLst/>
          </a:prstGeom>
          <a:solidFill>
            <a:srgbClr val="75902F"/>
          </a:solidFill>
          <a:ln w="9525">
            <a:noFill/>
            <a:round/>
          </a:ln>
        </p:spPr>
        <p:txBody>
          <a:bodyPr/>
          <a:lstStyle/>
          <a:p>
            <a:pPr algn="ctr"/>
            <a:r>
              <a:rPr lang="en-US" altLang="zh-CN"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04</a:t>
            </a:r>
            <a:endParaRPr lang="zh-CN" altLang="en-US"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2" name="Oval 8"/>
          <p:cNvSpPr>
            <a:spLocks noChangeArrowheads="1"/>
          </p:cNvSpPr>
          <p:nvPr/>
        </p:nvSpPr>
        <p:spPr bwMode="auto">
          <a:xfrm>
            <a:off x="4178589" y="1792155"/>
            <a:ext cx="1243305" cy="1241073"/>
          </a:xfrm>
          <a:prstGeom prst="ellipse">
            <a:avLst/>
          </a:prstGeom>
          <a:solidFill>
            <a:srgbClr val="75902F"/>
          </a:solidFill>
          <a:ln w="9525">
            <a:noFill/>
            <a:round/>
          </a:ln>
        </p:spPr>
        <p:txBody>
          <a:bodyPr/>
          <a:lstStyle/>
          <a:p>
            <a:pPr algn="ctr"/>
            <a:r>
              <a:rPr lang="en-US" altLang="zh-CN"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01</a:t>
            </a:r>
            <a:endParaRPr lang="zh-CN" altLang="en-US"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3" name="Oval 9"/>
          <p:cNvSpPr>
            <a:spLocks noChangeArrowheads="1"/>
          </p:cNvSpPr>
          <p:nvPr/>
        </p:nvSpPr>
        <p:spPr bwMode="auto">
          <a:xfrm>
            <a:off x="6770109" y="1792155"/>
            <a:ext cx="1247770" cy="1241073"/>
          </a:xfrm>
          <a:prstGeom prst="ellipse">
            <a:avLst/>
          </a:prstGeom>
          <a:solidFill>
            <a:srgbClr val="75902F"/>
          </a:solidFill>
          <a:ln w="9525">
            <a:noFill/>
            <a:round/>
          </a:ln>
        </p:spPr>
        <p:txBody>
          <a:bodyPr/>
          <a:lstStyle/>
          <a:p>
            <a:pPr algn="ctr"/>
            <a:r>
              <a:rPr lang="en-US" altLang="zh-CN"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03</a:t>
            </a:r>
            <a:endParaRPr lang="zh-CN" altLang="en-US"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4" name="Oval 10"/>
          <p:cNvSpPr>
            <a:spLocks noChangeArrowheads="1"/>
          </p:cNvSpPr>
          <p:nvPr/>
        </p:nvSpPr>
        <p:spPr bwMode="auto">
          <a:xfrm>
            <a:off x="4178589" y="4381444"/>
            <a:ext cx="1243305" cy="1245538"/>
          </a:xfrm>
          <a:prstGeom prst="ellipse">
            <a:avLst/>
          </a:prstGeom>
          <a:solidFill>
            <a:srgbClr val="75902F"/>
          </a:solidFill>
          <a:ln w="9525">
            <a:noFill/>
            <a:round/>
          </a:ln>
        </p:spPr>
        <p:txBody>
          <a:bodyPr/>
          <a:lstStyle/>
          <a:p>
            <a:pPr algn="ctr"/>
            <a:r>
              <a:rPr lang="en-US" altLang="zh-CN"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02</a:t>
            </a:r>
            <a:endParaRPr lang="zh-CN" altLang="en-US" sz="44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45" name="Group 15"/>
          <p:cNvGrpSpPr/>
          <p:nvPr/>
        </p:nvGrpSpPr>
        <p:grpSpPr bwMode="auto">
          <a:xfrm>
            <a:off x="8515647" y="4585843"/>
            <a:ext cx="308036" cy="308036"/>
            <a:chOff x="0" y="0"/>
            <a:chExt cx="205" cy="206"/>
          </a:xfrm>
          <a:solidFill>
            <a:srgbClr val="75902F"/>
          </a:solidFill>
        </p:grpSpPr>
        <p:sp>
          <p:nvSpPr>
            <p:cNvPr id="46" name="Freeform 16"/>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Freeform 17"/>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8"/>
                <a:gd name="T59" fmla="*/ 59 w 59"/>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Freeform 18"/>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6" name="Freeform 19"/>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8"/>
                <a:gd name="T59" fmla="*/ 59 w 59"/>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77" name="Group 20"/>
          <p:cNvGrpSpPr/>
          <p:nvPr/>
        </p:nvGrpSpPr>
        <p:grpSpPr bwMode="auto">
          <a:xfrm>
            <a:off x="3381711" y="1945214"/>
            <a:ext cx="308036" cy="308036"/>
            <a:chOff x="0" y="0"/>
            <a:chExt cx="205" cy="206"/>
          </a:xfrm>
          <a:solidFill>
            <a:srgbClr val="75902F"/>
          </a:solidFill>
        </p:grpSpPr>
        <p:sp>
          <p:nvSpPr>
            <p:cNvPr id="78"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6"/>
                <a:gd name="T32" fmla="*/ 205 w 205"/>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9" name="Freeform 22"/>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 name="T21" fmla="*/ 0 w 112"/>
                <a:gd name="T22" fmla="*/ 0 h 90"/>
                <a:gd name="T23" fmla="*/ 112 w 112"/>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90">
                  <a:moveTo>
                    <a:pt x="112" y="12"/>
                  </a:moveTo>
                  <a:lnTo>
                    <a:pt x="99" y="0"/>
                  </a:lnTo>
                  <a:lnTo>
                    <a:pt x="44" y="66"/>
                  </a:lnTo>
                  <a:lnTo>
                    <a:pt x="10" y="38"/>
                  </a:lnTo>
                  <a:lnTo>
                    <a:pt x="0" y="53"/>
                  </a:lnTo>
                  <a:lnTo>
                    <a:pt x="47" y="90"/>
                  </a:lnTo>
                  <a:lnTo>
                    <a:pt x="112" y="12"/>
                  </a:ln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80" name="Group 23"/>
          <p:cNvGrpSpPr/>
          <p:nvPr/>
        </p:nvGrpSpPr>
        <p:grpSpPr bwMode="auto">
          <a:xfrm>
            <a:off x="3381711" y="4563521"/>
            <a:ext cx="308036" cy="312500"/>
            <a:chOff x="0" y="0"/>
            <a:chExt cx="205" cy="208"/>
          </a:xfrm>
          <a:solidFill>
            <a:srgbClr val="75902F"/>
          </a:solidFill>
        </p:grpSpPr>
        <p:sp>
          <p:nvSpPr>
            <p:cNvPr id="81" name="Freeform 24"/>
            <p:cNvSpPr>
              <a:spLocks noEditPoints="1"/>
            </p:cNvSpPr>
            <p:nvPr/>
          </p:nvSpPr>
          <p:spPr bwMode="auto">
            <a:xfrm>
              <a:off x="0" y="0"/>
              <a:ext cx="205" cy="208"/>
            </a:xfrm>
            <a:custGeom>
              <a:avLst/>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
                <a:gd name="T154" fmla="*/ 0 h 141"/>
                <a:gd name="T155" fmla="*/ 140 w 140"/>
                <a:gd name="T156" fmla="*/ 141 h 1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2" name="Freeform 25"/>
            <p:cNvSpPr>
              <a:spLocks noEditPoints="1"/>
            </p:cNvSpPr>
            <p:nvPr/>
          </p:nvSpPr>
          <p:spPr bwMode="auto">
            <a:xfrm>
              <a:off x="63" y="62"/>
              <a:ext cx="81" cy="81"/>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5"/>
                <a:gd name="T32" fmla="*/ 55 w 5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83" name="Group 26"/>
          <p:cNvGrpSpPr/>
          <p:nvPr/>
        </p:nvGrpSpPr>
        <p:grpSpPr bwMode="auto">
          <a:xfrm>
            <a:off x="8515647" y="1945214"/>
            <a:ext cx="308036" cy="308036"/>
            <a:chOff x="0" y="0"/>
            <a:chExt cx="205" cy="207"/>
          </a:xfrm>
          <a:solidFill>
            <a:srgbClr val="75902F"/>
          </a:solidFill>
        </p:grpSpPr>
        <p:sp>
          <p:nvSpPr>
            <p:cNvPr id="84" name="Freeform 27"/>
            <p:cNvSpPr>
              <a:spLocks noEditPoints="1"/>
            </p:cNvSpPr>
            <p:nvPr/>
          </p:nvSpPr>
          <p:spPr bwMode="auto">
            <a:xfrm>
              <a:off x="0" y="0"/>
              <a:ext cx="205" cy="207"/>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5" name="Freeform 28"/>
            <p:cNvSpPr/>
            <p:nvPr/>
          </p:nvSpPr>
          <p:spPr bwMode="auto">
            <a:xfrm>
              <a:off x="94" y="40"/>
              <a:ext cx="63" cy="72"/>
            </a:xfrm>
            <a:custGeom>
              <a:avLst/>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9"/>
                <a:gd name="T32" fmla="*/ 43 w 4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w="9525">
              <a:noFill/>
              <a:round/>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86" name="原创设计师QQ：598969553     _19"/>
          <p:cNvSpPr/>
          <p:nvPr/>
        </p:nvSpPr>
        <p:spPr>
          <a:xfrm>
            <a:off x="1116402" y="1817143"/>
            <a:ext cx="2131380" cy="1191095"/>
          </a:xfrm>
          <a:prstGeom prst="rect">
            <a:avLst/>
          </a:prstGeom>
        </p:spPr>
        <p:txBody>
          <a:bodyPr wrap="square">
            <a:spAutoFit/>
          </a:bodyPr>
          <a:lstStyle/>
          <a:p>
            <a:pPr algn="r">
              <a:lnSpc>
                <a:spcPct val="130000"/>
              </a:lnSpc>
            </a:pPr>
            <a:r>
              <a:rPr lang="zh-CN" altLang="en-US">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gn="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a:t>
            </a:r>
            <a:endParaRPr lang="en-GB" altLang="zh-CN"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87" name="原创设计师QQ：598969553     _19"/>
          <p:cNvSpPr/>
          <p:nvPr/>
        </p:nvSpPr>
        <p:spPr>
          <a:xfrm>
            <a:off x="1166785" y="4408665"/>
            <a:ext cx="2131380" cy="1191095"/>
          </a:xfrm>
          <a:prstGeom prst="rect">
            <a:avLst/>
          </a:prstGeom>
        </p:spPr>
        <p:txBody>
          <a:bodyPr wrap="square">
            <a:spAutoFit/>
          </a:bodyPr>
          <a:lstStyle/>
          <a:p>
            <a:pPr algn="r">
              <a:lnSpc>
                <a:spcPct val="130000"/>
              </a:lnSpc>
            </a:pPr>
            <a:r>
              <a:rPr lang="zh-CN" altLang="en-US">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gn="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a:t>
            </a:r>
            <a:endParaRPr lang="en-GB" altLang="zh-CN"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88" name="原创设计师QQ：598969553     _19"/>
          <p:cNvSpPr/>
          <p:nvPr/>
        </p:nvSpPr>
        <p:spPr>
          <a:xfrm>
            <a:off x="8964929" y="1826025"/>
            <a:ext cx="2131380" cy="1231106"/>
          </a:xfrm>
          <a:prstGeom prst="rect">
            <a:avLst/>
          </a:prstGeom>
        </p:spPr>
        <p:txBody>
          <a:bodyPr wrap="square">
            <a:spAutoFit/>
          </a:bodyPr>
          <a:lstStyle/>
          <a:p>
            <a:pPr>
              <a:lnSpc>
                <a:spcPct val="130000"/>
              </a:lnSpc>
            </a:pPr>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a:t>
            </a:r>
            <a:endParaRPr lang="en-GB" altLang="zh-CN"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89" name="原创设计师QQ：598969553     _19"/>
          <p:cNvSpPr/>
          <p:nvPr/>
        </p:nvSpPr>
        <p:spPr>
          <a:xfrm>
            <a:off x="9015312" y="4417547"/>
            <a:ext cx="2131380" cy="1191095"/>
          </a:xfrm>
          <a:prstGeom prst="rect">
            <a:avLst/>
          </a:prstGeom>
        </p:spPr>
        <p:txBody>
          <a:bodyPr wrap="square">
            <a:spAutoFit/>
          </a:bodyPr>
          <a:lstStyle/>
          <a:p>
            <a:pPr>
              <a:lnSpc>
                <a:spcPct val="130000"/>
              </a:lnSpc>
            </a:pPr>
            <a:r>
              <a:rPr lang="zh-CN" altLang="en-US">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a:t>
            </a:r>
            <a:endParaRPr lang="en-GB" altLang="zh-CN"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28" name="Freeform 161"/>
          <p:cNvSpPr/>
          <p:nvPr/>
        </p:nvSpPr>
        <p:spPr bwMode="auto">
          <a:xfrm>
            <a:off x="2641304" y="2571664"/>
            <a:ext cx="817951" cy="1282173"/>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rgbClr val="75902F"/>
          </a:solidFill>
          <a:ln>
            <a:noFill/>
          </a:ln>
        </p:spPr>
        <p:txBody>
          <a:bodyPr vert="horz" wrap="square" lIns="91440" tIns="45720" rIns="91440" bIns="45720" numCol="1" anchor="t" anchorCtr="0" compatLnSpc="1"/>
          <a:lstStyle/>
          <a:p>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Freeform 162"/>
          <p:cNvSpPr/>
          <p:nvPr/>
        </p:nvSpPr>
        <p:spPr bwMode="auto">
          <a:xfrm>
            <a:off x="2151127" y="1879038"/>
            <a:ext cx="1113837" cy="1007051"/>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rgbClr val="75902F"/>
          </a:solidFill>
          <a:ln>
            <a:noFill/>
          </a:ln>
        </p:spPr>
        <p:txBody>
          <a:bodyPr vert="horz" wrap="square" lIns="91440" tIns="45720" rIns="91440" bIns="45720" numCol="1" anchor="t" anchorCtr="0" compatLnSpc="1"/>
          <a:lstStyle/>
          <a:p>
            <a:pPr algn="ctr"/>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1" name="Freeform 165"/>
          <p:cNvSpPr/>
          <p:nvPr/>
        </p:nvSpPr>
        <p:spPr bwMode="auto">
          <a:xfrm>
            <a:off x="758460" y="2574631"/>
            <a:ext cx="817951" cy="1282915"/>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rgbClr val="75902F"/>
          </a:solidFill>
          <a:ln>
            <a:noFill/>
          </a:ln>
        </p:spPr>
        <p:txBody>
          <a:bodyPr vert="horz" wrap="square" lIns="91440" tIns="45720" rIns="91440" bIns="45720" numCol="1" anchor="t" anchorCtr="0" compatLnSpc="1"/>
          <a:lstStyle/>
          <a:p>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Freeform 166"/>
          <p:cNvSpPr/>
          <p:nvPr/>
        </p:nvSpPr>
        <p:spPr bwMode="auto">
          <a:xfrm>
            <a:off x="963875" y="1873106"/>
            <a:ext cx="1114579" cy="995927"/>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rgbClr val="75902F"/>
          </a:solidFill>
          <a:ln>
            <a:noFill/>
          </a:ln>
        </p:spPr>
        <p:txBody>
          <a:bodyPr vert="horz" wrap="square" lIns="91440" tIns="45720" rIns="91440" bIns="45720" numCol="1" anchor="t" anchorCtr="0" compatLnSpc="1"/>
          <a:lstStyle/>
          <a:p>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Freeform 56"/>
          <p:cNvSpPr/>
          <p:nvPr/>
        </p:nvSpPr>
        <p:spPr bwMode="auto">
          <a:xfrm flipH="1">
            <a:off x="1043460" y="3564567"/>
            <a:ext cx="1908040" cy="2150433"/>
          </a:xfrm>
          <a:custGeom>
            <a:avLst/>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solidFill>
            <a:srgbClr val="75902F"/>
          </a:solidFill>
          <a:ln>
            <a:noFill/>
          </a:ln>
        </p:spPr>
        <p:txBody>
          <a:bodyPr vert="horz" wrap="square" lIns="91440" tIns="45720" rIns="91440" bIns="45720" numCol="1" anchor="t" anchorCtr="0" compatLnSpc="1"/>
          <a:lstStyle/>
          <a:p>
            <a:endParaRPr lang="id-ID">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Freeform 279"/>
          <p:cNvSpPr/>
          <p:nvPr/>
        </p:nvSpPr>
        <p:spPr bwMode="auto">
          <a:xfrm>
            <a:off x="1532773" y="2322460"/>
            <a:ext cx="160338" cy="160338"/>
          </a:xfrm>
          <a:custGeom>
            <a:avLst/>
            <a:gdLst>
              <a:gd name="T0" fmla="*/ 54 w 75"/>
              <a:gd name="T1" fmla="*/ 2 h 75"/>
              <a:gd name="T2" fmla="*/ 37 w 75"/>
              <a:gd name="T3" fmla="*/ 19 h 75"/>
              <a:gd name="T4" fmla="*/ 21 w 75"/>
              <a:gd name="T5" fmla="*/ 2 h 75"/>
              <a:gd name="T6" fmla="*/ 16 w 75"/>
              <a:gd name="T7" fmla="*/ 0 h 75"/>
              <a:gd name="T8" fmla="*/ 1 w 75"/>
              <a:gd name="T9" fmla="*/ 15 h 75"/>
              <a:gd name="T10" fmla="*/ 2 w 75"/>
              <a:gd name="T11" fmla="*/ 20 h 75"/>
              <a:gd name="T12" fmla="*/ 19 w 75"/>
              <a:gd name="T13" fmla="*/ 37 h 75"/>
              <a:gd name="T14" fmla="*/ 2 w 75"/>
              <a:gd name="T15" fmla="*/ 54 h 75"/>
              <a:gd name="T16" fmla="*/ 1 w 75"/>
              <a:gd name="T17" fmla="*/ 59 h 75"/>
              <a:gd name="T18" fmla="*/ 16 w 75"/>
              <a:gd name="T19" fmla="*/ 74 h 75"/>
              <a:gd name="T20" fmla="*/ 21 w 75"/>
              <a:gd name="T21" fmla="*/ 72 h 75"/>
              <a:gd name="T22" fmla="*/ 37 w 75"/>
              <a:gd name="T23" fmla="*/ 55 h 75"/>
              <a:gd name="T24" fmla="*/ 54 w 75"/>
              <a:gd name="T25" fmla="*/ 72 h 75"/>
              <a:gd name="T26" fmla="*/ 59 w 75"/>
              <a:gd name="T27" fmla="*/ 74 h 75"/>
              <a:gd name="T28" fmla="*/ 74 w 75"/>
              <a:gd name="T29" fmla="*/ 59 h 75"/>
              <a:gd name="T30" fmla="*/ 72 w 75"/>
              <a:gd name="T31" fmla="*/ 54 h 75"/>
              <a:gd name="T32" fmla="*/ 55 w 75"/>
              <a:gd name="T33" fmla="*/ 37 h 75"/>
              <a:gd name="T34" fmla="*/ 72 w 75"/>
              <a:gd name="T35" fmla="*/ 20 h 75"/>
              <a:gd name="T36" fmla="*/ 74 w 75"/>
              <a:gd name="T37" fmla="*/ 15 h 75"/>
              <a:gd name="T38" fmla="*/ 59 w 75"/>
              <a:gd name="T39" fmla="*/ 0 h 75"/>
              <a:gd name="T40" fmla="*/ 54 w 75"/>
              <a:gd name="T4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5">
                <a:moveTo>
                  <a:pt x="54" y="2"/>
                </a:moveTo>
                <a:cubicBezTo>
                  <a:pt x="37" y="19"/>
                  <a:pt x="37" y="19"/>
                  <a:pt x="37" y="19"/>
                </a:cubicBezTo>
                <a:cubicBezTo>
                  <a:pt x="21" y="2"/>
                  <a:pt x="21" y="2"/>
                  <a:pt x="21" y="2"/>
                </a:cubicBezTo>
                <a:cubicBezTo>
                  <a:pt x="19" y="0"/>
                  <a:pt x="16" y="0"/>
                  <a:pt x="16" y="0"/>
                </a:cubicBezTo>
                <a:cubicBezTo>
                  <a:pt x="1" y="15"/>
                  <a:pt x="1" y="15"/>
                  <a:pt x="1" y="15"/>
                </a:cubicBezTo>
                <a:cubicBezTo>
                  <a:pt x="0" y="16"/>
                  <a:pt x="1" y="18"/>
                  <a:pt x="2" y="20"/>
                </a:cubicBezTo>
                <a:cubicBezTo>
                  <a:pt x="19" y="37"/>
                  <a:pt x="19" y="37"/>
                  <a:pt x="19" y="37"/>
                </a:cubicBezTo>
                <a:cubicBezTo>
                  <a:pt x="2" y="54"/>
                  <a:pt x="2" y="54"/>
                  <a:pt x="2" y="54"/>
                </a:cubicBezTo>
                <a:cubicBezTo>
                  <a:pt x="1" y="56"/>
                  <a:pt x="0" y="58"/>
                  <a:pt x="1" y="59"/>
                </a:cubicBezTo>
                <a:cubicBezTo>
                  <a:pt x="16" y="74"/>
                  <a:pt x="16" y="74"/>
                  <a:pt x="16" y="74"/>
                </a:cubicBezTo>
                <a:cubicBezTo>
                  <a:pt x="16" y="75"/>
                  <a:pt x="19" y="74"/>
                  <a:pt x="21" y="72"/>
                </a:cubicBezTo>
                <a:cubicBezTo>
                  <a:pt x="37" y="55"/>
                  <a:pt x="37" y="55"/>
                  <a:pt x="37" y="55"/>
                </a:cubicBezTo>
                <a:cubicBezTo>
                  <a:pt x="54" y="72"/>
                  <a:pt x="54" y="72"/>
                  <a:pt x="54" y="72"/>
                </a:cubicBezTo>
                <a:cubicBezTo>
                  <a:pt x="56" y="74"/>
                  <a:pt x="58" y="75"/>
                  <a:pt x="59" y="74"/>
                </a:cubicBezTo>
                <a:cubicBezTo>
                  <a:pt x="74" y="59"/>
                  <a:pt x="74" y="59"/>
                  <a:pt x="74" y="59"/>
                </a:cubicBezTo>
                <a:cubicBezTo>
                  <a:pt x="75" y="58"/>
                  <a:pt x="74" y="56"/>
                  <a:pt x="72" y="54"/>
                </a:cubicBezTo>
                <a:cubicBezTo>
                  <a:pt x="55" y="37"/>
                  <a:pt x="55" y="37"/>
                  <a:pt x="55" y="37"/>
                </a:cubicBezTo>
                <a:cubicBezTo>
                  <a:pt x="72" y="20"/>
                  <a:pt x="72" y="20"/>
                  <a:pt x="72" y="20"/>
                </a:cubicBezTo>
                <a:cubicBezTo>
                  <a:pt x="74" y="18"/>
                  <a:pt x="75" y="16"/>
                  <a:pt x="74" y="15"/>
                </a:cubicBezTo>
                <a:cubicBezTo>
                  <a:pt x="59" y="0"/>
                  <a:pt x="59" y="0"/>
                  <a:pt x="59" y="0"/>
                </a:cubicBezTo>
                <a:cubicBezTo>
                  <a:pt x="58" y="0"/>
                  <a:pt x="56" y="0"/>
                  <a:pt x="54" y="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Freeform 285"/>
          <p:cNvSpPr>
            <a:spLocks noEditPoints="1"/>
          </p:cNvSpPr>
          <p:nvPr/>
        </p:nvSpPr>
        <p:spPr bwMode="auto">
          <a:xfrm>
            <a:off x="1056862" y="3025088"/>
            <a:ext cx="165100" cy="238125"/>
          </a:xfrm>
          <a:custGeom>
            <a:avLst/>
            <a:gdLst>
              <a:gd name="T0" fmla="*/ 76 w 77"/>
              <a:gd name="T1" fmla="*/ 22 h 111"/>
              <a:gd name="T2" fmla="*/ 75 w 77"/>
              <a:gd name="T3" fmla="*/ 24 h 111"/>
              <a:gd name="T4" fmla="*/ 74 w 77"/>
              <a:gd name="T5" fmla="*/ 46 h 111"/>
              <a:gd name="T6" fmla="*/ 72 w 77"/>
              <a:gd name="T7" fmla="*/ 45 h 111"/>
              <a:gd name="T8" fmla="*/ 67 w 77"/>
              <a:gd name="T9" fmla="*/ 42 h 111"/>
              <a:gd name="T10" fmla="*/ 62 w 77"/>
              <a:gd name="T11" fmla="*/ 40 h 111"/>
              <a:gd name="T12" fmla="*/ 60 w 77"/>
              <a:gd name="T13" fmla="*/ 36 h 111"/>
              <a:gd name="T14" fmla="*/ 56 w 77"/>
              <a:gd name="T15" fmla="*/ 32 h 111"/>
              <a:gd name="T16" fmla="*/ 52 w 77"/>
              <a:gd name="T17" fmla="*/ 29 h 111"/>
              <a:gd name="T18" fmla="*/ 46 w 77"/>
              <a:gd name="T19" fmla="*/ 25 h 111"/>
              <a:gd name="T20" fmla="*/ 46 w 77"/>
              <a:gd name="T21" fmla="*/ 25 h 111"/>
              <a:gd name="T22" fmla="*/ 47 w 77"/>
              <a:gd name="T23" fmla="*/ 19 h 111"/>
              <a:gd name="T24" fmla="*/ 45 w 77"/>
              <a:gd name="T25" fmla="*/ 16 h 111"/>
              <a:gd name="T26" fmla="*/ 44 w 77"/>
              <a:gd name="T27" fmla="*/ 16 h 111"/>
              <a:gd name="T28" fmla="*/ 36 w 77"/>
              <a:gd name="T29" fmla="*/ 19 h 111"/>
              <a:gd name="T30" fmla="*/ 24 w 77"/>
              <a:gd name="T31" fmla="*/ 26 h 111"/>
              <a:gd name="T32" fmla="*/ 18 w 77"/>
              <a:gd name="T33" fmla="*/ 31 h 111"/>
              <a:gd name="T34" fmla="*/ 11 w 77"/>
              <a:gd name="T35" fmla="*/ 37 h 111"/>
              <a:gd name="T36" fmla="*/ 6 w 77"/>
              <a:gd name="T37" fmla="*/ 45 h 111"/>
              <a:gd name="T38" fmla="*/ 1 w 77"/>
              <a:gd name="T39" fmla="*/ 56 h 111"/>
              <a:gd name="T40" fmla="*/ 3 w 77"/>
              <a:gd name="T41" fmla="*/ 58 h 111"/>
              <a:gd name="T42" fmla="*/ 11 w 77"/>
              <a:gd name="T43" fmla="*/ 52 h 111"/>
              <a:gd name="T44" fmla="*/ 18 w 77"/>
              <a:gd name="T45" fmla="*/ 44 h 111"/>
              <a:gd name="T46" fmla="*/ 20 w 77"/>
              <a:gd name="T47" fmla="*/ 39 h 111"/>
              <a:gd name="T48" fmla="*/ 29 w 77"/>
              <a:gd name="T49" fmla="*/ 35 h 111"/>
              <a:gd name="T50" fmla="*/ 29 w 77"/>
              <a:gd name="T51" fmla="*/ 34 h 111"/>
              <a:gd name="T52" fmla="*/ 26 w 77"/>
              <a:gd name="T53" fmla="*/ 39 h 111"/>
              <a:gd name="T54" fmla="*/ 20 w 77"/>
              <a:gd name="T55" fmla="*/ 67 h 111"/>
              <a:gd name="T56" fmla="*/ 6 w 77"/>
              <a:gd name="T57" fmla="*/ 105 h 111"/>
              <a:gd name="T58" fmla="*/ 9 w 77"/>
              <a:gd name="T59" fmla="*/ 109 h 111"/>
              <a:gd name="T60" fmla="*/ 17 w 77"/>
              <a:gd name="T61" fmla="*/ 105 h 111"/>
              <a:gd name="T62" fmla="*/ 26 w 77"/>
              <a:gd name="T63" fmla="*/ 85 h 111"/>
              <a:gd name="T64" fmla="*/ 30 w 77"/>
              <a:gd name="T65" fmla="*/ 64 h 111"/>
              <a:gd name="T66" fmla="*/ 32 w 77"/>
              <a:gd name="T67" fmla="*/ 67 h 111"/>
              <a:gd name="T68" fmla="*/ 35 w 77"/>
              <a:gd name="T69" fmla="*/ 71 h 111"/>
              <a:gd name="T70" fmla="*/ 47 w 77"/>
              <a:gd name="T71" fmla="*/ 77 h 111"/>
              <a:gd name="T72" fmla="*/ 46 w 77"/>
              <a:gd name="T73" fmla="*/ 95 h 111"/>
              <a:gd name="T74" fmla="*/ 47 w 77"/>
              <a:gd name="T75" fmla="*/ 106 h 111"/>
              <a:gd name="T76" fmla="*/ 48 w 77"/>
              <a:gd name="T77" fmla="*/ 108 h 111"/>
              <a:gd name="T78" fmla="*/ 56 w 77"/>
              <a:gd name="T79" fmla="*/ 106 h 111"/>
              <a:gd name="T80" fmla="*/ 45 w 77"/>
              <a:gd name="T81" fmla="*/ 63 h 111"/>
              <a:gd name="T82" fmla="*/ 34 w 77"/>
              <a:gd name="T83" fmla="*/ 57 h 111"/>
              <a:gd name="T84" fmla="*/ 43 w 77"/>
              <a:gd name="T85" fmla="*/ 43 h 111"/>
              <a:gd name="T86" fmla="*/ 44 w 77"/>
              <a:gd name="T87" fmla="*/ 35 h 111"/>
              <a:gd name="T88" fmla="*/ 47 w 77"/>
              <a:gd name="T89" fmla="*/ 38 h 111"/>
              <a:gd name="T90" fmla="*/ 58 w 77"/>
              <a:gd name="T91" fmla="*/ 44 h 111"/>
              <a:gd name="T92" fmla="*/ 70 w 77"/>
              <a:gd name="T93" fmla="*/ 51 h 111"/>
              <a:gd name="T94" fmla="*/ 74 w 77"/>
              <a:gd name="T95" fmla="*/ 50 h 111"/>
              <a:gd name="T96" fmla="*/ 73 w 77"/>
              <a:gd name="T97" fmla="*/ 106 h 111"/>
              <a:gd name="T98" fmla="*/ 74 w 77"/>
              <a:gd name="T99" fmla="*/ 107 h 111"/>
              <a:gd name="T100" fmla="*/ 74 w 77"/>
              <a:gd name="T101" fmla="*/ 107 h 111"/>
              <a:gd name="T102" fmla="*/ 75 w 77"/>
              <a:gd name="T103" fmla="*/ 106 h 111"/>
              <a:gd name="T104" fmla="*/ 77 w 77"/>
              <a:gd name="T105" fmla="*/ 24 h 111"/>
              <a:gd name="T106" fmla="*/ 76 w 77"/>
              <a:gd name="T107" fmla="*/ 22 h 111"/>
              <a:gd name="T108" fmla="*/ 48 w 77"/>
              <a:gd name="T109" fmla="*/ 13 h 111"/>
              <a:gd name="T110" fmla="*/ 55 w 77"/>
              <a:gd name="T111" fmla="*/ 7 h 111"/>
              <a:gd name="T112" fmla="*/ 48 w 77"/>
              <a:gd name="T113" fmla="*/ 0 h 111"/>
              <a:gd name="T114" fmla="*/ 41 w 77"/>
              <a:gd name="T115" fmla="*/ 7 h 111"/>
              <a:gd name="T116" fmla="*/ 48 w 77"/>
              <a:gd name="T117"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111">
                <a:moveTo>
                  <a:pt x="76" y="22"/>
                </a:moveTo>
                <a:cubicBezTo>
                  <a:pt x="75" y="22"/>
                  <a:pt x="75" y="23"/>
                  <a:pt x="75" y="24"/>
                </a:cubicBezTo>
                <a:cubicBezTo>
                  <a:pt x="74" y="46"/>
                  <a:pt x="74" y="46"/>
                  <a:pt x="74" y="46"/>
                </a:cubicBezTo>
                <a:cubicBezTo>
                  <a:pt x="74" y="45"/>
                  <a:pt x="73" y="45"/>
                  <a:pt x="72" y="45"/>
                </a:cubicBezTo>
                <a:cubicBezTo>
                  <a:pt x="71" y="44"/>
                  <a:pt x="69" y="43"/>
                  <a:pt x="67" y="42"/>
                </a:cubicBezTo>
                <a:cubicBezTo>
                  <a:pt x="66" y="41"/>
                  <a:pt x="64" y="40"/>
                  <a:pt x="62" y="40"/>
                </a:cubicBezTo>
                <a:cubicBezTo>
                  <a:pt x="62" y="39"/>
                  <a:pt x="61" y="37"/>
                  <a:pt x="60" y="36"/>
                </a:cubicBezTo>
                <a:cubicBezTo>
                  <a:pt x="59" y="35"/>
                  <a:pt x="58" y="34"/>
                  <a:pt x="56" y="32"/>
                </a:cubicBezTo>
                <a:cubicBezTo>
                  <a:pt x="55" y="31"/>
                  <a:pt x="53" y="30"/>
                  <a:pt x="52" y="29"/>
                </a:cubicBezTo>
                <a:cubicBezTo>
                  <a:pt x="50" y="27"/>
                  <a:pt x="48" y="26"/>
                  <a:pt x="46" y="25"/>
                </a:cubicBezTo>
                <a:cubicBezTo>
                  <a:pt x="46" y="25"/>
                  <a:pt x="46" y="25"/>
                  <a:pt x="46" y="25"/>
                </a:cubicBezTo>
                <a:cubicBezTo>
                  <a:pt x="47" y="23"/>
                  <a:pt x="48" y="21"/>
                  <a:pt x="47" y="19"/>
                </a:cubicBezTo>
                <a:cubicBezTo>
                  <a:pt x="48" y="18"/>
                  <a:pt x="47" y="16"/>
                  <a:pt x="45" y="16"/>
                </a:cubicBezTo>
                <a:cubicBezTo>
                  <a:pt x="45" y="16"/>
                  <a:pt x="44" y="15"/>
                  <a:pt x="44" y="16"/>
                </a:cubicBezTo>
                <a:cubicBezTo>
                  <a:pt x="42" y="16"/>
                  <a:pt x="37" y="18"/>
                  <a:pt x="36" y="19"/>
                </a:cubicBezTo>
                <a:cubicBezTo>
                  <a:pt x="32" y="22"/>
                  <a:pt x="28" y="24"/>
                  <a:pt x="24" y="26"/>
                </a:cubicBezTo>
                <a:cubicBezTo>
                  <a:pt x="22" y="28"/>
                  <a:pt x="20" y="29"/>
                  <a:pt x="18" y="31"/>
                </a:cubicBezTo>
                <a:cubicBezTo>
                  <a:pt x="15" y="32"/>
                  <a:pt x="13" y="35"/>
                  <a:pt x="11" y="37"/>
                </a:cubicBezTo>
                <a:cubicBezTo>
                  <a:pt x="9" y="40"/>
                  <a:pt x="8" y="43"/>
                  <a:pt x="6" y="45"/>
                </a:cubicBezTo>
                <a:cubicBezTo>
                  <a:pt x="4" y="48"/>
                  <a:pt x="0" y="53"/>
                  <a:pt x="1" y="56"/>
                </a:cubicBezTo>
                <a:cubicBezTo>
                  <a:pt x="1" y="57"/>
                  <a:pt x="2" y="58"/>
                  <a:pt x="3" y="58"/>
                </a:cubicBezTo>
                <a:cubicBezTo>
                  <a:pt x="6" y="58"/>
                  <a:pt x="10" y="53"/>
                  <a:pt x="11" y="52"/>
                </a:cubicBezTo>
                <a:cubicBezTo>
                  <a:pt x="14" y="50"/>
                  <a:pt x="16" y="47"/>
                  <a:pt x="18" y="44"/>
                </a:cubicBezTo>
                <a:cubicBezTo>
                  <a:pt x="19" y="43"/>
                  <a:pt x="19" y="41"/>
                  <a:pt x="20" y="39"/>
                </a:cubicBezTo>
                <a:cubicBezTo>
                  <a:pt x="22" y="41"/>
                  <a:pt x="27" y="36"/>
                  <a:pt x="29" y="35"/>
                </a:cubicBezTo>
                <a:cubicBezTo>
                  <a:pt x="29" y="35"/>
                  <a:pt x="29" y="35"/>
                  <a:pt x="29" y="34"/>
                </a:cubicBezTo>
                <a:cubicBezTo>
                  <a:pt x="28" y="36"/>
                  <a:pt x="27" y="37"/>
                  <a:pt x="26" y="39"/>
                </a:cubicBezTo>
                <a:cubicBezTo>
                  <a:pt x="20" y="48"/>
                  <a:pt x="23" y="57"/>
                  <a:pt x="20" y="67"/>
                </a:cubicBezTo>
                <a:cubicBezTo>
                  <a:pt x="15" y="79"/>
                  <a:pt x="11" y="92"/>
                  <a:pt x="6" y="105"/>
                </a:cubicBezTo>
                <a:cubicBezTo>
                  <a:pt x="5" y="107"/>
                  <a:pt x="7" y="109"/>
                  <a:pt x="9" y="109"/>
                </a:cubicBezTo>
                <a:cubicBezTo>
                  <a:pt x="13" y="110"/>
                  <a:pt x="16" y="108"/>
                  <a:pt x="17" y="105"/>
                </a:cubicBezTo>
                <a:cubicBezTo>
                  <a:pt x="21" y="99"/>
                  <a:pt x="23" y="92"/>
                  <a:pt x="26" y="85"/>
                </a:cubicBezTo>
                <a:cubicBezTo>
                  <a:pt x="28" y="78"/>
                  <a:pt x="28" y="71"/>
                  <a:pt x="30" y="64"/>
                </a:cubicBezTo>
                <a:cubicBezTo>
                  <a:pt x="30" y="65"/>
                  <a:pt x="31" y="66"/>
                  <a:pt x="32" y="67"/>
                </a:cubicBezTo>
                <a:cubicBezTo>
                  <a:pt x="33" y="68"/>
                  <a:pt x="34" y="70"/>
                  <a:pt x="35" y="71"/>
                </a:cubicBezTo>
                <a:cubicBezTo>
                  <a:pt x="38" y="74"/>
                  <a:pt x="43" y="76"/>
                  <a:pt x="47" y="77"/>
                </a:cubicBezTo>
                <a:cubicBezTo>
                  <a:pt x="45" y="77"/>
                  <a:pt x="46" y="94"/>
                  <a:pt x="46" y="95"/>
                </a:cubicBezTo>
                <a:cubicBezTo>
                  <a:pt x="46" y="99"/>
                  <a:pt x="47" y="103"/>
                  <a:pt x="47" y="106"/>
                </a:cubicBezTo>
                <a:cubicBezTo>
                  <a:pt x="47" y="107"/>
                  <a:pt x="48" y="108"/>
                  <a:pt x="48" y="108"/>
                </a:cubicBezTo>
                <a:cubicBezTo>
                  <a:pt x="51" y="111"/>
                  <a:pt x="56" y="109"/>
                  <a:pt x="56" y="106"/>
                </a:cubicBezTo>
                <a:cubicBezTo>
                  <a:pt x="56" y="91"/>
                  <a:pt x="59" y="75"/>
                  <a:pt x="45" y="63"/>
                </a:cubicBezTo>
                <a:cubicBezTo>
                  <a:pt x="42" y="61"/>
                  <a:pt x="38" y="58"/>
                  <a:pt x="34" y="57"/>
                </a:cubicBezTo>
                <a:cubicBezTo>
                  <a:pt x="38" y="52"/>
                  <a:pt x="41" y="49"/>
                  <a:pt x="43" y="43"/>
                </a:cubicBezTo>
                <a:cubicBezTo>
                  <a:pt x="44" y="40"/>
                  <a:pt x="44" y="37"/>
                  <a:pt x="44" y="35"/>
                </a:cubicBezTo>
                <a:cubicBezTo>
                  <a:pt x="45" y="36"/>
                  <a:pt x="46" y="37"/>
                  <a:pt x="47" y="38"/>
                </a:cubicBezTo>
                <a:cubicBezTo>
                  <a:pt x="50" y="41"/>
                  <a:pt x="54" y="44"/>
                  <a:pt x="58" y="44"/>
                </a:cubicBezTo>
                <a:cubicBezTo>
                  <a:pt x="61" y="48"/>
                  <a:pt x="65" y="50"/>
                  <a:pt x="70" y="51"/>
                </a:cubicBezTo>
                <a:cubicBezTo>
                  <a:pt x="71" y="51"/>
                  <a:pt x="73" y="51"/>
                  <a:pt x="74" y="50"/>
                </a:cubicBezTo>
                <a:cubicBezTo>
                  <a:pt x="73" y="106"/>
                  <a:pt x="73" y="106"/>
                  <a:pt x="73" y="106"/>
                </a:cubicBezTo>
                <a:cubicBezTo>
                  <a:pt x="73" y="106"/>
                  <a:pt x="73" y="107"/>
                  <a:pt x="74" y="107"/>
                </a:cubicBezTo>
                <a:cubicBezTo>
                  <a:pt x="74" y="107"/>
                  <a:pt x="74" y="107"/>
                  <a:pt x="74" y="107"/>
                </a:cubicBezTo>
                <a:cubicBezTo>
                  <a:pt x="75" y="107"/>
                  <a:pt x="75" y="106"/>
                  <a:pt x="75" y="106"/>
                </a:cubicBezTo>
                <a:cubicBezTo>
                  <a:pt x="77" y="24"/>
                  <a:pt x="77" y="24"/>
                  <a:pt x="77" y="24"/>
                </a:cubicBezTo>
                <a:cubicBezTo>
                  <a:pt x="77" y="23"/>
                  <a:pt x="77" y="22"/>
                  <a:pt x="76" y="22"/>
                </a:cubicBezTo>
                <a:close/>
                <a:moveTo>
                  <a:pt x="48" y="13"/>
                </a:moveTo>
                <a:cubicBezTo>
                  <a:pt x="52" y="13"/>
                  <a:pt x="55" y="10"/>
                  <a:pt x="55" y="7"/>
                </a:cubicBezTo>
                <a:cubicBezTo>
                  <a:pt x="55" y="3"/>
                  <a:pt x="52" y="0"/>
                  <a:pt x="48" y="0"/>
                </a:cubicBezTo>
                <a:cubicBezTo>
                  <a:pt x="44" y="0"/>
                  <a:pt x="41" y="3"/>
                  <a:pt x="41" y="7"/>
                </a:cubicBezTo>
                <a:cubicBezTo>
                  <a:pt x="41" y="10"/>
                  <a:pt x="44" y="13"/>
                  <a:pt x="48" y="1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Freeform 292"/>
          <p:cNvSpPr/>
          <p:nvPr/>
        </p:nvSpPr>
        <p:spPr bwMode="auto">
          <a:xfrm>
            <a:off x="2962172" y="3144150"/>
            <a:ext cx="176213" cy="119063"/>
          </a:xfrm>
          <a:custGeom>
            <a:avLst/>
            <a:gdLst>
              <a:gd name="T0" fmla="*/ 68 w 111"/>
              <a:gd name="T1" fmla="*/ 0 h 75"/>
              <a:gd name="T2" fmla="*/ 41 w 111"/>
              <a:gd name="T3" fmla="*/ 48 h 75"/>
              <a:gd name="T4" fmla="*/ 29 w 111"/>
              <a:gd name="T5" fmla="*/ 26 h 75"/>
              <a:gd name="T6" fmla="*/ 0 w 111"/>
              <a:gd name="T7" fmla="*/ 75 h 75"/>
              <a:gd name="T8" fmla="*/ 111 w 111"/>
              <a:gd name="T9" fmla="*/ 75 h 75"/>
              <a:gd name="T10" fmla="*/ 68 w 111"/>
              <a:gd name="T11" fmla="*/ 0 h 75"/>
            </a:gdLst>
            <a:ahLst/>
            <a:cxnLst>
              <a:cxn ang="0">
                <a:pos x="T0" y="T1"/>
              </a:cxn>
              <a:cxn ang="0">
                <a:pos x="T2" y="T3"/>
              </a:cxn>
              <a:cxn ang="0">
                <a:pos x="T4" y="T5"/>
              </a:cxn>
              <a:cxn ang="0">
                <a:pos x="T6" y="T7"/>
              </a:cxn>
              <a:cxn ang="0">
                <a:pos x="T8" y="T9"/>
              </a:cxn>
              <a:cxn ang="0">
                <a:pos x="T10" y="T11"/>
              </a:cxn>
            </a:cxnLst>
            <a:rect l="0" t="0" r="r" b="b"/>
            <a:pathLst>
              <a:path w="111" h="75">
                <a:moveTo>
                  <a:pt x="68" y="0"/>
                </a:moveTo>
                <a:lnTo>
                  <a:pt x="41" y="48"/>
                </a:lnTo>
                <a:lnTo>
                  <a:pt x="29" y="26"/>
                </a:lnTo>
                <a:lnTo>
                  <a:pt x="0" y="75"/>
                </a:lnTo>
                <a:lnTo>
                  <a:pt x="111" y="75"/>
                </a:lnTo>
                <a:lnTo>
                  <a:pt x="68"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7" name="Freeform 296"/>
          <p:cNvSpPr>
            <a:spLocks noEditPoints="1"/>
          </p:cNvSpPr>
          <p:nvPr/>
        </p:nvSpPr>
        <p:spPr bwMode="auto">
          <a:xfrm>
            <a:off x="2476290" y="2271056"/>
            <a:ext cx="192088" cy="200025"/>
          </a:xfrm>
          <a:custGeom>
            <a:avLst/>
            <a:gdLst>
              <a:gd name="T0" fmla="*/ 46 w 90"/>
              <a:gd name="T1" fmla="*/ 52 h 94"/>
              <a:gd name="T2" fmla="*/ 44 w 90"/>
              <a:gd name="T3" fmla="*/ 51 h 94"/>
              <a:gd name="T4" fmla="*/ 44 w 90"/>
              <a:gd name="T5" fmla="*/ 50 h 94"/>
              <a:gd name="T6" fmla="*/ 30 w 90"/>
              <a:gd name="T7" fmla="*/ 37 h 94"/>
              <a:gd name="T8" fmla="*/ 12 w 90"/>
              <a:gd name="T9" fmla="*/ 19 h 94"/>
              <a:gd name="T10" fmla="*/ 0 w 90"/>
              <a:gd name="T11" fmla="*/ 50 h 94"/>
              <a:gd name="T12" fmla="*/ 45 w 90"/>
              <a:gd name="T13" fmla="*/ 94 h 94"/>
              <a:gd name="T14" fmla="*/ 86 w 90"/>
              <a:gd name="T15" fmla="*/ 66 h 94"/>
              <a:gd name="T16" fmla="*/ 73 w 90"/>
              <a:gd name="T17" fmla="*/ 61 h 94"/>
              <a:gd name="T18" fmla="*/ 46 w 90"/>
              <a:gd name="T19" fmla="*/ 52 h 94"/>
              <a:gd name="T20" fmla="*/ 42 w 90"/>
              <a:gd name="T21" fmla="*/ 41 h 94"/>
              <a:gd name="T22" fmla="*/ 42 w 90"/>
              <a:gd name="T23" fmla="*/ 0 h 94"/>
              <a:gd name="T24" fmla="*/ 13 w 90"/>
              <a:gd name="T25" fmla="*/ 12 h 94"/>
              <a:gd name="T26" fmla="*/ 36 w 90"/>
              <a:gd name="T27" fmla="*/ 35 h 94"/>
              <a:gd name="T28" fmla="*/ 42 w 90"/>
              <a:gd name="T29" fmla="*/ 41 h 94"/>
              <a:gd name="T30" fmla="*/ 47 w 90"/>
              <a:gd name="T31" fmla="*/ 2 h 94"/>
              <a:gd name="T32" fmla="*/ 47 w 90"/>
              <a:gd name="T33" fmla="*/ 45 h 94"/>
              <a:gd name="T34" fmla="*/ 88 w 90"/>
              <a:gd name="T35" fmla="*/ 60 h 94"/>
              <a:gd name="T36" fmla="*/ 90 w 90"/>
              <a:gd name="T37" fmla="*/ 46 h 94"/>
              <a:gd name="T38" fmla="*/ 47 w 90"/>
              <a:gd name="T3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94">
                <a:moveTo>
                  <a:pt x="46" y="52"/>
                </a:moveTo>
                <a:cubicBezTo>
                  <a:pt x="44" y="51"/>
                  <a:pt x="44" y="51"/>
                  <a:pt x="44" y="51"/>
                </a:cubicBezTo>
                <a:cubicBezTo>
                  <a:pt x="44" y="50"/>
                  <a:pt x="44" y="50"/>
                  <a:pt x="44" y="50"/>
                </a:cubicBezTo>
                <a:cubicBezTo>
                  <a:pt x="30" y="37"/>
                  <a:pt x="30" y="37"/>
                  <a:pt x="30" y="37"/>
                </a:cubicBezTo>
                <a:cubicBezTo>
                  <a:pt x="12" y="19"/>
                  <a:pt x="12" y="19"/>
                  <a:pt x="12" y="19"/>
                </a:cubicBezTo>
                <a:cubicBezTo>
                  <a:pt x="5" y="27"/>
                  <a:pt x="0" y="38"/>
                  <a:pt x="0" y="50"/>
                </a:cubicBezTo>
                <a:cubicBezTo>
                  <a:pt x="0" y="74"/>
                  <a:pt x="20" y="94"/>
                  <a:pt x="45" y="94"/>
                </a:cubicBezTo>
                <a:cubicBezTo>
                  <a:pt x="64" y="94"/>
                  <a:pt x="80" y="82"/>
                  <a:pt x="86" y="66"/>
                </a:cubicBezTo>
                <a:cubicBezTo>
                  <a:pt x="73" y="61"/>
                  <a:pt x="73" y="61"/>
                  <a:pt x="73" y="61"/>
                </a:cubicBezTo>
                <a:lnTo>
                  <a:pt x="46" y="52"/>
                </a:lnTo>
                <a:close/>
                <a:moveTo>
                  <a:pt x="42" y="41"/>
                </a:moveTo>
                <a:cubicBezTo>
                  <a:pt x="42" y="0"/>
                  <a:pt x="42" y="0"/>
                  <a:pt x="42" y="0"/>
                </a:cubicBezTo>
                <a:cubicBezTo>
                  <a:pt x="31" y="1"/>
                  <a:pt x="20" y="5"/>
                  <a:pt x="13" y="12"/>
                </a:cubicBezTo>
                <a:cubicBezTo>
                  <a:pt x="36" y="35"/>
                  <a:pt x="36" y="35"/>
                  <a:pt x="36" y="35"/>
                </a:cubicBezTo>
                <a:lnTo>
                  <a:pt x="42" y="41"/>
                </a:lnTo>
                <a:close/>
                <a:moveTo>
                  <a:pt x="47" y="2"/>
                </a:moveTo>
                <a:cubicBezTo>
                  <a:pt x="47" y="45"/>
                  <a:pt x="47" y="45"/>
                  <a:pt x="47" y="45"/>
                </a:cubicBezTo>
                <a:cubicBezTo>
                  <a:pt x="88" y="60"/>
                  <a:pt x="88" y="60"/>
                  <a:pt x="88" y="60"/>
                </a:cubicBezTo>
                <a:cubicBezTo>
                  <a:pt x="90" y="56"/>
                  <a:pt x="90" y="51"/>
                  <a:pt x="90" y="46"/>
                </a:cubicBezTo>
                <a:cubicBezTo>
                  <a:pt x="90" y="22"/>
                  <a:pt x="71" y="3"/>
                  <a:pt x="47" y="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TextBox 11"/>
          <p:cNvSpPr txBox="1"/>
          <p:nvPr/>
        </p:nvSpPr>
        <p:spPr>
          <a:xfrm>
            <a:off x="5132691" y="3580727"/>
            <a:ext cx="365806" cy="400110"/>
          </a:xfrm>
          <a:prstGeom prst="rect">
            <a:avLst/>
          </a:prstGeom>
          <a:noFill/>
        </p:spPr>
        <p:txBody>
          <a:bodyPr wrap="none" rtlCol="0">
            <a:spAutoFit/>
          </a:bodyPr>
          <a:lstStyle/>
          <a:p>
            <a:r>
              <a:rPr lang="en-US" sz="2000" b="1" dirty="0">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01</a:t>
            </a:r>
            <a:endParaRPr lang="en-US" sz="2000" b="1" dirty="0">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39" name="Isosceles Triangle 193"/>
          <p:cNvSpPr/>
          <p:nvPr/>
        </p:nvSpPr>
        <p:spPr>
          <a:xfrm rot="5400000" flipH="1">
            <a:off x="5621559" y="3735528"/>
            <a:ext cx="109728" cy="91440"/>
          </a:xfrm>
          <a:prstGeom prst="triangl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9" name="TextBox 14"/>
          <p:cNvSpPr txBox="1"/>
          <p:nvPr/>
        </p:nvSpPr>
        <p:spPr>
          <a:xfrm>
            <a:off x="5132691" y="4890664"/>
            <a:ext cx="423514" cy="400110"/>
          </a:xfrm>
          <a:prstGeom prst="rect">
            <a:avLst/>
          </a:prstGeom>
          <a:noFill/>
        </p:spPr>
        <p:txBody>
          <a:bodyPr wrap="none" rtlCol="0">
            <a:spAutoFit/>
          </a:bodyPr>
          <a:lstStyle/>
          <a:p>
            <a:r>
              <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03</a:t>
            </a:r>
            <a:endPar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50" name="Isosceles Triangle 199"/>
          <p:cNvSpPr/>
          <p:nvPr/>
        </p:nvSpPr>
        <p:spPr>
          <a:xfrm rot="5400000" flipH="1">
            <a:off x="5621559" y="5045465"/>
            <a:ext cx="109728" cy="91440"/>
          </a:xfrm>
          <a:prstGeom prst="triangl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TextBox 17"/>
          <p:cNvSpPr txBox="1"/>
          <p:nvPr/>
        </p:nvSpPr>
        <p:spPr>
          <a:xfrm>
            <a:off x="8243271" y="3580727"/>
            <a:ext cx="418704" cy="400110"/>
          </a:xfrm>
          <a:prstGeom prst="rect">
            <a:avLst/>
          </a:prstGeom>
          <a:noFill/>
        </p:spPr>
        <p:txBody>
          <a:bodyPr wrap="none" rtlCol="0">
            <a:spAutoFit/>
          </a:bodyPr>
          <a:lstStyle/>
          <a:p>
            <a:r>
              <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02</a:t>
            </a:r>
            <a:endPar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52" name="Isosceles Triangle 205"/>
          <p:cNvSpPr/>
          <p:nvPr/>
        </p:nvSpPr>
        <p:spPr>
          <a:xfrm rot="5400000" flipH="1">
            <a:off x="8732139" y="3735528"/>
            <a:ext cx="109728" cy="91440"/>
          </a:xfrm>
          <a:prstGeom prst="triangl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3" name="TextBox 20"/>
          <p:cNvSpPr txBox="1"/>
          <p:nvPr/>
        </p:nvSpPr>
        <p:spPr>
          <a:xfrm>
            <a:off x="8243271" y="4890664"/>
            <a:ext cx="421910" cy="400110"/>
          </a:xfrm>
          <a:prstGeom prst="rect">
            <a:avLst/>
          </a:prstGeom>
          <a:noFill/>
        </p:spPr>
        <p:txBody>
          <a:bodyPr wrap="none" rtlCol="0">
            <a:spAutoFit/>
          </a:bodyPr>
          <a:lstStyle/>
          <a:p>
            <a:r>
              <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04</a:t>
            </a:r>
            <a:endParaRPr lang="en-US" sz="2000" b="1">
              <a:solidFill>
                <a:srgbClr val="75902F"/>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54" name="Isosceles Triangle 208"/>
          <p:cNvSpPr/>
          <p:nvPr/>
        </p:nvSpPr>
        <p:spPr>
          <a:xfrm rot="5400000" flipH="1">
            <a:off x="8732139" y="5045465"/>
            <a:ext cx="109728" cy="91440"/>
          </a:xfrm>
          <a:prstGeom prst="triangl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5" name="文本框 54"/>
          <p:cNvSpPr txBox="1"/>
          <p:nvPr/>
        </p:nvSpPr>
        <p:spPr>
          <a:xfrm>
            <a:off x="4531863" y="1873106"/>
            <a:ext cx="6325189"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文艺让生活更有范文艺让生活更有范文艺让生活更有范文艺让生活更有范文艺让生活更有范文艺让生活更有范文艺让生活更有范文艺让生活更有范文艺让生活更有范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6" name="文本框 55"/>
          <p:cNvSpPr txBox="1"/>
          <p:nvPr/>
        </p:nvSpPr>
        <p:spPr>
          <a:xfrm>
            <a:off x="4531864" y="1411441"/>
            <a:ext cx="2680906" cy="461665"/>
          </a:xfrm>
          <a:prstGeom prst="rect">
            <a:avLst/>
          </a:prstGeom>
          <a:noFill/>
        </p:spPr>
        <p:txBody>
          <a:bodyPr wrap="square" rtlCol="0">
            <a:spAutoFit/>
          </a:bodyPr>
          <a:lstStyle/>
          <a:p>
            <a:pPr algn="dist"/>
            <a:r>
              <a:rPr lang="zh-CN" altLang="en-US" sz="240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这里是您的文本</a:t>
            </a:r>
            <a:endParaRPr lang="zh-CN" altLang="en-US" sz="240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TextBox 170"/>
          <p:cNvSpPr txBox="1"/>
          <p:nvPr/>
        </p:nvSpPr>
        <p:spPr>
          <a:xfrm>
            <a:off x="5875529" y="3564567"/>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8" name="TextBox 171"/>
          <p:cNvSpPr txBox="1"/>
          <p:nvPr/>
        </p:nvSpPr>
        <p:spPr>
          <a:xfrm>
            <a:off x="5875529" y="3874764"/>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59" name="TextBox 170"/>
          <p:cNvSpPr txBox="1"/>
          <p:nvPr/>
        </p:nvSpPr>
        <p:spPr>
          <a:xfrm>
            <a:off x="9072071" y="3580727"/>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0" name="TextBox 171"/>
          <p:cNvSpPr txBox="1"/>
          <p:nvPr/>
        </p:nvSpPr>
        <p:spPr>
          <a:xfrm>
            <a:off x="9072071" y="3890924"/>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61" name="TextBox 170"/>
          <p:cNvSpPr txBox="1"/>
          <p:nvPr/>
        </p:nvSpPr>
        <p:spPr>
          <a:xfrm>
            <a:off x="5875529" y="4916403"/>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TextBox 171"/>
          <p:cNvSpPr txBox="1"/>
          <p:nvPr/>
        </p:nvSpPr>
        <p:spPr>
          <a:xfrm>
            <a:off x="5875529" y="5226600"/>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63" name="TextBox 170"/>
          <p:cNvSpPr txBox="1"/>
          <p:nvPr/>
        </p:nvSpPr>
        <p:spPr>
          <a:xfrm>
            <a:off x="9072071" y="4932563"/>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TextBox 171"/>
          <p:cNvSpPr txBox="1"/>
          <p:nvPr/>
        </p:nvSpPr>
        <p:spPr>
          <a:xfrm>
            <a:off x="9072071" y="5242760"/>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anim calcmode="lin" valueType="num">
                                      <p:cBhvr>
                                        <p:cTn id="8" dur="250" fill="hold"/>
                                        <p:tgtEl>
                                          <p:spTgt spid="28"/>
                                        </p:tgtEl>
                                        <p:attrNameLst>
                                          <p:attrName>ppt_x</p:attrName>
                                        </p:attrNameLst>
                                      </p:cBhvr>
                                      <p:tavLst>
                                        <p:tav tm="0">
                                          <p:val>
                                            <p:strVal val="#ppt_x"/>
                                          </p:val>
                                        </p:tav>
                                        <p:tav tm="100000">
                                          <p:val>
                                            <p:strVal val="#ppt_x"/>
                                          </p:val>
                                        </p:tav>
                                      </p:tavLst>
                                    </p:anim>
                                    <p:anim calcmode="lin" valueType="num">
                                      <p:cBhvr>
                                        <p:cTn id="9" dur="2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50"/>
                                        <p:tgtEl>
                                          <p:spTgt spid="29"/>
                                        </p:tgtEl>
                                      </p:cBhvr>
                                    </p:animEffect>
                                    <p:anim calcmode="lin" valueType="num">
                                      <p:cBhvr>
                                        <p:cTn id="14" dur="250" fill="hold"/>
                                        <p:tgtEl>
                                          <p:spTgt spid="29"/>
                                        </p:tgtEl>
                                        <p:attrNameLst>
                                          <p:attrName>ppt_x</p:attrName>
                                        </p:attrNameLst>
                                      </p:cBhvr>
                                      <p:tavLst>
                                        <p:tav tm="0">
                                          <p:val>
                                            <p:strVal val="#ppt_x"/>
                                          </p:val>
                                        </p:tav>
                                        <p:tav tm="100000">
                                          <p:val>
                                            <p:strVal val="#ppt_x"/>
                                          </p:val>
                                        </p:tav>
                                      </p:tavLst>
                                    </p:anim>
                                    <p:anim calcmode="lin" valueType="num">
                                      <p:cBhvr>
                                        <p:cTn id="15" dur="25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anim calcmode="lin" valueType="num">
                                      <p:cBhvr>
                                        <p:cTn id="20" dur="250" fill="hold"/>
                                        <p:tgtEl>
                                          <p:spTgt spid="31"/>
                                        </p:tgtEl>
                                        <p:attrNameLst>
                                          <p:attrName>ppt_x</p:attrName>
                                        </p:attrNameLst>
                                      </p:cBhvr>
                                      <p:tavLst>
                                        <p:tav tm="0">
                                          <p:val>
                                            <p:strVal val="#ppt_x"/>
                                          </p:val>
                                        </p:tav>
                                        <p:tav tm="100000">
                                          <p:val>
                                            <p:strVal val="#ppt_x"/>
                                          </p:val>
                                        </p:tav>
                                      </p:tavLst>
                                    </p:anim>
                                    <p:anim calcmode="lin" valueType="num">
                                      <p:cBhvr>
                                        <p:cTn id="21" dur="25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250"/>
                                        <p:tgtEl>
                                          <p:spTgt spid="32"/>
                                        </p:tgtEl>
                                      </p:cBhvr>
                                    </p:animEffect>
                                    <p:anim calcmode="lin" valueType="num">
                                      <p:cBhvr>
                                        <p:cTn id="26" dur="250" fill="hold"/>
                                        <p:tgtEl>
                                          <p:spTgt spid="32"/>
                                        </p:tgtEl>
                                        <p:attrNameLst>
                                          <p:attrName>ppt_x</p:attrName>
                                        </p:attrNameLst>
                                      </p:cBhvr>
                                      <p:tavLst>
                                        <p:tav tm="0">
                                          <p:val>
                                            <p:strVal val="#ppt_x"/>
                                          </p:val>
                                        </p:tav>
                                        <p:tav tm="100000">
                                          <p:val>
                                            <p:strVal val="#ppt_x"/>
                                          </p:val>
                                        </p:tav>
                                      </p:tavLst>
                                    </p:anim>
                                    <p:anim calcmode="lin" valueType="num">
                                      <p:cBhvr>
                                        <p:cTn id="27" dur="25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anim calcmode="lin" valueType="num">
                                      <p:cBhvr>
                                        <p:cTn id="32" dur="250" fill="hold"/>
                                        <p:tgtEl>
                                          <p:spTgt spid="33"/>
                                        </p:tgtEl>
                                        <p:attrNameLst>
                                          <p:attrName>ppt_x</p:attrName>
                                        </p:attrNameLst>
                                      </p:cBhvr>
                                      <p:tavLst>
                                        <p:tav tm="0">
                                          <p:val>
                                            <p:strVal val="#ppt_x"/>
                                          </p:val>
                                        </p:tav>
                                        <p:tav tm="100000">
                                          <p:val>
                                            <p:strVal val="#ppt_x"/>
                                          </p:val>
                                        </p:tav>
                                      </p:tavLst>
                                    </p:anim>
                                    <p:anim calcmode="lin" valueType="num">
                                      <p:cBhvr>
                                        <p:cTn id="33" dur="250" fill="hold"/>
                                        <p:tgtEl>
                                          <p:spTgt spid="3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anim calcmode="lin" valueType="num">
                                      <p:cBhvr>
                                        <p:cTn id="38" dur="250" fill="hold"/>
                                        <p:tgtEl>
                                          <p:spTgt spid="34"/>
                                        </p:tgtEl>
                                        <p:attrNameLst>
                                          <p:attrName>ppt_x</p:attrName>
                                        </p:attrNameLst>
                                      </p:cBhvr>
                                      <p:tavLst>
                                        <p:tav tm="0">
                                          <p:val>
                                            <p:strVal val="#ppt_x"/>
                                          </p:val>
                                        </p:tav>
                                        <p:tav tm="100000">
                                          <p:val>
                                            <p:strVal val="#ppt_x"/>
                                          </p:val>
                                        </p:tav>
                                      </p:tavLst>
                                    </p:anim>
                                    <p:anim calcmode="lin" valueType="num">
                                      <p:cBhvr>
                                        <p:cTn id="39" dur="25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250"/>
                                        <p:tgtEl>
                                          <p:spTgt spid="35"/>
                                        </p:tgtEl>
                                      </p:cBhvr>
                                    </p:animEffect>
                                    <p:anim calcmode="lin" valueType="num">
                                      <p:cBhvr>
                                        <p:cTn id="44" dur="250" fill="hold"/>
                                        <p:tgtEl>
                                          <p:spTgt spid="35"/>
                                        </p:tgtEl>
                                        <p:attrNameLst>
                                          <p:attrName>ppt_x</p:attrName>
                                        </p:attrNameLst>
                                      </p:cBhvr>
                                      <p:tavLst>
                                        <p:tav tm="0">
                                          <p:val>
                                            <p:strVal val="#ppt_x"/>
                                          </p:val>
                                        </p:tav>
                                        <p:tav tm="100000">
                                          <p:val>
                                            <p:strVal val="#ppt_x"/>
                                          </p:val>
                                        </p:tav>
                                      </p:tavLst>
                                    </p:anim>
                                    <p:anim calcmode="lin" valueType="num">
                                      <p:cBhvr>
                                        <p:cTn id="45" dur="25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250"/>
                                        <p:tgtEl>
                                          <p:spTgt spid="36"/>
                                        </p:tgtEl>
                                      </p:cBhvr>
                                    </p:animEffec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anim calcmode="lin" valueType="num">
                                      <p:cBhvr>
                                        <p:cTn id="56" dur="250" fill="hold"/>
                                        <p:tgtEl>
                                          <p:spTgt spid="37"/>
                                        </p:tgtEl>
                                        <p:attrNameLst>
                                          <p:attrName>ppt_x</p:attrName>
                                        </p:attrNameLst>
                                      </p:cBhvr>
                                      <p:tavLst>
                                        <p:tav tm="0">
                                          <p:val>
                                            <p:strVal val="#ppt_x"/>
                                          </p:val>
                                        </p:tav>
                                        <p:tav tm="100000">
                                          <p:val>
                                            <p:strVal val="#ppt_x"/>
                                          </p:val>
                                        </p:tav>
                                      </p:tavLst>
                                    </p:anim>
                                    <p:anim calcmode="lin" valueType="num">
                                      <p:cBhvr>
                                        <p:cTn id="57" dur="250" fill="hold"/>
                                        <p:tgtEl>
                                          <p:spTgt spid="37"/>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250"/>
                                        <p:tgtEl>
                                          <p:spTgt spid="38"/>
                                        </p:tgtEl>
                                      </p:cBhvr>
                                    </p:animEffect>
                                    <p:anim calcmode="lin" valueType="num">
                                      <p:cBhvr>
                                        <p:cTn id="62" dur="250" fill="hold"/>
                                        <p:tgtEl>
                                          <p:spTgt spid="38"/>
                                        </p:tgtEl>
                                        <p:attrNameLst>
                                          <p:attrName>ppt_x</p:attrName>
                                        </p:attrNameLst>
                                      </p:cBhvr>
                                      <p:tavLst>
                                        <p:tav tm="0">
                                          <p:val>
                                            <p:strVal val="#ppt_x"/>
                                          </p:val>
                                        </p:tav>
                                        <p:tav tm="100000">
                                          <p:val>
                                            <p:strVal val="#ppt_x"/>
                                          </p:val>
                                        </p:tav>
                                      </p:tavLst>
                                    </p:anim>
                                    <p:anim calcmode="lin" valueType="num">
                                      <p:cBhvr>
                                        <p:cTn id="63" dur="25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250"/>
                                        <p:tgtEl>
                                          <p:spTgt spid="39"/>
                                        </p:tgtEl>
                                      </p:cBhvr>
                                    </p:animEffect>
                                    <p:anim calcmode="lin" valueType="num">
                                      <p:cBhvr>
                                        <p:cTn id="68" dur="250" fill="hold"/>
                                        <p:tgtEl>
                                          <p:spTgt spid="39"/>
                                        </p:tgtEl>
                                        <p:attrNameLst>
                                          <p:attrName>ppt_x</p:attrName>
                                        </p:attrNameLst>
                                      </p:cBhvr>
                                      <p:tavLst>
                                        <p:tav tm="0">
                                          <p:val>
                                            <p:strVal val="#ppt_x"/>
                                          </p:val>
                                        </p:tav>
                                        <p:tav tm="100000">
                                          <p:val>
                                            <p:strVal val="#ppt_x"/>
                                          </p:val>
                                        </p:tav>
                                      </p:tavLst>
                                    </p:anim>
                                    <p:anim calcmode="lin" valueType="num">
                                      <p:cBhvr>
                                        <p:cTn id="69" dur="25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250"/>
                                        <p:tgtEl>
                                          <p:spTgt spid="49"/>
                                        </p:tgtEl>
                                      </p:cBhvr>
                                    </p:animEffect>
                                    <p:anim calcmode="lin" valueType="num">
                                      <p:cBhvr>
                                        <p:cTn id="74" dur="250" fill="hold"/>
                                        <p:tgtEl>
                                          <p:spTgt spid="49"/>
                                        </p:tgtEl>
                                        <p:attrNameLst>
                                          <p:attrName>ppt_x</p:attrName>
                                        </p:attrNameLst>
                                      </p:cBhvr>
                                      <p:tavLst>
                                        <p:tav tm="0">
                                          <p:val>
                                            <p:strVal val="#ppt_x"/>
                                          </p:val>
                                        </p:tav>
                                        <p:tav tm="100000">
                                          <p:val>
                                            <p:strVal val="#ppt_x"/>
                                          </p:val>
                                        </p:tav>
                                      </p:tavLst>
                                    </p:anim>
                                    <p:anim calcmode="lin" valueType="num">
                                      <p:cBhvr>
                                        <p:cTn id="75" dur="250" fill="hold"/>
                                        <p:tgtEl>
                                          <p:spTgt spid="4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250"/>
                                        <p:tgtEl>
                                          <p:spTgt spid="50"/>
                                        </p:tgtEl>
                                      </p:cBhvr>
                                    </p:animEffect>
                                    <p:anim calcmode="lin" valueType="num">
                                      <p:cBhvr>
                                        <p:cTn id="80" dur="250" fill="hold"/>
                                        <p:tgtEl>
                                          <p:spTgt spid="50"/>
                                        </p:tgtEl>
                                        <p:attrNameLst>
                                          <p:attrName>ppt_x</p:attrName>
                                        </p:attrNameLst>
                                      </p:cBhvr>
                                      <p:tavLst>
                                        <p:tav tm="0">
                                          <p:val>
                                            <p:strVal val="#ppt_x"/>
                                          </p:val>
                                        </p:tav>
                                        <p:tav tm="100000">
                                          <p:val>
                                            <p:strVal val="#ppt_x"/>
                                          </p:val>
                                        </p:tav>
                                      </p:tavLst>
                                    </p:anim>
                                    <p:anim calcmode="lin" valueType="num">
                                      <p:cBhvr>
                                        <p:cTn id="81" dur="250" fill="hold"/>
                                        <p:tgtEl>
                                          <p:spTgt spid="5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250"/>
                                        <p:tgtEl>
                                          <p:spTgt spid="51"/>
                                        </p:tgtEl>
                                      </p:cBhvr>
                                    </p:animEffect>
                                    <p:anim calcmode="lin" valueType="num">
                                      <p:cBhvr>
                                        <p:cTn id="86" dur="250" fill="hold"/>
                                        <p:tgtEl>
                                          <p:spTgt spid="51"/>
                                        </p:tgtEl>
                                        <p:attrNameLst>
                                          <p:attrName>ppt_x</p:attrName>
                                        </p:attrNameLst>
                                      </p:cBhvr>
                                      <p:tavLst>
                                        <p:tav tm="0">
                                          <p:val>
                                            <p:strVal val="#ppt_x"/>
                                          </p:val>
                                        </p:tav>
                                        <p:tav tm="100000">
                                          <p:val>
                                            <p:strVal val="#ppt_x"/>
                                          </p:val>
                                        </p:tav>
                                      </p:tavLst>
                                    </p:anim>
                                    <p:anim calcmode="lin" valueType="num">
                                      <p:cBhvr>
                                        <p:cTn id="87" dur="250" fill="hold"/>
                                        <p:tgtEl>
                                          <p:spTgt spid="51"/>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250"/>
                                        <p:tgtEl>
                                          <p:spTgt spid="52"/>
                                        </p:tgtEl>
                                      </p:cBhvr>
                                    </p:animEffect>
                                    <p:anim calcmode="lin" valueType="num">
                                      <p:cBhvr>
                                        <p:cTn id="92" dur="250" fill="hold"/>
                                        <p:tgtEl>
                                          <p:spTgt spid="52"/>
                                        </p:tgtEl>
                                        <p:attrNameLst>
                                          <p:attrName>ppt_x</p:attrName>
                                        </p:attrNameLst>
                                      </p:cBhvr>
                                      <p:tavLst>
                                        <p:tav tm="0">
                                          <p:val>
                                            <p:strVal val="#ppt_x"/>
                                          </p:val>
                                        </p:tav>
                                        <p:tav tm="100000">
                                          <p:val>
                                            <p:strVal val="#ppt_x"/>
                                          </p:val>
                                        </p:tav>
                                      </p:tavLst>
                                    </p:anim>
                                    <p:anim calcmode="lin" valueType="num">
                                      <p:cBhvr>
                                        <p:cTn id="93" dur="250" fill="hold"/>
                                        <p:tgtEl>
                                          <p:spTgt spid="52"/>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250"/>
                                        <p:tgtEl>
                                          <p:spTgt spid="53"/>
                                        </p:tgtEl>
                                      </p:cBhvr>
                                    </p:animEffect>
                                    <p:anim calcmode="lin" valueType="num">
                                      <p:cBhvr>
                                        <p:cTn id="98" dur="250" fill="hold"/>
                                        <p:tgtEl>
                                          <p:spTgt spid="53"/>
                                        </p:tgtEl>
                                        <p:attrNameLst>
                                          <p:attrName>ppt_x</p:attrName>
                                        </p:attrNameLst>
                                      </p:cBhvr>
                                      <p:tavLst>
                                        <p:tav tm="0">
                                          <p:val>
                                            <p:strVal val="#ppt_x"/>
                                          </p:val>
                                        </p:tav>
                                        <p:tav tm="100000">
                                          <p:val>
                                            <p:strVal val="#ppt_x"/>
                                          </p:val>
                                        </p:tav>
                                      </p:tavLst>
                                    </p:anim>
                                    <p:anim calcmode="lin" valueType="num">
                                      <p:cBhvr>
                                        <p:cTn id="99" dur="250" fill="hold"/>
                                        <p:tgtEl>
                                          <p:spTgt spid="53"/>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250"/>
                                        <p:tgtEl>
                                          <p:spTgt spid="54"/>
                                        </p:tgtEl>
                                      </p:cBhvr>
                                    </p:animEffect>
                                    <p:anim calcmode="lin" valueType="num">
                                      <p:cBhvr>
                                        <p:cTn id="104" dur="250" fill="hold"/>
                                        <p:tgtEl>
                                          <p:spTgt spid="54"/>
                                        </p:tgtEl>
                                        <p:attrNameLst>
                                          <p:attrName>ppt_x</p:attrName>
                                        </p:attrNameLst>
                                      </p:cBhvr>
                                      <p:tavLst>
                                        <p:tav tm="0">
                                          <p:val>
                                            <p:strVal val="#ppt_x"/>
                                          </p:val>
                                        </p:tav>
                                        <p:tav tm="100000">
                                          <p:val>
                                            <p:strVal val="#ppt_x"/>
                                          </p:val>
                                        </p:tav>
                                      </p:tavLst>
                                    </p:anim>
                                    <p:anim calcmode="lin" valueType="num">
                                      <p:cBhvr>
                                        <p:cTn id="105"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2" grpId="0" animBg="1"/>
      <p:bldP spid="33" grpId="0" animBg="1"/>
      <p:bldP spid="34" grpId="0" animBg="1"/>
      <p:bldP spid="35" grpId="0" animBg="1"/>
      <p:bldP spid="36" grpId="0" animBg="1"/>
      <p:bldP spid="37" grpId="0" animBg="1"/>
      <p:bldP spid="38" grpId="0"/>
      <p:bldP spid="39" grpId="0" animBg="1"/>
      <p:bldP spid="49" grpId="0"/>
      <p:bldP spid="50" grpId="0" animBg="1"/>
      <p:bldP spid="51" grpId="0"/>
      <p:bldP spid="52" grpId="0" animBg="1"/>
      <p:bldP spid="53"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40" name="平行四边形 74"/>
          <p:cNvSpPr>
            <a:spLocks noChangeArrowheads="1"/>
          </p:cNvSpPr>
          <p:nvPr/>
        </p:nvSpPr>
        <p:spPr bwMode="auto">
          <a:xfrm flipH="1" flipV="1">
            <a:off x="6126163" y="3862388"/>
            <a:ext cx="3090862" cy="2032000"/>
          </a:xfrm>
          <a:prstGeom prst="parallelogram">
            <a:avLst>
              <a:gd name="adj" fmla="val 24992"/>
            </a:avLst>
          </a:prstGeom>
          <a:blipFill dpi="0" rotWithShape="0">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1" name="任意多边形 77"/>
          <p:cNvSpPr/>
          <p:nvPr/>
        </p:nvSpPr>
        <p:spPr bwMode="auto">
          <a:xfrm flipH="1" flipV="1">
            <a:off x="5387975" y="3862388"/>
            <a:ext cx="1924050" cy="2032000"/>
          </a:xfrm>
          <a:custGeom>
            <a:avLst/>
            <a:gdLst>
              <a:gd name="T0" fmla="*/ 1416050 w 1924050"/>
              <a:gd name="T1" fmla="*/ 2032003 h 2031999"/>
              <a:gd name="T2" fmla="*/ 757236 w 1924050"/>
              <a:gd name="T3" fmla="*/ 2032003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2" name="任意多边形 80"/>
          <p:cNvSpPr/>
          <p:nvPr/>
        </p:nvSpPr>
        <p:spPr bwMode="auto">
          <a:xfrm flipH="1" flipV="1">
            <a:off x="8783638" y="3862388"/>
            <a:ext cx="1924050" cy="2032000"/>
          </a:xfrm>
          <a:custGeom>
            <a:avLst/>
            <a:gdLst>
              <a:gd name="T0" fmla="*/ 1416050 w 1924050"/>
              <a:gd name="T1" fmla="*/ 2032003 h 2031999"/>
              <a:gd name="T2" fmla="*/ 938746 w 1924050"/>
              <a:gd name="T3" fmla="*/ 2032003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3" name="任意多边形 83"/>
          <p:cNvSpPr/>
          <p:nvPr/>
        </p:nvSpPr>
        <p:spPr bwMode="auto">
          <a:xfrm flipH="1" flipV="1">
            <a:off x="9334500" y="3862388"/>
            <a:ext cx="822325" cy="2032000"/>
          </a:xfrm>
          <a:custGeom>
            <a:avLst/>
            <a:gdLst>
              <a:gd name="T0" fmla="*/ 314322 w 822330"/>
              <a:gd name="T1" fmla="*/ 2032003 h 2031999"/>
              <a:gd name="T2" fmla="*/ 0 w 822330"/>
              <a:gd name="T3" fmla="*/ 2032003 h 2031999"/>
              <a:gd name="T4" fmla="*/ 507988 w 822330"/>
              <a:gd name="T5" fmla="*/ 0 h 2031999"/>
              <a:gd name="T6" fmla="*/ 822310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4" name="任意多边形 86"/>
          <p:cNvSpPr/>
          <p:nvPr/>
        </p:nvSpPr>
        <p:spPr bwMode="auto">
          <a:xfrm flipH="1" flipV="1">
            <a:off x="9725025" y="3862388"/>
            <a:ext cx="688975" cy="2032000"/>
          </a:xfrm>
          <a:custGeom>
            <a:avLst/>
            <a:gdLst>
              <a:gd name="T0" fmla="*/ 181001 w 688447"/>
              <a:gd name="T1" fmla="*/ 2032003 h 2031999"/>
              <a:gd name="T2" fmla="*/ 0 w 688447"/>
              <a:gd name="T3" fmla="*/ 2032003 h 2031999"/>
              <a:gd name="T4" fmla="*/ 509560 w 688447"/>
              <a:gd name="T5" fmla="*/ 0 h 2031999"/>
              <a:gd name="T6" fmla="*/ 690561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5" name="平行四边形 89"/>
          <p:cNvSpPr>
            <a:spLocks noChangeArrowheads="1"/>
          </p:cNvSpPr>
          <p:nvPr/>
        </p:nvSpPr>
        <p:spPr bwMode="auto">
          <a:xfrm flipV="1">
            <a:off x="2709863" y="1757363"/>
            <a:ext cx="3090862" cy="2032000"/>
          </a:xfrm>
          <a:prstGeom prst="parallelogram">
            <a:avLst>
              <a:gd name="adj" fmla="val 24992"/>
            </a:avLst>
          </a:prstGeom>
          <a:blipFill dpi="0" rotWithShape="0">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6" name="任意多边形 90"/>
          <p:cNvSpPr/>
          <p:nvPr/>
        </p:nvSpPr>
        <p:spPr bwMode="auto">
          <a:xfrm flipV="1">
            <a:off x="4614863" y="1757363"/>
            <a:ext cx="1924050" cy="2032000"/>
          </a:xfrm>
          <a:custGeom>
            <a:avLst/>
            <a:gdLst>
              <a:gd name="T0" fmla="*/ 1416050 w 1924050"/>
              <a:gd name="T1" fmla="*/ 2032003 h 2031999"/>
              <a:gd name="T2" fmla="*/ 757236 w 1924050"/>
              <a:gd name="T3" fmla="*/ 2032003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任意多边形 91"/>
          <p:cNvSpPr/>
          <p:nvPr/>
        </p:nvSpPr>
        <p:spPr bwMode="auto">
          <a:xfrm flipV="1">
            <a:off x="1219200" y="1757363"/>
            <a:ext cx="1924050" cy="2032000"/>
          </a:xfrm>
          <a:custGeom>
            <a:avLst/>
            <a:gdLst>
              <a:gd name="T0" fmla="*/ 1416050 w 1924050"/>
              <a:gd name="T1" fmla="*/ 2032003 h 2031999"/>
              <a:gd name="T2" fmla="*/ 938746 w 1924050"/>
              <a:gd name="T3" fmla="*/ 2032003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任意多边形 92"/>
          <p:cNvSpPr/>
          <p:nvPr/>
        </p:nvSpPr>
        <p:spPr bwMode="auto">
          <a:xfrm flipV="1">
            <a:off x="1770063" y="1757363"/>
            <a:ext cx="822325" cy="2032000"/>
          </a:xfrm>
          <a:custGeom>
            <a:avLst/>
            <a:gdLst>
              <a:gd name="T0" fmla="*/ 314322 w 822330"/>
              <a:gd name="T1" fmla="*/ 2032003 h 2031999"/>
              <a:gd name="T2" fmla="*/ 0 w 822330"/>
              <a:gd name="T3" fmla="*/ 2032003 h 2031999"/>
              <a:gd name="T4" fmla="*/ 507988 w 822330"/>
              <a:gd name="T5" fmla="*/ 0 h 2031999"/>
              <a:gd name="T6" fmla="*/ 822310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5" name="任意多边形 93"/>
          <p:cNvSpPr/>
          <p:nvPr/>
        </p:nvSpPr>
        <p:spPr bwMode="auto">
          <a:xfrm flipV="1">
            <a:off x="1514475" y="1757363"/>
            <a:ext cx="688975" cy="2032000"/>
          </a:xfrm>
          <a:custGeom>
            <a:avLst/>
            <a:gdLst>
              <a:gd name="T0" fmla="*/ 181001 w 688447"/>
              <a:gd name="T1" fmla="*/ 2032003 h 2031999"/>
              <a:gd name="T2" fmla="*/ 0 w 688447"/>
              <a:gd name="T3" fmla="*/ 2032003 h 2031999"/>
              <a:gd name="T4" fmla="*/ 509560 w 688447"/>
              <a:gd name="T5" fmla="*/ 0 h 2031999"/>
              <a:gd name="T6" fmla="*/ 690561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8" name="文本框 67"/>
          <p:cNvSpPr txBox="1"/>
          <p:nvPr/>
        </p:nvSpPr>
        <p:spPr>
          <a:xfrm>
            <a:off x="6807855" y="1682684"/>
            <a:ext cx="2526645" cy="461665"/>
          </a:xfrm>
          <a:prstGeom prst="rect">
            <a:avLst/>
          </a:prstGeom>
          <a:noFill/>
        </p:spPr>
        <p:txBody>
          <a:bodyPr wrap="square" rtlCol="0">
            <a:spAutoFit/>
          </a:bodyPr>
          <a:lstStyle/>
          <a:p>
            <a:r>
              <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这里添加文本</a:t>
            </a:r>
            <a:endPar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9" name="文本框 68"/>
          <p:cNvSpPr txBox="1"/>
          <p:nvPr/>
        </p:nvSpPr>
        <p:spPr>
          <a:xfrm>
            <a:off x="6807856" y="2144349"/>
            <a:ext cx="3955824" cy="1754326"/>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请在这里输入您的文字请在这里输入您的文字请在这里输入您</a:t>
            </a:r>
            <a:r>
              <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的文字请在这里输入您的文字</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a:p>
            <a:pPr>
              <a:lnSpc>
                <a:spcPct val="150000"/>
              </a:lnSpc>
            </a:pP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0" name="文本框 69"/>
          <p:cNvSpPr txBox="1"/>
          <p:nvPr/>
        </p:nvSpPr>
        <p:spPr>
          <a:xfrm>
            <a:off x="1541691" y="4061254"/>
            <a:ext cx="2526645" cy="461665"/>
          </a:xfrm>
          <a:prstGeom prst="rect">
            <a:avLst/>
          </a:prstGeom>
          <a:noFill/>
        </p:spPr>
        <p:txBody>
          <a:bodyPr wrap="square" rtlCol="0">
            <a:spAutoFit/>
          </a:bodyPr>
          <a:lstStyle/>
          <a:p>
            <a:r>
              <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这里添加文本</a:t>
            </a:r>
            <a:endPar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1" name="文本框 70"/>
          <p:cNvSpPr txBox="1"/>
          <p:nvPr/>
        </p:nvSpPr>
        <p:spPr>
          <a:xfrm>
            <a:off x="1541692" y="4522919"/>
            <a:ext cx="3955824" cy="1754326"/>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请在这里输入您的文字请在这里输入您的文字请在这里输入您</a:t>
            </a:r>
            <a:r>
              <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的文字请在这里输入您的文字</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a:p>
            <a:pPr>
              <a:lnSpc>
                <a:spcPct val="150000"/>
              </a:lnSpc>
            </a:pP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ppt_x"/>
                                          </p:val>
                                        </p:tav>
                                        <p:tav tm="100000">
                                          <p:val>
                                            <p:strVal val="#ppt_x"/>
                                          </p:val>
                                        </p:tav>
                                      </p:tavLst>
                                    </p:anim>
                                    <p:anim calcmode="lin" valueType="num">
                                      <p:cBhvr additive="base">
                                        <p:cTn id="8" dur="25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250" fill="hold"/>
                                        <p:tgtEl>
                                          <p:spTgt spid="41"/>
                                        </p:tgtEl>
                                        <p:attrNameLst>
                                          <p:attrName>ppt_x</p:attrName>
                                        </p:attrNameLst>
                                      </p:cBhvr>
                                      <p:tavLst>
                                        <p:tav tm="0">
                                          <p:val>
                                            <p:strVal val="#ppt_x"/>
                                          </p:val>
                                        </p:tav>
                                        <p:tav tm="100000">
                                          <p:val>
                                            <p:strVal val="#ppt_x"/>
                                          </p:val>
                                        </p:tav>
                                      </p:tavLst>
                                    </p:anim>
                                    <p:anim calcmode="lin" valueType="num">
                                      <p:cBhvr additive="base">
                                        <p:cTn id="13" dur="25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250" fill="hold"/>
                                        <p:tgtEl>
                                          <p:spTgt spid="42"/>
                                        </p:tgtEl>
                                        <p:attrNameLst>
                                          <p:attrName>ppt_x</p:attrName>
                                        </p:attrNameLst>
                                      </p:cBhvr>
                                      <p:tavLst>
                                        <p:tav tm="0">
                                          <p:val>
                                            <p:strVal val="#ppt_x"/>
                                          </p:val>
                                        </p:tav>
                                        <p:tav tm="100000">
                                          <p:val>
                                            <p:strVal val="#ppt_x"/>
                                          </p:val>
                                        </p:tav>
                                      </p:tavLst>
                                    </p:anim>
                                    <p:anim calcmode="lin" valueType="num">
                                      <p:cBhvr additive="base">
                                        <p:cTn id="18" dur="25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250" fill="hold"/>
                                        <p:tgtEl>
                                          <p:spTgt spid="43"/>
                                        </p:tgtEl>
                                        <p:attrNameLst>
                                          <p:attrName>ppt_x</p:attrName>
                                        </p:attrNameLst>
                                      </p:cBhvr>
                                      <p:tavLst>
                                        <p:tav tm="0">
                                          <p:val>
                                            <p:strVal val="#ppt_x"/>
                                          </p:val>
                                        </p:tav>
                                        <p:tav tm="100000">
                                          <p:val>
                                            <p:strVal val="#ppt_x"/>
                                          </p:val>
                                        </p:tav>
                                      </p:tavLst>
                                    </p:anim>
                                    <p:anim calcmode="lin" valueType="num">
                                      <p:cBhvr additive="base">
                                        <p:cTn id="23" dur="250" fill="hold"/>
                                        <p:tgtEl>
                                          <p:spTgt spid="4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250" fill="hold"/>
                                        <p:tgtEl>
                                          <p:spTgt spid="45"/>
                                        </p:tgtEl>
                                        <p:attrNameLst>
                                          <p:attrName>ppt_x</p:attrName>
                                        </p:attrNameLst>
                                      </p:cBhvr>
                                      <p:tavLst>
                                        <p:tav tm="0">
                                          <p:val>
                                            <p:strVal val="#ppt_x"/>
                                          </p:val>
                                        </p:tav>
                                        <p:tav tm="100000">
                                          <p:val>
                                            <p:strVal val="#ppt_x"/>
                                          </p:val>
                                        </p:tav>
                                      </p:tavLst>
                                    </p:anim>
                                    <p:anim calcmode="lin" valueType="num">
                                      <p:cBhvr additive="base">
                                        <p:cTn id="33" dur="25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250" fill="hold"/>
                                        <p:tgtEl>
                                          <p:spTgt spid="46"/>
                                        </p:tgtEl>
                                        <p:attrNameLst>
                                          <p:attrName>ppt_x</p:attrName>
                                        </p:attrNameLst>
                                      </p:cBhvr>
                                      <p:tavLst>
                                        <p:tav tm="0">
                                          <p:val>
                                            <p:strVal val="#ppt_x"/>
                                          </p:val>
                                        </p:tav>
                                        <p:tav tm="100000">
                                          <p:val>
                                            <p:strVal val="#ppt_x"/>
                                          </p:val>
                                        </p:tav>
                                      </p:tavLst>
                                    </p:anim>
                                    <p:anim calcmode="lin" valueType="num">
                                      <p:cBhvr additive="base">
                                        <p:cTn id="38" dur="250" fill="hold"/>
                                        <p:tgtEl>
                                          <p:spTgt spid="4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additive="base">
                                        <p:cTn id="42" dur="250" fill="hold"/>
                                        <p:tgtEl>
                                          <p:spTgt spid="47"/>
                                        </p:tgtEl>
                                        <p:attrNameLst>
                                          <p:attrName>ppt_x</p:attrName>
                                        </p:attrNameLst>
                                      </p:cBhvr>
                                      <p:tavLst>
                                        <p:tav tm="0">
                                          <p:val>
                                            <p:strVal val="#ppt_x"/>
                                          </p:val>
                                        </p:tav>
                                        <p:tav tm="100000">
                                          <p:val>
                                            <p:strVal val="#ppt_x"/>
                                          </p:val>
                                        </p:tav>
                                      </p:tavLst>
                                    </p:anim>
                                    <p:anim calcmode="lin" valueType="num">
                                      <p:cBhvr additive="base">
                                        <p:cTn id="43" dur="250" fill="hold"/>
                                        <p:tgtEl>
                                          <p:spTgt spid="4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250" fill="hold"/>
                                        <p:tgtEl>
                                          <p:spTgt spid="48"/>
                                        </p:tgtEl>
                                        <p:attrNameLst>
                                          <p:attrName>ppt_x</p:attrName>
                                        </p:attrNameLst>
                                      </p:cBhvr>
                                      <p:tavLst>
                                        <p:tav tm="0">
                                          <p:val>
                                            <p:strVal val="#ppt_x"/>
                                          </p:val>
                                        </p:tav>
                                        <p:tav tm="100000">
                                          <p:val>
                                            <p:strVal val="#ppt_x"/>
                                          </p:val>
                                        </p:tav>
                                      </p:tavLst>
                                    </p:anim>
                                    <p:anim calcmode="lin" valueType="num">
                                      <p:cBhvr additive="base">
                                        <p:cTn id="48" dur="25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250" fill="hold"/>
                                        <p:tgtEl>
                                          <p:spTgt spid="65"/>
                                        </p:tgtEl>
                                        <p:attrNameLst>
                                          <p:attrName>ppt_x</p:attrName>
                                        </p:attrNameLst>
                                      </p:cBhvr>
                                      <p:tavLst>
                                        <p:tav tm="0">
                                          <p:val>
                                            <p:strVal val="#ppt_x"/>
                                          </p:val>
                                        </p:tav>
                                        <p:tav tm="100000">
                                          <p:val>
                                            <p:strVal val="#ppt_x"/>
                                          </p:val>
                                        </p:tav>
                                      </p:tavLst>
                                    </p:anim>
                                    <p:anim calcmode="lin" valueType="num">
                                      <p:cBhvr additive="base">
                                        <p:cTn id="53" dur="2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19" name="Freeform 5"/>
          <p:cNvSpPr/>
          <p:nvPr/>
        </p:nvSpPr>
        <p:spPr bwMode="auto">
          <a:xfrm>
            <a:off x="4455435" y="2078009"/>
            <a:ext cx="2644823" cy="2629649"/>
          </a:xfrm>
          <a:custGeom>
            <a:avLst/>
            <a:gdLst>
              <a:gd name="T0" fmla="*/ 2100 w 2100"/>
              <a:gd name="T1" fmla="*/ 630 h 2147"/>
              <a:gd name="T2" fmla="*/ 634 w 2100"/>
              <a:gd name="T3" fmla="*/ 510 h 2147"/>
              <a:gd name="T4" fmla="*/ 1574 w 2100"/>
              <a:gd name="T5" fmla="*/ 1621 h 2147"/>
              <a:gd name="T6" fmla="*/ 991 w 2100"/>
              <a:gd name="T7" fmla="*/ 1572 h 2147"/>
              <a:gd name="T8" fmla="*/ 2100 w 2100"/>
              <a:gd name="T9" fmla="*/ 630 h 2147"/>
            </a:gdLst>
            <a:ahLst/>
            <a:cxnLst>
              <a:cxn ang="0">
                <a:pos x="T0" y="T1"/>
              </a:cxn>
              <a:cxn ang="0">
                <a:pos x="T2" y="T3"/>
              </a:cxn>
              <a:cxn ang="0">
                <a:pos x="T4" y="T5"/>
              </a:cxn>
              <a:cxn ang="0">
                <a:pos x="T6" y="T7"/>
              </a:cxn>
              <a:cxn ang="0">
                <a:pos x="T8" y="T9"/>
              </a:cxn>
            </a:cxnLst>
            <a:rect l="0" t="0" r="r" b="b"/>
            <a:pathLst>
              <a:path w="2100" h="2147">
                <a:moveTo>
                  <a:pt x="2100" y="630"/>
                </a:moveTo>
                <a:cubicBezTo>
                  <a:pt x="1728" y="193"/>
                  <a:pt x="1072" y="139"/>
                  <a:pt x="634" y="510"/>
                </a:cubicBezTo>
                <a:cubicBezTo>
                  <a:pt x="0" y="1047"/>
                  <a:pt x="953" y="2147"/>
                  <a:pt x="1574" y="1621"/>
                </a:cubicBezTo>
                <a:cubicBezTo>
                  <a:pt x="1400" y="1768"/>
                  <a:pt x="1139" y="1747"/>
                  <a:pt x="991" y="1572"/>
                </a:cubicBezTo>
                <a:cubicBezTo>
                  <a:pt x="466" y="952"/>
                  <a:pt x="1563" y="0"/>
                  <a:pt x="2100" y="630"/>
                </a:cubicBezTo>
                <a:close/>
              </a:path>
            </a:pathLst>
          </a:custGeom>
          <a:solidFill>
            <a:srgbClr val="75902F"/>
          </a:solidFill>
          <a:ln>
            <a:noFill/>
          </a:ln>
        </p:spPr>
        <p:txBody>
          <a:bodyPr vert="horz" wrap="square" lIns="91440" tIns="45720" rIns="91440" bIns="45720" numCol="1" anchor="t" anchorCtr="0" compatLnSpc="1"/>
          <a:lstStyle/>
          <a:p>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0" name="Freeform 6"/>
          <p:cNvSpPr/>
          <p:nvPr/>
        </p:nvSpPr>
        <p:spPr bwMode="auto">
          <a:xfrm>
            <a:off x="5099786" y="2138772"/>
            <a:ext cx="2697396" cy="2568886"/>
          </a:xfrm>
          <a:custGeom>
            <a:avLst/>
            <a:gdLst>
              <a:gd name="T0" fmla="*/ 1521 w 2142"/>
              <a:gd name="T1" fmla="*/ 2097 h 2097"/>
              <a:gd name="T2" fmla="*/ 1637 w 2142"/>
              <a:gd name="T3" fmla="*/ 634 h 2097"/>
              <a:gd name="T4" fmla="*/ 526 w 2142"/>
              <a:gd name="T5" fmla="*/ 1574 h 2097"/>
              <a:gd name="T6" fmla="*/ 575 w 2142"/>
              <a:gd name="T7" fmla="*/ 991 h 2097"/>
              <a:gd name="T8" fmla="*/ 1521 w 2142"/>
              <a:gd name="T9" fmla="*/ 2097 h 2097"/>
            </a:gdLst>
            <a:ahLst/>
            <a:cxnLst>
              <a:cxn ang="0">
                <a:pos x="T0" y="T1"/>
              </a:cxn>
              <a:cxn ang="0">
                <a:pos x="T2" y="T3"/>
              </a:cxn>
              <a:cxn ang="0">
                <a:pos x="T4" y="T5"/>
              </a:cxn>
              <a:cxn ang="0">
                <a:pos x="T6" y="T7"/>
              </a:cxn>
              <a:cxn ang="0">
                <a:pos x="T8" y="T9"/>
              </a:cxn>
            </a:cxnLst>
            <a:rect l="0" t="0" r="r" b="b"/>
            <a:pathLst>
              <a:path w="2142" h="2097">
                <a:moveTo>
                  <a:pt x="1521" y="2097"/>
                </a:moveTo>
                <a:cubicBezTo>
                  <a:pt x="1954" y="1724"/>
                  <a:pt x="2007" y="1071"/>
                  <a:pt x="1637" y="634"/>
                </a:cubicBezTo>
                <a:cubicBezTo>
                  <a:pt x="1100" y="0"/>
                  <a:pt x="0" y="953"/>
                  <a:pt x="526" y="1574"/>
                </a:cubicBezTo>
                <a:cubicBezTo>
                  <a:pt x="379" y="1400"/>
                  <a:pt x="400" y="1139"/>
                  <a:pt x="575" y="991"/>
                </a:cubicBezTo>
                <a:cubicBezTo>
                  <a:pt x="1194" y="467"/>
                  <a:pt x="2142" y="1558"/>
                  <a:pt x="1521" y="2097"/>
                </a:cubicBezTo>
                <a:close/>
              </a:path>
            </a:pathLst>
          </a:custGeom>
          <a:solidFill>
            <a:srgbClr val="75902F"/>
          </a:solidFill>
          <a:ln>
            <a:noFill/>
          </a:ln>
        </p:spPr>
        <p:txBody>
          <a:bodyPr vert="horz" wrap="square" lIns="91440" tIns="45720" rIns="91440" bIns="45720" numCol="1" anchor="t" anchorCtr="0" compatLnSpc="1"/>
          <a:lstStyle/>
          <a:p>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1" name="Freeform 7"/>
          <p:cNvSpPr/>
          <p:nvPr/>
        </p:nvSpPr>
        <p:spPr bwMode="auto">
          <a:xfrm>
            <a:off x="4394819" y="2789868"/>
            <a:ext cx="2705438" cy="2573699"/>
          </a:xfrm>
          <a:custGeom>
            <a:avLst/>
            <a:gdLst>
              <a:gd name="T0" fmla="*/ 633 w 2148"/>
              <a:gd name="T1" fmla="*/ 0 h 2101"/>
              <a:gd name="T2" fmla="*/ 512 w 2148"/>
              <a:gd name="T3" fmla="*/ 1467 h 2101"/>
              <a:gd name="T4" fmla="*/ 1623 w 2148"/>
              <a:gd name="T5" fmla="*/ 527 h 2101"/>
              <a:gd name="T6" fmla="*/ 1574 w 2148"/>
              <a:gd name="T7" fmla="*/ 1110 h 2101"/>
              <a:gd name="T8" fmla="*/ 633 w 2148"/>
              <a:gd name="T9" fmla="*/ 0 h 2101"/>
            </a:gdLst>
            <a:ahLst/>
            <a:cxnLst>
              <a:cxn ang="0">
                <a:pos x="T0" y="T1"/>
              </a:cxn>
              <a:cxn ang="0">
                <a:pos x="T2" y="T3"/>
              </a:cxn>
              <a:cxn ang="0">
                <a:pos x="T4" y="T5"/>
              </a:cxn>
              <a:cxn ang="0">
                <a:pos x="T6" y="T7"/>
              </a:cxn>
              <a:cxn ang="0">
                <a:pos x="T8" y="T9"/>
              </a:cxn>
            </a:cxnLst>
            <a:rect l="0" t="0" r="r" b="b"/>
            <a:pathLst>
              <a:path w="2148" h="2101">
                <a:moveTo>
                  <a:pt x="633" y="0"/>
                </a:moveTo>
                <a:cubicBezTo>
                  <a:pt x="195" y="371"/>
                  <a:pt x="140" y="1028"/>
                  <a:pt x="512" y="1467"/>
                </a:cubicBezTo>
                <a:cubicBezTo>
                  <a:pt x="1048" y="2101"/>
                  <a:pt x="2148" y="1148"/>
                  <a:pt x="1623" y="527"/>
                </a:cubicBezTo>
                <a:cubicBezTo>
                  <a:pt x="1770" y="701"/>
                  <a:pt x="1748" y="962"/>
                  <a:pt x="1574" y="1110"/>
                </a:cubicBezTo>
                <a:cubicBezTo>
                  <a:pt x="953" y="1636"/>
                  <a:pt x="0" y="536"/>
                  <a:pt x="633" y="0"/>
                </a:cubicBezTo>
                <a:close/>
              </a:path>
            </a:pathLst>
          </a:custGeom>
          <a:solidFill>
            <a:srgbClr val="75902F"/>
          </a:solidFill>
          <a:ln>
            <a:noFill/>
          </a:ln>
        </p:spPr>
        <p:txBody>
          <a:bodyPr vert="horz" wrap="square" lIns="91440" tIns="45720" rIns="91440" bIns="45720" numCol="1" anchor="t" anchorCtr="0" compatLnSpc="1"/>
          <a:lstStyle/>
          <a:p>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2" name="Freeform 8"/>
          <p:cNvSpPr/>
          <p:nvPr/>
        </p:nvSpPr>
        <p:spPr bwMode="auto">
          <a:xfrm>
            <a:off x="5091744" y="2775128"/>
            <a:ext cx="2641111" cy="2624234"/>
          </a:xfrm>
          <a:custGeom>
            <a:avLst/>
            <a:gdLst>
              <a:gd name="T0" fmla="*/ 0 w 2097"/>
              <a:gd name="T1" fmla="*/ 1520 h 2142"/>
              <a:gd name="T2" fmla="*/ 1463 w 2097"/>
              <a:gd name="T3" fmla="*/ 1636 h 2142"/>
              <a:gd name="T4" fmla="*/ 523 w 2097"/>
              <a:gd name="T5" fmla="*/ 525 h 2142"/>
              <a:gd name="T6" fmla="*/ 1106 w 2097"/>
              <a:gd name="T7" fmla="*/ 574 h 2142"/>
              <a:gd name="T8" fmla="*/ 0 w 2097"/>
              <a:gd name="T9" fmla="*/ 1520 h 2142"/>
            </a:gdLst>
            <a:ahLst/>
            <a:cxnLst>
              <a:cxn ang="0">
                <a:pos x="T0" y="T1"/>
              </a:cxn>
              <a:cxn ang="0">
                <a:pos x="T2" y="T3"/>
              </a:cxn>
              <a:cxn ang="0">
                <a:pos x="T4" y="T5"/>
              </a:cxn>
              <a:cxn ang="0">
                <a:pos x="T6" y="T7"/>
              </a:cxn>
              <a:cxn ang="0">
                <a:pos x="T8" y="T9"/>
              </a:cxn>
            </a:cxnLst>
            <a:rect l="0" t="0" r="r" b="b"/>
            <a:pathLst>
              <a:path w="2097" h="2142">
                <a:moveTo>
                  <a:pt x="0" y="1520"/>
                </a:moveTo>
                <a:cubicBezTo>
                  <a:pt x="373" y="1954"/>
                  <a:pt x="1026" y="2006"/>
                  <a:pt x="1463" y="1636"/>
                </a:cubicBezTo>
                <a:cubicBezTo>
                  <a:pt x="2097" y="1100"/>
                  <a:pt x="1144" y="0"/>
                  <a:pt x="523" y="525"/>
                </a:cubicBezTo>
                <a:cubicBezTo>
                  <a:pt x="697" y="378"/>
                  <a:pt x="958" y="400"/>
                  <a:pt x="1106" y="574"/>
                </a:cubicBezTo>
                <a:cubicBezTo>
                  <a:pt x="1630" y="1193"/>
                  <a:pt x="539" y="2142"/>
                  <a:pt x="0" y="1520"/>
                </a:cubicBezTo>
                <a:close/>
              </a:path>
            </a:pathLst>
          </a:custGeom>
          <a:solidFill>
            <a:srgbClr val="75902F"/>
          </a:solidFill>
          <a:ln>
            <a:noFill/>
          </a:ln>
        </p:spPr>
        <p:txBody>
          <a:bodyPr vert="horz" wrap="square" lIns="91440" tIns="45720" rIns="91440" bIns="45720" numCol="1" anchor="t" anchorCtr="0" compatLnSpc="1"/>
          <a:lstStyle/>
          <a:p>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3" name="Oval 3"/>
          <p:cNvSpPr/>
          <p:nvPr/>
        </p:nvSpPr>
        <p:spPr>
          <a:xfrm>
            <a:off x="8369164"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4" name="Oval 11"/>
          <p:cNvSpPr/>
          <p:nvPr/>
        </p:nvSpPr>
        <p:spPr>
          <a:xfrm>
            <a:off x="8586276"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5" name="Oval 12"/>
          <p:cNvSpPr/>
          <p:nvPr/>
        </p:nvSpPr>
        <p:spPr>
          <a:xfrm>
            <a:off x="8803388"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6" name="Oval 13"/>
          <p:cNvSpPr/>
          <p:nvPr/>
        </p:nvSpPr>
        <p:spPr>
          <a:xfrm>
            <a:off x="9020500"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Oval 14"/>
          <p:cNvSpPr/>
          <p:nvPr/>
        </p:nvSpPr>
        <p:spPr>
          <a:xfrm>
            <a:off x="9237612"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8" name="Oval 15"/>
          <p:cNvSpPr/>
          <p:nvPr/>
        </p:nvSpPr>
        <p:spPr>
          <a:xfrm>
            <a:off x="9454724"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Oval 16"/>
          <p:cNvSpPr/>
          <p:nvPr/>
        </p:nvSpPr>
        <p:spPr>
          <a:xfrm>
            <a:off x="9671836"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1" name="Oval 17"/>
          <p:cNvSpPr/>
          <p:nvPr/>
        </p:nvSpPr>
        <p:spPr>
          <a:xfrm>
            <a:off x="9888950"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TextBox 18"/>
          <p:cNvSpPr txBox="1"/>
          <p:nvPr/>
        </p:nvSpPr>
        <p:spPr>
          <a:xfrm>
            <a:off x="10110155" y="3015352"/>
            <a:ext cx="460382" cy="307777"/>
          </a:xfrm>
          <a:prstGeom prst="rect">
            <a:avLst/>
          </a:prstGeom>
          <a:noFill/>
        </p:spPr>
        <p:txBody>
          <a:bodyPr wrap="none" rtlCol="0">
            <a:spAutoFit/>
          </a:bodyPr>
          <a:lstStyle/>
          <a:p>
            <a:r>
              <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80%</a:t>
            </a:r>
            <a:endPar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33" name="Oval 20"/>
          <p:cNvSpPr/>
          <p:nvPr/>
        </p:nvSpPr>
        <p:spPr>
          <a:xfrm>
            <a:off x="8369165"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Oval 21"/>
          <p:cNvSpPr/>
          <p:nvPr/>
        </p:nvSpPr>
        <p:spPr>
          <a:xfrm>
            <a:off x="8586277"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Oval 22"/>
          <p:cNvSpPr/>
          <p:nvPr/>
        </p:nvSpPr>
        <p:spPr>
          <a:xfrm>
            <a:off x="8803389"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Oval 23"/>
          <p:cNvSpPr/>
          <p:nvPr/>
        </p:nvSpPr>
        <p:spPr>
          <a:xfrm>
            <a:off x="9020501"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7" name="Oval 24"/>
          <p:cNvSpPr/>
          <p:nvPr/>
        </p:nvSpPr>
        <p:spPr>
          <a:xfrm>
            <a:off x="9237613"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Oval 25"/>
          <p:cNvSpPr/>
          <p:nvPr/>
        </p:nvSpPr>
        <p:spPr>
          <a:xfrm>
            <a:off x="9454725"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9" name="Oval 26"/>
          <p:cNvSpPr/>
          <p:nvPr/>
        </p:nvSpPr>
        <p:spPr>
          <a:xfrm>
            <a:off x="9671837"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9" name="Oval 27"/>
          <p:cNvSpPr/>
          <p:nvPr/>
        </p:nvSpPr>
        <p:spPr>
          <a:xfrm>
            <a:off x="9888951"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0" name="Oval 30"/>
          <p:cNvSpPr/>
          <p:nvPr/>
        </p:nvSpPr>
        <p:spPr>
          <a:xfrm>
            <a:off x="2180467"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Oval 31"/>
          <p:cNvSpPr/>
          <p:nvPr/>
        </p:nvSpPr>
        <p:spPr>
          <a:xfrm>
            <a:off x="2397579"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2" name="Oval 32"/>
          <p:cNvSpPr/>
          <p:nvPr/>
        </p:nvSpPr>
        <p:spPr>
          <a:xfrm>
            <a:off x="2614691"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3" name="Oval 33"/>
          <p:cNvSpPr/>
          <p:nvPr/>
        </p:nvSpPr>
        <p:spPr>
          <a:xfrm>
            <a:off x="2831803"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4" name="Oval 34"/>
          <p:cNvSpPr/>
          <p:nvPr/>
        </p:nvSpPr>
        <p:spPr>
          <a:xfrm>
            <a:off x="3048915"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5" name="Oval 35"/>
          <p:cNvSpPr/>
          <p:nvPr/>
        </p:nvSpPr>
        <p:spPr>
          <a:xfrm>
            <a:off x="3266027"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6" name="Oval 36"/>
          <p:cNvSpPr/>
          <p:nvPr/>
        </p:nvSpPr>
        <p:spPr>
          <a:xfrm>
            <a:off x="3483139"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Oval 37"/>
          <p:cNvSpPr/>
          <p:nvPr/>
        </p:nvSpPr>
        <p:spPr>
          <a:xfrm>
            <a:off x="3700253" y="3102110"/>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8" name="TextBox 39"/>
          <p:cNvSpPr txBox="1"/>
          <p:nvPr/>
        </p:nvSpPr>
        <p:spPr>
          <a:xfrm>
            <a:off x="1576165" y="3015352"/>
            <a:ext cx="449162" cy="307777"/>
          </a:xfrm>
          <a:prstGeom prst="rect">
            <a:avLst/>
          </a:prstGeom>
          <a:noFill/>
        </p:spPr>
        <p:txBody>
          <a:bodyPr wrap="none" rtlCol="0">
            <a:spAutoFit/>
          </a:bodyPr>
          <a:lstStyle/>
          <a:p>
            <a:r>
              <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70%</a:t>
            </a:r>
            <a:endPar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59" name="Oval 40"/>
          <p:cNvSpPr/>
          <p:nvPr/>
        </p:nvSpPr>
        <p:spPr>
          <a:xfrm>
            <a:off x="2180467"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0" name="Oval 41"/>
          <p:cNvSpPr/>
          <p:nvPr/>
        </p:nvSpPr>
        <p:spPr>
          <a:xfrm>
            <a:off x="2397579"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1" name="Oval 42"/>
          <p:cNvSpPr/>
          <p:nvPr/>
        </p:nvSpPr>
        <p:spPr>
          <a:xfrm>
            <a:off x="2614691"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Oval 43"/>
          <p:cNvSpPr/>
          <p:nvPr/>
        </p:nvSpPr>
        <p:spPr>
          <a:xfrm>
            <a:off x="2831803"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3" name="Oval 44"/>
          <p:cNvSpPr/>
          <p:nvPr/>
        </p:nvSpPr>
        <p:spPr>
          <a:xfrm>
            <a:off x="3048915"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Oval 45"/>
          <p:cNvSpPr/>
          <p:nvPr/>
        </p:nvSpPr>
        <p:spPr>
          <a:xfrm>
            <a:off x="3266027"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6" name="Oval 46"/>
          <p:cNvSpPr/>
          <p:nvPr/>
        </p:nvSpPr>
        <p:spPr>
          <a:xfrm>
            <a:off x="3483139"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7" name="Oval 47"/>
          <p:cNvSpPr/>
          <p:nvPr/>
        </p:nvSpPr>
        <p:spPr>
          <a:xfrm>
            <a:off x="3700253" y="5329308"/>
            <a:ext cx="118872" cy="118872"/>
          </a:xfrm>
          <a:prstGeom prst="ellipse">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2" name="TextBox 49"/>
          <p:cNvSpPr txBox="1"/>
          <p:nvPr/>
        </p:nvSpPr>
        <p:spPr>
          <a:xfrm>
            <a:off x="1576165" y="5242550"/>
            <a:ext cx="458780" cy="307777"/>
          </a:xfrm>
          <a:prstGeom prst="rect">
            <a:avLst/>
          </a:prstGeom>
          <a:noFill/>
        </p:spPr>
        <p:txBody>
          <a:bodyPr wrap="none" rtlCol="0">
            <a:spAutoFit/>
          </a:bodyPr>
          <a:lstStyle/>
          <a:p>
            <a:r>
              <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30%</a:t>
            </a:r>
            <a:endPar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73" name="TextBox 28"/>
          <p:cNvSpPr txBox="1"/>
          <p:nvPr/>
        </p:nvSpPr>
        <p:spPr>
          <a:xfrm>
            <a:off x="10110156" y="5242550"/>
            <a:ext cx="458780" cy="307777"/>
          </a:xfrm>
          <a:prstGeom prst="rect">
            <a:avLst/>
          </a:prstGeom>
          <a:noFill/>
        </p:spPr>
        <p:txBody>
          <a:bodyPr wrap="none" rtlCol="0">
            <a:spAutoFit/>
          </a:bodyPr>
          <a:lstStyle/>
          <a:p>
            <a:r>
              <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90%</a:t>
            </a:r>
            <a:endParaRPr lang="en-US" sz="1400">
              <a:solidFill>
                <a:schemeClr val="bg1">
                  <a:lumMod val="50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p:txBody>
      </p:sp>
      <p:sp>
        <p:nvSpPr>
          <p:cNvPr id="74" name="原创设计师QQ：598969553     _19"/>
          <p:cNvSpPr/>
          <p:nvPr/>
        </p:nvSpPr>
        <p:spPr>
          <a:xfrm>
            <a:off x="985236" y="1759782"/>
            <a:ext cx="2941201" cy="1231106"/>
          </a:xfrm>
          <a:prstGeom prst="rect">
            <a:avLst/>
          </a:prstGeom>
        </p:spPr>
        <p:txBody>
          <a:bodyPr wrap="square">
            <a:spAutoFit/>
          </a:bodyPr>
          <a:lstStyle/>
          <a:p>
            <a:pPr algn="r">
              <a:lnSpc>
                <a:spcPct val="130000"/>
              </a:lnSpc>
            </a:pPr>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gn="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相关标题点击添加相关标题</a:t>
            </a:r>
            <a:endParaRPr lang="en-GB" altLang="zh-CN"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75" name="原创设计师QQ：598969553     _19"/>
          <p:cNvSpPr/>
          <p:nvPr/>
        </p:nvSpPr>
        <p:spPr>
          <a:xfrm>
            <a:off x="987520" y="3972892"/>
            <a:ext cx="2941201" cy="1231106"/>
          </a:xfrm>
          <a:prstGeom prst="rect">
            <a:avLst/>
          </a:prstGeom>
        </p:spPr>
        <p:txBody>
          <a:bodyPr wrap="square">
            <a:spAutoFit/>
          </a:bodyPr>
          <a:lstStyle/>
          <a:p>
            <a:pPr algn="r">
              <a:lnSpc>
                <a:spcPct val="130000"/>
              </a:lnSpc>
            </a:pPr>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gn="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相关标题点击添加相关标题</a:t>
            </a:r>
            <a:endParaRPr lang="en-GB" altLang="zh-CN"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76" name="原创设计师QQ：598969553     _19"/>
          <p:cNvSpPr/>
          <p:nvPr/>
        </p:nvSpPr>
        <p:spPr>
          <a:xfrm>
            <a:off x="8247535" y="1798334"/>
            <a:ext cx="2941201" cy="1231106"/>
          </a:xfrm>
          <a:prstGeom prst="rect">
            <a:avLst/>
          </a:prstGeom>
        </p:spPr>
        <p:txBody>
          <a:bodyPr wrap="square">
            <a:spAutoFit/>
          </a:bodyPr>
          <a:lstStyle/>
          <a:p>
            <a:pPr>
              <a:lnSpc>
                <a:spcPct val="130000"/>
              </a:lnSpc>
            </a:pPr>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相关标题点击添加相关标题</a:t>
            </a:r>
            <a:endParaRPr lang="en-GB" altLang="zh-CN"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77" name="原创设计师QQ：598969553     _19"/>
          <p:cNvSpPr/>
          <p:nvPr/>
        </p:nvSpPr>
        <p:spPr>
          <a:xfrm>
            <a:off x="8249819" y="4011444"/>
            <a:ext cx="2941201" cy="1231106"/>
          </a:xfrm>
          <a:prstGeom prst="rect">
            <a:avLst/>
          </a:prstGeom>
        </p:spPr>
        <p:txBody>
          <a:bodyPr wrap="square">
            <a:spAutoFit/>
          </a:bodyPr>
          <a:lstStyle/>
          <a:p>
            <a:pPr>
              <a:lnSpc>
                <a:spcPct val="130000"/>
              </a:lnSpc>
            </a:pPr>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此处</a:t>
            </a:r>
            <a:r>
              <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rPr>
              <a:t>添加文字</a:t>
            </a:r>
            <a:endParaRPr lang="en-US" altLang="zh-CN" sz="2000" dirty="0">
              <a:solidFill>
                <a:schemeClr val="tx1">
                  <a:lumMod val="75000"/>
                  <a:lumOff val="25000"/>
                </a:schemeClr>
              </a:solidFill>
              <a:latin typeface="Agency FB" panose="020B0503020202020204" pitchFamily="34" charset="0"/>
              <a:ea typeface="微软雅黑 Light" panose="020B0502040204020203" pitchFamily="34" charset="-122"/>
              <a:cs typeface="Open Sans" panose="020B0606030504020204" pitchFamily="34" charset="0"/>
              <a:sym typeface="Agency FB" panose="020B0503020202020204" pitchFamily="34" charset="0"/>
            </a:endParaRPr>
          </a:p>
          <a:p>
            <a:pPr>
              <a:lnSpc>
                <a:spcPct val="150000"/>
              </a:lnSpc>
            </a:pP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标题文字点击</a:t>
            </a:r>
            <a:r>
              <a:rPr lang="zh-CN" altLang="en-US" sz="16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a:t>
            </a: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相关标题点击添加相关标题</a:t>
            </a:r>
            <a:endParaRPr lang="en-GB" altLang="zh-CN" sz="16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1000"/>
                                        <p:tgtEl>
                                          <p:spTgt spid="50"/>
                                        </p:tgtEl>
                                      </p:cBhvr>
                                    </p:animEffect>
                                    <p:anim calcmode="lin" valueType="num">
                                      <p:cBhvr>
                                        <p:cTn id="113" dur="1000" fill="hold"/>
                                        <p:tgtEl>
                                          <p:spTgt spid="50"/>
                                        </p:tgtEl>
                                        <p:attrNameLst>
                                          <p:attrName>ppt_x</p:attrName>
                                        </p:attrNameLst>
                                      </p:cBhvr>
                                      <p:tavLst>
                                        <p:tav tm="0">
                                          <p:val>
                                            <p:strVal val="#ppt_x"/>
                                          </p:val>
                                        </p:tav>
                                        <p:tav tm="100000">
                                          <p:val>
                                            <p:strVal val="#ppt_x"/>
                                          </p:val>
                                        </p:tav>
                                      </p:tavLst>
                                    </p:anim>
                                    <p:anim calcmode="lin" valueType="num">
                                      <p:cBhvr>
                                        <p:cTn id="114" dur="1000" fill="hold"/>
                                        <p:tgtEl>
                                          <p:spTgt spid="5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1000"/>
                                        <p:tgtEl>
                                          <p:spTgt spid="51"/>
                                        </p:tgtEl>
                                      </p:cBhvr>
                                    </p:animEffect>
                                    <p:anim calcmode="lin" valueType="num">
                                      <p:cBhvr>
                                        <p:cTn id="118" dur="1000" fill="hold"/>
                                        <p:tgtEl>
                                          <p:spTgt spid="51"/>
                                        </p:tgtEl>
                                        <p:attrNameLst>
                                          <p:attrName>ppt_x</p:attrName>
                                        </p:attrNameLst>
                                      </p:cBhvr>
                                      <p:tavLst>
                                        <p:tav tm="0">
                                          <p:val>
                                            <p:strVal val="#ppt_x"/>
                                          </p:val>
                                        </p:tav>
                                        <p:tav tm="100000">
                                          <p:val>
                                            <p:strVal val="#ppt_x"/>
                                          </p:val>
                                        </p:tav>
                                      </p:tavLst>
                                    </p:anim>
                                    <p:anim calcmode="lin" valueType="num">
                                      <p:cBhvr>
                                        <p:cTn id="119" dur="1000" fill="hold"/>
                                        <p:tgtEl>
                                          <p:spTgt spid="5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1000"/>
                                        <p:tgtEl>
                                          <p:spTgt spid="52"/>
                                        </p:tgtEl>
                                      </p:cBhvr>
                                    </p:animEffect>
                                    <p:anim calcmode="lin" valueType="num">
                                      <p:cBhvr>
                                        <p:cTn id="123" dur="1000" fill="hold"/>
                                        <p:tgtEl>
                                          <p:spTgt spid="52"/>
                                        </p:tgtEl>
                                        <p:attrNameLst>
                                          <p:attrName>ppt_x</p:attrName>
                                        </p:attrNameLst>
                                      </p:cBhvr>
                                      <p:tavLst>
                                        <p:tav tm="0">
                                          <p:val>
                                            <p:strVal val="#ppt_x"/>
                                          </p:val>
                                        </p:tav>
                                        <p:tav tm="100000">
                                          <p:val>
                                            <p:strVal val="#ppt_x"/>
                                          </p:val>
                                        </p:tav>
                                      </p:tavLst>
                                    </p:anim>
                                    <p:anim calcmode="lin" valueType="num">
                                      <p:cBhvr>
                                        <p:cTn id="124" dur="1000" fill="hold"/>
                                        <p:tgtEl>
                                          <p:spTgt spid="5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anim calcmode="lin" valueType="num">
                                      <p:cBhvr>
                                        <p:cTn id="128" dur="1000" fill="hold"/>
                                        <p:tgtEl>
                                          <p:spTgt spid="53"/>
                                        </p:tgtEl>
                                        <p:attrNameLst>
                                          <p:attrName>ppt_x</p:attrName>
                                        </p:attrNameLst>
                                      </p:cBhvr>
                                      <p:tavLst>
                                        <p:tav tm="0">
                                          <p:val>
                                            <p:strVal val="#ppt_x"/>
                                          </p:val>
                                        </p:tav>
                                        <p:tav tm="100000">
                                          <p:val>
                                            <p:strVal val="#ppt_x"/>
                                          </p:val>
                                        </p:tav>
                                      </p:tavLst>
                                    </p:anim>
                                    <p:anim calcmode="lin" valueType="num">
                                      <p:cBhvr>
                                        <p:cTn id="129" dur="1000" fill="hold"/>
                                        <p:tgtEl>
                                          <p:spTgt spid="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1000"/>
                                        <p:tgtEl>
                                          <p:spTgt spid="56"/>
                                        </p:tgtEl>
                                      </p:cBhvr>
                                    </p:animEffect>
                                    <p:anim calcmode="lin" valueType="num">
                                      <p:cBhvr>
                                        <p:cTn id="143" dur="1000" fill="hold"/>
                                        <p:tgtEl>
                                          <p:spTgt spid="56"/>
                                        </p:tgtEl>
                                        <p:attrNameLst>
                                          <p:attrName>ppt_x</p:attrName>
                                        </p:attrNameLst>
                                      </p:cBhvr>
                                      <p:tavLst>
                                        <p:tav tm="0">
                                          <p:val>
                                            <p:strVal val="#ppt_x"/>
                                          </p:val>
                                        </p:tav>
                                        <p:tav tm="100000">
                                          <p:val>
                                            <p:strVal val="#ppt_x"/>
                                          </p:val>
                                        </p:tav>
                                      </p:tavLst>
                                    </p:anim>
                                    <p:anim calcmode="lin" valueType="num">
                                      <p:cBhvr>
                                        <p:cTn id="144" dur="1000" fill="hold"/>
                                        <p:tgtEl>
                                          <p:spTgt spid="5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1000" fill="hold"/>
                                        <p:tgtEl>
                                          <p:spTgt spid="5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1000"/>
                                        <p:tgtEl>
                                          <p:spTgt spid="59"/>
                                        </p:tgtEl>
                                      </p:cBhvr>
                                    </p:animEffect>
                                    <p:anim calcmode="lin" valueType="num">
                                      <p:cBhvr>
                                        <p:cTn id="158" dur="1000" fill="hold"/>
                                        <p:tgtEl>
                                          <p:spTgt spid="59"/>
                                        </p:tgtEl>
                                        <p:attrNameLst>
                                          <p:attrName>ppt_x</p:attrName>
                                        </p:attrNameLst>
                                      </p:cBhvr>
                                      <p:tavLst>
                                        <p:tav tm="0">
                                          <p:val>
                                            <p:strVal val="#ppt_x"/>
                                          </p:val>
                                        </p:tav>
                                        <p:tav tm="100000">
                                          <p:val>
                                            <p:strVal val="#ppt_x"/>
                                          </p:val>
                                        </p:tav>
                                      </p:tavLst>
                                    </p:anim>
                                    <p:anim calcmode="lin" valueType="num">
                                      <p:cBhvr>
                                        <p:cTn id="159" dur="1000" fill="hold"/>
                                        <p:tgtEl>
                                          <p:spTgt spid="5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1000"/>
                                        <p:tgtEl>
                                          <p:spTgt spid="60"/>
                                        </p:tgtEl>
                                      </p:cBhvr>
                                    </p:animEffect>
                                    <p:anim calcmode="lin" valueType="num">
                                      <p:cBhvr>
                                        <p:cTn id="163" dur="1000" fill="hold"/>
                                        <p:tgtEl>
                                          <p:spTgt spid="60"/>
                                        </p:tgtEl>
                                        <p:attrNameLst>
                                          <p:attrName>ppt_x</p:attrName>
                                        </p:attrNameLst>
                                      </p:cBhvr>
                                      <p:tavLst>
                                        <p:tav tm="0">
                                          <p:val>
                                            <p:strVal val="#ppt_x"/>
                                          </p:val>
                                        </p:tav>
                                        <p:tav tm="100000">
                                          <p:val>
                                            <p:strVal val="#ppt_x"/>
                                          </p:val>
                                        </p:tav>
                                      </p:tavLst>
                                    </p:anim>
                                    <p:anim calcmode="lin" valueType="num">
                                      <p:cBhvr>
                                        <p:cTn id="164" dur="1000" fill="hold"/>
                                        <p:tgtEl>
                                          <p:spTgt spid="60"/>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1000"/>
                                        <p:tgtEl>
                                          <p:spTgt spid="61"/>
                                        </p:tgtEl>
                                      </p:cBhvr>
                                    </p:animEffect>
                                    <p:anim calcmode="lin" valueType="num">
                                      <p:cBhvr>
                                        <p:cTn id="168" dur="1000" fill="hold"/>
                                        <p:tgtEl>
                                          <p:spTgt spid="61"/>
                                        </p:tgtEl>
                                        <p:attrNameLst>
                                          <p:attrName>ppt_x</p:attrName>
                                        </p:attrNameLst>
                                      </p:cBhvr>
                                      <p:tavLst>
                                        <p:tav tm="0">
                                          <p:val>
                                            <p:strVal val="#ppt_x"/>
                                          </p:val>
                                        </p:tav>
                                        <p:tav tm="100000">
                                          <p:val>
                                            <p:strVal val="#ppt_x"/>
                                          </p:val>
                                        </p:tav>
                                      </p:tavLst>
                                    </p:anim>
                                    <p:anim calcmode="lin" valueType="num">
                                      <p:cBhvr>
                                        <p:cTn id="169" dur="1000" fill="hold"/>
                                        <p:tgtEl>
                                          <p:spTgt spid="6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fade">
                                      <p:cBhvr>
                                        <p:cTn id="172" dur="1000"/>
                                        <p:tgtEl>
                                          <p:spTgt spid="62"/>
                                        </p:tgtEl>
                                      </p:cBhvr>
                                    </p:animEffect>
                                    <p:anim calcmode="lin" valueType="num">
                                      <p:cBhvr>
                                        <p:cTn id="173" dur="1000" fill="hold"/>
                                        <p:tgtEl>
                                          <p:spTgt spid="62"/>
                                        </p:tgtEl>
                                        <p:attrNameLst>
                                          <p:attrName>ppt_x</p:attrName>
                                        </p:attrNameLst>
                                      </p:cBhvr>
                                      <p:tavLst>
                                        <p:tav tm="0">
                                          <p:val>
                                            <p:strVal val="#ppt_x"/>
                                          </p:val>
                                        </p:tav>
                                        <p:tav tm="100000">
                                          <p:val>
                                            <p:strVal val="#ppt_x"/>
                                          </p:val>
                                        </p:tav>
                                      </p:tavLst>
                                    </p:anim>
                                    <p:anim calcmode="lin" valueType="num">
                                      <p:cBhvr>
                                        <p:cTn id="174" dur="1000" fill="hold"/>
                                        <p:tgtEl>
                                          <p:spTgt spid="6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fade">
                                      <p:cBhvr>
                                        <p:cTn id="177" dur="1000"/>
                                        <p:tgtEl>
                                          <p:spTgt spid="63"/>
                                        </p:tgtEl>
                                      </p:cBhvr>
                                    </p:animEffect>
                                    <p:anim calcmode="lin" valueType="num">
                                      <p:cBhvr>
                                        <p:cTn id="178" dur="1000" fill="hold"/>
                                        <p:tgtEl>
                                          <p:spTgt spid="63"/>
                                        </p:tgtEl>
                                        <p:attrNameLst>
                                          <p:attrName>ppt_x</p:attrName>
                                        </p:attrNameLst>
                                      </p:cBhvr>
                                      <p:tavLst>
                                        <p:tav tm="0">
                                          <p:val>
                                            <p:strVal val="#ppt_x"/>
                                          </p:val>
                                        </p:tav>
                                        <p:tav tm="100000">
                                          <p:val>
                                            <p:strVal val="#ppt_x"/>
                                          </p:val>
                                        </p:tav>
                                      </p:tavLst>
                                    </p:anim>
                                    <p:anim calcmode="lin" valueType="num">
                                      <p:cBhvr>
                                        <p:cTn id="179" dur="1000" fill="hold"/>
                                        <p:tgtEl>
                                          <p:spTgt spid="6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fade">
                                      <p:cBhvr>
                                        <p:cTn id="182" dur="1000"/>
                                        <p:tgtEl>
                                          <p:spTgt spid="64"/>
                                        </p:tgtEl>
                                      </p:cBhvr>
                                    </p:animEffect>
                                    <p:anim calcmode="lin" valueType="num">
                                      <p:cBhvr>
                                        <p:cTn id="183" dur="1000" fill="hold"/>
                                        <p:tgtEl>
                                          <p:spTgt spid="64"/>
                                        </p:tgtEl>
                                        <p:attrNameLst>
                                          <p:attrName>ppt_x</p:attrName>
                                        </p:attrNameLst>
                                      </p:cBhvr>
                                      <p:tavLst>
                                        <p:tav tm="0">
                                          <p:val>
                                            <p:strVal val="#ppt_x"/>
                                          </p:val>
                                        </p:tav>
                                        <p:tav tm="100000">
                                          <p:val>
                                            <p:strVal val="#ppt_x"/>
                                          </p:val>
                                        </p:tav>
                                      </p:tavLst>
                                    </p:anim>
                                    <p:anim calcmode="lin" valueType="num">
                                      <p:cBhvr>
                                        <p:cTn id="184" dur="1000" fill="hold"/>
                                        <p:tgtEl>
                                          <p:spTgt spid="6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66"/>
                                        </p:tgtEl>
                                        <p:attrNameLst>
                                          <p:attrName>style.visibility</p:attrName>
                                        </p:attrNameLst>
                                      </p:cBhvr>
                                      <p:to>
                                        <p:strVal val="visible"/>
                                      </p:to>
                                    </p:set>
                                    <p:animEffect transition="in" filter="fade">
                                      <p:cBhvr>
                                        <p:cTn id="187" dur="1000"/>
                                        <p:tgtEl>
                                          <p:spTgt spid="66"/>
                                        </p:tgtEl>
                                      </p:cBhvr>
                                    </p:animEffect>
                                    <p:anim calcmode="lin" valueType="num">
                                      <p:cBhvr>
                                        <p:cTn id="188" dur="1000" fill="hold"/>
                                        <p:tgtEl>
                                          <p:spTgt spid="66"/>
                                        </p:tgtEl>
                                        <p:attrNameLst>
                                          <p:attrName>ppt_x</p:attrName>
                                        </p:attrNameLst>
                                      </p:cBhvr>
                                      <p:tavLst>
                                        <p:tav tm="0">
                                          <p:val>
                                            <p:strVal val="#ppt_x"/>
                                          </p:val>
                                        </p:tav>
                                        <p:tav tm="100000">
                                          <p:val>
                                            <p:strVal val="#ppt_x"/>
                                          </p:val>
                                        </p:tav>
                                      </p:tavLst>
                                    </p:anim>
                                    <p:anim calcmode="lin" valueType="num">
                                      <p:cBhvr>
                                        <p:cTn id="189" dur="1000" fill="hold"/>
                                        <p:tgtEl>
                                          <p:spTgt spid="6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73"/>
                                        </p:tgtEl>
                                        <p:attrNameLst>
                                          <p:attrName>style.visibility</p:attrName>
                                        </p:attrNameLst>
                                      </p:cBhvr>
                                      <p:to>
                                        <p:strVal val="visible"/>
                                      </p:to>
                                    </p:set>
                                    <p:animEffect transition="in" filter="fade">
                                      <p:cBhvr>
                                        <p:cTn id="202" dur="1000"/>
                                        <p:tgtEl>
                                          <p:spTgt spid="73"/>
                                        </p:tgtEl>
                                      </p:cBhvr>
                                    </p:animEffect>
                                    <p:anim calcmode="lin" valueType="num">
                                      <p:cBhvr>
                                        <p:cTn id="203" dur="1000" fill="hold"/>
                                        <p:tgtEl>
                                          <p:spTgt spid="73"/>
                                        </p:tgtEl>
                                        <p:attrNameLst>
                                          <p:attrName>ppt_x</p:attrName>
                                        </p:attrNameLst>
                                      </p:cBhvr>
                                      <p:tavLst>
                                        <p:tav tm="0">
                                          <p:val>
                                            <p:strVal val="#ppt_x"/>
                                          </p:val>
                                        </p:tav>
                                        <p:tav tm="100000">
                                          <p:val>
                                            <p:strVal val="#ppt_x"/>
                                          </p:val>
                                        </p:tav>
                                      </p:tavLst>
                                    </p:anim>
                                    <p:anim calcmode="lin" valueType="num">
                                      <p:cBhvr>
                                        <p:cTn id="204"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P spid="32" grpId="0"/>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animBg="1"/>
      <p:bldP spid="60" grpId="0" animBg="1"/>
      <p:bldP spid="61" grpId="0" animBg="1"/>
      <p:bldP spid="62" grpId="0" animBg="1"/>
      <p:bldP spid="63" grpId="0" animBg="1"/>
      <p:bldP spid="64" grpId="0" animBg="1"/>
      <p:bldP spid="66" grpId="0" animBg="1"/>
      <p:bldP spid="67" grpId="0" animBg="1"/>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65" name="任意多边形 10"/>
          <p:cNvSpPr/>
          <p:nvPr/>
        </p:nvSpPr>
        <p:spPr bwMode="auto">
          <a:xfrm rot="16200000" flipH="1">
            <a:off x="1135787" y="1790701"/>
            <a:ext cx="1330325" cy="2203450"/>
          </a:xfrm>
          <a:custGeom>
            <a:avLst/>
            <a:gdLst>
              <a:gd name="T0" fmla="*/ 0 w 2696561"/>
              <a:gd name="T1" fmla="*/ 187952 h 4469351"/>
              <a:gd name="T2" fmla="*/ 27798 w 2696561"/>
              <a:gd name="T3" fmla="*/ 146125 h 4469351"/>
              <a:gd name="T4" fmla="*/ 29877 w 2696561"/>
              <a:gd name="T5" fmla="*/ 145482 h 4469351"/>
              <a:gd name="T6" fmla="*/ 28488 w 2696561"/>
              <a:gd name="T7" fmla="*/ 142931 h 4469351"/>
              <a:gd name="T8" fmla="*/ 25326 w 2696561"/>
              <a:gd name="T9" fmla="*/ 127306 h 4469351"/>
              <a:gd name="T10" fmla="*/ 49907 w 2696561"/>
              <a:gd name="T11" fmla="*/ 90319 h 4469351"/>
              <a:gd name="T12" fmla="*/ 51851 w 2696561"/>
              <a:gd name="T13" fmla="*/ 89718 h 4469351"/>
              <a:gd name="T14" fmla="*/ 52031 w 2696561"/>
              <a:gd name="T15" fmla="*/ 86161 h 4469351"/>
              <a:gd name="T16" fmla="*/ 95523 w 2696561"/>
              <a:gd name="T17" fmla="*/ 38782 h 4469351"/>
              <a:gd name="T18" fmla="*/ 102306 w 2696561"/>
              <a:gd name="T19" fmla="*/ 38142 h 4469351"/>
              <a:gd name="T20" fmla="*/ 102548 w 2696561"/>
              <a:gd name="T21" fmla="*/ 37520 h 4469351"/>
              <a:gd name="T22" fmla="*/ 105176 w 2696561"/>
              <a:gd name="T23" fmla="*/ 30092 h 4469351"/>
              <a:gd name="T24" fmla="*/ 109875 w 2696561"/>
              <a:gd name="T25" fmla="*/ 0 h 4469351"/>
              <a:gd name="T26" fmla="*/ 118928 w 2696561"/>
              <a:gd name="T27" fmla="*/ 24817 h 4469351"/>
              <a:gd name="T28" fmla="*/ 121659 w 2696561"/>
              <a:gd name="T29" fmla="*/ 38224 h 4469351"/>
              <a:gd name="T30" fmla="*/ 121921 w 2696561"/>
              <a:gd name="T31" fmla="*/ 40552 h 4469351"/>
              <a:gd name="T32" fmla="*/ 126760 w 2696561"/>
              <a:gd name="T33" fmla="*/ 42050 h 4469351"/>
              <a:gd name="T34" fmla="*/ 159735 w 2696561"/>
              <a:gd name="T35" fmla="*/ 91667 h 4469351"/>
              <a:gd name="T36" fmla="*/ 159549 w 2696561"/>
              <a:gd name="T37" fmla="*/ 95342 h 4469351"/>
              <a:gd name="T38" fmla="*/ 159549 w 2696561"/>
              <a:gd name="T39" fmla="*/ 207349 h 4469351"/>
              <a:gd name="T40" fmla="*/ 159735 w 2696561"/>
              <a:gd name="T41" fmla="*/ 211027 h 4469351"/>
              <a:gd name="T42" fmla="*/ 159549 w 2696561"/>
              <a:gd name="T43" fmla="*/ 214704 h 4469351"/>
              <a:gd name="T44" fmla="*/ 159549 w 2696561"/>
              <a:gd name="T45" fmla="*/ 216305 h 4469351"/>
              <a:gd name="T46" fmla="*/ 159468 w 2696561"/>
              <a:gd name="T47" fmla="*/ 216305 h 4469351"/>
              <a:gd name="T48" fmla="*/ 159461 w 2696561"/>
              <a:gd name="T49" fmla="*/ 216447 h 4469351"/>
              <a:gd name="T50" fmla="*/ 106574 w 2696561"/>
              <a:gd name="T51" fmla="*/ 264046 h 4469351"/>
              <a:gd name="T52" fmla="*/ 57591 w 2696561"/>
              <a:gd name="T53" fmla="*/ 231664 h 4469351"/>
              <a:gd name="T54" fmla="*/ 57545 w 2696561"/>
              <a:gd name="T55" fmla="*/ 231538 h 4469351"/>
              <a:gd name="T56" fmla="*/ 54687 w 2696561"/>
              <a:gd name="T57" fmla="*/ 232423 h 4469351"/>
              <a:gd name="T58" fmla="*/ 45514 w 2696561"/>
              <a:gd name="T59" fmla="*/ 233345 h 4469351"/>
              <a:gd name="T60" fmla="*/ 0 w 2696561"/>
              <a:gd name="T61" fmla="*/ 187952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8" name="任意多边形 12"/>
          <p:cNvSpPr/>
          <p:nvPr/>
        </p:nvSpPr>
        <p:spPr bwMode="auto">
          <a:xfrm rot="16200000" flipH="1">
            <a:off x="3967094" y="1789907"/>
            <a:ext cx="1330325" cy="2205037"/>
          </a:xfrm>
          <a:custGeom>
            <a:avLst/>
            <a:gdLst>
              <a:gd name="T0" fmla="*/ 0 w 2696561"/>
              <a:gd name="T1" fmla="*/ 188494 h 4469351"/>
              <a:gd name="T2" fmla="*/ 27798 w 2696561"/>
              <a:gd name="T3" fmla="*/ 146547 h 4469351"/>
              <a:gd name="T4" fmla="*/ 29877 w 2696561"/>
              <a:gd name="T5" fmla="*/ 145901 h 4469351"/>
              <a:gd name="T6" fmla="*/ 28488 w 2696561"/>
              <a:gd name="T7" fmla="*/ 143343 h 4469351"/>
              <a:gd name="T8" fmla="*/ 25326 w 2696561"/>
              <a:gd name="T9" fmla="*/ 127673 h 4469351"/>
              <a:gd name="T10" fmla="*/ 49907 w 2696561"/>
              <a:gd name="T11" fmla="*/ 90580 h 4469351"/>
              <a:gd name="T12" fmla="*/ 51851 w 2696561"/>
              <a:gd name="T13" fmla="*/ 89976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7 h 4469351"/>
              <a:gd name="T40" fmla="*/ 159735 w 2696561"/>
              <a:gd name="T41" fmla="*/ 211635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2 h 4469351"/>
              <a:gd name="T54" fmla="*/ 57545 w 2696561"/>
              <a:gd name="T55" fmla="*/ 232206 h 4469351"/>
              <a:gd name="T56" fmla="*/ 54687 w 2696561"/>
              <a:gd name="T57" fmla="*/ 233094 h 4469351"/>
              <a:gd name="T58" fmla="*/ 45514 w 2696561"/>
              <a:gd name="T59" fmla="*/ 234018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9" name="任意多边形 13"/>
          <p:cNvSpPr/>
          <p:nvPr/>
        </p:nvSpPr>
        <p:spPr bwMode="auto">
          <a:xfrm rot="16200000" flipH="1">
            <a:off x="6794431" y="1789907"/>
            <a:ext cx="1330325" cy="2205038"/>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0" name="任意多边形 14"/>
          <p:cNvSpPr/>
          <p:nvPr/>
        </p:nvSpPr>
        <p:spPr bwMode="auto">
          <a:xfrm rot="16200000" flipH="1">
            <a:off x="9620181" y="1789907"/>
            <a:ext cx="1330325" cy="2205038"/>
          </a:xfrm>
          <a:custGeom>
            <a:avLst/>
            <a:gdLst>
              <a:gd name="T0" fmla="*/ 0 w 2696561"/>
              <a:gd name="T1" fmla="*/ 188494 h 4469351"/>
              <a:gd name="T2" fmla="*/ 27798 w 2696561"/>
              <a:gd name="T3" fmla="*/ 146547 h 4469351"/>
              <a:gd name="T4" fmla="*/ 29877 w 2696561"/>
              <a:gd name="T5" fmla="*/ 145902 h 4469351"/>
              <a:gd name="T6" fmla="*/ 28488 w 2696561"/>
              <a:gd name="T7" fmla="*/ 143343 h 4469351"/>
              <a:gd name="T8" fmla="*/ 25326 w 2696561"/>
              <a:gd name="T9" fmla="*/ 127674 h 4469351"/>
              <a:gd name="T10" fmla="*/ 49907 w 2696561"/>
              <a:gd name="T11" fmla="*/ 90580 h 4469351"/>
              <a:gd name="T12" fmla="*/ 51851 w 2696561"/>
              <a:gd name="T13" fmla="*/ 89977 h 4469351"/>
              <a:gd name="T14" fmla="*/ 52031 w 2696561"/>
              <a:gd name="T15" fmla="*/ 86410 h 4469351"/>
              <a:gd name="T16" fmla="*/ 95523 w 2696561"/>
              <a:gd name="T17" fmla="*/ 38894 h 4469351"/>
              <a:gd name="T18" fmla="*/ 102306 w 2696561"/>
              <a:gd name="T19" fmla="*/ 38252 h 4469351"/>
              <a:gd name="T20" fmla="*/ 102548 w 2696561"/>
              <a:gd name="T21" fmla="*/ 37628 h 4469351"/>
              <a:gd name="T22" fmla="*/ 105176 w 2696561"/>
              <a:gd name="T23" fmla="*/ 30178 h 4469351"/>
              <a:gd name="T24" fmla="*/ 109875 w 2696561"/>
              <a:gd name="T25" fmla="*/ 0 h 4469351"/>
              <a:gd name="T26" fmla="*/ 118928 w 2696561"/>
              <a:gd name="T27" fmla="*/ 24888 h 4469351"/>
              <a:gd name="T28" fmla="*/ 121659 w 2696561"/>
              <a:gd name="T29" fmla="*/ 38335 h 4469351"/>
              <a:gd name="T30" fmla="*/ 121921 w 2696561"/>
              <a:gd name="T31" fmla="*/ 40669 h 4469351"/>
              <a:gd name="T32" fmla="*/ 126760 w 2696561"/>
              <a:gd name="T33" fmla="*/ 42172 h 4469351"/>
              <a:gd name="T34" fmla="*/ 159735 w 2696561"/>
              <a:gd name="T35" fmla="*/ 91931 h 4469351"/>
              <a:gd name="T36" fmla="*/ 159549 w 2696561"/>
              <a:gd name="T37" fmla="*/ 95618 h 4469351"/>
              <a:gd name="T38" fmla="*/ 159549 w 2696561"/>
              <a:gd name="T39" fmla="*/ 207948 h 4469351"/>
              <a:gd name="T40" fmla="*/ 159735 w 2696561"/>
              <a:gd name="T41" fmla="*/ 211636 h 4469351"/>
              <a:gd name="T42" fmla="*/ 159549 w 2696561"/>
              <a:gd name="T43" fmla="*/ 215323 h 4469351"/>
              <a:gd name="T44" fmla="*/ 159549 w 2696561"/>
              <a:gd name="T45" fmla="*/ 216929 h 4469351"/>
              <a:gd name="T46" fmla="*/ 159468 w 2696561"/>
              <a:gd name="T47" fmla="*/ 216929 h 4469351"/>
              <a:gd name="T48" fmla="*/ 159461 w 2696561"/>
              <a:gd name="T49" fmla="*/ 217072 h 4469351"/>
              <a:gd name="T50" fmla="*/ 106574 w 2696561"/>
              <a:gd name="T51" fmla="*/ 264808 h 4469351"/>
              <a:gd name="T52" fmla="*/ 57591 w 2696561"/>
              <a:gd name="T53" fmla="*/ 232333 h 4469351"/>
              <a:gd name="T54" fmla="*/ 57545 w 2696561"/>
              <a:gd name="T55" fmla="*/ 232207 h 4469351"/>
              <a:gd name="T56" fmla="*/ 54687 w 2696561"/>
              <a:gd name="T57" fmla="*/ 233094 h 4469351"/>
              <a:gd name="T58" fmla="*/ 45514 w 2696561"/>
              <a:gd name="T59" fmla="*/ 234019 h 4469351"/>
              <a:gd name="T60" fmla="*/ 0 w 2696561"/>
              <a:gd name="T61" fmla="*/ 188494 h 44693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96561"/>
              <a:gd name="T94" fmla="*/ 0 h 4469351"/>
              <a:gd name="T95" fmla="*/ 2696561 w 2696561"/>
              <a:gd name="T96" fmla="*/ 4469351 h 44693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96561" h="4469351">
                <a:moveTo>
                  <a:pt x="0" y="3181349"/>
                </a:moveTo>
                <a:cubicBezTo>
                  <a:pt x="0" y="2863088"/>
                  <a:pt x="193501" y="2590021"/>
                  <a:pt x="469273" y="2473380"/>
                </a:cubicBezTo>
                <a:lnTo>
                  <a:pt x="504360" y="2462488"/>
                </a:lnTo>
                <a:lnTo>
                  <a:pt x="480923" y="2419310"/>
                </a:lnTo>
                <a:cubicBezTo>
                  <a:pt x="446541" y="2338022"/>
                  <a:pt x="427529" y="2248650"/>
                  <a:pt x="427529" y="2154838"/>
                </a:cubicBezTo>
                <a:cubicBezTo>
                  <a:pt x="427529" y="1873400"/>
                  <a:pt x="598641" y="1631928"/>
                  <a:pt x="842506" y="1528782"/>
                </a:cubicBezTo>
                <a:lnTo>
                  <a:pt x="875314" y="1518598"/>
                </a:lnTo>
                <a:lnTo>
                  <a:pt x="878354" y="1458397"/>
                </a:lnTo>
                <a:cubicBezTo>
                  <a:pt x="919195" y="1056241"/>
                  <a:pt x="1221479" y="731374"/>
                  <a:pt x="1612563" y="656441"/>
                </a:cubicBezTo>
                <a:lnTo>
                  <a:pt x="1727078" y="645617"/>
                </a:lnTo>
                <a:lnTo>
                  <a:pt x="1731164" y="635071"/>
                </a:lnTo>
                <a:cubicBezTo>
                  <a:pt x="1743796" y="600804"/>
                  <a:pt x="1758450" y="559446"/>
                  <a:pt x="1775523" y="509345"/>
                </a:cubicBezTo>
                <a:cubicBezTo>
                  <a:pt x="1873400" y="143127"/>
                  <a:pt x="1828412" y="169782"/>
                  <a:pt x="1854856" y="0"/>
                </a:cubicBezTo>
                <a:cubicBezTo>
                  <a:pt x="1897858" y="149940"/>
                  <a:pt x="1976581" y="246306"/>
                  <a:pt x="2007676" y="420056"/>
                </a:cubicBezTo>
                <a:cubicBezTo>
                  <a:pt x="2031975" y="493472"/>
                  <a:pt x="2044367" y="569863"/>
                  <a:pt x="2053783" y="646999"/>
                </a:cubicBezTo>
                <a:lnTo>
                  <a:pt x="2058202" y="686403"/>
                </a:lnTo>
                <a:lnTo>
                  <a:pt x="2139884" y="711759"/>
                </a:lnTo>
                <a:cubicBezTo>
                  <a:pt x="2467019" y="850125"/>
                  <a:pt x="2696560" y="1174051"/>
                  <a:pt x="2696560" y="1551588"/>
                </a:cubicBezTo>
                <a:lnTo>
                  <a:pt x="2693418" y="1613811"/>
                </a:lnTo>
                <a:lnTo>
                  <a:pt x="2693418" y="3509677"/>
                </a:lnTo>
                <a:lnTo>
                  <a:pt x="2696561" y="3571920"/>
                </a:lnTo>
                <a:lnTo>
                  <a:pt x="2693418" y="3634162"/>
                </a:lnTo>
                <a:lnTo>
                  <a:pt x="2693418" y="3661270"/>
                </a:lnTo>
                <a:lnTo>
                  <a:pt x="2692049" y="3661270"/>
                </a:lnTo>
                <a:lnTo>
                  <a:pt x="2691928" y="3663677"/>
                </a:lnTo>
                <a:cubicBezTo>
                  <a:pt x="2645970" y="4116212"/>
                  <a:pt x="2263790" y="4469351"/>
                  <a:pt x="1799130" y="4469351"/>
                </a:cubicBezTo>
                <a:cubicBezTo>
                  <a:pt x="1427402" y="4469351"/>
                  <a:pt x="1108461" y="4243342"/>
                  <a:pt x="972224" y="3921241"/>
                </a:cubicBezTo>
                <a:lnTo>
                  <a:pt x="971445" y="3919113"/>
                </a:lnTo>
                <a:lnTo>
                  <a:pt x="923199" y="3934089"/>
                </a:lnTo>
                <a:cubicBezTo>
                  <a:pt x="873181" y="3944324"/>
                  <a:pt x="821393" y="3949699"/>
                  <a:pt x="768350" y="3949699"/>
                </a:cubicBezTo>
                <a:cubicBezTo>
                  <a:pt x="344002" y="3949699"/>
                  <a:pt x="0" y="3605697"/>
                  <a:pt x="0" y="3181349"/>
                </a:cubicBezTo>
                <a:close/>
              </a:path>
            </a:pathLst>
          </a:custGeom>
          <a:solidFill>
            <a:srgbClr val="75902F"/>
          </a:solidFill>
          <a:ln>
            <a:noFill/>
          </a:ln>
        </p:spPr>
        <p:txBody>
          <a:bodyPr anchor="ct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1" name="文本框 19"/>
          <p:cNvSpPr>
            <a:spLocks noChangeArrowheads="1"/>
          </p:cNvSpPr>
          <p:nvPr/>
        </p:nvSpPr>
        <p:spPr bwMode="auto">
          <a:xfrm>
            <a:off x="1286600" y="2738438"/>
            <a:ext cx="854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2013</a:t>
            </a:r>
            <a:endParaRPr lang="zh-CN" altLang="en-US"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8" name="文本框 20"/>
          <p:cNvSpPr>
            <a:spLocks noChangeArrowheads="1"/>
          </p:cNvSpPr>
          <p:nvPr/>
        </p:nvSpPr>
        <p:spPr bwMode="auto">
          <a:xfrm>
            <a:off x="4153625" y="2738438"/>
            <a:ext cx="835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2014</a:t>
            </a:r>
            <a:endParaRPr lang="zh-CN" altLang="en-US"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9" name="文本框 21"/>
          <p:cNvSpPr>
            <a:spLocks noChangeArrowheads="1"/>
          </p:cNvSpPr>
          <p:nvPr/>
        </p:nvSpPr>
        <p:spPr bwMode="auto">
          <a:xfrm>
            <a:off x="6985725" y="2738438"/>
            <a:ext cx="848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2015</a:t>
            </a:r>
            <a:endParaRPr lang="zh-CN" altLang="en-US"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0" name="文本框 22"/>
          <p:cNvSpPr>
            <a:spLocks noChangeArrowheads="1"/>
          </p:cNvSpPr>
          <p:nvPr/>
        </p:nvSpPr>
        <p:spPr bwMode="auto">
          <a:xfrm>
            <a:off x="9813063" y="2738438"/>
            <a:ext cx="854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2016</a:t>
            </a:r>
            <a:endParaRPr lang="zh-CN" altLang="en-US" sz="3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1" name="文本框 80"/>
          <p:cNvSpPr txBox="1"/>
          <p:nvPr/>
        </p:nvSpPr>
        <p:spPr>
          <a:xfrm>
            <a:off x="1183932" y="390318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2" name="文本框 81"/>
          <p:cNvSpPr txBox="1"/>
          <p:nvPr/>
        </p:nvSpPr>
        <p:spPr>
          <a:xfrm>
            <a:off x="771437" y="4300804"/>
            <a:ext cx="2298621" cy="1200329"/>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3" name="文本框 82"/>
          <p:cNvSpPr txBox="1"/>
          <p:nvPr/>
        </p:nvSpPr>
        <p:spPr>
          <a:xfrm>
            <a:off x="3942233" y="390318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4" name="文本框 83"/>
          <p:cNvSpPr txBox="1"/>
          <p:nvPr/>
        </p:nvSpPr>
        <p:spPr>
          <a:xfrm>
            <a:off x="3529738" y="4300804"/>
            <a:ext cx="2298621" cy="1200329"/>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5" name="文本框 84"/>
          <p:cNvSpPr txBox="1"/>
          <p:nvPr/>
        </p:nvSpPr>
        <p:spPr>
          <a:xfrm>
            <a:off x="6861881" y="390318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6" name="文本框 85"/>
          <p:cNvSpPr txBox="1"/>
          <p:nvPr/>
        </p:nvSpPr>
        <p:spPr>
          <a:xfrm>
            <a:off x="6449386" y="4300804"/>
            <a:ext cx="2298621" cy="1200329"/>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7" name="文本框 86"/>
          <p:cNvSpPr txBox="1"/>
          <p:nvPr/>
        </p:nvSpPr>
        <p:spPr>
          <a:xfrm>
            <a:off x="9620182" y="390318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8" name="文本框 87"/>
          <p:cNvSpPr txBox="1"/>
          <p:nvPr/>
        </p:nvSpPr>
        <p:spPr>
          <a:xfrm>
            <a:off x="9207687" y="4300804"/>
            <a:ext cx="2298621" cy="1200329"/>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50"/>
                                        <p:tgtEl>
                                          <p:spTgt spid="65"/>
                                        </p:tgtEl>
                                      </p:cBhvr>
                                    </p:animEffect>
                                    <p:anim calcmode="lin" valueType="num">
                                      <p:cBhvr>
                                        <p:cTn id="8" dur="250" fill="hold"/>
                                        <p:tgtEl>
                                          <p:spTgt spid="65"/>
                                        </p:tgtEl>
                                        <p:attrNameLst>
                                          <p:attrName>ppt_x</p:attrName>
                                        </p:attrNameLst>
                                      </p:cBhvr>
                                      <p:tavLst>
                                        <p:tav tm="0">
                                          <p:val>
                                            <p:strVal val="#ppt_x"/>
                                          </p:val>
                                        </p:tav>
                                        <p:tav tm="100000">
                                          <p:val>
                                            <p:strVal val="#ppt_x"/>
                                          </p:val>
                                        </p:tav>
                                      </p:tavLst>
                                    </p:anim>
                                    <p:anim calcmode="lin" valueType="num">
                                      <p:cBhvr>
                                        <p:cTn id="9" dur="25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250"/>
                                        <p:tgtEl>
                                          <p:spTgt spid="68"/>
                                        </p:tgtEl>
                                      </p:cBhvr>
                                    </p:animEffect>
                                    <p:anim calcmode="lin" valueType="num">
                                      <p:cBhvr>
                                        <p:cTn id="14" dur="250" fill="hold"/>
                                        <p:tgtEl>
                                          <p:spTgt spid="68"/>
                                        </p:tgtEl>
                                        <p:attrNameLst>
                                          <p:attrName>ppt_x</p:attrName>
                                        </p:attrNameLst>
                                      </p:cBhvr>
                                      <p:tavLst>
                                        <p:tav tm="0">
                                          <p:val>
                                            <p:strVal val="#ppt_x"/>
                                          </p:val>
                                        </p:tav>
                                        <p:tav tm="100000">
                                          <p:val>
                                            <p:strVal val="#ppt_x"/>
                                          </p:val>
                                        </p:tav>
                                      </p:tavLst>
                                    </p:anim>
                                    <p:anim calcmode="lin" valueType="num">
                                      <p:cBhvr>
                                        <p:cTn id="15" dur="250" fill="hold"/>
                                        <p:tgtEl>
                                          <p:spTgt spid="6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anim calcmode="lin" valueType="num">
                                      <p:cBhvr>
                                        <p:cTn id="20" dur="250" fill="hold"/>
                                        <p:tgtEl>
                                          <p:spTgt spid="69"/>
                                        </p:tgtEl>
                                        <p:attrNameLst>
                                          <p:attrName>ppt_x</p:attrName>
                                        </p:attrNameLst>
                                      </p:cBhvr>
                                      <p:tavLst>
                                        <p:tav tm="0">
                                          <p:val>
                                            <p:strVal val="#ppt_x"/>
                                          </p:val>
                                        </p:tav>
                                        <p:tav tm="100000">
                                          <p:val>
                                            <p:strVal val="#ppt_x"/>
                                          </p:val>
                                        </p:tav>
                                      </p:tavLst>
                                    </p:anim>
                                    <p:anim calcmode="lin" valueType="num">
                                      <p:cBhvr>
                                        <p:cTn id="21" dur="25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50"/>
                                        <p:tgtEl>
                                          <p:spTgt spid="70"/>
                                        </p:tgtEl>
                                      </p:cBhvr>
                                    </p:animEffect>
                                    <p:anim calcmode="lin" valueType="num">
                                      <p:cBhvr>
                                        <p:cTn id="26" dur="250" fill="hold"/>
                                        <p:tgtEl>
                                          <p:spTgt spid="70"/>
                                        </p:tgtEl>
                                        <p:attrNameLst>
                                          <p:attrName>ppt_x</p:attrName>
                                        </p:attrNameLst>
                                      </p:cBhvr>
                                      <p:tavLst>
                                        <p:tav tm="0">
                                          <p:val>
                                            <p:strVal val="#ppt_x"/>
                                          </p:val>
                                        </p:tav>
                                        <p:tav tm="100000">
                                          <p:val>
                                            <p:strVal val="#ppt_x"/>
                                          </p:val>
                                        </p:tav>
                                      </p:tavLst>
                                    </p:anim>
                                    <p:anim calcmode="lin" valueType="num">
                                      <p:cBhvr>
                                        <p:cTn id="27" dur="250" fill="hold"/>
                                        <p:tgtEl>
                                          <p:spTgt spid="7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250"/>
                                        <p:tgtEl>
                                          <p:spTgt spid="71"/>
                                        </p:tgtEl>
                                      </p:cBhvr>
                                    </p:animEffect>
                                    <p:anim calcmode="lin" valueType="num">
                                      <p:cBhvr>
                                        <p:cTn id="32" dur="250" fill="hold"/>
                                        <p:tgtEl>
                                          <p:spTgt spid="71"/>
                                        </p:tgtEl>
                                        <p:attrNameLst>
                                          <p:attrName>ppt_x</p:attrName>
                                        </p:attrNameLst>
                                      </p:cBhvr>
                                      <p:tavLst>
                                        <p:tav tm="0">
                                          <p:val>
                                            <p:strVal val="#ppt_x"/>
                                          </p:val>
                                        </p:tav>
                                        <p:tav tm="100000">
                                          <p:val>
                                            <p:strVal val="#ppt_x"/>
                                          </p:val>
                                        </p:tav>
                                      </p:tavLst>
                                    </p:anim>
                                    <p:anim calcmode="lin" valueType="num">
                                      <p:cBhvr>
                                        <p:cTn id="33" dur="250" fill="hold"/>
                                        <p:tgtEl>
                                          <p:spTgt spid="7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250"/>
                                        <p:tgtEl>
                                          <p:spTgt spid="78"/>
                                        </p:tgtEl>
                                      </p:cBhvr>
                                    </p:animEffect>
                                    <p:anim calcmode="lin" valueType="num">
                                      <p:cBhvr>
                                        <p:cTn id="38" dur="250" fill="hold"/>
                                        <p:tgtEl>
                                          <p:spTgt spid="78"/>
                                        </p:tgtEl>
                                        <p:attrNameLst>
                                          <p:attrName>ppt_x</p:attrName>
                                        </p:attrNameLst>
                                      </p:cBhvr>
                                      <p:tavLst>
                                        <p:tav tm="0">
                                          <p:val>
                                            <p:strVal val="#ppt_x"/>
                                          </p:val>
                                        </p:tav>
                                        <p:tav tm="100000">
                                          <p:val>
                                            <p:strVal val="#ppt_x"/>
                                          </p:val>
                                        </p:tav>
                                      </p:tavLst>
                                    </p:anim>
                                    <p:anim calcmode="lin" valueType="num">
                                      <p:cBhvr>
                                        <p:cTn id="39" dur="25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250"/>
                                        <p:tgtEl>
                                          <p:spTgt spid="79"/>
                                        </p:tgtEl>
                                      </p:cBhvr>
                                    </p:animEffect>
                                    <p:anim calcmode="lin" valueType="num">
                                      <p:cBhvr>
                                        <p:cTn id="44" dur="250" fill="hold"/>
                                        <p:tgtEl>
                                          <p:spTgt spid="79"/>
                                        </p:tgtEl>
                                        <p:attrNameLst>
                                          <p:attrName>ppt_x</p:attrName>
                                        </p:attrNameLst>
                                      </p:cBhvr>
                                      <p:tavLst>
                                        <p:tav tm="0">
                                          <p:val>
                                            <p:strVal val="#ppt_x"/>
                                          </p:val>
                                        </p:tav>
                                        <p:tav tm="100000">
                                          <p:val>
                                            <p:strVal val="#ppt_x"/>
                                          </p:val>
                                        </p:tav>
                                      </p:tavLst>
                                    </p:anim>
                                    <p:anim calcmode="lin" valueType="num">
                                      <p:cBhvr>
                                        <p:cTn id="45" dur="250" fill="hold"/>
                                        <p:tgtEl>
                                          <p:spTgt spid="7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250"/>
                                        <p:tgtEl>
                                          <p:spTgt spid="80"/>
                                        </p:tgtEl>
                                      </p:cBhvr>
                                    </p:animEffect>
                                    <p:anim calcmode="lin" valueType="num">
                                      <p:cBhvr>
                                        <p:cTn id="50" dur="250" fill="hold"/>
                                        <p:tgtEl>
                                          <p:spTgt spid="80"/>
                                        </p:tgtEl>
                                        <p:attrNameLst>
                                          <p:attrName>ppt_x</p:attrName>
                                        </p:attrNameLst>
                                      </p:cBhvr>
                                      <p:tavLst>
                                        <p:tav tm="0">
                                          <p:val>
                                            <p:strVal val="#ppt_x"/>
                                          </p:val>
                                        </p:tav>
                                        <p:tav tm="100000">
                                          <p:val>
                                            <p:strVal val="#ppt_x"/>
                                          </p:val>
                                        </p:tav>
                                      </p:tavLst>
                                    </p:anim>
                                    <p:anim calcmode="lin" valueType="num">
                                      <p:cBhvr>
                                        <p:cTn id="51" dur="25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animBg="1"/>
      <p:bldP spid="69" grpId="0" animBg="1"/>
      <p:bldP spid="70" grpId="0" animBg="1"/>
      <p:bldP spid="71" grpId="0"/>
      <p:bldP spid="78" grpId="0"/>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21" name="圆角矩形 20"/>
          <p:cNvSpPr/>
          <p:nvPr/>
        </p:nvSpPr>
        <p:spPr>
          <a:xfrm rot="2700000">
            <a:off x="2021179" y="3396463"/>
            <a:ext cx="1387642" cy="1387642"/>
          </a:xfrm>
          <a:prstGeom prst="roundRect">
            <a:avLst>
              <a:gd name="adj" fmla="val 6319"/>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2" name="圆角矩形 21"/>
          <p:cNvSpPr/>
          <p:nvPr/>
        </p:nvSpPr>
        <p:spPr>
          <a:xfrm rot="2700000">
            <a:off x="4313112" y="3396462"/>
            <a:ext cx="1387642" cy="1387642"/>
          </a:xfrm>
          <a:prstGeom prst="roundRect">
            <a:avLst>
              <a:gd name="adj" fmla="val 6319"/>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3" name="圆角矩形 22"/>
          <p:cNvSpPr/>
          <p:nvPr/>
        </p:nvSpPr>
        <p:spPr>
          <a:xfrm rot="2700000">
            <a:off x="6605045" y="3374256"/>
            <a:ext cx="1387642" cy="1387642"/>
          </a:xfrm>
          <a:prstGeom prst="roundRect">
            <a:avLst>
              <a:gd name="adj" fmla="val 6319"/>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4" name="圆角矩形 23"/>
          <p:cNvSpPr/>
          <p:nvPr/>
        </p:nvSpPr>
        <p:spPr>
          <a:xfrm rot="2700000">
            <a:off x="8896977" y="3374255"/>
            <a:ext cx="1387642" cy="1387642"/>
          </a:xfrm>
          <a:prstGeom prst="roundRect">
            <a:avLst>
              <a:gd name="adj" fmla="val 6319"/>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5" name="任意多边形 24"/>
          <p:cNvSpPr/>
          <p:nvPr/>
        </p:nvSpPr>
        <p:spPr>
          <a:xfrm>
            <a:off x="1909406" y="246973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75902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6" name="任意多边形 25"/>
          <p:cNvSpPr/>
          <p:nvPr/>
        </p:nvSpPr>
        <p:spPr>
          <a:xfrm flipV="1">
            <a:off x="4201435" y="459756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75902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任意多边形 26"/>
          <p:cNvSpPr/>
          <p:nvPr/>
        </p:nvSpPr>
        <p:spPr>
          <a:xfrm>
            <a:off x="6493559" y="2469733"/>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75902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8" name="任意多边形 27"/>
          <p:cNvSpPr/>
          <p:nvPr/>
        </p:nvSpPr>
        <p:spPr>
          <a:xfrm flipV="1">
            <a:off x="8763286" y="4597566"/>
            <a:ext cx="1940313" cy="1148576"/>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75902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29" name="组合 28"/>
          <p:cNvGrpSpPr/>
          <p:nvPr/>
        </p:nvGrpSpPr>
        <p:grpSpPr>
          <a:xfrm>
            <a:off x="2474453" y="3739636"/>
            <a:ext cx="481094" cy="701296"/>
            <a:chOff x="4081166" y="4301728"/>
            <a:chExt cx="239316" cy="348854"/>
          </a:xfrm>
          <a:solidFill>
            <a:schemeClr val="bg1"/>
          </a:solidFill>
        </p:grpSpPr>
        <p:sp>
          <p:nvSpPr>
            <p:cNvPr id="31" name="AutoShape 97"/>
            <p:cNvSpPr/>
            <p:nvPr/>
          </p:nvSpPr>
          <p:spPr bwMode="auto">
            <a:xfrm>
              <a:off x="4081166" y="4301728"/>
              <a:ext cx="239316"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AutoShape 98"/>
            <p:cNvSpPr/>
            <p:nvPr/>
          </p:nvSpPr>
          <p:spPr bwMode="auto">
            <a:xfrm>
              <a:off x="4178797" y="4334470"/>
              <a:ext cx="44053"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AutoShape 99"/>
            <p:cNvSpPr/>
            <p:nvPr/>
          </p:nvSpPr>
          <p:spPr bwMode="auto">
            <a:xfrm>
              <a:off x="4190108" y="4607123"/>
              <a:ext cx="21431" cy="10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34" name="组合 33"/>
          <p:cNvGrpSpPr/>
          <p:nvPr/>
        </p:nvGrpSpPr>
        <p:grpSpPr>
          <a:xfrm>
            <a:off x="4668987" y="3752337"/>
            <a:ext cx="675893" cy="675893"/>
            <a:chOff x="6162378" y="2904530"/>
            <a:chExt cx="348258" cy="348258"/>
          </a:xfrm>
          <a:solidFill>
            <a:schemeClr val="bg1"/>
          </a:solidFill>
        </p:grpSpPr>
        <p:sp>
          <p:nvSpPr>
            <p:cNvPr id="35"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7"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39" name="Group 58"/>
          <p:cNvGrpSpPr/>
          <p:nvPr/>
        </p:nvGrpSpPr>
        <p:grpSpPr>
          <a:xfrm>
            <a:off x="7013409" y="3800186"/>
            <a:ext cx="570915" cy="535782"/>
            <a:chOff x="10074275" y="1647825"/>
            <a:chExt cx="464344" cy="435769"/>
          </a:xfrm>
          <a:solidFill>
            <a:schemeClr val="bg1"/>
          </a:solidFill>
        </p:grpSpPr>
        <p:sp>
          <p:nvSpPr>
            <p:cNvPr id="40"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1"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2"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3"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4"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5"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6"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49" name="组合 48"/>
          <p:cNvGrpSpPr/>
          <p:nvPr/>
        </p:nvGrpSpPr>
        <p:grpSpPr>
          <a:xfrm>
            <a:off x="9268341" y="3785307"/>
            <a:ext cx="644916" cy="565540"/>
            <a:chOff x="1239739" y="2232422"/>
            <a:chExt cx="348258" cy="305396"/>
          </a:xfrm>
          <a:solidFill>
            <a:schemeClr val="bg1"/>
          </a:solidFill>
        </p:grpSpPr>
        <p:sp>
          <p:nvSpPr>
            <p:cNvPr id="50"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0815" fontAlgn="base" hangingPunct="0">
                <a:spcBef>
                  <a:spcPct val="0"/>
                </a:spcBef>
                <a:spcAft>
                  <a:spcPct val="0"/>
                </a:spcAft>
              </a:pPr>
              <a:endParaRPr lang="en-US" sz="1125">
                <a:solidFill>
                  <a:srgbClr val="FFFFFF"/>
                </a:solidFill>
                <a:effectLst>
                  <a:outerShdw blurRad="38100" dist="38100" dir="2700000" algn="tl">
                    <a:srgbClr val="000000"/>
                  </a:outerShdw>
                </a:effectLst>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52" name="TextBox 170"/>
          <p:cNvSpPr txBox="1"/>
          <p:nvPr/>
        </p:nvSpPr>
        <p:spPr>
          <a:xfrm>
            <a:off x="4498162" y="1960214"/>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3" name="TextBox 171"/>
          <p:cNvSpPr txBox="1"/>
          <p:nvPr/>
        </p:nvSpPr>
        <p:spPr>
          <a:xfrm>
            <a:off x="4124846" y="2312800"/>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54" name="TextBox 170"/>
          <p:cNvSpPr txBox="1"/>
          <p:nvPr/>
        </p:nvSpPr>
        <p:spPr>
          <a:xfrm>
            <a:off x="2909733" y="5106804"/>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5" name="TextBox 171"/>
          <p:cNvSpPr txBox="1"/>
          <p:nvPr/>
        </p:nvSpPr>
        <p:spPr>
          <a:xfrm>
            <a:off x="2536417" y="5459390"/>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56" name="TextBox 170"/>
          <p:cNvSpPr txBox="1"/>
          <p:nvPr/>
        </p:nvSpPr>
        <p:spPr>
          <a:xfrm>
            <a:off x="8698144" y="1960214"/>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TextBox 171"/>
          <p:cNvSpPr txBox="1"/>
          <p:nvPr/>
        </p:nvSpPr>
        <p:spPr>
          <a:xfrm>
            <a:off x="8324828" y="2312800"/>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58" name="TextBox 170"/>
          <p:cNvSpPr txBox="1"/>
          <p:nvPr/>
        </p:nvSpPr>
        <p:spPr>
          <a:xfrm>
            <a:off x="7483031" y="5108821"/>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9" name="TextBox 171"/>
          <p:cNvSpPr txBox="1"/>
          <p:nvPr/>
        </p:nvSpPr>
        <p:spPr>
          <a:xfrm>
            <a:off x="7109715" y="5461407"/>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60" name="椭圆 59"/>
          <p:cNvSpPr>
            <a:spLocks noChangeAspect="1"/>
          </p:cNvSpPr>
          <p:nvPr/>
        </p:nvSpPr>
        <p:spPr>
          <a:xfrm>
            <a:off x="1245453" y="2688867"/>
            <a:ext cx="3508975" cy="3508975"/>
          </a:xfrm>
          <a:prstGeom prst="ellipse">
            <a:avLst/>
          </a:prstGeom>
          <a:solidFill>
            <a:srgbClr val="75902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1" name="椭圆 60"/>
          <p:cNvSpPr>
            <a:spLocks noChangeAspect="1"/>
          </p:cNvSpPr>
          <p:nvPr/>
        </p:nvSpPr>
        <p:spPr>
          <a:xfrm>
            <a:off x="1635339" y="3078753"/>
            <a:ext cx="2729203" cy="2729203"/>
          </a:xfrm>
          <a:prstGeom prst="ellipse">
            <a:avLst/>
          </a:prstGeom>
          <a:solidFill>
            <a:srgbClr val="75902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椭圆 61"/>
          <p:cNvSpPr>
            <a:spLocks noChangeAspect="1"/>
          </p:cNvSpPr>
          <p:nvPr/>
        </p:nvSpPr>
        <p:spPr>
          <a:xfrm>
            <a:off x="2025227" y="3468640"/>
            <a:ext cx="1949431" cy="1949431"/>
          </a:xfrm>
          <a:prstGeom prst="ellipse">
            <a:avLst/>
          </a:prstGeom>
          <a:solidFill>
            <a:srgbClr val="75902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3" name="椭圆 62"/>
          <p:cNvSpPr>
            <a:spLocks noChangeAspect="1"/>
          </p:cNvSpPr>
          <p:nvPr/>
        </p:nvSpPr>
        <p:spPr>
          <a:xfrm>
            <a:off x="2415111" y="3858525"/>
            <a:ext cx="1169659" cy="1169659"/>
          </a:xfrm>
          <a:prstGeom prst="ellipse">
            <a:avLst/>
          </a:prstGeom>
          <a:solidFill>
            <a:srgbClr val="75902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饼形 8"/>
          <p:cNvSpPr>
            <a:spLocks noChangeAspect="1"/>
          </p:cNvSpPr>
          <p:nvPr/>
        </p:nvSpPr>
        <p:spPr>
          <a:xfrm>
            <a:off x="994814" y="2341798"/>
            <a:ext cx="4010257" cy="4010257"/>
          </a:xfrm>
          <a:prstGeom prst="pie">
            <a:avLst>
              <a:gd name="adj1" fmla="val 18800821"/>
              <a:gd name="adj2" fmla="val 20487076"/>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5" name="饼形 9"/>
          <p:cNvSpPr>
            <a:spLocks noChangeAspect="1"/>
          </p:cNvSpPr>
          <p:nvPr/>
        </p:nvSpPr>
        <p:spPr>
          <a:xfrm>
            <a:off x="1496094" y="2939508"/>
            <a:ext cx="3007693" cy="3007693"/>
          </a:xfrm>
          <a:prstGeom prst="pie">
            <a:avLst>
              <a:gd name="adj1" fmla="val 21086868"/>
              <a:gd name="adj2" fmla="val 1772864"/>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6" name="饼形 10"/>
          <p:cNvSpPr>
            <a:spLocks noChangeAspect="1"/>
          </p:cNvSpPr>
          <p:nvPr/>
        </p:nvSpPr>
        <p:spPr>
          <a:xfrm>
            <a:off x="1746735" y="3190149"/>
            <a:ext cx="2506411" cy="2506411"/>
          </a:xfrm>
          <a:prstGeom prst="pie">
            <a:avLst>
              <a:gd name="adj1" fmla="val 2573177"/>
              <a:gd name="adj2" fmla="val 6304209"/>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cxnSp>
        <p:nvCxnSpPr>
          <p:cNvPr id="67" name="直线连接符 27"/>
          <p:cNvCxnSpPr/>
          <p:nvPr/>
        </p:nvCxnSpPr>
        <p:spPr>
          <a:xfrm>
            <a:off x="4125694" y="2210601"/>
            <a:ext cx="2362837" cy="0"/>
          </a:xfrm>
          <a:prstGeom prst="line">
            <a:avLst/>
          </a:prstGeom>
          <a:ln w="12700" cmpd="sng">
            <a:solidFill>
              <a:srgbClr val="75902F"/>
            </a:solidFill>
            <a:prstDash val="dot"/>
          </a:ln>
          <a:effectLst/>
        </p:spPr>
        <p:style>
          <a:lnRef idx="2">
            <a:schemeClr val="accent1"/>
          </a:lnRef>
          <a:fillRef idx="0">
            <a:schemeClr val="accent1"/>
          </a:fillRef>
          <a:effectRef idx="1">
            <a:schemeClr val="accent1"/>
          </a:effectRef>
          <a:fontRef idx="minor">
            <a:schemeClr val="tx1"/>
          </a:fontRef>
        </p:style>
      </p:cxnSp>
      <p:cxnSp>
        <p:nvCxnSpPr>
          <p:cNvPr id="68" name="直线连接符 28"/>
          <p:cNvCxnSpPr/>
          <p:nvPr/>
        </p:nvCxnSpPr>
        <p:spPr>
          <a:xfrm>
            <a:off x="4503787" y="3190149"/>
            <a:ext cx="1984744" cy="0"/>
          </a:xfrm>
          <a:prstGeom prst="line">
            <a:avLst/>
          </a:prstGeom>
          <a:ln w="12700" cmpd="sng">
            <a:solidFill>
              <a:srgbClr val="75902F"/>
            </a:solidFill>
            <a:prstDash val="dot"/>
          </a:ln>
          <a:effectLst/>
        </p:spPr>
        <p:style>
          <a:lnRef idx="2">
            <a:schemeClr val="accent1"/>
          </a:lnRef>
          <a:fillRef idx="0">
            <a:schemeClr val="accent1"/>
          </a:fillRef>
          <a:effectRef idx="1">
            <a:schemeClr val="accent1"/>
          </a:effectRef>
          <a:fontRef idx="minor">
            <a:schemeClr val="tx1"/>
          </a:fontRef>
        </p:style>
      </p:cxnSp>
      <p:cxnSp>
        <p:nvCxnSpPr>
          <p:cNvPr id="69" name="直线连接符 30"/>
          <p:cNvCxnSpPr/>
          <p:nvPr/>
        </p:nvCxnSpPr>
        <p:spPr>
          <a:xfrm>
            <a:off x="4125693" y="4283363"/>
            <a:ext cx="2362837" cy="0"/>
          </a:xfrm>
          <a:prstGeom prst="line">
            <a:avLst/>
          </a:prstGeom>
          <a:ln w="12700" cmpd="sng">
            <a:solidFill>
              <a:srgbClr val="75902F"/>
            </a:solidFill>
            <a:prstDash val="dot"/>
          </a:ln>
          <a:effectLst/>
        </p:spPr>
        <p:style>
          <a:lnRef idx="2">
            <a:schemeClr val="accent1"/>
          </a:lnRef>
          <a:fillRef idx="0">
            <a:schemeClr val="accent1"/>
          </a:fillRef>
          <a:effectRef idx="1">
            <a:schemeClr val="accent1"/>
          </a:effectRef>
          <a:fontRef idx="minor">
            <a:schemeClr val="tx1"/>
          </a:fontRef>
        </p:style>
      </p:cxnSp>
      <p:cxnSp>
        <p:nvCxnSpPr>
          <p:cNvPr id="70" name="直线连接符 31"/>
          <p:cNvCxnSpPr/>
          <p:nvPr/>
        </p:nvCxnSpPr>
        <p:spPr>
          <a:xfrm>
            <a:off x="3834498" y="5262911"/>
            <a:ext cx="2654032" cy="0"/>
          </a:xfrm>
          <a:prstGeom prst="line">
            <a:avLst/>
          </a:prstGeom>
          <a:ln w="12700" cmpd="sng">
            <a:solidFill>
              <a:srgbClr val="75902F"/>
            </a:solidFill>
            <a:prstDash val="dot"/>
          </a:ln>
          <a:effectLst/>
        </p:spPr>
        <p:style>
          <a:lnRef idx="2">
            <a:schemeClr val="accent1"/>
          </a:lnRef>
          <a:fillRef idx="0">
            <a:schemeClr val="accent1"/>
          </a:fillRef>
          <a:effectRef idx="1">
            <a:schemeClr val="accent1"/>
          </a:effectRef>
          <a:fontRef idx="minor">
            <a:schemeClr val="tx1"/>
          </a:fontRef>
        </p:style>
      </p:cxnSp>
      <p:sp>
        <p:nvSpPr>
          <p:cNvPr id="71" name="饼形 7"/>
          <p:cNvSpPr>
            <a:spLocks noChangeAspect="1"/>
          </p:cNvSpPr>
          <p:nvPr/>
        </p:nvSpPr>
        <p:spPr>
          <a:xfrm>
            <a:off x="493530" y="1936944"/>
            <a:ext cx="5012821" cy="5012821"/>
          </a:xfrm>
          <a:prstGeom prst="pie">
            <a:avLst>
              <a:gd name="adj1" fmla="val 16891099"/>
              <a:gd name="adj2" fmla="val 18389175"/>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3" name="文本框 72"/>
          <p:cNvSpPr txBox="1"/>
          <p:nvPr/>
        </p:nvSpPr>
        <p:spPr>
          <a:xfrm>
            <a:off x="6527179" y="1867247"/>
            <a:ext cx="4422472"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文艺让生活更有范文艺让生活更有范文艺让生活更有范范文艺让生活更有范范文艺让生活</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0" name="文本框 79"/>
          <p:cNvSpPr txBox="1"/>
          <p:nvPr/>
        </p:nvSpPr>
        <p:spPr>
          <a:xfrm>
            <a:off x="6527179" y="2774650"/>
            <a:ext cx="4422472"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文艺让生活更有范文艺让生活更有范文艺让生活更有范范文艺让生活更有范范文艺让生活</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1" name="文本框 80"/>
          <p:cNvSpPr txBox="1"/>
          <p:nvPr/>
        </p:nvSpPr>
        <p:spPr>
          <a:xfrm>
            <a:off x="6527179" y="3881109"/>
            <a:ext cx="4422472"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文艺让生活更有范文艺让生活更有范文艺让生活更有范范文艺让生活更有范范文艺让生活</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2" name="文本框 81"/>
          <p:cNvSpPr txBox="1"/>
          <p:nvPr/>
        </p:nvSpPr>
        <p:spPr>
          <a:xfrm>
            <a:off x="6527179" y="4788512"/>
            <a:ext cx="4422472"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文艺让生活更有范文艺让生活更有范文艺让生活更有范范文艺让生活更有范范文艺让生活</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50"/>
                                        <p:tgtEl>
                                          <p:spTgt spid="60"/>
                                        </p:tgtEl>
                                      </p:cBhvr>
                                    </p:animEffect>
                                    <p:anim calcmode="lin" valueType="num">
                                      <p:cBhvr>
                                        <p:cTn id="8" dur="250" fill="hold"/>
                                        <p:tgtEl>
                                          <p:spTgt spid="60"/>
                                        </p:tgtEl>
                                        <p:attrNameLst>
                                          <p:attrName>ppt_x</p:attrName>
                                        </p:attrNameLst>
                                      </p:cBhvr>
                                      <p:tavLst>
                                        <p:tav tm="0">
                                          <p:val>
                                            <p:strVal val="#ppt_x"/>
                                          </p:val>
                                        </p:tav>
                                        <p:tav tm="100000">
                                          <p:val>
                                            <p:strVal val="#ppt_x"/>
                                          </p:val>
                                        </p:tav>
                                      </p:tavLst>
                                    </p:anim>
                                    <p:anim calcmode="lin" valueType="num">
                                      <p:cBhvr>
                                        <p:cTn id="9" dur="25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250"/>
                                        <p:tgtEl>
                                          <p:spTgt spid="61"/>
                                        </p:tgtEl>
                                      </p:cBhvr>
                                    </p:animEffect>
                                    <p:anim calcmode="lin" valueType="num">
                                      <p:cBhvr>
                                        <p:cTn id="14" dur="250" fill="hold"/>
                                        <p:tgtEl>
                                          <p:spTgt spid="61"/>
                                        </p:tgtEl>
                                        <p:attrNameLst>
                                          <p:attrName>ppt_x</p:attrName>
                                        </p:attrNameLst>
                                      </p:cBhvr>
                                      <p:tavLst>
                                        <p:tav tm="0">
                                          <p:val>
                                            <p:strVal val="#ppt_x"/>
                                          </p:val>
                                        </p:tav>
                                        <p:tav tm="100000">
                                          <p:val>
                                            <p:strVal val="#ppt_x"/>
                                          </p:val>
                                        </p:tav>
                                      </p:tavLst>
                                    </p:anim>
                                    <p:anim calcmode="lin" valueType="num">
                                      <p:cBhvr>
                                        <p:cTn id="15" dur="250" fill="hold"/>
                                        <p:tgtEl>
                                          <p:spTgt spid="6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anim calcmode="lin" valueType="num">
                                      <p:cBhvr>
                                        <p:cTn id="20" dur="250" fill="hold"/>
                                        <p:tgtEl>
                                          <p:spTgt spid="62"/>
                                        </p:tgtEl>
                                        <p:attrNameLst>
                                          <p:attrName>ppt_x</p:attrName>
                                        </p:attrNameLst>
                                      </p:cBhvr>
                                      <p:tavLst>
                                        <p:tav tm="0">
                                          <p:val>
                                            <p:strVal val="#ppt_x"/>
                                          </p:val>
                                        </p:tav>
                                        <p:tav tm="100000">
                                          <p:val>
                                            <p:strVal val="#ppt_x"/>
                                          </p:val>
                                        </p:tav>
                                      </p:tavLst>
                                    </p:anim>
                                    <p:anim calcmode="lin" valueType="num">
                                      <p:cBhvr>
                                        <p:cTn id="21" dur="250" fill="hold"/>
                                        <p:tgtEl>
                                          <p:spTgt spid="6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250"/>
                                        <p:tgtEl>
                                          <p:spTgt spid="63"/>
                                        </p:tgtEl>
                                      </p:cBhvr>
                                    </p:animEffect>
                                    <p:anim calcmode="lin" valueType="num">
                                      <p:cBhvr>
                                        <p:cTn id="26" dur="250" fill="hold"/>
                                        <p:tgtEl>
                                          <p:spTgt spid="63"/>
                                        </p:tgtEl>
                                        <p:attrNameLst>
                                          <p:attrName>ppt_x</p:attrName>
                                        </p:attrNameLst>
                                      </p:cBhvr>
                                      <p:tavLst>
                                        <p:tav tm="0">
                                          <p:val>
                                            <p:strVal val="#ppt_x"/>
                                          </p:val>
                                        </p:tav>
                                        <p:tav tm="100000">
                                          <p:val>
                                            <p:strVal val="#ppt_x"/>
                                          </p:val>
                                        </p:tav>
                                      </p:tavLst>
                                    </p:anim>
                                    <p:anim calcmode="lin" valueType="num">
                                      <p:cBhvr>
                                        <p:cTn id="27" dur="250" fill="hold"/>
                                        <p:tgtEl>
                                          <p:spTgt spid="6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250"/>
                                        <p:tgtEl>
                                          <p:spTgt spid="64"/>
                                        </p:tgtEl>
                                      </p:cBhvr>
                                    </p:animEffect>
                                    <p:anim calcmode="lin" valueType="num">
                                      <p:cBhvr>
                                        <p:cTn id="32" dur="250" fill="hold"/>
                                        <p:tgtEl>
                                          <p:spTgt spid="64"/>
                                        </p:tgtEl>
                                        <p:attrNameLst>
                                          <p:attrName>ppt_x</p:attrName>
                                        </p:attrNameLst>
                                      </p:cBhvr>
                                      <p:tavLst>
                                        <p:tav tm="0">
                                          <p:val>
                                            <p:strVal val="#ppt_x"/>
                                          </p:val>
                                        </p:tav>
                                        <p:tav tm="100000">
                                          <p:val>
                                            <p:strVal val="#ppt_x"/>
                                          </p:val>
                                        </p:tav>
                                      </p:tavLst>
                                    </p:anim>
                                    <p:anim calcmode="lin" valueType="num">
                                      <p:cBhvr>
                                        <p:cTn id="33" dur="25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250"/>
                                        <p:tgtEl>
                                          <p:spTgt spid="65"/>
                                        </p:tgtEl>
                                      </p:cBhvr>
                                    </p:animEffect>
                                    <p:anim calcmode="lin" valueType="num">
                                      <p:cBhvr>
                                        <p:cTn id="38" dur="250" fill="hold"/>
                                        <p:tgtEl>
                                          <p:spTgt spid="65"/>
                                        </p:tgtEl>
                                        <p:attrNameLst>
                                          <p:attrName>ppt_x</p:attrName>
                                        </p:attrNameLst>
                                      </p:cBhvr>
                                      <p:tavLst>
                                        <p:tav tm="0">
                                          <p:val>
                                            <p:strVal val="#ppt_x"/>
                                          </p:val>
                                        </p:tav>
                                        <p:tav tm="100000">
                                          <p:val>
                                            <p:strVal val="#ppt_x"/>
                                          </p:val>
                                        </p:tav>
                                      </p:tavLst>
                                    </p:anim>
                                    <p:anim calcmode="lin" valueType="num">
                                      <p:cBhvr>
                                        <p:cTn id="39" dur="250" fill="hold"/>
                                        <p:tgtEl>
                                          <p:spTgt spid="6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250"/>
                                        <p:tgtEl>
                                          <p:spTgt spid="66"/>
                                        </p:tgtEl>
                                      </p:cBhvr>
                                    </p:animEffect>
                                    <p:anim calcmode="lin" valueType="num">
                                      <p:cBhvr>
                                        <p:cTn id="44" dur="250" fill="hold"/>
                                        <p:tgtEl>
                                          <p:spTgt spid="66"/>
                                        </p:tgtEl>
                                        <p:attrNameLst>
                                          <p:attrName>ppt_x</p:attrName>
                                        </p:attrNameLst>
                                      </p:cBhvr>
                                      <p:tavLst>
                                        <p:tav tm="0">
                                          <p:val>
                                            <p:strVal val="#ppt_x"/>
                                          </p:val>
                                        </p:tav>
                                        <p:tav tm="100000">
                                          <p:val>
                                            <p:strVal val="#ppt_x"/>
                                          </p:val>
                                        </p:tav>
                                      </p:tavLst>
                                    </p:anim>
                                    <p:anim calcmode="lin" valueType="num">
                                      <p:cBhvr>
                                        <p:cTn id="45" dur="25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250"/>
                                        <p:tgtEl>
                                          <p:spTgt spid="67"/>
                                        </p:tgtEl>
                                      </p:cBhvr>
                                    </p:animEffect>
                                    <p:anim calcmode="lin" valueType="num">
                                      <p:cBhvr>
                                        <p:cTn id="50" dur="250" fill="hold"/>
                                        <p:tgtEl>
                                          <p:spTgt spid="67"/>
                                        </p:tgtEl>
                                        <p:attrNameLst>
                                          <p:attrName>ppt_x</p:attrName>
                                        </p:attrNameLst>
                                      </p:cBhvr>
                                      <p:tavLst>
                                        <p:tav tm="0">
                                          <p:val>
                                            <p:strVal val="#ppt_x"/>
                                          </p:val>
                                        </p:tav>
                                        <p:tav tm="100000">
                                          <p:val>
                                            <p:strVal val="#ppt_x"/>
                                          </p:val>
                                        </p:tav>
                                      </p:tavLst>
                                    </p:anim>
                                    <p:anim calcmode="lin" valueType="num">
                                      <p:cBhvr>
                                        <p:cTn id="51" dur="25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250"/>
                                        <p:tgtEl>
                                          <p:spTgt spid="68"/>
                                        </p:tgtEl>
                                      </p:cBhvr>
                                    </p:animEffect>
                                    <p:anim calcmode="lin" valueType="num">
                                      <p:cBhvr>
                                        <p:cTn id="56" dur="250" fill="hold"/>
                                        <p:tgtEl>
                                          <p:spTgt spid="68"/>
                                        </p:tgtEl>
                                        <p:attrNameLst>
                                          <p:attrName>ppt_x</p:attrName>
                                        </p:attrNameLst>
                                      </p:cBhvr>
                                      <p:tavLst>
                                        <p:tav tm="0">
                                          <p:val>
                                            <p:strVal val="#ppt_x"/>
                                          </p:val>
                                        </p:tav>
                                        <p:tav tm="100000">
                                          <p:val>
                                            <p:strVal val="#ppt_x"/>
                                          </p:val>
                                        </p:tav>
                                      </p:tavLst>
                                    </p:anim>
                                    <p:anim calcmode="lin" valueType="num">
                                      <p:cBhvr>
                                        <p:cTn id="57" dur="250" fill="hold"/>
                                        <p:tgtEl>
                                          <p:spTgt spid="68"/>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250"/>
                                        <p:tgtEl>
                                          <p:spTgt spid="69"/>
                                        </p:tgtEl>
                                      </p:cBhvr>
                                    </p:animEffect>
                                    <p:anim calcmode="lin" valueType="num">
                                      <p:cBhvr>
                                        <p:cTn id="62" dur="250" fill="hold"/>
                                        <p:tgtEl>
                                          <p:spTgt spid="69"/>
                                        </p:tgtEl>
                                        <p:attrNameLst>
                                          <p:attrName>ppt_x</p:attrName>
                                        </p:attrNameLst>
                                      </p:cBhvr>
                                      <p:tavLst>
                                        <p:tav tm="0">
                                          <p:val>
                                            <p:strVal val="#ppt_x"/>
                                          </p:val>
                                        </p:tav>
                                        <p:tav tm="100000">
                                          <p:val>
                                            <p:strVal val="#ppt_x"/>
                                          </p:val>
                                        </p:tav>
                                      </p:tavLst>
                                    </p:anim>
                                    <p:anim calcmode="lin" valueType="num">
                                      <p:cBhvr>
                                        <p:cTn id="63" dur="250" fill="hold"/>
                                        <p:tgtEl>
                                          <p:spTgt spid="6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250"/>
                                        <p:tgtEl>
                                          <p:spTgt spid="70"/>
                                        </p:tgtEl>
                                      </p:cBhvr>
                                    </p:animEffect>
                                    <p:anim calcmode="lin" valueType="num">
                                      <p:cBhvr>
                                        <p:cTn id="68" dur="250" fill="hold"/>
                                        <p:tgtEl>
                                          <p:spTgt spid="70"/>
                                        </p:tgtEl>
                                        <p:attrNameLst>
                                          <p:attrName>ppt_x</p:attrName>
                                        </p:attrNameLst>
                                      </p:cBhvr>
                                      <p:tavLst>
                                        <p:tav tm="0">
                                          <p:val>
                                            <p:strVal val="#ppt_x"/>
                                          </p:val>
                                        </p:tav>
                                        <p:tav tm="100000">
                                          <p:val>
                                            <p:strVal val="#ppt_x"/>
                                          </p:val>
                                        </p:tav>
                                      </p:tavLst>
                                    </p:anim>
                                    <p:anim calcmode="lin" valueType="num">
                                      <p:cBhvr>
                                        <p:cTn id="69" dur="250" fill="hold"/>
                                        <p:tgtEl>
                                          <p:spTgt spid="70"/>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250"/>
                                        <p:tgtEl>
                                          <p:spTgt spid="71"/>
                                        </p:tgtEl>
                                      </p:cBhvr>
                                    </p:animEffect>
                                    <p:anim calcmode="lin" valueType="num">
                                      <p:cBhvr>
                                        <p:cTn id="74" dur="250" fill="hold"/>
                                        <p:tgtEl>
                                          <p:spTgt spid="71"/>
                                        </p:tgtEl>
                                        <p:attrNameLst>
                                          <p:attrName>ppt_x</p:attrName>
                                        </p:attrNameLst>
                                      </p:cBhvr>
                                      <p:tavLst>
                                        <p:tav tm="0">
                                          <p:val>
                                            <p:strVal val="#ppt_x"/>
                                          </p:val>
                                        </p:tav>
                                        <p:tav tm="100000">
                                          <p:val>
                                            <p:strVal val="#ppt_x"/>
                                          </p:val>
                                        </p:tav>
                                      </p:tavLst>
                                    </p:anim>
                                    <p:anim calcmode="lin" valueType="num">
                                      <p:cBhvr>
                                        <p:cTn id="75" dur="25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2"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graphicFrame>
        <p:nvGraphicFramePr>
          <p:cNvPr id="21" name="图表 20"/>
          <p:cNvGraphicFramePr/>
          <p:nvPr/>
        </p:nvGraphicFramePr>
        <p:xfrm>
          <a:off x="2639616" y="1892829"/>
          <a:ext cx="7200800" cy="3168352"/>
        </p:xfrm>
        <a:graphic>
          <a:graphicData uri="http://schemas.openxmlformats.org/drawingml/2006/chart">
            <c:chart xmlns:c="http://schemas.openxmlformats.org/drawingml/2006/chart" xmlns:r="http://schemas.openxmlformats.org/officeDocument/2006/relationships" r:id="rId1"/>
          </a:graphicData>
        </a:graphic>
      </p:graphicFrame>
      <p:sp>
        <p:nvSpPr>
          <p:cNvPr id="22" name="文本框 19"/>
          <p:cNvSpPr txBox="1"/>
          <p:nvPr/>
        </p:nvSpPr>
        <p:spPr>
          <a:xfrm>
            <a:off x="2831638" y="2581937"/>
            <a:ext cx="1293944" cy="1200329"/>
          </a:xfrm>
          <a:prstGeom prst="rect">
            <a:avLst/>
          </a:prstGeom>
          <a:noFill/>
        </p:spPr>
        <p:txBody>
          <a:bodyPr wrap="none" rtlCol="0">
            <a:spAutoFit/>
          </a:bodyPr>
          <a:lstStyle/>
          <a:p>
            <a:r>
              <a:rPr lang="en-US" altLang="zh-CN" sz="72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45</a:t>
            </a:r>
            <a:r>
              <a:rPr lang="en-US" altLang="zh-CN" sz="32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sz="3735"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3" name="文本框 20"/>
          <p:cNvSpPr txBox="1"/>
          <p:nvPr/>
        </p:nvSpPr>
        <p:spPr>
          <a:xfrm>
            <a:off x="8112224" y="3638054"/>
            <a:ext cx="1293944" cy="1200329"/>
          </a:xfrm>
          <a:prstGeom prst="rect">
            <a:avLst/>
          </a:prstGeom>
          <a:noFill/>
        </p:spPr>
        <p:txBody>
          <a:bodyPr wrap="none" rtlCol="0">
            <a:spAutoFit/>
          </a:bodyPr>
          <a:lstStyle/>
          <a:p>
            <a:r>
              <a:rPr lang="en-US" altLang="zh-CN" sz="72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55</a:t>
            </a:r>
            <a:r>
              <a:rPr lang="en-US" altLang="zh-CN" sz="32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sz="3735"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4" name="TextBox 170"/>
          <p:cNvSpPr txBox="1"/>
          <p:nvPr/>
        </p:nvSpPr>
        <p:spPr>
          <a:xfrm>
            <a:off x="1478971" y="2780192"/>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5" name="TextBox 171"/>
          <p:cNvSpPr txBox="1"/>
          <p:nvPr/>
        </p:nvSpPr>
        <p:spPr>
          <a:xfrm>
            <a:off x="638830" y="3038564"/>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6" name="TextBox 170"/>
          <p:cNvSpPr txBox="1"/>
          <p:nvPr/>
        </p:nvSpPr>
        <p:spPr>
          <a:xfrm>
            <a:off x="9807908" y="3863847"/>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TextBox 171"/>
          <p:cNvSpPr txBox="1"/>
          <p:nvPr/>
        </p:nvSpPr>
        <p:spPr>
          <a:xfrm>
            <a:off x="9807908" y="4122088"/>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8" name="文本框 27"/>
          <p:cNvSpPr txBox="1"/>
          <p:nvPr/>
        </p:nvSpPr>
        <p:spPr>
          <a:xfrm>
            <a:off x="1568620" y="5393428"/>
            <a:ext cx="9054760"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文艺让生活更有范文艺让生活更有范文艺让生活更有范文艺让生活更有范文艺让生活更有范文艺让生活更有范文艺让生活更有范文艺让生活更有范文艺让生活更有范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cxnSp>
        <p:nvCxnSpPr>
          <p:cNvPr id="13" name="直接连接符 12"/>
          <p:cNvCxnSpPr/>
          <p:nvPr/>
        </p:nvCxnSpPr>
        <p:spPr>
          <a:xfrm>
            <a:off x="998185" y="3772556"/>
            <a:ext cx="10204451" cy="0"/>
          </a:xfrm>
          <a:prstGeom prst="line">
            <a:avLst/>
          </a:prstGeom>
          <a:ln>
            <a:solidFill>
              <a:srgbClr val="1B2153"/>
            </a:solidFill>
          </a:ln>
        </p:spPr>
        <p:style>
          <a:lnRef idx="1">
            <a:schemeClr val="accent1"/>
          </a:lnRef>
          <a:fillRef idx="0">
            <a:schemeClr val="accent1"/>
          </a:fillRef>
          <a:effectRef idx="0">
            <a:schemeClr val="accent1"/>
          </a:effectRef>
          <a:fontRef idx="minor">
            <a:schemeClr val="tx1"/>
          </a:fontRef>
        </p:style>
      </p:cxnSp>
      <p:sp>
        <p:nvSpPr>
          <p:cNvPr id="14" name="Diamond 151"/>
          <p:cNvSpPr/>
          <p:nvPr/>
        </p:nvSpPr>
        <p:spPr>
          <a:xfrm>
            <a:off x="1182038" y="3039776"/>
            <a:ext cx="1440160" cy="1440160"/>
          </a:xfrm>
          <a:prstGeom prst="diamond">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5" name="Diamond 152"/>
          <p:cNvSpPr/>
          <p:nvPr/>
        </p:nvSpPr>
        <p:spPr>
          <a:xfrm>
            <a:off x="3270625" y="3039776"/>
            <a:ext cx="1440160" cy="1440160"/>
          </a:xfrm>
          <a:prstGeom prst="diamond">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6" name="Diamond 153"/>
          <p:cNvSpPr/>
          <p:nvPr/>
        </p:nvSpPr>
        <p:spPr>
          <a:xfrm>
            <a:off x="5398003" y="3039776"/>
            <a:ext cx="1440160" cy="1440160"/>
          </a:xfrm>
          <a:prstGeom prst="diamond">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7" name="Diamond 153"/>
          <p:cNvSpPr/>
          <p:nvPr/>
        </p:nvSpPr>
        <p:spPr>
          <a:xfrm>
            <a:off x="7443434" y="3039776"/>
            <a:ext cx="1440160" cy="1440160"/>
          </a:xfrm>
          <a:prstGeom prst="diamond">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Diamond 153"/>
          <p:cNvSpPr/>
          <p:nvPr/>
        </p:nvSpPr>
        <p:spPr>
          <a:xfrm>
            <a:off x="9505011" y="3039776"/>
            <a:ext cx="1440160" cy="1440160"/>
          </a:xfrm>
          <a:prstGeom prst="diamond">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9" name="文本框 19"/>
          <p:cNvSpPr txBox="1"/>
          <p:nvPr/>
        </p:nvSpPr>
        <p:spPr>
          <a:xfrm>
            <a:off x="1419599" y="3554990"/>
            <a:ext cx="954108" cy="400110"/>
          </a:xfrm>
          <a:prstGeom prst="rect">
            <a:avLst/>
          </a:prstGeom>
          <a:noFill/>
        </p:spPr>
        <p:txBody>
          <a:bodyPr wrap="none" rtlCol="0">
            <a:spAutoFit/>
          </a:bodyPr>
          <a:lstStyle/>
          <a:p>
            <a:pPr algn="ctr"/>
            <a:r>
              <a:rPr lang="zh-CN" altLang="en-US" sz="2000" b="1">
                <a:solidFill>
                  <a:schemeClr val="bg1"/>
                </a:solidFill>
                <a:latin typeface="Agency FB" panose="020B0503020202020204" pitchFamily="34" charset="0"/>
                <a:ea typeface="微软雅黑 Light" panose="020B0502040204020203" pitchFamily="34" charset="-122"/>
                <a:sym typeface="Agency FB" panose="020B0503020202020204" pitchFamily="34" charset="0"/>
              </a:rPr>
              <a:t>小文艺</a:t>
            </a:r>
            <a:endParaRPr lang="zh-CN" altLang="en-US" sz="20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0" name="文本框 19"/>
          <p:cNvSpPr txBox="1"/>
          <p:nvPr/>
        </p:nvSpPr>
        <p:spPr>
          <a:xfrm>
            <a:off x="3513651" y="3554990"/>
            <a:ext cx="954108" cy="400110"/>
          </a:xfrm>
          <a:prstGeom prst="rect">
            <a:avLst/>
          </a:prstGeom>
          <a:noFill/>
        </p:spPr>
        <p:txBody>
          <a:bodyPr wrap="none" rtlCol="0">
            <a:spAutoFit/>
          </a:bodyPr>
          <a:lstStyle/>
          <a:p>
            <a:pPr algn="ctr"/>
            <a:r>
              <a:rPr lang="zh-CN" altLang="en-US" sz="2000" b="1">
                <a:solidFill>
                  <a:schemeClr val="bg1"/>
                </a:solidFill>
                <a:latin typeface="Agency FB" panose="020B0503020202020204" pitchFamily="34" charset="0"/>
                <a:ea typeface="微软雅黑 Light" panose="020B0502040204020203" pitchFamily="34" charset="-122"/>
                <a:sym typeface="Agency FB" panose="020B0503020202020204" pitchFamily="34" charset="0"/>
              </a:rPr>
              <a:t>小文艺</a:t>
            </a:r>
            <a:endParaRPr lang="zh-CN" altLang="en-US" sz="20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文本框 19"/>
          <p:cNvSpPr txBox="1"/>
          <p:nvPr/>
        </p:nvSpPr>
        <p:spPr>
          <a:xfrm>
            <a:off x="5611991" y="3554990"/>
            <a:ext cx="954108" cy="400110"/>
          </a:xfrm>
          <a:prstGeom prst="rect">
            <a:avLst/>
          </a:prstGeom>
          <a:noFill/>
        </p:spPr>
        <p:txBody>
          <a:bodyPr wrap="none" rtlCol="0">
            <a:spAutoFit/>
          </a:bodyPr>
          <a:lstStyle/>
          <a:p>
            <a:pPr algn="ctr"/>
            <a:r>
              <a:rPr lang="zh-CN" altLang="en-US" sz="2000" b="1">
                <a:solidFill>
                  <a:schemeClr val="bg1"/>
                </a:solidFill>
                <a:latin typeface="Agency FB" panose="020B0503020202020204" pitchFamily="34" charset="0"/>
                <a:ea typeface="微软雅黑 Light" panose="020B0502040204020203" pitchFamily="34" charset="-122"/>
                <a:sym typeface="Agency FB" panose="020B0503020202020204" pitchFamily="34" charset="0"/>
              </a:rPr>
              <a:t>小文艺</a:t>
            </a:r>
            <a:endParaRPr lang="zh-CN" altLang="en-US" sz="20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1" name="文本框 19"/>
          <p:cNvSpPr txBox="1"/>
          <p:nvPr/>
        </p:nvSpPr>
        <p:spPr>
          <a:xfrm>
            <a:off x="7706043" y="3554990"/>
            <a:ext cx="954108" cy="400110"/>
          </a:xfrm>
          <a:prstGeom prst="rect">
            <a:avLst/>
          </a:prstGeom>
          <a:noFill/>
        </p:spPr>
        <p:txBody>
          <a:bodyPr wrap="none" rtlCol="0">
            <a:spAutoFit/>
          </a:bodyPr>
          <a:lstStyle/>
          <a:p>
            <a:pPr algn="ctr"/>
            <a:r>
              <a:rPr lang="zh-CN" altLang="en-US" sz="2000" b="1">
                <a:solidFill>
                  <a:schemeClr val="bg1"/>
                </a:solidFill>
                <a:latin typeface="Agency FB" panose="020B0503020202020204" pitchFamily="34" charset="0"/>
                <a:ea typeface="微软雅黑 Light" panose="020B0502040204020203" pitchFamily="34" charset="-122"/>
                <a:sym typeface="Agency FB" panose="020B0503020202020204" pitchFamily="34" charset="0"/>
              </a:rPr>
              <a:t>小文艺</a:t>
            </a:r>
            <a:endParaRPr lang="zh-CN" altLang="en-US" sz="20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文本框 19"/>
          <p:cNvSpPr txBox="1"/>
          <p:nvPr/>
        </p:nvSpPr>
        <p:spPr>
          <a:xfrm>
            <a:off x="9748037" y="3554990"/>
            <a:ext cx="954108" cy="400110"/>
          </a:xfrm>
          <a:prstGeom prst="rect">
            <a:avLst/>
          </a:prstGeom>
          <a:noFill/>
        </p:spPr>
        <p:txBody>
          <a:bodyPr wrap="none" rtlCol="0">
            <a:spAutoFit/>
          </a:bodyPr>
          <a:lstStyle/>
          <a:p>
            <a:pPr algn="ctr"/>
            <a:r>
              <a:rPr lang="zh-CN" altLang="en-US" sz="2000" b="1">
                <a:solidFill>
                  <a:schemeClr val="bg1"/>
                </a:solidFill>
                <a:latin typeface="Agency FB" panose="020B0503020202020204" pitchFamily="34" charset="0"/>
                <a:ea typeface="微软雅黑 Light" panose="020B0502040204020203" pitchFamily="34" charset="-122"/>
                <a:sym typeface="Agency FB" panose="020B0503020202020204" pitchFamily="34" charset="0"/>
              </a:rPr>
              <a:t>小文艺</a:t>
            </a:r>
            <a:endParaRPr lang="zh-CN" altLang="en-US" sz="2000" b="1"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TextBox 170"/>
          <p:cNvSpPr txBox="1"/>
          <p:nvPr/>
        </p:nvSpPr>
        <p:spPr>
          <a:xfrm>
            <a:off x="1219198" y="4620779"/>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TextBox 171"/>
          <p:cNvSpPr txBox="1"/>
          <p:nvPr/>
        </p:nvSpPr>
        <p:spPr>
          <a:xfrm>
            <a:off x="845882" y="4973365"/>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35" name="TextBox 170"/>
          <p:cNvSpPr txBox="1"/>
          <p:nvPr/>
        </p:nvSpPr>
        <p:spPr>
          <a:xfrm>
            <a:off x="3469233" y="1881893"/>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TextBox 171"/>
          <p:cNvSpPr txBox="1"/>
          <p:nvPr/>
        </p:nvSpPr>
        <p:spPr>
          <a:xfrm>
            <a:off x="3095917" y="2234479"/>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37" name="TextBox 170"/>
          <p:cNvSpPr txBox="1"/>
          <p:nvPr/>
        </p:nvSpPr>
        <p:spPr>
          <a:xfrm>
            <a:off x="5521553" y="4620779"/>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TextBox 171"/>
          <p:cNvSpPr txBox="1"/>
          <p:nvPr/>
        </p:nvSpPr>
        <p:spPr>
          <a:xfrm>
            <a:off x="5148237" y="4973365"/>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39" name="TextBox 170"/>
          <p:cNvSpPr txBox="1"/>
          <p:nvPr/>
        </p:nvSpPr>
        <p:spPr>
          <a:xfrm>
            <a:off x="7573873" y="1881893"/>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0" name="TextBox 171"/>
          <p:cNvSpPr txBox="1"/>
          <p:nvPr/>
        </p:nvSpPr>
        <p:spPr>
          <a:xfrm>
            <a:off x="7200557" y="2234479"/>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1" name="TextBox 170"/>
          <p:cNvSpPr txBox="1"/>
          <p:nvPr/>
        </p:nvSpPr>
        <p:spPr>
          <a:xfrm>
            <a:off x="9730058" y="4620779"/>
            <a:ext cx="1215113" cy="374371"/>
          </a:xfrm>
          <a:prstGeom prst="rect">
            <a:avLst/>
          </a:prstGeom>
          <a:noFill/>
        </p:spPr>
        <p:txBody>
          <a:bodyPr wrap="square" lIns="96431" tIns="48215" rIns="96431" bIns="48215" rtlCol="0">
            <a:spAutoFit/>
          </a:bodyPr>
          <a:lstStyle/>
          <a:p>
            <a:r>
              <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文字</a:t>
            </a:r>
            <a:r>
              <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内容</a:t>
            </a:r>
            <a:endParaRPr lang="zh-CN" altLang="en-US"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2" name="TextBox 171"/>
          <p:cNvSpPr txBox="1"/>
          <p:nvPr/>
        </p:nvSpPr>
        <p:spPr>
          <a:xfrm>
            <a:off x="9356742" y="4973365"/>
            <a:ext cx="2192808" cy="707090"/>
          </a:xfrm>
          <a:prstGeom prst="rect">
            <a:avLst/>
          </a:prstGeom>
          <a:noFill/>
        </p:spPr>
        <p:txBody>
          <a:bodyPr wrap="square" lIns="96431" tIns="48215" rIns="96431" bIns="48215" rtlCol="0">
            <a:spAutoFit/>
          </a:bodyPr>
          <a:lstStyle/>
          <a:p>
            <a:pPr>
              <a:lnSpc>
                <a:spcPct val="150000"/>
              </a:lnSpc>
            </a:pP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US" altLang="zh-CN"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a:p>
            <a:pPr>
              <a:lnSpc>
                <a:spcPct val="150000"/>
              </a:lnSpc>
            </a:pP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点击</a:t>
            </a:r>
            <a:r>
              <a:rPr lang="zh-CN" altLang="en-US"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添加相关</a:t>
            </a:r>
            <a:r>
              <a:rPr lang="zh-CN" altLang="en-US" sz="140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标题文字</a:t>
            </a:r>
            <a:endParaRPr lang="en-GB" altLang="zh-CN" sz="1400" dirty="0">
              <a:solidFill>
                <a:schemeClr val="tx1">
                  <a:lumMod val="85000"/>
                  <a:lumOff val="1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p:bldP spid="29"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0"/>
            <a:ext cx="3770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7989985" y="1815216"/>
            <a:ext cx="2646878" cy="584775"/>
          </a:xfrm>
          <a:prstGeom prst="rect">
            <a:avLst/>
          </a:prstGeom>
        </p:spPr>
        <p:txBody>
          <a:bodyPr wrap="none">
            <a:spAutoFit/>
          </a:bodyPr>
          <a:lstStyle/>
          <a:p>
            <a:pPr algn="dist"/>
            <a:r>
              <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项目背景简介</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矩形 28"/>
          <p:cNvSpPr/>
          <p:nvPr/>
        </p:nvSpPr>
        <p:spPr>
          <a:xfrm>
            <a:off x="7998471" y="2892579"/>
            <a:ext cx="2646878" cy="584775"/>
          </a:xfrm>
          <a:prstGeom prst="rect">
            <a:avLst/>
          </a:prstGeom>
        </p:spPr>
        <p:txBody>
          <a:bodyPr wrap="none">
            <a:spAutoFit/>
          </a:bodyPr>
          <a:lstStyle/>
          <a:p>
            <a:pPr algn="dist"/>
            <a:r>
              <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项目计划介绍</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cxnSp>
        <p:nvCxnSpPr>
          <p:cNvPr id="30" name="直接连接符 29"/>
          <p:cNvCxnSpPr/>
          <p:nvPr/>
        </p:nvCxnSpPr>
        <p:spPr>
          <a:xfrm>
            <a:off x="6889984" y="2079294"/>
            <a:ext cx="9000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912118" y="3195535"/>
            <a:ext cx="9000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277193" y="1776461"/>
            <a:ext cx="317716" cy="769441"/>
          </a:xfrm>
          <a:prstGeom prst="rect">
            <a:avLst/>
          </a:prstGeom>
        </p:spPr>
        <p:txBody>
          <a:bodyPr wrap="none">
            <a:spAutoFit/>
          </a:bodyPr>
          <a:lstStyle/>
          <a:p>
            <a:r>
              <a:rPr lang="en-US" altLang="zh-CN" sz="4400" b="1" dirty="0">
                <a:solidFill>
                  <a:srgbClr val="75902F"/>
                </a:solidFill>
                <a:effectLst>
                  <a:outerShdw blurRad="60007" dist="310007" dir="7680000" sy="30000" kx="1300200" algn="ctr" rotWithShape="0">
                    <a:prstClr val="black">
                      <a:alpha val="32000"/>
                    </a:prstClr>
                  </a:outerShdw>
                </a:effectLst>
                <a:latin typeface="Agency FB" panose="020B0503020202020204" pitchFamily="34" charset="0"/>
                <a:ea typeface="微软雅黑 Light" panose="020B0502040204020203" pitchFamily="34" charset="-122"/>
                <a:sym typeface="Agency FB" panose="020B0503020202020204" pitchFamily="34" charset="0"/>
              </a:rPr>
              <a:t>1</a:t>
            </a:r>
            <a:endPar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矩形 32"/>
          <p:cNvSpPr/>
          <p:nvPr/>
        </p:nvSpPr>
        <p:spPr>
          <a:xfrm>
            <a:off x="6285679" y="2800245"/>
            <a:ext cx="433132" cy="769441"/>
          </a:xfrm>
          <a:prstGeom prst="rect">
            <a:avLst/>
          </a:prstGeom>
        </p:spPr>
        <p:txBody>
          <a:bodyPr wrap="none">
            <a:spAutoFit/>
          </a:bodyPr>
          <a:lstStyle/>
          <a:p>
            <a:r>
              <a:rPr lang="en-US" altLang="zh-CN" sz="4400" b="1" dirty="0">
                <a:solidFill>
                  <a:srgbClr val="75902F"/>
                </a:solidFill>
                <a:effectLst>
                  <a:outerShdw blurRad="60007" dist="310007" dir="7680000" sy="30000" kx="1300200" algn="ctr" rotWithShape="0">
                    <a:prstClr val="black">
                      <a:alpha val="32000"/>
                    </a:prstClr>
                  </a:outerShdw>
                </a:effectLst>
                <a:latin typeface="Agency FB" panose="020B0503020202020204" pitchFamily="34" charset="0"/>
                <a:ea typeface="微软雅黑 Light" panose="020B0502040204020203" pitchFamily="34" charset="-122"/>
                <a:sym typeface="Agency FB" panose="020B0503020202020204" pitchFamily="34" charset="0"/>
              </a:rPr>
              <a:t>2</a:t>
            </a:r>
            <a:endPar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矩形 33"/>
          <p:cNvSpPr/>
          <p:nvPr/>
        </p:nvSpPr>
        <p:spPr>
          <a:xfrm>
            <a:off x="8003632" y="4001314"/>
            <a:ext cx="2646878" cy="584775"/>
          </a:xfrm>
          <a:prstGeom prst="rect">
            <a:avLst/>
          </a:prstGeom>
        </p:spPr>
        <p:txBody>
          <a:bodyPr wrap="none">
            <a:spAutoFit/>
          </a:bodyPr>
          <a:lstStyle/>
          <a:p>
            <a:pPr algn="dist"/>
            <a:r>
              <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市场状况分析</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矩形 34"/>
          <p:cNvSpPr/>
          <p:nvPr/>
        </p:nvSpPr>
        <p:spPr>
          <a:xfrm>
            <a:off x="7998471" y="5123319"/>
            <a:ext cx="2646878" cy="584775"/>
          </a:xfrm>
          <a:prstGeom prst="rect">
            <a:avLst/>
          </a:prstGeom>
        </p:spPr>
        <p:txBody>
          <a:bodyPr wrap="square">
            <a:spAutoFit/>
          </a:bodyPr>
          <a:lstStyle/>
          <a:p>
            <a:pPr algn="dist"/>
            <a:r>
              <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投资回报分析</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cxnSp>
        <p:nvCxnSpPr>
          <p:cNvPr id="36" name="直接连接符 35"/>
          <p:cNvCxnSpPr/>
          <p:nvPr/>
        </p:nvCxnSpPr>
        <p:spPr>
          <a:xfrm>
            <a:off x="6923996" y="4293701"/>
            <a:ext cx="9000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932482" y="5432397"/>
            <a:ext cx="9000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306151" y="3910348"/>
            <a:ext cx="444352" cy="769441"/>
          </a:xfrm>
          <a:prstGeom prst="rect">
            <a:avLst/>
          </a:prstGeom>
        </p:spPr>
        <p:txBody>
          <a:bodyPr wrap="none">
            <a:spAutoFit/>
          </a:bodyPr>
          <a:lstStyle/>
          <a:p>
            <a:r>
              <a:rPr lang="en-US" altLang="zh-CN" sz="4400" b="1" dirty="0">
                <a:solidFill>
                  <a:srgbClr val="75902F"/>
                </a:solidFill>
                <a:effectLst>
                  <a:outerShdw blurRad="60007" dist="310007" dir="7680000" sy="30000" kx="1300200" algn="ctr" rotWithShape="0">
                    <a:prstClr val="black">
                      <a:alpha val="32000"/>
                    </a:prstClr>
                  </a:outerShdw>
                </a:effectLst>
                <a:latin typeface="Agency FB" panose="020B0503020202020204" pitchFamily="34" charset="0"/>
                <a:ea typeface="微软雅黑 Light" panose="020B0502040204020203" pitchFamily="34" charset="-122"/>
                <a:sym typeface="Agency FB" panose="020B0503020202020204" pitchFamily="34" charset="0"/>
              </a:rPr>
              <a:t>3</a:t>
            </a:r>
            <a:endPar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9" name="矩形 38"/>
          <p:cNvSpPr/>
          <p:nvPr/>
        </p:nvSpPr>
        <p:spPr>
          <a:xfrm>
            <a:off x="6294165" y="5044633"/>
            <a:ext cx="441146" cy="769441"/>
          </a:xfrm>
          <a:prstGeom prst="rect">
            <a:avLst/>
          </a:prstGeom>
        </p:spPr>
        <p:txBody>
          <a:bodyPr wrap="none">
            <a:spAutoFit/>
          </a:bodyPr>
          <a:lstStyle/>
          <a:p>
            <a:r>
              <a:rPr lang="en-US" altLang="zh-CN" sz="4400" b="1" dirty="0">
                <a:solidFill>
                  <a:srgbClr val="75902F"/>
                </a:solidFill>
                <a:effectLst>
                  <a:outerShdw blurRad="60007" dist="310007" dir="7680000" sy="30000" kx="1300200" algn="ctr" rotWithShape="0">
                    <a:prstClr val="black">
                      <a:alpha val="32000"/>
                    </a:prstClr>
                  </a:outerShdw>
                </a:effectLst>
                <a:latin typeface="Agency FB" panose="020B0503020202020204" pitchFamily="34" charset="0"/>
                <a:ea typeface="微软雅黑 Light" panose="020B0502040204020203" pitchFamily="34" charset="-122"/>
                <a:sym typeface="Agency FB" panose="020B0503020202020204" pitchFamily="34" charset="0"/>
              </a:rPr>
              <a:t>4</a:t>
            </a:r>
            <a:endParaRPr lang="zh-CN" altLang="en-US" sz="44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1" name="文本框 7"/>
          <p:cNvSpPr txBox="1">
            <a:spLocks noChangeArrowheads="1"/>
          </p:cNvSpPr>
          <p:nvPr/>
        </p:nvSpPr>
        <p:spPr bwMode="auto">
          <a:xfrm>
            <a:off x="1419230" y="3459695"/>
            <a:ext cx="2210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44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CONTANTS</a:t>
            </a:r>
            <a:endParaRPr lang="zh-CN" altLang="en-US" sz="4400" b="1">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48" name="任意多边形 47"/>
          <p:cNvSpPr/>
          <p:nvPr/>
        </p:nvSpPr>
        <p:spPr>
          <a:xfrm>
            <a:off x="3128790" y="2440847"/>
            <a:ext cx="6290632" cy="4125206"/>
          </a:xfrm>
          <a:custGeom>
            <a:avLst/>
            <a:gdLst>
              <a:gd name="connsiteX0" fmla="*/ 0 w 6290632"/>
              <a:gd name="connsiteY0" fmla="*/ 330506 h 4109292"/>
              <a:gd name="connsiteX1" fmla="*/ 0 w 6290632"/>
              <a:gd name="connsiteY1" fmla="*/ 0 h 4109292"/>
              <a:gd name="connsiteX2" fmla="*/ 2886420 w 6290632"/>
              <a:gd name="connsiteY2" fmla="*/ 253388 h 4109292"/>
              <a:gd name="connsiteX3" fmla="*/ 1740665 w 6290632"/>
              <a:gd name="connsiteY3" fmla="*/ 859316 h 4109292"/>
              <a:gd name="connsiteX4" fmla="*/ 4109292 w 6290632"/>
              <a:gd name="connsiteY4" fmla="*/ 1443210 h 4109292"/>
              <a:gd name="connsiteX5" fmla="*/ 2203374 w 6290632"/>
              <a:gd name="connsiteY5" fmla="*/ 2533880 h 4109292"/>
              <a:gd name="connsiteX6" fmla="*/ 6290632 w 6290632"/>
              <a:gd name="connsiteY6" fmla="*/ 2974555 h 4109292"/>
              <a:gd name="connsiteX7" fmla="*/ 6290632 w 6290632"/>
              <a:gd name="connsiteY7" fmla="*/ 4109292 h 4109292"/>
              <a:gd name="connsiteX8" fmla="*/ 947451 w 6290632"/>
              <a:gd name="connsiteY8" fmla="*/ 2655066 h 4109292"/>
              <a:gd name="connsiteX9" fmla="*/ 2765234 w 6290632"/>
              <a:gd name="connsiteY9" fmla="*/ 1564396 h 4109292"/>
              <a:gd name="connsiteX10" fmla="*/ 771181 w 6290632"/>
              <a:gd name="connsiteY10" fmla="*/ 991519 h 4109292"/>
              <a:gd name="connsiteX11" fmla="*/ 2214391 w 6290632"/>
              <a:gd name="connsiteY11" fmla="*/ 308473 h 4109292"/>
              <a:gd name="connsiteX12" fmla="*/ 0 w 6290632"/>
              <a:gd name="connsiteY12" fmla="*/ 330506 h 4109292"/>
              <a:gd name="connsiteX0-1" fmla="*/ 0 w 6290632"/>
              <a:gd name="connsiteY0-2" fmla="*/ 330506 h 4109292"/>
              <a:gd name="connsiteX1-3" fmla="*/ 0 w 6290632"/>
              <a:gd name="connsiteY1-4" fmla="*/ 0 h 4109292"/>
              <a:gd name="connsiteX2-5" fmla="*/ 2886420 w 6290632"/>
              <a:gd name="connsiteY2-6" fmla="*/ 253388 h 4109292"/>
              <a:gd name="connsiteX3-7" fmla="*/ 1740665 w 6290632"/>
              <a:gd name="connsiteY3-8" fmla="*/ 859316 h 4109292"/>
              <a:gd name="connsiteX4-9" fmla="*/ 4109292 w 6290632"/>
              <a:gd name="connsiteY4-10" fmla="*/ 1443210 h 4109292"/>
              <a:gd name="connsiteX5-11" fmla="*/ 2203374 w 6290632"/>
              <a:gd name="connsiteY5-12" fmla="*/ 2533880 h 4109292"/>
              <a:gd name="connsiteX6-13" fmla="*/ 6290632 w 6290632"/>
              <a:gd name="connsiteY6-14" fmla="*/ 2974555 h 4109292"/>
              <a:gd name="connsiteX7-15" fmla="*/ 6290632 w 6290632"/>
              <a:gd name="connsiteY7-16" fmla="*/ 4109292 h 4109292"/>
              <a:gd name="connsiteX8-17" fmla="*/ 947451 w 6290632"/>
              <a:gd name="connsiteY8-18" fmla="*/ 2655066 h 4109292"/>
              <a:gd name="connsiteX9-19" fmla="*/ 2765234 w 6290632"/>
              <a:gd name="connsiteY9-20" fmla="*/ 1564396 h 4109292"/>
              <a:gd name="connsiteX10-21" fmla="*/ 771181 w 6290632"/>
              <a:gd name="connsiteY10-22" fmla="*/ 991519 h 4109292"/>
              <a:gd name="connsiteX11-23" fmla="*/ 2214391 w 6290632"/>
              <a:gd name="connsiteY11-24" fmla="*/ 308473 h 4109292"/>
              <a:gd name="connsiteX12-25" fmla="*/ 0 w 6290632"/>
              <a:gd name="connsiteY12-26" fmla="*/ 330506 h 4109292"/>
              <a:gd name="connsiteX0-27" fmla="*/ 0 w 6290632"/>
              <a:gd name="connsiteY0-28" fmla="*/ 330506 h 4109292"/>
              <a:gd name="connsiteX1-29" fmla="*/ 0 w 6290632"/>
              <a:gd name="connsiteY1-30" fmla="*/ 0 h 4109292"/>
              <a:gd name="connsiteX2-31" fmla="*/ 2886420 w 6290632"/>
              <a:gd name="connsiteY2-32" fmla="*/ 253388 h 4109292"/>
              <a:gd name="connsiteX3-33" fmla="*/ 1740665 w 6290632"/>
              <a:gd name="connsiteY3-34" fmla="*/ 859316 h 4109292"/>
              <a:gd name="connsiteX4-35" fmla="*/ 4109292 w 6290632"/>
              <a:gd name="connsiteY4-36" fmla="*/ 1443210 h 4109292"/>
              <a:gd name="connsiteX5-37" fmla="*/ 2203374 w 6290632"/>
              <a:gd name="connsiteY5-38" fmla="*/ 2533880 h 4109292"/>
              <a:gd name="connsiteX6-39" fmla="*/ 6290632 w 6290632"/>
              <a:gd name="connsiteY6-40" fmla="*/ 2974555 h 4109292"/>
              <a:gd name="connsiteX7-41" fmla="*/ 6290632 w 6290632"/>
              <a:gd name="connsiteY7-42" fmla="*/ 4109292 h 4109292"/>
              <a:gd name="connsiteX8-43" fmla="*/ 947451 w 6290632"/>
              <a:gd name="connsiteY8-44" fmla="*/ 2655066 h 4109292"/>
              <a:gd name="connsiteX9-45" fmla="*/ 2765234 w 6290632"/>
              <a:gd name="connsiteY9-46" fmla="*/ 1564396 h 4109292"/>
              <a:gd name="connsiteX10-47" fmla="*/ 771181 w 6290632"/>
              <a:gd name="connsiteY10-48" fmla="*/ 991519 h 4109292"/>
              <a:gd name="connsiteX11-49" fmla="*/ 2214391 w 6290632"/>
              <a:gd name="connsiteY11-50" fmla="*/ 308473 h 4109292"/>
              <a:gd name="connsiteX12-51" fmla="*/ 0 w 6290632"/>
              <a:gd name="connsiteY12-52" fmla="*/ 330506 h 4109292"/>
              <a:gd name="connsiteX0-53" fmla="*/ 0 w 6290632"/>
              <a:gd name="connsiteY0-54" fmla="*/ 354602 h 4133388"/>
              <a:gd name="connsiteX1-55" fmla="*/ 0 w 6290632"/>
              <a:gd name="connsiteY1-56" fmla="*/ 24096 h 4133388"/>
              <a:gd name="connsiteX2-57" fmla="*/ 2886420 w 6290632"/>
              <a:gd name="connsiteY2-58" fmla="*/ 277484 h 4133388"/>
              <a:gd name="connsiteX3-59" fmla="*/ 1740665 w 6290632"/>
              <a:gd name="connsiteY3-60" fmla="*/ 883412 h 4133388"/>
              <a:gd name="connsiteX4-61" fmla="*/ 4109292 w 6290632"/>
              <a:gd name="connsiteY4-62" fmla="*/ 1467306 h 4133388"/>
              <a:gd name="connsiteX5-63" fmla="*/ 2203374 w 6290632"/>
              <a:gd name="connsiteY5-64" fmla="*/ 2557976 h 4133388"/>
              <a:gd name="connsiteX6-65" fmla="*/ 6290632 w 6290632"/>
              <a:gd name="connsiteY6-66" fmla="*/ 2998651 h 4133388"/>
              <a:gd name="connsiteX7-67" fmla="*/ 6290632 w 6290632"/>
              <a:gd name="connsiteY7-68" fmla="*/ 4133388 h 4133388"/>
              <a:gd name="connsiteX8-69" fmla="*/ 947451 w 6290632"/>
              <a:gd name="connsiteY8-70" fmla="*/ 2679162 h 4133388"/>
              <a:gd name="connsiteX9-71" fmla="*/ 2765234 w 6290632"/>
              <a:gd name="connsiteY9-72" fmla="*/ 1588492 h 4133388"/>
              <a:gd name="connsiteX10-73" fmla="*/ 771181 w 6290632"/>
              <a:gd name="connsiteY10-74" fmla="*/ 1015615 h 4133388"/>
              <a:gd name="connsiteX11-75" fmla="*/ 2214391 w 6290632"/>
              <a:gd name="connsiteY11-76" fmla="*/ 332569 h 4133388"/>
              <a:gd name="connsiteX12-77" fmla="*/ 0 w 6290632"/>
              <a:gd name="connsiteY12-78" fmla="*/ 354602 h 4133388"/>
              <a:gd name="connsiteX0-79" fmla="*/ 0 w 6290632"/>
              <a:gd name="connsiteY0-80" fmla="*/ 354602 h 4133388"/>
              <a:gd name="connsiteX1-81" fmla="*/ 0 w 6290632"/>
              <a:gd name="connsiteY1-82" fmla="*/ 24096 h 4133388"/>
              <a:gd name="connsiteX2-83" fmla="*/ 2886420 w 6290632"/>
              <a:gd name="connsiteY2-84" fmla="*/ 277484 h 4133388"/>
              <a:gd name="connsiteX3-85" fmla="*/ 1740665 w 6290632"/>
              <a:gd name="connsiteY3-86" fmla="*/ 883412 h 4133388"/>
              <a:gd name="connsiteX4-87" fmla="*/ 4109292 w 6290632"/>
              <a:gd name="connsiteY4-88" fmla="*/ 1467306 h 4133388"/>
              <a:gd name="connsiteX5-89" fmla="*/ 2203374 w 6290632"/>
              <a:gd name="connsiteY5-90" fmla="*/ 2557976 h 4133388"/>
              <a:gd name="connsiteX6-91" fmla="*/ 6290632 w 6290632"/>
              <a:gd name="connsiteY6-92" fmla="*/ 2998651 h 4133388"/>
              <a:gd name="connsiteX7-93" fmla="*/ 6290632 w 6290632"/>
              <a:gd name="connsiteY7-94" fmla="*/ 4133388 h 4133388"/>
              <a:gd name="connsiteX8-95" fmla="*/ 947451 w 6290632"/>
              <a:gd name="connsiteY8-96" fmla="*/ 2679162 h 4133388"/>
              <a:gd name="connsiteX9-97" fmla="*/ 2765234 w 6290632"/>
              <a:gd name="connsiteY9-98" fmla="*/ 1588492 h 4133388"/>
              <a:gd name="connsiteX10-99" fmla="*/ 771181 w 6290632"/>
              <a:gd name="connsiteY10-100" fmla="*/ 1015615 h 4133388"/>
              <a:gd name="connsiteX11-101" fmla="*/ 2214391 w 6290632"/>
              <a:gd name="connsiteY11-102" fmla="*/ 332569 h 4133388"/>
              <a:gd name="connsiteX12-103" fmla="*/ 0 w 6290632"/>
              <a:gd name="connsiteY12-104" fmla="*/ 354602 h 4133388"/>
              <a:gd name="connsiteX0-105" fmla="*/ 0 w 6290632"/>
              <a:gd name="connsiteY0-106" fmla="*/ 354602 h 4133388"/>
              <a:gd name="connsiteX1-107" fmla="*/ 0 w 6290632"/>
              <a:gd name="connsiteY1-108" fmla="*/ 24096 h 4133388"/>
              <a:gd name="connsiteX2-109" fmla="*/ 2886420 w 6290632"/>
              <a:gd name="connsiteY2-110" fmla="*/ 277484 h 4133388"/>
              <a:gd name="connsiteX3-111" fmla="*/ 1740665 w 6290632"/>
              <a:gd name="connsiteY3-112" fmla="*/ 883412 h 4133388"/>
              <a:gd name="connsiteX4-113" fmla="*/ 4109292 w 6290632"/>
              <a:gd name="connsiteY4-114" fmla="*/ 1467306 h 4133388"/>
              <a:gd name="connsiteX5-115" fmla="*/ 2203374 w 6290632"/>
              <a:gd name="connsiteY5-116" fmla="*/ 2557976 h 4133388"/>
              <a:gd name="connsiteX6-117" fmla="*/ 6290632 w 6290632"/>
              <a:gd name="connsiteY6-118" fmla="*/ 2998651 h 4133388"/>
              <a:gd name="connsiteX7-119" fmla="*/ 6290632 w 6290632"/>
              <a:gd name="connsiteY7-120" fmla="*/ 4133388 h 4133388"/>
              <a:gd name="connsiteX8-121" fmla="*/ 947451 w 6290632"/>
              <a:gd name="connsiteY8-122" fmla="*/ 2679162 h 4133388"/>
              <a:gd name="connsiteX9-123" fmla="*/ 2765234 w 6290632"/>
              <a:gd name="connsiteY9-124" fmla="*/ 1588492 h 4133388"/>
              <a:gd name="connsiteX10-125" fmla="*/ 771181 w 6290632"/>
              <a:gd name="connsiteY10-126" fmla="*/ 1015615 h 4133388"/>
              <a:gd name="connsiteX11-127" fmla="*/ 2214391 w 6290632"/>
              <a:gd name="connsiteY11-128" fmla="*/ 332569 h 4133388"/>
              <a:gd name="connsiteX12-129" fmla="*/ 0 w 6290632"/>
              <a:gd name="connsiteY12-130" fmla="*/ 354602 h 4133388"/>
              <a:gd name="connsiteX0-131" fmla="*/ 0 w 6290632"/>
              <a:gd name="connsiteY0-132" fmla="*/ 354602 h 4133388"/>
              <a:gd name="connsiteX1-133" fmla="*/ 0 w 6290632"/>
              <a:gd name="connsiteY1-134" fmla="*/ 24096 h 4133388"/>
              <a:gd name="connsiteX2-135" fmla="*/ 2886420 w 6290632"/>
              <a:gd name="connsiteY2-136" fmla="*/ 277484 h 4133388"/>
              <a:gd name="connsiteX3-137" fmla="*/ 1740665 w 6290632"/>
              <a:gd name="connsiteY3-138" fmla="*/ 883412 h 4133388"/>
              <a:gd name="connsiteX4-139" fmla="*/ 4109292 w 6290632"/>
              <a:gd name="connsiteY4-140" fmla="*/ 1467306 h 4133388"/>
              <a:gd name="connsiteX5-141" fmla="*/ 2203374 w 6290632"/>
              <a:gd name="connsiteY5-142" fmla="*/ 2557976 h 4133388"/>
              <a:gd name="connsiteX6-143" fmla="*/ 6290632 w 6290632"/>
              <a:gd name="connsiteY6-144" fmla="*/ 2998651 h 4133388"/>
              <a:gd name="connsiteX7-145" fmla="*/ 6290632 w 6290632"/>
              <a:gd name="connsiteY7-146" fmla="*/ 4133388 h 4133388"/>
              <a:gd name="connsiteX8-147" fmla="*/ 947451 w 6290632"/>
              <a:gd name="connsiteY8-148" fmla="*/ 2679162 h 4133388"/>
              <a:gd name="connsiteX9-149" fmla="*/ 2765234 w 6290632"/>
              <a:gd name="connsiteY9-150" fmla="*/ 1588492 h 4133388"/>
              <a:gd name="connsiteX10-151" fmla="*/ 771181 w 6290632"/>
              <a:gd name="connsiteY10-152" fmla="*/ 1015615 h 4133388"/>
              <a:gd name="connsiteX11-153" fmla="*/ 2214391 w 6290632"/>
              <a:gd name="connsiteY11-154" fmla="*/ 332569 h 4133388"/>
              <a:gd name="connsiteX12-155" fmla="*/ 0 w 6290632"/>
              <a:gd name="connsiteY12-156" fmla="*/ 354602 h 4133388"/>
              <a:gd name="connsiteX0-157" fmla="*/ 0 w 6290632"/>
              <a:gd name="connsiteY0-158" fmla="*/ 354602 h 4133388"/>
              <a:gd name="connsiteX1-159" fmla="*/ 0 w 6290632"/>
              <a:gd name="connsiteY1-160" fmla="*/ 24096 h 4133388"/>
              <a:gd name="connsiteX2-161" fmla="*/ 2886420 w 6290632"/>
              <a:gd name="connsiteY2-162" fmla="*/ 277484 h 4133388"/>
              <a:gd name="connsiteX3-163" fmla="*/ 1740665 w 6290632"/>
              <a:gd name="connsiteY3-164" fmla="*/ 883412 h 4133388"/>
              <a:gd name="connsiteX4-165" fmla="*/ 4109292 w 6290632"/>
              <a:gd name="connsiteY4-166" fmla="*/ 1467306 h 4133388"/>
              <a:gd name="connsiteX5-167" fmla="*/ 2203374 w 6290632"/>
              <a:gd name="connsiteY5-168" fmla="*/ 2557976 h 4133388"/>
              <a:gd name="connsiteX6-169" fmla="*/ 6290632 w 6290632"/>
              <a:gd name="connsiteY6-170" fmla="*/ 2998651 h 4133388"/>
              <a:gd name="connsiteX7-171" fmla="*/ 6290632 w 6290632"/>
              <a:gd name="connsiteY7-172" fmla="*/ 4133388 h 4133388"/>
              <a:gd name="connsiteX8-173" fmla="*/ 947451 w 6290632"/>
              <a:gd name="connsiteY8-174" fmla="*/ 2679162 h 4133388"/>
              <a:gd name="connsiteX9-175" fmla="*/ 2765234 w 6290632"/>
              <a:gd name="connsiteY9-176" fmla="*/ 1588492 h 4133388"/>
              <a:gd name="connsiteX10-177" fmla="*/ 771181 w 6290632"/>
              <a:gd name="connsiteY10-178" fmla="*/ 1015615 h 4133388"/>
              <a:gd name="connsiteX11-179" fmla="*/ 2214391 w 6290632"/>
              <a:gd name="connsiteY11-180" fmla="*/ 332569 h 4133388"/>
              <a:gd name="connsiteX12-181" fmla="*/ 0 w 6290632"/>
              <a:gd name="connsiteY12-182" fmla="*/ 354602 h 4133388"/>
              <a:gd name="connsiteX0-183" fmla="*/ 0 w 6290632"/>
              <a:gd name="connsiteY0-184" fmla="*/ 354602 h 4133388"/>
              <a:gd name="connsiteX1-185" fmla="*/ 0 w 6290632"/>
              <a:gd name="connsiteY1-186" fmla="*/ 24096 h 4133388"/>
              <a:gd name="connsiteX2-187" fmla="*/ 2886420 w 6290632"/>
              <a:gd name="connsiteY2-188" fmla="*/ 277484 h 4133388"/>
              <a:gd name="connsiteX3-189" fmla="*/ 1740665 w 6290632"/>
              <a:gd name="connsiteY3-190" fmla="*/ 883412 h 4133388"/>
              <a:gd name="connsiteX4-191" fmla="*/ 4109292 w 6290632"/>
              <a:gd name="connsiteY4-192" fmla="*/ 1467306 h 4133388"/>
              <a:gd name="connsiteX5-193" fmla="*/ 2203374 w 6290632"/>
              <a:gd name="connsiteY5-194" fmla="*/ 2557976 h 4133388"/>
              <a:gd name="connsiteX6-195" fmla="*/ 6290632 w 6290632"/>
              <a:gd name="connsiteY6-196" fmla="*/ 2998651 h 4133388"/>
              <a:gd name="connsiteX7-197" fmla="*/ 6290632 w 6290632"/>
              <a:gd name="connsiteY7-198" fmla="*/ 4133388 h 4133388"/>
              <a:gd name="connsiteX8-199" fmla="*/ 947451 w 6290632"/>
              <a:gd name="connsiteY8-200" fmla="*/ 2679162 h 4133388"/>
              <a:gd name="connsiteX9-201" fmla="*/ 2765234 w 6290632"/>
              <a:gd name="connsiteY9-202" fmla="*/ 1588492 h 4133388"/>
              <a:gd name="connsiteX10-203" fmla="*/ 771181 w 6290632"/>
              <a:gd name="connsiteY10-204" fmla="*/ 1015615 h 4133388"/>
              <a:gd name="connsiteX11-205" fmla="*/ 2214391 w 6290632"/>
              <a:gd name="connsiteY11-206" fmla="*/ 332569 h 4133388"/>
              <a:gd name="connsiteX12-207" fmla="*/ 0 w 6290632"/>
              <a:gd name="connsiteY12-208" fmla="*/ 354602 h 4133388"/>
              <a:gd name="connsiteX0-209" fmla="*/ 0 w 6290632"/>
              <a:gd name="connsiteY0-210" fmla="*/ 354602 h 4133388"/>
              <a:gd name="connsiteX1-211" fmla="*/ 0 w 6290632"/>
              <a:gd name="connsiteY1-212" fmla="*/ 24096 h 4133388"/>
              <a:gd name="connsiteX2-213" fmla="*/ 2886420 w 6290632"/>
              <a:gd name="connsiteY2-214" fmla="*/ 277484 h 4133388"/>
              <a:gd name="connsiteX3-215" fmla="*/ 1740665 w 6290632"/>
              <a:gd name="connsiteY3-216" fmla="*/ 883412 h 4133388"/>
              <a:gd name="connsiteX4-217" fmla="*/ 4109292 w 6290632"/>
              <a:gd name="connsiteY4-218" fmla="*/ 1467306 h 4133388"/>
              <a:gd name="connsiteX5-219" fmla="*/ 2203374 w 6290632"/>
              <a:gd name="connsiteY5-220" fmla="*/ 2557976 h 4133388"/>
              <a:gd name="connsiteX6-221" fmla="*/ 6290632 w 6290632"/>
              <a:gd name="connsiteY6-222" fmla="*/ 2998651 h 4133388"/>
              <a:gd name="connsiteX7-223" fmla="*/ 6290632 w 6290632"/>
              <a:gd name="connsiteY7-224" fmla="*/ 4133388 h 4133388"/>
              <a:gd name="connsiteX8-225" fmla="*/ 947451 w 6290632"/>
              <a:gd name="connsiteY8-226" fmla="*/ 2679162 h 4133388"/>
              <a:gd name="connsiteX9-227" fmla="*/ 2765234 w 6290632"/>
              <a:gd name="connsiteY9-228" fmla="*/ 1588492 h 4133388"/>
              <a:gd name="connsiteX10-229" fmla="*/ 771181 w 6290632"/>
              <a:gd name="connsiteY10-230" fmla="*/ 1015615 h 4133388"/>
              <a:gd name="connsiteX11-231" fmla="*/ 2214391 w 6290632"/>
              <a:gd name="connsiteY11-232" fmla="*/ 332569 h 4133388"/>
              <a:gd name="connsiteX12-233" fmla="*/ 0 w 6290632"/>
              <a:gd name="connsiteY12-234" fmla="*/ 354602 h 4133388"/>
              <a:gd name="connsiteX0-235" fmla="*/ 0 w 6290632"/>
              <a:gd name="connsiteY0-236" fmla="*/ 354602 h 4133388"/>
              <a:gd name="connsiteX1-237" fmla="*/ 0 w 6290632"/>
              <a:gd name="connsiteY1-238" fmla="*/ 24096 h 4133388"/>
              <a:gd name="connsiteX2-239" fmla="*/ 2886420 w 6290632"/>
              <a:gd name="connsiteY2-240" fmla="*/ 277484 h 4133388"/>
              <a:gd name="connsiteX3-241" fmla="*/ 1740665 w 6290632"/>
              <a:gd name="connsiteY3-242" fmla="*/ 883412 h 4133388"/>
              <a:gd name="connsiteX4-243" fmla="*/ 4109292 w 6290632"/>
              <a:gd name="connsiteY4-244" fmla="*/ 1467306 h 4133388"/>
              <a:gd name="connsiteX5-245" fmla="*/ 2203374 w 6290632"/>
              <a:gd name="connsiteY5-246" fmla="*/ 2557976 h 4133388"/>
              <a:gd name="connsiteX6-247" fmla="*/ 6290632 w 6290632"/>
              <a:gd name="connsiteY6-248" fmla="*/ 2998651 h 4133388"/>
              <a:gd name="connsiteX7-249" fmla="*/ 6290632 w 6290632"/>
              <a:gd name="connsiteY7-250" fmla="*/ 4133388 h 4133388"/>
              <a:gd name="connsiteX8-251" fmla="*/ 947451 w 6290632"/>
              <a:gd name="connsiteY8-252" fmla="*/ 2679162 h 4133388"/>
              <a:gd name="connsiteX9-253" fmla="*/ 2765234 w 6290632"/>
              <a:gd name="connsiteY9-254" fmla="*/ 1588492 h 4133388"/>
              <a:gd name="connsiteX10-255" fmla="*/ 771181 w 6290632"/>
              <a:gd name="connsiteY10-256" fmla="*/ 1015615 h 4133388"/>
              <a:gd name="connsiteX11-257" fmla="*/ 2214391 w 6290632"/>
              <a:gd name="connsiteY11-258" fmla="*/ 332569 h 4133388"/>
              <a:gd name="connsiteX12-259" fmla="*/ 0 w 6290632"/>
              <a:gd name="connsiteY12-260" fmla="*/ 354602 h 4133388"/>
              <a:gd name="connsiteX0-261" fmla="*/ 0 w 6290632"/>
              <a:gd name="connsiteY0-262" fmla="*/ 354602 h 4133388"/>
              <a:gd name="connsiteX1-263" fmla="*/ 0 w 6290632"/>
              <a:gd name="connsiteY1-264" fmla="*/ 24096 h 4133388"/>
              <a:gd name="connsiteX2-265" fmla="*/ 2886420 w 6290632"/>
              <a:gd name="connsiteY2-266" fmla="*/ 277484 h 4133388"/>
              <a:gd name="connsiteX3-267" fmla="*/ 1740665 w 6290632"/>
              <a:gd name="connsiteY3-268" fmla="*/ 883412 h 4133388"/>
              <a:gd name="connsiteX4-269" fmla="*/ 4109292 w 6290632"/>
              <a:gd name="connsiteY4-270" fmla="*/ 1467306 h 4133388"/>
              <a:gd name="connsiteX5-271" fmla="*/ 2203374 w 6290632"/>
              <a:gd name="connsiteY5-272" fmla="*/ 2557976 h 4133388"/>
              <a:gd name="connsiteX6-273" fmla="*/ 6290632 w 6290632"/>
              <a:gd name="connsiteY6-274" fmla="*/ 2998651 h 4133388"/>
              <a:gd name="connsiteX7-275" fmla="*/ 6290632 w 6290632"/>
              <a:gd name="connsiteY7-276" fmla="*/ 4133388 h 4133388"/>
              <a:gd name="connsiteX8-277" fmla="*/ 947451 w 6290632"/>
              <a:gd name="connsiteY8-278" fmla="*/ 2679162 h 4133388"/>
              <a:gd name="connsiteX9-279" fmla="*/ 2765234 w 6290632"/>
              <a:gd name="connsiteY9-280" fmla="*/ 1588492 h 4133388"/>
              <a:gd name="connsiteX10-281" fmla="*/ 771181 w 6290632"/>
              <a:gd name="connsiteY10-282" fmla="*/ 1015615 h 4133388"/>
              <a:gd name="connsiteX11-283" fmla="*/ 2214391 w 6290632"/>
              <a:gd name="connsiteY11-284" fmla="*/ 332569 h 4133388"/>
              <a:gd name="connsiteX12-285" fmla="*/ 0 w 6290632"/>
              <a:gd name="connsiteY12-286" fmla="*/ 354602 h 4133388"/>
              <a:gd name="connsiteX0-287" fmla="*/ 0 w 6290632"/>
              <a:gd name="connsiteY0-288" fmla="*/ 354602 h 4133388"/>
              <a:gd name="connsiteX1-289" fmla="*/ 0 w 6290632"/>
              <a:gd name="connsiteY1-290" fmla="*/ 24096 h 4133388"/>
              <a:gd name="connsiteX2-291" fmla="*/ 2886420 w 6290632"/>
              <a:gd name="connsiteY2-292" fmla="*/ 277484 h 4133388"/>
              <a:gd name="connsiteX3-293" fmla="*/ 1740665 w 6290632"/>
              <a:gd name="connsiteY3-294" fmla="*/ 883412 h 4133388"/>
              <a:gd name="connsiteX4-295" fmla="*/ 4109292 w 6290632"/>
              <a:gd name="connsiteY4-296" fmla="*/ 1467306 h 4133388"/>
              <a:gd name="connsiteX5-297" fmla="*/ 2203374 w 6290632"/>
              <a:gd name="connsiteY5-298" fmla="*/ 2557976 h 4133388"/>
              <a:gd name="connsiteX6-299" fmla="*/ 6290632 w 6290632"/>
              <a:gd name="connsiteY6-300" fmla="*/ 2998651 h 4133388"/>
              <a:gd name="connsiteX7-301" fmla="*/ 6290632 w 6290632"/>
              <a:gd name="connsiteY7-302" fmla="*/ 4133388 h 4133388"/>
              <a:gd name="connsiteX8-303" fmla="*/ 947451 w 6290632"/>
              <a:gd name="connsiteY8-304" fmla="*/ 2679162 h 4133388"/>
              <a:gd name="connsiteX9-305" fmla="*/ 2765234 w 6290632"/>
              <a:gd name="connsiteY9-306" fmla="*/ 1588492 h 4133388"/>
              <a:gd name="connsiteX10-307" fmla="*/ 771181 w 6290632"/>
              <a:gd name="connsiteY10-308" fmla="*/ 1015615 h 4133388"/>
              <a:gd name="connsiteX11-309" fmla="*/ 2214391 w 6290632"/>
              <a:gd name="connsiteY11-310" fmla="*/ 332569 h 4133388"/>
              <a:gd name="connsiteX12-311" fmla="*/ 0 w 6290632"/>
              <a:gd name="connsiteY12-312" fmla="*/ 354602 h 4133388"/>
              <a:gd name="connsiteX0-313" fmla="*/ 0 w 6290632"/>
              <a:gd name="connsiteY0-314" fmla="*/ 354602 h 4133388"/>
              <a:gd name="connsiteX1-315" fmla="*/ 0 w 6290632"/>
              <a:gd name="connsiteY1-316" fmla="*/ 24096 h 4133388"/>
              <a:gd name="connsiteX2-317" fmla="*/ 2886420 w 6290632"/>
              <a:gd name="connsiteY2-318" fmla="*/ 277484 h 4133388"/>
              <a:gd name="connsiteX3-319" fmla="*/ 1740665 w 6290632"/>
              <a:gd name="connsiteY3-320" fmla="*/ 883412 h 4133388"/>
              <a:gd name="connsiteX4-321" fmla="*/ 4109292 w 6290632"/>
              <a:gd name="connsiteY4-322" fmla="*/ 1467306 h 4133388"/>
              <a:gd name="connsiteX5-323" fmla="*/ 2203374 w 6290632"/>
              <a:gd name="connsiteY5-324" fmla="*/ 2557976 h 4133388"/>
              <a:gd name="connsiteX6-325" fmla="*/ 6290632 w 6290632"/>
              <a:gd name="connsiteY6-326" fmla="*/ 2998651 h 4133388"/>
              <a:gd name="connsiteX7-327" fmla="*/ 6290632 w 6290632"/>
              <a:gd name="connsiteY7-328" fmla="*/ 4133388 h 4133388"/>
              <a:gd name="connsiteX8-329" fmla="*/ 947451 w 6290632"/>
              <a:gd name="connsiteY8-330" fmla="*/ 2679162 h 4133388"/>
              <a:gd name="connsiteX9-331" fmla="*/ 2765234 w 6290632"/>
              <a:gd name="connsiteY9-332" fmla="*/ 1588492 h 4133388"/>
              <a:gd name="connsiteX10-333" fmla="*/ 771181 w 6290632"/>
              <a:gd name="connsiteY10-334" fmla="*/ 1015615 h 4133388"/>
              <a:gd name="connsiteX11-335" fmla="*/ 2214391 w 6290632"/>
              <a:gd name="connsiteY11-336" fmla="*/ 332569 h 4133388"/>
              <a:gd name="connsiteX12-337" fmla="*/ 0 w 6290632"/>
              <a:gd name="connsiteY12-338" fmla="*/ 354602 h 4133388"/>
              <a:gd name="connsiteX0-339" fmla="*/ 0 w 6290632"/>
              <a:gd name="connsiteY0-340" fmla="*/ 354602 h 4133388"/>
              <a:gd name="connsiteX1-341" fmla="*/ 0 w 6290632"/>
              <a:gd name="connsiteY1-342" fmla="*/ 24096 h 4133388"/>
              <a:gd name="connsiteX2-343" fmla="*/ 2886420 w 6290632"/>
              <a:gd name="connsiteY2-344" fmla="*/ 277484 h 4133388"/>
              <a:gd name="connsiteX3-345" fmla="*/ 1740665 w 6290632"/>
              <a:gd name="connsiteY3-346" fmla="*/ 883412 h 4133388"/>
              <a:gd name="connsiteX4-347" fmla="*/ 4109292 w 6290632"/>
              <a:gd name="connsiteY4-348" fmla="*/ 1467306 h 4133388"/>
              <a:gd name="connsiteX5-349" fmla="*/ 2203374 w 6290632"/>
              <a:gd name="connsiteY5-350" fmla="*/ 2557976 h 4133388"/>
              <a:gd name="connsiteX6-351" fmla="*/ 6290632 w 6290632"/>
              <a:gd name="connsiteY6-352" fmla="*/ 2998651 h 4133388"/>
              <a:gd name="connsiteX7-353" fmla="*/ 6290632 w 6290632"/>
              <a:gd name="connsiteY7-354" fmla="*/ 4133388 h 4133388"/>
              <a:gd name="connsiteX8-355" fmla="*/ 947451 w 6290632"/>
              <a:gd name="connsiteY8-356" fmla="*/ 2679162 h 4133388"/>
              <a:gd name="connsiteX9-357" fmla="*/ 2765234 w 6290632"/>
              <a:gd name="connsiteY9-358" fmla="*/ 1588492 h 4133388"/>
              <a:gd name="connsiteX10-359" fmla="*/ 771181 w 6290632"/>
              <a:gd name="connsiteY10-360" fmla="*/ 1015615 h 4133388"/>
              <a:gd name="connsiteX11-361" fmla="*/ 2214391 w 6290632"/>
              <a:gd name="connsiteY11-362" fmla="*/ 332569 h 4133388"/>
              <a:gd name="connsiteX12-363" fmla="*/ 0 w 6290632"/>
              <a:gd name="connsiteY12-364" fmla="*/ 354602 h 4133388"/>
              <a:gd name="connsiteX0-365" fmla="*/ 0 w 6290632"/>
              <a:gd name="connsiteY0-366" fmla="*/ 354602 h 4133388"/>
              <a:gd name="connsiteX1-367" fmla="*/ 0 w 6290632"/>
              <a:gd name="connsiteY1-368" fmla="*/ 24096 h 4133388"/>
              <a:gd name="connsiteX2-369" fmla="*/ 2886420 w 6290632"/>
              <a:gd name="connsiteY2-370" fmla="*/ 277484 h 4133388"/>
              <a:gd name="connsiteX3-371" fmla="*/ 1740665 w 6290632"/>
              <a:gd name="connsiteY3-372" fmla="*/ 883412 h 4133388"/>
              <a:gd name="connsiteX4-373" fmla="*/ 4109292 w 6290632"/>
              <a:gd name="connsiteY4-374" fmla="*/ 1467306 h 4133388"/>
              <a:gd name="connsiteX5-375" fmla="*/ 2203374 w 6290632"/>
              <a:gd name="connsiteY5-376" fmla="*/ 2557976 h 4133388"/>
              <a:gd name="connsiteX6-377" fmla="*/ 6290632 w 6290632"/>
              <a:gd name="connsiteY6-378" fmla="*/ 2998651 h 4133388"/>
              <a:gd name="connsiteX7-379" fmla="*/ 6290632 w 6290632"/>
              <a:gd name="connsiteY7-380" fmla="*/ 4133388 h 4133388"/>
              <a:gd name="connsiteX8-381" fmla="*/ 947451 w 6290632"/>
              <a:gd name="connsiteY8-382" fmla="*/ 2679162 h 4133388"/>
              <a:gd name="connsiteX9-383" fmla="*/ 2765234 w 6290632"/>
              <a:gd name="connsiteY9-384" fmla="*/ 1588492 h 4133388"/>
              <a:gd name="connsiteX10-385" fmla="*/ 771181 w 6290632"/>
              <a:gd name="connsiteY10-386" fmla="*/ 1015615 h 4133388"/>
              <a:gd name="connsiteX11-387" fmla="*/ 2214391 w 6290632"/>
              <a:gd name="connsiteY11-388" fmla="*/ 332569 h 4133388"/>
              <a:gd name="connsiteX12-389" fmla="*/ 0 w 6290632"/>
              <a:gd name="connsiteY12-390" fmla="*/ 354602 h 4133388"/>
              <a:gd name="connsiteX0-391" fmla="*/ 0 w 6290632"/>
              <a:gd name="connsiteY0-392" fmla="*/ 354602 h 4133388"/>
              <a:gd name="connsiteX1-393" fmla="*/ 0 w 6290632"/>
              <a:gd name="connsiteY1-394" fmla="*/ 24096 h 4133388"/>
              <a:gd name="connsiteX2-395" fmla="*/ 2886420 w 6290632"/>
              <a:gd name="connsiteY2-396" fmla="*/ 277484 h 4133388"/>
              <a:gd name="connsiteX3-397" fmla="*/ 1740665 w 6290632"/>
              <a:gd name="connsiteY3-398" fmla="*/ 883412 h 4133388"/>
              <a:gd name="connsiteX4-399" fmla="*/ 4109292 w 6290632"/>
              <a:gd name="connsiteY4-400" fmla="*/ 1467306 h 4133388"/>
              <a:gd name="connsiteX5-401" fmla="*/ 2203374 w 6290632"/>
              <a:gd name="connsiteY5-402" fmla="*/ 2557976 h 4133388"/>
              <a:gd name="connsiteX6-403" fmla="*/ 6290632 w 6290632"/>
              <a:gd name="connsiteY6-404" fmla="*/ 2998651 h 4133388"/>
              <a:gd name="connsiteX7-405" fmla="*/ 6290632 w 6290632"/>
              <a:gd name="connsiteY7-406" fmla="*/ 4133388 h 4133388"/>
              <a:gd name="connsiteX8-407" fmla="*/ 947451 w 6290632"/>
              <a:gd name="connsiteY8-408" fmla="*/ 2679162 h 4133388"/>
              <a:gd name="connsiteX9-409" fmla="*/ 2765234 w 6290632"/>
              <a:gd name="connsiteY9-410" fmla="*/ 1588492 h 4133388"/>
              <a:gd name="connsiteX10-411" fmla="*/ 771181 w 6290632"/>
              <a:gd name="connsiteY10-412" fmla="*/ 1015615 h 4133388"/>
              <a:gd name="connsiteX11-413" fmla="*/ 2214391 w 6290632"/>
              <a:gd name="connsiteY11-414" fmla="*/ 332569 h 4133388"/>
              <a:gd name="connsiteX12-415" fmla="*/ 0 w 6290632"/>
              <a:gd name="connsiteY12-416" fmla="*/ 354602 h 4133388"/>
              <a:gd name="connsiteX0-417" fmla="*/ 0 w 6290632"/>
              <a:gd name="connsiteY0-418" fmla="*/ 354602 h 4133388"/>
              <a:gd name="connsiteX1-419" fmla="*/ 0 w 6290632"/>
              <a:gd name="connsiteY1-420" fmla="*/ 24096 h 4133388"/>
              <a:gd name="connsiteX2-421" fmla="*/ 2886420 w 6290632"/>
              <a:gd name="connsiteY2-422" fmla="*/ 277484 h 4133388"/>
              <a:gd name="connsiteX3-423" fmla="*/ 1740665 w 6290632"/>
              <a:gd name="connsiteY3-424" fmla="*/ 883412 h 4133388"/>
              <a:gd name="connsiteX4-425" fmla="*/ 4109292 w 6290632"/>
              <a:gd name="connsiteY4-426" fmla="*/ 1467306 h 4133388"/>
              <a:gd name="connsiteX5-427" fmla="*/ 2203374 w 6290632"/>
              <a:gd name="connsiteY5-428" fmla="*/ 2557976 h 4133388"/>
              <a:gd name="connsiteX6-429" fmla="*/ 6290632 w 6290632"/>
              <a:gd name="connsiteY6-430" fmla="*/ 2998651 h 4133388"/>
              <a:gd name="connsiteX7-431" fmla="*/ 6290632 w 6290632"/>
              <a:gd name="connsiteY7-432" fmla="*/ 4133388 h 4133388"/>
              <a:gd name="connsiteX8-433" fmla="*/ 947451 w 6290632"/>
              <a:gd name="connsiteY8-434" fmla="*/ 2679162 h 4133388"/>
              <a:gd name="connsiteX9-435" fmla="*/ 2765234 w 6290632"/>
              <a:gd name="connsiteY9-436" fmla="*/ 1588492 h 4133388"/>
              <a:gd name="connsiteX10-437" fmla="*/ 771181 w 6290632"/>
              <a:gd name="connsiteY10-438" fmla="*/ 1015615 h 4133388"/>
              <a:gd name="connsiteX11-439" fmla="*/ 2214391 w 6290632"/>
              <a:gd name="connsiteY11-440" fmla="*/ 332569 h 4133388"/>
              <a:gd name="connsiteX12-441" fmla="*/ 0 w 6290632"/>
              <a:gd name="connsiteY12-442" fmla="*/ 354602 h 4133388"/>
              <a:gd name="connsiteX0-443" fmla="*/ 0 w 6290632"/>
              <a:gd name="connsiteY0-444" fmla="*/ 354602 h 4133388"/>
              <a:gd name="connsiteX1-445" fmla="*/ 0 w 6290632"/>
              <a:gd name="connsiteY1-446" fmla="*/ 24096 h 4133388"/>
              <a:gd name="connsiteX2-447" fmla="*/ 2886420 w 6290632"/>
              <a:gd name="connsiteY2-448" fmla="*/ 277484 h 4133388"/>
              <a:gd name="connsiteX3-449" fmla="*/ 1740665 w 6290632"/>
              <a:gd name="connsiteY3-450" fmla="*/ 883412 h 4133388"/>
              <a:gd name="connsiteX4-451" fmla="*/ 4109292 w 6290632"/>
              <a:gd name="connsiteY4-452" fmla="*/ 1467306 h 4133388"/>
              <a:gd name="connsiteX5-453" fmla="*/ 2203374 w 6290632"/>
              <a:gd name="connsiteY5-454" fmla="*/ 2557976 h 4133388"/>
              <a:gd name="connsiteX6-455" fmla="*/ 6290632 w 6290632"/>
              <a:gd name="connsiteY6-456" fmla="*/ 2998651 h 4133388"/>
              <a:gd name="connsiteX7-457" fmla="*/ 6290632 w 6290632"/>
              <a:gd name="connsiteY7-458" fmla="*/ 4133388 h 4133388"/>
              <a:gd name="connsiteX8-459" fmla="*/ 947451 w 6290632"/>
              <a:gd name="connsiteY8-460" fmla="*/ 2679162 h 4133388"/>
              <a:gd name="connsiteX9-461" fmla="*/ 2765234 w 6290632"/>
              <a:gd name="connsiteY9-462" fmla="*/ 1588492 h 4133388"/>
              <a:gd name="connsiteX10-463" fmla="*/ 771181 w 6290632"/>
              <a:gd name="connsiteY10-464" fmla="*/ 1015615 h 4133388"/>
              <a:gd name="connsiteX11-465" fmla="*/ 2214391 w 6290632"/>
              <a:gd name="connsiteY11-466" fmla="*/ 332569 h 4133388"/>
              <a:gd name="connsiteX12-467" fmla="*/ 0 w 6290632"/>
              <a:gd name="connsiteY12-468" fmla="*/ 354602 h 4133388"/>
              <a:gd name="connsiteX0-469" fmla="*/ 0 w 6290632"/>
              <a:gd name="connsiteY0-470" fmla="*/ 346420 h 4125206"/>
              <a:gd name="connsiteX1-471" fmla="*/ 0 w 6290632"/>
              <a:gd name="connsiteY1-472" fmla="*/ 15914 h 4125206"/>
              <a:gd name="connsiteX2-473" fmla="*/ 2886420 w 6290632"/>
              <a:gd name="connsiteY2-474" fmla="*/ 269302 h 4125206"/>
              <a:gd name="connsiteX3-475" fmla="*/ 1740665 w 6290632"/>
              <a:gd name="connsiteY3-476" fmla="*/ 875230 h 4125206"/>
              <a:gd name="connsiteX4-477" fmla="*/ 4109292 w 6290632"/>
              <a:gd name="connsiteY4-478" fmla="*/ 1459124 h 4125206"/>
              <a:gd name="connsiteX5-479" fmla="*/ 2203374 w 6290632"/>
              <a:gd name="connsiteY5-480" fmla="*/ 2549794 h 4125206"/>
              <a:gd name="connsiteX6-481" fmla="*/ 6290632 w 6290632"/>
              <a:gd name="connsiteY6-482" fmla="*/ 2990469 h 4125206"/>
              <a:gd name="connsiteX7-483" fmla="*/ 6290632 w 6290632"/>
              <a:gd name="connsiteY7-484" fmla="*/ 4125206 h 4125206"/>
              <a:gd name="connsiteX8-485" fmla="*/ 947451 w 6290632"/>
              <a:gd name="connsiteY8-486" fmla="*/ 2670980 h 4125206"/>
              <a:gd name="connsiteX9-487" fmla="*/ 2765234 w 6290632"/>
              <a:gd name="connsiteY9-488" fmla="*/ 1580310 h 4125206"/>
              <a:gd name="connsiteX10-489" fmla="*/ 771181 w 6290632"/>
              <a:gd name="connsiteY10-490" fmla="*/ 1007433 h 4125206"/>
              <a:gd name="connsiteX11-491" fmla="*/ 2214391 w 6290632"/>
              <a:gd name="connsiteY11-492" fmla="*/ 324387 h 4125206"/>
              <a:gd name="connsiteX12-493" fmla="*/ 0 w 6290632"/>
              <a:gd name="connsiteY12-494" fmla="*/ 346420 h 4125206"/>
              <a:gd name="connsiteX0-495" fmla="*/ 0 w 6290632"/>
              <a:gd name="connsiteY0-496" fmla="*/ 346420 h 4125206"/>
              <a:gd name="connsiteX1-497" fmla="*/ 0 w 6290632"/>
              <a:gd name="connsiteY1-498" fmla="*/ 15914 h 4125206"/>
              <a:gd name="connsiteX2-499" fmla="*/ 2886420 w 6290632"/>
              <a:gd name="connsiteY2-500" fmla="*/ 269302 h 4125206"/>
              <a:gd name="connsiteX3-501" fmla="*/ 1740665 w 6290632"/>
              <a:gd name="connsiteY3-502" fmla="*/ 875230 h 4125206"/>
              <a:gd name="connsiteX4-503" fmla="*/ 4109292 w 6290632"/>
              <a:gd name="connsiteY4-504" fmla="*/ 1459124 h 4125206"/>
              <a:gd name="connsiteX5-505" fmla="*/ 2203374 w 6290632"/>
              <a:gd name="connsiteY5-506" fmla="*/ 2549794 h 4125206"/>
              <a:gd name="connsiteX6-507" fmla="*/ 6290632 w 6290632"/>
              <a:gd name="connsiteY6-508" fmla="*/ 2990469 h 4125206"/>
              <a:gd name="connsiteX7-509" fmla="*/ 6290632 w 6290632"/>
              <a:gd name="connsiteY7-510" fmla="*/ 4125206 h 4125206"/>
              <a:gd name="connsiteX8-511" fmla="*/ 947451 w 6290632"/>
              <a:gd name="connsiteY8-512" fmla="*/ 2670980 h 4125206"/>
              <a:gd name="connsiteX9-513" fmla="*/ 2765234 w 6290632"/>
              <a:gd name="connsiteY9-514" fmla="*/ 1580310 h 4125206"/>
              <a:gd name="connsiteX10-515" fmla="*/ 771181 w 6290632"/>
              <a:gd name="connsiteY10-516" fmla="*/ 1007433 h 4125206"/>
              <a:gd name="connsiteX11-517" fmla="*/ 2214391 w 6290632"/>
              <a:gd name="connsiteY11-518" fmla="*/ 324387 h 4125206"/>
              <a:gd name="connsiteX12-519" fmla="*/ 0 w 6290632"/>
              <a:gd name="connsiteY12-520" fmla="*/ 346420 h 4125206"/>
              <a:gd name="connsiteX0-521" fmla="*/ 0 w 6290632"/>
              <a:gd name="connsiteY0-522" fmla="*/ 346420 h 4125206"/>
              <a:gd name="connsiteX1-523" fmla="*/ 0 w 6290632"/>
              <a:gd name="connsiteY1-524" fmla="*/ 15914 h 4125206"/>
              <a:gd name="connsiteX2-525" fmla="*/ 2886420 w 6290632"/>
              <a:gd name="connsiteY2-526" fmla="*/ 269302 h 4125206"/>
              <a:gd name="connsiteX3-527" fmla="*/ 1740665 w 6290632"/>
              <a:gd name="connsiteY3-528" fmla="*/ 875230 h 4125206"/>
              <a:gd name="connsiteX4-529" fmla="*/ 4109292 w 6290632"/>
              <a:gd name="connsiteY4-530" fmla="*/ 1459124 h 4125206"/>
              <a:gd name="connsiteX5-531" fmla="*/ 2203374 w 6290632"/>
              <a:gd name="connsiteY5-532" fmla="*/ 2549794 h 4125206"/>
              <a:gd name="connsiteX6-533" fmla="*/ 6290632 w 6290632"/>
              <a:gd name="connsiteY6-534" fmla="*/ 2990469 h 4125206"/>
              <a:gd name="connsiteX7-535" fmla="*/ 6290632 w 6290632"/>
              <a:gd name="connsiteY7-536" fmla="*/ 4125206 h 4125206"/>
              <a:gd name="connsiteX8-537" fmla="*/ 947451 w 6290632"/>
              <a:gd name="connsiteY8-538" fmla="*/ 2670980 h 4125206"/>
              <a:gd name="connsiteX9-539" fmla="*/ 2765234 w 6290632"/>
              <a:gd name="connsiteY9-540" fmla="*/ 1580310 h 4125206"/>
              <a:gd name="connsiteX10-541" fmla="*/ 771181 w 6290632"/>
              <a:gd name="connsiteY10-542" fmla="*/ 1007433 h 4125206"/>
              <a:gd name="connsiteX11-543" fmla="*/ 2214391 w 6290632"/>
              <a:gd name="connsiteY11-544" fmla="*/ 324387 h 4125206"/>
              <a:gd name="connsiteX12-545" fmla="*/ 0 w 6290632"/>
              <a:gd name="connsiteY12-546" fmla="*/ 346420 h 4125206"/>
              <a:gd name="connsiteX0-547" fmla="*/ 0 w 6290632"/>
              <a:gd name="connsiteY0-548" fmla="*/ 346420 h 4125206"/>
              <a:gd name="connsiteX1-549" fmla="*/ 0 w 6290632"/>
              <a:gd name="connsiteY1-550" fmla="*/ 15914 h 4125206"/>
              <a:gd name="connsiteX2-551" fmla="*/ 2886420 w 6290632"/>
              <a:gd name="connsiteY2-552" fmla="*/ 269302 h 4125206"/>
              <a:gd name="connsiteX3-553" fmla="*/ 1740665 w 6290632"/>
              <a:gd name="connsiteY3-554" fmla="*/ 875230 h 4125206"/>
              <a:gd name="connsiteX4-555" fmla="*/ 4109292 w 6290632"/>
              <a:gd name="connsiteY4-556" fmla="*/ 1459124 h 4125206"/>
              <a:gd name="connsiteX5-557" fmla="*/ 2203374 w 6290632"/>
              <a:gd name="connsiteY5-558" fmla="*/ 2549794 h 4125206"/>
              <a:gd name="connsiteX6-559" fmla="*/ 6290632 w 6290632"/>
              <a:gd name="connsiteY6-560" fmla="*/ 2990469 h 4125206"/>
              <a:gd name="connsiteX7-561" fmla="*/ 6290632 w 6290632"/>
              <a:gd name="connsiteY7-562" fmla="*/ 4125206 h 4125206"/>
              <a:gd name="connsiteX8-563" fmla="*/ 947451 w 6290632"/>
              <a:gd name="connsiteY8-564" fmla="*/ 2670980 h 4125206"/>
              <a:gd name="connsiteX9-565" fmla="*/ 2765234 w 6290632"/>
              <a:gd name="connsiteY9-566" fmla="*/ 1580310 h 4125206"/>
              <a:gd name="connsiteX10-567" fmla="*/ 771181 w 6290632"/>
              <a:gd name="connsiteY10-568" fmla="*/ 1007433 h 4125206"/>
              <a:gd name="connsiteX11-569" fmla="*/ 2214391 w 6290632"/>
              <a:gd name="connsiteY11-570" fmla="*/ 324387 h 4125206"/>
              <a:gd name="connsiteX12-571" fmla="*/ 0 w 6290632"/>
              <a:gd name="connsiteY12-572" fmla="*/ 346420 h 41252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290632" h="4125206">
                <a:moveTo>
                  <a:pt x="0" y="346420"/>
                </a:moveTo>
                <a:lnTo>
                  <a:pt x="0" y="15914"/>
                </a:lnTo>
                <a:cubicBezTo>
                  <a:pt x="984174" y="1225"/>
                  <a:pt x="2893765" y="-68549"/>
                  <a:pt x="2886420" y="269302"/>
                </a:cubicBezTo>
                <a:cubicBezTo>
                  <a:pt x="2868059" y="515344"/>
                  <a:pt x="1736993" y="684271"/>
                  <a:pt x="1740665" y="875230"/>
                </a:cubicBezTo>
                <a:cubicBezTo>
                  <a:pt x="1748010" y="1036811"/>
                  <a:pt x="4090931" y="1143308"/>
                  <a:pt x="4109292" y="1459124"/>
                </a:cubicBezTo>
                <a:cubicBezTo>
                  <a:pt x="4101947" y="1701495"/>
                  <a:pt x="2188685" y="2208270"/>
                  <a:pt x="2203374" y="2549794"/>
                </a:cubicBezTo>
                <a:cubicBezTo>
                  <a:pt x="2221736" y="2740753"/>
                  <a:pt x="4035847" y="3074931"/>
                  <a:pt x="6290632" y="2990469"/>
                </a:cubicBezTo>
                <a:lnTo>
                  <a:pt x="6290632" y="4125206"/>
                </a:lnTo>
                <a:cubicBezTo>
                  <a:pt x="2702806" y="4103172"/>
                  <a:pt x="965812" y="3475211"/>
                  <a:pt x="947451" y="2670980"/>
                </a:cubicBezTo>
                <a:cubicBezTo>
                  <a:pt x="980502" y="2020984"/>
                  <a:pt x="2754217" y="1723530"/>
                  <a:pt x="2765234" y="1580310"/>
                </a:cubicBezTo>
                <a:cubicBezTo>
                  <a:pt x="2761562" y="1411385"/>
                  <a:pt x="785870" y="1264493"/>
                  <a:pt x="771181" y="1007433"/>
                </a:cubicBezTo>
                <a:cubicBezTo>
                  <a:pt x="778526" y="779751"/>
                  <a:pt x="1733321" y="552069"/>
                  <a:pt x="2214391" y="324387"/>
                </a:cubicBezTo>
                <a:lnTo>
                  <a:pt x="0" y="3464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9" name="任意多边形 48"/>
          <p:cNvSpPr/>
          <p:nvPr/>
        </p:nvSpPr>
        <p:spPr>
          <a:xfrm>
            <a:off x="3117773" y="2606257"/>
            <a:ext cx="6290632" cy="3442003"/>
          </a:xfrm>
          <a:custGeom>
            <a:avLst/>
            <a:gdLst>
              <a:gd name="connsiteX0" fmla="*/ 0 w 6290632"/>
              <a:gd name="connsiteY0" fmla="*/ 4741 h 3442003"/>
              <a:gd name="connsiteX1" fmla="*/ 2577947 w 6290632"/>
              <a:gd name="connsiteY1" fmla="*/ 114909 h 3442003"/>
              <a:gd name="connsiteX2" fmla="*/ 1112704 w 6290632"/>
              <a:gd name="connsiteY2" fmla="*/ 775921 h 3442003"/>
              <a:gd name="connsiteX3" fmla="*/ 3470314 w 6290632"/>
              <a:gd name="connsiteY3" fmla="*/ 1293714 h 3442003"/>
              <a:gd name="connsiteX4" fmla="*/ 1564396 w 6290632"/>
              <a:gd name="connsiteY4" fmla="*/ 2571671 h 3442003"/>
              <a:gd name="connsiteX5" fmla="*/ 6290632 w 6290632"/>
              <a:gd name="connsiteY5" fmla="*/ 3442003 h 3442003"/>
              <a:gd name="connsiteX0-1" fmla="*/ 0 w 6290632"/>
              <a:gd name="connsiteY0-2" fmla="*/ 4741 h 3442003"/>
              <a:gd name="connsiteX1-3" fmla="*/ 2577947 w 6290632"/>
              <a:gd name="connsiteY1-4" fmla="*/ 114909 h 3442003"/>
              <a:gd name="connsiteX2-5" fmla="*/ 1112704 w 6290632"/>
              <a:gd name="connsiteY2-6" fmla="*/ 775921 h 3442003"/>
              <a:gd name="connsiteX3-7" fmla="*/ 3470314 w 6290632"/>
              <a:gd name="connsiteY3-8" fmla="*/ 1293714 h 3442003"/>
              <a:gd name="connsiteX4-9" fmla="*/ 1564396 w 6290632"/>
              <a:gd name="connsiteY4-10" fmla="*/ 2571671 h 3442003"/>
              <a:gd name="connsiteX5-11" fmla="*/ 6290632 w 6290632"/>
              <a:gd name="connsiteY5-12" fmla="*/ 3442003 h 34420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90632" h="3442003">
                <a:moveTo>
                  <a:pt x="0" y="4741"/>
                </a:moveTo>
                <a:cubicBezTo>
                  <a:pt x="1196248" y="-4440"/>
                  <a:pt x="2392496" y="-13621"/>
                  <a:pt x="2577947" y="114909"/>
                </a:cubicBezTo>
                <a:cubicBezTo>
                  <a:pt x="2763398" y="243439"/>
                  <a:pt x="963976" y="579454"/>
                  <a:pt x="1112704" y="775921"/>
                </a:cubicBezTo>
                <a:cubicBezTo>
                  <a:pt x="1261432" y="972388"/>
                  <a:pt x="3395032" y="994422"/>
                  <a:pt x="3470314" y="1293714"/>
                </a:cubicBezTo>
                <a:cubicBezTo>
                  <a:pt x="3545596" y="1593006"/>
                  <a:pt x="1094343" y="1960235"/>
                  <a:pt x="1564396" y="2571671"/>
                </a:cubicBezTo>
                <a:cubicBezTo>
                  <a:pt x="2034449" y="3183107"/>
                  <a:pt x="4162540" y="3185861"/>
                  <a:pt x="6290632" y="3442003"/>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0" name="任意多边形 49"/>
          <p:cNvSpPr/>
          <p:nvPr/>
        </p:nvSpPr>
        <p:spPr>
          <a:xfrm>
            <a:off x="7524517" y="4087255"/>
            <a:ext cx="1465246" cy="1877262"/>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椭圆 50"/>
          <p:cNvSpPr/>
          <p:nvPr/>
        </p:nvSpPr>
        <p:spPr>
          <a:xfrm>
            <a:off x="7734372" y="4295572"/>
            <a:ext cx="1031852" cy="1031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2" name="任意多边形 51"/>
          <p:cNvSpPr/>
          <p:nvPr/>
        </p:nvSpPr>
        <p:spPr>
          <a:xfrm>
            <a:off x="6400800" y="2401281"/>
            <a:ext cx="1193608" cy="1529241"/>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3" name="椭圆 52"/>
          <p:cNvSpPr/>
          <p:nvPr/>
        </p:nvSpPr>
        <p:spPr>
          <a:xfrm>
            <a:off x="6571751" y="2570979"/>
            <a:ext cx="840560" cy="840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4" name="任意多边形 53"/>
          <p:cNvSpPr/>
          <p:nvPr/>
        </p:nvSpPr>
        <p:spPr>
          <a:xfrm flipH="1">
            <a:off x="4177992" y="3749846"/>
            <a:ext cx="1385526" cy="1775125"/>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5" name="椭圆 54"/>
          <p:cNvSpPr/>
          <p:nvPr/>
        </p:nvSpPr>
        <p:spPr>
          <a:xfrm flipH="1">
            <a:off x="4389369" y="3946829"/>
            <a:ext cx="975712" cy="9757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6" name="任意多边形 55"/>
          <p:cNvSpPr/>
          <p:nvPr/>
        </p:nvSpPr>
        <p:spPr>
          <a:xfrm flipH="1">
            <a:off x="4197426" y="1345335"/>
            <a:ext cx="1033749" cy="1324431"/>
          </a:xfrm>
          <a:custGeom>
            <a:avLst/>
            <a:gdLst>
              <a:gd name="connsiteX0" fmla="*/ 732623 w 1465246"/>
              <a:gd name="connsiteY0" fmla="*/ 0 h 1877262"/>
              <a:gd name="connsiteX1" fmla="*/ 1465246 w 1465246"/>
              <a:gd name="connsiteY1" fmla="*/ 732623 h 1877262"/>
              <a:gd name="connsiteX2" fmla="*/ 1340126 w 1465246"/>
              <a:gd name="connsiteY2" fmla="*/ 1142240 h 1877262"/>
              <a:gd name="connsiteX3" fmla="*/ 1300533 w 1465246"/>
              <a:gd name="connsiteY3" fmla="*/ 1190227 h 1877262"/>
              <a:gd name="connsiteX4" fmla="*/ 1302729 w 1465246"/>
              <a:gd name="connsiteY4" fmla="*/ 1189968 h 1877262"/>
              <a:gd name="connsiteX5" fmla="*/ 1285462 w 1465246"/>
              <a:gd name="connsiteY5" fmla="*/ 1208493 h 1877262"/>
              <a:gd name="connsiteX6" fmla="*/ 1250666 w 1465246"/>
              <a:gd name="connsiteY6" fmla="*/ 1250666 h 1877262"/>
              <a:gd name="connsiteX7" fmla="*/ 1231119 w 1465246"/>
              <a:gd name="connsiteY7" fmla="*/ 1266794 h 1877262"/>
              <a:gd name="connsiteX8" fmla="*/ 1182207 w 1465246"/>
              <a:gd name="connsiteY8" fmla="*/ 1319268 h 1877262"/>
              <a:gd name="connsiteX9" fmla="*/ 466023 w 1465246"/>
              <a:gd name="connsiteY9" fmla="*/ 1877262 h 1877262"/>
              <a:gd name="connsiteX10" fmla="*/ 364330 w 1465246"/>
              <a:gd name="connsiteY10" fmla="*/ 1413618 h 1877262"/>
              <a:gd name="connsiteX11" fmla="*/ 288079 w 1465246"/>
              <a:gd name="connsiteY11" fmla="*/ 1311308 h 1877262"/>
              <a:gd name="connsiteX12" fmla="*/ 214580 w 1465246"/>
              <a:gd name="connsiteY12" fmla="*/ 1250666 h 1877262"/>
              <a:gd name="connsiteX13" fmla="*/ 0 w 1465246"/>
              <a:gd name="connsiteY13" fmla="*/ 732623 h 1877262"/>
              <a:gd name="connsiteX14" fmla="*/ 732623 w 1465246"/>
              <a:gd name="connsiteY14" fmla="*/ 0 h 18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5246" h="1877262">
                <a:moveTo>
                  <a:pt x="732623" y="0"/>
                </a:moveTo>
                <a:cubicBezTo>
                  <a:pt x="1137240" y="0"/>
                  <a:pt x="1465246" y="328006"/>
                  <a:pt x="1465246" y="732623"/>
                </a:cubicBezTo>
                <a:cubicBezTo>
                  <a:pt x="1465246" y="884355"/>
                  <a:pt x="1419120" y="1025313"/>
                  <a:pt x="1340126" y="1142240"/>
                </a:cubicBezTo>
                <a:lnTo>
                  <a:pt x="1300533" y="1190227"/>
                </a:lnTo>
                <a:lnTo>
                  <a:pt x="1302729" y="1189968"/>
                </a:lnTo>
                <a:lnTo>
                  <a:pt x="1285462" y="1208493"/>
                </a:lnTo>
                <a:lnTo>
                  <a:pt x="1250666" y="1250666"/>
                </a:lnTo>
                <a:lnTo>
                  <a:pt x="1231119" y="1266794"/>
                </a:lnTo>
                <a:lnTo>
                  <a:pt x="1182207" y="1319268"/>
                </a:lnTo>
                <a:cubicBezTo>
                  <a:pt x="910305" y="1597924"/>
                  <a:pt x="699604" y="1723866"/>
                  <a:pt x="466023" y="1877262"/>
                </a:cubicBezTo>
                <a:cubicBezTo>
                  <a:pt x="501882" y="1654638"/>
                  <a:pt x="440250" y="1522782"/>
                  <a:pt x="364330" y="1413618"/>
                </a:cubicBezTo>
                <a:lnTo>
                  <a:pt x="288079" y="1311308"/>
                </a:lnTo>
                <a:lnTo>
                  <a:pt x="214580" y="1250666"/>
                </a:lnTo>
                <a:cubicBezTo>
                  <a:pt x="82002" y="1118087"/>
                  <a:pt x="0" y="934932"/>
                  <a:pt x="0" y="732623"/>
                </a:cubicBezTo>
                <a:cubicBezTo>
                  <a:pt x="0" y="328006"/>
                  <a:pt x="328006" y="0"/>
                  <a:pt x="732623" y="0"/>
                </a:cubicBezTo>
                <a:close/>
              </a:path>
            </a:pathLst>
          </a:cu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椭圆 56"/>
          <p:cNvSpPr/>
          <p:nvPr/>
        </p:nvSpPr>
        <p:spPr>
          <a:xfrm flipH="1">
            <a:off x="4355136" y="1492305"/>
            <a:ext cx="727984" cy="7279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8" name="矩形 57"/>
          <p:cNvSpPr/>
          <p:nvPr/>
        </p:nvSpPr>
        <p:spPr>
          <a:xfrm>
            <a:off x="4330105" y="1634353"/>
            <a:ext cx="744491" cy="400110"/>
          </a:xfrm>
          <a:prstGeom prst="rect">
            <a:avLst/>
          </a:prstGeom>
        </p:spPr>
        <p:txBody>
          <a:bodyPr wrap="square">
            <a:spAutoFit/>
          </a:bodyPr>
          <a:lstStyle/>
          <a:p>
            <a:pPr algn="ctr"/>
            <a:r>
              <a:rPr lang="en-US" altLang="zh-CN" sz="20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rPr>
              <a:t>2013</a:t>
            </a:r>
            <a:endParaRPr lang="zh-CN" altLang="en-US" sz="20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9" name="矩形 58"/>
          <p:cNvSpPr/>
          <p:nvPr/>
        </p:nvSpPr>
        <p:spPr>
          <a:xfrm>
            <a:off x="6472334" y="2746440"/>
            <a:ext cx="1039393" cy="461665"/>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rPr>
              <a:t>2014</a:t>
            </a:r>
            <a:endParaRPr lang="zh-CN" altLang="en-US" sz="24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0" name="矩形 59"/>
          <p:cNvSpPr/>
          <p:nvPr/>
        </p:nvSpPr>
        <p:spPr>
          <a:xfrm>
            <a:off x="4324561" y="4169300"/>
            <a:ext cx="1039393" cy="461665"/>
          </a:xfrm>
          <a:prstGeom prst="rect">
            <a:avLst/>
          </a:prstGeom>
        </p:spPr>
        <p:txBody>
          <a:bodyPr wrap="square">
            <a:spAutoFit/>
          </a:bodyPr>
          <a:lstStyle/>
          <a:p>
            <a:pPr algn="ctr"/>
            <a:r>
              <a:rPr lang="en-US" altLang="zh-CN" sz="24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rPr>
              <a:t>2015</a:t>
            </a:r>
            <a:endParaRPr lang="zh-CN" altLang="en-US" sz="24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1" name="矩形 60"/>
          <p:cNvSpPr/>
          <p:nvPr/>
        </p:nvSpPr>
        <p:spPr>
          <a:xfrm>
            <a:off x="7726831" y="4491960"/>
            <a:ext cx="1039393" cy="523220"/>
          </a:xfrm>
          <a:prstGeom prst="rect">
            <a:avLst/>
          </a:prstGeom>
        </p:spPr>
        <p:txBody>
          <a:bodyPr wrap="square">
            <a:spAutoFit/>
          </a:bodyPr>
          <a:lstStyle/>
          <a:p>
            <a:pPr algn="ctr"/>
            <a:r>
              <a:rPr lang="en-US" altLang="zh-CN" sz="28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rPr>
              <a:t>2016</a:t>
            </a:r>
            <a:endParaRPr lang="zh-CN" altLang="en-US" sz="2800" b="1" dirty="0">
              <a:solidFill>
                <a:schemeClr val="bg1">
                  <a:lumMod val="50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文本框 61"/>
          <p:cNvSpPr txBox="1"/>
          <p:nvPr/>
        </p:nvSpPr>
        <p:spPr>
          <a:xfrm>
            <a:off x="1194289" y="1737210"/>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3" name="文本框 62"/>
          <p:cNvSpPr txBox="1"/>
          <p:nvPr/>
        </p:nvSpPr>
        <p:spPr>
          <a:xfrm>
            <a:off x="781794" y="2134831"/>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文本框 63"/>
          <p:cNvSpPr txBox="1"/>
          <p:nvPr/>
        </p:nvSpPr>
        <p:spPr>
          <a:xfrm>
            <a:off x="8327689" y="2516224"/>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5" name="文本框 64"/>
          <p:cNvSpPr txBox="1"/>
          <p:nvPr/>
        </p:nvSpPr>
        <p:spPr>
          <a:xfrm>
            <a:off x="7915194" y="2913845"/>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6" name="文本框 65"/>
          <p:cNvSpPr txBox="1"/>
          <p:nvPr/>
        </p:nvSpPr>
        <p:spPr>
          <a:xfrm>
            <a:off x="1973971" y="4068929"/>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7" name="文本框 66"/>
          <p:cNvSpPr txBox="1"/>
          <p:nvPr/>
        </p:nvSpPr>
        <p:spPr>
          <a:xfrm>
            <a:off x="1561476" y="4466550"/>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8" name="文本框 67"/>
          <p:cNvSpPr txBox="1"/>
          <p:nvPr/>
        </p:nvSpPr>
        <p:spPr>
          <a:xfrm>
            <a:off x="9790549" y="4630965"/>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9" name="文本框 68"/>
          <p:cNvSpPr txBox="1"/>
          <p:nvPr/>
        </p:nvSpPr>
        <p:spPr>
          <a:xfrm>
            <a:off x="9378054" y="5028586"/>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anim calcmode="lin" valueType="num">
                                      <p:cBhvr>
                                        <p:cTn id="8" dur="250" fill="hold"/>
                                        <p:tgtEl>
                                          <p:spTgt spid="48"/>
                                        </p:tgtEl>
                                        <p:attrNameLst>
                                          <p:attrName>ppt_x</p:attrName>
                                        </p:attrNameLst>
                                      </p:cBhvr>
                                      <p:tavLst>
                                        <p:tav tm="0">
                                          <p:val>
                                            <p:strVal val="#ppt_x"/>
                                          </p:val>
                                        </p:tav>
                                        <p:tav tm="100000">
                                          <p:val>
                                            <p:strVal val="#ppt_x"/>
                                          </p:val>
                                        </p:tav>
                                      </p:tavLst>
                                    </p:anim>
                                    <p:anim calcmode="lin" valueType="num">
                                      <p:cBhvr>
                                        <p:cTn id="9" dur="25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250"/>
                                        <p:tgtEl>
                                          <p:spTgt spid="49"/>
                                        </p:tgtEl>
                                      </p:cBhvr>
                                    </p:animEffect>
                                    <p:anim calcmode="lin" valueType="num">
                                      <p:cBhvr>
                                        <p:cTn id="14" dur="250" fill="hold"/>
                                        <p:tgtEl>
                                          <p:spTgt spid="49"/>
                                        </p:tgtEl>
                                        <p:attrNameLst>
                                          <p:attrName>ppt_x</p:attrName>
                                        </p:attrNameLst>
                                      </p:cBhvr>
                                      <p:tavLst>
                                        <p:tav tm="0">
                                          <p:val>
                                            <p:strVal val="#ppt_x"/>
                                          </p:val>
                                        </p:tav>
                                        <p:tav tm="100000">
                                          <p:val>
                                            <p:strVal val="#ppt_x"/>
                                          </p:val>
                                        </p:tav>
                                      </p:tavLst>
                                    </p:anim>
                                    <p:anim calcmode="lin" valueType="num">
                                      <p:cBhvr>
                                        <p:cTn id="15" dur="25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50"/>
                                        <p:tgtEl>
                                          <p:spTgt spid="50"/>
                                        </p:tgtEl>
                                      </p:cBhvr>
                                    </p:animEffect>
                                    <p:anim calcmode="lin" valueType="num">
                                      <p:cBhvr>
                                        <p:cTn id="20" dur="250" fill="hold"/>
                                        <p:tgtEl>
                                          <p:spTgt spid="50"/>
                                        </p:tgtEl>
                                        <p:attrNameLst>
                                          <p:attrName>ppt_x</p:attrName>
                                        </p:attrNameLst>
                                      </p:cBhvr>
                                      <p:tavLst>
                                        <p:tav tm="0">
                                          <p:val>
                                            <p:strVal val="#ppt_x"/>
                                          </p:val>
                                        </p:tav>
                                        <p:tav tm="100000">
                                          <p:val>
                                            <p:strVal val="#ppt_x"/>
                                          </p:val>
                                        </p:tav>
                                      </p:tavLst>
                                    </p:anim>
                                    <p:anim calcmode="lin" valueType="num">
                                      <p:cBhvr>
                                        <p:cTn id="21" dur="25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50"/>
                                        <p:tgtEl>
                                          <p:spTgt spid="51"/>
                                        </p:tgtEl>
                                      </p:cBhvr>
                                    </p:animEffect>
                                    <p:anim calcmode="lin" valueType="num">
                                      <p:cBhvr>
                                        <p:cTn id="26" dur="250" fill="hold"/>
                                        <p:tgtEl>
                                          <p:spTgt spid="51"/>
                                        </p:tgtEl>
                                        <p:attrNameLst>
                                          <p:attrName>ppt_x</p:attrName>
                                        </p:attrNameLst>
                                      </p:cBhvr>
                                      <p:tavLst>
                                        <p:tav tm="0">
                                          <p:val>
                                            <p:strVal val="#ppt_x"/>
                                          </p:val>
                                        </p:tav>
                                        <p:tav tm="100000">
                                          <p:val>
                                            <p:strVal val="#ppt_x"/>
                                          </p:val>
                                        </p:tav>
                                      </p:tavLst>
                                    </p:anim>
                                    <p:anim calcmode="lin" valueType="num">
                                      <p:cBhvr>
                                        <p:cTn id="27" dur="25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250"/>
                                        <p:tgtEl>
                                          <p:spTgt spid="52"/>
                                        </p:tgtEl>
                                      </p:cBhvr>
                                    </p:animEffect>
                                    <p:anim calcmode="lin" valueType="num">
                                      <p:cBhvr>
                                        <p:cTn id="32" dur="250" fill="hold"/>
                                        <p:tgtEl>
                                          <p:spTgt spid="52"/>
                                        </p:tgtEl>
                                        <p:attrNameLst>
                                          <p:attrName>ppt_x</p:attrName>
                                        </p:attrNameLst>
                                      </p:cBhvr>
                                      <p:tavLst>
                                        <p:tav tm="0">
                                          <p:val>
                                            <p:strVal val="#ppt_x"/>
                                          </p:val>
                                        </p:tav>
                                        <p:tav tm="100000">
                                          <p:val>
                                            <p:strVal val="#ppt_x"/>
                                          </p:val>
                                        </p:tav>
                                      </p:tavLst>
                                    </p:anim>
                                    <p:anim calcmode="lin" valueType="num">
                                      <p:cBhvr>
                                        <p:cTn id="33" dur="250" fill="hold"/>
                                        <p:tgtEl>
                                          <p:spTgt spid="5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250"/>
                                        <p:tgtEl>
                                          <p:spTgt spid="53"/>
                                        </p:tgtEl>
                                      </p:cBhvr>
                                    </p:animEffect>
                                    <p:anim calcmode="lin" valueType="num">
                                      <p:cBhvr>
                                        <p:cTn id="38" dur="250" fill="hold"/>
                                        <p:tgtEl>
                                          <p:spTgt spid="53"/>
                                        </p:tgtEl>
                                        <p:attrNameLst>
                                          <p:attrName>ppt_x</p:attrName>
                                        </p:attrNameLst>
                                      </p:cBhvr>
                                      <p:tavLst>
                                        <p:tav tm="0">
                                          <p:val>
                                            <p:strVal val="#ppt_x"/>
                                          </p:val>
                                        </p:tav>
                                        <p:tav tm="100000">
                                          <p:val>
                                            <p:strVal val="#ppt_x"/>
                                          </p:val>
                                        </p:tav>
                                      </p:tavLst>
                                    </p:anim>
                                    <p:anim calcmode="lin" valueType="num">
                                      <p:cBhvr>
                                        <p:cTn id="39" dur="25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250"/>
                                        <p:tgtEl>
                                          <p:spTgt spid="54"/>
                                        </p:tgtEl>
                                      </p:cBhvr>
                                    </p:animEffect>
                                    <p:anim calcmode="lin" valueType="num">
                                      <p:cBhvr>
                                        <p:cTn id="44" dur="250" fill="hold"/>
                                        <p:tgtEl>
                                          <p:spTgt spid="54"/>
                                        </p:tgtEl>
                                        <p:attrNameLst>
                                          <p:attrName>ppt_x</p:attrName>
                                        </p:attrNameLst>
                                      </p:cBhvr>
                                      <p:tavLst>
                                        <p:tav tm="0">
                                          <p:val>
                                            <p:strVal val="#ppt_x"/>
                                          </p:val>
                                        </p:tav>
                                        <p:tav tm="100000">
                                          <p:val>
                                            <p:strVal val="#ppt_x"/>
                                          </p:val>
                                        </p:tav>
                                      </p:tavLst>
                                    </p:anim>
                                    <p:anim calcmode="lin" valueType="num">
                                      <p:cBhvr>
                                        <p:cTn id="45" dur="25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250"/>
                                        <p:tgtEl>
                                          <p:spTgt spid="55"/>
                                        </p:tgtEl>
                                      </p:cBhvr>
                                    </p:animEffect>
                                    <p:anim calcmode="lin" valueType="num">
                                      <p:cBhvr>
                                        <p:cTn id="50" dur="250" fill="hold"/>
                                        <p:tgtEl>
                                          <p:spTgt spid="55"/>
                                        </p:tgtEl>
                                        <p:attrNameLst>
                                          <p:attrName>ppt_x</p:attrName>
                                        </p:attrNameLst>
                                      </p:cBhvr>
                                      <p:tavLst>
                                        <p:tav tm="0">
                                          <p:val>
                                            <p:strVal val="#ppt_x"/>
                                          </p:val>
                                        </p:tav>
                                        <p:tav tm="100000">
                                          <p:val>
                                            <p:strVal val="#ppt_x"/>
                                          </p:val>
                                        </p:tav>
                                      </p:tavLst>
                                    </p:anim>
                                    <p:anim calcmode="lin" valueType="num">
                                      <p:cBhvr>
                                        <p:cTn id="51" dur="25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250"/>
                                        <p:tgtEl>
                                          <p:spTgt spid="56"/>
                                        </p:tgtEl>
                                      </p:cBhvr>
                                    </p:animEffect>
                                    <p:anim calcmode="lin" valueType="num">
                                      <p:cBhvr>
                                        <p:cTn id="56" dur="250" fill="hold"/>
                                        <p:tgtEl>
                                          <p:spTgt spid="56"/>
                                        </p:tgtEl>
                                        <p:attrNameLst>
                                          <p:attrName>ppt_x</p:attrName>
                                        </p:attrNameLst>
                                      </p:cBhvr>
                                      <p:tavLst>
                                        <p:tav tm="0">
                                          <p:val>
                                            <p:strVal val="#ppt_x"/>
                                          </p:val>
                                        </p:tav>
                                        <p:tav tm="100000">
                                          <p:val>
                                            <p:strVal val="#ppt_x"/>
                                          </p:val>
                                        </p:tav>
                                      </p:tavLst>
                                    </p:anim>
                                    <p:anim calcmode="lin" valueType="num">
                                      <p:cBhvr>
                                        <p:cTn id="57" dur="25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250"/>
                                        <p:tgtEl>
                                          <p:spTgt spid="57"/>
                                        </p:tgtEl>
                                      </p:cBhvr>
                                    </p:animEffect>
                                    <p:anim calcmode="lin" valueType="num">
                                      <p:cBhvr>
                                        <p:cTn id="62" dur="250" fill="hold"/>
                                        <p:tgtEl>
                                          <p:spTgt spid="57"/>
                                        </p:tgtEl>
                                        <p:attrNameLst>
                                          <p:attrName>ppt_x</p:attrName>
                                        </p:attrNameLst>
                                      </p:cBhvr>
                                      <p:tavLst>
                                        <p:tav tm="0">
                                          <p:val>
                                            <p:strVal val="#ppt_x"/>
                                          </p:val>
                                        </p:tav>
                                        <p:tav tm="100000">
                                          <p:val>
                                            <p:strVal val="#ppt_x"/>
                                          </p:val>
                                        </p:tav>
                                      </p:tavLst>
                                    </p:anim>
                                    <p:anim calcmode="lin" valueType="num">
                                      <p:cBhvr>
                                        <p:cTn id="63" dur="25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250"/>
                                        <p:tgtEl>
                                          <p:spTgt spid="58"/>
                                        </p:tgtEl>
                                      </p:cBhvr>
                                    </p:animEffect>
                                    <p:anim calcmode="lin" valueType="num">
                                      <p:cBhvr>
                                        <p:cTn id="68" dur="250" fill="hold"/>
                                        <p:tgtEl>
                                          <p:spTgt spid="58"/>
                                        </p:tgtEl>
                                        <p:attrNameLst>
                                          <p:attrName>ppt_x</p:attrName>
                                        </p:attrNameLst>
                                      </p:cBhvr>
                                      <p:tavLst>
                                        <p:tav tm="0">
                                          <p:val>
                                            <p:strVal val="#ppt_x"/>
                                          </p:val>
                                        </p:tav>
                                        <p:tav tm="100000">
                                          <p:val>
                                            <p:strVal val="#ppt_x"/>
                                          </p:val>
                                        </p:tav>
                                      </p:tavLst>
                                    </p:anim>
                                    <p:anim calcmode="lin" valueType="num">
                                      <p:cBhvr>
                                        <p:cTn id="69" dur="250" fill="hold"/>
                                        <p:tgtEl>
                                          <p:spTgt spid="5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250"/>
                                        <p:tgtEl>
                                          <p:spTgt spid="59"/>
                                        </p:tgtEl>
                                      </p:cBhvr>
                                    </p:animEffect>
                                    <p:anim calcmode="lin" valueType="num">
                                      <p:cBhvr>
                                        <p:cTn id="74" dur="250" fill="hold"/>
                                        <p:tgtEl>
                                          <p:spTgt spid="59"/>
                                        </p:tgtEl>
                                        <p:attrNameLst>
                                          <p:attrName>ppt_x</p:attrName>
                                        </p:attrNameLst>
                                      </p:cBhvr>
                                      <p:tavLst>
                                        <p:tav tm="0">
                                          <p:val>
                                            <p:strVal val="#ppt_x"/>
                                          </p:val>
                                        </p:tav>
                                        <p:tav tm="100000">
                                          <p:val>
                                            <p:strVal val="#ppt_x"/>
                                          </p:val>
                                        </p:tav>
                                      </p:tavLst>
                                    </p:anim>
                                    <p:anim calcmode="lin" valueType="num">
                                      <p:cBhvr>
                                        <p:cTn id="75" dur="25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250"/>
                                        <p:tgtEl>
                                          <p:spTgt spid="60"/>
                                        </p:tgtEl>
                                      </p:cBhvr>
                                    </p:animEffect>
                                    <p:anim calcmode="lin" valueType="num">
                                      <p:cBhvr>
                                        <p:cTn id="80" dur="250" fill="hold"/>
                                        <p:tgtEl>
                                          <p:spTgt spid="60"/>
                                        </p:tgtEl>
                                        <p:attrNameLst>
                                          <p:attrName>ppt_x</p:attrName>
                                        </p:attrNameLst>
                                      </p:cBhvr>
                                      <p:tavLst>
                                        <p:tav tm="0">
                                          <p:val>
                                            <p:strVal val="#ppt_x"/>
                                          </p:val>
                                        </p:tav>
                                        <p:tav tm="100000">
                                          <p:val>
                                            <p:strVal val="#ppt_x"/>
                                          </p:val>
                                        </p:tav>
                                      </p:tavLst>
                                    </p:anim>
                                    <p:anim calcmode="lin" valueType="num">
                                      <p:cBhvr>
                                        <p:cTn id="81" dur="250" fill="hold"/>
                                        <p:tgtEl>
                                          <p:spTgt spid="60"/>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250"/>
                                        <p:tgtEl>
                                          <p:spTgt spid="61"/>
                                        </p:tgtEl>
                                      </p:cBhvr>
                                    </p:animEffect>
                                    <p:anim calcmode="lin" valueType="num">
                                      <p:cBhvr>
                                        <p:cTn id="86" dur="250" fill="hold"/>
                                        <p:tgtEl>
                                          <p:spTgt spid="61"/>
                                        </p:tgtEl>
                                        <p:attrNameLst>
                                          <p:attrName>ppt_x</p:attrName>
                                        </p:attrNameLst>
                                      </p:cBhvr>
                                      <p:tavLst>
                                        <p:tav tm="0">
                                          <p:val>
                                            <p:strVal val="#ppt_x"/>
                                          </p:val>
                                        </p:tav>
                                        <p:tav tm="100000">
                                          <p:val>
                                            <p:strVal val="#ppt_x"/>
                                          </p:val>
                                        </p:tav>
                                      </p:tavLst>
                                    </p:anim>
                                    <p:anim calcmode="lin" valueType="num">
                                      <p:cBhvr>
                                        <p:cTn id="87" dur="2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圆角矩形 26"/>
          <p:cNvSpPr/>
          <p:nvPr/>
        </p:nvSpPr>
        <p:spPr>
          <a:xfrm>
            <a:off x="4469720" y="2503514"/>
            <a:ext cx="1669854" cy="1113234"/>
          </a:xfrm>
          <a:prstGeom prst="roundRect">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8" name="圆角矩形 27"/>
          <p:cNvSpPr/>
          <p:nvPr/>
        </p:nvSpPr>
        <p:spPr>
          <a:xfrm>
            <a:off x="8226074" y="2720838"/>
            <a:ext cx="1114876" cy="890301"/>
          </a:xfrm>
          <a:prstGeom prst="roundRect">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圆角矩形 28"/>
          <p:cNvSpPr/>
          <p:nvPr/>
        </p:nvSpPr>
        <p:spPr>
          <a:xfrm>
            <a:off x="6131193" y="4459614"/>
            <a:ext cx="1669854" cy="1113234"/>
          </a:xfrm>
          <a:prstGeom prst="roundRect">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1" name="圆角矩形 30"/>
          <p:cNvSpPr/>
          <p:nvPr/>
        </p:nvSpPr>
        <p:spPr>
          <a:xfrm>
            <a:off x="2852060" y="4415370"/>
            <a:ext cx="1669854" cy="1113234"/>
          </a:xfrm>
          <a:prstGeom prst="roundRect">
            <a:avLst/>
          </a:prstGeom>
          <a:solidFill>
            <a:srgbClr val="759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任意多边形 31"/>
          <p:cNvSpPr/>
          <p:nvPr/>
        </p:nvSpPr>
        <p:spPr>
          <a:xfrm>
            <a:off x="4732551" y="2065264"/>
            <a:ext cx="3208455" cy="2169095"/>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a:blip r:embed="rId2"/>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任意多边形 32"/>
          <p:cNvSpPr/>
          <p:nvPr/>
        </p:nvSpPr>
        <p:spPr>
          <a:xfrm>
            <a:off x="3133649" y="3611139"/>
            <a:ext cx="2379186" cy="1608463"/>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dpi="0" rotWithShape="1">
            <a:blip r:embed="rId3"/>
            <a:srcRect/>
            <a:stretch>
              <a:fillRect t="-20000"/>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任意多边形 33"/>
          <p:cNvSpPr/>
          <p:nvPr/>
        </p:nvSpPr>
        <p:spPr>
          <a:xfrm>
            <a:off x="7308823" y="2936495"/>
            <a:ext cx="1857051" cy="1255471"/>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a:blip r:embed="rId4"/>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任意多边形 34"/>
          <p:cNvSpPr/>
          <p:nvPr/>
        </p:nvSpPr>
        <p:spPr>
          <a:xfrm>
            <a:off x="6357645" y="3928956"/>
            <a:ext cx="2176045" cy="1471130"/>
          </a:xfrm>
          <a:custGeom>
            <a:avLst/>
            <a:gdLst>
              <a:gd name="connsiteX0" fmla="*/ 337631 w 2996419"/>
              <a:gd name="connsiteY0" fmla="*/ 0 h 2025747"/>
              <a:gd name="connsiteX1" fmla="*/ 2110153 w 2996419"/>
              <a:gd name="connsiteY1" fmla="*/ 0 h 2025747"/>
              <a:gd name="connsiteX2" fmla="*/ 2658788 w 2996419"/>
              <a:gd name="connsiteY2" fmla="*/ 0 h 2025747"/>
              <a:gd name="connsiteX3" fmla="*/ 2996419 w 2996419"/>
              <a:gd name="connsiteY3" fmla="*/ 0 h 2025747"/>
              <a:gd name="connsiteX4" fmla="*/ 2996419 w 2996419"/>
              <a:gd name="connsiteY4" fmla="*/ 337631 h 2025747"/>
              <a:gd name="connsiteX5" fmla="*/ 2996419 w 2996419"/>
              <a:gd name="connsiteY5" fmla="*/ 885125 h 2025747"/>
              <a:gd name="connsiteX6" fmla="*/ 2996419 w 2996419"/>
              <a:gd name="connsiteY6" fmla="*/ 1688116 h 2025747"/>
              <a:gd name="connsiteX7" fmla="*/ 2658788 w 2996419"/>
              <a:gd name="connsiteY7" fmla="*/ 2025747 h 2025747"/>
              <a:gd name="connsiteX8" fmla="*/ 886266 w 2996419"/>
              <a:gd name="connsiteY8" fmla="*/ 2025747 h 2025747"/>
              <a:gd name="connsiteX9" fmla="*/ 337631 w 2996419"/>
              <a:gd name="connsiteY9" fmla="*/ 2025747 h 2025747"/>
              <a:gd name="connsiteX10" fmla="*/ 0 w 2996419"/>
              <a:gd name="connsiteY10" fmla="*/ 2025747 h 2025747"/>
              <a:gd name="connsiteX11" fmla="*/ 0 w 2996419"/>
              <a:gd name="connsiteY11" fmla="*/ 1688116 h 2025747"/>
              <a:gd name="connsiteX12" fmla="*/ 0 w 2996419"/>
              <a:gd name="connsiteY12" fmla="*/ 1140622 h 2025747"/>
              <a:gd name="connsiteX13" fmla="*/ 0 w 2996419"/>
              <a:gd name="connsiteY13" fmla="*/ 337631 h 2025747"/>
              <a:gd name="connsiteX14" fmla="*/ 337631 w 2996419"/>
              <a:gd name="connsiteY14" fmla="*/ 0 h 202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6419" h="2025747">
                <a:moveTo>
                  <a:pt x="337631" y="0"/>
                </a:moveTo>
                <a:lnTo>
                  <a:pt x="2110153" y="0"/>
                </a:lnTo>
                <a:lnTo>
                  <a:pt x="2658788" y="0"/>
                </a:lnTo>
                <a:lnTo>
                  <a:pt x="2996419" y="0"/>
                </a:lnTo>
                <a:lnTo>
                  <a:pt x="2996419" y="337631"/>
                </a:lnTo>
                <a:lnTo>
                  <a:pt x="2996419" y="885125"/>
                </a:lnTo>
                <a:lnTo>
                  <a:pt x="2996419" y="1688116"/>
                </a:lnTo>
                <a:cubicBezTo>
                  <a:pt x="2996419" y="1874584"/>
                  <a:pt x="2845256" y="2025747"/>
                  <a:pt x="2658788" y="2025747"/>
                </a:cubicBezTo>
                <a:lnTo>
                  <a:pt x="886266" y="2025747"/>
                </a:lnTo>
                <a:lnTo>
                  <a:pt x="337631" y="2025747"/>
                </a:lnTo>
                <a:lnTo>
                  <a:pt x="0" y="2025747"/>
                </a:lnTo>
                <a:lnTo>
                  <a:pt x="0" y="1688116"/>
                </a:lnTo>
                <a:lnTo>
                  <a:pt x="0" y="1140622"/>
                </a:lnTo>
                <a:lnTo>
                  <a:pt x="0" y="337631"/>
                </a:lnTo>
                <a:cubicBezTo>
                  <a:pt x="0" y="151163"/>
                  <a:pt x="151163" y="0"/>
                  <a:pt x="337631" y="0"/>
                </a:cubicBezTo>
                <a:close/>
              </a:path>
            </a:pathLst>
          </a:custGeom>
          <a:blipFill>
            <a:blip r:embed="rId5"/>
            <a:stretch>
              <a:fillRect/>
            </a:stretch>
          </a:blipFill>
          <a:ln w="38100">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文本框 35"/>
          <p:cNvSpPr txBox="1"/>
          <p:nvPr/>
        </p:nvSpPr>
        <p:spPr>
          <a:xfrm>
            <a:off x="2022132" y="1993225"/>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7" name="文本框 36"/>
          <p:cNvSpPr txBox="1"/>
          <p:nvPr/>
        </p:nvSpPr>
        <p:spPr>
          <a:xfrm>
            <a:off x="1609637" y="2390846"/>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文本框 37"/>
          <p:cNvSpPr txBox="1"/>
          <p:nvPr/>
        </p:nvSpPr>
        <p:spPr>
          <a:xfrm>
            <a:off x="809676" y="3931075"/>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9" name="文本框 38"/>
          <p:cNvSpPr txBox="1"/>
          <p:nvPr/>
        </p:nvSpPr>
        <p:spPr>
          <a:xfrm>
            <a:off x="397181" y="4328696"/>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0" name="文本框 39"/>
          <p:cNvSpPr txBox="1"/>
          <p:nvPr/>
        </p:nvSpPr>
        <p:spPr>
          <a:xfrm>
            <a:off x="9872063" y="2981762"/>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1" name="文本框 40"/>
          <p:cNvSpPr txBox="1"/>
          <p:nvPr/>
        </p:nvSpPr>
        <p:spPr>
          <a:xfrm>
            <a:off x="9459568" y="3379383"/>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2" name="文本框 41"/>
          <p:cNvSpPr txBox="1"/>
          <p:nvPr/>
        </p:nvSpPr>
        <p:spPr>
          <a:xfrm>
            <a:off x="9165874" y="4550597"/>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3" name="文本框 42"/>
          <p:cNvSpPr txBox="1"/>
          <p:nvPr/>
        </p:nvSpPr>
        <p:spPr>
          <a:xfrm>
            <a:off x="8753379" y="4948218"/>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250" fill="hold"/>
                                        <p:tgtEl>
                                          <p:spTgt spid="27"/>
                                        </p:tgtEl>
                                        <p:attrNameLst>
                                          <p:attrName>ppt_x</p:attrName>
                                        </p:attrNameLst>
                                      </p:cBhvr>
                                      <p:tavLst>
                                        <p:tav tm="0">
                                          <p:val>
                                            <p:strVal val="#ppt_x"/>
                                          </p:val>
                                        </p:tav>
                                        <p:tav tm="100000">
                                          <p:val>
                                            <p:strVal val="#ppt_x"/>
                                          </p:val>
                                        </p:tav>
                                      </p:tavLst>
                                    </p:anim>
                                    <p:anim calcmode="lin" valueType="num">
                                      <p:cBhvr additive="base">
                                        <p:cTn id="8" dur="2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ppt_x"/>
                                          </p:val>
                                        </p:tav>
                                        <p:tav tm="100000">
                                          <p:val>
                                            <p:strVal val="#ppt_x"/>
                                          </p:val>
                                        </p:tav>
                                      </p:tavLst>
                                    </p:anim>
                                    <p:anim calcmode="lin" valueType="num">
                                      <p:cBhvr additive="base">
                                        <p:cTn id="13" dur="25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250" fill="hold"/>
                                        <p:tgtEl>
                                          <p:spTgt spid="29"/>
                                        </p:tgtEl>
                                        <p:attrNameLst>
                                          <p:attrName>ppt_x</p:attrName>
                                        </p:attrNameLst>
                                      </p:cBhvr>
                                      <p:tavLst>
                                        <p:tav tm="0">
                                          <p:val>
                                            <p:strVal val="#ppt_x"/>
                                          </p:val>
                                        </p:tav>
                                        <p:tav tm="100000">
                                          <p:val>
                                            <p:strVal val="#ppt_x"/>
                                          </p:val>
                                        </p:tav>
                                      </p:tavLst>
                                    </p:anim>
                                    <p:anim calcmode="lin" valueType="num">
                                      <p:cBhvr additive="base">
                                        <p:cTn id="18" dur="25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0" name="任意多边形 19"/>
          <p:cNvSpPr/>
          <p:nvPr/>
        </p:nvSpPr>
        <p:spPr>
          <a:xfrm>
            <a:off x="3820018"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759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1" name="任意多边形 20"/>
          <p:cNvSpPr/>
          <p:nvPr/>
        </p:nvSpPr>
        <p:spPr>
          <a:xfrm>
            <a:off x="3820018"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2" name="任意多边形 21"/>
          <p:cNvSpPr/>
          <p:nvPr/>
        </p:nvSpPr>
        <p:spPr>
          <a:xfrm>
            <a:off x="6470912"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759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3" name="任意多边形 22"/>
          <p:cNvSpPr/>
          <p:nvPr/>
        </p:nvSpPr>
        <p:spPr>
          <a:xfrm>
            <a:off x="6470912"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dirty="0">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4" name="任意多边形 23"/>
          <p:cNvSpPr/>
          <p:nvPr/>
        </p:nvSpPr>
        <p:spPr>
          <a:xfrm>
            <a:off x="912180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759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5" name="任意多边形 24"/>
          <p:cNvSpPr/>
          <p:nvPr/>
        </p:nvSpPr>
        <p:spPr>
          <a:xfrm>
            <a:off x="912180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6" name="任意多边形 25"/>
          <p:cNvSpPr/>
          <p:nvPr/>
        </p:nvSpPr>
        <p:spPr>
          <a:xfrm>
            <a:off x="116912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7590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0" name="任意多边形 29"/>
          <p:cNvSpPr/>
          <p:nvPr/>
        </p:nvSpPr>
        <p:spPr>
          <a:xfrm>
            <a:off x="116912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4" name="文本框 43"/>
          <p:cNvSpPr txBox="1"/>
          <p:nvPr/>
        </p:nvSpPr>
        <p:spPr>
          <a:xfrm>
            <a:off x="1367009" y="2487984"/>
            <a:ext cx="1523315" cy="400110"/>
          </a:xfrm>
          <a:prstGeom prst="rect">
            <a:avLst/>
          </a:prstGeom>
          <a:noFill/>
        </p:spPr>
        <p:txBody>
          <a:bodyPr wrap="square" rtlCol="0">
            <a:spAutoFit/>
          </a:bodyPr>
          <a:lstStyle/>
          <a:p>
            <a:r>
              <a:rPr lang="zh-CN" altLang="en-US" sz="20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5" name="文本框 44"/>
          <p:cNvSpPr txBox="1"/>
          <p:nvPr/>
        </p:nvSpPr>
        <p:spPr>
          <a:xfrm>
            <a:off x="1139494" y="2888094"/>
            <a:ext cx="1925437" cy="2677656"/>
          </a:xfrm>
          <a:prstGeom prst="rect">
            <a:avLst/>
          </a:prstGeom>
          <a:noFill/>
        </p:spPr>
        <p:txBody>
          <a:bodyPr wrap="square" rtlCol="0">
            <a:spAutoFit/>
          </a:bodyPr>
          <a:lstStyle/>
          <a:p>
            <a:pPr algn="ctr">
              <a:lnSpc>
                <a:spcPct val="150000"/>
              </a:lnSpc>
            </a:pPr>
            <a:r>
              <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文艺让生活更有范文艺让生活更有范文艺文艺让生活更有范文艺让生活更有范文艺文艺让生活更有范文</a:t>
            </a: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a:p>
            <a:pPr algn="ctr">
              <a:lnSpc>
                <a:spcPct val="150000"/>
              </a:lnSpc>
            </a:pP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6" name="文本框 45"/>
          <p:cNvSpPr txBox="1"/>
          <p:nvPr/>
        </p:nvSpPr>
        <p:spPr>
          <a:xfrm>
            <a:off x="4076183" y="2496049"/>
            <a:ext cx="1523315" cy="400110"/>
          </a:xfrm>
          <a:prstGeom prst="rect">
            <a:avLst/>
          </a:prstGeom>
          <a:noFill/>
        </p:spPr>
        <p:txBody>
          <a:bodyPr wrap="square" rtlCol="0">
            <a:spAutoFit/>
          </a:bodyPr>
          <a:lstStyle/>
          <a:p>
            <a:r>
              <a:rPr lang="zh-CN" altLang="en-US" sz="20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文本框 46"/>
          <p:cNvSpPr txBox="1"/>
          <p:nvPr/>
        </p:nvSpPr>
        <p:spPr>
          <a:xfrm>
            <a:off x="3848668" y="2896159"/>
            <a:ext cx="1925437" cy="2677656"/>
          </a:xfrm>
          <a:prstGeom prst="rect">
            <a:avLst/>
          </a:prstGeom>
          <a:noFill/>
        </p:spPr>
        <p:txBody>
          <a:bodyPr wrap="square" rtlCol="0">
            <a:spAutoFit/>
          </a:bodyPr>
          <a:lstStyle/>
          <a:p>
            <a:pPr algn="ctr">
              <a:lnSpc>
                <a:spcPct val="150000"/>
              </a:lnSpc>
            </a:pPr>
            <a:r>
              <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文艺让生活更有范文艺让生活更有范文艺文艺让生活更有范文艺让生活更有范文艺文艺让生活更有范文</a:t>
            </a: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a:p>
            <a:pPr algn="ctr">
              <a:lnSpc>
                <a:spcPct val="150000"/>
              </a:lnSpc>
            </a:pP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文本框 47"/>
          <p:cNvSpPr txBox="1"/>
          <p:nvPr/>
        </p:nvSpPr>
        <p:spPr>
          <a:xfrm>
            <a:off x="6687775" y="2497986"/>
            <a:ext cx="1523315" cy="400110"/>
          </a:xfrm>
          <a:prstGeom prst="rect">
            <a:avLst/>
          </a:prstGeom>
          <a:noFill/>
        </p:spPr>
        <p:txBody>
          <a:bodyPr wrap="square" rtlCol="0">
            <a:spAutoFit/>
          </a:bodyPr>
          <a:lstStyle/>
          <a:p>
            <a:r>
              <a:rPr lang="zh-CN" altLang="en-US" sz="20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9" name="文本框 48"/>
          <p:cNvSpPr txBox="1"/>
          <p:nvPr/>
        </p:nvSpPr>
        <p:spPr>
          <a:xfrm>
            <a:off x="6460260" y="2898096"/>
            <a:ext cx="1925437" cy="2677656"/>
          </a:xfrm>
          <a:prstGeom prst="rect">
            <a:avLst/>
          </a:prstGeom>
          <a:noFill/>
        </p:spPr>
        <p:txBody>
          <a:bodyPr wrap="square" rtlCol="0">
            <a:spAutoFit/>
          </a:bodyPr>
          <a:lstStyle/>
          <a:p>
            <a:pPr algn="ctr">
              <a:lnSpc>
                <a:spcPct val="150000"/>
              </a:lnSpc>
            </a:pPr>
            <a:r>
              <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文艺让生活更有范文艺让生活更有范文艺文艺让生活更有范文艺让生活更有范文艺文艺让生活更有范文</a:t>
            </a: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a:p>
            <a:pPr algn="ctr">
              <a:lnSpc>
                <a:spcPct val="150000"/>
              </a:lnSpc>
            </a:pP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0" name="文本框 49"/>
          <p:cNvSpPr txBox="1"/>
          <p:nvPr/>
        </p:nvSpPr>
        <p:spPr>
          <a:xfrm>
            <a:off x="9318820" y="2496049"/>
            <a:ext cx="1523315" cy="400110"/>
          </a:xfrm>
          <a:prstGeom prst="rect">
            <a:avLst/>
          </a:prstGeom>
          <a:noFill/>
        </p:spPr>
        <p:txBody>
          <a:bodyPr wrap="square" rtlCol="0">
            <a:spAutoFit/>
          </a:bodyPr>
          <a:lstStyle/>
          <a:p>
            <a:r>
              <a:rPr lang="zh-CN" altLang="en-US" sz="20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文本框 50"/>
          <p:cNvSpPr txBox="1"/>
          <p:nvPr/>
        </p:nvSpPr>
        <p:spPr>
          <a:xfrm>
            <a:off x="9091305" y="2896159"/>
            <a:ext cx="1925437" cy="2677656"/>
          </a:xfrm>
          <a:prstGeom prst="rect">
            <a:avLst/>
          </a:prstGeom>
          <a:noFill/>
        </p:spPr>
        <p:txBody>
          <a:bodyPr wrap="square" rtlCol="0">
            <a:spAutoFit/>
          </a:bodyPr>
          <a:lstStyle/>
          <a:p>
            <a:pPr algn="ctr">
              <a:lnSpc>
                <a:spcPct val="150000"/>
              </a:lnSpc>
            </a:pPr>
            <a:r>
              <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文艺让生活更有范文艺让生活更有范文艺文艺让生活更有范文艺让生活更有范文艺文艺让生活更有范文</a:t>
            </a: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a:p>
            <a:pPr algn="ctr">
              <a:lnSpc>
                <a:spcPct val="150000"/>
              </a:lnSpc>
            </a:pPr>
            <a:endParaRPr lang="zh-CN" altLang="en-US" sz="1600">
              <a:solidFill>
                <a:schemeClr val="bg1"/>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anim calcmode="lin" valueType="num">
                                      <p:cBhvr>
                                        <p:cTn id="8" dur="250" fill="hold"/>
                                        <p:tgtEl>
                                          <p:spTgt spid="20"/>
                                        </p:tgtEl>
                                        <p:attrNameLst>
                                          <p:attrName>ppt_x</p:attrName>
                                        </p:attrNameLst>
                                      </p:cBhvr>
                                      <p:tavLst>
                                        <p:tav tm="0">
                                          <p:val>
                                            <p:strVal val="#ppt_x"/>
                                          </p:val>
                                        </p:tav>
                                        <p:tav tm="100000">
                                          <p:val>
                                            <p:strVal val="#ppt_x"/>
                                          </p:val>
                                        </p:tav>
                                      </p:tavLst>
                                    </p:anim>
                                    <p:anim calcmode="lin" valueType="num">
                                      <p:cBhvr>
                                        <p:cTn id="9" dur="25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anim calcmode="lin" valueType="num">
                                      <p:cBhvr>
                                        <p:cTn id="14" dur="250" fill="hold"/>
                                        <p:tgtEl>
                                          <p:spTgt spid="21"/>
                                        </p:tgtEl>
                                        <p:attrNameLst>
                                          <p:attrName>ppt_x</p:attrName>
                                        </p:attrNameLst>
                                      </p:cBhvr>
                                      <p:tavLst>
                                        <p:tav tm="0">
                                          <p:val>
                                            <p:strVal val="#ppt_x"/>
                                          </p:val>
                                        </p:tav>
                                        <p:tav tm="100000">
                                          <p:val>
                                            <p:strVal val="#ppt_x"/>
                                          </p:val>
                                        </p:tav>
                                      </p:tavLst>
                                    </p:anim>
                                    <p:anim calcmode="lin" valueType="num">
                                      <p:cBhvr>
                                        <p:cTn id="15" dur="25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anim calcmode="lin" valueType="num">
                                      <p:cBhvr>
                                        <p:cTn id="20" dur="250" fill="hold"/>
                                        <p:tgtEl>
                                          <p:spTgt spid="22"/>
                                        </p:tgtEl>
                                        <p:attrNameLst>
                                          <p:attrName>ppt_x</p:attrName>
                                        </p:attrNameLst>
                                      </p:cBhvr>
                                      <p:tavLst>
                                        <p:tav tm="0">
                                          <p:val>
                                            <p:strVal val="#ppt_x"/>
                                          </p:val>
                                        </p:tav>
                                        <p:tav tm="100000">
                                          <p:val>
                                            <p:strVal val="#ppt_x"/>
                                          </p:val>
                                        </p:tav>
                                      </p:tavLst>
                                    </p:anim>
                                    <p:anim calcmode="lin" valueType="num">
                                      <p:cBhvr>
                                        <p:cTn id="21" dur="25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anim calcmode="lin" valueType="num">
                                      <p:cBhvr>
                                        <p:cTn id="32" dur="250" fill="hold"/>
                                        <p:tgtEl>
                                          <p:spTgt spid="24"/>
                                        </p:tgtEl>
                                        <p:attrNameLst>
                                          <p:attrName>ppt_x</p:attrName>
                                        </p:attrNameLst>
                                      </p:cBhvr>
                                      <p:tavLst>
                                        <p:tav tm="0">
                                          <p:val>
                                            <p:strVal val="#ppt_x"/>
                                          </p:val>
                                        </p:tav>
                                        <p:tav tm="100000">
                                          <p:val>
                                            <p:strVal val="#ppt_x"/>
                                          </p:val>
                                        </p:tav>
                                      </p:tavLst>
                                    </p:anim>
                                    <p:anim calcmode="lin" valueType="num">
                                      <p:cBhvr>
                                        <p:cTn id="33" dur="25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anim calcmode="lin" valueType="num">
                                      <p:cBhvr>
                                        <p:cTn id="38" dur="250" fill="hold"/>
                                        <p:tgtEl>
                                          <p:spTgt spid="25"/>
                                        </p:tgtEl>
                                        <p:attrNameLst>
                                          <p:attrName>ppt_x</p:attrName>
                                        </p:attrNameLst>
                                      </p:cBhvr>
                                      <p:tavLst>
                                        <p:tav tm="0">
                                          <p:val>
                                            <p:strVal val="#ppt_x"/>
                                          </p:val>
                                        </p:tav>
                                        <p:tav tm="100000">
                                          <p:val>
                                            <p:strVal val="#ppt_x"/>
                                          </p:val>
                                        </p:tav>
                                      </p:tavLst>
                                    </p:anim>
                                    <p:anim calcmode="lin" valueType="num">
                                      <p:cBhvr>
                                        <p:cTn id="39" dur="25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anim calcmode="lin" valueType="num">
                                      <p:cBhvr>
                                        <p:cTn id="44" dur="250" fill="hold"/>
                                        <p:tgtEl>
                                          <p:spTgt spid="26"/>
                                        </p:tgtEl>
                                        <p:attrNameLst>
                                          <p:attrName>ppt_x</p:attrName>
                                        </p:attrNameLst>
                                      </p:cBhvr>
                                      <p:tavLst>
                                        <p:tav tm="0">
                                          <p:val>
                                            <p:strVal val="#ppt_x"/>
                                          </p:val>
                                        </p:tav>
                                        <p:tav tm="100000">
                                          <p:val>
                                            <p:strVal val="#ppt_x"/>
                                          </p:val>
                                        </p:tav>
                                      </p:tavLst>
                                    </p:anim>
                                    <p:anim calcmode="lin" valueType="num">
                                      <p:cBhvr>
                                        <p:cTn id="45" dur="25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50"/>
                                        <p:tgtEl>
                                          <p:spTgt spid="30"/>
                                        </p:tgtEl>
                                      </p:cBhvr>
                                    </p:animEffect>
                                    <p:anim calcmode="lin" valueType="num">
                                      <p:cBhvr>
                                        <p:cTn id="50" dur="250" fill="hold"/>
                                        <p:tgtEl>
                                          <p:spTgt spid="30"/>
                                        </p:tgtEl>
                                        <p:attrNameLst>
                                          <p:attrName>ppt_x</p:attrName>
                                        </p:attrNameLst>
                                      </p:cBhvr>
                                      <p:tavLst>
                                        <p:tav tm="0">
                                          <p:val>
                                            <p:strVal val="#ppt_x"/>
                                          </p:val>
                                        </p:tav>
                                        <p:tav tm="100000">
                                          <p:val>
                                            <p:strVal val="#ppt_x"/>
                                          </p:val>
                                        </p:tav>
                                      </p:tavLst>
                                    </p:anim>
                                    <p:anim calcmode="lin" valueType="num">
                                      <p:cBhvr>
                                        <p:cTn id="51"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Freeform 6"/>
          <p:cNvSpPr>
            <a:spLocks noChangeArrowheads="1"/>
          </p:cNvSpPr>
          <p:nvPr/>
        </p:nvSpPr>
        <p:spPr bwMode="auto">
          <a:xfrm>
            <a:off x="4452938" y="4636747"/>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8" name="Freeform 14"/>
          <p:cNvSpPr>
            <a:spLocks noChangeArrowheads="1"/>
          </p:cNvSpPr>
          <p:nvPr/>
        </p:nvSpPr>
        <p:spPr bwMode="auto">
          <a:xfrm>
            <a:off x="5053013" y="3733459"/>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Freeform 16"/>
          <p:cNvSpPr>
            <a:spLocks noChangeArrowheads="1"/>
          </p:cNvSpPr>
          <p:nvPr/>
        </p:nvSpPr>
        <p:spPr bwMode="auto">
          <a:xfrm>
            <a:off x="5578475" y="2823822"/>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1" name="Freeform 7"/>
          <p:cNvSpPr>
            <a:spLocks noChangeArrowheads="1"/>
          </p:cNvSpPr>
          <p:nvPr/>
        </p:nvSpPr>
        <p:spPr bwMode="auto">
          <a:xfrm>
            <a:off x="3808413" y="4916147"/>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75902F"/>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Freeform 8"/>
          <p:cNvSpPr>
            <a:spLocks noChangeArrowheads="1"/>
          </p:cNvSpPr>
          <p:nvPr/>
        </p:nvSpPr>
        <p:spPr bwMode="auto">
          <a:xfrm>
            <a:off x="5688013" y="2099922"/>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75902F"/>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Freeform 10"/>
          <p:cNvSpPr>
            <a:spLocks noChangeArrowheads="1"/>
          </p:cNvSpPr>
          <p:nvPr/>
        </p:nvSpPr>
        <p:spPr bwMode="auto">
          <a:xfrm>
            <a:off x="5162550" y="3004797"/>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75902F"/>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Freeform 12"/>
          <p:cNvSpPr>
            <a:spLocks noChangeArrowheads="1"/>
          </p:cNvSpPr>
          <p:nvPr/>
        </p:nvSpPr>
        <p:spPr bwMode="auto">
          <a:xfrm>
            <a:off x="4640263" y="3908084"/>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75902F"/>
          </a:solidFill>
          <a:ln>
            <a:noFill/>
          </a:ln>
        </p:spPr>
        <p:txBody>
          <a:bodyPr/>
          <a:lstStyle/>
          <a:p>
            <a:endParaRPr lang="zh-CN" altLang="en-US">
              <a:solidFill>
                <a:srgbClr val="000000"/>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35" name="组合 34"/>
          <p:cNvGrpSpPr/>
          <p:nvPr/>
        </p:nvGrpSpPr>
        <p:grpSpPr>
          <a:xfrm>
            <a:off x="5959070" y="2341423"/>
            <a:ext cx="251371" cy="372476"/>
            <a:chOff x="1788810" y="2276744"/>
            <a:chExt cx="392113" cy="581026"/>
          </a:xfrm>
          <a:solidFill>
            <a:srgbClr val="FEFEFE"/>
          </a:solidFill>
        </p:grpSpPr>
        <p:sp>
          <p:nvSpPr>
            <p:cNvPr id="36"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7"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39" name="Freeform 13"/>
          <p:cNvSpPr>
            <a:spLocks noEditPoints="1"/>
          </p:cNvSpPr>
          <p:nvPr/>
        </p:nvSpPr>
        <p:spPr bwMode="auto">
          <a:xfrm>
            <a:off x="5991225" y="3176247"/>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0" name="Freeform 19"/>
          <p:cNvSpPr>
            <a:spLocks noEditPoints="1"/>
          </p:cNvSpPr>
          <p:nvPr/>
        </p:nvSpPr>
        <p:spPr bwMode="auto">
          <a:xfrm>
            <a:off x="5934075" y="4120809"/>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41" name="组合 40"/>
          <p:cNvGrpSpPr/>
          <p:nvPr/>
        </p:nvGrpSpPr>
        <p:grpSpPr>
          <a:xfrm>
            <a:off x="5786426" y="5183090"/>
            <a:ext cx="628205" cy="604138"/>
            <a:chOff x="2607983" y="4241292"/>
            <a:chExt cx="490600" cy="471805"/>
          </a:xfrm>
          <a:solidFill>
            <a:srgbClr val="FEFEFE"/>
          </a:solidFill>
        </p:grpSpPr>
        <p:sp>
          <p:nvSpPr>
            <p:cNvPr id="42"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3"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52" name="文本框 51"/>
          <p:cNvSpPr txBox="1"/>
          <p:nvPr/>
        </p:nvSpPr>
        <p:spPr>
          <a:xfrm>
            <a:off x="7973758" y="233781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3" name="文本框 52"/>
          <p:cNvSpPr txBox="1"/>
          <p:nvPr/>
        </p:nvSpPr>
        <p:spPr>
          <a:xfrm>
            <a:off x="7561263" y="2735434"/>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4" name="文本框 53"/>
          <p:cNvSpPr txBox="1"/>
          <p:nvPr/>
        </p:nvSpPr>
        <p:spPr>
          <a:xfrm>
            <a:off x="9013825" y="4220199"/>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5" name="文本框 54"/>
          <p:cNvSpPr txBox="1"/>
          <p:nvPr/>
        </p:nvSpPr>
        <p:spPr>
          <a:xfrm>
            <a:off x="8601330" y="4617820"/>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6" name="文本框 55"/>
          <p:cNvSpPr txBox="1"/>
          <p:nvPr/>
        </p:nvSpPr>
        <p:spPr>
          <a:xfrm>
            <a:off x="2988419" y="2337813"/>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7" name="文本框 56"/>
          <p:cNvSpPr txBox="1"/>
          <p:nvPr/>
        </p:nvSpPr>
        <p:spPr>
          <a:xfrm>
            <a:off x="2575924" y="2735434"/>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8" name="文本框 57"/>
          <p:cNvSpPr txBox="1"/>
          <p:nvPr/>
        </p:nvSpPr>
        <p:spPr>
          <a:xfrm>
            <a:off x="1611998" y="4220199"/>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9" name="文本框 58"/>
          <p:cNvSpPr txBox="1"/>
          <p:nvPr/>
        </p:nvSpPr>
        <p:spPr>
          <a:xfrm>
            <a:off x="1199503" y="4617820"/>
            <a:ext cx="2298621" cy="789127"/>
          </a:xfrm>
          <a:prstGeom prst="rect">
            <a:avLst/>
          </a:prstGeom>
          <a:noFill/>
        </p:spPr>
        <p:txBody>
          <a:bodyPr wrap="square" rtlCol="0">
            <a:spAutoFit/>
          </a:bodyPr>
          <a:lstStyle/>
          <a:p>
            <a:pPr algn="ct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anim calcmode="lin" valueType="num">
                                      <p:cBhvr>
                                        <p:cTn id="8" dur="250" fill="hold"/>
                                        <p:tgtEl>
                                          <p:spTgt spid="27"/>
                                        </p:tgtEl>
                                        <p:attrNameLst>
                                          <p:attrName>ppt_x</p:attrName>
                                        </p:attrNameLst>
                                      </p:cBhvr>
                                      <p:tavLst>
                                        <p:tav tm="0">
                                          <p:val>
                                            <p:strVal val="#ppt_x"/>
                                          </p:val>
                                        </p:tav>
                                        <p:tav tm="100000">
                                          <p:val>
                                            <p:strVal val="#ppt_x"/>
                                          </p:val>
                                        </p:tav>
                                      </p:tavLst>
                                    </p:anim>
                                    <p:anim calcmode="lin" valueType="num">
                                      <p:cBhvr>
                                        <p:cTn id="9" dur="25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50"/>
                                        <p:tgtEl>
                                          <p:spTgt spid="28"/>
                                        </p:tgtEl>
                                      </p:cBhvr>
                                    </p:animEffect>
                                    <p:anim calcmode="lin" valueType="num">
                                      <p:cBhvr>
                                        <p:cTn id="14" dur="250" fill="hold"/>
                                        <p:tgtEl>
                                          <p:spTgt spid="28"/>
                                        </p:tgtEl>
                                        <p:attrNameLst>
                                          <p:attrName>ppt_x</p:attrName>
                                        </p:attrNameLst>
                                      </p:cBhvr>
                                      <p:tavLst>
                                        <p:tav tm="0">
                                          <p:val>
                                            <p:strVal val="#ppt_x"/>
                                          </p:val>
                                        </p:tav>
                                        <p:tav tm="100000">
                                          <p:val>
                                            <p:strVal val="#ppt_x"/>
                                          </p:val>
                                        </p:tav>
                                      </p:tavLst>
                                    </p:anim>
                                    <p:anim calcmode="lin" valueType="num">
                                      <p:cBhvr>
                                        <p:cTn id="15" dur="2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50"/>
                                        <p:tgtEl>
                                          <p:spTgt spid="29"/>
                                        </p:tgtEl>
                                      </p:cBhvr>
                                    </p:animEffect>
                                    <p:anim calcmode="lin" valueType="num">
                                      <p:cBhvr>
                                        <p:cTn id="20" dur="250" fill="hold"/>
                                        <p:tgtEl>
                                          <p:spTgt spid="29"/>
                                        </p:tgtEl>
                                        <p:attrNameLst>
                                          <p:attrName>ppt_x</p:attrName>
                                        </p:attrNameLst>
                                      </p:cBhvr>
                                      <p:tavLst>
                                        <p:tav tm="0">
                                          <p:val>
                                            <p:strVal val="#ppt_x"/>
                                          </p:val>
                                        </p:tav>
                                        <p:tav tm="100000">
                                          <p:val>
                                            <p:strVal val="#ppt_x"/>
                                          </p:val>
                                        </p:tav>
                                      </p:tavLst>
                                    </p:anim>
                                    <p:anim calcmode="lin" valueType="num">
                                      <p:cBhvr>
                                        <p:cTn id="21" dur="25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50"/>
                                        <p:tgtEl>
                                          <p:spTgt spid="31"/>
                                        </p:tgtEl>
                                      </p:cBhvr>
                                    </p:animEffect>
                                    <p:anim calcmode="lin" valueType="num">
                                      <p:cBhvr>
                                        <p:cTn id="26" dur="250" fill="hold"/>
                                        <p:tgtEl>
                                          <p:spTgt spid="31"/>
                                        </p:tgtEl>
                                        <p:attrNameLst>
                                          <p:attrName>ppt_x</p:attrName>
                                        </p:attrNameLst>
                                      </p:cBhvr>
                                      <p:tavLst>
                                        <p:tav tm="0">
                                          <p:val>
                                            <p:strVal val="#ppt_x"/>
                                          </p:val>
                                        </p:tav>
                                        <p:tav tm="100000">
                                          <p:val>
                                            <p:strVal val="#ppt_x"/>
                                          </p:val>
                                        </p:tav>
                                      </p:tavLst>
                                    </p:anim>
                                    <p:anim calcmode="lin" valueType="num">
                                      <p:cBhvr>
                                        <p:cTn id="27" dur="25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anim calcmode="lin" valueType="num">
                                      <p:cBhvr>
                                        <p:cTn id="38" dur="250" fill="hold"/>
                                        <p:tgtEl>
                                          <p:spTgt spid="33"/>
                                        </p:tgtEl>
                                        <p:attrNameLst>
                                          <p:attrName>ppt_x</p:attrName>
                                        </p:attrNameLst>
                                      </p:cBhvr>
                                      <p:tavLst>
                                        <p:tav tm="0">
                                          <p:val>
                                            <p:strVal val="#ppt_x"/>
                                          </p:val>
                                        </p:tav>
                                        <p:tav tm="100000">
                                          <p:val>
                                            <p:strVal val="#ppt_x"/>
                                          </p:val>
                                        </p:tav>
                                      </p:tavLst>
                                    </p:anim>
                                    <p:anim calcmode="lin" valueType="num">
                                      <p:cBhvr>
                                        <p:cTn id="39" dur="25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250"/>
                                        <p:tgtEl>
                                          <p:spTgt spid="34"/>
                                        </p:tgtEl>
                                      </p:cBhvr>
                                    </p:animEffect>
                                    <p:anim calcmode="lin" valueType="num">
                                      <p:cBhvr>
                                        <p:cTn id="44" dur="250" fill="hold"/>
                                        <p:tgtEl>
                                          <p:spTgt spid="34"/>
                                        </p:tgtEl>
                                        <p:attrNameLst>
                                          <p:attrName>ppt_x</p:attrName>
                                        </p:attrNameLst>
                                      </p:cBhvr>
                                      <p:tavLst>
                                        <p:tav tm="0">
                                          <p:val>
                                            <p:strVal val="#ppt_x"/>
                                          </p:val>
                                        </p:tav>
                                        <p:tav tm="100000">
                                          <p:val>
                                            <p:strVal val="#ppt_x"/>
                                          </p:val>
                                        </p:tav>
                                      </p:tavLst>
                                    </p:anim>
                                    <p:anim calcmode="lin" valueType="num">
                                      <p:cBhvr>
                                        <p:cTn id="45" dur="250" fill="hold"/>
                                        <p:tgtEl>
                                          <p:spTgt spid="3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250"/>
                                        <p:tgtEl>
                                          <p:spTgt spid="35"/>
                                        </p:tgtEl>
                                      </p:cBhvr>
                                    </p:animEffect>
                                    <p:anim calcmode="lin" valueType="num">
                                      <p:cBhvr>
                                        <p:cTn id="50" dur="250" fill="hold"/>
                                        <p:tgtEl>
                                          <p:spTgt spid="35"/>
                                        </p:tgtEl>
                                        <p:attrNameLst>
                                          <p:attrName>ppt_x</p:attrName>
                                        </p:attrNameLst>
                                      </p:cBhvr>
                                      <p:tavLst>
                                        <p:tav tm="0">
                                          <p:val>
                                            <p:strVal val="#ppt_x"/>
                                          </p:val>
                                        </p:tav>
                                        <p:tav tm="100000">
                                          <p:val>
                                            <p:strVal val="#ppt_x"/>
                                          </p:val>
                                        </p:tav>
                                      </p:tavLst>
                                    </p:anim>
                                    <p:anim calcmode="lin" valueType="num">
                                      <p:cBhvr>
                                        <p:cTn id="51" dur="25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250"/>
                                        <p:tgtEl>
                                          <p:spTgt spid="39"/>
                                        </p:tgtEl>
                                      </p:cBhvr>
                                    </p:animEffect>
                                    <p:anim calcmode="lin" valueType="num">
                                      <p:cBhvr>
                                        <p:cTn id="56" dur="250" fill="hold"/>
                                        <p:tgtEl>
                                          <p:spTgt spid="39"/>
                                        </p:tgtEl>
                                        <p:attrNameLst>
                                          <p:attrName>ppt_x</p:attrName>
                                        </p:attrNameLst>
                                      </p:cBhvr>
                                      <p:tavLst>
                                        <p:tav tm="0">
                                          <p:val>
                                            <p:strVal val="#ppt_x"/>
                                          </p:val>
                                        </p:tav>
                                        <p:tav tm="100000">
                                          <p:val>
                                            <p:strVal val="#ppt_x"/>
                                          </p:val>
                                        </p:tav>
                                      </p:tavLst>
                                    </p:anim>
                                    <p:anim calcmode="lin" valueType="num">
                                      <p:cBhvr>
                                        <p:cTn id="57" dur="25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50"/>
                                        <p:tgtEl>
                                          <p:spTgt spid="40"/>
                                        </p:tgtEl>
                                      </p:cBhvr>
                                    </p:animEffect>
                                    <p:anim calcmode="lin" valueType="num">
                                      <p:cBhvr>
                                        <p:cTn id="62" dur="250" fill="hold"/>
                                        <p:tgtEl>
                                          <p:spTgt spid="40"/>
                                        </p:tgtEl>
                                        <p:attrNameLst>
                                          <p:attrName>ppt_x</p:attrName>
                                        </p:attrNameLst>
                                      </p:cBhvr>
                                      <p:tavLst>
                                        <p:tav tm="0">
                                          <p:val>
                                            <p:strVal val="#ppt_x"/>
                                          </p:val>
                                        </p:tav>
                                        <p:tav tm="100000">
                                          <p:val>
                                            <p:strVal val="#ppt_x"/>
                                          </p:val>
                                        </p:tav>
                                      </p:tavLst>
                                    </p:anim>
                                    <p:anim calcmode="lin" valueType="num">
                                      <p:cBhvr>
                                        <p:cTn id="63" dur="250" fill="hold"/>
                                        <p:tgtEl>
                                          <p:spTgt spid="4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250"/>
                                        <p:tgtEl>
                                          <p:spTgt spid="41"/>
                                        </p:tgtEl>
                                      </p:cBhvr>
                                    </p:animEffect>
                                    <p:anim calcmode="lin" valueType="num">
                                      <p:cBhvr>
                                        <p:cTn id="68" dur="250" fill="hold"/>
                                        <p:tgtEl>
                                          <p:spTgt spid="41"/>
                                        </p:tgtEl>
                                        <p:attrNameLst>
                                          <p:attrName>ppt_x</p:attrName>
                                        </p:attrNameLst>
                                      </p:cBhvr>
                                      <p:tavLst>
                                        <p:tav tm="0">
                                          <p:val>
                                            <p:strVal val="#ppt_x"/>
                                          </p:val>
                                        </p:tav>
                                        <p:tav tm="100000">
                                          <p:val>
                                            <p:strVal val="#ppt_x"/>
                                          </p:val>
                                        </p:tav>
                                      </p:tavLst>
                                    </p:anim>
                                    <p:anim calcmode="lin" valueType="num">
                                      <p:cBhvr>
                                        <p:cTn id="69" dur="2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2" grpId="0" animBg="1"/>
      <p:bldP spid="33" grpId="0" animBg="1"/>
      <p:bldP spid="34"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0" name="Rectangle 19"/>
          <p:cNvSpPr>
            <a:spLocks noChangeArrowheads="1"/>
          </p:cNvSpPr>
          <p:nvPr/>
        </p:nvSpPr>
        <p:spPr bwMode="auto">
          <a:xfrm>
            <a:off x="915386" y="2387450"/>
            <a:ext cx="4809993" cy="1430389"/>
          </a:xfrm>
          <a:prstGeom prst="rect">
            <a:avLst/>
          </a:prstGeom>
          <a:solidFill>
            <a:sysClr val="window" lastClr="FFFFFF">
              <a:lumMod val="85000"/>
              <a:alpha val="30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4" name="Freeform 20" descr="001e90bc453a118d6b4237"/>
          <p:cNvSpPr/>
          <p:nvPr/>
        </p:nvSpPr>
        <p:spPr bwMode="auto">
          <a:xfrm>
            <a:off x="915386" y="2387450"/>
            <a:ext cx="1982287" cy="1430389"/>
          </a:xfrm>
          <a:custGeom>
            <a:avLst/>
            <a:gdLst>
              <a:gd name="T0" fmla="*/ 898 w 959"/>
              <a:gd name="T1" fmla="*/ 284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4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2"/>
            <a:srcRect/>
            <a:stretch>
              <a:fillRect b="-39047"/>
            </a:stretch>
          </a:bli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5" name="Freeform 21"/>
          <p:cNvSpPr/>
          <p:nvPr/>
        </p:nvSpPr>
        <p:spPr bwMode="auto">
          <a:xfrm>
            <a:off x="915386" y="2387450"/>
            <a:ext cx="822680" cy="822680"/>
          </a:xfrm>
          <a:custGeom>
            <a:avLst/>
            <a:gdLst>
              <a:gd name="T0" fmla="*/ 0 w 398"/>
              <a:gd name="T1" fmla="*/ 398 h 398"/>
              <a:gd name="T2" fmla="*/ 0 w 398"/>
              <a:gd name="T3" fmla="*/ 0 h 398"/>
              <a:gd name="T4" fmla="*/ 398 w 398"/>
              <a:gd name="T5" fmla="*/ 0 h 398"/>
              <a:gd name="T6" fmla="*/ 0 w 398"/>
              <a:gd name="T7" fmla="*/ 398 h 398"/>
            </a:gdLst>
            <a:ahLst/>
            <a:cxnLst>
              <a:cxn ang="0">
                <a:pos x="T0" y="T1"/>
              </a:cxn>
              <a:cxn ang="0">
                <a:pos x="T2" y="T3"/>
              </a:cxn>
              <a:cxn ang="0">
                <a:pos x="T4" y="T5"/>
              </a:cxn>
              <a:cxn ang="0">
                <a:pos x="T6" y="T7"/>
              </a:cxn>
            </a:cxnLst>
            <a:rect l="0" t="0" r="r" b="b"/>
            <a:pathLst>
              <a:path w="398" h="398">
                <a:moveTo>
                  <a:pt x="0" y="398"/>
                </a:moveTo>
                <a:lnTo>
                  <a:pt x="0" y="0"/>
                </a:lnTo>
                <a:lnTo>
                  <a:pt x="398" y="0"/>
                </a:lnTo>
                <a:lnTo>
                  <a:pt x="0" y="398"/>
                </a:lnTo>
                <a:close/>
              </a:path>
            </a:pathLst>
          </a:custGeom>
          <a:solidFill>
            <a:srgbClr val="75902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6" name="Rectangle 22"/>
          <p:cNvSpPr>
            <a:spLocks noChangeArrowheads="1"/>
          </p:cNvSpPr>
          <p:nvPr/>
        </p:nvSpPr>
        <p:spPr bwMode="auto">
          <a:xfrm>
            <a:off x="6512920" y="2387450"/>
            <a:ext cx="4809993" cy="1430389"/>
          </a:xfrm>
          <a:prstGeom prst="rect">
            <a:avLst/>
          </a:prstGeom>
          <a:solidFill>
            <a:sysClr val="window" lastClr="FFFFFF">
              <a:lumMod val="85000"/>
              <a:alpha val="30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Freeform 23" descr="160621-20121008052951-1"/>
          <p:cNvSpPr/>
          <p:nvPr/>
        </p:nvSpPr>
        <p:spPr bwMode="auto">
          <a:xfrm>
            <a:off x="6512920" y="2387450"/>
            <a:ext cx="1982287" cy="1430389"/>
          </a:xfrm>
          <a:custGeom>
            <a:avLst/>
            <a:gdLst>
              <a:gd name="T0" fmla="*/ 898 w 959"/>
              <a:gd name="T1" fmla="*/ 284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4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4"/>
                </a:moveTo>
                <a:lnTo>
                  <a:pt x="898" y="0"/>
                </a:lnTo>
                <a:lnTo>
                  <a:pt x="0" y="0"/>
                </a:lnTo>
                <a:lnTo>
                  <a:pt x="0" y="692"/>
                </a:lnTo>
                <a:lnTo>
                  <a:pt x="898" y="692"/>
                </a:lnTo>
                <a:lnTo>
                  <a:pt x="898" y="407"/>
                </a:lnTo>
                <a:lnTo>
                  <a:pt x="959" y="346"/>
                </a:lnTo>
                <a:lnTo>
                  <a:pt x="898" y="284"/>
                </a:lnTo>
                <a:close/>
              </a:path>
            </a:pathLst>
          </a:custGeom>
          <a:blipFill dpi="0" rotWithShape="1">
            <a:blip r:embed="rId3"/>
            <a:srcRect/>
            <a:stretch>
              <a:fillRect b="-37891"/>
            </a:stretch>
          </a:bli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Freeform 24"/>
          <p:cNvSpPr/>
          <p:nvPr/>
        </p:nvSpPr>
        <p:spPr bwMode="auto">
          <a:xfrm>
            <a:off x="6512920" y="2387450"/>
            <a:ext cx="822680" cy="822680"/>
          </a:xfrm>
          <a:custGeom>
            <a:avLst/>
            <a:gdLst>
              <a:gd name="T0" fmla="*/ 0 w 398"/>
              <a:gd name="T1" fmla="*/ 398 h 398"/>
              <a:gd name="T2" fmla="*/ 0 w 398"/>
              <a:gd name="T3" fmla="*/ 0 h 398"/>
              <a:gd name="T4" fmla="*/ 398 w 398"/>
              <a:gd name="T5" fmla="*/ 0 h 398"/>
              <a:gd name="T6" fmla="*/ 0 w 398"/>
              <a:gd name="T7" fmla="*/ 398 h 398"/>
            </a:gdLst>
            <a:ahLst/>
            <a:cxnLst>
              <a:cxn ang="0">
                <a:pos x="T0" y="T1"/>
              </a:cxn>
              <a:cxn ang="0">
                <a:pos x="T2" y="T3"/>
              </a:cxn>
              <a:cxn ang="0">
                <a:pos x="T4" y="T5"/>
              </a:cxn>
              <a:cxn ang="0">
                <a:pos x="T6" y="T7"/>
              </a:cxn>
            </a:cxnLst>
            <a:rect l="0" t="0" r="r" b="b"/>
            <a:pathLst>
              <a:path w="398" h="398">
                <a:moveTo>
                  <a:pt x="0" y="398"/>
                </a:moveTo>
                <a:lnTo>
                  <a:pt x="0" y="0"/>
                </a:lnTo>
                <a:lnTo>
                  <a:pt x="398" y="0"/>
                </a:lnTo>
                <a:lnTo>
                  <a:pt x="0" y="398"/>
                </a:lnTo>
                <a:close/>
              </a:path>
            </a:pathLst>
          </a:custGeom>
          <a:solidFill>
            <a:srgbClr val="75902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9" name="Rectangle 25"/>
          <p:cNvSpPr>
            <a:spLocks noChangeArrowheads="1"/>
          </p:cNvSpPr>
          <p:nvPr/>
        </p:nvSpPr>
        <p:spPr bwMode="auto">
          <a:xfrm>
            <a:off x="915386" y="4541302"/>
            <a:ext cx="4809993" cy="1430389"/>
          </a:xfrm>
          <a:prstGeom prst="rect">
            <a:avLst/>
          </a:prstGeom>
          <a:solidFill>
            <a:sysClr val="window" lastClr="FFFFFF">
              <a:lumMod val="85000"/>
              <a:alpha val="30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0" name="Freeform 26" descr="160621-20121008053042-5"/>
          <p:cNvSpPr/>
          <p:nvPr/>
        </p:nvSpPr>
        <p:spPr bwMode="auto">
          <a:xfrm>
            <a:off x="915386" y="4541302"/>
            <a:ext cx="1982287" cy="1430389"/>
          </a:xfrm>
          <a:custGeom>
            <a:avLst/>
            <a:gdLst>
              <a:gd name="T0" fmla="*/ 898 w 959"/>
              <a:gd name="T1" fmla="*/ 283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3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4"/>
            <a:srcRect/>
            <a:stretch>
              <a:fillRect b="-37429"/>
            </a:stretch>
          </a:bli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1" name="Freeform 27"/>
          <p:cNvSpPr/>
          <p:nvPr/>
        </p:nvSpPr>
        <p:spPr bwMode="auto">
          <a:xfrm>
            <a:off x="915386" y="4541302"/>
            <a:ext cx="822680" cy="820614"/>
          </a:xfrm>
          <a:custGeom>
            <a:avLst/>
            <a:gdLst>
              <a:gd name="T0" fmla="*/ 0 w 398"/>
              <a:gd name="T1" fmla="*/ 397 h 397"/>
              <a:gd name="T2" fmla="*/ 0 w 398"/>
              <a:gd name="T3" fmla="*/ 0 h 397"/>
              <a:gd name="T4" fmla="*/ 398 w 398"/>
              <a:gd name="T5" fmla="*/ 0 h 397"/>
              <a:gd name="T6" fmla="*/ 0 w 398"/>
              <a:gd name="T7" fmla="*/ 397 h 397"/>
            </a:gdLst>
            <a:ahLst/>
            <a:cxnLst>
              <a:cxn ang="0">
                <a:pos x="T0" y="T1"/>
              </a:cxn>
              <a:cxn ang="0">
                <a:pos x="T2" y="T3"/>
              </a:cxn>
              <a:cxn ang="0">
                <a:pos x="T4" y="T5"/>
              </a:cxn>
              <a:cxn ang="0">
                <a:pos x="T6" y="T7"/>
              </a:cxn>
            </a:cxnLst>
            <a:rect l="0" t="0" r="r" b="b"/>
            <a:pathLst>
              <a:path w="398" h="397">
                <a:moveTo>
                  <a:pt x="0" y="397"/>
                </a:moveTo>
                <a:lnTo>
                  <a:pt x="0" y="0"/>
                </a:lnTo>
                <a:lnTo>
                  <a:pt x="398" y="0"/>
                </a:lnTo>
                <a:lnTo>
                  <a:pt x="0" y="397"/>
                </a:lnTo>
                <a:close/>
              </a:path>
            </a:pathLst>
          </a:custGeom>
          <a:solidFill>
            <a:srgbClr val="75902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0" name="Rectangle 28"/>
          <p:cNvSpPr>
            <a:spLocks noChangeArrowheads="1"/>
          </p:cNvSpPr>
          <p:nvPr/>
        </p:nvSpPr>
        <p:spPr bwMode="auto">
          <a:xfrm>
            <a:off x="6512920" y="4541302"/>
            <a:ext cx="4809993" cy="1430389"/>
          </a:xfrm>
          <a:prstGeom prst="rect">
            <a:avLst/>
          </a:prstGeom>
          <a:solidFill>
            <a:sysClr val="window" lastClr="FFFFFF">
              <a:lumMod val="85000"/>
              <a:alpha val="30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1" name="Freeform 29" descr="160621-20121008053110-8"/>
          <p:cNvSpPr/>
          <p:nvPr/>
        </p:nvSpPr>
        <p:spPr bwMode="auto">
          <a:xfrm>
            <a:off x="6512920" y="4541302"/>
            <a:ext cx="1982287" cy="1430389"/>
          </a:xfrm>
          <a:custGeom>
            <a:avLst/>
            <a:gdLst>
              <a:gd name="T0" fmla="*/ 898 w 959"/>
              <a:gd name="T1" fmla="*/ 283 h 692"/>
              <a:gd name="T2" fmla="*/ 898 w 959"/>
              <a:gd name="T3" fmla="*/ 0 h 692"/>
              <a:gd name="T4" fmla="*/ 0 w 959"/>
              <a:gd name="T5" fmla="*/ 0 h 692"/>
              <a:gd name="T6" fmla="*/ 0 w 959"/>
              <a:gd name="T7" fmla="*/ 692 h 692"/>
              <a:gd name="T8" fmla="*/ 898 w 959"/>
              <a:gd name="T9" fmla="*/ 692 h 692"/>
              <a:gd name="T10" fmla="*/ 898 w 959"/>
              <a:gd name="T11" fmla="*/ 407 h 692"/>
              <a:gd name="T12" fmla="*/ 959 w 959"/>
              <a:gd name="T13" fmla="*/ 346 h 692"/>
              <a:gd name="T14" fmla="*/ 898 w 959"/>
              <a:gd name="T15" fmla="*/ 283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9" h="692">
                <a:moveTo>
                  <a:pt x="898" y="283"/>
                </a:moveTo>
                <a:lnTo>
                  <a:pt x="898" y="0"/>
                </a:lnTo>
                <a:lnTo>
                  <a:pt x="0" y="0"/>
                </a:lnTo>
                <a:lnTo>
                  <a:pt x="0" y="692"/>
                </a:lnTo>
                <a:lnTo>
                  <a:pt x="898" y="692"/>
                </a:lnTo>
                <a:lnTo>
                  <a:pt x="898" y="407"/>
                </a:lnTo>
                <a:lnTo>
                  <a:pt x="959" y="346"/>
                </a:lnTo>
                <a:lnTo>
                  <a:pt x="898" y="283"/>
                </a:lnTo>
                <a:close/>
              </a:path>
            </a:pathLst>
          </a:custGeom>
          <a:blipFill dpi="0" rotWithShape="1">
            <a:blip r:embed="rId5"/>
            <a:srcRect/>
            <a:stretch>
              <a:fillRect b="-38353"/>
            </a:stretch>
          </a:bli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2" name="Freeform 30"/>
          <p:cNvSpPr/>
          <p:nvPr/>
        </p:nvSpPr>
        <p:spPr bwMode="auto">
          <a:xfrm>
            <a:off x="6512920" y="4541302"/>
            <a:ext cx="822680" cy="820614"/>
          </a:xfrm>
          <a:custGeom>
            <a:avLst/>
            <a:gdLst>
              <a:gd name="T0" fmla="*/ 0 w 398"/>
              <a:gd name="T1" fmla="*/ 397 h 397"/>
              <a:gd name="T2" fmla="*/ 0 w 398"/>
              <a:gd name="T3" fmla="*/ 0 h 397"/>
              <a:gd name="T4" fmla="*/ 398 w 398"/>
              <a:gd name="T5" fmla="*/ 0 h 397"/>
              <a:gd name="T6" fmla="*/ 0 w 398"/>
              <a:gd name="T7" fmla="*/ 397 h 397"/>
            </a:gdLst>
            <a:ahLst/>
            <a:cxnLst>
              <a:cxn ang="0">
                <a:pos x="T0" y="T1"/>
              </a:cxn>
              <a:cxn ang="0">
                <a:pos x="T2" y="T3"/>
              </a:cxn>
              <a:cxn ang="0">
                <a:pos x="T4" y="T5"/>
              </a:cxn>
              <a:cxn ang="0">
                <a:pos x="T6" y="T7"/>
              </a:cxn>
            </a:cxnLst>
            <a:rect l="0" t="0" r="r" b="b"/>
            <a:pathLst>
              <a:path w="398" h="397">
                <a:moveTo>
                  <a:pt x="0" y="397"/>
                </a:moveTo>
                <a:lnTo>
                  <a:pt x="0" y="0"/>
                </a:lnTo>
                <a:lnTo>
                  <a:pt x="398" y="0"/>
                </a:lnTo>
                <a:lnTo>
                  <a:pt x="0" y="397"/>
                </a:lnTo>
                <a:close/>
              </a:path>
            </a:pathLst>
          </a:custGeom>
          <a:solidFill>
            <a:srgbClr val="75902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3" name="Line 31"/>
          <p:cNvSpPr>
            <a:spLocks noChangeShapeType="1"/>
          </p:cNvSpPr>
          <p:nvPr/>
        </p:nvSpPr>
        <p:spPr bwMode="auto">
          <a:xfrm>
            <a:off x="915386" y="4187839"/>
            <a:ext cx="10374454" cy="0"/>
          </a:xfrm>
          <a:prstGeom prst="line">
            <a:avLst/>
          </a:prstGeom>
          <a:noFill/>
          <a:ln w="6350">
            <a:solidFill>
              <a:sysClr val="windowText" lastClr="000000">
                <a:lumMod val="50000"/>
                <a:lumOff val="50000"/>
              </a:sys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4" name="Line 32"/>
          <p:cNvSpPr>
            <a:spLocks noChangeShapeType="1"/>
          </p:cNvSpPr>
          <p:nvPr/>
        </p:nvSpPr>
        <p:spPr bwMode="auto">
          <a:xfrm>
            <a:off x="6111915" y="2387450"/>
            <a:ext cx="0" cy="3584241"/>
          </a:xfrm>
          <a:prstGeom prst="line">
            <a:avLst/>
          </a:prstGeom>
          <a:noFill/>
          <a:ln w="6350">
            <a:solidFill>
              <a:sysClr val="windowText" lastClr="000000">
                <a:lumMod val="50000"/>
                <a:lumOff val="50000"/>
              </a:sys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grpSp>
        <p:nvGrpSpPr>
          <p:cNvPr id="65" name="Group 33"/>
          <p:cNvGrpSpPr/>
          <p:nvPr/>
        </p:nvGrpSpPr>
        <p:grpSpPr bwMode="auto">
          <a:xfrm>
            <a:off x="6649345" y="4661190"/>
            <a:ext cx="223240" cy="289385"/>
            <a:chOff x="0" y="0"/>
            <a:chExt cx="108" cy="140"/>
          </a:xfrm>
        </p:grpSpPr>
        <p:sp>
          <p:nvSpPr>
            <p:cNvPr id="66" name="Freeform 34"/>
            <p:cNvSpPr/>
            <p:nvPr/>
          </p:nvSpPr>
          <p:spPr bwMode="auto">
            <a:xfrm>
              <a:off x="0" y="0"/>
              <a:ext cx="108" cy="140"/>
            </a:xfrm>
            <a:custGeom>
              <a:avLst/>
              <a:gdLst>
                <a:gd name="T0" fmla="*/ 16 w 73"/>
                <a:gd name="T1" fmla="*/ 86 h 94"/>
                <a:gd name="T2" fmla="*/ 8 w 73"/>
                <a:gd name="T3" fmla="*/ 86 h 94"/>
                <a:gd name="T4" fmla="*/ 8 w 73"/>
                <a:gd name="T5" fmla="*/ 8 h 94"/>
                <a:gd name="T6" fmla="*/ 69 w 73"/>
                <a:gd name="T7" fmla="*/ 8 h 94"/>
                <a:gd name="T8" fmla="*/ 73 w 73"/>
                <a:gd name="T9" fmla="*/ 4 h 94"/>
                <a:gd name="T10" fmla="*/ 69 w 73"/>
                <a:gd name="T11" fmla="*/ 0 h 94"/>
                <a:gd name="T12" fmla="*/ 4 w 73"/>
                <a:gd name="T13" fmla="*/ 0 h 94"/>
                <a:gd name="T14" fmla="*/ 0 w 73"/>
                <a:gd name="T15" fmla="*/ 4 h 94"/>
                <a:gd name="T16" fmla="*/ 0 w 73"/>
                <a:gd name="T17" fmla="*/ 90 h 94"/>
                <a:gd name="T18" fmla="*/ 4 w 73"/>
                <a:gd name="T19" fmla="*/ 94 h 94"/>
                <a:gd name="T20" fmla="*/ 16 w 73"/>
                <a:gd name="T21" fmla="*/ 94 h 94"/>
                <a:gd name="T22" fmla="*/ 20 w 73"/>
                <a:gd name="T23" fmla="*/ 90 h 94"/>
                <a:gd name="T24" fmla="*/ 16 w 73"/>
                <a:gd name="T25"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94">
                  <a:moveTo>
                    <a:pt x="16" y="86"/>
                  </a:moveTo>
                  <a:cubicBezTo>
                    <a:pt x="8" y="86"/>
                    <a:pt x="8" y="86"/>
                    <a:pt x="8" y="86"/>
                  </a:cubicBezTo>
                  <a:cubicBezTo>
                    <a:pt x="8" y="8"/>
                    <a:pt x="8" y="8"/>
                    <a:pt x="8" y="8"/>
                  </a:cubicBezTo>
                  <a:cubicBezTo>
                    <a:pt x="69" y="8"/>
                    <a:pt x="69" y="8"/>
                    <a:pt x="69" y="8"/>
                  </a:cubicBezTo>
                  <a:cubicBezTo>
                    <a:pt x="71" y="8"/>
                    <a:pt x="73" y="6"/>
                    <a:pt x="73" y="4"/>
                  </a:cubicBezTo>
                  <a:cubicBezTo>
                    <a:pt x="73" y="1"/>
                    <a:pt x="71" y="0"/>
                    <a:pt x="69" y="0"/>
                  </a:cubicBezTo>
                  <a:cubicBezTo>
                    <a:pt x="4" y="0"/>
                    <a:pt x="4" y="0"/>
                    <a:pt x="4" y="0"/>
                  </a:cubicBezTo>
                  <a:cubicBezTo>
                    <a:pt x="2" y="0"/>
                    <a:pt x="0" y="1"/>
                    <a:pt x="0" y="4"/>
                  </a:cubicBezTo>
                  <a:cubicBezTo>
                    <a:pt x="0" y="90"/>
                    <a:pt x="0" y="90"/>
                    <a:pt x="0" y="90"/>
                  </a:cubicBezTo>
                  <a:cubicBezTo>
                    <a:pt x="0" y="92"/>
                    <a:pt x="2" y="94"/>
                    <a:pt x="4" y="94"/>
                  </a:cubicBezTo>
                  <a:cubicBezTo>
                    <a:pt x="16" y="94"/>
                    <a:pt x="16" y="94"/>
                    <a:pt x="16" y="94"/>
                  </a:cubicBezTo>
                  <a:cubicBezTo>
                    <a:pt x="18" y="94"/>
                    <a:pt x="20" y="92"/>
                    <a:pt x="20" y="90"/>
                  </a:cubicBezTo>
                  <a:cubicBezTo>
                    <a:pt x="20" y="88"/>
                    <a:pt x="18" y="86"/>
                    <a:pt x="16"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7" name="Freeform 35"/>
            <p:cNvSpPr/>
            <p:nvPr/>
          </p:nvSpPr>
          <p:spPr bwMode="auto">
            <a:xfrm>
              <a:off x="68" y="82"/>
              <a:ext cx="40" cy="58"/>
            </a:xfrm>
            <a:custGeom>
              <a:avLst/>
              <a:gdLst>
                <a:gd name="T0" fmla="*/ 23 w 27"/>
                <a:gd name="T1" fmla="*/ 0 h 39"/>
                <a:gd name="T2" fmla="*/ 19 w 27"/>
                <a:gd name="T3" fmla="*/ 4 h 39"/>
                <a:gd name="T4" fmla="*/ 19 w 27"/>
                <a:gd name="T5" fmla="*/ 31 h 39"/>
                <a:gd name="T6" fmla="*/ 4 w 27"/>
                <a:gd name="T7" fmla="*/ 31 h 39"/>
                <a:gd name="T8" fmla="*/ 0 w 27"/>
                <a:gd name="T9" fmla="*/ 35 h 39"/>
                <a:gd name="T10" fmla="*/ 4 w 27"/>
                <a:gd name="T11" fmla="*/ 39 h 39"/>
                <a:gd name="T12" fmla="*/ 23 w 27"/>
                <a:gd name="T13" fmla="*/ 39 h 39"/>
                <a:gd name="T14" fmla="*/ 26 w 27"/>
                <a:gd name="T15" fmla="*/ 38 h 39"/>
                <a:gd name="T16" fmla="*/ 27 w 27"/>
                <a:gd name="T17" fmla="*/ 35 h 39"/>
                <a:gd name="T18" fmla="*/ 27 w 27"/>
                <a:gd name="T19" fmla="*/ 4 h 39"/>
                <a:gd name="T20" fmla="*/ 23 w 27"/>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9">
                  <a:moveTo>
                    <a:pt x="23" y="0"/>
                  </a:moveTo>
                  <a:cubicBezTo>
                    <a:pt x="21" y="0"/>
                    <a:pt x="19" y="2"/>
                    <a:pt x="19" y="4"/>
                  </a:cubicBezTo>
                  <a:cubicBezTo>
                    <a:pt x="19" y="31"/>
                    <a:pt x="19" y="31"/>
                    <a:pt x="19" y="31"/>
                  </a:cubicBezTo>
                  <a:cubicBezTo>
                    <a:pt x="4" y="31"/>
                    <a:pt x="4" y="31"/>
                    <a:pt x="4" y="31"/>
                  </a:cubicBezTo>
                  <a:cubicBezTo>
                    <a:pt x="2" y="31"/>
                    <a:pt x="0" y="33"/>
                    <a:pt x="0" y="35"/>
                  </a:cubicBezTo>
                  <a:cubicBezTo>
                    <a:pt x="0" y="37"/>
                    <a:pt x="2" y="39"/>
                    <a:pt x="4" y="39"/>
                  </a:cubicBezTo>
                  <a:cubicBezTo>
                    <a:pt x="23" y="39"/>
                    <a:pt x="23" y="39"/>
                    <a:pt x="23" y="39"/>
                  </a:cubicBezTo>
                  <a:cubicBezTo>
                    <a:pt x="24" y="39"/>
                    <a:pt x="25" y="39"/>
                    <a:pt x="26" y="38"/>
                  </a:cubicBezTo>
                  <a:cubicBezTo>
                    <a:pt x="27" y="37"/>
                    <a:pt x="27" y="36"/>
                    <a:pt x="27" y="35"/>
                  </a:cubicBezTo>
                  <a:cubicBezTo>
                    <a:pt x="27" y="4"/>
                    <a:pt x="27" y="4"/>
                    <a:pt x="27" y="4"/>
                  </a:cubicBezTo>
                  <a:cubicBezTo>
                    <a:pt x="27" y="2"/>
                    <a:pt x="25"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8" name="Freeform 36"/>
            <p:cNvSpPr>
              <a:spLocks noEditPoints="1"/>
            </p:cNvSpPr>
            <p:nvPr/>
          </p:nvSpPr>
          <p:spPr bwMode="auto">
            <a:xfrm>
              <a:off x="38" y="29"/>
              <a:ext cx="69" cy="99"/>
            </a:xfrm>
            <a:custGeom>
              <a:avLst/>
              <a:gdLst>
                <a:gd name="T0" fmla="*/ 40 w 46"/>
                <a:gd name="T1" fmla="*/ 1 h 67"/>
                <a:gd name="T2" fmla="*/ 35 w 46"/>
                <a:gd name="T3" fmla="*/ 0 h 67"/>
                <a:gd name="T4" fmla="*/ 27 w 46"/>
                <a:gd name="T5" fmla="*/ 5 h 67"/>
                <a:gd name="T6" fmla="*/ 0 w 46"/>
                <a:gd name="T7" fmla="*/ 50 h 67"/>
                <a:gd name="T8" fmla="*/ 0 w 46"/>
                <a:gd name="T9" fmla="*/ 53 h 67"/>
                <a:gd name="T10" fmla="*/ 0 w 46"/>
                <a:gd name="T11" fmla="*/ 63 h 67"/>
                <a:gd name="T12" fmla="*/ 2 w 46"/>
                <a:gd name="T13" fmla="*/ 66 h 67"/>
                <a:gd name="T14" fmla="*/ 4 w 46"/>
                <a:gd name="T15" fmla="*/ 67 h 67"/>
                <a:gd name="T16" fmla="*/ 6 w 46"/>
                <a:gd name="T17" fmla="*/ 66 h 67"/>
                <a:gd name="T18" fmla="*/ 15 w 46"/>
                <a:gd name="T19" fmla="*/ 61 h 67"/>
                <a:gd name="T20" fmla="*/ 17 w 46"/>
                <a:gd name="T21" fmla="*/ 60 h 67"/>
                <a:gd name="T22" fmla="*/ 43 w 46"/>
                <a:gd name="T23" fmla="*/ 15 h 67"/>
                <a:gd name="T24" fmla="*/ 40 w 46"/>
                <a:gd name="T25" fmla="*/ 1 h 67"/>
                <a:gd name="T26" fmla="*/ 36 w 46"/>
                <a:gd name="T27" fmla="*/ 10 h 67"/>
                <a:gd name="T28" fmla="*/ 11 w 46"/>
                <a:gd name="T29" fmla="*/ 55 h 67"/>
                <a:gd name="T30" fmla="*/ 8 w 46"/>
                <a:gd name="T31" fmla="*/ 56 h 67"/>
                <a:gd name="T32" fmla="*/ 8 w 46"/>
                <a:gd name="T33" fmla="*/ 53 h 67"/>
                <a:gd name="T34" fmla="*/ 34 w 46"/>
                <a:gd name="T35" fmla="*/ 9 h 67"/>
                <a:gd name="T36" fmla="*/ 36 w 46"/>
                <a:gd name="T37" fmla="*/ 8 h 67"/>
                <a:gd name="T38" fmla="*/ 36 w 46"/>
                <a:gd name="T39"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67">
                  <a:moveTo>
                    <a:pt x="40" y="1"/>
                  </a:moveTo>
                  <a:cubicBezTo>
                    <a:pt x="38" y="1"/>
                    <a:pt x="37" y="0"/>
                    <a:pt x="35" y="0"/>
                  </a:cubicBezTo>
                  <a:cubicBezTo>
                    <a:pt x="32" y="0"/>
                    <a:pt x="28" y="2"/>
                    <a:pt x="27" y="5"/>
                  </a:cubicBezTo>
                  <a:cubicBezTo>
                    <a:pt x="0" y="50"/>
                    <a:pt x="0" y="50"/>
                    <a:pt x="0" y="50"/>
                  </a:cubicBezTo>
                  <a:cubicBezTo>
                    <a:pt x="0" y="51"/>
                    <a:pt x="0" y="52"/>
                    <a:pt x="0" y="53"/>
                  </a:cubicBezTo>
                  <a:cubicBezTo>
                    <a:pt x="0" y="63"/>
                    <a:pt x="0" y="63"/>
                    <a:pt x="0" y="63"/>
                  </a:cubicBezTo>
                  <a:cubicBezTo>
                    <a:pt x="0" y="64"/>
                    <a:pt x="1" y="66"/>
                    <a:pt x="2" y="66"/>
                  </a:cubicBezTo>
                  <a:cubicBezTo>
                    <a:pt x="3" y="67"/>
                    <a:pt x="4" y="67"/>
                    <a:pt x="4" y="67"/>
                  </a:cubicBezTo>
                  <a:cubicBezTo>
                    <a:pt x="5" y="67"/>
                    <a:pt x="6" y="67"/>
                    <a:pt x="6" y="66"/>
                  </a:cubicBezTo>
                  <a:cubicBezTo>
                    <a:pt x="15" y="61"/>
                    <a:pt x="15" y="61"/>
                    <a:pt x="15" y="61"/>
                  </a:cubicBezTo>
                  <a:cubicBezTo>
                    <a:pt x="16" y="61"/>
                    <a:pt x="17" y="61"/>
                    <a:pt x="17" y="60"/>
                  </a:cubicBezTo>
                  <a:cubicBezTo>
                    <a:pt x="43" y="15"/>
                    <a:pt x="43" y="15"/>
                    <a:pt x="43" y="15"/>
                  </a:cubicBezTo>
                  <a:cubicBezTo>
                    <a:pt x="46" y="10"/>
                    <a:pt x="44" y="4"/>
                    <a:pt x="40" y="1"/>
                  </a:cubicBezTo>
                  <a:close/>
                  <a:moveTo>
                    <a:pt x="36" y="10"/>
                  </a:moveTo>
                  <a:cubicBezTo>
                    <a:pt x="11" y="55"/>
                    <a:pt x="11" y="55"/>
                    <a:pt x="11" y="55"/>
                  </a:cubicBezTo>
                  <a:cubicBezTo>
                    <a:pt x="8" y="56"/>
                    <a:pt x="8" y="56"/>
                    <a:pt x="8" y="56"/>
                  </a:cubicBezTo>
                  <a:cubicBezTo>
                    <a:pt x="8" y="53"/>
                    <a:pt x="8" y="53"/>
                    <a:pt x="8" y="53"/>
                  </a:cubicBezTo>
                  <a:cubicBezTo>
                    <a:pt x="34" y="9"/>
                    <a:pt x="34" y="9"/>
                    <a:pt x="34" y="9"/>
                  </a:cubicBezTo>
                  <a:cubicBezTo>
                    <a:pt x="34" y="8"/>
                    <a:pt x="35" y="8"/>
                    <a:pt x="36" y="8"/>
                  </a:cubicBezTo>
                  <a:cubicBezTo>
                    <a:pt x="36" y="9"/>
                    <a:pt x="37" y="10"/>
                    <a:pt x="36"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9" name="Freeform 37"/>
            <p:cNvSpPr/>
            <p:nvPr/>
          </p:nvSpPr>
          <p:spPr bwMode="auto">
            <a:xfrm>
              <a:off x="19" y="39"/>
              <a:ext cx="43" cy="13"/>
            </a:xfrm>
            <a:custGeom>
              <a:avLst/>
              <a:gdLst>
                <a:gd name="T0" fmla="*/ 29 w 29"/>
                <a:gd name="T1" fmla="*/ 4 h 9"/>
                <a:gd name="T2" fmla="*/ 25 w 29"/>
                <a:gd name="T3" fmla="*/ 0 h 9"/>
                <a:gd name="T4" fmla="*/ 4 w 29"/>
                <a:gd name="T5" fmla="*/ 0 h 9"/>
                <a:gd name="T6" fmla="*/ 0 w 29"/>
                <a:gd name="T7" fmla="*/ 4 h 9"/>
                <a:gd name="T8" fmla="*/ 4 w 29"/>
                <a:gd name="T9" fmla="*/ 9 h 9"/>
                <a:gd name="T10" fmla="*/ 25 w 29"/>
                <a:gd name="T11" fmla="*/ 9 h 9"/>
                <a:gd name="T12" fmla="*/ 29 w 2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9" h="9">
                  <a:moveTo>
                    <a:pt x="29" y="4"/>
                  </a:moveTo>
                  <a:cubicBezTo>
                    <a:pt x="29" y="2"/>
                    <a:pt x="27" y="0"/>
                    <a:pt x="25" y="0"/>
                  </a:cubicBezTo>
                  <a:cubicBezTo>
                    <a:pt x="4" y="0"/>
                    <a:pt x="4" y="0"/>
                    <a:pt x="4" y="0"/>
                  </a:cubicBezTo>
                  <a:cubicBezTo>
                    <a:pt x="2" y="0"/>
                    <a:pt x="0" y="2"/>
                    <a:pt x="0" y="4"/>
                  </a:cubicBezTo>
                  <a:cubicBezTo>
                    <a:pt x="0" y="7"/>
                    <a:pt x="2" y="9"/>
                    <a:pt x="4" y="9"/>
                  </a:cubicBezTo>
                  <a:cubicBezTo>
                    <a:pt x="25" y="9"/>
                    <a:pt x="25" y="9"/>
                    <a:pt x="25" y="9"/>
                  </a:cubicBezTo>
                  <a:cubicBezTo>
                    <a:pt x="27" y="9"/>
                    <a:pt x="29" y="7"/>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0" name="Freeform 38"/>
            <p:cNvSpPr/>
            <p:nvPr/>
          </p:nvSpPr>
          <p:spPr bwMode="auto">
            <a:xfrm>
              <a:off x="19" y="63"/>
              <a:ext cx="28" cy="12"/>
            </a:xfrm>
            <a:custGeom>
              <a:avLst/>
              <a:gdLst>
                <a:gd name="T0" fmla="*/ 4 w 19"/>
                <a:gd name="T1" fmla="*/ 0 h 8"/>
                <a:gd name="T2" fmla="*/ 0 w 19"/>
                <a:gd name="T3" fmla="*/ 4 h 8"/>
                <a:gd name="T4" fmla="*/ 4 w 19"/>
                <a:gd name="T5" fmla="*/ 8 h 8"/>
                <a:gd name="T6" fmla="*/ 15 w 19"/>
                <a:gd name="T7" fmla="*/ 8 h 8"/>
                <a:gd name="T8" fmla="*/ 19 w 19"/>
                <a:gd name="T9" fmla="*/ 4 h 8"/>
                <a:gd name="T10" fmla="*/ 15 w 19"/>
                <a:gd name="T11" fmla="*/ 0 h 8"/>
                <a:gd name="T12" fmla="*/ 4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4" y="0"/>
                  </a:moveTo>
                  <a:cubicBezTo>
                    <a:pt x="2" y="0"/>
                    <a:pt x="0" y="2"/>
                    <a:pt x="0" y="4"/>
                  </a:cubicBezTo>
                  <a:cubicBezTo>
                    <a:pt x="0" y="7"/>
                    <a:pt x="2" y="8"/>
                    <a:pt x="4" y="8"/>
                  </a:cubicBezTo>
                  <a:cubicBezTo>
                    <a:pt x="15" y="8"/>
                    <a:pt x="15" y="8"/>
                    <a:pt x="15" y="8"/>
                  </a:cubicBezTo>
                  <a:cubicBezTo>
                    <a:pt x="17" y="8"/>
                    <a:pt x="19" y="7"/>
                    <a:pt x="19" y="4"/>
                  </a:cubicBezTo>
                  <a:cubicBezTo>
                    <a:pt x="19" y="2"/>
                    <a:pt x="17" y="0"/>
                    <a:pt x="15"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71" name="Group 39"/>
          <p:cNvGrpSpPr/>
          <p:nvPr/>
        </p:nvGrpSpPr>
        <p:grpSpPr bwMode="auto">
          <a:xfrm>
            <a:off x="1035274" y="4659124"/>
            <a:ext cx="291451" cy="291451"/>
            <a:chOff x="0" y="0"/>
            <a:chExt cx="141" cy="141"/>
          </a:xfrm>
        </p:grpSpPr>
        <p:sp>
          <p:nvSpPr>
            <p:cNvPr id="72" name="Freeform 40"/>
            <p:cNvSpPr>
              <a:spLocks noEditPoints="1"/>
            </p:cNvSpPr>
            <p:nvPr/>
          </p:nvSpPr>
          <p:spPr bwMode="auto">
            <a:xfrm>
              <a:off x="0" y="0"/>
              <a:ext cx="141" cy="141"/>
            </a:xfrm>
            <a:custGeom>
              <a:avLst/>
              <a:gdLst>
                <a:gd name="T0" fmla="*/ 91 w 95"/>
                <a:gd name="T1" fmla="*/ 37 h 95"/>
                <a:gd name="T2" fmla="*/ 82 w 95"/>
                <a:gd name="T3" fmla="*/ 31 h 95"/>
                <a:gd name="T4" fmla="*/ 85 w 95"/>
                <a:gd name="T5" fmla="*/ 20 h 95"/>
                <a:gd name="T6" fmla="*/ 71 w 95"/>
                <a:gd name="T7" fmla="*/ 9 h 95"/>
                <a:gd name="T8" fmla="*/ 60 w 95"/>
                <a:gd name="T9" fmla="*/ 11 h 95"/>
                <a:gd name="T10" fmla="*/ 55 w 95"/>
                <a:gd name="T11" fmla="*/ 1 h 95"/>
                <a:gd name="T12" fmla="*/ 37 w 95"/>
                <a:gd name="T13" fmla="*/ 4 h 95"/>
                <a:gd name="T14" fmla="*/ 31 w 95"/>
                <a:gd name="T15" fmla="*/ 13 h 95"/>
                <a:gd name="T16" fmla="*/ 20 w 95"/>
                <a:gd name="T17" fmla="*/ 10 h 95"/>
                <a:gd name="T18" fmla="*/ 9 w 95"/>
                <a:gd name="T19" fmla="*/ 24 h 95"/>
                <a:gd name="T20" fmla="*/ 11 w 95"/>
                <a:gd name="T21" fmla="*/ 35 h 95"/>
                <a:gd name="T22" fmla="*/ 1 w 95"/>
                <a:gd name="T23" fmla="*/ 41 h 95"/>
                <a:gd name="T24" fmla="*/ 1 w 95"/>
                <a:gd name="T25" fmla="*/ 55 h 95"/>
                <a:gd name="T26" fmla="*/ 11 w 95"/>
                <a:gd name="T27" fmla="*/ 61 h 95"/>
                <a:gd name="T28" fmla="*/ 9 w 95"/>
                <a:gd name="T29" fmla="*/ 72 h 95"/>
                <a:gd name="T30" fmla="*/ 20 w 95"/>
                <a:gd name="T31" fmla="*/ 86 h 95"/>
                <a:gd name="T32" fmla="*/ 31 w 95"/>
                <a:gd name="T33" fmla="*/ 83 h 95"/>
                <a:gd name="T34" fmla="*/ 37 w 95"/>
                <a:gd name="T35" fmla="*/ 92 h 95"/>
                <a:gd name="T36" fmla="*/ 47 w 95"/>
                <a:gd name="T37" fmla="*/ 95 h 95"/>
                <a:gd name="T38" fmla="*/ 58 w 95"/>
                <a:gd name="T39" fmla="*/ 92 h 95"/>
                <a:gd name="T40" fmla="*/ 64 w 95"/>
                <a:gd name="T41" fmla="*/ 83 h 95"/>
                <a:gd name="T42" fmla="*/ 75 w 95"/>
                <a:gd name="T43" fmla="*/ 86 h 95"/>
                <a:gd name="T44" fmla="*/ 86 w 95"/>
                <a:gd name="T45" fmla="*/ 72 h 95"/>
                <a:gd name="T46" fmla="*/ 84 w 95"/>
                <a:gd name="T47" fmla="*/ 61 h 95"/>
                <a:gd name="T48" fmla="*/ 94 w 95"/>
                <a:gd name="T49" fmla="*/ 55 h 95"/>
                <a:gd name="T50" fmla="*/ 94 w 95"/>
                <a:gd name="T51" fmla="*/ 41 h 95"/>
                <a:gd name="T52" fmla="*/ 79 w 95"/>
                <a:gd name="T53" fmla="*/ 54 h 95"/>
                <a:gd name="T54" fmla="*/ 74 w 95"/>
                <a:gd name="T55" fmla="*/ 62 h 95"/>
                <a:gd name="T56" fmla="*/ 77 w 95"/>
                <a:gd name="T57" fmla="*/ 73 h 95"/>
                <a:gd name="T58" fmla="*/ 66 w 95"/>
                <a:gd name="T59" fmla="*/ 75 h 95"/>
                <a:gd name="T60" fmla="*/ 56 w 95"/>
                <a:gd name="T61" fmla="*/ 77 h 95"/>
                <a:gd name="T62" fmla="*/ 51 w 95"/>
                <a:gd name="T63" fmla="*/ 87 h 95"/>
                <a:gd name="T64" fmla="*/ 41 w 95"/>
                <a:gd name="T65" fmla="*/ 80 h 95"/>
                <a:gd name="T66" fmla="*/ 33 w 95"/>
                <a:gd name="T67" fmla="*/ 75 h 95"/>
                <a:gd name="T68" fmla="*/ 22 w 95"/>
                <a:gd name="T69" fmla="*/ 78 h 95"/>
                <a:gd name="T70" fmla="*/ 21 w 95"/>
                <a:gd name="T71" fmla="*/ 66 h 95"/>
                <a:gd name="T72" fmla="*/ 18 w 95"/>
                <a:gd name="T73" fmla="*/ 56 h 95"/>
                <a:gd name="T74" fmla="*/ 8 w 95"/>
                <a:gd name="T75" fmla="*/ 51 h 95"/>
                <a:gd name="T76" fmla="*/ 8 w 95"/>
                <a:gd name="T77" fmla="*/ 44 h 95"/>
                <a:gd name="T78" fmla="*/ 18 w 95"/>
                <a:gd name="T79" fmla="*/ 39 h 95"/>
                <a:gd name="T80" fmla="*/ 21 w 95"/>
                <a:gd name="T81" fmla="*/ 29 h 95"/>
                <a:gd name="T82" fmla="*/ 22 w 95"/>
                <a:gd name="T83" fmla="*/ 18 h 95"/>
                <a:gd name="T84" fmla="*/ 33 w 95"/>
                <a:gd name="T85" fmla="*/ 21 h 95"/>
                <a:gd name="T86" fmla="*/ 41 w 95"/>
                <a:gd name="T87" fmla="*/ 16 h 95"/>
                <a:gd name="T88" fmla="*/ 51 w 95"/>
                <a:gd name="T89" fmla="*/ 9 h 95"/>
                <a:gd name="T90" fmla="*/ 56 w 95"/>
                <a:gd name="T91" fmla="*/ 18 h 95"/>
                <a:gd name="T92" fmla="*/ 66 w 95"/>
                <a:gd name="T93" fmla="*/ 21 h 95"/>
                <a:gd name="T94" fmla="*/ 77 w 95"/>
                <a:gd name="T95" fmla="*/ 23 h 95"/>
                <a:gd name="T96" fmla="*/ 74 w 95"/>
                <a:gd name="T97" fmla="*/ 33 h 95"/>
                <a:gd name="T98" fmla="*/ 79 w 95"/>
                <a:gd name="T99" fmla="*/ 42 h 95"/>
                <a:gd name="T100" fmla="*/ 87 w 95"/>
                <a:gd name="T101" fmla="*/ 4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95">
                  <a:moveTo>
                    <a:pt x="94" y="41"/>
                  </a:moveTo>
                  <a:cubicBezTo>
                    <a:pt x="94" y="39"/>
                    <a:pt x="93" y="38"/>
                    <a:pt x="91" y="37"/>
                  </a:cubicBezTo>
                  <a:cubicBezTo>
                    <a:pt x="84" y="35"/>
                    <a:pt x="84" y="35"/>
                    <a:pt x="84" y="35"/>
                  </a:cubicBezTo>
                  <a:cubicBezTo>
                    <a:pt x="84" y="33"/>
                    <a:pt x="83" y="32"/>
                    <a:pt x="82" y="31"/>
                  </a:cubicBezTo>
                  <a:cubicBezTo>
                    <a:pt x="86" y="24"/>
                    <a:pt x="86" y="24"/>
                    <a:pt x="86" y="24"/>
                  </a:cubicBezTo>
                  <a:cubicBezTo>
                    <a:pt x="87" y="23"/>
                    <a:pt x="86" y="21"/>
                    <a:pt x="85" y="20"/>
                  </a:cubicBezTo>
                  <a:cubicBezTo>
                    <a:pt x="83" y="16"/>
                    <a:pt x="79" y="13"/>
                    <a:pt x="75" y="10"/>
                  </a:cubicBezTo>
                  <a:cubicBezTo>
                    <a:pt x="74" y="9"/>
                    <a:pt x="73" y="9"/>
                    <a:pt x="71" y="9"/>
                  </a:cubicBezTo>
                  <a:cubicBezTo>
                    <a:pt x="64" y="13"/>
                    <a:pt x="64" y="13"/>
                    <a:pt x="64" y="13"/>
                  </a:cubicBezTo>
                  <a:cubicBezTo>
                    <a:pt x="63" y="12"/>
                    <a:pt x="62" y="12"/>
                    <a:pt x="60" y="11"/>
                  </a:cubicBezTo>
                  <a:cubicBezTo>
                    <a:pt x="58" y="4"/>
                    <a:pt x="58" y="4"/>
                    <a:pt x="58" y="4"/>
                  </a:cubicBezTo>
                  <a:cubicBezTo>
                    <a:pt x="57" y="2"/>
                    <a:pt x="56" y="1"/>
                    <a:pt x="55" y="1"/>
                  </a:cubicBezTo>
                  <a:cubicBezTo>
                    <a:pt x="49" y="0"/>
                    <a:pt x="45" y="0"/>
                    <a:pt x="40" y="1"/>
                  </a:cubicBezTo>
                  <a:cubicBezTo>
                    <a:pt x="39" y="1"/>
                    <a:pt x="38" y="2"/>
                    <a:pt x="37" y="4"/>
                  </a:cubicBezTo>
                  <a:cubicBezTo>
                    <a:pt x="34" y="11"/>
                    <a:pt x="34" y="11"/>
                    <a:pt x="34" y="11"/>
                  </a:cubicBezTo>
                  <a:cubicBezTo>
                    <a:pt x="33" y="12"/>
                    <a:pt x="32" y="12"/>
                    <a:pt x="31" y="13"/>
                  </a:cubicBezTo>
                  <a:cubicBezTo>
                    <a:pt x="24" y="9"/>
                    <a:pt x="24" y="9"/>
                    <a:pt x="24" y="9"/>
                  </a:cubicBezTo>
                  <a:cubicBezTo>
                    <a:pt x="22" y="9"/>
                    <a:pt x="21" y="9"/>
                    <a:pt x="20" y="10"/>
                  </a:cubicBezTo>
                  <a:cubicBezTo>
                    <a:pt x="16" y="13"/>
                    <a:pt x="12" y="16"/>
                    <a:pt x="9" y="20"/>
                  </a:cubicBezTo>
                  <a:cubicBezTo>
                    <a:pt x="8" y="21"/>
                    <a:pt x="8" y="23"/>
                    <a:pt x="9" y="24"/>
                  </a:cubicBezTo>
                  <a:cubicBezTo>
                    <a:pt x="12" y="31"/>
                    <a:pt x="12" y="31"/>
                    <a:pt x="12" y="31"/>
                  </a:cubicBezTo>
                  <a:cubicBezTo>
                    <a:pt x="12" y="32"/>
                    <a:pt x="11" y="33"/>
                    <a:pt x="11" y="35"/>
                  </a:cubicBezTo>
                  <a:cubicBezTo>
                    <a:pt x="3" y="37"/>
                    <a:pt x="3" y="37"/>
                    <a:pt x="3" y="37"/>
                  </a:cubicBezTo>
                  <a:cubicBezTo>
                    <a:pt x="2" y="38"/>
                    <a:pt x="1" y="39"/>
                    <a:pt x="1" y="41"/>
                  </a:cubicBezTo>
                  <a:cubicBezTo>
                    <a:pt x="0" y="43"/>
                    <a:pt x="0" y="46"/>
                    <a:pt x="0" y="48"/>
                  </a:cubicBezTo>
                  <a:cubicBezTo>
                    <a:pt x="0" y="50"/>
                    <a:pt x="0" y="52"/>
                    <a:pt x="1" y="55"/>
                  </a:cubicBezTo>
                  <a:cubicBezTo>
                    <a:pt x="1" y="56"/>
                    <a:pt x="2" y="58"/>
                    <a:pt x="3" y="58"/>
                  </a:cubicBezTo>
                  <a:cubicBezTo>
                    <a:pt x="11" y="61"/>
                    <a:pt x="11" y="61"/>
                    <a:pt x="11" y="61"/>
                  </a:cubicBezTo>
                  <a:cubicBezTo>
                    <a:pt x="11" y="62"/>
                    <a:pt x="12" y="63"/>
                    <a:pt x="12" y="64"/>
                  </a:cubicBezTo>
                  <a:cubicBezTo>
                    <a:pt x="9" y="72"/>
                    <a:pt x="9" y="72"/>
                    <a:pt x="9" y="72"/>
                  </a:cubicBezTo>
                  <a:cubicBezTo>
                    <a:pt x="8" y="73"/>
                    <a:pt x="8" y="74"/>
                    <a:pt x="9" y="76"/>
                  </a:cubicBezTo>
                  <a:cubicBezTo>
                    <a:pt x="12" y="80"/>
                    <a:pt x="16" y="83"/>
                    <a:pt x="20" y="86"/>
                  </a:cubicBezTo>
                  <a:cubicBezTo>
                    <a:pt x="21" y="87"/>
                    <a:pt x="22" y="87"/>
                    <a:pt x="24" y="86"/>
                  </a:cubicBezTo>
                  <a:cubicBezTo>
                    <a:pt x="31" y="83"/>
                    <a:pt x="31" y="83"/>
                    <a:pt x="31" y="83"/>
                  </a:cubicBezTo>
                  <a:cubicBezTo>
                    <a:pt x="32" y="83"/>
                    <a:pt x="33" y="84"/>
                    <a:pt x="34" y="84"/>
                  </a:cubicBezTo>
                  <a:cubicBezTo>
                    <a:pt x="37" y="92"/>
                    <a:pt x="37" y="92"/>
                    <a:pt x="37" y="92"/>
                  </a:cubicBezTo>
                  <a:cubicBezTo>
                    <a:pt x="38" y="93"/>
                    <a:pt x="39" y="94"/>
                    <a:pt x="40" y="94"/>
                  </a:cubicBezTo>
                  <a:cubicBezTo>
                    <a:pt x="43" y="95"/>
                    <a:pt x="45" y="95"/>
                    <a:pt x="47" y="95"/>
                  </a:cubicBezTo>
                  <a:cubicBezTo>
                    <a:pt x="50" y="95"/>
                    <a:pt x="52" y="95"/>
                    <a:pt x="55" y="94"/>
                  </a:cubicBezTo>
                  <a:cubicBezTo>
                    <a:pt x="56" y="94"/>
                    <a:pt x="57" y="93"/>
                    <a:pt x="58" y="92"/>
                  </a:cubicBezTo>
                  <a:cubicBezTo>
                    <a:pt x="60" y="84"/>
                    <a:pt x="60" y="84"/>
                    <a:pt x="60" y="84"/>
                  </a:cubicBezTo>
                  <a:cubicBezTo>
                    <a:pt x="62" y="84"/>
                    <a:pt x="63" y="83"/>
                    <a:pt x="64" y="83"/>
                  </a:cubicBezTo>
                  <a:cubicBezTo>
                    <a:pt x="71" y="86"/>
                    <a:pt x="71" y="86"/>
                    <a:pt x="71" y="86"/>
                  </a:cubicBezTo>
                  <a:cubicBezTo>
                    <a:pt x="73" y="87"/>
                    <a:pt x="74" y="87"/>
                    <a:pt x="75" y="86"/>
                  </a:cubicBezTo>
                  <a:cubicBezTo>
                    <a:pt x="79" y="83"/>
                    <a:pt x="83" y="80"/>
                    <a:pt x="85" y="76"/>
                  </a:cubicBezTo>
                  <a:cubicBezTo>
                    <a:pt x="86" y="74"/>
                    <a:pt x="87" y="73"/>
                    <a:pt x="86" y="72"/>
                  </a:cubicBezTo>
                  <a:cubicBezTo>
                    <a:pt x="82" y="64"/>
                    <a:pt x="82" y="64"/>
                    <a:pt x="82" y="64"/>
                  </a:cubicBezTo>
                  <a:cubicBezTo>
                    <a:pt x="83" y="63"/>
                    <a:pt x="84" y="62"/>
                    <a:pt x="84" y="61"/>
                  </a:cubicBezTo>
                  <a:cubicBezTo>
                    <a:pt x="91" y="58"/>
                    <a:pt x="91" y="58"/>
                    <a:pt x="91" y="58"/>
                  </a:cubicBezTo>
                  <a:cubicBezTo>
                    <a:pt x="93" y="58"/>
                    <a:pt x="94" y="56"/>
                    <a:pt x="94" y="55"/>
                  </a:cubicBezTo>
                  <a:cubicBezTo>
                    <a:pt x="94" y="52"/>
                    <a:pt x="95" y="50"/>
                    <a:pt x="95" y="48"/>
                  </a:cubicBezTo>
                  <a:cubicBezTo>
                    <a:pt x="95" y="46"/>
                    <a:pt x="94" y="43"/>
                    <a:pt x="94" y="41"/>
                  </a:cubicBezTo>
                  <a:close/>
                  <a:moveTo>
                    <a:pt x="86" y="51"/>
                  </a:moveTo>
                  <a:cubicBezTo>
                    <a:pt x="79" y="54"/>
                    <a:pt x="79" y="54"/>
                    <a:pt x="79" y="54"/>
                  </a:cubicBezTo>
                  <a:cubicBezTo>
                    <a:pt x="78" y="54"/>
                    <a:pt x="77" y="55"/>
                    <a:pt x="77" y="56"/>
                  </a:cubicBezTo>
                  <a:cubicBezTo>
                    <a:pt x="76" y="59"/>
                    <a:pt x="75" y="61"/>
                    <a:pt x="74" y="62"/>
                  </a:cubicBezTo>
                  <a:cubicBezTo>
                    <a:pt x="74" y="64"/>
                    <a:pt x="74" y="65"/>
                    <a:pt x="74" y="66"/>
                  </a:cubicBezTo>
                  <a:cubicBezTo>
                    <a:pt x="77" y="73"/>
                    <a:pt x="77" y="73"/>
                    <a:pt x="77" y="73"/>
                  </a:cubicBezTo>
                  <a:cubicBezTo>
                    <a:pt x="76" y="75"/>
                    <a:pt x="74" y="76"/>
                    <a:pt x="72" y="78"/>
                  </a:cubicBezTo>
                  <a:cubicBezTo>
                    <a:pt x="66" y="75"/>
                    <a:pt x="66" y="75"/>
                    <a:pt x="66" y="75"/>
                  </a:cubicBezTo>
                  <a:cubicBezTo>
                    <a:pt x="65" y="74"/>
                    <a:pt x="63" y="74"/>
                    <a:pt x="62" y="75"/>
                  </a:cubicBezTo>
                  <a:cubicBezTo>
                    <a:pt x="60" y="76"/>
                    <a:pt x="58" y="77"/>
                    <a:pt x="56" y="77"/>
                  </a:cubicBezTo>
                  <a:cubicBezTo>
                    <a:pt x="55" y="78"/>
                    <a:pt x="54" y="78"/>
                    <a:pt x="53" y="80"/>
                  </a:cubicBezTo>
                  <a:cubicBezTo>
                    <a:pt x="51" y="87"/>
                    <a:pt x="51" y="87"/>
                    <a:pt x="51" y="87"/>
                  </a:cubicBezTo>
                  <a:cubicBezTo>
                    <a:pt x="48" y="87"/>
                    <a:pt x="46" y="87"/>
                    <a:pt x="44" y="87"/>
                  </a:cubicBezTo>
                  <a:cubicBezTo>
                    <a:pt x="41" y="80"/>
                    <a:pt x="41" y="80"/>
                    <a:pt x="41" y="80"/>
                  </a:cubicBezTo>
                  <a:cubicBezTo>
                    <a:pt x="41" y="79"/>
                    <a:pt x="40" y="78"/>
                    <a:pt x="39" y="77"/>
                  </a:cubicBezTo>
                  <a:cubicBezTo>
                    <a:pt x="37" y="77"/>
                    <a:pt x="35" y="76"/>
                    <a:pt x="33" y="75"/>
                  </a:cubicBezTo>
                  <a:cubicBezTo>
                    <a:pt x="32" y="74"/>
                    <a:pt x="30" y="74"/>
                    <a:pt x="29" y="75"/>
                  </a:cubicBezTo>
                  <a:cubicBezTo>
                    <a:pt x="22" y="78"/>
                    <a:pt x="22" y="78"/>
                    <a:pt x="22" y="78"/>
                  </a:cubicBezTo>
                  <a:cubicBezTo>
                    <a:pt x="21" y="76"/>
                    <a:pt x="19" y="75"/>
                    <a:pt x="17" y="73"/>
                  </a:cubicBezTo>
                  <a:cubicBezTo>
                    <a:pt x="21" y="66"/>
                    <a:pt x="21" y="66"/>
                    <a:pt x="21" y="66"/>
                  </a:cubicBezTo>
                  <a:cubicBezTo>
                    <a:pt x="21" y="65"/>
                    <a:pt x="21" y="64"/>
                    <a:pt x="20" y="62"/>
                  </a:cubicBezTo>
                  <a:cubicBezTo>
                    <a:pt x="19" y="61"/>
                    <a:pt x="19" y="59"/>
                    <a:pt x="18" y="56"/>
                  </a:cubicBezTo>
                  <a:cubicBezTo>
                    <a:pt x="18" y="55"/>
                    <a:pt x="17" y="54"/>
                    <a:pt x="15" y="54"/>
                  </a:cubicBezTo>
                  <a:cubicBezTo>
                    <a:pt x="8" y="51"/>
                    <a:pt x="8" y="51"/>
                    <a:pt x="8" y="51"/>
                  </a:cubicBezTo>
                  <a:cubicBezTo>
                    <a:pt x="8" y="50"/>
                    <a:pt x="8" y="49"/>
                    <a:pt x="8" y="48"/>
                  </a:cubicBezTo>
                  <a:cubicBezTo>
                    <a:pt x="8" y="47"/>
                    <a:pt x="8" y="45"/>
                    <a:pt x="8" y="44"/>
                  </a:cubicBezTo>
                  <a:cubicBezTo>
                    <a:pt x="15" y="42"/>
                    <a:pt x="15" y="42"/>
                    <a:pt x="15" y="42"/>
                  </a:cubicBezTo>
                  <a:cubicBezTo>
                    <a:pt x="17" y="41"/>
                    <a:pt x="18" y="40"/>
                    <a:pt x="18" y="39"/>
                  </a:cubicBezTo>
                  <a:cubicBezTo>
                    <a:pt x="19" y="37"/>
                    <a:pt x="19" y="35"/>
                    <a:pt x="20" y="33"/>
                  </a:cubicBezTo>
                  <a:cubicBezTo>
                    <a:pt x="21" y="32"/>
                    <a:pt x="21" y="31"/>
                    <a:pt x="21" y="29"/>
                  </a:cubicBezTo>
                  <a:cubicBezTo>
                    <a:pt x="17" y="23"/>
                    <a:pt x="17" y="23"/>
                    <a:pt x="17" y="23"/>
                  </a:cubicBezTo>
                  <a:cubicBezTo>
                    <a:pt x="19" y="21"/>
                    <a:pt x="21" y="19"/>
                    <a:pt x="22" y="18"/>
                  </a:cubicBezTo>
                  <a:cubicBezTo>
                    <a:pt x="29" y="21"/>
                    <a:pt x="29" y="21"/>
                    <a:pt x="29" y="21"/>
                  </a:cubicBezTo>
                  <a:cubicBezTo>
                    <a:pt x="30" y="21"/>
                    <a:pt x="32" y="21"/>
                    <a:pt x="33" y="21"/>
                  </a:cubicBezTo>
                  <a:cubicBezTo>
                    <a:pt x="35" y="20"/>
                    <a:pt x="37" y="19"/>
                    <a:pt x="39" y="18"/>
                  </a:cubicBezTo>
                  <a:cubicBezTo>
                    <a:pt x="40" y="18"/>
                    <a:pt x="41" y="17"/>
                    <a:pt x="41" y="16"/>
                  </a:cubicBezTo>
                  <a:cubicBezTo>
                    <a:pt x="44" y="9"/>
                    <a:pt x="44" y="9"/>
                    <a:pt x="44" y="9"/>
                  </a:cubicBezTo>
                  <a:cubicBezTo>
                    <a:pt x="46" y="9"/>
                    <a:pt x="48" y="9"/>
                    <a:pt x="51" y="9"/>
                  </a:cubicBezTo>
                  <a:cubicBezTo>
                    <a:pt x="53" y="16"/>
                    <a:pt x="53" y="16"/>
                    <a:pt x="53" y="16"/>
                  </a:cubicBezTo>
                  <a:cubicBezTo>
                    <a:pt x="54" y="17"/>
                    <a:pt x="55" y="18"/>
                    <a:pt x="56" y="18"/>
                  </a:cubicBezTo>
                  <a:cubicBezTo>
                    <a:pt x="58" y="19"/>
                    <a:pt x="60" y="20"/>
                    <a:pt x="62" y="21"/>
                  </a:cubicBezTo>
                  <a:cubicBezTo>
                    <a:pt x="63" y="21"/>
                    <a:pt x="65" y="21"/>
                    <a:pt x="66" y="21"/>
                  </a:cubicBezTo>
                  <a:cubicBezTo>
                    <a:pt x="72" y="18"/>
                    <a:pt x="72" y="18"/>
                    <a:pt x="72" y="18"/>
                  </a:cubicBezTo>
                  <a:cubicBezTo>
                    <a:pt x="74" y="19"/>
                    <a:pt x="76" y="21"/>
                    <a:pt x="77" y="23"/>
                  </a:cubicBezTo>
                  <a:cubicBezTo>
                    <a:pt x="74" y="29"/>
                    <a:pt x="74" y="29"/>
                    <a:pt x="74" y="29"/>
                  </a:cubicBezTo>
                  <a:cubicBezTo>
                    <a:pt x="74" y="31"/>
                    <a:pt x="74" y="32"/>
                    <a:pt x="74" y="33"/>
                  </a:cubicBezTo>
                  <a:cubicBezTo>
                    <a:pt x="75" y="35"/>
                    <a:pt x="76" y="37"/>
                    <a:pt x="77" y="39"/>
                  </a:cubicBezTo>
                  <a:cubicBezTo>
                    <a:pt x="77" y="40"/>
                    <a:pt x="78" y="41"/>
                    <a:pt x="79" y="42"/>
                  </a:cubicBezTo>
                  <a:cubicBezTo>
                    <a:pt x="86" y="44"/>
                    <a:pt x="86" y="44"/>
                    <a:pt x="86" y="44"/>
                  </a:cubicBezTo>
                  <a:cubicBezTo>
                    <a:pt x="87" y="45"/>
                    <a:pt x="87" y="47"/>
                    <a:pt x="87" y="48"/>
                  </a:cubicBezTo>
                  <a:cubicBezTo>
                    <a:pt x="87" y="49"/>
                    <a:pt x="87" y="50"/>
                    <a:pt x="86"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3" name="Freeform 41"/>
            <p:cNvSpPr>
              <a:spLocks noEditPoints="1"/>
            </p:cNvSpPr>
            <p:nvPr/>
          </p:nvSpPr>
          <p:spPr bwMode="auto">
            <a:xfrm>
              <a:off x="43" y="41"/>
              <a:ext cx="55" cy="57"/>
            </a:xfrm>
            <a:custGeom>
              <a:avLst/>
              <a:gdLst>
                <a:gd name="T0" fmla="*/ 18 w 37"/>
                <a:gd name="T1" fmla="*/ 0 h 38"/>
                <a:gd name="T2" fmla="*/ 0 w 37"/>
                <a:gd name="T3" fmla="*/ 19 h 38"/>
                <a:gd name="T4" fmla="*/ 18 w 37"/>
                <a:gd name="T5" fmla="*/ 38 h 38"/>
                <a:gd name="T6" fmla="*/ 37 w 37"/>
                <a:gd name="T7" fmla="*/ 19 h 38"/>
                <a:gd name="T8" fmla="*/ 18 w 37"/>
                <a:gd name="T9" fmla="*/ 0 h 38"/>
                <a:gd name="T10" fmla="*/ 18 w 37"/>
                <a:gd name="T11" fmla="*/ 29 h 38"/>
                <a:gd name="T12" fmla="*/ 8 w 37"/>
                <a:gd name="T13" fmla="*/ 19 h 38"/>
                <a:gd name="T14" fmla="*/ 18 w 37"/>
                <a:gd name="T15" fmla="*/ 8 h 38"/>
                <a:gd name="T16" fmla="*/ 29 w 37"/>
                <a:gd name="T17" fmla="*/ 19 h 38"/>
                <a:gd name="T18" fmla="*/ 18 w 37"/>
                <a:gd name="T19"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8">
                  <a:moveTo>
                    <a:pt x="18" y="0"/>
                  </a:moveTo>
                  <a:cubicBezTo>
                    <a:pt x="8" y="0"/>
                    <a:pt x="0" y="8"/>
                    <a:pt x="0" y="19"/>
                  </a:cubicBezTo>
                  <a:cubicBezTo>
                    <a:pt x="0" y="29"/>
                    <a:pt x="8" y="38"/>
                    <a:pt x="18" y="38"/>
                  </a:cubicBezTo>
                  <a:cubicBezTo>
                    <a:pt x="29" y="38"/>
                    <a:pt x="37" y="29"/>
                    <a:pt x="37" y="19"/>
                  </a:cubicBezTo>
                  <a:cubicBezTo>
                    <a:pt x="37" y="8"/>
                    <a:pt x="29" y="0"/>
                    <a:pt x="18" y="0"/>
                  </a:cubicBezTo>
                  <a:close/>
                  <a:moveTo>
                    <a:pt x="18" y="29"/>
                  </a:moveTo>
                  <a:cubicBezTo>
                    <a:pt x="13" y="29"/>
                    <a:pt x="8" y="25"/>
                    <a:pt x="8" y="19"/>
                  </a:cubicBezTo>
                  <a:cubicBezTo>
                    <a:pt x="8" y="13"/>
                    <a:pt x="13" y="8"/>
                    <a:pt x="18" y="8"/>
                  </a:cubicBezTo>
                  <a:cubicBezTo>
                    <a:pt x="24" y="8"/>
                    <a:pt x="29" y="13"/>
                    <a:pt x="29" y="19"/>
                  </a:cubicBezTo>
                  <a:cubicBezTo>
                    <a:pt x="29" y="25"/>
                    <a:pt x="24" y="29"/>
                    <a:pt x="18"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grpSp>
      <p:grpSp>
        <p:nvGrpSpPr>
          <p:cNvPr id="74" name="Group 42"/>
          <p:cNvGrpSpPr/>
          <p:nvPr/>
        </p:nvGrpSpPr>
        <p:grpSpPr bwMode="auto">
          <a:xfrm>
            <a:off x="6618338" y="2501138"/>
            <a:ext cx="285251" cy="289385"/>
            <a:chOff x="0" y="0"/>
            <a:chExt cx="138" cy="140"/>
          </a:xfrm>
        </p:grpSpPr>
        <p:sp>
          <p:nvSpPr>
            <p:cNvPr id="75" name="Freeform 43"/>
            <p:cNvSpPr/>
            <p:nvPr/>
          </p:nvSpPr>
          <p:spPr bwMode="auto">
            <a:xfrm>
              <a:off x="0" y="0"/>
              <a:ext cx="138" cy="101"/>
            </a:xfrm>
            <a:custGeom>
              <a:avLst/>
              <a:gdLst>
                <a:gd name="T0" fmla="*/ 72 w 93"/>
                <a:gd name="T1" fmla="*/ 25 h 68"/>
                <a:gd name="T2" fmla="*/ 67 w 93"/>
                <a:gd name="T3" fmla="*/ 25 h 68"/>
                <a:gd name="T4" fmla="*/ 67 w 93"/>
                <a:gd name="T5" fmla="*/ 23 h 68"/>
                <a:gd name="T6" fmla="*/ 44 w 93"/>
                <a:gd name="T7" fmla="*/ 0 h 68"/>
                <a:gd name="T8" fmla="*/ 21 w 93"/>
                <a:gd name="T9" fmla="*/ 19 h 68"/>
                <a:gd name="T10" fmla="*/ 15 w 93"/>
                <a:gd name="T11" fmla="*/ 20 h 68"/>
                <a:gd name="T12" fmla="*/ 15 w 93"/>
                <a:gd name="T13" fmla="*/ 20 h 68"/>
                <a:gd name="T14" fmla="*/ 5 w 93"/>
                <a:gd name="T15" fmla="*/ 34 h 68"/>
                <a:gd name="T16" fmla="*/ 7 w 93"/>
                <a:gd name="T17" fmla="*/ 40 h 68"/>
                <a:gd name="T18" fmla="*/ 0 w 93"/>
                <a:gd name="T19" fmla="*/ 53 h 68"/>
                <a:gd name="T20" fmla="*/ 15 w 93"/>
                <a:gd name="T21" fmla="*/ 68 h 68"/>
                <a:gd name="T22" fmla="*/ 30 w 93"/>
                <a:gd name="T23" fmla="*/ 68 h 68"/>
                <a:gd name="T24" fmla="*/ 34 w 93"/>
                <a:gd name="T25" fmla="*/ 64 h 68"/>
                <a:gd name="T26" fmla="*/ 30 w 93"/>
                <a:gd name="T27" fmla="*/ 60 h 68"/>
                <a:gd name="T28" fmla="*/ 15 w 93"/>
                <a:gd name="T29" fmla="*/ 60 h 68"/>
                <a:gd name="T30" fmla="*/ 8 w 93"/>
                <a:gd name="T31" fmla="*/ 53 h 68"/>
                <a:gd name="T32" fmla="*/ 14 w 93"/>
                <a:gd name="T33" fmla="*/ 46 h 68"/>
                <a:gd name="T34" fmla="*/ 17 w 93"/>
                <a:gd name="T35" fmla="*/ 43 h 68"/>
                <a:gd name="T36" fmla="*/ 16 w 93"/>
                <a:gd name="T37" fmla="*/ 39 h 68"/>
                <a:gd name="T38" fmla="*/ 13 w 93"/>
                <a:gd name="T39" fmla="*/ 34 h 68"/>
                <a:gd name="T40" fmla="*/ 18 w 93"/>
                <a:gd name="T41" fmla="*/ 27 h 68"/>
                <a:gd name="T42" fmla="*/ 18 w 93"/>
                <a:gd name="T43" fmla="*/ 27 h 68"/>
                <a:gd name="T44" fmla="*/ 23 w 93"/>
                <a:gd name="T45" fmla="*/ 28 h 68"/>
                <a:gd name="T46" fmla="*/ 27 w 93"/>
                <a:gd name="T47" fmla="*/ 28 h 68"/>
                <a:gd name="T48" fmla="*/ 29 w 93"/>
                <a:gd name="T49" fmla="*/ 24 h 68"/>
                <a:gd name="T50" fmla="*/ 29 w 93"/>
                <a:gd name="T51" fmla="*/ 23 h 68"/>
                <a:gd name="T52" fmla="*/ 29 w 93"/>
                <a:gd name="T53" fmla="*/ 23 h 68"/>
                <a:gd name="T54" fmla="*/ 44 w 93"/>
                <a:gd name="T55" fmla="*/ 8 h 68"/>
                <a:gd name="T56" fmla="*/ 59 w 93"/>
                <a:gd name="T57" fmla="*/ 23 h 68"/>
                <a:gd name="T58" fmla="*/ 57 w 93"/>
                <a:gd name="T59" fmla="*/ 31 h 68"/>
                <a:gd name="T60" fmla="*/ 58 w 93"/>
                <a:gd name="T61" fmla="*/ 36 h 68"/>
                <a:gd name="T62" fmla="*/ 63 w 93"/>
                <a:gd name="T63" fmla="*/ 36 h 68"/>
                <a:gd name="T64" fmla="*/ 72 w 93"/>
                <a:gd name="T65" fmla="*/ 33 h 68"/>
                <a:gd name="T66" fmla="*/ 85 w 93"/>
                <a:gd name="T67" fmla="*/ 46 h 68"/>
                <a:gd name="T68" fmla="*/ 72 w 93"/>
                <a:gd name="T69" fmla="*/ 60 h 68"/>
                <a:gd name="T70" fmla="*/ 63 w 93"/>
                <a:gd name="T71" fmla="*/ 60 h 68"/>
                <a:gd name="T72" fmla="*/ 59 w 93"/>
                <a:gd name="T73" fmla="*/ 64 h 68"/>
                <a:gd name="T74" fmla="*/ 63 w 93"/>
                <a:gd name="T75" fmla="*/ 68 h 68"/>
                <a:gd name="T76" fmla="*/ 72 w 93"/>
                <a:gd name="T77" fmla="*/ 68 h 68"/>
                <a:gd name="T78" fmla="*/ 93 w 93"/>
                <a:gd name="T79" fmla="*/ 46 h 68"/>
                <a:gd name="T80" fmla="*/ 72 w 93"/>
                <a:gd name="T81"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68">
                  <a:moveTo>
                    <a:pt x="72" y="25"/>
                  </a:moveTo>
                  <a:cubicBezTo>
                    <a:pt x="70" y="25"/>
                    <a:pt x="69" y="25"/>
                    <a:pt x="67" y="25"/>
                  </a:cubicBezTo>
                  <a:cubicBezTo>
                    <a:pt x="67" y="24"/>
                    <a:pt x="67" y="24"/>
                    <a:pt x="67" y="23"/>
                  </a:cubicBezTo>
                  <a:cubicBezTo>
                    <a:pt x="67" y="10"/>
                    <a:pt x="57" y="0"/>
                    <a:pt x="44" y="0"/>
                  </a:cubicBezTo>
                  <a:cubicBezTo>
                    <a:pt x="33" y="0"/>
                    <a:pt x="23" y="8"/>
                    <a:pt x="21" y="19"/>
                  </a:cubicBezTo>
                  <a:cubicBezTo>
                    <a:pt x="19" y="19"/>
                    <a:pt x="17" y="19"/>
                    <a:pt x="15" y="20"/>
                  </a:cubicBezTo>
                  <a:cubicBezTo>
                    <a:pt x="15" y="20"/>
                    <a:pt x="15" y="20"/>
                    <a:pt x="15" y="20"/>
                  </a:cubicBezTo>
                  <a:cubicBezTo>
                    <a:pt x="9" y="22"/>
                    <a:pt x="5" y="28"/>
                    <a:pt x="5" y="34"/>
                  </a:cubicBezTo>
                  <a:cubicBezTo>
                    <a:pt x="5" y="36"/>
                    <a:pt x="6" y="38"/>
                    <a:pt x="7" y="40"/>
                  </a:cubicBezTo>
                  <a:cubicBezTo>
                    <a:pt x="3" y="43"/>
                    <a:pt x="0" y="48"/>
                    <a:pt x="0" y="53"/>
                  </a:cubicBezTo>
                  <a:cubicBezTo>
                    <a:pt x="0" y="61"/>
                    <a:pt x="6" y="68"/>
                    <a:pt x="15" y="68"/>
                  </a:cubicBezTo>
                  <a:cubicBezTo>
                    <a:pt x="30" y="68"/>
                    <a:pt x="30" y="68"/>
                    <a:pt x="30" y="68"/>
                  </a:cubicBezTo>
                  <a:cubicBezTo>
                    <a:pt x="33" y="68"/>
                    <a:pt x="34" y="66"/>
                    <a:pt x="34" y="64"/>
                  </a:cubicBezTo>
                  <a:cubicBezTo>
                    <a:pt x="34" y="61"/>
                    <a:pt x="33" y="60"/>
                    <a:pt x="30" y="60"/>
                  </a:cubicBezTo>
                  <a:cubicBezTo>
                    <a:pt x="15" y="60"/>
                    <a:pt x="15" y="60"/>
                    <a:pt x="15" y="60"/>
                  </a:cubicBezTo>
                  <a:cubicBezTo>
                    <a:pt x="11" y="60"/>
                    <a:pt x="8" y="57"/>
                    <a:pt x="8" y="53"/>
                  </a:cubicBezTo>
                  <a:cubicBezTo>
                    <a:pt x="8" y="50"/>
                    <a:pt x="10" y="47"/>
                    <a:pt x="14" y="46"/>
                  </a:cubicBezTo>
                  <a:cubicBezTo>
                    <a:pt x="15" y="46"/>
                    <a:pt x="17" y="45"/>
                    <a:pt x="17" y="43"/>
                  </a:cubicBezTo>
                  <a:cubicBezTo>
                    <a:pt x="18" y="42"/>
                    <a:pt x="17" y="40"/>
                    <a:pt x="16" y="39"/>
                  </a:cubicBezTo>
                  <a:cubicBezTo>
                    <a:pt x="14" y="38"/>
                    <a:pt x="13" y="36"/>
                    <a:pt x="13" y="34"/>
                  </a:cubicBezTo>
                  <a:cubicBezTo>
                    <a:pt x="13" y="31"/>
                    <a:pt x="15" y="28"/>
                    <a:pt x="18" y="27"/>
                  </a:cubicBezTo>
                  <a:cubicBezTo>
                    <a:pt x="18" y="27"/>
                    <a:pt x="18" y="27"/>
                    <a:pt x="18" y="27"/>
                  </a:cubicBezTo>
                  <a:cubicBezTo>
                    <a:pt x="19" y="27"/>
                    <a:pt x="21" y="27"/>
                    <a:pt x="23" y="28"/>
                  </a:cubicBezTo>
                  <a:cubicBezTo>
                    <a:pt x="25" y="29"/>
                    <a:pt x="26" y="29"/>
                    <a:pt x="27" y="28"/>
                  </a:cubicBezTo>
                  <a:cubicBezTo>
                    <a:pt x="29" y="27"/>
                    <a:pt x="29" y="26"/>
                    <a:pt x="29" y="24"/>
                  </a:cubicBezTo>
                  <a:cubicBezTo>
                    <a:pt x="29" y="24"/>
                    <a:pt x="29" y="24"/>
                    <a:pt x="29" y="23"/>
                  </a:cubicBezTo>
                  <a:cubicBezTo>
                    <a:pt x="29" y="23"/>
                    <a:pt x="29" y="23"/>
                    <a:pt x="29" y="23"/>
                  </a:cubicBezTo>
                  <a:cubicBezTo>
                    <a:pt x="29" y="15"/>
                    <a:pt x="36" y="8"/>
                    <a:pt x="44" y="8"/>
                  </a:cubicBezTo>
                  <a:cubicBezTo>
                    <a:pt x="52" y="8"/>
                    <a:pt x="59" y="15"/>
                    <a:pt x="59" y="23"/>
                  </a:cubicBezTo>
                  <a:cubicBezTo>
                    <a:pt x="59" y="26"/>
                    <a:pt x="58" y="28"/>
                    <a:pt x="57" y="31"/>
                  </a:cubicBezTo>
                  <a:cubicBezTo>
                    <a:pt x="56" y="32"/>
                    <a:pt x="56" y="35"/>
                    <a:pt x="58" y="36"/>
                  </a:cubicBezTo>
                  <a:cubicBezTo>
                    <a:pt x="59" y="37"/>
                    <a:pt x="62" y="37"/>
                    <a:pt x="63" y="36"/>
                  </a:cubicBezTo>
                  <a:cubicBezTo>
                    <a:pt x="65" y="35"/>
                    <a:pt x="68" y="33"/>
                    <a:pt x="72" y="33"/>
                  </a:cubicBezTo>
                  <a:cubicBezTo>
                    <a:pt x="79" y="33"/>
                    <a:pt x="85" y="39"/>
                    <a:pt x="85" y="46"/>
                  </a:cubicBezTo>
                  <a:cubicBezTo>
                    <a:pt x="85" y="54"/>
                    <a:pt x="79" y="60"/>
                    <a:pt x="72" y="60"/>
                  </a:cubicBezTo>
                  <a:cubicBezTo>
                    <a:pt x="63" y="60"/>
                    <a:pt x="63" y="60"/>
                    <a:pt x="63" y="60"/>
                  </a:cubicBezTo>
                  <a:cubicBezTo>
                    <a:pt x="60" y="60"/>
                    <a:pt x="59" y="61"/>
                    <a:pt x="59" y="64"/>
                  </a:cubicBezTo>
                  <a:cubicBezTo>
                    <a:pt x="59" y="66"/>
                    <a:pt x="60" y="68"/>
                    <a:pt x="63" y="68"/>
                  </a:cubicBezTo>
                  <a:cubicBezTo>
                    <a:pt x="72" y="68"/>
                    <a:pt x="72" y="68"/>
                    <a:pt x="72" y="68"/>
                  </a:cubicBezTo>
                  <a:cubicBezTo>
                    <a:pt x="83" y="68"/>
                    <a:pt x="93" y="58"/>
                    <a:pt x="93" y="46"/>
                  </a:cubicBezTo>
                  <a:cubicBezTo>
                    <a:pt x="93" y="34"/>
                    <a:pt x="83" y="25"/>
                    <a:pt x="72"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6" name="Freeform 44"/>
            <p:cNvSpPr/>
            <p:nvPr/>
          </p:nvSpPr>
          <p:spPr bwMode="auto">
            <a:xfrm>
              <a:off x="42" y="56"/>
              <a:ext cx="55" cy="84"/>
            </a:xfrm>
            <a:custGeom>
              <a:avLst/>
              <a:gdLst>
                <a:gd name="T0" fmla="*/ 29 w 37"/>
                <a:gd name="T1" fmla="*/ 36 h 56"/>
                <a:gd name="T2" fmla="*/ 23 w 37"/>
                <a:gd name="T3" fmla="*/ 43 h 56"/>
                <a:gd name="T4" fmla="*/ 23 w 37"/>
                <a:gd name="T5" fmla="*/ 4 h 56"/>
                <a:gd name="T6" fmla="*/ 18 w 37"/>
                <a:gd name="T7" fmla="*/ 0 h 56"/>
                <a:gd name="T8" fmla="*/ 14 w 37"/>
                <a:gd name="T9" fmla="*/ 4 h 56"/>
                <a:gd name="T10" fmla="*/ 14 w 37"/>
                <a:gd name="T11" fmla="*/ 43 h 56"/>
                <a:gd name="T12" fmla="*/ 8 w 37"/>
                <a:gd name="T13" fmla="*/ 36 h 56"/>
                <a:gd name="T14" fmla="*/ 2 w 37"/>
                <a:gd name="T15" fmla="*/ 36 h 56"/>
                <a:gd name="T16" fmla="*/ 2 w 37"/>
                <a:gd name="T17" fmla="*/ 41 h 56"/>
                <a:gd name="T18" fmla="*/ 16 w 37"/>
                <a:gd name="T19" fmla="*/ 55 h 56"/>
                <a:gd name="T20" fmla="*/ 18 w 37"/>
                <a:gd name="T21" fmla="*/ 56 h 56"/>
                <a:gd name="T22" fmla="*/ 21 w 37"/>
                <a:gd name="T23" fmla="*/ 55 h 56"/>
                <a:gd name="T24" fmla="*/ 35 w 37"/>
                <a:gd name="T25" fmla="*/ 41 h 56"/>
                <a:gd name="T26" fmla="*/ 35 w 37"/>
                <a:gd name="T27" fmla="*/ 36 h 56"/>
                <a:gd name="T28" fmla="*/ 29 w 37"/>
                <a:gd name="T29"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6">
                  <a:moveTo>
                    <a:pt x="29" y="36"/>
                  </a:moveTo>
                  <a:cubicBezTo>
                    <a:pt x="23" y="43"/>
                    <a:pt x="23" y="43"/>
                    <a:pt x="23" y="43"/>
                  </a:cubicBezTo>
                  <a:cubicBezTo>
                    <a:pt x="23" y="4"/>
                    <a:pt x="23" y="4"/>
                    <a:pt x="23" y="4"/>
                  </a:cubicBezTo>
                  <a:cubicBezTo>
                    <a:pt x="23" y="2"/>
                    <a:pt x="21" y="0"/>
                    <a:pt x="18" y="0"/>
                  </a:cubicBezTo>
                  <a:cubicBezTo>
                    <a:pt x="16" y="0"/>
                    <a:pt x="14" y="2"/>
                    <a:pt x="14" y="4"/>
                  </a:cubicBezTo>
                  <a:cubicBezTo>
                    <a:pt x="14" y="43"/>
                    <a:pt x="14" y="43"/>
                    <a:pt x="14" y="43"/>
                  </a:cubicBezTo>
                  <a:cubicBezTo>
                    <a:pt x="8" y="36"/>
                    <a:pt x="8" y="36"/>
                    <a:pt x="8" y="36"/>
                  </a:cubicBezTo>
                  <a:cubicBezTo>
                    <a:pt x="6" y="34"/>
                    <a:pt x="3" y="34"/>
                    <a:pt x="2" y="36"/>
                  </a:cubicBezTo>
                  <a:cubicBezTo>
                    <a:pt x="0" y="37"/>
                    <a:pt x="0" y="40"/>
                    <a:pt x="2" y="41"/>
                  </a:cubicBezTo>
                  <a:cubicBezTo>
                    <a:pt x="16" y="55"/>
                    <a:pt x="16" y="55"/>
                    <a:pt x="16" y="55"/>
                  </a:cubicBezTo>
                  <a:cubicBezTo>
                    <a:pt x="16" y="56"/>
                    <a:pt x="17" y="56"/>
                    <a:pt x="18" y="56"/>
                  </a:cubicBezTo>
                  <a:cubicBezTo>
                    <a:pt x="20" y="56"/>
                    <a:pt x="21" y="56"/>
                    <a:pt x="21" y="55"/>
                  </a:cubicBezTo>
                  <a:cubicBezTo>
                    <a:pt x="35" y="41"/>
                    <a:pt x="35" y="41"/>
                    <a:pt x="35" y="41"/>
                  </a:cubicBezTo>
                  <a:cubicBezTo>
                    <a:pt x="37" y="40"/>
                    <a:pt x="37" y="37"/>
                    <a:pt x="35" y="36"/>
                  </a:cubicBezTo>
                  <a:cubicBezTo>
                    <a:pt x="34" y="34"/>
                    <a:pt x="31" y="34"/>
                    <a:pt x="2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grpSp>
      <p:sp>
        <p:nvSpPr>
          <p:cNvPr id="77" name="Freeform 45"/>
          <p:cNvSpPr>
            <a:spLocks noEditPoints="1"/>
          </p:cNvSpPr>
          <p:nvPr/>
        </p:nvSpPr>
        <p:spPr bwMode="auto">
          <a:xfrm>
            <a:off x="1035274" y="2546612"/>
            <a:ext cx="291451" cy="200502"/>
          </a:xfrm>
          <a:custGeom>
            <a:avLst/>
            <a:gdLst>
              <a:gd name="T0" fmla="*/ 91 w 95"/>
              <a:gd name="T1" fmla="*/ 7 h 65"/>
              <a:gd name="T2" fmla="*/ 82 w 95"/>
              <a:gd name="T3" fmla="*/ 3 h 65"/>
              <a:gd name="T4" fmla="*/ 73 w 95"/>
              <a:gd name="T5" fmla="*/ 7 h 65"/>
              <a:gd name="T6" fmla="*/ 69 w 95"/>
              <a:gd name="T7" fmla="*/ 16 h 65"/>
              <a:gd name="T8" fmla="*/ 71 w 95"/>
              <a:gd name="T9" fmla="*/ 21 h 65"/>
              <a:gd name="T10" fmla="*/ 55 w 95"/>
              <a:gd name="T11" fmla="*/ 35 h 65"/>
              <a:gd name="T12" fmla="*/ 47 w 95"/>
              <a:gd name="T13" fmla="*/ 33 h 65"/>
              <a:gd name="T14" fmla="*/ 39 w 95"/>
              <a:gd name="T15" fmla="*/ 35 h 65"/>
              <a:gd name="T16" fmla="*/ 28 w 95"/>
              <a:gd name="T17" fmla="*/ 22 h 65"/>
              <a:gd name="T18" fmla="*/ 25 w 95"/>
              <a:gd name="T19" fmla="*/ 4 h 65"/>
              <a:gd name="T20" fmla="*/ 15 w 95"/>
              <a:gd name="T21" fmla="*/ 0 h 65"/>
              <a:gd name="T22" fmla="*/ 4 w 95"/>
              <a:gd name="T23" fmla="*/ 4 h 65"/>
              <a:gd name="T24" fmla="*/ 0 w 95"/>
              <a:gd name="T25" fmla="*/ 14 h 65"/>
              <a:gd name="T26" fmla="*/ 4 w 95"/>
              <a:gd name="T27" fmla="*/ 25 h 65"/>
              <a:gd name="T28" fmla="*/ 15 w 95"/>
              <a:gd name="T29" fmla="*/ 29 h 65"/>
              <a:gd name="T30" fmla="*/ 22 w 95"/>
              <a:gd name="T31" fmla="*/ 27 h 65"/>
              <a:gd name="T32" fmla="*/ 33 w 95"/>
              <a:gd name="T33" fmla="*/ 40 h 65"/>
              <a:gd name="T34" fmla="*/ 35 w 95"/>
              <a:gd name="T35" fmla="*/ 60 h 65"/>
              <a:gd name="T36" fmla="*/ 47 w 95"/>
              <a:gd name="T37" fmla="*/ 65 h 65"/>
              <a:gd name="T38" fmla="*/ 58 w 95"/>
              <a:gd name="T39" fmla="*/ 60 h 65"/>
              <a:gd name="T40" fmla="*/ 60 w 95"/>
              <a:gd name="T41" fmla="*/ 41 h 65"/>
              <a:gd name="T42" fmla="*/ 76 w 95"/>
              <a:gd name="T43" fmla="*/ 27 h 65"/>
              <a:gd name="T44" fmla="*/ 82 w 95"/>
              <a:gd name="T45" fmla="*/ 29 h 65"/>
              <a:gd name="T46" fmla="*/ 91 w 95"/>
              <a:gd name="T47" fmla="*/ 25 h 65"/>
              <a:gd name="T48" fmla="*/ 95 w 95"/>
              <a:gd name="T49" fmla="*/ 16 h 65"/>
              <a:gd name="T50" fmla="*/ 91 w 95"/>
              <a:gd name="T51" fmla="*/ 7 h 65"/>
              <a:gd name="T52" fmla="*/ 10 w 95"/>
              <a:gd name="T53" fmla="*/ 19 h 65"/>
              <a:gd name="T54" fmla="*/ 8 w 95"/>
              <a:gd name="T55" fmla="*/ 14 h 65"/>
              <a:gd name="T56" fmla="*/ 10 w 95"/>
              <a:gd name="T57" fmla="*/ 10 h 65"/>
              <a:gd name="T58" fmla="*/ 15 w 95"/>
              <a:gd name="T59" fmla="*/ 8 h 65"/>
              <a:gd name="T60" fmla="*/ 20 w 95"/>
              <a:gd name="T61" fmla="*/ 10 h 65"/>
              <a:gd name="T62" fmla="*/ 20 w 95"/>
              <a:gd name="T63" fmla="*/ 19 h 65"/>
              <a:gd name="T64" fmla="*/ 10 w 95"/>
              <a:gd name="T65" fmla="*/ 19 h 65"/>
              <a:gd name="T66" fmla="*/ 85 w 95"/>
              <a:gd name="T67" fmla="*/ 19 h 65"/>
              <a:gd name="T68" fmla="*/ 79 w 95"/>
              <a:gd name="T69" fmla="*/ 19 h 65"/>
              <a:gd name="T70" fmla="*/ 77 w 95"/>
              <a:gd name="T71" fmla="*/ 16 h 65"/>
              <a:gd name="T72" fmla="*/ 79 w 95"/>
              <a:gd name="T73" fmla="*/ 13 h 65"/>
              <a:gd name="T74" fmla="*/ 82 w 95"/>
              <a:gd name="T75" fmla="*/ 11 h 65"/>
              <a:gd name="T76" fmla="*/ 85 w 95"/>
              <a:gd name="T77" fmla="*/ 13 h 65"/>
              <a:gd name="T78" fmla="*/ 87 w 95"/>
              <a:gd name="T79" fmla="*/ 16 h 65"/>
              <a:gd name="T80" fmla="*/ 85 w 95"/>
              <a:gd name="T81"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65">
                <a:moveTo>
                  <a:pt x="91" y="7"/>
                </a:moveTo>
                <a:cubicBezTo>
                  <a:pt x="89" y="5"/>
                  <a:pt x="85" y="3"/>
                  <a:pt x="82" y="3"/>
                </a:cubicBezTo>
                <a:cubicBezTo>
                  <a:pt x="79" y="3"/>
                  <a:pt x="75" y="5"/>
                  <a:pt x="73" y="7"/>
                </a:cubicBezTo>
                <a:cubicBezTo>
                  <a:pt x="71" y="9"/>
                  <a:pt x="69" y="13"/>
                  <a:pt x="69" y="16"/>
                </a:cubicBezTo>
                <a:cubicBezTo>
                  <a:pt x="69" y="18"/>
                  <a:pt x="70" y="20"/>
                  <a:pt x="71" y="21"/>
                </a:cubicBezTo>
                <a:cubicBezTo>
                  <a:pt x="55" y="35"/>
                  <a:pt x="55" y="35"/>
                  <a:pt x="55" y="35"/>
                </a:cubicBezTo>
                <a:cubicBezTo>
                  <a:pt x="52" y="34"/>
                  <a:pt x="50" y="33"/>
                  <a:pt x="47" y="33"/>
                </a:cubicBezTo>
                <a:cubicBezTo>
                  <a:pt x="44" y="33"/>
                  <a:pt x="41" y="33"/>
                  <a:pt x="39" y="35"/>
                </a:cubicBezTo>
                <a:cubicBezTo>
                  <a:pt x="28" y="22"/>
                  <a:pt x="28" y="22"/>
                  <a:pt x="28" y="22"/>
                </a:cubicBezTo>
                <a:cubicBezTo>
                  <a:pt x="31" y="16"/>
                  <a:pt x="30" y="9"/>
                  <a:pt x="25" y="4"/>
                </a:cubicBezTo>
                <a:cubicBezTo>
                  <a:pt x="23" y="1"/>
                  <a:pt x="19" y="0"/>
                  <a:pt x="15" y="0"/>
                </a:cubicBezTo>
                <a:cubicBezTo>
                  <a:pt x="11" y="0"/>
                  <a:pt x="7" y="1"/>
                  <a:pt x="4" y="4"/>
                </a:cubicBezTo>
                <a:cubicBezTo>
                  <a:pt x="2" y="7"/>
                  <a:pt x="0" y="10"/>
                  <a:pt x="0" y="14"/>
                </a:cubicBezTo>
                <a:cubicBezTo>
                  <a:pt x="0" y="18"/>
                  <a:pt x="2" y="22"/>
                  <a:pt x="4" y="25"/>
                </a:cubicBezTo>
                <a:cubicBezTo>
                  <a:pt x="7" y="28"/>
                  <a:pt x="11" y="29"/>
                  <a:pt x="15" y="29"/>
                </a:cubicBezTo>
                <a:cubicBezTo>
                  <a:pt x="17" y="29"/>
                  <a:pt x="20" y="28"/>
                  <a:pt x="22" y="27"/>
                </a:cubicBezTo>
                <a:cubicBezTo>
                  <a:pt x="33" y="40"/>
                  <a:pt x="33" y="40"/>
                  <a:pt x="33" y="40"/>
                </a:cubicBezTo>
                <a:cubicBezTo>
                  <a:pt x="29" y="47"/>
                  <a:pt x="30" y="55"/>
                  <a:pt x="35" y="60"/>
                </a:cubicBezTo>
                <a:cubicBezTo>
                  <a:pt x="38" y="63"/>
                  <a:pt x="42" y="65"/>
                  <a:pt x="47" y="65"/>
                </a:cubicBezTo>
                <a:cubicBezTo>
                  <a:pt x="51" y="65"/>
                  <a:pt x="55" y="63"/>
                  <a:pt x="58" y="60"/>
                </a:cubicBezTo>
                <a:cubicBezTo>
                  <a:pt x="63" y="55"/>
                  <a:pt x="64" y="47"/>
                  <a:pt x="60" y="41"/>
                </a:cubicBezTo>
                <a:cubicBezTo>
                  <a:pt x="76" y="27"/>
                  <a:pt x="76" y="27"/>
                  <a:pt x="76" y="27"/>
                </a:cubicBezTo>
                <a:cubicBezTo>
                  <a:pt x="78" y="28"/>
                  <a:pt x="80" y="29"/>
                  <a:pt x="82" y="29"/>
                </a:cubicBezTo>
                <a:cubicBezTo>
                  <a:pt x="85" y="29"/>
                  <a:pt x="89" y="27"/>
                  <a:pt x="91" y="25"/>
                </a:cubicBezTo>
                <a:cubicBezTo>
                  <a:pt x="93" y="23"/>
                  <a:pt x="95" y="19"/>
                  <a:pt x="95" y="16"/>
                </a:cubicBezTo>
                <a:cubicBezTo>
                  <a:pt x="95" y="13"/>
                  <a:pt x="93" y="9"/>
                  <a:pt x="91" y="7"/>
                </a:cubicBezTo>
                <a:close/>
                <a:moveTo>
                  <a:pt x="10" y="19"/>
                </a:moveTo>
                <a:cubicBezTo>
                  <a:pt x="9" y="18"/>
                  <a:pt x="8" y="16"/>
                  <a:pt x="8" y="14"/>
                </a:cubicBezTo>
                <a:cubicBezTo>
                  <a:pt x="8" y="13"/>
                  <a:pt x="9" y="11"/>
                  <a:pt x="10" y="10"/>
                </a:cubicBezTo>
                <a:cubicBezTo>
                  <a:pt x="11" y="8"/>
                  <a:pt x="13" y="8"/>
                  <a:pt x="15" y="8"/>
                </a:cubicBezTo>
                <a:cubicBezTo>
                  <a:pt x="17" y="8"/>
                  <a:pt x="18" y="8"/>
                  <a:pt x="20" y="10"/>
                </a:cubicBezTo>
                <a:cubicBezTo>
                  <a:pt x="22" y="12"/>
                  <a:pt x="22" y="16"/>
                  <a:pt x="20" y="19"/>
                </a:cubicBezTo>
                <a:cubicBezTo>
                  <a:pt x="17" y="22"/>
                  <a:pt x="13" y="22"/>
                  <a:pt x="10" y="19"/>
                </a:cubicBezTo>
                <a:close/>
                <a:moveTo>
                  <a:pt x="85" y="19"/>
                </a:moveTo>
                <a:cubicBezTo>
                  <a:pt x="83" y="21"/>
                  <a:pt x="80" y="21"/>
                  <a:pt x="79" y="19"/>
                </a:cubicBezTo>
                <a:cubicBezTo>
                  <a:pt x="78" y="18"/>
                  <a:pt x="77" y="17"/>
                  <a:pt x="77" y="16"/>
                </a:cubicBezTo>
                <a:cubicBezTo>
                  <a:pt x="77" y="15"/>
                  <a:pt x="78" y="14"/>
                  <a:pt x="79" y="13"/>
                </a:cubicBezTo>
                <a:cubicBezTo>
                  <a:pt x="80" y="12"/>
                  <a:pt x="81" y="11"/>
                  <a:pt x="82" y="11"/>
                </a:cubicBezTo>
                <a:cubicBezTo>
                  <a:pt x="83" y="11"/>
                  <a:pt x="84" y="12"/>
                  <a:pt x="85" y="13"/>
                </a:cubicBezTo>
                <a:cubicBezTo>
                  <a:pt x="86" y="14"/>
                  <a:pt x="87" y="15"/>
                  <a:pt x="87" y="16"/>
                </a:cubicBezTo>
                <a:cubicBezTo>
                  <a:pt x="87" y="17"/>
                  <a:pt x="86" y="18"/>
                  <a:pt x="8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8" name="Line 47"/>
          <p:cNvSpPr>
            <a:spLocks noChangeShapeType="1"/>
          </p:cNvSpPr>
          <p:nvPr/>
        </p:nvSpPr>
        <p:spPr bwMode="auto">
          <a:xfrm>
            <a:off x="3048567" y="2835998"/>
            <a:ext cx="2437035" cy="0"/>
          </a:xfrm>
          <a:prstGeom prst="line">
            <a:avLst/>
          </a:prstGeom>
          <a:noFill/>
          <a:ln w="6350">
            <a:solidFill>
              <a:sysClr val="windowText" lastClr="000000">
                <a:lumMod val="50000"/>
                <a:lumOff val="50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79" name="Line 49"/>
          <p:cNvSpPr>
            <a:spLocks noChangeShapeType="1"/>
          </p:cNvSpPr>
          <p:nvPr/>
        </p:nvSpPr>
        <p:spPr bwMode="auto">
          <a:xfrm>
            <a:off x="8617163" y="2835998"/>
            <a:ext cx="2437035" cy="0"/>
          </a:xfrm>
          <a:prstGeom prst="line">
            <a:avLst/>
          </a:prstGeom>
          <a:noFill/>
          <a:ln w="6350">
            <a:solidFill>
              <a:sysClr val="windowText" lastClr="000000">
                <a:lumMod val="50000"/>
                <a:lumOff val="50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0" name="Line 51"/>
          <p:cNvSpPr>
            <a:spLocks noChangeShapeType="1"/>
          </p:cNvSpPr>
          <p:nvPr/>
        </p:nvSpPr>
        <p:spPr bwMode="auto">
          <a:xfrm>
            <a:off x="3048567" y="4991916"/>
            <a:ext cx="2437035" cy="0"/>
          </a:xfrm>
          <a:prstGeom prst="line">
            <a:avLst/>
          </a:prstGeom>
          <a:noFill/>
          <a:ln w="6350">
            <a:solidFill>
              <a:sysClr val="windowText" lastClr="000000">
                <a:lumMod val="50000"/>
                <a:lumOff val="50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1" name="Line 53"/>
          <p:cNvSpPr>
            <a:spLocks noChangeShapeType="1"/>
          </p:cNvSpPr>
          <p:nvPr/>
        </p:nvSpPr>
        <p:spPr bwMode="auto">
          <a:xfrm>
            <a:off x="8617163" y="4991916"/>
            <a:ext cx="2437035" cy="0"/>
          </a:xfrm>
          <a:prstGeom prst="line">
            <a:avLst/>
          </a:prstGeom>
          <a:noFill/>
          <a:ln w="6350">
            <a:solidFill>
              <a:sysClr val="windowText" lastClr="000000">
                <a:lumMod val="50000"/>
                <a:lumOff val="50000"/>
              </a:sys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2" name="MH_Text_2"/>
          <p:cNvSpPr txBox="1"/>
          <p:nvPr>
            <p:custDataLst>
              <p:tags r:id="rId6"/>
            </p:custDataLst>
          </p:nvPr>
        </p:nvSpPr>
        <p:spPr>
          <a:xfrm>
            <a:off x="3057378" y="3010221"/>
            <a:ext cx="2566045" cy="551084"/>
          </a:xfrm>
          <a:prstGeom prst="rect">
            <a:avLst/>
          </a:prstGeom>
          <a:noFill/>
        </p:spPr>
        <p:txBody>
          <a:bodyPr lIns="0" tIns="0" rIns="0" bIns="0">
            <a:noAutofit/>
          </a:bodyPr>
          <a:lstStyle>
            <a:defPPr>
              <a:defRPr lang="zh-CN"/>
            </a:defPPr>
            <a:lvl1pPr>
              <a:lnSpc>
                <a:spcPct val="130000"/>
              </a:lnSpc>
              <a:defRPr sz="1200"/>
            </a:lvl1pPr>
          </a:lstStyle>
          <a:p>
            <a:pPr>
              <a:lnSpc>
                <a:spcPct val="120000"/>
              </a:lnSpc>
              <a:defRPr/>
            </a:pPr>
            <a:r>
              <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此处添加详细文本描述，建议与标题相关并符合整体语言风格</a:t>
            </a:r>
            <a:r>
              <a:rPr lang="en-US" altLang="zh-CN"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3" name="MH_SubTitle_2"/>
          <p:cNvSpPr txBox="1"/>
          <p:nvPr>
            <p:custDataLst>
              <p:tags r:id="rId7"/>
            </p:custDataLst>
          </p:nvPr>
        </p:nvSpPr>
        <p:spPr>
          <a:xfrm>
            <a:off x="3071621" y="2403988"/>
            <a:ext cx="1625120"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添加标题文字</a:t>
            </a:r>
            <a:endPar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4" name="MH_Text_2"/>
          <p:cNvSpPr txBox="1"/>
          <p:nvPr>
            <p:custDataLst>
              <p:tags r:id="rId8"/>
            </p:custDataLst>
          </p:nvPr>
        </p:nvSpPr>
        <p:spPr>
          <a:xfrm>
            <a:off x="8611794" y="3010221"/>
            <a:ext cx="2566045" cy="551084"/>
          </a:xfrm>
          <a:prstGeom prst="rect">
            <a:avLst/>
          </a:prstGeom>
          <a:noFill/>
        </p:spPr>
        <p:txBody>
          <a:bodyPr lIns="0" tIns="0" rIns="0" bIns="0">
            <a:noAutofit/>
          </a:bodyPr>
          <a:lstStyle>
            <a:defPPr>
              <a:defRPr lang="zh-CN"/>
            </a:defPPr>
            <a:lvl1pPr>
              <a:lnSpc>
                <a:spcPct val="130000"/>
              </a:lnSpc>
              <a:defRPr sz="1200"/>
            </a:lvl1pPr>
          </a:lstStyle>
          <a:p>
            <a:pPr>
              <a:lnSpc>
                <a:spcPct val="120000"/>
              </a:lnSpc>
              <a:defRPr/>
            </a:pPr>
            <a:r>
              <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此处添加详细文本描述，建议与标题相关并符合整体语言风格</a:t>
            </a:r>
            <a:r>
              <a:rPr lang="en-US" altLang="zh-CN"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5" name="MH_SubTitle_2"/>
          <p:cNvSpPr txBox="1"/>
          <p:nvPr>
            <p:custDataLst>
              <p:tags r:id="rId9"/>
            </p:custDataLst>
          </p:nvPr>
        </p:nvSpPr>
        <p:spPr>
          <a:xfrm>
            <a:off x="8626037" y="2403988"/>
            <a:ext cx="1625120"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添加标题文字</a:t>
            </a:r>
            <a:endPar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6" name="MH_Text_2"/>
          <p:cNvSpPr txBox="1"/>
          <p:nvPr>
            <p:custDataLst>
              <p:tags r:id="rId10"/>
            </p:custDataLst>
          </p:nvPr>
        </p:nvSpPr>
        <p:spPr>
          <a:xfrm>
            <a:off x="3071621" y="5170633"/>
            <a:ext cx="2566045" cy="551084"/>
          </a:xfrm>
          <a:prstGeom prst="rect">
            <a:avLst/>
          </a:prstGeom>
          <a:noFill/>
        </p:spPr>
        <p:txBody>
          <a:bodyPr lIns="0" tIns="0" rIns="0" bIns="0">
            <a:noAutofit/>
          </a:bodyPr>
          <a:lstStyle>
            <a:defPPr>
              <a:defRPr lang="zh-CN"/>
            </a:defPPr>
            <a:lvl1pPr>
              <a:lnSpc>
                <a:spcPct val="130000"/>
              </a:lnSpc>
              <a:defRPr sz="1200"/>
            </a:lvl1pPr>
          </a:lstStyle>
          <a:p>
            <a:pPr>
              <a:lnSpc>
                <a:spcPct val="120000"/>
              </a:lnSpc>
              <a:defRPr/>
            </a:pPr>
            <a:r>
              <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此处添加详细文本描述，建议与标题相关并符合整体语言风格</a:t>
            </a:r>
            <a:r>
              <a:rPr lang="en-US" altLang="zh-CN"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7" name="MH_SubTitle_2"/>
          <p:cNvSpPr txBox="1"/>
          <p:nvPr>
            <p:custDataLst>
              <p:tags r:id="rId11"/>
            </p:custDataLst>
          </p:nvPr>
        </p:nvSpPr>
        <p:spPr>
          <a:xfrm>
            <a:off x="3085864" y="4564400"/>
            <a:ext cx="1625120"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添加标题文字</a:t>
            </a:r>
            <a:endPar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8" name="MH_Text_2"/>
          <p:cNvSpPr txBox="1"/>
          <p:nvPr>
            <p:custDataLst>
              <p:tags r:id="rId12"/>
            </p:custDataLst>
          </p:nvPr>
        </p:nvSpPr>
        <p:spPr>
          <a:xfrm>
            <a:off x="8626037" y="5170633"/>
            <a:ext cx="2566045" cy="551084"/>
          </a:xfrm>
          <a:prstGeom prst="rect">
            <a:avLst/>
          </a:prstGeom>
          <a:noFill/>
        </p:spPr>
        <p:txBody>
          <a:bodyPr lIns="0" tIns="0" rIns="0" bIns="0">
            <a:noAutofit/>
          </a:bodyPr>
          <a:lstStyle>
            <a:defPPr>
              <a:defRPr lang="zh-CN"/>
            </a:defPPr>
            <a:lvl1pPr>
              <a:lnSpc>
                <a:spcPct val="130000"/>
              </a:lnSpc>
              <a:defRPr sz="1200"/>
            </a:lvl1pPr>
          </a:lstStyle>
          <a:p>
            <a:pPr>
              <a:lnSpc>
                <a:spcPct val="120000"/>
              </a:lnSpc>
              <a:defRPr/>
            </a:pPr>
            <a:r>
              <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此处添加详细文本描述，建议与标题相关并符合整体语言风格</a:t>
            </a:r>
            <a:r>
              <a:rPr lang="en-US" altLang="zh-CN"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dirty="0">
              <a:solidFill>
                <a:prstClr val="black">
                  <a:lumMod val="75000"/>
                  <a:lumOff val="25000"/>
                </a:prst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9" name="MH_SubTitle_2"/>
          <p:cNvSpPr txBox="1"/>
          <p:nvPr>
            <p:custDataLst>
              <p:tags r:id="rId13"/>
            </p:custDataLst>
          </p:nvPr>
        </p:nvSpPr>
        <p:spPr>
          <a:xfrm>
            <a:off x="8640280" y="4564400"/>
            <a:ext cx="1625120"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添加标题文字</a:t>
            </a:r>
            <a:endParaRPr lang="zh-CN" altLang="en-US" sz="18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4" name="图片 5"/>
          <p:cNvPicPr>
            <a:picLocks noChangeAspect="1"/>
          </p:cNvPicPr>
          <p:nvPr/>
        </p:nvPicPr>
        <p:blipFill>
          <a:blip r:embed="rId1">
            <a:extLst>
              <a:ext uri="{28A0092B-C50C-407E-A947-70E740481C1C}">
                <a14:useLocalDpi xmlns:a14="http://schemas.microsoft.com/office/drawing/2010/main" val="0"/>
              </a:ext>
            </a:extLst>
          </a:blip>
          <a:srcRect l="22670" b="4440"/>
          <a:stretch>
            <a:fillRect/>
          </a:stretch>
        </p:blipFill>
        <p:spPr bwMode="auto">
          <a:xfrm>
            <a:off x="0" y="476250"/>
            <a:ext cx="5008563"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5018088" y="2559050"/>
            <a:ext cx="58432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44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感谢在场各位耐心倾听</a:t>
            </a:r>
            <a:endParaRPr lang="zh-CN" altLang="en-US" sz="4400" b="1">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cxnSp>
        <p:nvCxnSpPr>
          <p:cNvPr id="10" name="直接连接符 6"/>
          <p:cNvCxnSpPr/>
          <p:nvPr/>
        </p:nvCxnSpPr>
        <p:spPr bwMode="auto">
          <a:xfrm>
            <a:off x="4314825" y="3463925"/>
            <a:ext cx="6816725" cy="0"/>
          </a:xfrm>
          <a:prstGeom prst="line">
            <a:avLst/>
          </a:prstGeom>
          <a:noFill/>
          <a:ln w="9525" algn="ctr">
            <a:solidFill>
              <a:srgbClr val="324F00"/>
            </a:solidFill>
            <a:round/>
          </a:ln>
          <a:extLst>
            <a:ext uri="{909E8E84-426E-40DD-AFC4-6F175D3DCCD1}">
              <a14:hiddenFill xmlns:a14="http://schemas.microsoft.com/office/drawing/2010/main">
                <a:noFill/>
              </a14:hiddenFill>
            </a:ext>
          </a:extLst>
        </p:spPr>
      </p:cxnSp>
      <p:sp>
        <p:nvSpPr>
          <p:cNvPr id="12" name="矩形 11"/>
          <p:cNvSpPr/>
          <p:nvPr/>
        </p:nvSpPr>
        <p:spPr>
          <a:xfrm>
            <a:off x="5027389" y="3528240"/>
            <a:ext cx="5432236" cy="702052"/>
          </a:xfrm>
          <a:prstGeom prst="rect">
            <a:avLst/>
          </a:prstGeom>
        </p:spPr>
        <p:txBody>
          <a:bodyPr wrap="square">
            <a:spAutoFit/>
          </a:bodyPr>
          <a:lstStyle/>
          <a:p>
            <a:pPr algn="ctr">
              <a:lnSpc>
                <a:spcPct val="150000"/>
              </a:lnSpc>
            </a:pPr>
            <a:r>
              <a:rPr lang="en-US" altLang="zh-CN" sz="1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 If it is not real text. If it is not real text</a:t>
            </a:r>
            <a:r>
              <a:rPr lang="en-US" altLang="zh-CN" sz="14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3" name="文本框 12"/>
          <p:cNvSpPr txBox="1"/>
          <p:nvPr/>
        </p:nvSpPr>
        <p:spPr>
          <a:xfrm>
            <a:off x="6662411" y="4293130"/>
            <a:ext cx="2121551" cy="335280"/>
          </a:xfrm>
          <a:prstGeom prst="rect">
            <a:avLst/>
          </a:prstGeom>
          <a:noFill/>
        </p:spPr>
        <p:txBody>
          <a:bodyPr wrap="square" rtlCol="0">
            <a:spAutoFit/>
          </a:bodyPr>
          <a:lstStyle/>
          <a:p>
            <a:pPr algn="dist"/>
            <a:r>
              <a:rPr lang="zh-CN" altLang="en-US" sz="1600" dirty="0">
                <a:latin typeface="Agency FB" panose="020B0503020202020204" pitchFamily="34" charset="0"/>
                <a:ea typeface="微软雅黑 Light" panose="020B0502040204020203" pitchFamily="34" charset="-122"/>
                <a:sym typeface="Agency FB" panose="020B0503020202020204" pitchFamily="34" charset="0"/>
              </a:rPr>
              <a:t>汇报人</a:t>
            </a:r>
            <a:r>
              <a:rPr lang="en-US" altLang="zh-CN" sz="1600" dirty="0">
                <a:latin typeface="Agency FB" panose="020B0503020202020204" pitchFamily="34" charset="0"/>
                <a:ea typeface="微软雅黑 Light" panose="020B0502040204020203" pitchFamily="34" charset="-122"/>
                <a:sym typeface="Agency FB" panose="020B0503020202020204" pitchFamily="34" charset="0"/>
              </a:rPr>
              <a:t>/</a:t>
            </a:r>
            <a:r>
              <a:rPr lang="zh-CN" altLang="en-US" sz="1600">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600" dirty="0">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0"/>
            <a:ext cx="3770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96"/>
          <p:cNvSpPr>
            <a:spLocks noEditPoints="1" noChangeArrowheads="1"/>
          </p:cNvSpPr>
          <p:nvPr/>
        </p:nvSpPr>
        <p:spPr bwMode="auto">
          <a:xfrm>
            <a:off x="5677138" y="2503894"/>
            <a:ext cx="837724" cy="925106"/>
          </a:xfrm>
          <a:custGeom>
            <a:avLst/>
            <a:gdLst>
              <a:gd name="T0" fmla="*/ 2147483646 w 214"/>
              <a:gd name="T1" fmla="*/ 2147483646 h 236"/>
              <a:gd name="T2" fmla="*/ 2147483646 w 214"/>
              <a:gd name="T3" fmla="*/ 2147483646 h 236"/>
              <a:gd name="T4" fmla="*/ 2147483646 w 214"/>
              <a:gd name="T5" fmla="*/ 2147483646 h 236"/>
              <a:gd name="T6" fmla="*/ 2147483646 w 214"/>
              <a:gd name="T7" fmla="*/ 0 h 236"/>
              <a:gd name="T8" fmla="*/ 2147483646 w 214"/>
              <a:gd name="T9" fmla="*/ 2147483646 h 236"/>
              <a:gd name="T10" fmla="*/ 2147483646 w 214"/>
              <a:gd name="T11" fmla="*/ 2147483646 h 236"/>
              <a:gd name="T12" fmla="*/ 2147483646 w 214"/>
              <a:gd name="T13" fmla="*/ 2147483646 h 236"/>
              <a:gd name="T14" fmla="*/ 2147483646 w 214"/>
              <a:gd name="T15" fmla="*/ 2147483646 h 236"/>
              <a:gd name="T16" fmla="*/ 2147483646 w 214"/>
              <a:gd name="T17" fmla="*/ 2147483646 h 236"/>
              <a:gd name="T18" fmla="*/ 2147483646 w 214"/>
              <a:gd name="T19" fmla="*/ 2147483646 h 236"/>
              <a:gd name="T20" fmla="*/ 2147483646 w 214"/>
              <a:gd name="T21" fmla="*/ 2147483646 h 236"/>
              <a:gd name="T22" fmla="*/ 2147483646 w 214"/>
              <a:gd name="T23" fmla="*/ 2147483646 h 236"/>
              <a:gd name="T24" fmla="*/ 2147483646 w 214"/>
              <a:gd name="T25" fmla="*/ 2147483646 h 236"/>
              <a:gd name="T26" fmla="*/ 2147483646 w 214"/>
              <a:gd name="T27" fmla="*/ 2147483646 h 236"/>
              <a:gd name="T28" fmla="*/ 2147483646 w 214"/>
              <a:gd name="T29" fmla="*/ 2147483646 h 236"/>
              <a:gd name="T30" fmla="*/ 2147483646 w 214"/>
              <a:gd name="T31" fmla="*/ 2147483646 h 236"/>
              <a:gd name="T32" fmla="*/ 2147483646 w 214"/>
              <a:gd name="T33" fmla="*/ 2147483646 h 236"/>
              <a:gd name="T34" fmla="*/ 2147483646 w 214"/>
              <a:gd name="T35" fmla="*/ 2147483646 h 236"/>
              <a:gd name="T36" fmla="*/ 2147483646 w 214"/>
              <a:gd name="T37" fmla="*/ 2147483646 h 236"/>
              <a:gd name="T38" fmla="*/ 2147483646 w 214"/>
              <a:gd name="T39" fmla="*/ 2147483646 h 236"/>
              <a:gd name="T40" fmla="*/ 2147483646 w 214"/>
              <a:gd name="T41" fmla="*/ 2147483646 h 236"/>
              <a:gd name="T42" fmla="*/ 2147483646 w 214"/>
              <a:gd name="T43" fmla="*/ 2147483646 h 236"/>
              <a:gd name="T44" fmla="*/ 2147483646 w 214"/>
              <a:gd name="T45" fmla="*/ 2147483646 h 236"/>
              <a:gd name="T46" fmla="*/ 2147483646 w 214"/>
              <a:gd name="T47" fmla="*/ 2147483646 h 236"/>
              <a:gd name="T48" fmla="*/ 2147483646 w 214"/>
              <a:gd name="T49" fmla="*/ 2147483646 h 236"/>
              <a:gd name="T50" fmla="*/ 2147483646 w 214"/>
              <a:gd name="T51" fmla="*/ 2147483646 h 236"/>
              <a:gd name="T52" fmla="*/ 2147483646 w 214"/>
              <a:gd name="T53" fmla="*/ 2147483646 h 236"/>
              <a:gd name="T54" fmla="*/ 2147483646 w 214"/>
              <a:gd name="T55" fmla="*/ 2147483646 h 236"/>
              <a:gd name="T56" fmla="*/ 2147483646 w 214"/>
              <a:gd name="T57" fmla="*/ 2147483646 h 236"/>
              <a:gd name="T58" fmla="*/ 2147483646 w 214"/>
              <a:gd name="T59" fmla="*/ 2147483646 h 236"/>
              <a:gd name="T60" fmla="*/ 2147483646 w 214"/>
              <a:gd name="T61" fmla="*/ 2147483646 h 236"/>
              <a:gd name="T62" fmla="*/ 2147483646 w 214"/>
              <a:gd name="T63" fmla="*/ 2147483646 h 236"/>
              <a:gd name="T64" fmla="*/ 2147483646 w 214"/>
              <a:gd name="T65" fmla="*/ 2147483646 h 236"/>
              <a:gd name="T66" fmla="*/ 2147483646 w 214"/>
              <a:gd name="T67" fmla="*/ 2147483646 h 236"/>
              <a:gd name="T68" fmla="*/ 2147483646 w 214"/>
              <a:gd name="T69" fmla="*/ 2147483646 h 236"/>
              <a:gd name="T70" fmla="*/ 2147483646 w 214"/>
              <a:gd name="T71" fmla="*/ 2147483646 h 236"/>
              <a:gd name="T72" fmla="*/ 2147483646 w 214"/>
              <a:gd name="T73" fmla="*/ 2147483646 h 236"/>
              <a:gd name="T74" fmla="*/ 2147483646 w 214"/>
              <a:gd name="T75" fmla="*/ 2147483646 h 236"/>
              <a:gd name="T76" fmla="*/ 2147483646 w 214"/>
              <a:gd name="T77" fmla="*/ 2147483646 h 236"/>
              <a:gd name="T78" fmla="*/ 2147483646 w 214"/>
              <a:gd name="T79" fmla="*/ 2147483646 h 236"/>
              <a:gd name="T80" fmla="*/ 2147483646 w 214"/>
              <a:gd name="T81" fmla="*/ 2147483646 h 236"/>
              <a:gd name="T82" fmla="*/ 2147483646 w 214"/>
              <a:gd name="T83" fmla="*/ 2147483646 h 236"/>
              <a:gd name="T84" fmla="*/ 2147483646 w 214"/>
              <a:gd name="T85" fmla="*/ 2147483646 h 236"/>
              <a:gd name="T86" fmla="*/ 2147483646 w 214"/>
              <a:gd name="T87" fmla="*/ 2147483646 h 236"/>
              <a:gd name="T88" fmla="*/ 2147483646 w 214"/>
              <a:gd name="T89" fmla="*/ 2147483646 h 236"/>
              <a:gd name="T90" fmla="*/ 2147483646 w 214"/>
              <a:gd name="T91" fmla="*/ 2147483646 h 236"/>
              <a:gd name="T92" fmla="*/ 2147483646 w 214"/>
              <a:gd name="T93" fmla="*/ 2147483646 h 236"/>
              <a:gd name="T94" fmla="*/ 2147483646 w 214"/>
              <a:gd name="T95" fmla="*/ 2147483646 h 236"/>
              <a:gd name="T96" fmla="*/ 2147483646 w 214"/>
              <a:gd name="T97" fmla="*/ 2147483646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 h="236">
                <a:moveTo>
                  <a:pt x="0" y="214"/>
                </a:moveTo>
                <a:lnTo>
                  <a:pt x="20" y="214"/>
                </a:lnTo>
                <a:lnTo>
                  <a:pt x="20" y="56"/>
                </a:lnTo>
                <a:lnTo>
                  <a:pt x="16" y="56"/>
                </a:lnTo>
                <a:lnTo>
                  <a:pt x="16" y="46"/>
                </a:lnTo>
                <a:lnTo>
                  <a:pt x="108" y="46"/>
                </a:lnTo>
                <a:lnTo>
                  <a:pt x="108" y="56"/>
                </a:lnTo>
                <a:lnTo>
                  <a:pt x="104" y="56"/>
                </a:lnTo>
                <a:lnTo>
                  <a:pt x="104" y="128"/>
                </a:lnTo>
                <a:lnTo>
                  <a:pt x="120" y="128"/>
                </a:lnTo>
                <a:lnTo>
                  <a:pt x="120" y="22"/>
                </a:lnTo>
                <a:lnTo>
                  <a:pt x="194" y="0"/>
                </a:lnTo>
                <a:lnTo>
                  <a:pt x="194" y="214"/>
                </a:lnTo>
                <a:lnTo>
                  <a:pt x="214" y="214"/>
                </a:lnTo>
                <a:lnTo>
                  <a:pt x="214" y="236"/>
                </a:lnTo>
                <a:lnTo>
                  <a:pt x="0" y="236"/>
                </a:lnTo>
                <a:lnTo>
                  <a:pt x="0" y="214"/>
                </a:lnTo>
                <a:close/>
                <a:moveTo>
                  <a:pt x="130" y="182"/>
                </a:moveTo>
                <a:lnTo>
                  <a:pt x="130" y="196"/>
                </a:lnTo>
                <a:lnTo>
                  <a:pt x="140" y="196"/>
                </a:lnTo>
                <a:lnTo>
                  <a:pt x="140" y="182"/>
                </a:lnTo>
                <a:lnTo>
                  <a:pt x="130" y="182"/>
                </a:lnTo>
                <a:close/>
                <a:moveTo>
                  <a:pt x="80" y="68"/>
                </a:moveTo>
                <a:lnTo>
                  <a:pt x="80" y="196"/>
                </a:lnTo>
                <a:lnTo>
                  <a:pt x="90" y="196"/>
                </a:lnTo>
                <a:lnTo>
                  <a:pt x="90" y="68"/>
                </a:lnTo>
                <a:lnTo>
                  <a:pt x="80" y="68"/>
                </a:lnTo>
                <a:close/>
                <a:moveTo>
                  <a:pt x="30" y="96"/>
                </a:moveTo>
                <a:lnTo>
                  <a:pt x="30" y="96"/>
                </a:lnTo>
                <a:lnTo>
                  <a:pt x="30" y="112"/>
                </a:lnTo>
                <a:lnTo>
                  <a:pt x="40" y="112"/>
                </a:lnTo>
                <a:lnTo>
                  <a:pt x="40" y="96"/>
                </a:lnTo>
                <a:lnTo>
                  <a:pt x="30" y="96"/>
                </a:lnTo>
                <a:close/>
                <a:moveTo>
                  <a:pt x="30" y="68"/>
                </a:moveTo>
                <a:lnTo>
                  <a:pt x="30" y="82"/>
                </a:lnTo>
                <a:lnTo>
                  <a:pt x="40" y="82"/>
                </a:lnTo>
                <a:lnTo>
                  <a:pt x="40" y="68"/>
                </a:lnTo>
                <a:lnTo>
                  <a:pt x="30" y="68"/>
                </a:lnTo>
                <a:close/>
                <a:moveTo>
                  <a:pt x="30" y="124"/>
                </a:moveTo>
                <a:lnTo>
                  <a:pt x="30" y="124"/>
                </a:lnTo>
                <a:lnTo>
                  <a:pt x="30" y="140"/>
                </a:lnTo>
                <a:lnTo>
                  <a:pt x="40" y="140"/>
                </a:lnTo>
                <a:lnTo>
                  <a:pt x="40" y="124"/>
                </a:lnTo>
                <a:lnTo>
                  <a:pt x="30" y="124"/>
                </a:lnTo>
                <a:close/>
                <a:moveTo>
                  <a:pt x="30" y="152"/>
                </a:moveTo>
                <a:lnTo>
                  <a:pt x="30" y="152"/>
                </a:lnTo>
                <a:lnTo>
                  <a:pt x="30" y="168"/>
                </a:lnTo>
                <a:lnTo>
                  <a:pt x="40" y="168"/>
                </a:lnTo>
                <a:lnTo>
                  <a:pt x="40" y="152"/>
                </a:lnTo>
                <a:lnTo>
                  <a:pt x="30" y="152"/>
                </a:lnTo>
                <a:close/>
                <a:moveTo>
                  <a:pt x="30" y="182"/>
                </a:moveTo>
                <a:lnTo>
                  <a:pt x="30" y="196"/>
                </a:lnTo>
                <a:lnTo>
                  <a:pt x="40" y="196"/>
                </a:lnTo>
                <a:lnTo>
                  <a:pt x="40" y="182"/>
                </a:lnTo>
                <a:lnTo>
                  <a:pt x="30" y="182"/>
                </a:lnTo>
                <a:close/>
                <a:moveTo>
                  <a:pt x="174" y="38"/>
                </a:moveTo>
                <a:lnTo>
                  <a:pt x="174" y="54"/>
                </a:lnTo>
                <a:lnTo>
                  <a:pt x="186" y="54"/>
                </a:lnTo>
                <a:lnTo>
                  <a:pt x="186" y="38"/>
                </a:lnTo>
                <a:lnTo>
                  <a:pt x="174" y="38"/>
                </a:lnTo>
                <a:close/>
                <a:moveTo>
                  <a:pt x="174" y="96"/>
                </a:moveTo>
                <a:lnTo>
                  <a:pt x="174" y="96"/>
                </a:lnTo>
                <a:lnTo>
                  <a:pt x="174" y="112"/>
                </a:lnTo>
                <a:lnTo>
                  <a:pt x="186" y="112"/>
                </a:lnTo>
                <a:lnTo>
                  <a:pt x="186" y="96"/>
                </a:lnTo>
                <a:lnTo>
                  <a:pt x="174" y="96"/>
                </a:lnTo>
                <a:close/>
                <a:moveTo>
                  <a:pt x="174" y="68"/>
                </a:moveTo>
                <a:lnTo>
                  <a:pt x="174" y="82"/>
                </a:lnTo>
                <a:lnTo>
                  <a:pt x="186" y="82"/>
                </a:lnTo>
                <a:lnTo>
                  <a:pt x="186" y="68"/>
                </a:lnTo>
                <a:lnTo>
                  <a:pt x="174" y="68"/>
                </a:lnTo>
                <a:close/>
                <a:moveTo>
                  <a:pt x="174" y="124"/>
                </a:moveTo>
                <a:lnTo>
                  <a:pt x="174" y="124"/>
                </a:lnTo>
                <a:lnTo>
                  <a:pt x="174" y="140"/>
                </a:lnTo>
                <a:lnTo>
                  <a:pt x="186" y="140"/>
                </a:lnTo>
                <a:lnTo>
                  <a:pt x="186" y="124"/>
                </a:lnTo>
                <a:lnTo>
                  <a:pt x="174" y="124"/>
                </a:lnTo>
                <a:close/>
                <a:moveTo>
                  <a:pt x="174" y="152"/>
                </a:moveTo>
                <a:lnTo>
                  <a:pt x="174" y="152"/>
                </a:lnTo>
                <a:lnTo>
                  <a:pt x="174" y="168"/>
                </a:lnTo>
                <a:lnTo>
                  <a:pt x="186" y="168"/>
                </a:lnTo>
                <a:lnTo>
                  <a:pt x="186" y="152"/>
                </a:lnTo>
                <a:lnTo>
                  <a:pt x="174" y="152"/>
                </a:lnTo>
                <a:close/>
                <a:moveTo>
                  <a:pt x="174" y="182"/>
                </a:moveTo>
                <a:lnTo>
                  <a:pt x="174" y="196"/>
                </a:lnTo>
                <a:lnTo>
                  <a:pt x="186" y="196"/>
                </a:lnTo>
                <a:lnTo>
                  <a:pt x="186" y="182"/>
                </a:lnTo>
                <a:lnTo>
                  <a:pt x="174" y="182"/>
                </a:lnTo>
                <a:close/>
                <a:moveTo>
                  <a:pt x="152" y="38"/>
                </a:moveTo>
                <a:lnTo>
                  <a:pt x="152" y="54"/>
                </a:lnTo>
                <a:lnTo>
                  <a:pt x="162" y="54"/>
                </a:lnTo>
                <a:lnTo>
                  <a:pt x="162" y="38"/>
                </a:lnTo>
                <a:lnTo>
                  <a:pt x="152" y="38"/>
                </a:lnTo>
                <a:close/>
                <a:moveTo>
                  <a:pt x="152" y="96"/>
                </a:moveTo>
                <a:lnTo>
                  <a:pt x="152" y="96"/>
                </a:lnTo>
                <a:lnTo>
                  <a:pt x="152" y="112"/>
                </a:lnTo>
                <a:lnTo>
                  <a:pt x="162" y="112"/>
                </a:lnTo>
                <a:lnTo>
                  <a:pt x="162" y="96"/>
                </a:lnTo>
                <a:lnTo>
                  <a:pt x="152" y="96"/>
                </a:lnTo>
                <a:close/>
                <a:moveTo>
                  <a:pt x="152" y="68"/>
                </a:moveTo>
                <a:lnTo>
                  <a:pt x="152" y="82"/>
                </a:lnTo>
                <a:lnTo>
                  <a:pt x="162" y="82"/>
                </a:lnTo>
                <a:lnTo>
                  <a:pt x="162" y="68"/>
                </a:lnTo>
                <a:lnTo>
                  <a:pt x="152" y="68"/>
                </a:lnTo>
                <a:close/>
                <a:moveTo>
                  <a:pt x="152" y="124"/>
                </a:moveTo>
                <a:lnTo>
                  <a:pt x="152" y="124"/>
                </a:lnTo>
                <a:lnTo>
                  <a:pt x="152" y="140"/>
                </a:lnTo>
                <a:lnTo>
                  <a:pt x="162" y="140"/>
                </a:lnTo>
                <a:lnTo>
                  <a:pt x="162" y="124"/>
                </a:lnTo>
                <a:lnTo>
                  <a:pt x="152" y="124"/>
                </a:lnTo>
                <a:close/>
                <a:moveTo>
                  <a:pt x="152" y="152"/>
                </a:moveTo>
                <a:lnTo>
                  <a:pt x="152" y="152"/>
                </a:lnTo>
                <a:lnTo>
                  <a:pt x="152" y="168"/>
                </a:lnTo>
                <a:lnTo>
                  <a:pt x="162" y="168"/>
                </a:lnTo>
                <a:lnTo>
                  <a:pt x="162" y="152"/>
                </a:lnTo>
                <a:lnTo>
                  <a:pt x="152" y="152"/>
                </a:lnTo>
                <a:close/>
                <a:moveTo>
                  <a:pt x="152" y="182"/>
                </a:moveTo>
                <a:lnTo>
                  <a:pt x="152" y="196"/>
                </a:lnTo>
                <a:lnTo>
                  <a:pt x="162" y="196"/>
                </a:lnTo>
                <a:lnTo>
                  <a:pt x="162" y="182"/>
                </a:lnTo>
                <a:lnTo>
                  <a:pt x="152" y="182"/>
                </a:lnTo>
                <a:close/>
                <a:moveTo>
                  <a:pt x="130" y="38"/>
                </a:moveTo>
                <a:lnTo>
                  <a:pt x="130" y="54"/>
                </a:lnTo>
                <a:lnTo>
                  <a:pt x="140" y="54"/>
                </a:lnTo>
                <a:lnTo>
                  <a:pt x="140" y="38"/>
                </a:lnTo>
                <a:lnTo>
                  <a:pt x="130" y="38"/>
                </a:lnTo>
                <a:close/>
                <a:moveTo>
                  <a:pt x="130" y="96"/>
                </a:moveTo>
                <a:lnTo>
                  <a:pt x="130" y="96"/>
                </a:lnTo>
                <a:lnTo>
                  <a:pt x="130" y="112"/>
                </a:lnTo>
                <a:lnTo>
                  <a:pt x="140" y="112"/>
                </a:lnTo>
                <a:lnTo>
                  <a:pt x="140" y="96"/>
                </a:lnTo>
                <a:lnTo>
                  <a:pt x="130" y="96"/>
                </a:lnTo>
                <a:close/>
                <a:moveTo>
                  <a:pt x="130" y="68"/>
                </a:moveTo>
                <a:lnTo>
                  <a:pt x="130" y="82"/>
                </a:lnTo>
                <a:lnTo>
                  <a:pt x="140" y="82"/>
                </a:lnTo>
                <a:lnTo>
                  <a:pt x="140" y="68"/>
                </a:lnTo>
                <a:lnTo>
                  <a:pt x="130" y="68"/>
                </a:lnTo>
                <a:close/>
                <a:moveTo>
                  <a:pt x="130" y="124"/>
                </a:moveTo>
                <a:lnTo>
                  <a:pt x="130" y="124"/>
                </a:lnTo>
                <a:lnTo>
                  <a:pt x="130" y="140"/>
                </a:lnTo>
                <a:lnTo>
                  <a:pt x="140" y="140"/>
                </a:lnTo>
                <a:lnTo>
                  <a:pt x="140" y="124"/>
                </a:lnTo>
                <a:lnTo>
                  <a:pt x="130" y="124"/>
                </a:lnTo>
                <a:close/>
                <a:moveTo>
                  <a:pt x="130" y="152"/>
                </a:moveTo>
                <a:lnTo>
                  <a:pt x="130" y="152"/>
                </a:lnTo>
                <a:lnTo>
                  <a:pt x="130" y="168"/>
                </a:lnTo>
                <a:lnTo>
                  <a:pt x="140" y="168"/>
                </a:lnTo>
                <a:lnTo>
                  <a:pt x="140" y="152"/>
                </a:lnTo>
                <a:lnTo>
                  <a:pt x="130" y="152"/>
                </a:lnTo>
                <a:close/>
              </a:path>
            </a:pathLst>
          </a:custGeom>
          <a:solidFill>
            <a:srgbClr val="75902F"/>
          </a:solidFill>
          <a:ln>
            <a:noFill/>
          </a:ln>
        </p:spPr>
        <p:txBody>
          <a:bodyPr/>
          <a:lstStyle/>
          <a:p>
            <a:endParaRPr lang="zh-CN" altLang="en-US">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7" name="矩形 16"/>
          <p:cNvSpPr/>
          <p:nvPr/>
        </p:nvSpPr>
        <p:spPr>
          <a:xfrm>
            <a:off x="4565600" y="3877696"/>
            <a:ext cx="3060799" cy="584775"/>
          </a:xfrm>
          <a:prstGeom prst="rect">
            <a:avLst/>
          </a:prstGeom>
        </p:spPr>
        <p:txBody>
          <a:bodyPr wrap="square">
            <a:spAutoFit/>
          </a:bodyPr>
          <a:lstStyle/>
          <a:p>
            <a:pPr algn="dist"/>
            <a:r>
              <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项目背景简介</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矩形 17"/>
          <p:cNvSpPr/>
          <p:nvPr/>
        </p:nvSpPr>
        <p:spPr>
          <a:xfrm>
            <a:off x="4285820" y="4588001"/>
            <a:ext cx="3620359" cy="332976"/>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a:t>
            </a:r>
            <a:r>
              <a:rPr lang="en-US" altLang="zh-CN" sz="12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Freeform 5"/>
          <p:cNvSpPr/>
          <p:nvPr/>
        </p:nvSpPr>
        <p:spPr bwMode="auto">
          <a:xfrm>
            <a:off x="10451980" y="5345529"/>
            <a:ext cx="698407" cy="598488"/>
          </a:xfrm>
          <a:custGeom>
            <a:avLst/>
            <a:gdLst>
              <a:gd name="T0" fmla="*/ 913 w 1075"/>
              <a:gd name="T1" fmla="*/ 428 h 921"/>
              <a:gd name="T2" fmla="*/ 1067 w 1075"/>
              <a:gd name="T3" fmla="*/ 393 h 921"/>
              <a:gd name="T4" fmla="*/ 844 w 1075"/>
              <a:gd name="T5" fmla="*/ 374 h 921"/>
              <a:gd name="T6" fmla="*/ 670 w 1075"/>
              <a:gd name="T7" fmla="*/ 370 h 921"/>
              <a:gd name="T8" fmla="*/ 478 w 1075"/>
              <a:gd name="T9" fmla="*/ 268 h 921"/>
              <a:gd name="T10" fmla="*/ 543 w 1075"/>
              <a:gd name="T11" fmla="*/ 231 h 921"/>
              <a:gd name="T12" fmla="*/ 686 w 1075"/>
              <a:gd name="T13" fmla="*/ 154 h 921"/>
              <a:gd name="T14" fmla="*/ 863 w 1075"/>
              <a:gd name="T15" fmla="*/ 108 h 921"/>
              <a:gd name="T16" fmla="*/ 720 w 1075"/>
              <a:gd name="T17" fmla="*/ 93 h 921"/>
              <a:gd name="T18" fmla="*/ 439 w 1075"/>
              <a:gd name="T19" fmla="*/ 89 h 921"/>
              <a:gd name="T20" fmla="*/ 385 w 1075"/>
              <a:gd name="T21" fmla="*/ 46 h 921"/>
              <a:gd name="T22" fmla="*/ 266 w 1075"/>
              <a:gd name="T23" fmla="*/ 166 h 921"/>
              <a:gd name="T24" fmla="*/ 124 w 1075"/>
              <a:gd name="T25" fmla="*/ 54 h 921"/>
              <a:gd name="T26" fmla="*/ 93 w 1075"/>
              <a:gd name="T27" fmla="*/ 93 h 921"/>
              <a:gd name="T28" fmla="*/ 92 w 1075"/>
              <a:gd name="T29" fmla="*/ 193 h 921"/>
              <a:gd name="T30" fmla="*/ 207 w 1075"/>
              <a:gd name="T31" fmla="*/ 479 h 921"/>
              <a:gd name="T32" fmla="*/ 391 w 1075"/>
              <a:gd name="T33" fmla="*/ 761 h 921"/>
              <a:gd name="T34" fmla="*/ 433 w 1075"/>
              <a:gd name="T35" fmla="*/ 846 h 921"/>
              <a:gd name="T36" fmla="*/ 491 w 1075"/>
              <a:gd name="T37" fmla="*/ 921 h 921"/>
              <a:gd name="T38" fmla="*/ 497 w 1075"/>
              <a:gd name="T39" fmla="*/ 608 h 921"/>
              <a:gd name="T40" fmla="*/ 542 w 1075"/>
              <a:gd name="T41" fmla="*/ 541 h 921"/>
              <a:gd name="T42" fmla="*/ 482 w 1075"/>
              <a:gd name="T43" fmla="*/ 415 h 921"/>
              <a:gd name="T44" fmla="*/ 817 w 1075"/>
              <a:gd name="T45" fmla="*/ 455 h 921"/>
              <a:gd name="T46" fmla="*/ 1075 w 1075"/>
              <a:gd name="T47" fmla="*/ 489 h 921"/>
              <a:gd name="T48" fmla="*/ 913 w 1075"/>
              <a:gd name="T49" fmla="*/ 42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5" h="921">
                <a:moveTo>
                  <a:pt x="913" y="428"/>
                </a:moveTo>
                <a:cubicBezTo>
                  <a:pt x="924" y="397"/>
                  <a:pt x="1025" y="397"/>
                  <a:pt x="1067" y="393"/>
                </a:cubicBezTo>
                <a:cubicBezTo>
                  <a:pt x="1040" y="347"/>
                  <a:pt x="871" y="362"/>
                  <a:pt x="844" y="374"/>
                </a:cubicBezTo>
                <a:cubicBezTo>
                  <a:pt x="817" y="385"/>
                  <a:pt x="670" y="370"/>
                  <a:pt x="670" y="370"/>
                </a:cubicBezTo>
                <a:cubicBezTo>
                  <a:pt x="659" y="281"/>
                  <a:pt x="536" y="306"/>
                  <a:pt x="478" y="268"/>
                </a:cubicBezTo>
                <a:cubicBezTo>
                  <a:pt x="509" y="291"/>
                  <a:pt x="542" y="257"/>
                  <a:pt x="543" y="231"/>
                </a:cubicBezTo>
                <a:cubicBezTo>
                  <a:pt x="547" y="146"/>
                  <a:pt x="651" y="148"/>
                  <a:pt x="686" y="154"/>
                </a:cubicBezTo>
                <a:cubicBezTo>
                  <a:pt x="782" y="158"/>
                  <a:pt x="849" y="158"/>
                  <a:pt x="863" y="108"/>
                </a:cubicBezTo>
                <a:cubicBezTo>
                  <a:pt x="799" y="68"/>
                  <a:pt x="720" y="93"/>
                  <a:pt x="720" y="93"/>
                </a:cubicBezTo>
                <a:cubicBezTo>
                  <a:pt x="720" y="93"/>
                  <a:pt x="457" y="124"/>
                  <a:pt x="439" y="89"/>
                </a:cubicBezTo>
                <a:cubicBezTo>
                  <a:pt x="418" y="52"/>
                  <a:pt x="385" y="46"/>
                  <a:pt x="385" y="46"/>
                </a:cubicBezTo>
                <a:cubicBezTo>
                  <a:pt x="299" y="39"/>
                  <a:pt x="281" y="108"/>
                  <a:pt x="266" y="166"/>
                </a:cubicBezTo>
                <a:cubicBezTo>
                  <a:pt x="235" y="0"/>
                  <a:pt x="147" y="46"/>
                  <a:pt x="124" y="54"/>
                </a:cubicBezTo>
                <a:cubicBezTo>
                  <a:pt x="0" y="62"/>
                  <a:pt x="93" y="93"/>
                  <a:pt x="93" y="93"/>
                </a:cubicBezTo>
                <a:cubicBezTo>
                  <a:pt x="75" y="177"/>
                  <a:pt x="98" y="178"/>
                  <a:pt x="92" y="193"/>
                </a:cubicBezTo>
                <a:cubicBezTo>
                  <a:pt x="18" y="406"/>
                  <a:pt x="168" y="488"/>
                  <a:pt x="207" y="479"/>
                </a:cubicBezTo>
                <a:cubicBezTo>
                  <a:pt x="265" y="541"/>
                  <a:pt x="375" y="722"/>
                  <a:pt x="391" y="761"/>
                </a:cubicBezTo>
                <a:cubicBezTo>
                  <a:pt x="401" y="789"/>
                  <a:pt x="409" y="816"/>
                  <a:pt x="433" y="846"/>
                </a:cubicBezTo>
                <a:cubicBezTo>
                  <a:pt x="476" y="876"/>
                  <a:pt x="469" y="889"/>
                  <a:pt x="491" y="921"/>
                </a:cubicBezTo>
                <a:cubicBezTo>
                  <a:pt x="578" y="852"/>
                  <a:pt x="508" y="658"/>
                  <a:pt x="497" y="608"/>
                </a:cubicBezTo>
                <a:cubicBezTo>
                  <a:pt x="508" y="599"/>
                  <a:pt x="542" y="604"/>
                  <a:pt x="542" y="541"/>
                </a:cubicBezTo>
                <a:cubicBezTo>
                  <a:pt x="521" y="516"/>
                  <a:pt x="459" y="462"/>
                  <a:pt x="482" y="415"/>
                </a:cubicBezTo>
                <a:cubicBezTo>
                  <a:pt x="520" y="404"/>
                  <a:pt x="778" y="431"/>
                  <a:pt x="817" y="455"/>
                </a:cubicBezTo>
                <a:cubicBezTo>
                  <a:pt x="967" y="570"/>
                  <a:pt x="1069" y="505"/>
                  <a:pt x="1075" y="489"/>
                </a:cubicBezTo>
                <a:cubicBezTo>
                  <a:pt x="1071" y="439"/>
                  <a:pt x="932" y="447"/>
                  <a:pt x="913" y="428"/>
                </a:cubicBezTo>
                <a:close/>
              </a:path>
            </a:pathLst>
          </a:custGeom>
          <a:solidFill>
            <a:srgbClr val="75902F"/>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40"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4481" t="16267" r="4596" b="21378"/>
          <a:stretch>
            <a:fillRect/>
          </a:stretch>
        </p:blipFill>
        <p:spPr bwMode="auto">
          <a:xfrm flipH="1">
            <a:off x="11015845" y="4325259"/>
            <a:ext cx="1176155" cy="263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0"/>
            <a:ext cx="3770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565600" y="3877696"/>
            <a:ext cx="3060799" cy="584775"/>
          </a:xfrm>
          <a:prstGeom prst="rect">
            <a:avLst/>
          </a:prstGeom>
        </p:spPr>
        <p:txBody>
          <a:bodyPr wrap="square">
            <a:spAutoFit/>
          </a:bodyPr>
          <a:lstStyle/>
          <a:p>
            <a:pPr algn="dist"/>
            <a:r>
              <a:rPr lang="zh-CN" altLang="en-US" sz="32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项目计划介绍</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矩形 17"/>
          <p:cNvSpPr/>
          <p:nvPr/>
        </p:nvSpPr>
        <p:spPr>
          <a:xfrm>
            <a:off x="4285820" y="4588001"/>
            <a:ext cx="3620359" cy="332976"/>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a:t>
            </a:r>
            <a:r>
              <a:rPr lang="en-US" altLang="zh-CN" sz="12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Freeform 5"/>
          <p:cNvSpPr/>
          <p:nvPr/>
        </p:nvSpPr>
        <p:spPr bwMode="auto">
          <a:xfrm>
            <a:off x="10451980" y="5345529"/>
            <a:ext cx="698407" cy="598488"/>
          </a:xfrm>
          <a:custGeom>
            <a:avLst/>
            <a:gdLst>
              <a:gd name="T0" fmla="*/ 913 w 1075"/>
              <a:gd name="T1" fmla="*/ 428 h 921"/>
              <a:gd name="T2" fmla="*/ 1067 w 1075"/>
              <a:gd name="T3" fmla="*/ 393 h 921"/>
              <a:gd name="T4" fmla="*/ 844 w 1075"/>
              <a:gd name="T5" fmla="*/ 374 h 921"/>
              <a:gd name="T6" fmla="*/ 670 w 1075"/>
              <a:gd name="T7" fmla="*/ 370 h 921"/>
              <a:gd name="T8" fmla="*/ 478 w 1075"/>
              <a:gd name="T9" fmla="*/ 268 h 921"/>
              <a:gd name="T10" fmla="*/ 543 w 1075"/>
              <a:gd name="T11" fmla="*/ 231 h 921"/>
              <a:gd name="T12" fmla="*/ 686 w 1075"/>
              <a:gd name="T13" fmla="*/ 154 h 921"/>
              <a:gd name="T14" fmla="*/ 863 w 1075"/>
              <a:gd name="T15" fmla="*/ 108 h 921"/>
              <a:gd name="T16" fmla="*/ 720 w 1075"/>
              <a:gd name="T17" fmla="*/ 93 h 921"/>
              <a:gd name="T18" fmla="*/ 439 w 1075"/>
              <a:gd name="T19" fmla="*/ 89 h 921"/>
              <a:gd name="T20" fmla="*/ 385 w 1075"/>
              <a:gd name="T21" fmla="*/ 46 h 921"/>
              <a:gd name="T22" fmla="*/ 266 w 1075"/>
              <a:gd name="T23" fmla="*/ 166 h 921"/>
              <a:gd name="T24" fmla="*/ 124 w 1075"/>
              <a:gd name="T25" fmla="*/ 54 h 921"/>
              <a:gd name="T26" fmla="*/ 93 w 1075"/>
              <a:gd name="T27" fmla="*/ 93 h 921"/>
              <a:gd name="T28" fmla="*/ 92 w 1075"/>
              <a:gd name="T29" fmla="*/ 193 h 921"/>
              <a:gd name="T30" fmla="*/ 207 w 1075"/>
              <a:gd name="T31" fmla="*/ 479 h 921"/>
              <a:gd name="T32" fmla="*/ 391 w 1075"/>
              <a:gd name="T33" fmla="*/ 761 h 921"/>
              <a:gd name="T34" fmla="*/ 433 w 1075"/>
              <a:gd name="T35" fmla="*/ 846 h 921"/>
              <a:gd name="T36" fmla="*/ 491 w 1075"/>
              <a:gd name="T37" fmla="*/ 921 h 921"/>
              <a:gd name="T38" fmla="*/ 497 w 1075"/>
              <a:gd name="T39" fmla="*/ 608 h 921"/>
              <a:gd name="T40" fmla="*/ 542 w 1075"/>
              <a:gd name="T41" fmla="*/ 541 h 921"/>
              <a:gd name="T42" fmla="*/ 482 w 1075"/>
              <a:gd name="T43" fmla="*/ 415 h 921"/>
              <a:gd name="T44" fmla="*/ 817 w 1075"/>
              <a:gd name="T45" fmla="*/ 455 h 921"/>
              <a:gd name="T46" fmla="*/ 1075 w 1075"/>
              <a:gd name="T47" fmla="*/ 489 h 921"/>
              <a:gd name="T48" fmla="*/ 913 w 1075"/>
              <a:gd name="T49" fmla="*/ 42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5" h="921">
                <a:moveTo>
                  <a:pt x="913" y="428"/>
                </a:moveTo>
                <a:cubicBezTo>
                  <a:pt x="924" y="397"/>
                  <a:pt x="1025" y="397"/>
                  <a:pt x="1067" y="393"/>
                </a:cubicBezTo>
                <a:cubicBezTo>
                  <a:pt x="1040" y="347"/>
                  <a:pt x="871" y="362"/>
                  <a:pt x="844" y="374"/>
                </a:cubicBezTo>
                <a:cubicBezTo>
                  <a:pt x="817" y="385"/>
                  <a:pt x="670" y="370"/>
                  <a:pt x="670" y="370"/>
                </a:cubicBezTo>
                <a:cubicBezTo>
                  <a:pt x="659" y="281"/>
                  <a:pt x="536" y="306"/>
                  <a:pt x="478" y="268"/>
                </a:cubicBezTo>
                <a:cubicBezTo>
                  <a:pt x="509" y="291"/>
                  <a:pt x="542" y="257"/>
                  <a:pt x="543" y="231"/>
                </a:cubicBezTo>
                <a:cubicBezTo>
                  <a:pt x="547" y="146"/>
                  <a:pt x="651" y="148"/>
                  <a:pt x="686" y="154"/>
                </a:cubicBezTo>
                <a:cubicBezTo>
                  <a:pt x="782" y="158"/>
                  <a:pt x="849" y="158"/>
                  <a:pt x="863" y="108"/>
                </a:cubicBezTo>
                <a:cubicBezTo>
                  <a:pt x="799" y="68"/>
                  <a:pt x="720" y="93"/>
                  <a:pt x="720" y="93"/>
                </a:cubicBezTo>
                <a:cubicBezTo>
                  <a:pt x="720" y="93"/>
                  <a:pt x="457" y="124"/>
                  <a:pt x="439" y="89"/>
                </a:cubicBezTo>
                <a:cubicBezTo>
                  <a:pt x="418" y="52"/>
                  <a:pt x="385" y="46"/>
                  <a:pt x="385" y="46"/>
                </a:cubicBezTo>
                <a:cubicBezTo>
                  <a:pt x="299" y="39"/>
                  <a:pt x="281" y="108"/>
                  <a:pt x="266" y="166"/>
                </a:cubicBezTo>
                <a:cubicBezTo>
                  <a:pt x="235" y="0"/>
                  <a:pt x="147" y="46"/>
                  <a:pt x="124" y="54"/>
                </a:cubicBezTo>
                <a:cubicBezTo>
                  <a:pt x="0" y="62"/>
                  <a:pt x="93" y="93"/>
                  <a:pt x="93" y="93"/>
                </a:cubicBezTo>
                <a:cubicBezTo>
                  <a:pt x="75" y="177"/>
                  <a:pt x="98" y="178"/>
                  <a:pt x="92" y="193"/>
                </a:cubicBezTo>
                <a:cubicBezTo>
                  <a:pt x="18" y="406"/>
                  <a:pt x="168" y="488"/>
                  <a:pt x="207" y="479"/>
                </a:cubicBezTo>
                <a:cubicBezTo>
                  <a:pt x="265" y="541"/>
                  <a:pt x="375" y="722"/>
                  <a:pt x="391" y="761"/>
                </a:cubicBezTo>
                <a:cubicBezTo>
                  <a:pt x="401" y="789"/>
                  <a:pt x="409" y="816"/>
                  <a:pt x="433" y="846"/>
                </a:cubicBezTo>
                <a:cubicBezTo>
                  <a:pt x="476" y="876"/>
                  <a:pt x="469" y="889"/>
                  <a:pt x="491" y="921"/>
                </a:cubicBezTo>
                <a:cubicBezTo>
                  <a:pt x="578" y="852"/>
                  <a:pt x="508" y="658"/>
                  <a:pt x="497" y="608"/>
                </a:cubicBezTo>
                <a:cubicBezTo>
                  <a:pt x="508" y="599"/>
                  <a:pt x="542" y="604"/>
                  <a:pt x="542" y="541"/>
                </a:cubicBezTo>
                <a:cubicBezTo>
                  <a:pt x="521" y="516"/>
                  <a:pt x="459" y="462"/>
                  <a:pt x="482" y="415"/>
                </a:cubicBezTo>
                <a:cubicBezTo>
                  <a:pt x="520" y="404"/>
                  <a:pt x="778" y="431"/>
                  <a:pt x="817" y="455"/>
                </a:cubicBezTo>
                <a:cubicBezTo>
                  <a:pt x="967" y="570"/>
                  <a:pt x="1069" y="505"/>
                  <a:pt x="1075" y="489"/>
                </a:cubicBezTo>
                <a:cubicBezTo>
                  <a:pt x="1071" y="439"/>
                  <a:pt x="932" y="447"/>
                  <a:pt x="913" y="428"/>
                </a:cubicBezTo>
                <a:close/>
              </a:path>
            </a:pathLst>
          </a:custGeom>
          <a:solidFill>
            <a:srgbClr val="75902F"/>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40"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4481" t="16267" r="4596" b="21378"/>
          <a:stretch>
            <a:fillRect/>
          </a:stretch>
        </p:blipFill>
        <p:spPr bwMode="auto">
          <a:xfrm flipH="1">
            <a:off x="11015845" y="4325259"/>
            <a:ext cx="1176155" cy="263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7"/>
          <p:cNvSpPr>
            <a:spLocks noEditPoints="1" noChangeArrowheads="1"/>
          </p:cNvSpPr>
          <p:nvPr/>
        </p:nvSpPr>
        <p:spPr bwMode="auto">
          <a:xfrm>
            <a:off x="5755053" y="2560638"/>
            <a:ext cx="681893" cy="868362"/>
          </a:xfrm>
          <a:custGeom>
            <a:avLst/>
            <a:gdLst>
              <a:gd name="T0" fmla="*/ 2147483646 w 422"/>
              <a:gd name="T1" fmla="*/ 2147483646 h 538"/>
              <a:gd name="T2" fmla="*/ 2147483646 w 422"/>
              <a:gd name="T3" fmla="*/ 2147483646 h 538"/>
              <a:gd name="T4" fmla="*/ 2147483646 w 422"/>
              <a:gd name="T5" fmla="*/ 2147483646 h 538"/>
              <a:gd name="T6" fmla="*/ 2147483646 w 422"/>
              <a:gd name="T7" fmla="*/ 2147483646 h 538"/>
              <a:gd name="T8" fmla="*/ 2147483646 w 422"/>
              <a:gd name="T9" fmla="*/ 2147483646 h 538"/>
              <a:gd name="T10" fmla="*/ 2147483646 w 422"/>
              <a:gd name="T11" fmla="*/ 2147483646 h 538"/>
              <a:gd name="T12" fmla="*/ 2147483646 w 422"/>
              <a:gd name="T13" fmla="*/ 2147483646 h 538"/>
              <a:gd name="T14" fmla="*/ 2147483646 w 422"/>
              <a:gd name="T15" fmla="*/ 2147483646 h 538"/>
              <a:gd name="T16" fmla="*/ 2147483646 w 422"/>
              <a:gd name="T17" fmla="*/ 2147483646 h 538"/>
              <a:gd name="T18" fmla="*/ 2147483646 w 422"/>
              <a:gd name="T19" fmla="*/ 2147483646 h 538"/>
              <a:gd name="T20" fmla="*/ 2147483646 w 422"/>
              <a:gd name="T21" fmla="*/ 2147483646 h 538"/>
              <a:gd name="T22" fmla="*/ 2147483646 w 422"/>
              <a:gd name="T23" fmla="*/ 2147483646 h 538"/>
              <a:gd name="T24" fmla="*/ 2147483646 w 422"/>
              <a:gd name="T25" fmla="*/ 2147483646 h 538"/>
              <a:gd name="T26" fmla="*/ 2147483646 w 422"/>
              <a:gd name="T27" fmla="*/ 2147483646 h 538"/>
              <a:gd name="T28" fmla="*/ 2147483646 w 422"/>
              <a:gd name="T29" fmla="*/ 0 h 538"/>
              <a:gd name="T30" fmla="*/ 2147483646 w 422"/>
              <a:gd name="T31" fmla="*/ 2147483646 h 538"/>
              <a:gd name="T32" fmla="*/ 2147483646 w 422"/>
              <a:gd name="T33" fmla="*/ 2147483646 h 538"/>
              <a:gd name="T34" fmla="*/ 2147483646 w 422"/>
              <a:gd name="T35" fmla="*/ 2147483646 h 538"/>
              <a:gd name="T36" fmla="*/ 2147483646 w 422"/>
              <a:gd name="T37" fmla="*/ 2147483646 h 538"/>
              <a:gd name="T38" fmla="*/ 2147483646 w 422"/>
              <a:gd name="T39" fmla="*/ 2147483646 h 538"/>
              <a:gd name="T40" fmla="*/ 2147483646 w 422"/>
              <a:gd name="T41" fmla="*/ 2147483646 h 538"/>
              <a:gd name="T42" fmla="*/ 2147483646 w 422"/>
              <a:gd name="T43" fmla="*/ 2147483646 h 538"/>
              <a:gd name="T44" fmla="*/ 2147483646 w 422"/>
              <a:gd name="T45" fmla="*/ 2147483646 h 538"/>
              <a:gd name="T46" fmla="*/ 2147483646 w 422"/>
              <a:gd name="T47" fmla="*/ 2147483646 h 538"/>
              <a:gd name="T48" fmla="*/ 2147483646 w 422"/>
              <a:gd name="T49" fmla="*/ 2147483646 h 538"/>
              <a:gd name="T50" fmla="*/ 2147483646 w 422"/>
              <a:gd name="T51" fmla="*/ 2147483646 h 538"/>
              <a:gd name="T52" fmla="*/ 2147483646 w 422"/>
              <a:gd name="T53" fmla="*/ 2147483646 h 538"/>
              <a:gd name="T54" fmla="*/ 2147483646 w 422"/>
              <a:gd name="T55" fmla="*/ 2147483646 h 538"/>
              <a:gd name="T56" fmla="*/ 2147483646 w 422"/>
              <a:gd name="T57" fmla="*/ 2147483646 h 538"/>
              <a:gd name="T58" fmla="*/ 2147483646 w 422"/>
              <a:gd name="T59" fmla="*/ 2147483646 h 538"/>
              <a:gd name="T60" fmla="*/ 2147483646 w 422"/>
              <a:gd name="T61" fmla="*/ 2147483646 h 538"/>
              <a:gd name="T62" fmla="*/ 2147483646 w 422"/>
              <a:gd name="T63" fmla="*/ 2147483646 h 538"/>
              <a:gd name="T64" fmla="*/ 2147483646 w 422"/>
              <a:gd name="T65" fmla="*/ 2147483646 h 538"/>
              <a:gd name="T66" fmla="*/ 2147483646 w 422"/>
              <a:gd name="T67" fmla="*/ 2147483646 h 538"/>
              <a:gd name="T68" fmla="*/ 2147483646 w 422"/>
              <a:gd name="T69" fmla="*/ 2147483646 h 538"/>
              <a:gd name="T70" fmla="*/ 2147483646 w 422"/>
              <a:gd name="T71" fmla="*/ 2147483646 h 538"/>
              <a:gd name="T72" fmla="*/ 2147483646 w 422"/>
              <a:gd name="T73" fmla="*/ 2147483646 h 538"/>
              <a:gd name="T74" fmla="*/ 2147483646 w 422"/>
              <a:gd name="T75" fmla="*/ 2147483646 h 538"/>
              <a:gd name="T76" fmla="*/ 2147483646 w 422"/>
              <a:gd name="T77" fmla="*/ 2147483646 h 538"/>
              <a:gd name="T78" fmla="*/ 2147483646 w 422"/>
              <a:gd name="T79" fmla="*/ 2147483646 h 538"/>
              <a:gd name="T80" fmla="*/ 2147483646 w 422"/>
              <a:gd name="T81" fmla="*/ 2147483646 h 538"/>
              <a:gd name="T82" fmla="*/ 2147483646 w 422"/>
              <a:gd name="T83" fmla="*/ 2147483646 h 538"/>
              <a:gd name="T84" fmla="*/ 2147483646 w 422"/>
              <a:gd name="T85" fmla="*/ 2147483646 h 538"/>
              <a:gd name="T86" fmla="*/ 2147483646 w 422"/>
              <a:gd name="T87" fmla="*/ 2147483646 h 538"/>
              <a:gd name="T88" fmla="*/ 2147483646 w 422"/>
              <a:gd name="T89" fmla="*/ 2147483646 h 538"/>
              <a:gd name="T90" fmla="*/ 2147483646 w 422"/>
              <a:gd name="T91" fmla="*/ 2147483646 h 538"/>
              <a:gd name="T92" fmla="*/ 2147483646 w 422"/>
              <a:gd name="T93" fmla="*/ 2147483646 h 538"/>
              <a:gd name="T94" fmla="*/ 2147483646 w 422"/>
              <a:gd name="T95" fmla="*/ 2147483646 h 538"/>
              <a:gd name="T96" fmla="*/ 2147483646 w 422"/>
              <a:gd name="T97" fmla="*/ 2147483646 h 538"/>
              <a:gd name="T98" fmla="*/ 2147483646 w 422"/>
              <a:gd name="T99" fmla="*/ 2147483646 h 538"/>
              <a:gd name="T100" fmla="*/ 2147483646 w 422"/>
              <a:gd name="T101" fmla="*/ 2147483646 h 538"/>
              <a:gd name="T102" fmla="*/ 2147483646 w 422"/>
              <a:gd name="T103" fmla="*/ 2147483646 h 538"/>
              <a:gd name="T104" fmla="*/ 2147483646 w 422"/>
              <a:gd name="T105" fmla="*/ 2147483646 h 538"/>
              <a:gd name="T106" fmla="*/ 0 w 422"/>
              <a:gd name="T107" fmla="*/ 2147483646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2" h="538">
                <a:moveTo>
                  <a:pt x="148" y="12"/>
                </a:moveTo>
                <a:lnTo>
                  <a:pt x="148" y="12"/>
                </a:lnTo>
                <a:lnTo>
                  <a:pt x="140" y="16"/>
                </a:lnTo>
                <a:lnTo>
                  <a:pt x="138" y="18"/>
                </a:lnTo>
                <a:lnTo>
                  <a:pt x="136" y="18"/>
                </a:lnTo>
                <a:lnTo>
                  <a:pt x="130" y="22"/>
                </a:lnTo>
                <a:lnTo>
                  <a:pt x="128" y="24"/>
                </a:lnTo>
                <a:lnTo>
                  <a:pt x="126" y="24"/>
                </a:lnTo>
                <a:lnTo>
                  <a:pt x="124" y="26"/>
                </a:lnTo>
                <a:lnTo>
                  <a:pt x="122" y="26"/>
                </a:lnTo>
                <a:lnTo>
                  <a:pt x="122" y="28"/>
                </a:lnTo>
                <a:lnTo>
                  <a:pt x="118" y="28"/>
                </a:lnTo>
                <a:lnTo>
                  <a:pt x="118" y="30"/>
                </a:lnTo>
                <a:lnTo>
                  <a:pt x="116" y="30"/>
                </a:lnTo>
                <a:lnTo>
                  <a:pt x="116" y="32"/>
                </a:lnTo>
                <a:lnTo>
                  <a:pt x="114" y="32"/>
                </a:lnTo>
                <a:lnTo>
                  <a:pt x="112" y="34"/>
                </a:lnTo>
                <a:lnTo>
                  <a:pt x="110" y="34"/>
                </a:lnTo>
                <a:lnTo>
                  <a:pt x="110" y="36"/>
                </a:lnTo>
                <a:lnTo>
                  <a:pt x="108" y="36"/>
                </a:lnTo>
                <a:lnTo>
                  <a:pt x="106" y="38"/>
                </a:lnTo>
                <a:lnTo>
                  <a:pt x="104" y="40"/>
                </a:lnTo>
                <a:lnTo>
                  <a:pt x="102" y="40"/>
                </a:lnTo>
                <a:lnTo>
                  <a:pt x="102" y="42"/>
                </a:lnTo>
                <a:lnTo>
                  <a:pt x="100" y="44"/>
                </a:lnTo>
                <a:lnTo>
                  <a:pt x="98" y="46"/>
                </a:lnTo>
                <a:lnTo>
                  <a:pt x="96" y="46"/>
                </a:lnTo>
                <a:lnTo>
                  <a:pt x="96" y="48"/>
                </a:lnTo>
                <a:lnTo>
                  <a:pt x="78" y="68"/>
                </a:lnTo>
                <a:lnTo>
                  <a:pt x="64" y="90"/>
                </a:lnTo>
                <a:lnTo>
                  <a:pt x="52" y="116"/>
                </a:lnTo>
                <a:lnTo>
                  <a:pt x="46" y="144"/>
                </a:lnTo>
                <a:lnTo>
                  <a:pt x="14" y="322"/>
                </a:lnTo>
                <a:lnTo>
                  <a:pt x="404" y="322"/>
                </a:lnTo>
                <a:lnTo>
                  <a:pt x="386" y="166"/>
                </a:lnTo>
                <a:lnTo>
                  <a:pt x="382" y="140"/>
                </a:lnTo>
                <a:lnTo>
                  <a:pt x="376" y="116"/>
                </a:lnTo>
                <a:lnTo>
                  <a:pt x="366" y="92"/>
                </a:lnTo>
                <a:lnTo>
                  <a:pt x="352" y="70"/>
                </a:lnTo>
                <a:lnTo>
                  <a:pt x="336" y="50"/>
                </a:lnTo>
                <a:lnTo>
                  <a:pt x="316" y="32"/>
                </a:lnTo>
                <a:lnTo>
                  <a:pt x="294" y="18"/>
                </a:lnTo>
                <a:lnTo>
                  <a:pt x="268" y="8"/>
                </a:lnTo>
                <a:lnTo>
                  <a:pt x="242" y="2"/>
                </a:lnTo>
                <a:lnTo>
                  <a:pt x="214" y="0"/>
                </a:lnTo>
                <a:lnTo>
                  <a:pt x="198" y="0"/>
                </a:lnTo>
                <a:lnTo>
                  <a:pt x="180" y="2"/>
                </a:lnTo>
                <a:lnTo>
                  <a:pt x="164" y="6"/>
                </a:lnTo>
                <a:lnTo>
                  <a:pt x="148" y="12"/>
                </a:lnTo>
                <a:close/>
                <a:moveTo>
                  <a:pt x="220" y="252"/>
                </a:moveTo>
                <a:lnTo>
                  <a:pt x="220" y="252"/>
                </a:lnTo>
                <a:lnTo>
                  <a:pt x="214" y="254"/>
                </a:lnTo>
                <a:lnTo>
                  <a:pt x="208" y="256"/>
                </a:lnTo>
                <a:lnTo>
                  <a:pt x="204" y="262"/>
                </a:lnTo>
                <a:lnTo>
                  <a:pt x="204" y="268"/>
                </a:lnTo>
                <a:lnTo>
                  <a:pt x="204" y="270"/>
                </a:lnTo>
                <a:lnTo>
                  <a:pt x="204" y="276"/>
                </a:lnTo>
                <a:lnTo>
                  <a:pt x="208" y="280"/>
                </a:lnTo>
                <a:lnTo>
                  <a:pt x="214" y="284"/>
                </a:lnTo>
                <a:lnTo>
                  <a:pt x="220" y="284"/>
                </a:lnTo>
                <a:lnTo>
                  <a:pt x="244" y="284"/>
                </a:lnTo>
                <a:lnTo>
                  <a:pt x="248" y="284"/>
                </a:lnTo>
                <a:lnTo>
                  <a:pt x="254" y="282"/>
                </a:lnTo>
                <a:lnTo>
                  <a:pt x="256" y="278"/>
                </a:lnTo>
                <a:lnTo>
                  <a:pt x="258" y="272"/>
                </a:lnTo>
                <a:lnTo>
                  <a:pt x="280" y="268"/>
                </a:lnTo>
                <a:lnTo>
                  <a:pt x="298" y="260"/>
                </a:lnTo>
                <a:lnTo>
                  <a:pt x="312" y="252"/>
                </a:lnTo>
                <a:lnTo>
                  <a:pt x="324" y="242"/>
                </a:lnTo>
                <a:lnTo>
                  <a:pt x="316" y="256"/>
                </a:lnTo>
                <a:lnTo>
                  <a:pt x="304" y="268"/>
                </a:lnTo>
                <a:lnTo>
                  <a:pt x="292" y="278"/>
                </a:lnTo>
                <a:lnTo>
                  <a:pt x="278" y="288"/>
                </a:lnTo>
                <a:lnTo>
                  <a:pt x="264" y="294"/>
                </a:lnTo>
                <a:lnTo>
                  <a:pt x="248" y="300"/>
                </a:lnTo>
                <a:lnTo>
                  <a:pt x="230" y="302"/>
                </a:lnTo>
                <a:lnTo>
                  <a:pt x="214" y="304"/>
                </a:lnTo>
                <a:lnTo>
                  <a:pt x="200" y="304"/>
                </a:lnTo>
                <a:lnTo>
                  <a:pt x="186" y="302"/>
                </a:lnTo>
                <a:lnTo>
                  <a:pt x="174" y="298"/>
                </a:lnTo>
                <a:lnTo>
                  <a:pt x="162" y="294"/>
                </a:lnTo>
                <a:lnTo>
                  <a:pt x="150" y="288"/>
                </a:lnTo>
                <a:lnTo>
                  <a:pt x="140" y="282"/>
                </a:lnTo>
                <a:lnTo>
                  <a:pt x="130" y="274"/>
                </a:lnTo>
                <a:lnTo>
                  <a:pt x="120" y="266"/>
                </a:lnTo>
                <a:lnTo>
                  <a:pt x="112" y="256"/>
                </a:lnTo>
                <a:lnTo>
                  <a:pt x="104" y="246"/>
                </a:lnTo>
                <a:lnTo>
                  <a:pt x="98" y="236"/>
                </a:lnTo>
                <a:lnTo>
                  <a:pt x="92" y="224"/>
                </a:lnTo>
                <a:lnTo>
                  <a:pt x="88" y="212"/>
                </a:lnTo>
                <a:lnTo>
                  <a:pt x="84" y="200"/>
                </a:lnTo>
                <a:lnTo>
                  <a:pt x="82" y="186"/>
                </a:lnTo>
                <a:lnTo>
                  <a:pt x="82" y="172"/>
                </a:lnTo>
                <a:lnTo>
                  <a:pt x="82" y="156"/>
                </a:lnTo>
                <a:lnTo>
                  <a:pt x="86" y="140"/>
                </a:lnTo>
                <a:lnTo>
                  <a:pt x="84" y="154"/>
                </a:lnTo>
                <a:lnTo>
                  <a:pt x="242" y="156"/>
                </a:lnTo>
                <a:lnTo>
                  <a:pt x="248" y="118"/>
                </a:lnTo>
                <a:lnTo>
                  <a:pt x="262" y="156"/>
                </a:lnTo>
                <a:lnTo>
                  <a:pt x="344" y="154"/>
                </a:lnTo>
                <a:lnTo>
                  <a:pt x="346" y="172"/>
                </a:lnTo>
                <a:lnTo>
                  <a:pt x="344" y="190"/>
                </a:lnTo>
                <a:lnTo>
                  <a:pt x="340" y="206"/>
                </a:lnTo>
                <a:lnTo>
                  <a:pt x="330" y="220"/>
                </a:lnTo>
                <a:lnTo>
                  <a:pt x="318" y="232"/>
                </a:lnTo>
                <a:lnTo>
                  <a:pt x="306" y="240"/>
                </a:lnTo>
                <a:lnTo>
                  <a:pt x="292" y="248"/>
                </a:lnTo>
                <a:lnTo>
                  <a:pt x="276" y="256"/>
                </a:lnTo>
                <a:lnTo>
                  <a:pt x="258" y="260"/>
                </a:lnTo>
                <a:lnTo>
                  <a:pt x="252" y="254"/>
                </a:lnTo>
                <a:lnTo>
                  <a:pt x="244" y="252"/>
                </a:lnTo>
                <a:lnTo>
                  <a:pt x="220" y="252"/>
                </a:lnTo>
                <a:close/>
                <a:moveTo>
                  <a:pt x="0" y="538"/>
                </a:moveTo>
                <a:lnTo>
                  <a:pt x="422" y="538"/>
                </a:lnTo>
                <a:lnTo>
                  <a:pt x="420" y="520"/>
                </a:lnTo>
                <a:lnTo>
                  <a:pt x="418" y="502"/>
                </a:lnTo>
                <a:lnTo>
                  <a:pt x="414" y="484"/>
                </a:lnTo>
                <a:lnTo>
                  <a:pt x="410" y="468"/>
                </a:lnTo>
                <a:lnTo>
                  <a:pt x="402" y="452"/>
                </a:lnTo>
                <a:lnTo>
                  <a:pt x="396" y="436"/>
                </a:lnTo>
                <a:lnTo>
                  <a:pt x="388" y="422"/>
                </a:lnTo>
                <a:lnTo>
                  <a:pt x="378" y="408"/>
                </a:lnTo>
                <a:lnTo>
                  <a:pt x="368" y="394"/>
                </a:lnTo>
                <a:lnTo>
                  <a:pt x="356" y="382"/>
                </a:lnTo>
                <a:lnTo>
                  <a:pt x="344" y="370"/>
                </a:lnTo>
                <a:lnTo>
                  <a:pt x="332" y="360"/>
                </a:lnTo>
                <a:lnTo>
                  <a:pt x="318" y="350"/>
                </a:lnTo>
                <a:lnTo>
                  <a:pt x="304" y="342"/>
                </a:lnTo>
                <a:lnTo>
                  <a:pt x="288" y="334"/>
                </a:lnTo>
                <a:lnTo>
                  <a:pt x="274" y="328"/>
                </a:lnTo>
                <a:lnTo>
                  <a:pt x="272" y="346"/>
                </a:lnTo>
                <a:lnTo>
                  <a:pt x="268" y="362"/>
                </a:lnTo>
                <a:lnTo>
                  <a:pt x="262" y="376"/>
                </a:lnTo>
                <a:lnTo>
                  <a:pt x="254" y="386"/>
                </a:lnTo>
                <a:lnTo>
                  <a:pt x="244" y="396"/>
                </a:lnTo>
                <a:lnTo>
                  <a:pt x="234" y="402"/>
                </a:lnTo>
                <a:lnTo>
                  <a:pt x="222" y="406"/>
                </a:lnTo>
                <a:lnTo>
                  <a:pt x="212" y="408"/>
                </a:lnTo>
                <a:lnTo>
                  <a:pt x="200" y="406"/>
                </a:lnTo>
                <a:lnTo>
                  <a:pt x="188" y="402"/>
                </a:lnTo>
                <a:lnTo>
                  <a:pt x="178" y="396"/>
                </a:lnTo>
                <a:lnTo>
                  <a:pt x="168" y="388"/>
                </a:lnTo>
                <a:lnTo>
                  <a:pt x="160" y="378"/>
                </a:lnTo>
                <a:lnTo>
                  <a:pt x="154" y="364"/>
                </a:lnTo>
                <a:lnTo>
                  <a:pt x="150" y="348"/>
                </a:lnTo>
                <a:lnTo>
                  <a:pt x="148" y="328"/>
                </a:lnTo>
                <a:lnTo>
                  <a:pt x="134" y="334"/>
                </a:lnTo>
                <a:lnTo>
                  <a:pt x="118" y="342"/>
                </a:lnTo>
                <a:lnTo>
                  <a:pt x="104" y="350"/>
                </a:lnTo>
                <a:lnTo>
                  <a:pt x="90" y="360"/>
                </a:lnTo>
                <a:lnTo>
                  <a:pt x="78" y="370"/>
                </a:lnTo>
                <a:lnTo>
                  <a:pt x="66" y="382"/>
                </a:lnTo>
                <a:lnTo>
                  <a:pt x="54" y="394"/>
                </a:lnTo>
                <a:lnTo>
                  <a:pt x="44" y="408"/>
                </a:lnTo>
                <a:lnTo>
                  <a:pt x="36" y="422"/>
                </a:lnTo>
                <a:lnTo>
                  <a:pt x="28" y="436"/>
                </a:lnTo>
                <a:lnTo>
                  <a:pt x="20" y="452"/>
                </a:lnTo>
                <a:lnTo>
                  <a:pt x="14" y="468"/>
                </a:lnTo>
                <a:lnTo>
                  <a:pt x="8" y="486"/>
                </a:lnTo>
                <a:lnTo>
                  <a:pt x="4" y="502"/>
                </a:lnTo>
                <a:lnTo>
                  <a:pt x="2" y="520"/>
                </a:lnTo>
                <a:lnTo>
                  <a:pt x="0" y="538"/>
                </a:ln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0"/>
            <a:ext cx="3770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565600" y="3877696"/>
            <a:ext cx="3060799" cy="584775"/>
          </a:xfrm>
          <a:prstGeom prst="rect">
            <a:avLst/>
          </a:prstGeom>
        </p:spPr>
        <p:txBody>
          <a:bodyPr wrap="square">
            <a:spAutoFit/>
          </a:bodyPr>
          <a:lstStyle/>
          <a:p>
            <a:pPr algn="dist"/>
            <a:r>
              <a:rPr lang="zh-CN" altLang="en-US" sz="32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市场状况分析</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矩形 17"/>
          <p:cNvSpPr/>
          <p:nvPr/>
        </p:nvSpPr>
        <p:spPr>
          <a:xfrm>
            <a:off x="4285820" y="4588001"/>
            <a:ext cx="3620359" cy="332976"/>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a:t>
            </a:r>
            <a:r>
              <a:rPr lang="en-US" altLang="zh-CN" sz="12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Freeform 5"/>
          <p:cNvSpPr/>
          <p:nvPr/>
        </p:nvSpPr>
        <p:spPr bwMode="auto">
          <a:xfrm>
            <a:off x="10451980" y="5345529"/>
            <a:ext cx="698407" cy="598488"/>
          </a:xfrm>
          <a:custGeom>
            <a:avLst/>
            <a:gdLst>
              <a:gd name="T0" fmla="*/ 913 w 1075"/>
              <a:gd name="T1" fmla="*/ 428 h 921"/>
              <a:gd name="T2" fmla="*/ 1067 w 1075"/>
              <a:gd name="T3" fmla="*/ 393 h 921"/>
              <a:gd name="T4" fmla="*/ 844 w 1075"/>
              <a:gd name="T5" fmla="*/ 374 h 921"/>
              <a:gd name="T6" fmla="*/ 670 w 1075"/>
              <a:gd name="T7" fmla="*/ 370 h 921"/>
              <a:gd name="T8" fmla="*/ 478 w 1075"/>
              <a:gd name="T9" fmla="*/ 268 h 921"/>
              <a:gd name="T10" fmla="*/ 543 w 1075"/>
              <a:gd name="T11" fmla="*/ 231 h 921"/>
              <a:gd name="T12" fmla="*/ 686 w 1075"/>
              <a:gd name="T13" fmla="*/ 154 h 921"/>
              <a:gd name="T14" fmla="*/ 863 w 1075"/>
              <a:gd name="T15" fmla="*/ 108 h 921"/>
              <a:gd name="T16" fmla="*/ 720 w 1075"/>
              <a:gd name="T17" fmla="*/ 93 h 921"/>
              <a:gd name="T18" fmla="*/ 439 w 1075"/>
              <a:gd name="T19" fmla="*/ 89 h 921"/>
              <a:gd name="T20" fmla="*/ 385 w 1075"/>
              <a:gd name="T21" fmla="*/ 46 h 921"/>
              <a:gd name="T22" fmla="*/ 266 w 1075"/>
              <a:gd name="T23" fmla="*/ 166 h 921"/>
              <a:gd name="T24" fmla="*/ 124 w 1075"/>
              <a:gd name="T25" fmla="*/ 54 h 921"/>
              <a:gd name="T26" fmla="*/ 93 w 1075"/>
              <a:gd name="T27" fmla="*/ 93 h 921"/>
              <a:gd name="T28" fmla="*/ 92 w 1075"/>
              <a:gd name="T29" fmla="*/ 193 h 921"/>
              <a:gd name="T30" fmla="*/ 207 w 1075"/>
              <a:gd name="T31" fmla="*/ 479 h 921"/>
              <a:gd name="T32" fmla="*/ 391 w 1075"/>
              <a:gd name="T33" fmla="*/ 761 h 921"/>
              <a:gd name="T34" fmla="*/ 433 w 1075"/>
              <a:gd name="T35" fmla="*/ 846 h 921"/>
              <a:gd name="T36" fmla="*/ 491 w 1075"/>
              <a:gd name="T37" fmla="*/ 921 h 921"/>
              <a:gd name="T38" fmla="*/ 497 w 1075"/>
              <a:gd name="T39" fmla="*/ 608 h 921"/>
              <a:gd name="T40" fmla="*/ 542 w 1075"/>
              <a:gd name="T41" fmla="*/ 541 h 921"/>
              <a:gd name="T42" fmla="*/ 482 w 1075"/>
              <a:gd name="T43" fmla="*/ 415 h 921"/>
              <a:gd name="T44" fmla="*/ 817 w 1075"/>
              <a:gd name="T45" fmla="*/ 455 h 921"/>
              <a:gd name="T46" fmla="*/ 1075 w 1075"/>
              <a:gd name="T47" fmla="*/ 489 h 921"/>
              <a:gd name="T48" fmla="*/ 913 w 1075"/>
              <a:gd name="T49" fmla="*/ 42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5" h="921">
                <a:moveTo>
                  <a:pt x="913" y="428"/>
                </a:moveTo>
                <a:cubicBezTo>
                  <a:pt x="924" y="397"/>
                  <a:pt x="1025" y="397"/>
                  <a:pt x="1067" y="393"/>
                </a:cubicBezTo>
                <a:cubicBezTo>
                  <a:pt x="1040" y="347"/>
                  <a:pt x="871" y="362"/>
                  <a:pt x="844" y="374"/>
                </a:cubicBezTo>
                <a:cubicBezTo>
                  <a:pt x="817" y="385"/>
                  <a:pt x="670" y="370"/>
                  <a:pt x="670" y="370"/>
                </a:cubicBezTo>
                <a:cubicBezTo>
                  <a:pt x="659" y="281"/>
                  <a:pt x="536" y="306"/>
                  <a:pt x="478" y="268"/>
                </a:cubicBezTo>
                <a:cubicBezTo>
                  <a:pt x="509" y="291"/>
                  <a:pt x="542" y="257"/>
                  <a:pt x="543" y="231"/>
                </a:cubicBezTo>
                <a:cubicBezTo>
                  <a:pt x="547" y="146"/>
                  <a:pt x="651" y="148"/>
                  <a:pt x="686" y="154"/>
                </a:cubicBezTo>
                <a:cubicBezTo>
                  <a:pt x="782" y="158"/>
                  <a:pt x="849" y="158"/>
                  <a:pt x="863" y="108"/>
                </a:cubicBezTo>
                <a:cubicBezTo>
                  <a:pt x="799" y="68"/>
                  <a:pt x="720" y="93"/>
                  <a:pt x="720" y="93"/>
                </a:cubicBezTo>
                <a:cubicBezTo>
                  <a:pt x="720" y="93"/>
                  <a:pt x="457" y="124"/>
                  <a:pt x="439" y="89"/>
                </a:cubicBezTo>
                <a:cubicBezTo>
                  <a:pt x="418" y="52"/>
                  <a:pt x="385" y="46"/>
                  <a:pt x="385" y="46"/>
                </a:cubicBezTo>
                <a:cubicBezTo>
                  <a:pt x="299" y="39"/>
                  <a:pt x="281" y="108"/>
                  <a:pt x="266" y="166"/>
                </a:cubicBezTo>
                <a:cubicBezTo>
                  <a:pt x="235" y="0"/>
                  <a:pt x="147" y="46"/>
                  <a:pt x="124" y="54"/>
                </a:cubicBezTo>
                <a:cubicBezTo>
                  <a:pt x="0" y="62"/>
                  <a:pt x="93" y="93"/>
                  <a:pt x="93" y="93"/>
                </a:cubicBezTo>
                <a:cubicBezTo>
                  <a:pt x="75" y="177"/>
                  <a:pt x="98" y="178"/>
                  <a:pt x="92" y="193"/>
                </a:cubicBezTo>
                <a:cubicBezTo>
                  <a:pt x="18" y="406"/>
                  <a:pt x="168" y="488"/>
                  <a:pt x="207" y="479"/>
                </a:cubicBezTo>
                <a:cubicBezTo>
                  <a:pt x="265" y="541"/>
                  <a:pt x="375" y="722"/>
                  <a:pt x="391" y="761"/>
                </a:cubicBezTo>
                <a:cubicBezTo>
                  <a:pt x="401" y="789"/>
                  <a:pt x="409" y="816"/>
                  <a:pt x="433" y="846"/>
                </a:cubicBezTo>
                <a:cubicBezTo>
                  <a:pt x="476" y="876"/>
                  <a:pt x="469" y="889"/>
                  <a:pt x="491" y="921"/>
                </a:cubicBezTo>
                <a:cubicBezTo>
                  <a:pt x="578" y="852"/>
                  <a:pt x="508" y="658"/>
                  <a:pt x="497" y="608"/>
                </a:cubicBezTo>
                <a:cubicBezTo>
                  <a:pt x="508" y="599"/>
                  <a:pt x="542" y="604"/>
                  <a:pt x="542" y="541"/>
                </a:cubicBezTo>
                <a:cubicBezTo>
                  <a:pt x="521" y="516"/>
                  <a:pt x="459" y="462"/>
                  <a:pt x="482" y="415"/>
                </a:cubicBezTo>
                <a:cubicBezTo>
                  <a:pt x="520" y="404"/>
                  <a:pt x="778" y="431"/>
                  <a:pt x="817" y="455"/>
                </a:cubicBezTo>
                <a:cubicBezTo>
                  <a:pt x="967" y="570"/>
                  <a:pt x="1069" y="505"/>
                  <a:pt x="1075" y="489"/>
                </a:cubicBezTo>
                <a:cubicBezTo>
                  <a:pt x="1071" y="439"/>
                  <a:pt x="932" y="447"/>
                  <a:pt x="913" y="428"/>
                </a:cubicBezTo>
                <a:close/>
              </a:path>
            </a:pathLst>
          </a:custGeom>
          <a:solidFill>
            <a:srgbClr val="75902F"/>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40"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4481" t="16267" r="4596" b="21378"/>
          <a:stretch>
            <a:fillRect/>
          </a:stretch>
        </p:blipFill>
        <p:spPr bwMode="auto">
          <a:xfrm flipH="1">
            <a:off x="11015845" y="4325259"/>
            <a:ext cx="1176155" cy="263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12"/>
          <p:cNvSpPr>
            <a:spLocks noEditPoints="1" noChangeArrowheads="1"/>
          </p:cNvSpPr>
          <p:nvPr/>
        </p:nvSpPr>
        <p:spPr bwMode="auto">
          <a:xfrm>
            <a:off x="5653645" y="2617924"/>
            <a:ext cx="884707" cy="822828"/>
          </a:xfrm>
          <a:custGeom>
            <a:avLst/>
            <a:gdLst>
              <a:gd name="T0" fmla="*/ 2147483646 w 252"/>
              <a:gd name="T1" fmla="*/ 2147483646 h 234"/>
              <a:gd name="T2" fmla="*/ 2147483646 w 252"/>
              <a:gd name="T3" fmla="*/ 2147483646 h 234"/>
              <a:gd name="T4" fmla="*/ 2147483646 w 252"/>
              <a:gd name="T5" fmla="*/ 2147483646 h 234"/>
              <a:gd name="T6" fmla="*/ 2147483646 w 252"/>
              <a:gd name="T7" fmla="*/ 2147483646 h 234"/>
              <a:gd name="T8" fmla="*/ 2147483646 w 252"/>
              <a:gd name="T9" fmla="*/ 2147483646 h 234"/>
              <a:gd name="T10" fmla="*/ 2147483646 w 252"/>
              <a:gd name="T11" fmla="*/ 2147483646 h 234"/>
              <a:gd name="T12" fmla="*/ 2147483646 w 252"/>
              <a:gd name="T13" fmla="*/ 2147483646 h 234"/>
              <a:gd name="T14" fmla="*/ 0 w 252"/>
              <a:gd name="T15" fmla="*/ 2147483646 h 234"/>
              <a:gd name="T16" fmla="*/ 0 w 252"/>
              <a:gd name="T17" fmla="*/ 2147483646 h 234"/>
              <a:gd name="T18" fmla="*/ 2147483646 w 252"/>
              <a:gd name="T19" fmla="*/ 0 h 234"/>
              <a:gd name="T20" fmla="*/ 2147483646 w 252"/>
              <a:gd name="T21" fmla="*/ 2147483646 h 234"/>
              <a:gd name="T22" fmla="*/ 2147483646 w 252"/>
              <a:gd name="T23" fmla="*/ 2147483646 h 234"/>
              <a:gd name="T24" fmla="*/ 2147483646 w 252"/>
              <a:gd name="T25" fmla="*/ 2147483646 h 234"/>
              <a:gd name="T26" fmla="*/ 2147483646 w 252"/>
              <a:gd name="T27" fmla="*/ 2147483646 h 234"/>
              <a:gd name="T28" fmla="*/ 2147483646 w 252"/>
              <a:gd name="T29" fmla="*/ 2147483646 h 234"/>
              <a:gd name="T30" fmla="*/ 2147483646 w 252"/>
              <a:gd name="T31" fmla="*/ 2147483646 h 234"/>
              <a:gd name="T32" fmla="*/ 2147483646 w 252"/>
              <a:gd name="T33" fmla="*/ 2147483646 h 234"/>
              <a:gd name="T34" fmla="*/ 2147483646 w 252"/>
              <a:gd name="T35" fmla="*/ 2147483646 h 234"/>
              <a:gd name="T36" fmla="*/ 2147483646 w 252"/>
              <a:gd name="T37" fmla="*/ 2147483646 h 234"/>
              <a:gd name="T38" fmla="*/ 2147483646 w 252"/>
              <a:gd name="T39" fmla="*/ 2147483646 h 234"/>
              <a:gd name="T40" fmla="*/ 2147483646 w 252"/>
              <a:gd name="T41" fmla="*/ 2147483646 h 234"/>
              <a:gd name="T42" fmla="*/ 2147483646 w 252"/>
              <a:gd name="T43" fmla="*/ 2147483646 h 234"/>
              <a:gd name="T44" fmla="*/ 2147483646 w 252"/>
              <a:gd name="T45" fmla="*/ 2147483646 h 234"/>
              <a:gd name="T46" fmla="*/ 2147483646 w 252"/>
              <a:gd name="T47" fmla="*/ 2147483646 h 234"/>
              <a:gd name="T48" fmla="*/ 2147483646 w 252"/>
              <a:gd name="T49" fmla="*/ 2147483646 h 234"/>
              <a:gd name="T50" fmla="*/ 2147483646 w 252"/>
              <a:gd name="T51" fmla="*/ 2147483646 h 234"/>
              <a:gd name="T52" fmla="*/ 2147483646 w 252"/>
              <a:gd name="T53" fmla="*/ 2147483646 h 234"/>
              <a:gd name="T54" fmla="*/ 2147483646 w 252"/>
              <a:gd name="T55" fmla="*/ 2147483646 h 234"/>
              <a:gd name="T56" fmla="*/ 2147483646 w 252"/>
              <a:gd name="T57" fmla="*/ 2147483646 h 234"/>
              <a:gd name="T58" fmla="*/ 2147483646 w 252"/>
              <a:gd name="T59" fmla="*/ 2147483646 h 234"/>
              <a:gd name="T60" fmla="*/ 2147483646 w 252"/>
              <a:gd name="T61" fmla="*/ 2147483646 h 234"/>
              <a:gd name="T62" fmla="*/ 2147483646 w 252"/>
              <a:gd name="T63" fmla="*/ 2147483646 h 234"/>
              <a:gd name="T64" fmla="*/ 2147483646 w 252"/>
              <a:gd name="T65" fmla="*/ 2147483646 h 234"/>
              <a:gd name="T66" fmla="*/ 2147483646 w 252"/>
              <a:gd name="T67" fmla="*/ 2147483646 h 234"/>
              <a:gd name="T68" fmla="*/ 2147483646 w 252"/>
              <a:gd name="T69" fmla="*/ 2147483646 h 234"/>
              <a:gd name="T70" fmla="*/ 2147483646 w 252"/>
              <a:gd name="T71" fmla="*/ 2147483646 h 234"/>
              <a:gd name="T72" fmla="*/ 2147483646 w 252"/>
              <a:gd name="T73" fmla="*/ 2147483646 h 234"/>
              <a:gd name="T74" fmla="*/ 2147483646 w 252"/>
              <a:gd name="T75" fmla="*/ 2147483646 h 234"/>
              <a:gd name="T76" fmla="*/ 2147483646 w 252"/>
              <a:gd name="T77" fmla="*/ 2147483646 h 234"/>
              <a:gd name="T78" fmla="*/ 2147483646 w 252"/>
              <a:gd name="T79" fmla="*/ 2147483646 h 234"/>
              <a:gd name="T80" fmla="*/ 2147483646 w 252"/>
              <a:gd name="T81" fmla="*/ 2147483646 h 234"/>
              <a:gd name="T82" fmla="*/ 2147483646 w 252"/>
              <a:gd name="T83" fmla="*/ 2147483646 h 234"/>
              <a:gd name="T84" fmla="*/ 2147483646 w 252"/>
              <a:gd name="T85" fmla="*/ 2147483646 h 234"/>
              <a:gd name="T86" fmla="*/ 2147483646 w 252"/>
              <a:gd name="T87" fmla="*/ 2147483646 h 234"/>
              <a:gd name="T88" fmla="*/ 2147483646 w 252"/>
              <a:gd name="T89" fmla="*/ 2147483646 h 234"/>
              <a:gd name="T90" fmla="*/ 2147483646 w 252"/>
              <a:gd name="T91" fmla="*/ 2147483646 h 234"/>
              <a:gd name="T92" fmla="*/ 2147483646 w 252"/>
              <a:gd name="T93" fmla="*/ 2147483646 h 234"/>
              <a:gd name="T94" fmla="*/ 2147483646 w 252"/>
              <a:gd name="T95" fmla="*/ 2147483646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2" h="234">
                <a:moveTo>
                  <a:pt x="16" y="0"/>
                </a:moveTo>
                <a:lnTo>
                  <a:pt x="236" y="0"/>
                </a:lnTo>
                <a:lnTo>
                  <a:pt x="242" y="2"/>
                </a:lnTo>
                <a:lnTo>
                  <a:pt x="248" y="4"/>
                </a:lnTo>
                <a:lnTo>
                  <a:pt x="252" y="10"/>
                </a:lnTo>
                <a:lnTo>
                  <a:pt x="252" y="16"/>
                </a:lnTo>
                <a:lnTo>
                  <a:pt x="252" y="156"/>
                </a:lnTo>
                <a:lnTo>
                  <a:pt x="252" y="162"/>
                </a:lnTo>
                <a:lnTo>
                  <a:pt x="248" y="168"/>
                </a:lnTo>
                <a:lnTo>
                  <a:pt x="242" y="170"/>
                </a:lnTo>
                <a:lnTo>
                  <a:pt x="236" y="172"/>
                </a:lnTo>
                <a:lnTo>
                  <a:pt x="226" y="172"/>
                </a:lnTo>
                <a:lnTo>
                  <a:pt x="228" y="154"/>
                </a:lnTo>
                <a:lnTo>
                  <a:pt x="232" y="154"/>
                </a:lnTo>
                <a:lnTo>
                  <a:pt x="232" y="16"/>
                </a:lnTo>
                <a:lnTo>
                  <a:pt x="20" y="16"/>
                </a:lnTo>
                <a:lnTo>
                  <a:pt x="20" y="154"/>
                </a:lnTo>
                <a:lnTo>
                  <a:pt x="96" y="154"/>
                </a:lnTo>
                <a:lnTo>
                  <a:pt x="102" y="162"/>
                </a:lnTo>
                <a:lnTo>
                  <a:pt x="110" y="172"/>
                </a:lnTo>
                <a:lnTo>
                  <a:pt x="16" y="172"/>
                </a:lnTo>
                <a:lnTo>
                  <a:pt x="8" y="170"/>
                </a:lnTo>
                <a:lnTo>
                  <a:pt x="4" y="168"/>
                </a:lnTo>
                <a:lnTo>
                  <a:pt x="0" y="162"/>
                </a:lnTo>
                <a:lnTo>
                  <a:pt x="0" y="156"/>
                </a:lnTo>
                <a:lnTo>
                  <a:pt x="0" y="16"/>
                </a:lnTo>
                <a:lnTo>
                  <a:pt x="0" y="10"/>
                </a:lnTo>
                <a:lnTo>
                  <a:pt x="4" y="4"/>
                </a:lnTo>
                <a:lnTo>
                  <a:pt x="8" y="2"/>
                </a:lnTo>
                <a:lnTo>
                  <a:pt x="16" y="0"/>
                </a:lnTo>
                <a:close/>
                <a:moveTo>
                  <a:pt x="172" y="92"/>
                </a:moveTo>
                <a:lnTo>
                  <a:pt x="172" y="96"/>
                </a:lnTo>
                <a:lnTo>
                  <a:pt x="222" y="96"/>
                </a:lnTo>
                <a:lnTo>
                  <a:pt x="222" y="92"/>
                </a:lnTo>
                <a:lnTo>
                  <a:pt x="172" y="92"/>
                </a:lnTo>
                <a:close/>
                <a:moveTo>
                  <a:pt x="172" y="78"/>
                </a:moveTo>
                <a:lnTo>
                  <a:pt x="172" y="82"/>
                </a:lnTo>
                <a:lnTo>
                  <a:pt x="222" y="82"/>
                </a:lnTo>
                <a:lnTo>
                  <a:pt x="222" y="78"/>
                </a:lnTo>
                <a:lnTo>
                  <a:pt x="172" y="78"/>
                </a:lnTo>
                <a:close/>
                <a:moveTo>
                  <a:pt x="198" y="60"/>
                </a:moveTo>
                <a:lnTo>
                  <a:pt x="198" y="64"/>
                </a:lnTo>
                <a:lnTo>
                  <a:pt x="222" y="64"/>
                </a:lnTo>
                <a:lnTo>
                  <a:pt x="222" y="60"/>
                </a:lnTo>
                <a:lnTo>
                  <a:pt x="198" y="60"/>
                </a:lnTo>
                <a:close/>
                <a:moveTo>
                  <a:pt x="198" y="46"/>
                </a:moveTo>
                <a:lnTo>
                  <a:pt x="198" y="50"/>
                </a:lnTo>
                <a:lnTo>
                  <a:pt x="222" y="50"/>
                </a:lnTo>
                <a:lnTo>
                  <a:pt x="222" y="46"/>
                </a:lnTo>
                <a:lnTo>
                  <a:pt x="198" y="46"/>
                </a:lnTo>
                <a:close/>
                <a:moveTo>
                  <a:pt x="198" y="32"/>
                </a:moveTo>
                <a:lnTo>
                  <a:pt x="198" y="36"/>
                </a:lnTo>
                <a:lnTo>
                  <a:pt x="222" y="36"/>
                </a:lnTo>
                <a:lnTo>
                  <a:pt x="222" y="32"/>
                </a:lnTo>
                <a:lnTo>
                  <a:pt x="198" y="32"/>
                </a:lnTo>
                <a:close/>
                <a:moveTo>
                  <a:pt x="146" y="32"/>
                </a:moveTo>
                <a:lnTo>
                  <a:pt x="146" y="68"/>
                </a:lnTo>
                <a:lnTo>
                  <a:pt x="190" y="68"/>
                </a:lnTo>
                <a:lnTo>
                  <a:pt x="190" y="32"/>
                </a:lnTo>
                <a:lnTo>
                  <a:pt x="146" y="32"/>
                </a:lnTo>
                <a:close/>
                <a:moveTo>
                  <a:pt x="62" y="114"/>
                </a:moveTo>
                <a:lnTo>
                  <a:pt x="74" y="114"/>
                </a:lnTo>
                <a:lnTo>
                  <a:pt x="74" y="80"/>
                </a:lnTo>
                <a:lnTo>
                  <a:pt x="62" y="80"/>
                </a:lnTo>
                <a:lnTo>
                  <a:pt x="62" y="114"/>
                </a:lnTo>
                <a:close/>
                <a:moveTo>
                  <a:pt x="34" y="78"/>
                </a:moveTo>
                <a:lnTo>
                  <a:pt x="38" y="86"/>
                </a:lnTo>
                <a:lnTo>
                  <a:pt x="62" y="68"/>
                </a:lnTo>
                <a:lnTo>
                  <a:pt x="76" y="68"/>
                </a:lnTo>
                <a:lnTo>
                  <a:pt x="84" y="76"/>
                </a:lnTo>
                <a:lnTo>
                  <a:pt x="84" y="78"/>
                </a:lnTo>
                <a:lnTo>
                  <a:pt x="86" y="78"/>
                </a:lnTo>
                <a:lnTo>
                  <a:pt x="96" y="82"/>
                </a:lnTo>
                <a:lnTo>
                  <a:pt x="102" y="84"/>
                </a:lnTo>
                <a:lnTo>
                  <a:pt x="102" y="78"/>
                </a:lnTo>
                <a:lnTo>
                  <a:pt x="106" y="56"/>
                </a:lnTo>
                <a:lnTo>
                  <a:pt x="114" y="54"/>
                </a:lnTo>
                <a:lnTo>
                  <a:pt x="116" y="62"/>
                </a:lnTo>
                <a:lnTo>
                  <a:pt x="124" y="52"/>
                </a:lnTo>
                <a:lnTo>
                  <a:pt x="134" y="44"/>
                </a:lnTo>
                <a:lnTo>
                  <a:pt x="122" y="42"/>
                </a:lnTo>
                <a:lnTo>
                  <a:pt x="110" y="38"/>
                </a:lnTo>
                <a:lnTo>
                  <a:pt x="112" y="46"/>
                </a:lnTo>
                <a:lnTo>
                  <a:pt x="100" y="48"/>
                </a:lnTo>
                <a:lnTo>
                  <a:pt x="98" y="50"/>
                </a:lnTo>
                <a:lnTo>
                  <a:pt x="98" y="52"/>
                </a:lnTo>
                <a:lnTo>
                  <a:pt x="94" y="72"/>
                </a:lnTo>
                <a:lnTo>
                  <a:pt x="90" y="70"/>
                </a:lnTo>
                <a:lnTo>
                  <a:pt x="82" y="62"/>
                </a:lnTo>
                <a:lnTo>
                  <a:pt x="80" y="60"/>
                </a:lnTo>
                <a:lnTo>
                  <a:pt x="62" y="58"/>
                </a:lnTo>
                <a:lnTo>
                  <a:pt x="34" y="78"/>
                </a:lnTo>
                <a:close/>
                <a:moveTo>
                  <a:pt x="44" y="114"/>
                </a:moveTo>
                <a:lnTo>
                  <a:pt x="56" y="114"/>
                </a:lnTo>
                <a:lnTo>
                  <a:pt x="56" y="88"/>
                </a:lnTo>
                <a:lnTo>
                  <a:pt x="44" y="88"/>
                </a:lnTo>
                <a:lnTo>
                  <a:pt x="44" y="114"/>
                </a:lnTo>
                <a:close/>
                <a:moveTo>
                  <a:pt x="114" y="114"/>
                </a:moveTo>
                <a:lnTo>
                  <a:pt x="126" y="114"/>
                </a:lnTo>
                <a:lnTo>
                  <a:pt x="126" y="64"/>
                </a:lnTo>
                <a:lnTo>
                  <a:pt x="114" y="64"/>
                </a:lnTo>
                <a:lnTo>
                  <a:pt x="114" y="114"/>
                </a:lnTo>
                <a:close/>
                <a:moveTo>
                  <a:pt x="96" y="114"/>
                </a:moveTo>
                <a:lnTo>
                  <a:pt x="108" y="114"/>
                </a:lnTo>
                <a:lnTo>
                  <a:pt x="108" y="92"/>
                </a:lnTo>
                <a:lnTo>
                  <a:pt x="96" y="92"/>
                </a:lnTo>
                <a:lnTo>
                  <a:pt x="96" y="114"/>
                </a:lnTo>
                <a:close/>
                <a:moveTo>
                  <a:pt x="78" y="114"/>
                </a:moveTo>
                <a:lnTo>
                  <a:pt x="90" y="114"/>
                </a:lnTo>
                <a:lnTo>
                  <a:pt x="90" y="86"/>
                </a:lnTo>
                <a:lnTo>
                  <a:pt x="78" y="86"/>
                </a:lnTo>
                <a:lnTo>
                  <a:pt x="78" y="114"/>
                </a:lnTo>
                <a:close/>
                <a:moveTo>
                  <a:pt x="164" y="134"/>
                </a:moveTo>
                <a:lnTo>
                  <a:pt x="164" y="134"/>
                </a:lnTo>
                <a:lnTo>
                  <a:pt x="160" y="84"/>
                </a:lnTo>
                <a:lnTo>
                  <a:pt x="146" y="82"/>
                </a:lnTo>
                <a:lnTo>
                  <a:pt x="144" y="164"/>
                </a:lnTo>
                <a:lnTo>
                  <a:pt x="142" y="158"/>
                </a:lnTo>
                <a:lnTo>
                  <a:pt x="136" y="152"/>
                </a:lnTo>
                <a:lnTo>
                  <a:pt x="130" y="146"/>
                </a:lnTo>
                <a:lnTo>
                  <a:pt x="122" y="142"/>
                </a:lnTo>
                <a:lnTo>
                  <a:pt x="116" y="150"/>
                </a:lnTo>
                <a:lnTo>
                  <a:pt x="122" y="158"/>
                </a:lnTo>
                <a:lnTo>
                  <a:pt x="126" y="166"/>
                </a:lnTo>
                <a:lnTo>
                  <a:pt x="132" y="186"/>
                </a:lnTo>
                <a:lnTo>
                  <a:pt x="136" y="214"/>
                </a:lnTo>
                <a:lnTo>
                  <a:pt x="146" y="234"/>
                </a:lnTo>
                <a:lnTo>
                  <a:pt x="198" y="232"/>
                </a:lnTo>
                <a:lnTo>
                  <a:pt x="202" y="220"/>
                </a:lnTo>
                <a:lnTo>
                  <a:pt x="208" y="178"/>
                </a:lnTo>
                <a:lnTo>
                  <a:pt x="210" y="134"/>
                </a:lnTo>
                <a:lnTo>
                  <a:pt x="196" y="132"/>
                </a:lnTo>
                <a:lnTo>
                  <a:pt x="194" y="146"/>
                </a:lnTo>
                <a:lnTo>
                  <a:pt x="194" y="122"/>
                </a:lnTo>
                <a:lnTo>
                  <a:pt x="180" y="120"/>
                </a:lnTo>
                <a:lnTo>
                  <a:pt x="178" y="126"/>
                </a:lnTo>
                <a:lnTo>
                  <a:pt x="178" y="116"/>
                </a:lnTo>
                <a:lnTo>
                  <a:pt x="166" y="116"/>
                </a:lnTo>
                <a:lnTo>
                  <a:pt x="164" y="134"/>
                </a:lnTo>
                <a:close/>
                <a:moveTo>
                  <a:pt x="6" y="62"/>
                </a:moveTo>
                <a:lnTo>
                  <a:pt x="6" y="106"/>
                </a:lnTo>
                <a:lnTo>
                  <a:pt x="12" y="106"/>
                </a:lnTo>
                <a:lnTo>
                  <a:pt x="12" y="62"/>
                </a:lnTo>
                <a:lnTo>
                  <a:pt x="6" y="62"/>
                </a:ln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0"/>
            <a:ext cx="377031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4565600" y="3877696"/>
            <a:ext cx="3060799" cy="584775"/>
          </a:xfrm>
          <a:prstGeom prst="rect">
            <a:avLst/>
          </a:prstGeom>
        </p:spPr>
        <p:txBody>
          <a:bodyPr wrap="square">
            <a:spAutoFit/>
          </a:bodyPr>
          <a:lstStyle/>
          <a:p>
            <a:pPr algn="dist"/>
            <a:r>
              <a:rPr lang="zh-CN" altLang="en-US" sz="32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投资回报分析</a:t>
            </a:r>
            <a:endParaRPr lang="zh-CN" altLang="en-US" sz="32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矩形 17"/>
          <p:cNvSpPr/>
          <p:nvPr/>
        </p:nvSpPr>
        <p:spPr>
          <a:xfrm>
            <a:off x="4285820" y="4588001"/>
            <a:ext cx="3620359" cy="332976"/>
          </a:xfrm>
          <a:prstGeom prst="rect">
            <a:avLst/>
          </a:prstGeom>
        </p:spPr>
        <p:txBody>
          <a:bodyPr wrap="square">
            <a:spAutoFit/>
          </a:bodyPr>
          <a:lstStyle/>
          <a:p>
            <a:pPr algn="ctr">
              <a:lnSpc>
                <a:spcPct val="150000"/>
              </a:lnSpc>
            </a:pPr>
            <a:r>
              <a:rPr lang="en-US" altLang="zh-CN"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 designer can use default text to simulate what text would look like</a:t>
            </a:r>
            <a:r>
              <a:rPr lang="en-US" altLang="zh-CN" sz="12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 </a:t>
            </a:r>
            <a:endParaRPr lang="zh-CN" altLang="en-US" sz="12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Freeform 5"/>
          <p:cNvSpPr/>
          <p:nvPr/>
        </p:nvSpPr>
        <p:spPr bwMode="auto">
          <a:xfrm>
            <a:off x="10451980" y="5345529"/>
            <a:ext cx="698407" cy="598488"/>
          </a:xfrm>
          <a:custGeom>
            <a:avLst/>
            <a:gdLst>
              <a:gd name="T0" fmla="*/ 913 w 1075"/>
              <a:gd name="T1" fmla="*/ 428 h 921"/>
              <a:gd name="T2" fmla="*/ 1067 w 1075"/>
              <a:gd name="T3" fmla="*/ 393 h 921"/>
              <a:gd name="T4" fmla="*/ 844 w 1075"/>
              <a:gd name="T5" fmla="*/ 374 h 921"/>
              <a:gd name="T6" fmla="*/ 670 w 1075"/>
              <a:gd name="T7" fmla="*/ 370 h 921"/>
              <a:gd name="T8" fmla="*/ 478 w 1075"/>
              <a:gd name="T9" fmla="*/ 268 h 921"/>
              <a:gd name="T10" fmla="*/ 543 w 1075"/>
              <a:gd name="T11" fmla="*/ 231 h 921"/>
              <a:gd name="T12" fmla="*/ 686 w 1075"/>
              <a:gd name="T13" fmla="*/ 154 h 921"/>
              <a:gd name="T14" fmla="*/ 863 w 1075"/>
              <a:gd name="T15" fmla="*/ 108 h 921"/>
              <a:gd name="T16" fmla="*/ 720 w 1075"/>
              <a:gd name="T17" fmla="*/ 93 h 921"/>
              <a:gd name="T18" fmla="*/ 439 w 1075"/>
              <a:gd name="T19" fmla="*/ 89 h 921"/>
              <a:gd name="T20" fmla="*/ 385 w 1075"/>
              <a:gd name="T21" fmla="*/ 46 h 921"/>
              <a:gd name="T22" fmla="*/ 266 w 1075"/>
              <a:gd name="T23" fmla="*/ 166 h 921"/>
              <a:gd name="T24" fmla="*/ 124 w 1075"/>
              <a:gd name="T25" fmla="*/ 54 h 921"/>
              <a:gd name="T26" fmla="*/ 93 w 1075"/>
              <a:gd name="T27" fmla="*/ 93 h 921"/>
              <a:gd name="T28" fmla="*/ 92 w 1075"/>
              <a:gd name="T29" fmla="*/ 193 h 921"/>
              <a:gd name="T30" fmla="*/ 207 w 1075"/>
              <a:gd name="T31" fmla="*/ 479 h 921"/>
              <a:gd name="T32" fmla="*/ 391 w 1075"/>
              <a:gd name="T33" fmla="*/ 761 h 921"/>
              <a:gd name="T34" fmla="*/ 433 w 1075"/>
              <a:gd name="T35" fmla="*/ 846 h 921"/>
              <a:gd name="T36" fmla="*/ 491 w 1075"/>
              <a:gd name="T37" fmla="*/ 921 h 921"/>
              <a:gd name="T38" fmla="*/ 497 w 1075"/>
              <a:gd name="T39" fmla="*/ 608 h 921"/>
              <a:gd name="T40" fmla="*/ 542 w 1075"/>
              <a:gd name="T41" fmla="*/ 541 h 921"/>
              <a:gd name="T42" fmla="*/ 482 w 1075"/>
              <a:gd name="T43" fmla="*/ 415 h 921"/>
              <a:gd name="T44" fmla="*/ 817 w 1075"/>
              <a:gd name="T45" fmla="*/ 455 h 921"/>
              <a:gd name="T46" fmla="*/ 1075 w 1075"/>
              <a:gd name="T47" fmla="*/ 489 h 921"/>
              <a:gd name="T48" fmla="*/ 913 w 1075"/>
              <a:gd name="T49" fmla="*/ 428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5" h="921">
                <a:moveTo>
                  <a:pt x="913" y="428"/>
                </a:moveTo>
                <a:cubicBezTo>
                  <a:pt x="924" y="397"/>
                  <a:pt x="1025" y="397"/>
                  <a:pt x="1067" y="393"/>
                </a:cubicBezTo>
                <a:cubicBezTo>
                  <a:pt x="1040" y="347"/>
                  <a:pt x="871" y="362"/>
                  <a:pt x="844" y="374"/>
                </a:cubicBezTo>
                <a:cubicBezTo>
                  <a:pt x="817" y="385"/>
                  <a:pt x="670" y="370"/>
                  <a:pt x="670" y="370"/>
                </a:cubicBezTo>
                <a:cubicBezTo>
                  <a:pt x="659" y="281"/>
                  <a:pt x="536" y="306"/>
                  <a:pt x="478" y="268"/>
                </a:cubicBezTo>
                <a:cubicBezTo>
                  <a:pt x="509" y="291"/>
                  <a:pt x="542" y="257"/>
                  <a:pt x="543" y="231"/>
                </a:cubicBezTo>
                <a:cubicBezTo>
                  <a:pt x="547" y="146"/>
                  <a:pt x="651" y="148"/>
                  <a:pt x="686" y="154"/>
                </a:cubicBezTo>
                <a:cubicBezTo>
                  <a:pt x="782" y="158"/>
                  <a:pt x="849" y="158"/>
                  <a:pt x="863" y="108"/>
                </a:cubicBezTo>
                <a:cubicBezTo>
                  <a:pt x="799" y="68"/>
                  <a:pt x="720" y="93"/>
                  <a:pt x="720" y="93"/>
                </a:cubicBezTo>
                <a:cubicBezTo>
                  <a:pt x="720" y="93"/>
                  <a:pt x="457" y="124"/>
                  <a:pt x="439" y="89"/>
                </a:cubicBezTo>
                <a:cubicBezTo>
                  <a:pt x="418" y="52"/>
                  <a:pt x="385" y="46"/>
                  <a:pt x="385" y="46"/>
                </a:cubicBezTo>
                <a:cubicBezTo>
                  <a:pt x="299" y="39"/>
                  <a:pt x="281" y="108"/>
                  <a:pt x="266" y="166"/>
                </a:cubicBezTo>
                <a:cubicBezTo>
                  <a:pt x="235" y="0"/>
                  <a:pt x="147" y="46"/>
                  <a:pt x="124" y="54"/>
                </a:cubicBezTo>
                <a:cubicBezTo>
                  <a:pt x="0" y="62"/>
                  <a:pt x="93" y="93"/>
                  <a:pt x="93" y="93"/>
                </a:cubicBezTo>
                <a:cubicBezTo>
                  <a:pt x="75" y="177"/>
                  <a:pt x="98" y="178"/>
                  <a:pt x="92" y="193"/>
                </a:cubicBezTo>
                <a:cubicBezTo>
                  <a:pt x="18" y="406"/>
                  <a:pt x="168" y="488"/>
                  <a:pt x="207" y="479"/>
                </a:cubicBezTo>
                <a:cubicBezTo>
                  <a:pt x="265" y="541"/>
                  <a:pt x="375" y="722"/>
                  <a:pt x="391" y="761"/>
                </a:cubicBezTo>
                <a:cubicBezTo>
                  <a:pt x="401" y="789"/>
                  <a:pt x="409" y="816"/>
                  <a:pt x="433" y="846"/>
                </a:cubicBezTo>
                <a:cubicBezTo>
                  <a:pt x="476" y="876"/>
                  <a:pt x="469" y="889"/>
                  <a:pt x="491" y="921"/>
                </a:cubicBezTo>
                <a:cubicBezTo>
                  <a:pt x="578" y="852"/>
                  <a:pt x="508" y="658"/>
                  <a:pt x="497" y="608"/>
                </a:cubicBezTo>
                <a:cubicBezTo>
                  <a:pt x="508" y="599"/>
                  <a:pt x="542" y="604"/>
                  <a:pt x="542" y="541"/>
                </a:cubicBezTo>
                <a:cubicBezTo>
                  <a:pt x="521" y="516"/>
                  <a:pt x="459" y="462"/>
                  <a:pt x="482" y="415"/>
                </a:cubicBezTo>
                <a:cubicBezTo>
                  <a:pt x="520" y="404"/>
                  <a:pt x="778" y="431"/>
                  <a:pt x="817" y="455"/>
                </a:cubicBezTo>
                <a:cubicBezTo>
                  <a:pt x="967" y="570"/>
                  <a:pt x="1069" y="505"/>
                  <a:pt x="1075" y="489"/>
                </a:cubicBezTo>
                <a:cubicBezTo>
                  <a:pt x="1071" y="439"/>
                  <a:pt x="932" y="447"/>
                  <a:pt x="913" y="428"/>
                </a:cubicBezTo>
                <a:close/>
              </a:path>
            </a:pathLst>
          </a:custGeom>
          <a:solidFill>
            <a:srgbClr val="75902F"/>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40"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4481" t="16267" r="4596" b="21378"/>
          <a:stretch>
            <a:fillRect/>
          </a:stretch>
        </p:blipFill>
        <p:spPr bwMode="auto">
          <a:xfrm flipH="1">
            <a:off x="11015845" y="4325259"/>
            <a:ext cx="1176155" cy="263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9"/>
          <p:cNvSpPr>
            <a:spLocks noEditPoints="1" noChangeArrowheads="1"/>
          </p:cNvSpPr>
          <p:nvPr/>
        </p:nvSpPr>
        <p:spPr bwMode="auto">
          <a:xfrm>
            <a:off x="5735311" y="2564868"/>
            <a:ext cx="721378" cy="864132"/>
          </a:xfrm>
          <a:custGeom>
            <a:avLst/>
            <a:gdLst>
              <a:gd name="T0" fmla="*/ 2147483646 w 618"/>
              <a:gd name="T1" fmla="*/ 2147483646 h 740"/>
              <a:gd name="T2" fmla="*/ 2147483646 w 618"/>
              <a:gd name="T3" fmla="*/ 2147483646 h 740"/>
              <a:gd name="T4" fmla="*/ 2147483646 w 618"/>
              <a:gd name="T5" fmla="*/ 2147483646 h 740"/>
              <a:gd name="T6" fmla="*/ 2147483646 w 618"/>
              <a:gd name="T7" fmla="*/ 2147483646 h 740"/>
              <a:gd name="T8" fmla="*/ 2147483646 w 618"/>
              <a:gd name="T9" fmla="*/ 2147483646 h 740"/>
              <a:gd name="T10" fmla="*/ 1845415155 w 618"/>
              <a:gd name="T11" fmla="*/ 2147483646 h 740"/>
              <a:gd name="T12" fmla="*/ 2147483646 w 618"/>
              <a:gd name="T13" fmla="*/ 2147483646 h 740"/>
              <a:gd name="T14" fmla="*/ 2147483646 w 618"/>
              <a:gd name="T15" fmla="*/ 2147483646 h 740"/>
              <a:gd name="T16" fmla="*/ 2147483646 w 618"/>
              <a:gd name="T17" fmla="*/ 2147483646 h 740"/>
              <a:gd name="T18" fmla="*/ 2147483646 w 618"/>
              <a:gd name="T19" fmla="*/ 2147483646 h 740"/>
              <a:gd name="T20" fmla="*/ 2147483646 w 618"/>
              <a:gd name="T21" fmla="*/ 1847841505 h 740"/>
              <a:gd name="T22" fmla="*/ 2147483646 w 618"/>
              <a:gd name="T23" fmla="*/ 2147483646 h 740"/>
              <a:gd name="T24" fmla="*/ 2147483646 w 618"/>
              <a:gd name="T25" fmla="*/ 2147483646 h 740"/>
              <a:gd name="T26" fmla="*/ 2147483646 w 618"/>
              <a:gd name="T27" fmla="*/ 2147483646 h 740"/>
              <a:gd name="T28" fmla="*/ 2147483646 w 618"/>
              <a:gd name="T29" fmla="*/ 2147483646 h 740"/>
              <a:gd name="T30" fmla="*/ 2147483646 w 618"/>
              <a:gd name="T31" fmla="*/ 2147483646 h 740"/>
              <a:gd name="T32" fmla="*/ 2147483646 w 618"/>
              <a:gd name="T33" fmla="*/ 2147483646 h 740"/>
              <a:gd name="T34" fmla="*/ 2147483646 w 618"/>
              <a:gd name="T35" fmla="*/ 2147483646 h 740"/>
              <a:gd name="T36" fmla="*/ 2147483646 w 618"/>
              <a:gd name="T37" fmla="*/ 2147483646 h 740"/>
              <a:gd name="T38" fmla="*/ 2147483646 w 618"/>
              <a:gd name="T39" fmla="*/ 2147483646 h 740"/>
              <a:gd name="T40" fmla="*/ 2147483646 w 618"/>
              <a:gd name="T41" fmla="*/ 2147483646 h 740"/>
              <a:gd name="T42" fmla="*/ 2147483646 w 618"/>
              <a:gd name="T43" fmla="*/ 2147483646 h 740"/>
              <a:gd name="T44" fmla="*/ 2147483646 w 618"/>
              <a:gd name="T45" fmla="*/ 2147483646 h 740"/>
              <a:gd name="T46" fmla="*/ 2147483646 w 618"/>
              <a:gd name="T47" fmla="*/ 2147483646 h 740"/>
              <a:gd name="T48" fmla="*/ 2147483646 w 618"/>
              <a:gd name="T49" fmla="*/ 2147483646 h 740"/>
              <a:gd name="T50" fmla="*/ 2147483646 w 618"/>
              <a:gd name="T51" fmla="*/ 2147483646 h 740"/>
              <a:gd name="T52" fmla="*/ 2147483646 w 618"/>
              <a:gd name="T53" fmla="*/ 2147483646 h 740"/>
              <a:gd name="T54" fmla="*/ 2147483646 w 618"/>
              <a:gd name="T55" fmla="*/ 2147483646 h 740"/>
              <a:gd name="T56" fmla="*/ 2147483646 w 618"/>
              <a:gd name="T57" fmla="*/ 2147483646 h 740"/>
              <a:gd name="T58" fmla="*/ 2147483646 w 618"/>
              <a:gd name="T59" fmla="*/ 2147483646 h 740"/>
              <a:gd name="T60" fmla="*/ 2147483646 w 618"/>
              <a:gd name="T61" fmla="*/ 2147483646 h 740"/>
              <a:gd name="T62" fmla="*/ 2147483646 w 618"/>
              <a:gd name="T63" fmla="*/ 2147483646 h 740"/>
              <a:gd name="T64" fmla="*/ 2147483646 w 618"/>
              <a:gd name="T65" fmla="*/ 2147483646 h 740"/>
              <a:gd name="T66" fmla="*/ 2147483646 w 618"/>
              <a:gd name="T67" fmla="*/ 2147483646 h 740"/>
              <a:gd name="T68" fmla="*/ 2147483646 w 618"/>
              <a:gd name="T69" fmla="*/ 2147483646 h 740"/>
              <a:gd name="T70" fmla="*/ 2147483646 w 618"/>
              <a:gd name="T71" fmla="*/ 2147483646 h 740"/>
              <a:gd name="T72" fmla="*/ 2147483646 w 618"/>
              <a:gd name="T73" fmla="*/ 2147483646 h 740"/>
              <a:gd name="T74" fmla="*/ 2147483646 w 618"/>
              <a:gd name="T75" fmla="*/ 2147483646 h 740"/>
              <a:gd name="T76" fmla="*/ 2147483646 w 618"/>
              <a:gd name="T77" fmla="*/ 2147483646 h 740"/>
              <a:gd name="T78" fmla="*/ 2147483646 w 618"/>
              <a:gd name="T79" fmla="*/ 2147483646 h 740"/>
              <a:gd name="T80" fmla="*/ 2147483646 w 618"/>
              <a:gd name="T81" fmla="*/ 2147483646 h 740"/>
              <a:gd name="T82" fmla="*/ 2147483646 w 618"/>
              <a:gd name="T83" fmla="*/ 2147483646 h 740"/>
              <a:gd name="T84" fmla="*/ 2147483646 w 618"/>
              <a:gd name="T85" fmla="*/ 2147483646 h 740"/>
              <a:gd name="T86" fmla="*/ 2147483646 w 618"/>
              <a:gd name="T87" fmla="*/ 2147483646 h 740"/>
              <a:gd name="T88" fmla="*/ 2147483646 w 618"/>
              <a:gd name="T89" fmla="*/ 2147483646 h 740"/>
              <a:gd name="T90" fmla="*/ 2147483646 w 618"/>
              <a:gd name="T91" fmla="*/ 2147483646 h 740"/>
              <a:gd name="T92" fmla="*/ 2147483646 w 618"/>
              <a:gd name="T93" fmla="*/ 2147483646 h 740"/>
              <a:gd name="T94" fmla="*/ 2147483646 w 618"/>
              <a:gd name="T95" fmla="*/ 2147483646 h 740"/>
              <a:gd name="T96" fmla="*/ 2147483646 w 618"/>
              <a:gd name="T97" fmla="*/ 2147483646 h 7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18" h="740">
                <a:moveTo>
                  <a:pt x="172" y="740"/>
                </a:moveTo>
                <a:lnTo>
                  <a:pt x="172" y="740"/>
                </a:lnTo>
                <a:lnTo>
                  <a:pt x="176" y="694"/>
                </a:lnTo>
                <a:lnTo>
                  <a:pt x="176" y="648"/>
                </a:lnTo>
                <a:lnTo>
                  <a:pt x="176" y="626"/>
                </a:lnTo>
                <a:lnTo>
                  <a:pt x="172" y="602"/>
                </a:lnTo>
                <a:lnTo>
                  <a:pt x="168" y="580"/>
                </a:lnTo>
                <a:lnTo>
                  <a:pt x="164" y="560"/>
                </a:lnTo>
                <a:lnTo>
                  <a:pt x="140" y="546"/>
                </a:lnTo>
                <a:lnTo>
                  <a:pt x="120" y="530"/>
                </a:lnTo>
                <a:lnTo>
                  <a:pt x="100" y="514"/>
                </a:lnTo>
                <a:lnTo>
                  <a:pt x="84" y="498"/>
                </a:lnTo>
                <a:lnTo>
                  <a:pt x="68" y="480"/>
                </a:lnTo>
                <a:lnTo>
                  <a:pt x="54" y="462"/>
                </a:lnTo>
                <a:lnTo>
                  <a:pt x="42" y="444"/>
                </a:lnTo>
                <a:lnTo>
                  <a:pt x="32" y="424"/>
                </a:lnTo>
                <a:lnTo>
                  <a:pt x="22" y="404"/>
                </a:lnTo>
                <a:lnTo>
                  <a:pt x="14" y="384"/>
                </a:lnTo>
                <a:lnTo>
                  <a:pt x="8" y="364"/>
                </a:lnTo>
                <a:lnTo>
                  <a:pt x="4" y="344"/>
                </a:lnTo>
                <a:lnTo>
                  <a:pt x="2" y="324"/>
                </a:lnTo>
                <a:lnTo>
                  <a:pt x="0" y="302"/>
                </a:lnTo>
                <a:lnTo>
                  <a:pt x="0" y="282"/>
                </a:lnTo>
                <a:lnTo>
                  <a:pt x="2" y="262"/>
                </a:lnTo>
                <a:lnTo>
                  <a:pt x="4" y="242"/>
                </a:lnTo>
                <a:lnTo>
                  <a:pt x="10" y="222"/>
                </a:lnTo>
                <a:lnTo>
                  <a:pt x="14" y="202"/>
                </a:lnTo>
                <a:lnTo>
                  <a:pt x="22" y="184"/>
                </a:lnTo>
                <a:lnTo>
                  <a:pt x="30" y="164"/>
                </a:lnTo>
                <a:lnTo>
                  <a:pt x="38" y="146"/>
                </a:lnTo>
                <a:lnTo>
                  <a:pt x="48" y="130"/>
                </a:lnTo>
                <a:lnTo>
                  <a:pt x="60" y="114"/>
                </a:lnTo>
                <a:lnTo>
                  <a:pt x="74" y="98"/>
                </a:lnTo>
                <a:lnTo>
                  <a:pt x="86" y="84"/>
                </a:lnTo>
                <a:lnTo>
                  <a:pt x="102" y="70"/>
                </a:lnTo>
                <a:lnTo>
                  <a:pt x="118" y="58"/>
                </a:lnTo>
                <a:lnTo>
                  <a:pt x="134" y="46"/>
                </a:lnTo>
                <a:lnTo>
                  <a:pt x="152" y="36"/>
                </a:lnTo>
                <a:lnTo>
                  <a:pt x="170" y="28"/>
                </a:lnTo>
                <a:lnTo>
                  <a:pt x="190" y="22"/>
                </a:lnTo>
                <a:lnTo>
                  <a:pt x="212" y="14"/>
                </a:lnTo>
                <a:lnTo>
                  <a:pt x="234" y="8"/>
                </a:lnTo>
                <a:lnTo>
                  <a:pt x="256" y="4"/>
                </a:lnTo>
                <a:lnTo>
                  <a:pt x="280" y="2"/>
                </a:lnTo>
                <a:lnTo>
                  <a:pt x="304" y="0"/>
                </a:lnTo>
                <a:lnTo>
                  <a:pt x="328" y="2"/>
                </a:lnTo>
                <a:lnTo>
                  <a:pt x="352" y="4"/>
                </a:lnTo>
                <a:lnTo>
                  <a:pt x="376" y="8"/>
                </a:lnTo>
                <a:lnTo>
                  <a:pt x="400" y="14"/>
                </a:lnTo>
                <a:lnTo>
                  <a:pt x="424" y="22"/>
                </a:lnTo>
                <a:lnTo>
                  <a:pt x="448" y="30"/>
                </a:lnTo>
                <a:lnTo>
                  <a:pt x="470" y="42"/>
                </a:lnTo>
                <a:lnTo>
                  <a:pt x="492" y="54"/>
                </a:lnTo>
                <a:lnTo>
                  <a:pt x="514" y="68"/>
                </a:lnTo>
                <a:lnTo>
                  <a:pt x="534" y="84"/>
                </a:lnTo>
                <a:lnTo>
                  <a:pt x="554" y="102"/>
                </a:lnTo>
                <a:lnTo>
                  <a:pt x="576" y="128"/>
                </a:lnTo>
                <a:lnTo>
                  <a:pt x="590" y="148"/>
                </a:lnTo>
                <a:lnTo>
                  <a:pt x="596" y="164"/>
                </a:lnTo>
                <a:lnTo>
                  <a:pt x="600" y="176"/>
                </a:lnTo>
                <a:lnTo>
                  <a:pt x="598" y="184"/>
                </a:lnTo>
                <a:lnTo>
                  <a:pt x="596" y="190"/>
                </a:lnTo>
                <a:lnTo>
                  <a:pt x="590" y="194"/>
                </a:lnTo>
                <a:lnTo>
                  <a:pt x="576" y="202"/>
                </a:lnTo>
                <a:lnTo>
                  <a:pt x="590" y="266"/>
                </a:lnTo>
                <a:lnTo>
                  <a:pt x="596" y="294"/>
                </a:lnTo>
                <a:lnTo>
                  <a:pt x="598" y="308"/>
                </a:lnTo>
                <a:lnTo>
                  <a:pt x="594" y="318"/>
                </a:lnTo>
                <a:lnTo>
                  <a:pt x="588" y="326"/>
                </a:lnTo>
                <a:lnTo>
                  <a:pt x="582" y="332"/>
                </a:lnTo>
                <a:lnTo>
                  <a:pt x="618" y="454"/>
                </a:lnTo>
                <a:lnTo>
                  <a:pt x="586" y="466"/>
                </a:lnTo>
                <a:lnTo>
                  <a:pt x="590" y="496"/>
                </a:lnTo>
                <a:lnTo>
                  <a:pt x="594" y="522"/>
                </a:lnTo>
                <a:lnTo>
                  <a:pt x="594" y="548"/>
                </a:lnTo>
                <a:lnTo>
                  <a:pt x="592" y="576"/>
                </a:lnTo>
                <a:lnTo>
                  <a:pt x="588" y="584"/>
                </a:lnTo>
                <a:lnTo>
                  <a:pt x="580" y="592"/>
                </a:lnTo>
                <a:lnTo>
                  <a:pt x="566" y="600"/>
                </a:lnTo>
                <a:lnTo>
                  <a:pt x="560" y="602"/>
                </a:lnTo>
                <a:lnTo>
                  <a:pt x="552" y="604"/>
                </a:lnTo>
                <a:lnTo>
                  <a:pt x="444" y="610"/>
                </a:lnTo>
                <a:lnTo>
                  <a:pt x="452" y="740"/>
                </a:lnTo>
                <a:lnTo>
                  <a:pt x="172" y="740"/>
                </a:lnTo>
                <a:close/>
                <a:moveTo>
                  <a:pt x="254" y="428"/>
                </a:moveTo>
                <a:lnTo>
                  <a:pt x="174" y="368"/>
                </a:lnTo>
                <a:lnTo>
                  <a:pt x="168" y="364"/>
                </a:lnTo>
                <a:lnTo>
                  <a:pt x="164" y="364"/>
                </a:lnTo>
                <a:lnTo>
                  <a:pt x="160" y="366"/>
                </a:lnTo>
                <a:lnTo>
                  <a:pt x="156" y="370"/>
                </a:lnTo>
                <a:lnTo>
                  <a:pt x="154" y="376"/>
                </a:lnTo>
                <a:lnTo>
                  <a:pt x="154" y="382"/>
                </a:lnTo>
                <a:lnTo>
                  <a:pt x="156" y="386"/>
                </a:lnTo>
                <a:lnTo>
                  <a:pt x="160" y="392"/>
                </a:lnTo>
                <a:lnTo>
                  <a:pt x="240" y="452"/>
                </a:lnTo>
                <a:lnTo>
                  <a:pt x="244" y="454"/>
                </a:lnTo>
                <a:lnTo>
                  <a:pt x="250" y="454"/>
                </a:lnTo>
                <a:lnTo>
                  <a:pt x="254" y="452"/>
                </a:lnTo>
                <a:lnTo>
                  <a:pt x="258" y="448"/>
                </a:lnTo>
                <a:lnTo>
                  <a:pt x="260" y="444"/>
                </a:lnTo>
                <a:lnTo>
                  <a:pt x="260" y="438"/>
                </a:lnTo>
                <a:lnTo>
                  <a:pt x="258" y="432"/>
                </a:lnTo>
                <a:lnTo>
                  <a:pt x="254" y="428"/>
                </a:lnTo>
                <a:close/>
                <a:moveTo>
                  <a:pt x="436" y="248"/>
                </a:moveTo>
                <a:lnTo>
                  <a:pt x="486" y="248"/>
                </a:lnTo>
                <a:lnTo>
                  <a:pt x="486" y="226"/>
                </a:lnTo>
                <a:lnTo>
                  <a:pt x="436" y="226"/>
                </a:lnTo>
                <a:lnTo>
                  <a:pt x="436" y="248"/>
                </a:lnTo>
                <a:close/>
                <a:moveTo>
                  <a:pt x="252" y="116"/>
                </a:moveTo>
                <a:lnTo>
                  <a:pt x="226" y="72"/>
                </a:lnTo>
                <a:lnTo>
                  <a:pt x="206" y="84"/>
                </a:lnTo>
                <a:lnTo>
                  <a:pt x="232" y="128"/>
                </a:lnTo>
                <a:lnTo>
                  <a:pt x="252" y="116"/>
                </a:lnTo>
                <a:close/>
                <a:moveTo>
                  <a:pt x="318" y="104"/>
                </a:moveTo>
                <a:lnTo>
                  <a:pt x="318" y="54"/>
                </a:lnTo>
                <a:lnTo>
                  <a:pt x="296" y="54"/>
                </a:lnTo>
                <a:lnTo>
                  <a:pt x="296" y="104"/>
                </a:lnTo>
                <a:lnTo>
                  <a:pt x="318" y="104"/>
                </a:lnTo>
                <a:close/>
                <a:moveTo>
                  <a:pt x="426" y="182"/>
                </a:moveTo>
                <a:lnTo>
                  <a:pt x="468" y="156"/>
                </a:lnTo>
                <a:lnTo>
                  <a:pt x="458" y="136"/>
                </a:lnTo>
                <a:lnTo>
                  <a:pt x="414" y="162"/>
                </a:lnTo>
                <a:lnTo>
                  <a:pt x="426" y="182"/>
                </a:lnTo>
                <a:close/>
                <a:moveTo>
                  <a:pt x="382" y="128"/>
                </a:moveTo>
                <a:lnTo>
                  <a:pt x="408" y="86"/>
                </a:lnTo>
                <a:lnTo>
                  <a:pt x="388" y="74"/>
                </a:lnTo>
                <a:lnTo>
                  <a:pt x="362" y="118"/>
                </a:lnTo>
                <a:lnTo>
                  <a:pt x="382" y="128"/>
                </a:lnTo>
                <a:close/>
                <a:moveTo>
                  <a:pt x="274" y="394"/>
                </a:moveTo>
                <a:lnTo>
                  <a:pt x="194" y="332"/>
                </a:lnTo>
                <a:lnTo>
                  <a:pt x="188" y="330"/>
                </a:lnTo>
                <a:lnTo>
                  <a:pt x="184" y="330"/>
                </a:lnTo>
                <a:lnTo>
                  <a:pt x="180" y="332"/>
                </a:lnTo>
                <a:lnTo>
                  <a:pt x="176" y="336"/>
                </a:lnTo>
                <a:lnTo>
                  <a:pt x="174" y="342"/>
                </a:lnTo>
                <a:lnTo>
                  <a:pt x="174" y="348"/>
                </a:lnTo>
                <a:lnTo>
                  <a:pt x="176" y="352"/>
                </a:lnTo>
                <a:lnTo>
                  <a:pt x="180" y="356"/>
                </a:lnTo>
                <a:lnTo>
                  <a:pt x="260" y="418"/>
                </a:lnTo>
                <a:lnTo>
                  <a:pt x="264" y="420"/>
                </a:lnTo>
                <a:lnTo>
                  <a:pt x="270" y="420"/>
                </a:lnTo>
                <a:lnTo>
                  <a:pt x="274" y="418"/>
                </a:lnTo>
                <a:lnTo>
                  <a:pt x="278" y="414"/>
                </a:lnTo>
                <a:lnTo>
                  <a:pt x="280" y="408"/>
                </a:lnTo>
                <a:lnTo>
                  <a:pt x="280" y="402"/>
                </a:lnTo>
                <a:lnTo>
                  <a:pt x="278" y="398"/>
                </a:lnTo>
                <a:lnTo>
                  <a:pt x="274" y="394"/>
                </a:lnTo>
                <a:close/>
                <a:moveTo>
                  <a:pt x="354" y="156"/>
                </a:moveTo>
                <a:lnTo>
                  <a:pt x="354" y="156"/>
                </a:lnTo>
                <a:lnTo>
                  <a:pt x="336" y="148"/>
                </a:lnTo>
                <a:lnTo>
                  <a:pt x="316" y="142"/>
                </a:lnTo>
                <a:lnTo>
                  <a:pt x="298" y="142"/>
                </a:lnTo>
                <a:lnTo>
                  <a:pt x="280" y="144"/>
                </a:lnTo>
                <a:lnTo>
                  <a:pt x="262" y="150"/>
                </a:lnTo>
                <a:lnTo>
                  <a:pt x="248" y="158"/>
                </a:lnTo>
                <a:lnTo>
                  <a:pt x="234" y="170"/>
                </a:lnTo>
                <a:lnTo>
                  <a:pt x="224" y="184"/>
                </a:lnTo>
                <a:lnTo>
                  <a:pt x="218" y="194"/>
                </a:lnTo>
                <a:lnTo>
                  <a:pt x="216" y="202"/>
                </a:lnTo>
                <a:lnTo>
                  <a:pt x="214" y="218"/>
                </a:lnTo>
                <a:lnTo>
                  <a:pt x="212" y="236"/>
                </a:lnTo>
                <a:lnTo>
                  <a:pt x="214" y="254"/>
                </a:lnTo>
                <a:lnTo>
                  <a:pt x="216" y="270"/>
                </a:lnTo>
                <a:lnTo>
                  <a:pt x="216" y="288"/>
                </a:lnTo>
                <a:lnTo>
                  <a:pt x="214" y="306"/>
                </a:lnTo>
                <a:lnTo>
                  <a:pt x="208" y="324"/>
                </a:lnTo>
                <a:lnTo>
                  <a:pt x="282" y="366"/>
                </a:lnTo>
                <a:lnTo>
                  <a:pt x="294" y="352"/>
                </a:lnTo>
                <a:lnTo>
                  <a:pt x="308" y="342"/>
                </a:lnTo>
                <a:lnTo>
                  <a:pt x="322" y="332"/>
                </a:lnTo>
                <a:lnTo>
                  <a:pt x="338" y="326"/>
                </a:lnTo>
                <a:lnTo>
                  <a:pt x="354" y="318"/>
                </a:lnTo>
                <a:lnTo>
                  <a:pt x="370" y="310"/>
                </a:lnTo>
                <a:lnTo>
                  <a:pt x="384" y="298"/>
                </a:lnTo>
                <a:lnTo>
                  <a:pt x="390" y="292"/>
                </a:lnTo>
                <a:lnTo>
                  <a:pt x="394" y="284"/>
                </a:lnTo>
                <a:lnTo>
                  <a:pt x="402" y="266"/>
                </a:lnTo>
                <a:lnTo>
                  <a:pt x="406" y="250"/>
                </a:lnTo>
                <a:lnTo>
                  <a:pt x="404" y="232"/>
                </a:lnTo>
                <a:lnTo>
                  <a:pt x="402" y="214"/>
                </a:lnTo>
                <a:lnTo>
                  <a:pt x="394" y="196"/>
                </a:lnTo>
                <a:lnTo>
                  <a:pt x="384" y="182"/>
                </a:lnTo>
                <a:lnTo>
                  <a:pt x="370" y="168"/>
                </a:lnTo>
                <a:lnTo>
                  <a:pt x="354" y="156"/>
                </a:lnTo>
                <a:close/>
                <a:moveTo>
                  <a:pt x="168" y="408"/>
                </a:moveTo>
                <a:lnTo>
                  <a:pt x="168" y="408"/>
                </a:lnTo>
                <a:lnTo>
                  <a:pt x="166" y="414"/>
                </a:lnTo>
                <a:lnTo>
                  <a:pt x="166" y="420"/>
                </a:lnTo>
                <a:lnTo>
                  <a:pt x="166" y="432"/>
                </a:lnTo>
                <a:lnTo>
                  <a:pt x="172" y="442"/>
                </a:lnTo>
                <a:lnTo>
                  <a:pt x="176" y="448"/>
                </a:lnTo>
                <a:lnTo>
                  <a:pt x="182" y="452"/>
                </a:lnTo>
                <a:lnTo>
                  <a:pt x="192" y="456"/>
                </a:lnTo>
                <a:lnTo>
                  <a:pt x="202" y="456"/>
                </a:lnTo>
                <a:lnTo>
                  <a:pt x="212" y="452"/>
                </a:lnTo>
                <a:lnTo>
                  <a:pt x="220" y="448"/>
                </a:lnTo>
                <a:lnTo>
                  <a:pt x="168" y="408"/>
                </a:ln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 name="圆角矩形 6"/>
          <p:cNvSpPr>
            <a:spLocks noChangeArrowheads="1"/>
          </p:cNvSpPr>
          <p:nvPr/>
        </p:nvSpPr>
        <p:spPr bwMode="auto">
          <a:xfrm>
            <a:off x="1487551" y="1757787"/>
            <a:ext cx="1166812" cy="1166813"/>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5" name="圆角矩形 62"/>
          <p:cNvSpPr>
            <a:spLocks noChangeArrowheads="1"/>
          </p:cNvSpPr>
          <p:nvPr/>
        </p:nvSpPr>
        <p:spPr bwMode="auto">
          <a:xfrm>
            <a:off x="6446901" y="1760962"/>
            <a:ext cx="1166812" cy="1166813"/>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6" name="圆角矩形 63"/>
          <p:cNvSpPr>
            <a:spLocks noChangeArrowheads="1"/>
          </p:cNvSpPr>
          <p:nvPr/>
        </p:nvSpPr>
        <p:spPr bwMode="auto">
          <a:xfrm>
            <a:off x="1460563" y="3362750"/>
            <a:ext cx="1166813" cy="1166812"/>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8" name="圆角矩形 64"/>
          <p:cNvSpPr>
            <a:spLocks noChangeArrowheads="1"/>
          </p:cNvSpPr>
          <p:nvPr/>
        </p:nvSpPr>
        <p:spPr bwMode="auto">
          <a:xfrm>
            <a:off x="6446901" y="3365925"/>
            <a:ext cx="1166812" cy="1166812"/>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0" name="圆角矩形 65"/>
          <p:cNvSpPr>
            <a:spLocks noChangeArrowheads="1"/>
          </p:cNvSpPr>
          <p:nvPr/>
        </p:nvSpPr>
        <p:spPr bwMode="auto">
          <a:xfrm>
            <a:off x="1460563" y="4886750"/>
            <a:ext cx="1166813" cy="1166812"/>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1" name="圆角矩形 66"/>
          <p:cNvSpPr>
            <a:spLocks noChangeArrowheads="1"/>
          </p:cNvSpPr>
          <p:nvPr/>
        </p:nvSpPr>
        <p:spPr bwMode="auto">
          <a:xfrm>
            <a:off x="6446901" y="4970887"/>
            <a:ext cx="1166812" cy="1166813"/>
          </a:xfrm>
          <a:prstGeom prst="roundRect">
            <a:avLst>
              <a:gd name="adj" fmla="val 16667"/>
            </a:avLst>
          </a:prstGeom>
          <a:solidFill>
            <a:srgbClr val="75902F"/>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2" name="Freeform 27"/>
          <p:cNvSpPr>
            <a:spLocks noEditPoints="1" noChangeArrowheads="1"/>
          </p:cNvSpPr>
          <p:nvPr/>
        </p:nvSpPr>
        <p:spPr bwMode="auto">
          <a:xfrm>
            <a:off x="1832038" y="2110212"/>
            <a:ext cx="381000" cy="487363"/>
          </a:xfrm>
          <a:custGeom>
            <a:avLst/>
            <a:gdLst>
              <a:gd name="T0" fmla="*/ 2147483646 w 422"/>
              <a:gd name="T1" fmla="*/ 2147483646 h 538"/>
              <a:gd name="T2" fmla="*/ 2147483646 w 422"/>
              <a:gd name="T3" fmla="*/ 2147483646 h 538"/>
              <a:gd name="T4" fmla="*/ 2147483646 w 422"/>
              <a:gd name="T5" fmla="*/ 2147483646 h 538"/>
              <a:gd name="T6" fmla="*/ 2147483646 w 422"/>
              <a:gd name="T7" fmla="*/ 2147483646 h 538"/>
              <a:gd name="T8" fmla="*/ 2147483646 w 422"/>
              <a:gd name="T9" fmla="*/ 2147483646 h 538"/>
              <a:gd name="T10" fmla="*/ 2147483646 w 422"/>
              <a:gd name="T11" fmla="*/ 2147483646 h 538"/>
              <a:gd name="T12" fmla="*/ 2147483646 w 422"/>
              <a:gd name="T13" fmla="*/ 2147483646 h 538"/>
              <a:gd name="T14" fmla="*/ 2147483646 w 422"/>
              <a:gd name="T15" fmla="*/ 2147483646 h 538"/>
              <a:gd name="T16" fmla="*/ 2147483646 w 422"/>
              <a:gd name="T17" fmla="*/ 2147483646 h 538"/>
              <a:gd name="T18" fmla="*/ 2147483646 w 422"/>
              <a:gd name="T19" fmla="*/ 2147483646 h 538"/>
              <a:gd name="T20" fmla="*/ 2147483646 w 422"/>
              <a:gd name="T21" fmla="*/ 2147483646 h 538"/>
              <a:gd name="T22" fmla="*/ 2147483646 w 422"/>
              <a:gd name="T23" fmla="*/ 2147483646 h 538"/>
              <a:gd name="T24" fmla="*/ 2147483646 w 422"/>
              <a:gd name="T25" fmla="*/ 2147483646 h 538"/>
              <a:gd name="T26" fmla="*/ 2147483646 w 422"/>
              <a:gd name="T27" fmla="*/ 2147483646 h 538"/>
              <a:gd name="T28" fmla="*/ 2147483646 w 422"/>
              <a:gd name="T29" fmla="*/ 0 h 538"/>
              <a:gd name="T30" fmla="*/ 2147483646 w 422"/>
              <a:gd name="T31" fmla="*/ 2147483646 h 538"/>
              <a:gd name="T32" fmla="*/ 2147483646 w 422"/>
              <a:gd name="T33" fmla="*/ 2147483646 h 538"/>
              <a:gd name="T34" fmla="*/ 2147483646 w 422"/>
              <a:gd name="T35" fmla="*/ 2147483646 h 538"/>
              <a:gd name="T36" fmla="*/ 2147483646 w 422"/>
              <a:gd name="T37" fmla="*/ 2147483646 h 538"/>
              <a:gd name="T38" fmla="*/ 2147483646 w 422"/>
              <a:gd name="T39" fmla="*/ 2147483646 h 538"/>
              <a:gd name="T40" fmla="*/ 2147483646 w 422"/>
              <a:gd name="T41" fmla="*/ 2147483646 h 538"/>
              <a:gd name="T42" fmla="*/ 2147483646 w 422"/>
              <a:gd name="T43" fmla="*/ 2147483646 h 538"/>
              <a:gd name="T44" fmla="*/ 2147483646 w 422"/>
              <a:gd name="T45" fmla="*/ 2147483646 h 538"/>
              <a:gd name="T46" fmla="*/ 2147483646 w 422"/>
              <a:gd name="T47" fmla="*/ 2147483646 h 538"/>
              <a:gd name="T48" fmla="*/ 2147483646 w 422"/>
              <a:gd name="T49" fmla="*/ 2147483646 h 538"/>
              <a:gd name="T50" fmla="*/ 2147483646 w 422"/>
              <a:gd name="T51" fmla="*/ 2147483646 h 538"/>
              <a:gd name="T52" fmla="*/ 2147483646 w 422"/>
              <a:gd name="T53" fmla="*/ 2147483646 h 538"/>
              <a:gd name="T54" fmla="*/ 2147483646 w 422"/>
              <a:gd name="T55" fmla="*/ 2147483646 h 538"/>
              <a:gd name="T56" fmla="*/ 2147483646 w 422"/>
              <a:gd name="T57" fmla="*/ 2147483646 h 538"/>
              <a:gd name="T58" fmla="*/ 2147483646 w 422"/>
              <a:gd name="T59" fmla="*/ 2147483646 h 538"/>
              <a:gd name="T60" fmla="*/ 2147483646 w 422"/>
              <a:gd name="T61" fmla="*/ 2147483646 h 538"/>
              <a:gd name="T62" fmla="*/ 2147483646 w 422"/>
              <a:gd name="T63" fmla="*/ 2147483646 h 538"/>
              <a:gd name="T64" fmla="*/ 2147483646 w 422"/>
              <a:gd name="T65" fmla="*/ 2147483646 h 538"/>
              <a:gd name="T66" fmla="*/ 2147483646 w 422"/>
              <a:gd name="T67" fmla="*/ 2147483646 h 538"/>
              <a:gd name="T68" fmla="*/ 2147483646 w 422"/>
              <a:gd name="T69" fmla="*/ 2147483646 h 538"/>
              <a:gd name="T70" fmla="*/ 2147483646 w 422"/>
              <a:gd name="T71" fmla="*/ 2147483646 h 538"/>
              <a:gd name="T72" fmla="*/ 2147483646 w 422"/>
              <a:gd name="T73" fmla="*/ 2147483646 h 538"/>
              <a:gd name="T74" fmla="*/ 2147483646 w 422"/>
              <a:gd name="T75" fmla="*/ 2147483646 h 538"/>
              <a:gd name="T76" fmla="*/ 2147483646 w 422"/>
              <a:gd name="T77" fmla="*/ 2147483646 h 538"/>
              <a:gd name="T78" fmla="*/ 2147483646 w 422"/>
              <a:gd name="T79" fmla="*/ 2147483646 h 538"/>
              <a:gd name="T80" fmla="*/ 2147483646 w 422"/>
              <a:gd name="T81" fmla="*/ 2147483646 h 538"/>
              <a:gd name="T82" fmla="*/ 2147483646 w 422"/>
              <a:gd name="T83" fmla="*/ 2147483646 h 538"/>
              <a:gd name="T84" fmla="*/ 2147483646 w 422"/>
              <a:gd name="T85" fmla="*/ 2147483646 h 538"/>
              <a:gd name="T86" fmla="*/ 2147483646 w 422"/>
              <a:gd name="T87" fmla="*/ 2147483646 h 538"/>
              <a:gd name="T88" fmla="*/ 2147483646 w 422"/>
              <a:gd name="T89" fmla="*/ 2147483646 h 538"/>
              <a:gd name="T90" fmla="*/ 2147483646 w 422"/>
              <a:gd name="T91" fmla="*/ 2147483646 h 538"/>
              <a:gd name="T92" fmla="*/ 2147483646 w 422"/>
              <a:gd name="T93" fmla="*/ 2147483646 h 538"/>
              <a:gd name="T94" fmla="*/ 2147483646 w 422"/>
              <a:gd name="T95" fmla="*/ 2147483646 h 538"/>
              <a:gd name="T96" fmla="*/ 2147483646 w 422"/>
              <a:gd name="T97" fmla="*/ 2147483646 h 538"/>
              <a:gd name="T98" fmla="*/ 2147483646 w 422"/>
              <a:gd name="T99" fmla="*/ 2147483646 h 538"/>
              <a:gd name="T100" fmla="*/ 2147483646 w 422"/>
              <a:gd name="T101" fmla="*/ 2147483646 h 538"/>
              <a:gd name="T102" fmla="*/ 2147483646 w 422"/>
              <a:gd name="T103" fmla="*/ 2147483646 h 538"/>
              <a:gd name="T104" fmla="*/ 2147483646 w 422"/>
              <a:gd name="T105" fmla="*/ 2147483646 h 538"/>
              <a:gd name="T106" fmla="*/ 0 w 422"/>
              <a:gd name="T107" fmla="*/ 2147483646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2" h="538">
                <a:moveTo>
                  <a:pt x="148" y="12"/>
                </a:moveTo>
                <a:lnTo>
                  <a:pt x="148" y="12"/>
                </a:lnTo>
                <a:lnTo>
                  <a:pt x="140" y="16"/>
                </a:lnTo>
                <a:lnTo>
                  <a:pt x="138" y="18"/>
                </a:lnTo>
                <a:lnTo>
                  <a:pt x="136" y="18"/>
                </a:lnTo>
                <a:lnTo>
                  <a:pt x="130" y="22"/>
                </a:lnTo>
                <a:lnTo>
                  <a:pt x="128" y="24"/>
                </a:lnTo>
                <a:lnTo>
                  <a:pt x="126" y="24"/>
                </a:lnTo>
                <a:lnTo>
                  <a:pt x="124" y="26"/>
                </a:lnTo>
                <a:lnTo>
                  <a:pt x="122" y="26"/>
                </a:lnTo>
                <a:lnTo>
                  <a:pt x="122" y="28"/>
                </a:lnTo>
                <a:lnTo>
                  <a:pt x="118" y="28"/>
                </a:lnTo>
                <a:lnTo>
                  <a:pt x="118" y="30"/>
                </a:lnTo>
                <a:lnTo>
                  <a:pt x="116" y="30"/>
                </a:lnTo>
                <a:lnTo>
                  <a:pt x="116" y="32"/>
                </a:lnTo>
                <a:lnTo>
                  <a:pt x="114" y="32"/>
                </a:lnTo>
                <a:lnTo>
                  <a:pt x="112" y="34"/>
                </a:lnTo>
                <a:lnTo>
                  <a:pt x="110" y="34"/>
                </a:lnTo>
                <a:lnTo>
                  <a:pt x="110" y="36"/>
                </a:lnTo>
                <a:lnTo>
                  <a:pt x="108" y="36"/>
                </a:lnTo>
                <a:lnTo>
                  <a:pt x="106" y="38"/>
                </a:lnTo>
                <a:lnTo>
                  <a:pt x="104" y="40"/>
                </a:lnTo>
                <a:lnTo>
                  <a:pt x="102" y="40"/>
                </a:lnTo>
                <a:lnTo>
                  <a:pt x="102" y="42"/>
                </a:lnTo>
                <a:lnTo>
                  <a:pt x="100" y="44"/>
                </a:lnTo>
                <a:lnTo>
                  <a:pt x="98" y="46"/>
                </a:lnTo>
                <a:lnTo>
                  <a:pt x="96" y="46"/>
                </a:lnTo>
                <a:lnTo>
                  <a:pt x="96" y="48"/>
                </a:lnTo>
                <a:lnTo>
                  <a:pt x="78" y="68"/>
                </a:lnTo>
                <a:lnTo>
                  <a:pt x="64" y="90"/>
                </a:lnTo>
                <a:lnTo>
                  <a:pt x="52" y="116"/>
                </a:lnTo>
                <a:lnTo>
                  <a:pt x="46" y="144"/>
                </a:lnTo>
                <a:lnTo>
                  <a:pt x="14" y="322"/>
                </a:lnTo>
                <a:lnTo>
                  <a:pt x="404" y="322"/>
                </a:lnTo>
                <a:lnTo>
                  <a:pt x="386" y="166"/>
                </a:lnTo>
                <a:lnTo>
                  <a:pt x="382" y="140"/>
                </a:lnTo>
                <a:lnTo>
                  <a:pt x="376" y="116"/>
                </a:lnTo>
                <a:lnTo>
                  <a:pt x="366" y="92"/>
                </a:lnTo>
                <a:lnTo>
                  <a:pt x="352" y="70"/>
                </a:lnTo>
                <a:lnTo>
                  <a:pt x="336" y="50"/>
                </a:lnTo>
                <a:lnTo>
                  <a:pt x="316" y="32"/>
                </a:lnTo>
                <a:lnTo>
                  <a:pt x="294" y="18"/>
                </a:lnTo>
                <a:lnTo>
                  <a:pt x="268" y="8"/>
                </a:lnTo>
                <a:lnTo>
                  <a:pt x="242" y="2"/>
                </a:lnTo>
                <a:lnTo>
                  <a:pt x="214" y="0"/>
                </a:lnTo>
                <a:lnTo>
                  <a:pt x="198" y="0"/>
                </a:lnTo>
                <a:lnTo>
                  <a:pt x="180" y="2"/>
                </a:lnTo>
                <a:lnTo>
                  <a:pt x="164" y="6"/>
                </a:lnTo>
                <a:lnTo>
                  <a:pt x="148" y="12"/>
                </a:lnTo>
                <a:close/>
                <a:moveTo>
                  <a:pt x="220" y="252"/>
                </a:moveTo>
                <a:lnTo>
                  <a:pt x="220" y="252"/>
                </a:lnTo>
                <a:lnTo>
                  <a:pt x="214" y="254"/>
                </a:lnTo>
                <a:lnTo>
                  <a:pt x="208" y="256"/>
                </a:lnTo>
                <a:lnTo>
                  <a:pt x="204" y="262"/>
                </a:lnTo>
                <a:lnTo>
                  <a:pt x="204" y="268"/>
                </a:lnTo>
                <a:lnTo>
                  <a:pt x="204" y="270"/>
                </a:lnTo>
                <a:lnTo>
                  <a:pt x="204" y="276"/>
                </a:lnTo>
                <a:lnTo>
                  <a:pt x="208" y="280"/>
                </a:lnTo>
                <a:lnTo>
                  <a:pt x="214" y="284"/>
                </a:lnTo>
                <a:lnTo>
                  <a:pt x="220" y="284"/>
                </a:lnTo>
                <a:lnTo>
                  <a:pt x="244" y="284"/>
                </a:lnTo>
                <a:lnTo>
                  <a:pt x="248" y="284"/>
                </a:lnTo>
                <a:lnTo>
                  <a:pt x="254" y="282"/>
                </a:lnTo>
                <a:lnTo>
                  <a:pt x="256" y="278"/>
                </a:lnTo>
                <a:lnTo>
                  <a:pt x="258" y="272"/>
                </a:lnTo>
                <a:lnTo>
                  <a:pt x="280" y="268"/>
                </a:lnTo>
                <a:lnTo>
                  <a:pt x="298" y="260"/>
                </a:lnTo>
                <a:lnTo>
                  <a:pt x="312" y="252"/>
                </a:lnTo>
                <a:lnTo>
                  <a:pt x="324" y="242"/>
                </a:lnTo>
                <a:lnTo>
                  <a:pt x="316" y="256"/>
                </a:lnTo>
                <a:lnTo>
                  <a:pt x="304" y="268"/>
                </a:lnTo>
                <a:lnTo>
                  <a:pt x="292" y="278"/>
                </a:lnTo>
                <a:lnTo>
                  <a:pt x="278" y="288"/>
                </a:lnTo>
                <a:lnTo>
                  <a:pt x="264" y="294"/>
                </a:lnTo>
                <a:lnTo>
                  <a:pt x="248" y="300"/>
                </a:lnTo>
                <a:lnTo>
                  <a:pt x="230" y="302"/>
                </a:lnTo>
                <a:lnTo>
                  <a:pt x="214" y="304"/>
                </a:lnTo>
                <a:lnTo>
                  <a:pt x="200" y="304"/>
                </a:lnTo>
                <a:lnTo>
                  <a:pt x="186" y="302"/>
                </a:lnTo>
                <a:lnTo>
                  <a:pt x="174" y="298"/>
                </a:lnTo>
                <a:lnTo>
                  <a:pt x="162" y="294"/>
                </a:lnTo>
                <a:lnTo>
                  <a:pt x="150" y="288"/>
                </a:lnTo>
                <a:lnTo>
                  <a:pt x="140" y="282"/>
                </a:lnTo>
                <a:lnTo>
                  <a:pt x="130" y="274"/>
                </a:lnTo>
                <a:lnTo>
                  <a:pt x="120" y="266"/>
                </a:lnTo>
                <a:lnTo>
                  <a:pt x="112" y="256"/>
                </a:lnTo>
                <a:lnTo>
                  <a:pt x="104" y="246"/>
                </a:lnTo>
                <a:lnTo>
                  <a:pt x="98" y="236"/>
                </a:lnTo>
                <a:lnTo>
                  <a:pt x="92" y="224"/>
                </a:lnTo>
                <a:lnTo>
                  <a:pt x="88" y="212"/>
                </a:lnTo>
                <a:lnTo>
                  <a:pt x="84" y="200"/>
                </a:lnTo>
                <a:lnTo>
                  <a:pt x="82" y="186"/>
                </a:lnTo>
                <a:lnTo>
                  <a:pt x="82" y="172"/>
                </a:lnTo>
                <a:lnTo>
                  <a:pt x="82" y="156"/>
                </a:lnTo>
                <a:lnTo>
                  <a:pt x="86" y="140"/>
                </a:lnTo>
                <a:lnTo>
                  <a:pt x="84" y="154"/>
                </a:lnTo>
                <a:lnTo>
                  <a:pt x="242" y="156"/>
                </a:lnTo>
                <a:lnTo>
                  <a:pt x="248" y="118"/>
                </a:lnTo>
                <a:lnTo>
                  <a:pt x="262" y="156"/>
                </a:lnTo>
                <a:lnTo>
                  <a:pt x="344" y="154"/>
                </a:lnTo>
                <a:lnTo>
                  <a:pt x="346" y="172"/>
                </a:lnTo>
                <a:lnTo>
                  <a:pt x="344" y="190"/>
                </a:lnTo>
                <a:lnTo>
                  <a:pt x="340" y="206"/>
                </a:lnTo>
                <a:lnTo>
                  <a:pt x="330" y="220"/>
                </a:lnTo>
                <a:lnTo>
                  <a:pt x="318" y="232"/>
                </a:lnTo>
                <a:lnTo>
                  <a:pt x="306" y="240"/>
                </a:lnTo>
                <a:lnTo>
                  <a:pt x="292" y="248"/>
                </a:lnTo>
                <a:lnTo>
                  <a:pt x="276" y="256"/>
                </a:lnTo>
                <a:lnTo>
                  <a:pt x="258" y="260"/>
                </a:lnTo>
                <a:lnTo>
                  <a:pt x="252" y="254"/>
                </a:lnTo>
                <a:lnTo>
                  <a:pt x="244" y="252"/>
                </a:lnTo>
                <a:lnTo>
                  <a:pt x="220" y="252"/>
                </a:lnTo>
                <a:close/>
                <a:moveTo>
                  <a:pt x="0" y="538"/>
                </a:moveTo>
                <a:lnTo>
                  <a:pt x="422" y="538"/>
                </a:lnTo>
                <a:lnTo>
                  <a:pt x="420" y="520"/>
                </a:lnTo>
                <a:lnTo>
                  <a:pt x="418" y="502"/>
                </a:lnTo>
                <a:lnTo>
                  <a:pt x="414" y="484"/>
                </a:lnTo>
                <a:lnTo>
                  <a:pt x="410" y="468"/>
                </a:lnTo>
                <a:lnTo>
                  <a:pt x="402" y="452"/>
                </a:lnTo>
                <a:lnTo>
                  <a:pt x="396" y="436"/>
                </a:lnTo>
                <a:lnTo>
                  <a:pt x="388" y="422"/>
                </a:lnTo>
                <a:lnTo>
                  <a:pt x="378" y="408"/>
                </a:lnTo>
                <a:lnTo>
                  <a:pt x="368" y="394"/>
                </a:lnTo>
                <a:lnTo>
                  <a:pt x="356" y="382"/>
                </a:lnTo>
                <a:lnTo>
                  <a:pt x="344" y="370"/>
                </a:lnTo>
                <a:lnTo>
                  <a:pt x="332" y="360"/>
                </a:lnTo>
                <a:lnTo>
                  <a:pt x="318" y="350"/>
                </a:lnTo>
                <a:lnTo>
                  <a:pt x="304" y="342"/>
                </a:lnTo>
                <a:lnTo>
                  <a:pt x="288" y="334"/>
                </a:lnTo>
                <a:lnTo>
                  <a:pt x="274" y="328"/>
                </a:lnTo>
                <a:lnTo>
                  <a:pt x="272" y="346"/>
                </a:lnTo>
                <a:lnTo>
                  <a:pt x="268" y="362"/>
                </a:lnTo>
                <a:lnTo>
                  <a:pt x="262" y="376"/>
                </a:lnTo>
                <a:lnTo>
                  <a:pt x="254" y="386"/>
                </a:lnTo>
                <a:lnTo>
                  <a:pt x="244" y="396"/>
                </a:lnTo>
                <a:lnTo>
                  <a:pt x="234" y="402"/>
                </a:lnTo>
                <a:lnTo>
                  <a:pt x="222" y="406"/>
                </a:lnTo>
                <a:lnTo>
                  <a:pt x="212" y="408"/>
                </a:lnTo>
                <a:lnTo>
                  <a:pt x="200" y="406"/>
                </a:lnTo>
                <a:lnTo>
                  <a:pt x="188" y="402"/>
                </a:lnTo>
                <a:lnTo>
                  <a:pt x="178" y="396"/>
                </a:lnTo>
                <a:lnTo>
                  <a:pt x="168" y="388"/>
                </a:lnTo>
                <a:lnTo>
                  <a:pt x="160" y="378"/>
                </a:lnTo>
                <a:lnTo>
                  <a:pt x="154" y="364"/>
                </a:lnTo>
                <a:lnTo>
                  <a:pt x="150" y="348"/>
                </a:lnTo>
                <a:lnTo>
                  <a:pt x="148" y="328"/>
                </a:lnTo>
                <a:lnTo>
                  <a:pt x="134" y="334"/>
                </a:lnTo>
                <a:lnTo>
                  <a:pt x="118" y="342"/>
                </a:lnTo>
                <a:lnTo>
                  <a:pt x="104" y="350"/>
                </a:lnTo>
                <a:lnTo>
                  <a:pt x="90" y="360"/>
                </a:lnTo>
                <a:lnTo>
                  <a:pt x="78" y="370"/>
                </a:lnTo>
                <a:lnTo>
                  <a:pt x="66" y="382"/>
                </a:lnTo>
                <a:lnTo>
                  <a:pt x="54" y="394"/>
                </a:lnTo>
                <a:lnTo>
                  <a:pt x="44" y="408"/>
                </a:lnTo>
                <a:lnTo>
                  <a:pt x="36" y="422"/>
                </a:lnTo>
                <a:lnTo>
                  <a:pt x="28" y="436"/>
                </a:lnTo>
                <a:lnTo>
                  <a:pt x="20" y="452"/>
                </a:lnTo>
                <a:lnTo>
                  <a:pt x="14" y="468"/>
                </a:lnTo>
                <a:lnTo>
                  <a:pt x="8" y="486"/>
                </a:lnTo>
                <a:lnTo>
                  <a:pt x="4" y="502"/>
                </a:lnTo>
                <a:lnTo>
                  <a:pt x="2" y="520"/>
                </a:lnTo>
                <a:lnTo>
                  <a:pt x="0" y="5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3" name="Freeform 257"/>
          <p:cNvSpPr>
            <a:spLocks noEditPoints="1" noChangeArrowheads="1"/>
          </p:cNvSpPr>
          <p:nvPr/>
        </p:nvSpPr>
        <p:spPr bwMode="auto">
          <a:xfrm>
            <a:off x="6740588" y="2024487"/>
            <a:ext cx="527050" cy="611188"/>
          </a:xfrm>
          <a:custGeom>
            <a:avLst/>
            <a:gdLst>
              <a:gd name="T0" fmla="*/ 2147483646 w 224"/>
              <a:gd name="T1" fmla="*/ 2147483646 h 259"/>
              <a:gd name="T2" fmla="*/ 2147483646 w 224"/>
              <a:gd name="T3" fmla="*/ 2147483646 h 259"/>
              <a:gd name="T4" fmla="*/ 2147483646 w 224"/>
              <a:gd name="T5" fmla="*/ 2147483646 h 259"/>
              <a:gd name="T6" fmla="*/ 2147483646 w 224"/>
              <a:gd name="T7" fmla="*/ 2147483646 h 259"/>
              <a:gd name="T8" fmla="*/ 2147483646 w 224"/>
              <a:gd name="T9" fmla="*/ 2147483646 h 259"/>
              <a:gd name="T10" fmla="*/ 2147483646 w 224"/>
              <a:gd name="T11" fmla="*/ 2147483646 h 259"/>
              <a:gd name="T12" fmla="*/ 2147483646 w 224"/>
              <a:gd name="T13" fmla="*/ 2147483646 h 259"/>
              <a:gd name="T14" fmla="*/ 2147483646 w 224"/>
              <a:gd name="T15" fmla="*/ 2147483646 h 259"/>
              <a:gd name="T16" fmla="*/ 2147483646 w 224"/>
              <a:gd name="T17" fmla="*/ 2147483646 h 259"/>
              <a:gd name="T18" fmla="*/ 2147483646 w 224"/>
              <a:gd name="T19" fmla="*/ 2147483646 h 259"/>
              <a:gd name="T20" fmla="*/ 2147483646 w 224"/>
              <a:gd name="T21" fmla="*/ 2147483646 h 259"/>
              <a:gd name="T22" fmla="*/ 2147483646 w 224"/>
              <a:gd name="T23" fmla="*/ 2147483646 h 259"/>
              <a:gd name="T24" fmla="*/ 2147483646 w 224"/>
              <a:gd name="T25" fmla="*/ 2147483646 h 259"/>
              <a:gd name="T26" fmla="*/ 2147483646 w 224"/>
              <a:gd name="T27" fmla="*/ 2147483646 h 259"/>
              <a:gd name="T28" fmla="*/ 2147483646 w 224"/>
              <a:gd name="T29" fmla="*/ 2147483646 h 259"/>
              <a:gd name="T30" fmla="*/ 2147483646 w 224"/>
              <a:gd name="T31" fmla="*/ 2147483646 h 259"/>
              <a:gd name="T32" fmla="*/ 2147483646 w 224"/>
              <a:gd name="T33" fmla="*/ 2147483646 h 259"/>
              <a:gd name="T34" fmla="*/ 2147483646 w 224"/>
              <a:gd name="T35" fmla="*/ 2147483646 h 259"/>
              <a:gd name="T36" fmla="*/ 2147483646 w 224"/>
              <a:gd name="T37" fmla="*/ 0 h 259"/>
              <a:gd name="T38" fmla="*/ 2147483646 w 224"/>
              <a:gd name="T39" fmla="*/ 2147483646 h 259"/>
              <a:gd name="T40" fmla="*/ 2147483646 w 224"/>
              <a:gd name="T41" fmla="*/ 2147483646 h 259"/>
              <a:gd name="T42" fmla="*/ 2147483646 w 224"/>
              <a:gd name="T43" fmla="*/ 2147483646 h 259"/>
              <a:gd name="T44" fmla="*/ 2147483646 w 224"/>
              <a:gd name="T45" fmla="*/ 2147483646 h 259"/>
              <a:gd name="T46" fmla="*/ 2147483646 w 224"/>
              <a:gd name="T47" fmla="*/ 2147483646 h 259"/>
              <a:gd name="T48" fmla="*/ 2147483646 w 224"/>
              <a:gd name="T49" fmla="*/ 0 h 259"/>
              <a:gd name="T50" fmla="*/ 2147483646 w 224"/>
              <a:gd name="T51" fmla="*/ 2147483646 h 259"/>
              <a:gd name="T52" fmla="*/ 2147483646 w 224"/>
              <a:gd name="T53" fmla="*/ 2147483646 h 259"/>
              <a:gd name="T54" fmla="*/ 2147483646 w 224"/>
              <a:gd name="T55" fmla="*/ 2147483646 h 259"/>
              <a:gd name="T56" fmla="*/ 2147483646 w 224"/>
              <a:gd name="T57" fmla="*/ 2147483646 h 259"/>
              <a:gd name="T58" fmla="*/ 2147483646 w 224"/>
              <a:gd name="T59" fmla="*/ 2147483646 h 259"/>
              <a:gd name="T60" fmla="*/ 2147483646 w 224"/>
              <a:gd name="T61" fmla="*/ 2147483646 h 259"/>
              <a:gd name="T62" fmla="*/ 2147483646 w 224"/>
              <a:gd name="T63" fmla="*/ 2147483646 h 259"/>
              <a:gd name="T64" fmla="*/ 2147483646 w 224"/>
              <a:gd name="T65" fmla="*/ 2147483646 h 259"/>
              <a:gd name="T66" fmla="*/ 2147483646 w 224"/>
              <a:gd name="T67" fmla="*/ 2147483646 h 259"/>
              <a:gd name="T68" fmla="*/ 2147483646 w 224"/>
              <a:gd name="T69" fmla="*/ 2147483646 h 259"/>
              <a:gd name="T70" fmla="*/ 2147483646 w 224"/>
              <a:gd name="T71" fmla="*/ 2147483646 h 259"/>
              <a:gd name="T72" fmla="*/ 2147483646 w 224"/>
              <a:gd name="T73" fmla="*/ 2147483646 h 259"/>
              <a:gd name="T74" fmla="*/ 2147483646 w 224"/>
              <a:gd name="T75" fmla="*/ 2147483646 h 259"/>
              <a:gd name="T76" fmla="*/ 2147483646 w 224"/>
              <a:gd name="T77" fmla="*/ 2147483646 h 259"/>
              <a:gd name="T78" fmla="*/ 2147483646 w 224"/>
              <a:gd name="T79" fmla="*/ 2147483646 h 259"/>
              <a:gd name="T80" fmla="*/ 2147483646 w 224"/>
              <a:gd name="T81" fmla="*/ 2147483646 h 259"/>
              <a:gd name="T82" fmla="*/ 2147483646 w 224"/>
              <a:gd name="T83" fmla="*/ 2147483646 h 259"/>
              <a:gd name="T84" fmla="*/ 2147483646 w 224"/>
              <a:gd name="T85" fmla="*/ 2147483646 h 259"/>
              <a:gd name="T86" fmla="*/ 2147483646 w 224"/>
              <a:gd name="T87" fmla="*/ 2147483646 h 259"/>
              <a:gd name="T88" fmla="*/ 2147483646 w 224"/>
              <a:gd name="T89" fmla="*/ 2147483646 h 259"/>
              <a:gd name="T90" fmla="*/ 2147483646 w 224"/>
              <a:gd name="T91" fmla="*/ 2147483646 h 259"/>
              <a:gd name="T92" fmla="*/ 2147483646 w 224"/>
              <a:gd name="T93" fmla="*/ 2147483646 h 259"/>
              <a:gd name="T94" fmla="*/ 2147483646 w 224"/>
              <a:gd name="T95" fmla="*/ 2147483646 h 259"/>
              <a:gd name="T96" fmla="*/ 2147483646 w 224"/>
              <a:gd name="T97" fmla="*/ 2147483646 h 259"/>
              <a:gd name="T98" fmla="*/ 2147483646 w 224"/>
              <a:gd name="T99" fmla="*/ 2147483646 h 259"/>
              <a:gd name="T100" fmla="*/ 2147483646 w 224"/>
              <a:gd name="T101" fmla="*/ 2147483646 h 259"/>
              <a:gd name="T102" fmla="*/ 2147483646 w 224"/>
              <a:gd name="T103" fmla="*/ 2147483646 h 259"/>
              <a:gd name="T104" fmla="*/ 2147483646 w 224"/>
              <a:gd name="T105" fmla="*/ 2147483646 h 259"/>
              <a:gd name="T106" fmla="*/ 2147483646 w 224"/>
              <a:gd name="T107" fmla="*/ 2147483646 h 259"/>
              <a:gd name="T108" fmla="*/ 2147483646 w 224"/>
              <a:gd name="T109" fmla="*/ 2147483646 h 259"/>
              <a:gd name="T110" fmla="*/ 2147483646 w 224"/>
              <a:gd name="T111" fmla="*/ 2147483646 h 259"/>
              <a:gd name="T112" fmla="*/ 0 w 224"/>
              <a:gd name="T113" fmla="*/ 2147483646 h 259"/>
              <a:gd name="T114" fmla="*/ 2147483646 w 224"/>
              <a:gd name="T115" fmla="*/ 2147483646 h 259"/>
              <a:gd name="T116" fmla="*/ 2147483646 w 224"/>
              <a:gd name="T117" fmla="*/ 2147483646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4" h="259">
                <a:moveTo>
                  <a:pt x="211" y="88"/>
                </a:moveTo>
                <a:lnTo>
                  <a:pt x="190" y="88"/>
                </a:lnTo>
                <a:lnTo>
                  <a:pt x="187" y="104"/>
                </a:lnTo>
                <a:lnTo>
                  <a:pt x="181" y="118"/>
                </a:lnTo>
                <a:lnTo>
                  <a:pt x="173" y="131"/>
                </a:lnTo>
                <a:lnTo>
                  <a:pt x="164" y="141"/>
                </a:lnTo>
                <a:lnTo>
                  <a:pt x="151" y="152"/>
                </a:lnTo>
                <a:lnTo>
                  <a:pt x="138" y="158"/>
                </a:lnTo>
                <a:lnTo>
                  <a:pt x="124" y="162"/>
                </a:lnTo>
                <a:lnTo>
                  <a:pt x="116" y="163"/>
                </a:lnTo>
                <a:lnTo>
                  <a:pt x="107" y="165"/>
                </a:lnTo>
                <a:lnTo>
                  <a:pt x="99" y="163"/>
                </a:lnTo>
                <a:lnTo>
                  <a:pt x="91" y="162"/>
                </a:lnTo>
                <a:lnTo>
                  <a:pt x="82" y="161"/>
                </a:lnTo>
                <a:lnTo>
                  <a:pt x="76" y="158"/>
                </a:lnTo>
                <a:lnTo>
                  <a:pt x="61" y="150"/>
                </a:lnTo>
                <a:lnTo>
                  <a:pt x="50" y="140"/>
                </a:lnTo>
                <a:lnTo>
                  <a:pt x="39" y="128"/>
                </a:lnTo>
                <a:lnTo>
                  <a:pt x="31" y="114"/>
                </a:lnTo>
                <a:lnTo>
                  <a:pt x="29" y="106"/>
                </a:lnTo>
                <a:lnTo>
                  <a:pt x="26" y="98"/>
                </a:lnTo>
                <a:lnTo>
                  <a:pt x="25" y="91"/>
                </a:lnTo>
                <a:lnTo>
                  <a:pt x="25" y="81"/>
                </a:lnTo>
                <a:lnTo>
                  <a:pt x="25" y="71"/>
                </a:lnTo>
                <a:lnTo>
                  <a:pt x="27" y="62"/>
                </a:lnTo>
                <a:lnTo>
                  <a:pt x="43" y="62"/>
                </a:lnTo>
                <a:lnTo>
                  <a:pt x="170" y="62"/>
                </a:lnTo>
                <a:lnTo>
                  <a:pt x="187" y="62"/>
                </a:lnTo>
                <a:lnTo>
                  <a:pt x="211" y="62"/>
                </a:lnTo>
                <a:lnTo>
                  <a:pt x="216" y="62"/>
                </a:lnTo>
                <a:lnTo>
                  <a:pt x="220" y="66"/>
                </a:lnTo>
                <a:lnTo>
                  <a:pt x="222" y="70"/>
                </a:lnTo>
                <a:lnTo>
                  <a:pt x="224" y="75"/>
                </a:lnTo>
                <a:lnTo>
                  <a:pt x="222" y="80"/>
                </a:lnTo>
                <a:lnTo>
                  <a:pt x="220" y="84"/>
                </a:lnTo>
                <a:lnTo>
                  <a:pt x="216" y="87"/>
                </a:lnTo>
                <a:lnTo>
                  <a:pt x="211" y="88"/>
                </a:lnTo>
                <a:close/>
                <a:moveTo>
                  <a:pt x="42" y="88"/>
                </a:moveTo>
                <a:lnTo>
                  <a:pt x="42" y="88"/>
                </a:lnTo>
                <a:lnTo>
                  <a:pt x="44" y="100"/>
                </a:lnTo>
                <a:lnTo>
                  <a:pt x="50" y="111"/>
                </a:lnTo>
                <a:lnTo>
                  <a:pt x="57" y="120"/>
                </a:lnTo>
                <a:lnTo>
                  <a:pt x="66" y="130"/>
                </a:lnTo>
                <a:lnTo>
                  <a:pt x="76" y="136"/>
                </a:lnTo>
                <a:lnTo>
                  <a:pt x="86" y="140"/>
                </a:lnTo>
                <a:lnTo>
                  <a:pt x="96" y="144"/>
                </a:lnTo>
                <a:lnTo>
                  <a:pt x="107" y="144"/>
                </a:lnTo>
                <a:lnTo>
                  <a:pt x="117" y="144"/>
                </a:lnTo>
                <a:lnTo>
                  <a:pt x="128" y="141"/>
                </a:lnTo>
                <a:lnTo>
                  <a:pt x="138" y="136"/>
                </a:lnTo>
                <a:lnTo>
                  <a:pt x="147" y="130"/>
                </a:lnTo>
                <a:lnTo>
                  <a:pt x="156" y="122"/>
                </a:lnTo>
                <a:lnTo>
                  <a:pt x="163" y="111"/>
                </a:lnTo>
                <a:lnTo>
                  <a:pt x="168" y="101"/>
                </a:lnTo>
                <a:lnTo>
                  <a:pt x="172" y="88"/>
                </a:lnTo>
                <a:lnTo>
                  <a:pt x="42" y="88"/>
                </a:lnTo>
                <a:close/>
                <a:moveTo>
                  <a:pt x="107" y="0"/>
                </a:moveTo>
                <a:lnTo>
                  <a:pt x="107" y="0"/>
                </a:lnTo>
                <a:lnTo>
                  <a:pt x="125" y="1"/>
                </a:lnTo>
                <a:lnTo>
                  <a:pt x="141" y="3"/>
                </a:lnTo>
                <a:lnTo>
                  <a:pt x="152" y="9"/>
                </a:lnTo>
                <a:lnTo>
                  <a:pt x="163" y="15"/>
                </a:lnTo>
                <a:lnTo>
                  <a:pt x="170" y="24"/>
                </a:lnTo>
                <a:lnTo>
                  <a:pt x="177" y="33"/>
                </a:lnTo>
                <a:lnTo>
                  <a:pt x="181" y="44"/>
                </a:lnTo>
                <a:lnTo>
                  <a:pt x="186" y="57"/>
                </a:lnTo>
                <a:lnTo>
                  <a:pt x="29" y="57"/>
                </a:lnTo>
                <a:lnTo>
                  <a:pt x="33" y="44"/>
                </a:lnTo>
                <a:lnTo>
                  <a:pt x="37" y="33"/>
                </a:lnTo>
                <a:lnTo>
                  <a:pt x="43" y="24"/>
                </a:lnTo>
                <a:lnTo>
                  <a:pt x="50" y="15"/>
                </a:lnTo>
                <a:lnTo>
                  <a:pt x="59" y="9"/>
                </a:lnTo>
                <a:lnTo>
                  <a:pt x="72" y="3"/>
                </a:lnTo>
                <a:lnTo>
                  <a:pt x="87" y="1"/>
                </a:lnTo>
                <a:lnTo>
                  <a:pt x="107" y="0"/>
                </a:lnTo>
                <a:close/>
                <a:moveTo>
                  <a:pt x="111" y="39"/>
                </a:moveTo>
                <a:lnTo>
                  <a:pt x="111" y="39"/>
                </a:lnTo>
                <a:lnTo>
                  <a:pt x="112" y="42"/>
                </a:lnTo>
                <a:lnTo>
                  <a:pt x="115" y="46"/>
                </a:lnTo>
                <a:lnTo>
                  <a:pt x="118" y="48"/>
                </a:lnTo>
                <a:lnTo>
                  <a:pt x="124" y="49"/>
                </a:lnTo>
                <a:lnTo>
                  <a:pt x="129" y="48"/>
                </a:lnTo>
                <a:lnTo>
                  <a:pt x="133" y="45"/>
                </a:lnTo>
                <a:lnTo>
                  <a:pt x="134" y="41"/>
                </a:lnTo>
                <a:lnTo>
                  <a:pt x="135" y="35"/>
                </a:lnTo>
                <a:lnTo>
                  <a:pt x="134" y="29"/>
                </a:lnTo>
                <a:lnTo>
                  <a:pt x="133" y="26"/>
                </a:lnTo>
                <a:lnTo>
                  <a:pt x="130" y="23"/>
                </a:lnTo>
                <a:lnTo>
                  <a:pt x="126" y="23"/>
                </a:lnTo>
                <a:lnTo>
                  <a:pt x="122" y="23"/>
                </a:lnTo>
                <a:lnTo>
                  <a:pt x="120" y="26"/>
                </a:lnTo>
                <a:lnTo>
                  <a:pt x="120" y="15"/>
                </a:lnTo>
                <a:lnTo>
                  <a:pt x="135" y="15"/>
                </a:lnTo>
                <a:lnTo>
                  <a:pt x="135" y="10"/>
                </a:lnTo>
                <a:lnTo>
                  <a:pt x="112" y="10"/>
                </a:lnTo>
                <a:lnTo>
                  <a:pt x="112" y="32"/>
                </a:lnTo>
                <a:lnTo>
                  <a:pt x="120" y="32"/>
                </a:lnTo>
                <a:lnTo>
                  <a:pt x="121" y="29"/>
                </a:lnTo>
                <a:lnTo>
                  <a:pt x="122" y="29"/>
                </a:lnTo>
                <a:lnTo>
                  <a:pt x="125" y="31"/>
                </a:lnTo>
                <a:lnTo>
                  <a:pt x="125" y="35"/>
                </a:lnTo>
                <a:lnTo>
                  <a:pt x="125" y="41"/>
                </a:lnTo>
                <a:lnTo>
                  <a:pt x="124" y="42"/>
                </a:lnTo>
                <a:lnTo>
                  <a:pt x="122" y="42"/>
                </a:lnTo>
                <a:lnTo>
                  <a:pt x="121" y="41"/>
                </a:lnTo>
                <a:lnTo>
                  <a:pt x="120" y="39"/>
                </a:lnTo>
                <a:lnTo>
                  <a:pt x="120" y="37"/>
                </a:lnTo>
                <a:lnTo>
                  <a:pt x="111" y="37"/>
                </a:lnTo>
                <a:lnTo>
                  <a:pt x="111" y="39"/>
                </a:lnTo>
                <a:close/>
                <a:moveTo>
                  <a:pt x="63" y="179"/>
                </a:moveTo>
                <a:lnTo>
                  <a:pt x="63" y="179"/>
                </a:lnTo>
                <a:lnTo>
                  <a:pt x="64" y="170"/>
                </a:lnTo>
                <a:lnTo>
                  <a:pt x="65" y="163"/>
                </a:lnTo>
                <a:lnTo>
                  <a:pt x="68" y="159"/>
                </a:lnTo>
                <a:lnTo>
                  <a:pt x="72" y="165"/>
                </a:lnTo>
                <a:lnTo>
                  <a:pt x="77" y="170"/>
                </a:lnTo>
                <a:lnTo>
                  <a:pt x="89" y="179"/>
                </a:lnTo>
                <a:lnTo>
                  <a:pt x="100" y="185"/>
                </a:lnTo>
                <a:lnTo>
                  <a:pt x="104" y="187"/>
                </a:lnTo>
                <a:lnTo>
                  <a:pt x="104" y="227"/>
                </a:lnTo>
                <a:lnTo>
                  <a:pt x="98" y="222"/>
                </a:lnTo>
                <a:lnTo>
                  <a:pt x="83" y="210"/>
                </a:lnTo>
                <a:lnTo>
                  <a:pt x="76" y="202"/>
                </a:lnTo>
                <a:lnTo>
                  <a:pt x="69" y="194"/>
                </a:lnTo>
                <a:lnTo>
                  <a:pt x="65" y="185"/>
                </a:lnTo>
                <a:lnTo>
                  <a:pt x="64" y="183"/>
                </a:lnTo>
                <a:lnTo>
                  <a:pt x="63" y="179"/>
                </a:lnTo>
                <a:close/>
                <a:moveTo>
                  <a:pt x="115" y="187"/>
                </a:moveTo>
                <a:lnTo>
                  <a:pt x="115" y="187"/>
                </a:lnTo>
                <a:lnTo>
                  <a:pt x="118" y="185"/>
                </a:lnTo>
                <a:lnTo>
                  <a:pt x="130" y="179"/>
                </a:lnTo>
                <a:lnTo>
                  <a:pt x="142" y="170"/>
                </a:lnTo>
                <a:lnTo>
                  <a:pt x="147" y="165"/>
                </a:lnTo>
                <a:lnTo>
                  <a:pt x="151" y="159"/>
                </a:lnTo>
                <a:lnTo>
                  <a:pt x="154" y="163"/>
                </a:lnTo>
                <a:lnTo>
                  <a:pt x="156" y="169"/>
                </a:lnTo>
                <a:lnTo>
                  <a:pt x="156" y="179"/>
                </a:lnTo>
                <a:lnTo>
                  <a:pt x="156" y="183"/>
                </a:lnTo>
                <a:lnTo>
                  <a:pt x="155" y="185"/>
                </a:lnTo>
                <a:lnTo>
                  <a:pt x="150" y="194"/>
                </a:lnTo>
                <a:lnTo>
                  <a:pt x="143" y="202"/>
                </a:lnTo>
                <a:lnTo>
                  <a:pt x="135" y="210"/>
                </a:lnTo>
                <a:lnTo>
                  <a:pt x="121" y="222"/>
                </a:lnTo>
                <a:lnTo>
                  <a:pt x="115" y="227"/>
                </a:lnTo>
                <a:lnTo>
                  <a:pt x="115" y="187"/>
                </a:lnTo>
                <a:close/>
                <a:moveTo>
                  <a:pt x="47" y="176"/>
                </a:moveTo>
                <a:lnTo>
                  <a:pt x="57" y="176"/>
                </a:lnTo>
                <a:lnTo>
                  <a:pt x="57" y="187"/>
                </a:lnTo>
                <a:lnTo>
                  <a:pt x="52" y="187"/>
                </a:lnTo>
                <a:lnTo>
                  <a:pt x="50" y="189"/>
                </a:lnTo>
                <a:lnTo>
                  <a:pt x="46" y="194"/>
                </a:lnTo>
                <a:lnTo>
                  <a:pt x="42" y="202"/>
                </a:lnTo>
                <a:lnTo>
                  <a:pt x="21" y="249"/>
                </a:lnTo>
                <a:lnTo>
                  <a:pt x="196" y="249"/>
                </a:lnTo>
                <a:lnTo>
                  <a:pt x="180" y="202"/>
                </a:lnTo>
                <a:lnTo>
                  <a:pt x="174" y="194"/>
                </a:lnTo>
                <a:lnTo>
                  <a:pt x="170" y="189"/>
                </a:lnTo>
                <a:lnTo>
                  <a:pt x="169" y="187"/>
                </a:lnTo>
                <a:lnTo>
                  <a:pt x="167" y="187"/>
                </a:lnTo>
                <a:lnTo>
                  <a:pt x="161" y="187"/>
                </a:lnTo>
                <a:lnTo>
                  <a:pt x="161" y="176"/>
                </a:lnTo>
                <a:lnTo>
                  <a:pt x="176" y="176"/>
                </a:lnTo>
                <a:lnTo>
                  <a:pt x="180" y="176"/>
                </a:lnTo>
                <a:lnTo>
                  <a:pt x="183" y="179"/>
                </a:lnTo>
                <a:lnTo>
                  <a:pt x="190" y="187"/>
                </a:lnTo>
                <a:lnTo>
                  <a:pt x="194" y="193"/>
                </a:lnTo>
                <a:lnTo>
                  <a:pt x="196" y="197"/>
                </a:lnTo>
                <a:lnTo>
                  <a:pt x="219" y="259"/>
                </a:lnTo>
                <a:lnTo>
                  <a:pt x="169" y="259"/>
                </a:lnTo>
                <a:lnTo>
                  <a:pt x="50" y="259"/>
                </a:lnTo>
                <a:lnTo>
                  <a:pt x="0" y="259"/>
                </a:lnTo>
                <a:lnTo>
                  <a:pt x="26" y="197"/>
                </a:lnTo>
                <a:lnTo>
                  <a:pt x="27" y="193"/>
                </a:lnTo>
                <a:lnTo>
                  <a:pt x="33" y="187"/>
                </a:lnTo>
                <a:lnTo>
                  <a:pt x="39" y="179"/>
                </a:lnTo>
                <a:lnTo>
                  <a:pt x="43" y="176"/>
                </a:lnTo>
                <a:lnTo>
                  <a:pt x="47" y="1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4" name="Freeform 254"/>
          <p:cNvSpPr>
            <a:spLocks noEditPoints="1" noChangeArrowheads="1"/>
          </p:cNvSpPr>
          <p:nvPr/>
        </p:nvSpPr>
        <p:spPr bwMode="auto">
          <a:xfrm>
            <a:off x="1828863" y="3734225"/>
            <a:ext cx="430213" cy="423862"/>
          </a:xfrm>
          <a:custGeom>
            <a:avLst/>
            <a:gdLst>
              <a:gd name="T0" fmla="*/ 2147483646 w 256"/>
              <a:gd name="T1" fmla="*/ 2147483646 h 252"/>
              <a:gd name="T2" fmla="*/ 2147483646 w 256"/>
              <a:gd name="T3" fmla="*/ 2147483646 h 252"/>
              <a:gd name="T4" fmla="*/ 2147483646 w 256"/>
              <a:gd name="T5" fmla="*/ 2147483646 h 252"/>
              <a:gd name="T6" fmla="*/ 2147483646 w 256"/>
              <a:gd name="T7" fmla="*/ 2147483646 h 252"/>
              <a:gd name="T8" fmla="*/ 2147483646 w 256"/>
              <a:gd name="T9" fmla="*/ 2147483646 h 252"/>
              <a:gd name="T10" fmla="*/ 2147483646 w 256"/>
              <a:gd name="T11" fmla="*/ 2147483646 h 252"/>
              <a:gd name="T12" fmla="*/ 2147483646 w 256"/>
              <a:gd name="T13" fmla="*/ 2147483646 h 252"/>
              <a:gd name="T14" fmla="*/ 2147483646 w 256"/>
              <a:gd name="T15" fmla="*/ 2147483646 h 252"/>
              <a:gd name="T16" fmla="*/ 2147483646 w 256"/>
              <a:gd name="T17" fmla="*/ 2147483646 h 252"/>
              <a:gd name="T18" fmla="*/ 2147483646 w 256"/>
              <a:gd name="T19" fmla="*/ 2147483646 h 252"/>
              <a:gd name="T20" fmla="*/ 2147483646 w 256"/>
              <a:gd name="T21" fmla="*/ 2147483646 h 252"/>
              <a:gd name="T22" fmla="*/ 2147483646 w 256"/>
              <a:gd name="T23" fmla="*/ 2147483646 h 252"/>
              <a:gd name="T24" fmla="*/ 2147483646 w 256"/>
              <a:gd name="T25" fmla="*/ 2147483646 h 252"/>
              <a:gd name="T26" fmla="*/ 2147483646 w 256"/>
              <a:gd name="T27" fmla="*/ 2147483646 h 252"/>
              <a:gd name="T28" fmla="*/ 2147483646 w 256"/>
              <a:gd name="T29" fmla="*/ 2147483646 h 252"/>
              <a:gd name="T30" fmla="*/ 2147483646 w 256"/>
              <a:gd name="T31" fmla="*/ 2147483646 h 252"/>
              <a:gd name="T32" fmla="*/ 2147483646 w 256"/>
              <a:gd name="T33" fmla="*/ 2147483646 h 252"/>
              <a:gd name="T34" fmla="*/ 2147483646 w 256"/>
              <a:gd name="T35" fmla="*/ 2147483646 h 252"/>
              <a:gd name="T36" fmla="*/ 2147483646 w 256"/>
              <a:gd name="T37" fmla="*/ 2147483646 h 252"/>
              <a:gd name="T38" fmla="*/ 2147483646 w 256"/>
              <a:gd name="T39" fmla="*/ 2147483646 h 252"/>
              <a:gd name="T40" fmla="*/ 2147483646 w 256"/>
              <a:gd name="T41" fmla="*/ 2147483646 h 252"/>
              <a:gd name="T42" fmla="*/ 2147483646 w 256"/>
              <a:gd name="T43" fmla="*/ 2147483646 h 252"/>
              <a:gd name="T44" fmla="*/ 2147483646 w 256"/>
              <a:gd name="T45" fmla="*/ 2147483646 h 252"/>
              <a:gd name="T46" fmla="*/ 2147483646 w 256"/>
              <a:gd name="T47" fmla="*/ 2147483646 h 252"/>
              <a:gd name="T48" fmla="*/ 2147483646 w 256"/>
              <a:gd name="T49" fmla="*/ 2147483646 h 252"/>
              <a:gd name="T50" fmla="*/ 2147483646 w 256"/>
              <a:gd name="T51" fmla="*/ 2147483646 h 252"/>
              <a:gd name="T52" fmla="*/ 2147483646 w 256"/>
              <a:gd name="T53" fmla="*/ 2147483646 h 252"/>
              <a:gd name="T54" fmla="*/ 2147483646 w 256"/>
              <a:gd name="T55" fmla="*/ 2147483646 h 252"/>
              <a:gd name="T56" fmla="*/ 2147483646 w 256"/>
              <a:gd name="T57" fmla="*/ 2147483646 h 252"/>
              <a:gd name="T58" fmla="*/ 2147483646 w 256"/>
              <a:gd name="T59" fmla="*/ 2147483646 h 252"/>
              <a:gd name="T60" fmla="*/ 2147483646 w 256"/>
              <a:gd name="T61" fmla="*/ 2147483646 h 252"/>
              <a:gd name="T62" fmla="*/ 2147483646 w 256"/>
              <a:gd name="T63" fmla="*/ 2147483646 h 252"/>
              <a:gd name="T64" fmla="*/ 2147483646 w 256"/>
              <a:gd name="T65" fmla="*/ 2147483646 h 252"/>
              <a:gd name="T66" fmla="*/ 2147483646 w 256"/>
              <a:gd name="T67" fmla="*/ 2147483646 h 252"/>
              <a:gd name="T68" fmla="*/ 2147483646 w 256"/>
              <a:gd name="T69" fmla="*/ 2147483646 h 252"/>
              <a:gd name="T70" fmla="*/ 2147483646 w 256"/>
              <a:gd name="T71" fmla="*/ 2147483646 h 252"/>
              <a:gd name="T72" fmla="*/ 2147483646 w 256"/>
              <a:gd name="T73" fmla="*/ 2147483646 h 252"/>
              <a:gd name="T74" fmla="*/ 2147483646 w 256"/>
              <a:gd name="T75" fmla="*/ 2147483646 h 252"/>
              <a:gd name="T76" fmla="*/ 2147483646 w 256"/>
              <a:gd name="T77" fmla="*/ 2147483646 h 252"/>
              <a:gd name="T78" fmla="*/ 2147483646 w 256"/>
              <a:gd name="T79" fmla="*/ 2147483646 h 252"/>
              <a:gd name="T80" fmla="*/ 2147483646 w 256"/>
              <a:gd name="T81" fmla="*/ 2147483646 h 252"/>
              <a:gd name="T82" fmla="*/ 2147483646 w 256"/>
              <a:gd name="T83" fmla="*/ 2147483646 h 252"/>
              <a:gd name="T84" fmla="*/ 2147483646 w 256"/>
              <a:gd name="T85" fmla="*/ 2147483646 h 252"/>
              <a:gd name="T86" fmla="*/ 2147483646 w 256"/>
              <a:gd name="T87" fmla="*/ 2147483646 h 252"/>
              <a:gd name="T88" fmla="*/ 2147483646 w 256"/>
              <a:gd name="T89" fmla="*/ 2147483646 h 252"/>
              <a:gd name="T90" fmla="*/ 2147483646 w 256"/>
              <a:gd name="T91" fmla="*/ 2147483646 h 252"/>
              <a:gd name="T92" fmla="*/ 2147483646 w 256"/>
              <a:gd name="T93" fmla="*/ 2147483646 h 252"/>
              <a:gd name="T94" fmla="*/ 2147483646 w 256"/>
              <a:gd name="T95" fmla="*/ 2147483646 h 252"/>
              <a:gd name="T96" fmla="*/ 2147483646 w 256"/>
              <a:gd name="T97" fmla="*/ 2147483646 h 252"/>
              <a:gd name="T98" fmla="*/ 2147483646 w 256"/>
              <a:gd name="T99" fmla="*/ 2147483646 h 252"/>
              <a:gd name="T100" fmla="*/ 2147483646 w 256"/>
              <a:gd name="T101" fmla="*/ 2147483646 h 252"/>
              <a:gd name="T102" fmla="*/ 2147483646 w 256"/>
              <a:gd name="T103" fmla="*/ 2147483646 h 252"/>
              <a:gd name="T104" fmla="*/ 2147483646 w 256"/>
              <a:gd name="T105" fmla="*/ 2147483646 h 252"/>
              <a:gd name="T106" fmla="*/ 2147483646 w 256"/>
              <a:gd name="T107" fmla="*/ 2147483646 h 252"/>
              <a:gd name="T108" fmla="*/ 2147483646 w 256"/>
              <a:gd name="T109" fmla="*/ 2147483646 h 252"/>
              <a:gd name="T110" fmla="*/ 2147483646 w 256"/>
              <a:gd name="T111" fmla="*/ 2147483646 h 252"/>
              <a:gd name="T112" fmla="*/ 2147483646 w 256"/>
              <a:gd name="T113" fmla="*/ 2147483646 h 252"/>
              <a:gd name="T114" fmla="*/ 2147483646 w 256"/>
              <a:gd name="T115" fmla="*/ 2147483646 h 252"/>
              <a:gd name="T116" fmla="*/ 2147483646 w 256"/>
              <a:gd name="T117" fmla="*/ 2147483646 h 2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6" h="252">
                <a:moveTo>
                  <a:pt x="166" y="130"/>
                </a:moveTo>
                <a:lnTo>
                  <a:pt x="166" y="130"/>
                </a:lnTo>
                <a:lnTo>
                  <a:pt x="178" y="133"/>
                </a:lnTo>
                <a:lnTo>
                  <a:pt x="191" y="135"/>
                </a:lnTo>
                <a:lnTo>
                  <a:pt x="204" y="133"/>
                </a:lnTo>
                <a:lnTo>
                  <a:pt x="216" y="130"/>
                </a:lnTo>
                <a:lnTo>
                  <a:pt x="227" y="123"/>
                </a:lnTo>
                <a:lnTo>
                  <a:pt x="236" y="115"/>
                </a:lnTo>
                <a:lnTo>
                  <a:pt x="246" y="106"/>
                </a:lnTo>
                <a:lnTo>
                  <a:pt x="251" y="94"/>
                </a:lnTo>
                <a:lnTo>
                  <a:pt x="255" y="83"/>
                </a:lnTo>
                <a:lnTo>
                  <a:pt x="256" y="70"/>
                </a:lnTo>
                <a:lnTo>
                  <a:pt x="255" y="58"/>
                </a:lnTo>
                <a:lnTo>
                  <a:pt x="209" y="107"/>
                </a:lnTo>
                <a:lnTo>
                  <a:pt x="165" y="100"/>
                </a:lnTo>
                <a:lnTo>
                  <a:pt x="149" y="58"/>
                </a:lnTo>
                <a:lnTo>
                  <a:pt x="200" y="5"/>
                </a:lnTo>
                <a:lnTo>
                  <a:pt x="191" y="3"/>
                </a:lnTo>
                <a:lnTo>
                  <a:pt x="178" y="5"/>
                </a:lnTo>
                <a:lnTo>
                  <a:pt x="165" y="9"/>
                </a:lnTo>
                <a:lnTo>
                  <a:pt x="155" y="15"/>
                </a:lnTo>
                <a:lnTo>
                  <a:pt x="144" y="23"/>
                </a:lnTo>
                <a:lnTo>
                  <a:pt x="136" y="32"/>
                </a:lnTo>
                <a:lnTo>
                  <a:pt x="130" y="44"/>
                </a:lnTo>
                <a:lnTo>
                  <a:pt x="126" y="57"/>
                </a:lnTo>
                <a:lnTo>
                  <a:pt x="125" y="70"/>
                </a:lnTo>
                <a:lnTo>
                  <a:pt x="126" y="83"/>
                </a:lnTo>
                <a:lnTo>
                  <a:pt x="131" y="96"/>
                </a:lnTo>
                <a:lnTo>
                  <a:pt x="122" y="109"/>
                </a:lnTo>
                <a:lnTo>
                  <a:pt x="114" y="120"/>
                </a:lnTo>
                <a:lnTo>
                  <a:pt x="96" y="143"/>
                </a:lnTo>
                <a:lnTo>
                  <a:pt x="80" y="161"/>
                </a:lnTo>
                <a:lnTo>
                  <a:pt x="69" y="172"/>
                </a:lnTo>
                <a:lnTo>
                  <a:pt x="62" y="171"/>
                </a:lnTo>
                <a:lnTo>
                  <a:pt x="57" y="170"/>
                </a:lnTo>
                <a:lnTo>
                  <a:pt x="48" y="171"/>
                </a:lnTo>
                <a:lnTo>
                  <a:pt x="40" y="174"/>
                </a:lnTo>
                <a:lnTo>
                  <a:pt x="34" y="178"/>
                </a:lnTo>
                <a:lnTo>
                  <a:pt x="28" y="181"/>
                </a:lnTo>
                <a:lnTo>
                  <a:pt x="23" y="188"/>
                </a:lnTo>
                <a:lnTo>
                  <a:pt x="19" y="194"/>
                </a:lnTo>
                <a:lnTo>
                  <a:pt x="17" y="202"/>
                </a:lnTo>
                <a:lnTo>
                  <a:pt x="15" y="210"/>
                </a:lnTo>
                <a:lnTo>
                  <a:pt x="17" y="219"/>
                </a:lnTo>
                <a:lnTo>
                  <a:pt x="19" y="227"/>
                </a:lnTo>
                <a:lnTo>
                  <a:pt x="23" y="233"/>
                </a:lnTo>
                <a:lnTo>
                  <a:pt x="28" y="239"/>
                </a:lnTo>
                <a:lnTo>
                  <a:pt x="34" y="244"/>
                </a:lnTo>
                <a:lnTo>
                  <a:pt x="40" y="248"/>
                </a:lnTo>
                <a:lnTo>
                  <a:pt x="48" y="250"/>
                </a:lnTo>
                <a:lnTo>
                  <a:pt x="57" y="252"/>
                </a:lnTo>
                <a:lnTo>
                  <a:pt x="65" y="250"/>
                </a:lnTo>
                <a:lnTo>
                  <a:pt x="73" y="248"/>
                </a:lnTo>
                <a:lnTo>
                  <a:pt x="79" y="244"/>
                </a:lnTo>
                <a:lnTo>
                  <a:pt x="86" y="239"/>
                </a:lnTo>
                <a:lnTo>
                  <a:pt x="90" y="233"/>
                </a:lnTo>
                <a:lnTo>
                  <a:pt x="93" y="227"/>
                </a:lnTo>
                <a:lnTo>
                  <a:pt x="96" y="219"/>
                </a:lnTo>
                <a:lnTo>
                  <a:pt x="97" y="210"/>
                </a:lnTo>
                <a:lnTo>
                  <a:pt x="96" y="202"/>
                </a:lnTo>
                <a:lnTo>
                  <a:pt x="93" y="196"/>
                </a:lnTo>
                <a:lnTo>
                  <a:pt x="104" y="184"/>
                </a:lnTo>
                <a:lnTo>
                  <a:pt x="119" y="167"/>
                </a:lnTo>
                <a:lnTo>
                  <a:pt x="140" y="149"/>
                </a:lnTo>
                <a:lnTo>
                  <a:pt x="152" y="139"/>
                </a:lnTo>
                <a:lnTo>
                  <a:pt x="166" y="130"/>
                </a:lnTo>
                <a:close/>
                <a:moveTo>
                  <a:pt x="57" y="232"/>
                </a:moveTo>
                <a:lnTo>
                  <a:pt x="57" y="232"/>
                </a:lnTo>
                <a:lnTo>
                  <a:pt x="52" y="232"/>
                </a:lnTo>
                <a:lnTo>
                  <a:pt x="48" y="231"/>
                </a:lnTo>
                <a:lnTo>
                  <a:pt x="44" y="228"/>
                </a:lnTo>
                <a:lnTo>
                  <a:pt x="41" y="226"/>
                </a:lnTo>
                <a:lnTo>
                  <a:pt x="39" y="223"/>
                </a:lnTo>
                <a:lnTo>
                  <a:pt x="36" y="219"/>
                </a:lnTo>
                <a:lnTo>
                  <a:pt x="35" y="215"/>
                </a:lnTo>
                <a:lnTo>
                  <a:pt x="35" y="210"/>
                </a:lnTo>
                <a:lnTo>
                  <a:pt x="35" y="206"/>
                </a:lnTo>
                <a:lnTo>
                  <a:pt x="36" y="202"/>
                </a:lnTo>
                <a:lnTo>
                  <a:pt x="39" y="198"/>
                </a:lnTo>
                <a:lnTo>
                  <a:pt x="41" y="196"/>
                </a:lnTo>
                <a:lnTo>
                  <a:pt x="44" y="193"/>
                </a:lnTo>
                <a:lnTo>
                  <a:pt x="48" y="191"/>
                </a:lnTo>
                <a:lnTo>
                  <a:pt x="52" y="189"/>
                </a:lnTo>
                <a:lnTo>
                  <a:pt x="57" y="189"/>
                </a:lnTo>
                <a:lnTo>
                  <a:pt x="61" y="189"/>
                </a:lnTo>
                <a:lnTo>
                  <a:pt x="65" y="191"/>
                </a:lnTo>
                <a:lnTo>
                  <a:pt x="69" y="193"/>
                </a:lnTo>
                <a:lnTo>
                  <a:pt x="71" y="196"/>
                </a:lnTo>
                <a:lnTo>
                  <a:pt x="74" y="198"/>
                </a:lnTo>
                <a:lnTo>
                  <a:pt x="77" y="202"/>
                </a:lnTo>
                <a:lnTo>
                  <a:pt x="78" y="206"/>
                </a:lnTo>
                <a:lnTo>
                  <a:pt x="78" y="210"/>
                </a:lnTo>
                <a:lnTo>
                  <a:pt x="78" y="215"/>
                </a:lnTo>
                <a:lnTo>
                  <a:pt x="77" y="219"/>
                </a:lnTo>
                <a:lnTo>
                  <a:pt x="74" y="223"/>
                </a:lnTo>
                <a:lnTo>
                  <a:pt x="71" y="226"/>
                </a:lnTo>
                <a:lnTo>
                  <a:pt x="69" y="228"/>
                </a:lnTo>
                <a:lnTo>
                  <a:pt x="65" y="231"/>
                </a:lnTo>
                <a:lnTo>
                  <a:pt x="61" y="232"/>
                </a:lnTo>
                <a:lnTo>
                  <a:pt x="57" y="232"/>
                </a:lnTo>
                <a:close/>
                <a:moveTo>
                  <a:pt x="61" y="79"/>
                </a:moveTo>
                <a:lnTo>
                  <a:pt x="99" y="119"/>
                </a:lnTo>
                <a:lnTo>
                  <a:pt x="117" y="100"/>
                </a:lnTo>
                <a:lnTo>
                  <a:pt x="79" y="61"/>
                </a:lnTo>
                <a:lnTo>
                  <a:pt x="88" y="52"/>
                </a:lnTo>
                <a:lnTo>
                  <a:pt x="36" y="0"/>
                </a:lnTo>
                <a:lnTo>
                  <a:pt x="0" y="37"/>
                </a:lnTo>
                <a:lnTo>
                  <a:pt x="51" y="88"/>
                </a:lnTo>
                <a:lnTo>
                  <a:pt x="61" y="79"/>
                </a:lnTo>
                <a:close/>
                <a:moveTo>
                  <a:pt x="179" y="139"/>
                </a:moveTo>
                <a:lnTo>
                  <a:pt x="179" y="139"/>
                </a:lnTo>
                <a:lnTo>
                  <a:pt x="174" y="140"/>
                </a:lnTo>
                <a:lnTo>
                  <a:pt x="169" y="144"/>
                </a:lnTo>
                <a:lnTo>
                  <a:pt x="161" y="148"/>
                </a:lnTo>
                <a:lnTo>
                  <a:pt x="153" y="154"/>
                </a:lnTo>
                <a:lnTo>
                  <a:pt x="144" y="162"/>
                </a:lnTo>
                <a:lnTo>
                  <a:pt x="135" y="172"/>
                </a:lnTo>
                <a:lnTo>
                  <a:pt x="126" y="185"/>
                </a:lnTo>
                <a:lnTo>
                  <a:pt x="155" y="214"/>
                </a:lnTo>
                <a:lnTo>
                  <a:pt x="184" y="244"/>
                </a:lnTo>
                <a:lnTo>
                  <a:pt x="188" y="248"/>
                </a:lnTo>
                <a:lnTo>
                  <a:pt x="194" y="250"/>
                </a:lnTo>
                <a:lnTo>
                  <a:pt x="197" y="252"/>
                </a:lnTo>
                <a:lnTo>
                  <a:pt x="203" y="252"/>
                </a:lnTo>
                <a:lnTo>
                  <a:pt x="208" y="252"/>
                </a:lnTo>
                <a:lnTo>
                  <a:pt x="213" y="250"/>
                </a:lnTo>
                <a:lnTo>
                  <a:pt x="217" y="248"/>
                </a:lnTo>
                <a:lnTo>
                  <a:pt x="221" y="244"/>
                </a:lnTo>
                <a:lnTo>
                  <a:pt x="236" y="230"/>
                </a:lnTo>
                <a:lnTo>
                  <a:pt x="239" y="226"/>
                </a:lnTo>
                <a:lnTo>
                  <a:pt x="242" y="220"/>
                </a:lnTo>
                <a:lnTo>
                  <a:pt x="243" y="217"/>
                </a:lnTo>
                <a:lnTo>
                  <a:pt x="243" y="211"/>
                </a:lnTo>
                <a:lnTo>
                  <a:pt x="243" y="206"/>
                </a:lnTo>
                <a:lnTo>
                  <a:pt x="242" y="201"/>
                </a:lnTo>
                <a:lnTo>
                  <a:pt x="239" y="197"/>
                </a:lnTo>
                <a:lnTo>
                  <a:pt x="236" y="193"/>
                </a:lnTo>
                <a:lnTo>
                  <a:pt x="179" y="139"/>
                </a:lnTo>
                <a:close/>
                <a:moveTo>
                  <a:pt x="205" y="233"/>
                </a:moveTo>
                <a:lnTo>
                  <a:pt x="205" y="233"/>
                </a:lnTo>
                <a:lnTo>
                  <a:pt x="203" y="236"/>
                </a:lnTo>
                <a:lnTo>
                  <a:pt x="200" y="236"/>
                </a:lnTo>
                <a:lnTo>
                  <a:pt x="197" y="236"/>
                </a:lnTo>
                <a:lnTo>
                  <a:pt x="196" y="233"/>
                </a:lnTo>
                <a:lnTo>
                  <a:pt x="148" y="187"/>
                </a:lnTo>
                <a:lnTo>
                  <a:pt x="147" y="184"/>
                </a:lnTo>
                <a:lnTo>
                  <a:pt x="147" y="183"/>
                </a:lnTo>
                <a:lnTo>
                  <a:pt x="147" y="180"/>
                </a:lnTo>
                <a:lnTo>
                  <a:pt x="148" y="178"/>
                </a:lnTo>
                <a:lnTo>
                  <a:pt x="151" y="176"/>
                </a:lnTo>
                <a:lnTo>
                  <a:pt x="153" y="175"/>
                </a:lnTo>
                <a:lnTo>
                  <a:pt x="156" y="176"/>
                </a:lnTo>
                <a:lnTo>
                  <a:pt x="157" y="178"/>
                </a:lnTo>
                <a:lnTo>
                  <a:pt x="205" y="224"/>
                </a:lnTo>
                <a:lnTo>
                  <a:pt x="207" y="227"/>
                </a:lnTo>
                <a:lnTo>
                  <a:pt x="207" y="230"/>
                </a:lnTo>
                <a:lnTo>
                  <a:pt x="207" y="232"/>
                </a:lnTo>
                <a:lnTo>
                  <a:pt x="205" y="233"/>
                </a:lnTo>
                <a:close/>
                <a:moveTo>
                  <a:pt x="226" y="213"/>
                </a:moveTo>
                <a:lnTo>
                  <a:pt x="226" y="213"/>
                </a:lnTo>
                <a:lnTo>
                  <a:pt x="223" y="215"/>
                </a:lnTo>
                <a:lnTo>
                  <a:pt x="221" y="215"/>
                </a:lnTo>
                <a:lnTo>
                  <a:pt x="218" y="215"/>
                </a:lnTo>
                <a:lnTo>
                  <a:pt x="217" y="213"/>
                </a:lnTo>
                <a:lnTo>
                  <a:pt x="169" y="166"/>
                </a:lnTo>
                <a:lnTo>
                  <a:pt x="168" y="163"/>
                </a:lnTo>
                <a:lnTo>
                  <a:pt x="168" y="162"/>
                </a:lnTo>
                <a:lnTo>
                  <a:pt x="168" y="159"/>
                </a:lnTo>
                <a:lnTo>
                  <a:pt x="169" y="157"/>
                </a:lnTo>
                <a:lnTo>
                  <a:pt x="171" y="155"/>
                </a:lnTo>
                <a:lnTo>
                  <a:pt x="174" y="154"/>
                </a:lnTo>
                <a:lnTo>
                  <a:pt x="177" y="155"/>
                </a:lnTo>
                <a:lnTo>
                  <a:pt x="178" y="157"/>
                </a:lnTo>
                <a:lnTo>
                  <a:pt x="226" y="204"/>
                </a:lnTo>
                <a:lnTo>
                  <a:pt x="227" y="206"/>
                </a:lnTo>
                <a:lnTo>
                  <a:pt x="227" y="209"/>
                </a:lnTo>
                <a:lnTo>
                  <a:pt x="227" y="211"/>
                </a:lnTo>
                <a:lnTo>
                  <a:pt x="226" y="2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5" name="Freeform 112"/>
          <p:cNvSpPr>
            <a:spLocks noEditPoints="1" noChangeArrowheads="1"/>
          </p:cNvSpPr>
          <p:nvPr/>
        </p:nvSpPr>
        <p:spPr bwMode="auto">
          <a:xfrm>
            <a:off x="6772338" y="3699300"/>
            <a:ext cx="463550" cy="541337"/>
          </a:xfrm>
          <a:custGeom>
            <a:avLst/>
            <a:gdLst>
              <a:gd name="T0" fmla="*/ 2147483646 w 182"/>
              <a:gd name="T1" fmla="*/ 2147483646 h 212"/>
              <a:gd name="T2" fmla="*/ 2147483646 w 182"/>
              <a:gd name="T3" fmla="*/ 2147483646 h 212"/>
              <a:gd name="T4" fmla="*/ 2147483646 w 182"/>
              <a:gd name="T5" fmla="*/ 2147483646 h 212"/>
              <a:gd name="T6" fmla="*/ 2147483646 w 182"/>
              <a:gd name="T7" fmla="*/ 2147483646 h 212"/>
              <a:gd name="T8" fmla="*/ 2147483646 w 182"/>
              <a:gd name="T9" fmla="*/ 2147483646 h 212"/>
              <a:gd name="T10" fmla="*/ 2147483646 w 182"/>
              <a:gd name="T11" fmla="*/ 2147483646 h 212"/>
              <a:gd name="T12" fmla="*/ 2147483646 w 182"/>
              <a:gd name="T13" fmla="*/ 2147483646 h 212"/>
              <a:gd name="T14" fmla="*/ 2147483646 w 182"/>
              <a:gd name="T15" fmla="*/ 2147483646 h 212"/>
              <a:gd name="T16" fmla="*/ 2147483646 w 182"/>
              <a:gd name="T17" fmla="*/ 2147483646 h 212"/>
              <a:gd name="T18" fmla="*/ 2147483646 w 182"/>
              <a:gd name="T19" fmla="*/ 2147483646 h 212"/>
              <a:gd name="T20" fmla="*/ 2147483646 w 182"/>
              <a:gd name="T21" fmla="*/ 2147483646 h 212"/>
              <a:gd name="T22" fmla="*/ 0 w 182"/>
              <a:gd name="T23" fmla="*/ 2147483646 h 212"/>
              <a:gd name="T24" fmla="*/ 2147483646 w 182"/>
              <a:gd name="T25" fmla="*/ 2147483646 h 212"/>
              <a:gd name="T26" fmla="*/ 2147483646 w 182"/>
              <a:gd name="T27" fmla="*/ 2147483646 h 212"/>
              <a:gd name="T28" fmla="*/ 2147483646 w 182"/>
              <a:gd name="T29" fmla="*/ 2147483646 h 212"/>
              <a:gd name="T30" fmla="*/ 2147483646 w 182"/>
              <a:gd name="T31" fmla="*/ 2147483646 h 212"/>
              <a:gd name="T32" fmla="*/ 2147483646 w 182"/>
              <a:gd name="T33" fmla="*/ 2147483646 h 212"/>
              <a:gd name="T34" fmla="*/ 2147483646 w 182"/>
              <a:gd name="T35" fmla="*/ 0 h 212"/>
              <a:gd name="T36" fmla="*/ 2147483646 w 182"/>
              <a:gd name="T37" fmla="*/ 2147483646 h 212"/>
              <a:gd name="T38" fmla="*/ 2147483646 w 182"/>
              <a:gd name="T39" fmla="*/ 2147483646 h 212"/>
              <a:gd name="T40" fmla="*/ 2147483646 w 182"/>
              <a:gd name="T41" fmla="*/ 2147483646 h 212"/>
              <a:gd name="T42" fmla="*/ 2147483646 w 182"/>
              <a:gd name="T43" fmla="*/ 0 h 212"/>
              <a:gd name="T44" fmla="*/ 2147483646 w 182"/>
              <a:gd name="T45" fmla="*/ 2147483646 h 212"/>
              <a:gd name="T46" fmla="*/ 2147483646 w 182"/>
              <a:gd name="T47" fmla="*/ 2147483646 h 212"/>
              <a:gd name="T48" fmla="*/ 2147483646 w 182"/>
              <a:gd name="T49" fmla="*/ 2147483646 h 212"/>
              <a:gd name="T50" fmla="*/ 2147483646 w 182"/>
              <a:gd name="T51" fmla="*/ 2147483646 h 212"/>
              <a:gd name="T52" fmla="*/ 2147483646 w 182"/>
              <a:gd name="T53" fmla="*/ 2147483646 h 212"/>
              <a:gd name="T54" fmla="*/ 2147483646 w 182"/>
              <a:gd name="T55" fmla="*/ 2147483646 h 212"/>
              <a:gd name="T56" fmla="*/ 2147483646 w 182"/>
              <a:gd name="T57" fmla="*/ 2147483646 h 212"/>
              <a:gd name="T58" fmla="*/ 2147483646 w 182"/>
              <a:gd name="T59" fmla="*/ 2147483646 h 212"/>
              <a:gd name="T60" fmla="*/ 2147483646 w 182"/>
              <a:gd name="T61" fmla="*/ 2147483646 h 212"/>
              <a:gd name="T62" fmla="*/ 2147483646 w 182"/>
              <a:gd name="T63" fmla="*/ 2147483646 h 212"/>
              <a:gd name="T64" fmla="*/ 2147483646 w 182"/>
              <a:gd name="T65" fmla="*/ 2147483646 h 212"/>
              <a:gd name="T66" fmla="*/ 2147483646 w 182"/>
              <a:gd name="T67" fmla="*/ 2147483646 h 212"/>
              <a:gd name="T68" fmla="*/ 2147483646 w 182"/>
              <a:gd name="T69" fmla="*/ 2147483646 h 212"/>
              <a:gd name="T70" fmla="*/ 2147483646 w 182"/>
              <a:gd name="T71" fmla="*/ 2147483646 h 2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2" h="212">
                <a:moveTo>
                  <a:pt x="104" y="58"/>
                </a:moveTo>
                <a:lnTo>
                  <a:pt x="104" y="58"/>
                </a:lnTo>
                <a:lnTo>
                  <a:pt x="114" y="52"/>
                </a:lnTo>
                <a:lnTo>
                  <a:pt x="120" y="46"/>
                </a:lnTo>
                <a:lnTo>
                  <a:pt x="124" y="40"/>
                </a:lnTo>
                <a:lnTo>
                  <a:pt x="126" y="36"/>
                </a:lnTo>
                <a:lnTo>
                  <a:pt x="124" y="30"/>
                </a:lnTo>
                <a:lnTo>
                  <a:pt x="122" y="26"/>
                </a:lnTo>
                <a:lnTo>
                  <a:pt x="116" y="24"/>
                </a:lnTo>
                <a:lnTo>
                  <a:pt x="112" y="24"/>
                </a:lnTo>
                <a:lnTo>
                  <a:pt x="108" y="28"/>
                </a:lnTo>
                <a:lnTo>
                  <a:pt x="104" y="36"/>
                </a:lnTo>
                <a:lnTo>
                  <a:pt x="100" y="44"/>
                </a:lnTo>
                <a:lnTo>
                  <a:pt x="100" y="58"/>
                </a:lnTo>
                <a:lnTo>
                  <a:pt x="104" y="58"/>
                </a:lnTo>
                <a:close/>
                <a:moveTo>
                  <a:pt x="152" y="126"/>
                </a:moveTo>
                <a:lnTo>
                  <a:pt x="152" y="212"/>
                </a:lnTo>
                <a:lnTo>
                  <a:pt x="104" y="212"/>
                </a:lnTo>
                <a:lnTo>
                  <a:pt x="104" y="74"/>
                </a:lnTo>
                <a:lnTo>
                  <a:pt x="72" y="74"/>
                </a:lnTo>
                <a:lnTo>
                  <a:pt x="72" y="212"/>
                </a:lnTo>
                <a:lnTo>
                  <a:pt x="24" y="212"/>
                </a:lnTo>
                <a:lnTo>
                  <a:pt x="24" y="126"/>
                </a:lnTo>
                <a:lnTo>
                  <a:pt x="0" y="126"/>
                </a:lnTo>
                <a:lnTo>
                  <a:pt x="0" y="72"/>
                </a:lnTo>
                <a:lnTo>
                  <a:pt x="48" y="72"/>
                </a:lnTo>
                <a:lnTo>
                  <a:pt x="38" y="64"/>
                </a:lnTo>
                <a:lnTo>
                  <a:pt x="30" y="56"/>
                </a:lnTo>
                <a:lnTo>
                  <a:pt x="26" y="46"/>
                </a:lnTo>
                <a:lnTo>
                  <a:pt x="24" y="38"/>
                </a:lnTo>
                <a:lnTo>
                  <a:pt x="24" y="28"/>
                </a:lnTo>
                <a:lnTo>
                  <a:pt x="26" y="20"/>
                </a:lnTo>
                <a:lnTo>
                  <a:pt x="32" y="12"/>
                </a:lnTo>
                <a:lnTo>
                  <a:pt x="38" y="6"/>
                </a:lnTo>
                <a:lnTo>
                  <a:pt x="46" y="2"/>
                </a:lnTo>
                <a:lnTo>
                  <a:pt x="56" y="0"/>
                </a:lnTo>
                <a:lnTo>
                  <a:pt x="66" y="2"/>
                </a:lnTo>
                <a:lnTo>
                  <a:pt x="74" y="6"/>
                </a:lnTo>
                <a:lnTo>
                  <a:pt x="80" y="12"/>
                </a:lnTo>
                <a:lnTo>
                  <a:pt x="86" y="18"/>
                </a:lnTo>
                <a:lnTo>
                  <a:pt x="92" y="12"/>
                </a:lnTo>
                <a:lnTo>
                  <a:pt x="98" y="6"/>
                </a:lnTo>
                <a:lnTo>
                  <a:pt x="108" y="2"/>
                </a:lnTo>
                <a:lnTo>
                  <a:pt x="116" y="0"/>
                </a:lnTo>
                <a:lnTo>
                  <a:pt x="126" y="2"/>
                </a:lnTo>
                <a:lnTo>
                  <a:pt x="134" y="6"/>
                </a:lnTo>
                <a:lnTo>
                  <a:pt x="140" y="12"/>
                </a:lnTo>
                <a:lnTo>
                  <a:pt x="146" y="20"/>
                </a:lnTo>
                <a:lnTo>
                  <a:pt x="148" y="28"/>
                </a:lnTo>
                <a:lnTo>
                  <a:pt x="150" y="38"/>
                </a:lnTo>
                <a:lnTo>
                  <a:pt x="146" y="46"/>
                </a:lnTo>
                <a:lnTo>
                  <a:pt x="142" y="56"/>
                </a:lnTo>
                <a:lnTo>
                  <a:pt x="134" y="64"/>
                </a:lnTo>
                <a:lnTo>
                  <a:pt x="124" y="72"/>
                </a:lnTo>
                <a:lnTo>
                  <a:pt x="182" y="72"/>
                </a:lnTo>
                <a:lnTo>
                  <a:pt x="182" y="126"/>
                </a:lnTo>
                <a:lnTo>
                  <a:pt x="152" y="126"/>
                </a:lnTo>
                <a:close/>
                <a:moveTo>
                  <a:pt x="74" y="58"/>
                </a:moveTo>
                <a:lnTo>
                  <a:pt x="74" y="58"/>
                </a:lnTo>
                <a:lnTo>
                  <a:pt x="72" y="44"/>
                </a:lnTo>
                <a:lnTo>
                  <a:pt x="70" y="36"/>
                </a:lnTo>
                <a:lnTo>
                  <a:pt x="66" y="28"/>
                </a:lnTo>
                <a:lnTo>
                  <a:pt x="62" y="24"/>
                </a:lnTo>
                <a:lnTo>
                  <a:pt x="56" y="24"/>
                </a:lnTo>
                <a:lnTo>
                  <a:pt x="52" y="26"/>
                </a:lnTo>
                <a:lnTo>
                  <a:pt x="48" y="30"/>
                </a:lnTo>
                <a:lnTo>
                  <a:pt x="46" y="36"/>
                </a:lnTo>
                <a:lnTo>
                  <a:pt x="48" y="40"/>
                </a:lnTo>
                <a:lnTo>
                  <a:pt x="52" y="46"/>
                </a:lnTo>
                <a:lnTo>
                  <a:pt x="60" y="52"/>
                </a:lnTo>
                <a:lnTo>
                  <a:pt x="70" y="58"/>
                </a:lnTo>
                <a:lnTo>
                  <a:pt x="74" y="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6" name="Freeform 123"/>
          <p:cNvSpPr>
            <a:spLocks noEditPoints="1" noChangeArrowheads="1"/>
          </p:cNvSpPr>
          <p:nvPr/>
        </p:nvSpPr>
        <p:spPr bwMode="auto">
          <a:xfrm>
            <a:off x="1732026" y="5353475"/>
            <a:ext cx="625475" cy="312737"/>
          </a:xfrm>
          <a:custGeom>
            <a:avLst/>
            <a:gdLst>
              <a:gd name="T0" fmla="*/ 2147483646 w 248"/>
              <a:gd name="T1" fmla="*/ 2147483646 h 124"/>
              <a:gd name="T2" fmla="*/ 2147483646 w 248"/>
              <a:gd name="T3" fmla="*/ 2147483646 h 124"/>
              <a:gd name="T4" fmla="*/ 2147483646 w 248"/>
              <a:gd name="T5" fmla="*/ 2147483646 h 124"/>
              <a:gd name="T6" fmla="*/ 2147483646 w 248"/>
              <a:gd name="T7" fmla="*/ 2147483646 h 124"/>
              <a:gd name="T8" fmla="*/ 2147483646 w 248"/>
              <a:gd name="T9" fmla="*/ 2147483646 h 124"/>
              <a:gd name="T10" fmla="*/ 2147483646 w 248"/>
              <a:gd name="T11" fmla="*/ 2147483646 h 124"/>
              <a:gd name="T12" fmla="*/ 2147483646 w 248"/>
              <a:gd name="T13" fmla="*/ 2147483646 h 124"/>
              <a:gd name="T14" fmla="*/ 2147483646 w 248"/>
              <a:gd name="T15" fmla="*/ 2147483646 h 124"/>
              <a:gd name="T16" fmla="*/ 2147483646 w 248"/>
              <a:gd name="T17" fmla="*/ 2147483646 h 124"/>
              <a:gd name="T18" fmla="*/ 2147483646 w 248"/>
              <a:gd name="T19" fmla="*/ 2147483646 h 124"/>
              <a:gd name="T20" fmla="*/ 2147483646 w 248"/>
              <a:gd name="T21" fmla="*/ 2147483646 h 124"/>
              <a:gd name="T22" fmla="*/ 2147483646 w 248"/>
              <a:gd name="T23" fmla="*/ 2147483646 h 124"/>
              <a:gd name="T24" fmla="*/ 2147483646 w 248"/>
              <a:gd name="T25" fmla="*/ 2147483646 h 124"/>
              <a:gd name="T26" fmla="*/ 2147483646 w 248"/>
              <a:gd name="T27" fmla="*/ 2147483646 h 124"/>
              <a:gd name="T28" fmla="*/ 2147483646 w 248"/>
              <a:gd name="T29" fmla="*/ 2147483646 h 124"/>
              <a:gd name="T30" fmla="*/ 2147483646 w 248"/>
              <a:gd name="T31" fmla="*/ 2147483646 h 124"/>
              <a:gd name="T32" fmla="*/ 2147483646 w 248"/>
              <a:gd name="T33" fmla="*/ 2147483646 h 124"/>
              <a:gd name="T34" fmla="*/ 2147483646 w 248"/>
              <a:gd name="T35" fmla="*/ 2147483646 h 124"/>
              <a:gd name="T36" fmla="*/ 2147483646 w 248"/>
              <a:gd name="T37" fmla="*/ 2147483646 h 124"/>
              <a:gd name="T38" fmla="*/ 2147483646 w 248"/>
              <a:gd name="T39" fmla="*/ 2147483646 h 124"/>
              <a:gd name="T40" fmla="*/ 2147483646 w 248"/>
              <a:gd name="T41" fmla="*/ 2147483646 h 124"/>
              <a:gd name="T42" fmla="*/ 2147483646 w 248"/>
              <a:gd name="T43" fmla="*/ 2147483646 h 124"/>
              <a:gd name="T44" fmla="*/ 2147483646 w 248"/>
              <a:gd name="T45" fmla="*/ 2147483646 h 124"/>
              <a:gd name="T46" fmla="*/ 2147483646 w 248"/>
              <a:gd name="T47" fmla="*/ 2147483646 h 124"/>
              <a:gd name="T48" fmla="*/ 2147483646 w 248"/>
              <a:gd name="T49" fmla="*/ 2147483646 h 124"/>
              <a:gd name="T50" fmla="*/ 2147483646 w 248"/>
              <a:gd name="T51" fmla="*/ 2147483646 h 124"/>
              <a:gd name="T52" fmla="*/ 2147483646 w 248"/>
              <a:gd name="T53" fmla="*/ 2147483646 h 124"/>
              <a:gd name="T54" fmla="*/ 2147483646 w 248"/>
              <a:gd name="T55" fmla="*/ 2147483646 h 124"/>
              <a:gd name="T56" fmla="*/ 2147483646 w 248"/>
              <a:gd name="T57" fmla="*/ 2147483646 h 124"/>
              <a:gd name="T58" fmla="*/ 2147483646 w 248"/>
              <a:gd name="T59" fmla="*/ 2147483646 h 124"/>
              <a:gd name="T60" fmla="*/ 2147483646 w 248"/>
              <a:gd name="T61" fmla="*/ 2147483646 h 124"/>
              <a:gd name="T62" fmla="*/ 2147483646 w 248"/>
              <a:gd name="T63" fmla="*/ 2147483646 h 124"/>
              <a:gd name="T64" fmla="*/ 2147483646 w 248"/>
              <a:gd name="T65" fmla="*/ 2147483646 h 124"/>
              <a:gd name="T66" fmla="*/ 2147483646 w 248"/>
              <a:gd name="T67" fmla="*/ 2147483646 h 124"/>
              <a:gd name="T68" fmla="*/ 2147483646 w 248"/>
              <a:gd name="T69" fmla="*/ 2147483646 h 124"/>
              <a:gd name="T70" fmla="*/ 2147483646 w 248"/>
              <a:gd name="T71" fmla="*/ 2147483646 h 124"/>
              <a:gd name="T72" fmla="*/ 2147483646 w 248"/>
              <a:gd name="T73" fmla="*/ 2147483646 h 124"/>
              <a:gd name="T74" fmla="*/ 2147483646 w 248"/>
              <a:gd name="T75" fmla="*/ 2147483646 h 124"/>
              <a:gd name="T76" fmla="*/ 2147483646 w 248"/>
              <a:gd name="T77" fmla="*/ 2147483646 h 124"/>
              <a:gd name="T78" fmla="*/ 2147483646 w 248"/>
              <a:gd name="T79" fmla="*/ 2147483646 h 124"/>
              <a:gd name="T80" fmla="*/ 2147483646 w 248"/>
              <a:gd name="T81" fmla="*/ 2147483646 h 124"/>
              <a:gd name="T82" fmla="*/ 2147483646 w 248"/>
              <a:gd name="T83" fmla="*/ 2147483646 h 124"/>
              <a:gd name="T84" fmla="*/ 2147483646 w 248"/>
              <a:gd name="T85" fmla="*/ 2147483646 h 124"/>
              <a:gd name="T86" fmla="*/ 2147483646 w 248"/>
              <a:gd name="T87" fmla="*/ 2147483646 h 124"/>
              <a:gd name="T88" fmla="*/ 2147483646 w 248"/>
              <a:gd name="T89" fmla="*/ 2147483646 h 124"/>
              <a:gd name="T90" fmla="*/ 2147483646 w 248"/>
              <a:gd name="T91" fmla="*/ 2147483646 h 124"/>
              <a:gd name="T92" fmla="*/ 2147483646 w 248"/>
              <a:gd name="T93" fmla="*/ 2147483646 h 124"/>
              <a:gd name="T94" fmla="*/ 2147483646 w 248"/>
              <a:gd name="T95" fmla="*/ 2147483646 h 124"/>
              <a:gd name="T96" fmla="*/ 2147483646 w 248"/>
              <a:gd name="T97" fmla="*/ 2147483646 h 124"/>
              <a:gd name="T98" fmla="*/ 2147483646 w 248"/>
              <a:gd name="T99" fmla="*/ 2147483646 h 124"/>
              <a:gd name="T100" fmla="*/ 2147483646 w 248"/>
              <a:gd name="T101" fmla="*/ 2147483646 h 124"/>
              <a:gd name="T102" fmla="*/ 2147483646 w 248"/>
              <a:gd name="T103" fmla="*/ 2147483646 h 124"/>
              <a:gd name="T104" fmla="*/ 2147483646 w 248"/>
              <a:gd name="T105" fmla="*/ 2147483646 h 124"/>
              <a:gd name="T106" fmla="*/ 2147483646 w 248"/>
              <a:gd name="T107" fmla="*/ 2147483646 h 124"/>
              <a:gd name="T108" fmla="*/ 2147483646 w 248"/>
              <a:gd name="T109" fmla="*/ 2147483646 h 124"/>
              <a:gd name="T110" fmla="*/ 2147483646 w 248"/>
              <a:gd name="T111" fmla="*/ 2147483646 h 124"/>
              <a:gd name="T112" fmla="*/ 2147483646 w 248"/>
              <a:gd name="T113" fmla="*/ 2147483646 h 124"/>
              <a:gd name="T114" fmla="*/ 2147483646 w 248"/>
              <a:gd name="T115" fmla="*/ 2147483646 h 124"/>
              <a:gd name="T116" fmla="*/ 2147483646 w 248"/>
              <a:gd name="T117" fmla="*/ 2147483646 h 124"/>
              <a:gd name="T118" fmla="*/ 2147483646 w 248"/>
              <a:gd name="T119" fmla="*/ 2147483646 h 1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8" h="124">
                <a:moveTo>
                  <a:pt x="234" y="56"/>
                </a:moveTo>
                <a:lnTo>
                  <a:pt x="234" y="56"/>
                </a:lnTo>
                <a:lnTo>
                  <a:pt x="238" y="62"/>
                </a:lnTo>
                <a:lnTo>
                  <a:pt x="232" y="62"/>
                </a:lnTo>
                <a:lnTo>
                  <a:pt x="232" y="72"/>
                </a:lnTo>
                <a:lnTo>
                  <a:pt x="240" y="72"/>
                </a:lnTo>
                <a:lnTo>
                  <a:pt x="242" y="80"/>
                </a:lnTo>
                <a:lnTo>
                  <a:pt x="248" y="80"/>
                </a:lnTo>
                <a:lnTo>
                  <a:pt x="246" y="100"/>
                </a:lnTo>
                <a:lnTo>
                  <a:pt x="242" y="102"/>
                </a:lnTo>
                <a:lnTo>
                  <a:pt x="242" y="112"/>
                </a:lnTo>
                <a:lnTo>
                  <a:pt x="238" y="112"/>
                </a:lnTo>
                <a:lnTo>
                  <a:pt x="232" y="112"/>
                </a:lnTo>
                <a:lnTo>
                  <a:pt x="230" y="118"/>
                </a:lnTo>
                <a:lnTo>
                  <a:pt x="224" y="122"/>
                </a:lnTo>
                <a:lnTo>
                  <a:pt x="218" y="124"/>
                </a:lnTo>
                <a:lnTo>
                  <a:pt x="212" y="124"/>
                </a:lnTo>
                <a:lnTo>
                  <a:pt x="208" y="124"/>
                </a:lnTo>
                <a:lnTo>
                  <a:pt x="202" y="122"/>
                </a:lnTo>
                <a:lnTo>
                  <a:pt x="198" y="118"/>
                </a:lnTo>
                <a:lnTo>
                  <a:pt x="194" y="114"/>
                </a:lnTo>
                <a:lnTo>
                  <a:pt x="186" y="116"/>
                </a:lnTo>
                <a:lnTo>
                  <a:pt x="148" y="116"/>
                </a:lnTo>
                <a:lnTo>
                  <a:pt x="150" y="112"/>
                </a:lnTo>
                <a:lnTo>
                  <a:pt x="186" y="112"/>
                </a:lnTo>
                <a:lnTo>
                  <a:pt x="186" y="108"/>
                </a:lnTo>
                <a:lnTo>
                  <a:pt x="146" y="108"/>
                </a:lnTo>
                <a:lnTo>
                  <a:pt x="144" y="116"/>
                </a:lnTo>
                <a:lnTo>
                  <a:pt x="86" y="116"/>
                </a:lnTo>
                <a:lnTo>
                  <a:pt x="68" y="116"/>
                </a:lnTo>
                <a:lnTo>
                  <a:pt x="62" y="114"/>
                </a:lnTo>
                <a:lnTo>
                  <a:pt x="58" y="118"/>
                </a:lnTo>
                <a:lnTo>
                  <a:pt x="54" y="122"/>
                </a:lnTo>
                <a:lnTo>
                  <a:pt x="48" y="124"/>
                </a:lnTo>
                <a:lnTo>
                  <a:pt x="44" y="124"/>
                </a:lnTo>
                <a:lnTo>
                  <a:pt x="36" y="124"/>
                </a:lnTo>
                <a:lnTo>
                  <a:pt x="30" y="120"/>
                </a:lnTo>
                <a:lnTo>
                  <a:pt x="24" y="114"/>
                </a:lnTo>
                <a:lnTo>
                  <a:pt x="22" y="108"/>
                </a:lnTo>
                <a:lnTo>
                  <a:pt x="16" y="108"/>
                </a:lnTo>
                <a:lnTo>
                  <a:pt x="14" y="108"/>
                </a:lnTo>
                <a:lnTo>
                  <a:pt x="12" y="108"/>
                </a:lnTo>
                <a:lnTo>
                  <a:pt x="0" y="104"/>
                </a:lnTo>
                <a:lnTo>
                  <a:pt x="0" y="90"/>
                </a:lnTo>
                <a:lnTo>
                  <a:pt x="14" y="90"/>
                </a:lnTo>
                <a:lnTo>
                  <a:pt x="14" y="86"/>
                </a:lnTo>
                <a:lnTo>
                  <a:pt x="12" y="86"/>
                </a:lnTo>
                <a:lnTo>
                  <a:pt x="8" y="84"/>
                </a:lnTo>
                <a:lnTo>
                  <a:pt x="6" y="80"/>
                </a:lnTo>
                <a:lnTo>
                  <a:pt x="6" y="6"/>
                </a:lnTo>
                <a:lnTo>
                  <a:pt x="8" y="2"/>
                </a:lnTo>
                <a:lnTo>
                  <a:pt x="12" y="0"/>
                </a:lnTo>
                <a:lnTo>
                  <a:pt x="136" y="0"/>
                </a:lnTo>
                <a:lnTo>
                  <a:pt x="142" y="2"/>
                </a:lnTo>
                <a:lnTo>
                  <a:pt x="142" y="6"/>
                </a:lnTo>
                <a:lnTo>
                  <a:pt x="140" y="80"/>
                </a:lnTo>
                <a:lnTo>
                  <a:pt x="138" y="84"/>
                </a:lnTo>
                <a:lnTo>
                  <a:pt x="134" y="86"/>
                </a:lnTo>
                <a:lnTo>
                  <a:pt x="134" y="90"/>
                </a:lnTo>
                <a:lnTo>
                  <a:pt x="146" y="90"/>
                </a:lnTo>
                <a:lnTo>
                  <a:pt x="150" y="16"/>
                </a:lnTo>
                <a:lnTo>
                  <a:pt x="198" y="20"/>
                </a:lnTo>
                <a:lnTo>
                  <a:pt x="220" y="50"/>
                </a:lnTo>
                <a:lnTo>
                  <a:pt x="234" y="56"/>
                </a:lnTo>
                <a:close/>
                <a:moveTo>
                  <a:pt x="186" y="106"/>
                </a:moveTo>
                <a:lnTo>
                  <a:pt x="186" y="106"/>
                </a:lnTo>
                <a:close/>
                <a:moveTo>
                  <a:pt x="230" y="90"/>
                </a:moveTo>
                <a:lnTo>
                  <a:pt x="230" y="90"/>
                </a:lnTo>
                <a:close/>
                <a:moveTo>
                  <a:pt x="30" y="22"/>
                </a:moveTo>
                <a:lnTo>
                  <a:pt x="30" y="62"/>
                </a:lnTo>
                <a:lnTo>
                  <a:pt x="40" y="62"/>
                </a:lnTo>
                <a:lnTo>
                  <a:pt x="40" y="46"/>
                </a:lnTo>
                <a:lnTo>
                  <a:pt x="48" y="46"/>
                </a:lnTo>
                <a:lnTo>
                  <a:pt x="48" y="38"/>
                </a:lnTo>
                <a:lnTo>
                  <a:pt x="40" y="38"/>
                </a:lnTo>
                <a:lnTo>
                  <a:pt x="40" y="30"/>
                </a:lnTo>
                <a:lnTo>
                  <a:pt x="48" y="30"/>
                </a:lnTo>
                <a:lnTo>
                  <a:pt x="48" y="22"/>
                </a:lnTo>
                <a:lnTo>
                  <a:pt x="30" y="22"/>
                </a:lnTo>
                <a:close/>
                <a:moveTo>
                  <a:pt x="50" y="22"/>
                </a:moveTo>
                <a:lnTo>
                  <a:pt x="50" y="62"/>
                </a:lnTo>
                <a:lnTo>
                  <a:pt x="62" y="62"/>
                </a:lnTo>
                <a:lnTo>
                  <a:pt x="62" y="44"/>
                </a:lnTo>
                <a:lnTo>
                  <a:pt x="64" y="44"/>
                </a:lnTo>
                <a:lnTo>
                  <a:pt x="66" y="48"/>
                </a:lnTo>
                <a:lnTo>
                  <a:pt x="66" y="62"/>
                </a:lnTo>
                <a:lnTo>
                  <a:pt x="76" y="62"/>
                </a:lnTo>
                <a:lnTo>
                  <a:pt x="76" y="52"/>
                </a:lnTo>
                <a:lnTo>
                  <a:pt x="74" y="46"/>
                </a:lnTo>
                <a:lnTo>
                  <a:pt x="74" y="44"/>
                </a:lnTo>
                <a:lnTo>
                  <a:pt x="70" y="40"/>
                </a:lnTo>
                <a:lnTo>
                  <a:pt x="74" y="38"/>
                </a:lnTo>
                <a:lnTo>
                  <a:pt x="76" y="32"/>
                </a:lnTo>
                <a:lnTo>
                  <a:pt x="74" y="24"/>
                </a:lnTo>
                <a:lnTo>
                  <a:pt x="70" y="22"/>
                </a:lnTo>
                <a:lnTo>
                  <a:pt x="58" y="22"/>
                </a:lnTo>
                <a:lnTo>
                  <a:pt x="50" y="22"/>
                </a:lnTo>
                <a:close/>
                <a:moveTo>
                  <a:pt x="62" y="28"/>
                </a:moveTo>
                <a:lnTo>
                  <a:pt x="62" y="38"/>
                </a:lnTo>
                <a:lnTo>
                  <a:pt x="64" y="36"/>
                </a:lnTo>
                <a:lnTo>
                  <a:pt x="66" y="34"/>
                </a:lnTo>
                <a:lnTo>
                  <a:pt x="66" y="32"/>
                </a:lnTo>
                <a:lnTo>
                  <a:pt x="64" y="28"/>
                </a:lnTo>
                <a:lnTo>
                  <a:pt x="62" y="28"/>
                </a:lnTo>
                <a:close/>
                <a:moveTo>
                  <a:pt x="80" y="22"/>
                </a:moveTo>
                <a:lnTo>
                  <a:pt x="80" y="62"/>
                </a:lnTo>
                <a:lnTo>
                  <a:pt x="98" y="62"/>
                </a:lnTo>
                <a:lnTo>
                  <a:pt x="98" y="54"/>
                </a:lnTo>
                <a:lnTo>
                  <a:pt x="90" y="54"/>
                </a:lnTo>
                <a:lnTo>
                  <a:pt x="90" y="46"/>
                </a:lnTo>
                <a:lnTo>
                  <a:pt x="96" y="46"/>
                </a:lnTo>
                <a:lnTo>
                  <a:pt x="96" y="38"/>
                </a:lnTo>
                <a:lnTo>
                  <a:pt x="90" y="38"/>
                </a:lnTo>
                <a:lnTo>
                  <a:pt x="90" y="30"/>
                </a:lnTo>
                <a:lnTo>
                  <a:pt x="98" y="30"/>
                </a:lnTo>
                <a:lnTo>
                  <a:pt x="98" y="22"/>
                </a:lnTo>
                <a:lnTo>
                  <a:pt x="80" y="22"/>
                </a:lnTo>
                <a:close/>
                <a:moveTo>
                  <a:pt x="102" y="22"/>
                </a:moveTo>
                <a:lnTo>
                  <a:pt x="102" y="62"/>
                </a:lnTo>
                <a:lnTo>
                  <a:pt x="120" y="62"/>
                </a:lnTo>
                <a:lnTo>
                  <a:pt x="120" y="54"/>
                </a:lnTo>
                <a:lnTo>
                  <a:pt x="112" y="54"/>
                </a:lnTo>
                <a:lnTo>
                  <a:pt x="112" y="46"/>
                </a:lnTo>
                <a:lnTo>
                  <a:pt x="118" y="46"/>
                </a:lnTo>
                <a:lnTo>
                  <a:pt x="118" y="38"/>
                </a:lnTo>
                <a:lnTo>
                  <a:pt x="112" y="38"/>
                </a:lnTo>
                <a:lnTo>
                  <a:pt x="112" y="30"/>
                </a:lnTo>
                <a:lnTo>
                  <a:pt x="120" y="30"/>
                </a:lnTo>
                <a:lnTo>
                  <a:pt x="120" y="22"/>
                </a:lnTo>
                <a:lnTo>
                  <a:pt x="102" y="22"/>
                </a:lnTo>
                <a:close/>
                <a:moveTo>
                  <a:pt x="44" y="92"/>
                </a:moveTo>
                <a:lnTo>
                  <a:pt x="44" y="92"/>
                </a:lnTo>
                <a:lnTo>
                  <a:pt x="38" y="92"/>
                </a:lnTo>
                <a:lnTo>
                  <a:pt x="34" y="94"/>
                </a:lnTo>
                <a:lnTo>
                  <a:pt x="32" y="98"/>
                </a:lnTo>
                <a:lnTo>
                  <a:pt x="32" y="102"/>
                </a:lnTo>
                <a:lnTo>
                  <a:pt x="32" y="108"/>
                </a:lnTo>
                <a:lnTo>
                  <a:pt x="34" y="112"/>
                </a:lnTo>
                <a:lnTo>
                  <a:pt x="38" y="114"/>
                </a:lnTo>
                <a:lnTo>
                  <a:pt x="44" y="114"/>
                </a:lnTo>
                <a:lnTo>
                  <a:pt x="48" y="114"/>
                </a:lnTo>
                <a:lnTo>
                  <a:pt x="52" y="112"/>
                </a:lnTo>
                <a:lnTo>
                  <a:pt x="54" y="108"/>
                </a:lnTo>
                <a:lnTo>
                  <a:pt x="54" y="102"/>
                </a:lnTo>
                <a:lnTo>
                  <a:pt x="54" y="98"/>
                </a:lnTo>
                <a:lnTo>
                  <a:pt x="52" y="94"/>
                </a:lnTo>
                <a:lnTo>
                  <a:pt x="48" y="92"/>
                </a:lnTo>
                <a:lnTo>
                  <a:pt x="44" y="92"/>
                </a:lnTo>
                <a:close/>
                <a:moveTo>
                  <a:pt x="212" y="90"/>
                </a:moveTo>
                <a:lnTo>
                  <a:pt x="212" y="90"/>
                </a:lnTo>
                <a:lnTo>
                  <a:pt x="208" y="92"/>
                </a:lnTo>
                <a:lnTo>
                  <a:pt x="204" y="94"/>
                </a:lnTo>
                <a:lnTo>
                  <a:pt x="202" y="98"/>
                </a:lnTo>
                <a:lnTo>
                  <a:pt x="200" y="102"/>
                </a:lnTo>
                <a:lnTo>
                  <a:pt x="202" y="108"/>
                </a:lnTo>
                <a:lnTo>
                  <a:pt x="204" y="112"/>
                </a:lnTo>
                <a:lnTo>
                  <a:pt x="208" y="114"/>
                </a:lnTo>
                <a:lnTo>
                  <a:pt x="212" y="114"/>
                </a:lnTo>
                <a:lnTo>
                  <a:pt x="218" y="114"/>
                </a:lnTo>
                <a:lnTo>
                  <a:pt x="222" y="112"/>
                </a:lnTo>
                <a:lnTo>
                  <a:pt x="224" y="108"/>
                </a:lnTo>
                <a:lnTo>
                  <a:pt x="224" y="102"/>
                </a:lnTo>
                <a:lnTo>
                  <a:pt x="224" y="98"/>
                </a:lnTo>
                <a:lnTo>
                  <a:pt x="222" y="94"/>
                </a:lnTo>
                <a:lnTo>
                  <a:pt x="218" y="92"/>
                </a:lnTo>
                <a:lnTo>
                  <a:pt x="212" y="90"/>
                </a:lnTo>
                <a:close/>
                <a:moveTo>
                  <a:pt x="160" y="56"/>
                </a:moveTo>
                <a:lnTo>
                  <a:pt x="160" y="62"/>
                </a:lnTo>
                <a:lnTo>
                  <a:pt x="166" y="62"/>
                </a:lnTo>
                <a:lnTo>
                  <a:pt x="174" y="60"/>
                </a:lnTo>
                <a:lnTo>
                  <a:pt x="174" y="58"/>
                </a:lnTo>
                <a:lnTo>
                  <a:pt x="174" y="56"/>
                </a:lnTo>
                <a:lnTo>
                  <a:pt x="160" y="56"/>
                </a:lnTo>
                <a:close/>
                <a:moveTo>
                  <a:pt x="210" y="56"/>
                </a:moveTo>
                <a:lnTo>
                  <a:pt x="210" y="56"/>
                </a:lnTo>
                <a:lnTo>
                  <a:pt x="192" y="26"/>
                </a:lnTo>
                <a:lnTo>
                  <a:pt x="160" y="24"/>
                </a:lnTo>
                <a:lnTo>
                  <a:pt x="160" y="50"/>
                </a:lnTo>
                <a:lnTo>
                  <a:pt x="190" y="52"/>
                </a:lnTo>
                <a:lnTo>
                  <a:pt x="192" y="56"/>
                </a:lnTo>
                <a:lnTo>
                  <a:pt x="210"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7" name="Freeform 160"/>
          <p:cNvSpPr>
            <a:spLocks noEditPoints="1" noChangeArrowheads="1"/>
          </p:cNvSpPr>
          <p:nvPr/>
        </p:nvSpPr>
        <p:spPr bwMode="auto">
          <a:xfrm>
            <a:off x="6753288" y="5320137"/>
            <a:ext cx="501650" cy="468313"/>
          </a:xfrm>
          <a:custGeom>
            <a:avLst/>
            <a:gdLst>
              <a:gd name="T0" fmla="*/ 2147483646 w 210"/>
              <a:gd name="T1" fmla="*/ 0 h 196"/>
              <a:gd name="T2" fmla="*/ 2147483646 w 210"/>
              <a:gd name="T3" fmla="*/ 2147483646 h 196"/>
              <a:gd name="T4" fmla="*/ 2147483646 w 210"/>
              <a:gd name="T5" fmla="*/ 2147483646 h 196"/>
              <a:gd name="T6" fmla="*/ 2147483646 w 210"/>
              <a:gd name="T7" fmla="*/ 2147483646 h 196"/>
              <a:gd name="T8" fmla="*/ 2147483646 w 210"/>
              <a:gd name="T9" fmla="*/ 2147483646 h 196"/>
              <a:gd name="T10" fmla="*/ 2147483646 w 210"/>
              <a:gd name="T11" fmla="*/ 2147483646 h 196"/>
              <a:gd name="T12" fmla="*/ 2147483646 w 210"/>
              <a:gd name="T13" fmla="*/ 2147483646 h 196"/>
              <a:gd name="T14" fmla="*/ 2147483646 w 210"/>
              <a:gd name="T15" fmla="*/ 2147483646 h 196"/>
              <a:gd name="T16" fmla="*/ 2147483646 w 210"/>
              <a:gd name="T17" fmla="*/ 2147483646 h 196"/>
              <a:gd name="T18" fmla="*/ 2147483646 w 210"/>
              <a:gd name="T19" fmla="*/ 2147483646 h 196"/>
              <a:gd name="T20" fmla="*/ 2147483646 w 210"/>
              <a:gd name="T21" fmla="*/ 2147483646 h 196"/>
              <a:gd name="T22" fmla="*/ 2147483646 w 210"/>
              <a:gd name="T23" fmla="*/ 2147483646 h 196"/>
              <a:gd name="T24" fmla="*/ 2147483646 w 210"/>
              <a:gd name="T25" fmla="*/ 2147483646 h 196"/>
              <a:gd name="T26" fmla="*/ 2147483646 w 210"/>
              <a:gd name="T27" fmla="*/ 2147483646 h 196"/>
              <a:gd name="T28" fmla="*/ 2147483646 w 210"/>
              <a:gd name="T29" fmla="*/ 2147483646 h 196"/>
              <a:gd name="T30" fmla="*/ 2147483646 w 210"/>
              <a:gd name="T31" fmla="*/ 2147483646 h 196"/>
              <a:gd name="T32" fmla="*/ 2147483646 w 210"/>
              <a:gd name="T33" fmla="*/ 2147483646 h 196"/>
              <a:gd name="T34" fmla="*/ 2147483646 w 210"/>
              <a:gd name="T35" fmla="*/ 2147483646 h 196"/>
              <a:gd name="T36" fmla="*/ 2147483646 w 210"/>
              <a:gd name="T37" fmla="*/ 2147483646 h 196"/>
              <a:gd name="T38" fmla="*/ 2147483646 w 210"/>
              <a:gd name="T39" fmla="*/ 2147483646 h 196"/>
              <a:gd name="T40" fmla="*/ 2147483646 w 210"/>
              <a:gd name="T41" fmla="*/ 2147483646 h 196"/>
              <a:gd name="T42" fmla="*/ 2147483646 w 210"/>
              <a:gd name="T43" fmla="*/ 2147483646 h 196"/>
              <a:gd name="T44" fmla="*/ 2147483646 w 210"/>
              <a:gd name="T45" fmla="*/ 2147483646 h 196"/>
              <a:gd name="T46" fmla="*/ 2147483646 w 210"/>
              <a:gd name="T47" fmla="*/ 2147483646 h 196"/>
              <a:gd name="T48" fmla="*/ 0 w 210"/>
              <a:gd name="T49" fmla="*/ 2147483646 h 196"/>
              <a:gd name="T50" fmla="*/ 2147483646 w 210"/>
              <a:gd name="T51" fmla="*/ 2147483646 h 196"/>
              <a:gd name="T52" fmla="*/ 2147483646 w 210"/>
              <a:gd name="T53" fmla="*/ 2147483646 h 196"/>
              <a:gd name="T54" fmla="*/ 2147483646 w 210"/>
              <a:gd name="T55" fmla="*/ 2147483646 h 196"/>
              <a:gd name="T56" fmla="*/ 2147483646 w 210"/>
              <a:gd name="T57" fmla="*/ 0 h 196"/>
              <a:gd name="T58" fmla="*/ 2147483646 w 210"/>
              <a:gd name="T59" fmla="*/ 2147483646 h 196"/>
              <a:gd name="T60" fmla="*/ 2147483646 w 210"/>
              <a:gd name="T61" fmla="*/ 2147483646 h 196"/>
              <a:gd name="T62" fmla="*/ 2147483646 w 210"/>
              <a:gd name="T63" fmla="*/ 2147483646 h 196"/>
              <a:gd name="T64" fmla="*/ 2147483646 w 210"/>
              <a:gd name="T65" fmla="*/ 2147483646 h 196"/>
              <a:gd name="T66" fmla="*/ 2147483646 w 210"/>
              <a:gd name="T67" fmla="*/ 2147483646 h 196"/>
              <a:gd name="T68" fmla="*/ 2147483646 w 210"/>
              <a:gd name="T69" fmla="*/ 2147483646 h 196"/>
              <a:gd name="T70" fmla="*/ 2147483646 w 210"/>
              <a:gd name="T71" fmla="*/ 2147483646 h 196"/>
              <a:gd name="T72" fmla="*/ 2147483646 w 210"/>
              <a:gd name="T73" fmla="*/ 2147483646 h 196"/>
              <a:gd name="T74" fmla="*/ 2147483646 w 210"/>
              <a:gd name="T75" fmla="*/ 2147483646 h 196"/>
              <a:gd name="T76" fmla="*/ 2147483646 w 210"/>
              <a:gd name="T77" fmla="*/ 2147483646 h 196"/>
              <a:gd name="T78" fmla="*/ 2147483646 w 210"/>
              <a:gd name="T79" fmla="*/ 2147483646 h 196"/>
              <a:gd name="T80" fmla="*/ 2147483646 w 210"/>
              <a:gd name="T81" fmla="*/ 2147483646 h 196"/>
              <a:gd name="T82" fmla="*/ 2147483646 w 210"/>
              <a:gd name="T83" fmla="*/ 2147483646 h 196"/>
              <a:gd name="T84" fmla="*/ 2147483646 w 210"/>
              <a:gd name="T85" fmla="*/ 2147483646 h 196"/>
              <a:gd name="T86" fmla="*/ 2147483646 w 210"/>
              <a:gd name="T87" fmla="*/ 2147483646 h 196"/>
              <a:gd name="T88" fmla="*/ 2147483646 w 210"/>
              <a:gd name="T89" fmla="*/ 2147483646 h 196"/>
              <a:gd name="T90" fmla="*/ 2147483646 w 210"/>
              <a:gd name="T91" fmla="*/ 2147483646 h 196"/>
              <a:gd name="T92" fmla="*/ 2147483646 w 210"/>
              <a:gd name="T93" fmla="*/ 2147483646 h 196"/>
              <a:gd name="T94" fmla="*/ 2147483646 w 210"/>
              <a:gd name="T95" fmla="*/ 2147483646 h 196"/>
              <a:gd name="T96" fmla="*/ 2147483646 w 210"/>
              <a:gd name="T97" fmla="*/ 2147483646 h 196"/>
              <a:gd name="T98" fmla="*/ 2147483646 w 210"/>
              <a:gd name="T99" fmla="*/ 2147483646 h 196"/>
              <a:gd name="T100" fmla="*/ 2147483646 w 210"/>
              <a:gd name="T101" fmla="*/ 2147483646 h 196"/>
              <a:gd name="T102" fmla="*/ 2147483646 w 210"/>
              <a:gd name="T103" fmla="*/ 2147483646 h 196"/>
              <a:gd name="T104" fmla="*/ 2147483646 w 210"/>
              <a:gd name="T105" fmla="*/ 2147483646 h 196"/>
              <a:gd name="T106" fmla="*/ 2147483646 w 210"/>
              <a:gd name="T107" fmla="*/ 2147483646 h 196"/>
              <a:gd name="T108" fmla="*/ 2147483646 w 210"/>
              <a:gd name="T109" fmla="*/ 2147483646 h 196"/>
              <a:gd name="T110" fmla="*/ 2147483646 w 210"/>
              <a:gd name="T111" fmla="*/ 2147483646 h 196"/>
              <a:gd name="T112" fmla="*/ 2147483646 w 210"/>
              <a:gd name="T113" fmla="*/ 2147483646 h 196"/>
              <a:gd name="T114" fmla="*/ 2147483646 w 210"/>
              <a:gd name="T115" fmla="*/ 2147483646 h 196"/>
              <a:gd name="T116" fmla="*/ 2147483646 w 210"/>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0" h="196">
                <a:moveTo>
                  <a:pt x="98" y="0"/>
                </a:moveTo>
                <a:lnTo>
                  <a:pt x="98" y="0"/>
                </a:lnTo>
                <a:lnTo>
                  <a:pt x="118" y="2"/>
                </a:lnTo>
                <a:lnTo>
                  <a:pt x="136" y="8"/>
                </a:lnTo>
                <a:lnTo>
                  <a:pt x="154" y="16"/>
                </a:lnTo>
                <a:lnTo>
                  <a:pt x="168" y="28"/>
                </a:lnTo>
                <a:lnTo>
                  <a:pt x="180" y="44"/>
                </a:lnTo>
                <a:lnTo>
                  <a:pt x="190" y="60"/>
                </a:lnTo>
                <a:lnTo>
                  <a:pt x="162" y="60"/>
                </a:lnTo>
                <a:lnTo>
                  <a:pt x="152" y="46"/>
                </a:lnTo>
                <a:lnTo>
                  <a:pt x="140" y="36"/>
                </a:lnTo>
                <a:lnTo>
                  <a:pt x="128" y="30"/>
                </a:lnTo>
                <a:lnTo>
                  <a:pt x="114" y="26"/>
                </a:lnTo>
                <a:lnTo>
                  <a:pt x="98" y="24"/>
                </a:lnTo>
                <a:lnTo>
                  <a:pt x="84" y="26"/>
                </a:lnTo>
                <a:lnTo>
                  <a:pt x="70" y="30"/>
                </a:lnTo>
                <a:lnTo>
                  <a:pt x="58" y="36"/>
                </a:lnTo>
                <a:lnTo>
                  <a:pt x="46" y="46"/>
                </a:lnTo>
                <a:lnTo>
                  <a:pt x="38" y="56"/>
                </a:lnTo>
                <a:lnTo>
                  <a:pt x="30" y="70"/>
                </a:lnTo>
                <a:lnTo>
                  <a:pt x="26" y="84"/>
                </a:lnTo>
                <a:lnTo>
                  <a:pt x="24" y="98"/>
                </a:lnTo>
                <a:lnTo>
                  <a:pt x="26" y="114"/>
                </a:lnTo>
                <a:lnTo>
                  <a:pt x="30" y="128"/>
                </a:lnTo>
                <a:lnTo>
                  <a:pt x="38" y="140"/>
                </a:lnTo>
                <a:lnTo>
                  <a:pt x="46" y="150"/>
                </a:lnTo>
                <a:lnTo>
                  <a:pt x="58" y="160"/>
                </a:lnTo>
                <a:lnTo>
                  <a:pt x="70" y="166"/>
                </a:lnTo>
                <a:lnTo>
                  <a:pt x="84" y="170"/>
                </a:lnTo>
                <a:lnTo>
                  <a:pt x="98" y="172"/>
                </a:lnTo>
                <a:lnTo>
                  <a:pt x="114" y="170"/>
                </a:lnTo>
                <a:lnTo>
                  <a:pt x="128" y="166"/>
                </a:lnTo>
                <a:lnTo>
                  <a:pt x="140" y="160"/>
                </a:lnTo>
                <a:lnTo>
                  <a:pt x="152" y="150"/>
                </a:lnTo>
                <a:lnTo>
                  <a:pt x="154" y="148"/>
                </a:lnTo>
                <a:lnTo>
                  <a:pt x="184" y="148"/>
                </a:lnTo>
                <a:lnTo>
                  <a:pt x="176" y="158"/>
                </a:lnTo>
                <a:lnTo>
                  <a:pt x="168" y="168"/>
                </a:lnTo>
                <a:lnTo>
                  <a:pt x="154" y="180"/>
                </a:lnTo>
                <a:lnTo>
                  <a:pt x="136" y="188"/>
                </a:lnTo>
                <a:lnTo>
                  <a:pt x="118" y="194"/>
                </a:lnTo>
                <a:lnTo>
                  <a:pt x="98" y="196"/>
                </a:lnTo>
                <a:lnTo>
                  <a:pt x="78" y="194"/>
                </a:lnTo>
                <a:lnTo>
                  <a:pt x="60" y="188"/>
                </a:lnTo>
                <a:lnTo>
                  <a:pt x="44" y="180"/>
                </a:lnTo>
                <a:lnTo>
                  <a:pt x="30" y="168"/>
                </a:lnTo>
                <a:lnTo>
                  <a:pt x="18" y="154"/>
                </a:lnTo>
                <a:lnTo>
                  <a:pt x="8" y="136"/>
                </a:lnTo>
                <a:lnTo>
                  <a:pt x="2" y="118"/>
                </a:lnTo>
                <a:lnTo>
                  <a:pt x="0" y="98"/>
                </a:lnTo>
                <a:lnTo>
                  <a:pt x="2" y="78"/>
                </a:lnTo>
                <a:lnTo>
                  <a:pt x="8" y="60"/>
                </a:lnTo>
                <a:lnTo>
                  <a:pt x="18" y="44"/>
                </a:lnTo>
                <a:lnTo>
                  <a:pt x="30" y="28"/>
                </a:lnTo>
                <a:lnTo>
                  <a:pt x="44" y="16"/>
                </a:lnTo>
                <a:lnTo>
                  <a:pt x="60" y="8"/>
                </a:lnTo>
                <a:lnTo>
                  <a:pt x="78" y="2"/>
                </a:lnTo>
                <a:lnTo>
                  <a:pt x="98" y="0"/>
                </a:lnTo>
                <a:close/>
                <a:moveTo>
                  <a:pt x="76" y="68"/>
                </a:moveTo>
                <a:lnTo>
                  <a:pt x="68" y="76"/>
                </a:lnTo>
                <a:lnTo>
                  <a:pt x="90" y="96"/>
                </a:lnTo>
                <a:lnTo>
                  <a:pt x="90" y="98"/>
                </a:lnTo>
                <a:lnTo>
                  <a:pt x="90" y="104"/>
                </a:lnTo>
                <a:lnTo>
                  <a:pt x="86" y="112"/>
                </a:lnTo>
                <a:lnTo>
                  <a:pt x="88" y="114"/>
                </a:lnTo>
                <a:lnTo>
                  <a:pt x="94" y="108"/>
                </a:lnTo>
                <a:lnTo>
                  <a:pt x="100" y="108"/>
                </a:lnTo>
                <a:lnTo>
                  <a:pt x="102" y="108"/>
                </a:lnTo>
                <a:lnTo>
                  <a:pt x="104" y="110"/>
                </a:lnTo>
                <a:lnTo>
                  <a:pt x="112" y="102"/>
                </a:lnTo>
                <a:lnTo>
                  <a:pt x="110" y="100"/>
                </a:lnTo>
                <a:lnTo>
                  <a:pt x="110" y="98"/>
                </a:lnTo>
                <a:lnTo>
                  <a:pt x="108" y="92"/>
                </a:lnTo>
                <a:lnTo>
                  <a:pt x="130" y="66"/>
                </a:lnTo>
                <a:lnTo>
                  <a:pt x="126" y="62"/>
                </a:lnTo>
                <a:lnTo>
                  <a:pt x="104" y="90"/>
                </a:lnTo>
                <a:lnTo>
                  <a:pt x="98" y="88"/>
                </a:lnTo>
                <a:lnTo>
                  <a:pt x="76" y="68"/>
                </a:lnTo>
                <a:close/>
                <a:moveTo>
                  <a:pt x="210" y="70"/>
                </a:moveTo>
                <a:lnTo>
                  <a:pt x="186" y="70"/>
                </a:lnTo>
                <a:lnTo>
                  <a:pt x="166" y="116"/>
                </a:lnTo>
                <a:lnTo>
                  <a:pt x="164" y="126"/>
                </a:lnTo>
                <a:lnTo>
                  <a:pt x="186" y="126"/>
                </a:lnTo>
                <a:lnTo>
                  <a:pt x="184" y="140"/>
                </a:lnTo>
                <a:lnTo>
                  <a:pt x="202" y="140"/>
                </a:lnTo>
                <a:lnTo>
                  <a:pt x="202" y="126"/>
                </a:lnTo>
                <a:lnTo>
                  <a:pt x="208" y="126"/>
                </a:lnTo>
                <a:lnTo>
                  <a:pt x="210" y="116"/>
                </a:lnTo>
                <a:lnTo>
                  <a:pt x="204" y="116"/>
                </a:lnTo>
                <a:lnTo>
                  <a:pt x="210" y="70"/>
                </a:lnTo>
                <a:close/>
                <a:moveTo>
                  <a:pt x="186" y="116"/>
                </a:moveTo>
                <a:lnTo>
                  <a:pt x="190" y="86"/>
                </a:lnTo>
                <a:lnTo>
                  <a:pt x="180" y="116"/>
                </a:lnTo>
                <a:lnTo>
                  <a:pt x="186" y="116"/>
                </a:lnTo>
                <a:close/>
                <a:moveTo>
                  <a:pt x="162" y="128"/>
                </a:moveTo>
                <a:lnTo>
                  <a:pt x="144" y="128"/>
                </a:lnTo>
                <a:lnTo>
                  <a:pt x="164" y="100"/>
                </a:lnTo>
                <a:lnTo>
                  <a:pt x="168" y="92"/>
                </a:lnTo>
                <a:lnTo>
                  <a:pt x="168" y="86"/>
                </a:lnTo>
                <a:lnTo>
                  <a:pt x="168" y="80"/>
                </a:lnTo>
                <a:lnTo>
                  <a:pt x="164" y="74"/>
                </a:lnTo>
                <a:lnTo>
                  <a:pt x="158" y="70"/>
                </a:lnTo>
                <a:lnTo>
                  <a:pt x="150" y="68"/>
                </a:lnTo>
                <a:lnTo>
                  <a:pt x="140" y="70"/>
                </a:lnTo>
                <a:lnTo>
                  <a:pt x="134" y="76"/>
                </a:lnTo>
                <a:lnTo>
                  <a:pt x="130" y="82"/>
                </a:lnTo>
                <a:lnTo>
                  <a:pt x="128" y="90"/>
                </a:lnTo>
                <a:lnTo>
                  <a:pt x="128" y="94"/>
                </a:lnTo>
                <a:lnTo>
                  <a:pt x="144" y="94"/>
                </a:lnTo>
                <a:lnTo>
                  <a:pt x="144" y="86"/>
                </a:lnTo>
                <a:lnTo>
                  <a:pt x="146" y="80"/>
                </a:lnTo>
                <a:lnTo>
                  <a:pt x="150" y="80"/>
                </a:lnTo>
                <a:lnTo>
                  <a:pt x="152" y="80"/>
                </a:lnTo>
                <a:lnTo>
                  <a:pt x="152" y="84"/>
                </a:lnTo>
                <a:lnTo>
                  <a:pt x="148" y="96"/>
                </a:lnTo>
                <a:lnTo>
                  <a:pt x="124" y="130"/>
                </a:lnTo>
                <a:lnTo>
                  <a:pt x="124" y="140"/>
                </a:lnTo>
                <a:lnTo>
                  <a:pt x="162" y="140"/>
                </a:lnTo>
                <a:lnTo>
                  <a:pt x="162"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8" name="文本框 17"/>
          <p:cNvSpPr txBox="1"/>
          <p:nvPr/>
        </p:nvSpPr>
        <p:spPr>
          <a:xfrm>
            <a:off x="2836301" y="1757787"/>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19" name="文本框 18"/>
          <p:cNvSpPr txBox="1"/>
          <p:nvPr/>
        </p:nvSpPr>
        <p:spPr>
          <a:xfrm>
            <a:off x="2836301" y="2137077"/>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0" name="文本框 19"/>
          <p:cNvSpPr txBox="1"/>
          <p:nvPr/>
        </p:nvSpPr>
        <p:spPr>
          <a:xfrm>
            <a:off x="2836301" y="3362750"/>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1" name="文本框 20"/>
          <p:cNvSpPr txBox="1"/>
          <p:nvPr/>
        </p:nvSpPr>
        <p:spPr>
          <a:xfrm>
            <a:off x="2836301" y="3742040"/>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2" name="文本框 21"/>
          <p:cNvSpPr txBox="1"/>
          <p:nvPr/>
        </p:nvSpPr>
        <p:spPr>
          <a:xfrm>
            <a:off x="2836301" y="4886750"/>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3" name="文本框 22"/>
          <p:cNvSpPr txBox="1"/>
          <p:nvPr/>
        </p:nvSpPr>
        <p:spPr>
          <a:xfrm>
            <a:off x="2836301" y="5266040"/>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4" name="文本框 23"/>
          <p:cNvSpPr txBox="1"/>
          <p:nvPr/>
        </p:nvSpPr>
        <p:spPr>
          <a:xfrm>
            <a:off x="7880211" y="1757787"/>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5" name="文本框 24"/>
          <p:cNvSpPr txBox="1"/>
          <p:nvPr/>
        </p:nvSpPr>
        <p:spPr>
          <a:xfrm>
            <a:off x="7880211" y="2137077"/>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6" name="文本框 25"/>
          <p:cNvSpPr txBox="1"/>
          <p:nvPr/>
        </p:nvSpPr>
        <p:spPr>
          <a:xfrm>
            <a:off x="7880211" y="3362750"/>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7" name="文本框 26"/>
          <p:cNvSpPr txBox="1"/>
          <p:nvPr/>
        </p:nvSpPr>
        <p:spPr>
          <a:xfrm>
            <a:off x="7880211" y="3742040"/>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8" name="文本框 27"/>
          <p:cNvSpPr txBox="1"/>
          <p:nvPr/>
        </p:nvSpPr>
        <p:spPr>
          <a:xfrm>
            <a:off x="7880211" y="4886750"/>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29" name="文本框 28"/>
          <p:cNvSpPr txBox="1"/>
          <p:nvPr/>
        </p:nvSpPr>
        <p:spPr>
          <a:xfrm>
            <a:off x="7880211" y="5266040"/>
            <a:ext cx="2812145"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31" name="同心圆 73"/>
          <p:cNvSpPr>
            <a:spLocks noChangeArrowheads="1"/>
          </p:cNvSpPr>
          <p:nvPr/>
        </p:nvSpPr>
        <p:spPr bwMode="auto">
          <a:xfrm>
            <a:off x="630238" y="3775075"/>
            <a:ext cx="1738312" cy="1739900"/>
          </a:xfrm>
          <a:custGeom>
            <a:avLst/>
            <a:gdLst>
              <a:gd name="T0" fmla="*/ 0 w 1739611"/>
              <a:gd name="T1" fmla="*/ 870096 h 1739611"/>
              <a:gd name="T2" fmla="*/ 868507 w 1739611"/>
              <a:gd name="T3" fmla="*/ 0 h 1739611"/>
              <a:gd name="T4" fmla="*/ 1737015 w 1739611"/>
              <a:gd name="T5" fmla="*/ 870096 h 1739611"/>
              <a:gd name="T6" fmla="*/ 868507 w 1739611"/>
              <a:gd name="T7" fmla="*/ 1740190 h 1739611"/>
              <a:gd name="T8" fmla="*/ 0 w 1739611"/>
              <a:gd name="T9" fmla="*/ 870096 h 1739611"/>
              <a:gd name="T10" fmla="*/ 314104 w 1739611"/>
              <a:gd name="T11" fmla="*/ 870096 h 1739611"/>
              <a:gd name="T12" fmla="*/ 868507 w 1739611"/>
              <a:gd name="T13" fmla="*/ 1425512 h 1739611"/>
              <a:gd name="T14" fmla="*/ 1422911 w 1739611"/>
              <a:gd name="T15" fmla="*/ 870096 h 1739611"/>
              <a:gd name="T16" fmla="*/ 868507 w 1739611"/>
              <a:gd name="T17" fmla="*/ 314678 h 1739611"/>
              <a:gd name="T18" fmla="*/ 314104 w 1739611"/>
              <a:gd name="T19" fmla="*/ 870096 h 1739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2" name="同心圆 74"/>
          <p:cNvSpPr>
            <a:spLocks noChangeArrowheads="1"/>
          </p:cNvSpPr>
          <p:nvPr/>
        </p:nvSpPr>
        <p:spPr bwMode="auto">
          <a:xfrm>
            <a:off x="2614613" y="3775075"/>
            <a:ext cx="1739900" cy="1739900"/>
          </a:xfrm>
          <a:custGeom>
            <a:avLst/>
            <a:gdLst>
              <a:gd name="T0" fmla="*/ 0 w 1739611"/>
              <a:gd name="T1" fmla="*/ 870096 h 1739611"/>
              <a:gd name="T2" fmla="*/ 870096 w 1739611"/>
              <a:gd name="T3" fmla="*/ 0 h 1739611"/>
              <a:gd name="T4" fmla="*/ 1740190 w 1739611"/>
              <a:gd name="T5" fmla="*/ 870096 h 1739611"/>
              <a:gd name="T6" fmla="*/ 870096 w 1739611"/>
              <a:gd name="T7" fmla="*/ 1740190 h 1739611"/>
              <a:gd name="T8" fmla="*/ 0 w 1739611"/>
              <a:gd name="T9" fmla="*/ 870096 h 1739611"/>
              <a:gd name="T10" fmla="*/ 314678 w 1739611"/>
              <a:gd name="T11" fmla="*/ 870096 h 1739611"/>
              <a:gd name="T12" fmla="*/ 870096 w 1739611"/>
              <a:gd name="T13" fmla="*/ 1425512 h 1739611"/>
              <a:gd name="T14" fmla="*/ 1425512 w 1739611"/>
              <a:gd name="T15" fmla="*/ 870096 h 1739611"/>
              <a:gd name="T16" fmla="*/ 870096 w 1739611"/>
              <a:gd name="T17" fmla="*/ 314678 h 1739611"/>
              <a:gd name="T18" fmla="*/ 314678 w 1739611"/>
              <a:gd name="T19" fmla="*/ 870096 h 1739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3" name="同心圆 75"/>
          <p:cNvSpPr>
            <a:spLocks noChangeArrowheads="1"/>
          </p:cNvSpPr>
          <p:nvPr/>
        </p:nvSpPr>
        <p:spPr bwMode="auto">
          <a:xfrm>
            <a:off x="4598988" y="3775075"/>
            <a:ext cx="1739900" cy="1739900"/>
          </a:xfrm>
          <a:custGeom>
            <a:avLst/>
            <a:gdLst>
              <a:gd name="T0" fmla="*/ 0 w 1739611"/>
              <a:gd name="T1" fmla="*/ 870096 h 1739611"/>
              <a:gd name="T2" fmla="*/ 870096 w 1739611"/>
              <a:gd name="T3" fmla="*/ 0 h 1739611"/>
              <a:gd name="T4" fmla="*/ 1740190 w 1739611"/>
              <a:gd name="T5" fmla="*/ 870096 h 1739611"/>
              <a:gd name="T6" fmla="*/ 870096 w 1739611"/>
              <a:gd name="T7" fmla="*/ 1740190 h 1739611"/>
              <a:gd name="T8" fmla="*/ 0 w 1739611"/>
              <a:gd name="T9" fmla="*/ 870096 h 1739611"/>
              <a:gd name="T10" fmla="*/ 314678 w 1739611"/>
              <a:gd name="T11" fmla="*/ 870096 h 1739611"/>
              <a:gd name="T12" fmla="*/ 870096 w 1739611"/>
              <a:gd name="T13" fmla="*/ 1425512 h 1739611"/>
              <a:gd name="T14" fmla="*/ 1425512 w 1739611"/>
              <a:gd name="T15" fmla="*/ 870096 h 1739611"/>
              <a:gd name="T16" fmla="*/ 870096 w 1739611"/>
              <a:gd name="T17" fmla="*/ 314678 h 1739611"/>
              <a:gd name="T18" fmla="*/ 314678 w 1739611"/>
              <a:gd name="T19" fmla="*/ 870096 h 1739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9611" h="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rgbClr val="75902F"/>
          </a:solidFill>
          <a:ln>
            <a:noFill/>
          </a:ln>
        </p:spPr>
        <p:txBody>
          <a:bodyPr/>
          <a:lstStyle/>
          <a:p>
            <a:endParaRPr lang="zh-CN" altLang="en-US">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4" name="文本框 76"/>
          <p:cNvSpPr txBox="1">
            <a:spLocks noChangeArrowheads="1"/>
          </p:cNvSpPr>
          <p:nvPr/>
        </p:nvSpPr>
        <p:spPr bwMode="auto">
          <a:xfrm>
            <a:off x="1065213" y="4291013"/>
            <a:ext cx="7729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4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50</a:t>
            </a:r>
            <a:r>
              <a:rPr lang="en-US" altLang="zh-CN">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5" name="文本框 77"/>
          <p:cNvSpPr txBox="1">
            <a:spLocks noChangeArrowheads="1"/>
          </p:cNvSpPr>
          <p:nvPr/>
        </p:nvSpPr>
        <p:spPr bwMode="auto">
          <a:xfrm>
            <a:off x="3049588" y="4291013"/>
            <a:ext cx="779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4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60</a:t>
            </a:r>
            <a:r>
              <a:rPr lang="en-US" altLang="zh-CN">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6" name="文本框 78"/>
          <p:cNvSpPr txBox="1">
            <a:spLocks noChangeArrowheads="1"/>
          </p:cNvSpPr>
          <p:nvPr/>
        </p:nvSpPr>
        <p:spPr bwMode="auto">
          <a:xfrm>
            <a:off x="5035550" y="4303713"/>
            <a:ext cx="747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4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70</a:t>
            </a:r>
            <a:r>
              <a:rPr lang="en-US" altLang="zh-CN">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8" name="文本框 37"/>
          <p:cNvSpPr txBox="1"/>
          <p:nvPr/>
        </p:nvSpPr>
        <p:spPr>
          <a:xfrm>
            <a:off x="630238" y="2211388"/>
            <a:ext cx="1523315" cy="400110"/>
          </a:xfrm>
          <a:prstGeom prst="rect">
            <a:avLst/>
          </a:prstGeom>
          <a:noFill/>
        </p:spPr>
        <p:txBody>
          <a:bodyPr wrap="square" rtlCol="0">
            <a:spAutoFit/>
          </a:bodyPr>
          <a:lstStyle/>
          <a:p>
            <a:r>
              <a:rPr lang="zh-CN" altLang="en-US" sz="20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这是小标题</a:t>
            </a:r>
            <a:endParaRPr lang="zh-CN" altLang="en-US" sz="20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39" name="文本框 38"/>
          <p:cNvSpPr txBox="1"/>
          <p:nvPr/>
        </p:nvSpPr>
        <p:spPr>
          <a:xfrm>
            <a:off x="630239" y="2669412"/>
            <a:ext cx="5562217" cy="78912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文艺让生活更有范文艺让生活更有范文艺让生活更有范文艺让生活更有范文艺让生活更有范文艺让生活更有范文艺</a:t>
            </a:r>
            <a:endParaRPr lang="zh-CN" altLang="en-US" sz="160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2" name="图片 1"/>
          <p:cNvPicPr>
            <a:picLocks noChangeAspect="1"/>
          </p:cNvPicPr>
          <p:nvPr/>
        </p:nvPicPr>
        <p:blipFill rotWithShape="1">
          <a:blip r:embed="rId3"/>
          <a:srcRect l="4626" t="-285"/>
          <a:stretch>
            <a:fillRect/>
          </a:stretch>
        </p:blipFill>
        <p:spPr>
          <a:xfrm>
            <a:off x="6627431" y="2316644"/>
            <a:ext cx="4381583" cy="31689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pic>
        <p:nvPicPr>
          <p:cNvPr id="7" name="图片 5"/>
          <p:cNvPicPr>
            <a:picLocks noChangeAspect="1"/>
          </p:cNvPicPr>
          <p:nvPr/>
        </p:nvPicPr>
        <p:blipFill>
          <a:blip r:embed="rId1" cstate="print">
            <a:extLst>
              <a:ext uri="{28A0092B-C50C-407E-A947-70E740481C1C}">
                <a14:useLocalDpi xmlns:a14="http://schemas.microsoft.com/office/drawing/2010/main" val="0"/>
              </a:ext>
            </a:extLst>
          </a:blip>
          <a:srcRect l="4440" t="22670"/>
          <a:stretch>
            <a:fillRect/>
          </a:stretch>
        </p:blipFill>
        <p:spPr bwMode="auto">
          <a:xfrm>
            <a:off x="0" y="1"/>
            <a:ext cx="1887715" cy="148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139494" y="276479"/>
            <a:ext cx="3060799" cy="523220"/>
          </a:xfrm>
          <a:prstGeom prst="rect">
            <a:avLst/>
          </a:prstGeom>
        </p:spPr>
        <p:txBody>
          <a:bodyPr wrap="square">
            <a:spAutoFit/>
          </a:bodyPr>
          <a:lstStyle/>
          <a:p>
            <a:pPr algn="dist"/>
            <a:r>
              <a:rPr lang="zh-CN" altLang="en-US" sz="2800" b="1">
                <a:solidFill>
                  <a:srgbClr val="75902F"/>
                </a:solidFill>
                <a:latin typeface="Agency FB" panose="020B0503020202020204" pitchFamily="34" charset="0"/>
                <a:ea typeface="微软雅黑 Light" panose="020B0502040204020203" pitchFamily="34" charset="-122"/>
                <a:sym typeface="Agency FB" panose="020B0503020202020204" pitchFamily="34" charset="0"/>
              </a:rPr>
              <a:t>添加您的文本</a:t>
            </a:r>
            <a:endParaRPr lang="zh-CN" altLang="en-US" sz="2800" b="1" dirty="0">
              <a:solidFill>
                <a:srgbClr val="75902F"/>
              </a:solidFill>
              <a:latin typeface="Agency FB" panose="020B0503020202020204" pitchFamily="34" charset="0"/>
              <a:ea typeface="微软雅黑 Light" panose="020B0502040204020203" pitchFamily="34" charset="-122"/>
              <a:sym typeface="Agency FB" panose="020B050302020202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152" y="5867400"/>
            <a:ext cx="725470" cy="625139"/>
          </a:xfrm>
          <a:prstGeom prst="rect">
            <a:avLst/>
          </a:prstGeom>
        </p:spPr>
      </p:pic>
      <p:sp>
        <p:nvSpPr>
          <p:cNvPr id="14" name="Line 5"/>
          <p:cNvSpPr>
            <a:spLocks noChangeShapeType="1"/>
          </p:cNvSpPr>
          <p:nvPr/>
        </p:nvSpPr>
        <p:spPr bwMode="auto">
          <a:xfrm flipV="1">
            <a:off x="1147766" y="4946195"/>
            <a:ext cx="5582522" cy="0"/>
          </a:xfrm>
          <a:prstGeom prst="line">
            <a:avLst/>
          </a:prstGeom>
          <a:noFill/>
          <a:ln w="38100">
            <a:solidFill>
              <a:sysClr val="window" lastClr="FFFFFF">
                <a:lumMod val="65000"/>
              </a:sysClr>
            </a:solidFill>
            <a:prstDash val="dash"/>
            <a:round/>
            <a:headEnd type="diamond" w="med" len="med"/>
            <a:tailEnd type="diamond" w="med" len="med"/>
          </a:ln>
          <a:extLst>
            <a:ext uri="{909E8E84-426E-40DD-AFC4-6F175D3DCCD1}">
              <a14:hiddenFill xmlns:a14="http://schemas.microsoft.com/office/drawing/2010/main">
                <a:noFill/>
              </a14:hiddenFill>
            </a:ext>
          </a:extLst>
        </p:spPr>
        <p:txBody>
          <a:bodyPr lIns="0" tIns="0" rIns="0" bIns="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prstClr val="white">
                  <a:lumMod val="65000"/>
                </a:prstClr>
              </a:solidFill>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15" name="AutoShape 6"/>
          <p:cNvSpPr/>
          <p:nvPr/>
        </p:nvSpPr>
        <p:spPr bwMode="auto">
          <a:xfrm>
            <a:off x="2322168" y="2158665"/>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80%</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16" name="AutoShape 7"/>
          <p:cNvSpPr/>
          <p:nvPr/>
        </p:nvSpPr>
        <p:spPr bwMode="auto">
          <a:xfrm>
            <a:off x="1581265" y="2907777"/>
            <a:ext cx="446931" cy="323820"/>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45%</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17" name="AutoShape 8"/>
          <p:cNvSpPr/>
          <p:nvPr/>
        </p:nvSpPr>
        <p:spPr bwMode="auto">
          <a:xfrm>
            <a:off x="3063820" y="3366646"/>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25%</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18" name="AutoShape 9"/>
          <p:cNvSpPr/>
          <p:nvPr/>
        </p:nvSpPr>
        <p:spPr bwMode="auto">
          <a:xfrm>
            <a:off x="3861429" y="2507107"/>
            <a:ext cx="447676" cy="324565"/>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70%</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19" name="AutoShape 10"/>
          <p:cNvSpPr/>
          <p:nvPr/>
        </p:nvSpPr>
        <p:spPr bwMode="auto">
          <a:xfrm>
            <a:off x="4546373" y="2967467"/>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35%</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0" name="AutoShape 11"/>
          <p:cNvSpPr/>
          <p:nvPr/>
        </p:nvSpPr>
        <p:spPr bwMode="auto">
          <a:xfrm>
            <a:off x="2119666" y="5230414"/>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1" name="AutoShape 12"/>
          <p:cNvSpPr/>
          <p:nvPr/>
        </p:nvSpPr>
        <p:spPr bwMode="auto">
          <a:xfrm>
            <a:off x="1389953" y="5230414"/>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2" name="AutoShape 13"/>
          <p:cNvSpPr/>
          <p:nvPr/>
        </p:nvSpPr>
        <p:spPr bwMode="auto">
          <a:xfrm>
            <a:off x="2860570" y="5230414"/>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3" name="AutoShape 14"/>
          <p:cNvSpPr/>
          <p:nvPr/>
        </p:nvSpPr>
        <p:spPr bwMode="auto">
          <a:xfrm>
            <a:off x="3598489" y="5230414"/>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4" name="AutoShape 15"/>
          <p:cNvSpPr/>
          <p:nvPr/>
        </p:nvSpPr>
        <p:spPr bwMode="auto">
          <a:xfrm>
            <a:off x="4343870" y="5230414"/>
            <a:ext cx="839254" cy="179932"/>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5" name="AutoShape 16"/>
          <p:cNvSpPr/>
          <p:nvPr/>
        </p:nvSpPr>
        <p:spPr bwMode="auto">
          <a:xfrm>
            <a:off x="5249225" y="2504123"/>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70%</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6" name="AutoShape 17"/>
          <p:cNvSpPr/>
          <p:nvPr/>
        </p:nvSpPr>
        <p:spPr bwMode="auto">
          <a:xfrm>
            <a:off x="5069230" y="5226683"/>
            <a:ext cx="838259" cy="179932"/>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7" name="AutoShape 18"/>
          <p:cNvSpPr/>
          <p:nvPr/>
        </p:nvSpPr>
        <p:spPr bwMode="auto">
          <a:xfrm>
            <a:off x="1609619" y="3329340"/>
            <a:ext cx="387241" cy="1757128"/>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8" name="AutoShape 19"/>
          <p:cNvSpPr/>
          <p:nvPr/>
        </p:nvSpPr>
        <p:spPr bwMode="auto">
          <a:xfrm>
            <a:off x="2351268" y="2478008"/>
            <a:ext cx="387241" cy="2608459"/>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29" name="AutoShape 20"/>
          <p:cNvSpPr/>
          <p:nvPr/>
        </p:nvSpPr>
        <p:spPr bwMode="auto">
          <a:xfrm>
            <a:off x="3092918" y="3787462"/>
            <a:ext cx="387241" cy="1299007"/>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37" name="AutoShape 21"/>
          <p:cNvSpPr/>
          <p:nvPr/>
        </p:nvSpPr>
        <p:spPr bwMode="auto">
          <a:xfrm>
            <a:off x="3834567" y="2903301"/>
            <a:ext cx="387241" cy="2183168"/>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0" name="AutoShape 22"/>
          <p:cNvSpPr/>
          <p:nvPr/>
        </p:nvSpPr>
        <p:spPr bwMode="auto">
          <a:xfrm>
            <a:off x="4576966" y="3329340"/>
            <a:ext cx="386494" cy="1757128"/>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1" name="AutoShape 23"/>
          <p:cNvSpPr/>
          <p:nvPr/>
        </p:nvSpPr>
        <p:spPr bwMode="auto">
          <a:xfrm>
            <a:off x="5281309" y="2892110"/>
            <a:ext cx="386494" cy="2183168"/>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2" name="AutoShape 24"/>
          <p:cNvSpPr/>
          <p:nvPr/>
        </p:nvSpPr>
        <p:spPr bwMode="auto">
          <a:xfrm>
            <a:off x="6093841" y="3329340"/>
            <a:ext cx="386494" cy="1757128"/>
          </a:xfrm>
          <a:prstGeom prst="roundRect">
            <a:avLst>
              <a:gd name="adj" fmla="val 50000"/>
            </a:avLst>
          </a:prstGeom>
          <a:solidFill>
            <a:srgbClr val="75902F"/>
          </a:solidFill>
          <a:ln w="25400" cap="flat" cmpd="sng">
            <a:solidFill>
              <a:srgbClr val="000000">
                <a:alpha val="0"/>
              </a:srgbClr>
            </a:solidFill>
            <a:prstDash val="solid"/>
            <a:miter lim="0"/>
          </a:ln>
          <a:effectLst/>
        </p:spPr>
        <p:txBody>
          <a:bodyPr lIns="0" tIns="0" rIns="0" bIns="0" anchor="ctr"/>
          <a:lstStyle/>
          <a:p>
            <a:pPr marL="0" marR="0" lvl="0" indent="0" algn="ctr" defTabSz="274320" eaLnBrk="1" fontAlgn="base" latinLnBrk="0" hangingPunct="1">
              <a:lnSpc>
                <a:spcPct val="120000"/>
              </a:lnSpc>
              <a:spcBef>
                <a:spcPct val="0"/>
              </a:spcBef>
              <a:spcAft>
                <a:spcPct val="0"/>
              </a:spcAft>
              <a:buClrTx/>
              <a:buSzTx/>
              <a:buFontTx/>
              <a:buNone/>
              <a:defRPr/>
            </a:pPr>
            <a:endParaRPr kumimoji="0" lang="es-ES" sz="800" b="0" i="0" u="none" strike="noStrike" kern="0" cap="none" spc="0" normalizeH="0" baseline="0" noProof="0">
              <a:ln>
                <a:noFill/>
              </a:ln>
              <a:solidFill>
                <a:prstClr val="white">
                  <a:lumMod val="65000"/>
                </a:prstClr>
              </a:solidFill>
              <a:effectLst>
                <a:outerShdw blurRad="38100" dist="38100" dir="2700000" algn="tl">
                  <a:srgbClr val="000000"/>
                </a:outerShdw>
              </a:effectLst>
              <a:uLnTx/>
              <a:uFillTx/>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3" name="AutoShape 25"/>
          <p:cNvSpPr/>
          <p:nvPr/>
        </p:nvSpPr>
        <p:spPr bwMode="auto">
          <a:xfrm>
            <a:off x="6062503" y="2967467"/>
            <a:ext cx="447676" cy="323820"/>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35%</a:t>
            </a:r>
            <a:endParaRPr lang="es-ES" altLang="zh-CN" sz="140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4" name="AutoShape 26"/>
          <p:cNvSpPr/>
          <p:nvPr/>
        </p:nvSpPr>
        <p:spPr bwMode="auto">
          <a:xfrm>
            <a:off x="5881016" y="5226683"/>
            <a:ext cx="838259" cy="179932"/>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fontAlgn="base">
              <a:lnSpc>
                <a:spcPct val="120000"/>
              </a:lnSpc>
              <a:spcBef>
                <a:spcPct val="0"/>
              </a:spcBef>
              <a:spcAft>
                <a:spcPct val="0"/>
              </a:spcAft>
            </a:pPr>
            <a:r>
              <a:rPr lang="zh-CN" altLang="en-US"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rPr>
              <a:t>文字内容</a:t>
            </a:r>
            <a:endParaRPr lang="es-ES" altLang="zh-CN" sz="1100" dirty="0">
              <a:solidFill>
                <a:schemeClr val="tx1">
                  <a:lumMod val="75000"/>
                  <a:lumOff val="25000"/>
                </a:schemeClr>
              </a:solidFill>
              <a:latin typeface="Agency FB" panose="020B0503020202020204" pitchFamily="34" charset="0"/>
              <a:ea typeface="微软雅黑 Light" panose="020B0502040204020203" pitchFamily="34" charset="-122"/>
              <a:cs typeface="+mn-ea"/>
              <a:sym typeface="Agency FB" panose="020B0503020202020204" pitchFamily="34" charset="0"/>
            </a:endParaRPr>
          </a:p>
        </p:txBody>
      </p:sp>
      <p:sp>
        <p:nvSpPr>
          <p:cNvPr id="45" name="文本框 44"/>
          <p:cNvSpPr txBox="1"/>
          <p:nvPr/>
        </p:nvSpPr>
        <p:spPr>
          <a:xfrm>
            <a:off x="7326499" y="2441636"/>
            <a:ext cx="2526645" cy="461665"/>
          </a:xfrm>
          <a:prstGeom prst="rect">
            <a:avLst/>
          </a:prstGeom>
          <a:noFill/>
        </p:spPr>
        <p:txBody>
          <a:bodyPr wrap="square" rtlCol="0">
            <a:spAutoFit/>
          </a:bodyPr>
          <a:lstStyle/>
          <a:p>
            <a:r>
              <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这里添加文本</a:t>
            </a:r>
            <a:endPar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6" name="文本框 45"/>
          <p:cNvSpPr txBox="1"/>
          <p:nvPr/>
        </p:nvSpPr>
        <p:spPr>
          <a:xfrm>
            <a:off x="7326500" y="2903301"/>
            <a:ext cx="3955824" cy="646331"/>
          </a:xfrm>
          <a:prstGeom prst="rect">
            <a:avLst/>
          </a:prstGeom>
          <a:noFill/>
        </p:spPr>
        <p:txBody>
          <a:bodyPr wrap="square" rtlCol="0">
            <a:spAutoFit/>
          </a:bodyPr>
          <a:lstStyle/>
          <a:p>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请在这里输入您的文字请在这里输入您的文字请在这里输入您</a:t>
            </a:r>
            <a:r>
              <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的文字</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7" name="文本框 46"/>
          <p:cNvSpPr txBox="1"/>
          <p:nvPr/>
        </p:nvSpPr>
        <p:spPr>
          <a:xfrm>
            <a:off x="7326499" y="4011295"/>
            <a:ext cx="2526645" cy="461665"/>
          </a:xfrm>
          <a:prstGeom prst="rect">
            <a:avLst/>
          </a:prstGeom>
          <a:noFill/>
        </p:spPr>
        <p:txBody>
          <a:bodyPr wrap="square" rtlCol="0">
            <a:spAutoFit/>
          </a:bodyPr>
          <a:lstStyle/>
          <a:p>
            <a:r>
              <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这里添加文本</a:t>
            </a:r>
            <a:endParaRPr lang="zh-CN" altLang="en-US" sz="2400"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
        <p:nvSpPr>
          <p:cNvPr id="48" name="文本框 47"/>
          <p:cNvSpPr txBox="1"/>
          <p:nvPr/>
        </p:nvSpPr>
        <p:spPr>
          <a:xfrm>
            <a:off x="7326499" y="4472960"/>
            <a:ext cx="3955825" cy="646331"/>
          </a:xfrm>
          <a:prstGeom prst="rect">
            <a:avLst/>
          </a:prstGeom>
          <a:noFill/>
        </p:spPr>
        <p:txBody>
          <a:bodyPr wrap="square" rtlCol="0">
            <a:spAutoFit/>
          </a:bodyPr>
          <a:lstStyle/>
          <a:p>
            <a:r>
              <a:rPr lang="zh-CN" altLang="en-US" dirty="0">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请在这里输入您的文字请在这里输入您的文字请在这里输入您</a:t>
            </a:r>
            <a:r>
              <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rPr>
              <a:t>的文字</a:t>
            </a:r>
            <a:endParaRPr lang="zh-CN" altLang="en-US">
              <a:solidFill>
                <a:schemeClr val="tx1">
                  <a:lumMod val="75000"/>
                  <a:lumOff val="25000"/>
                </a:schemeClr>
              </a:solidFill>
              <a:latin typeface="Agency FB" panose="020B0503020202020204" pitchFamily="34" charset="0"/>
              <a:ea typeface="微软雅黑 Light" panose="020B0502040204020203" pitchFamily="34"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ssolve">
                                      <p:cBhvr>
                                        <p:cTn id="31" dur="500"/>
                                        <p:tgtEl>
                                          <p:spTgt spid="29"/>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dissolve">
                                      <p:cBhvr>
                                        <p:cTn id="63" dur="500"/>
                                        <p:tgtEl>
                                          <p:spTgt spid="44"/>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dissolve">
                                      <p:cBhvr>
                                        <p:cTn id="71" dur="500"/>
                                        <p:tgtEl>
                                          <p:spTgt spid="16"/>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tgtEl>
                                          <p:spTgt spid="17"/>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dissolve">
                                      <p:cBhvr>
                                        <p:cTn id="83" dur="500"/>
                                        <p:tgtEl>
                                          <p:spTgt spid="19"/>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dissolve">
                                      <p:cBhvr>
                                        <p:cTn id="87" dur="500"/>
                                        <p:tgtEl>
                                          <p:spTgt spid="25"/>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nimBg="1" autoUpdateAnimBg="0"/>
      <p:bldP spid="28" grpId="0" animBg="1" autoUpdateAnimBg="0"/>
      <p:bldP spid="29" grpId="0" animBg="1" autoUpdateAnimBg="0"/>
      <p:bldP spid="37" grpId="0" animBg="1" autoUpdateAnimBg="0"/>
      <p:bldP spid="40" grpId="0" animBg="1" autoUpdateAnimBg="0"/>
      <p:bldP spid="41" grpId="0" animBg="1" autoUpdateAnimBg="0"/>
      <p:bldP spid="42" grpId="0" animBg="1" autoUpdateAnimBg="0"/>
      <p:bldP spid="43" grpId="0" autoUpdateAnimBg="0"/>
      <p:bldP spid="44" grpId="0" autoUpdateAnimBg="0"/>
    </p:bldLst>
  </p:timing>
</p:sld>
</file>

<file path=ppt/tags/tag1.xml><?xml version="1.0" encoding="utf-8"?>
<p:tagLst xmlns:p="http://schemas.openxmlformats.org/presentationml/2006/main">
  <p:tag name="MH" val="20151107092852"/>
  <p:tag name="MH_LIBRARY" val="GRAPHIC"/>
  <p:tag name="MH_TYPE" val="Text"/>
  <p:tag name="MH_ORDER" val="2"/>
</p:tagLst>
</file>

<file path=ppt/tags/tag2.xml><?xml version="1.0" encoding="utf-8"?>
<p:tagLst xmlns:p="http://schemas.openxmlformats.org/presentationml/2006/main">
  <p:tag name="MH" val="20151107092852"/>
  <p:tag name="MH_LIBRARY" val="GRAPHIC"/>
  <p:tag name="MH_TYPE" val="SubTitle"/>
  <p:tag name="MH_ORDER" val="2"/>
</p:tagLst>
</file>

<file path=ppt/tags/tag3.xml><?xml version="1.0" encoding="utf-8"?>
<p:tagLst xmlns:p="http://schemas.openxmlformats.org/presentationml/2006/main">
  <p:tag name="MH" val="20151107092852"/>
  <p:tag name="MH_LIBRARY" val="GRAPHIC"/>
  <p:tag name="MH_TYPE" val="Text"/>
  <p:tag name="MH_ORDER" val="2"/>
</p:tagLst>
</file>

<file path=ppt/tags/tag4.xml><?xml version="1.0" encoding="utf-8"?>
<p:tagLst xmlns:p="http://schemas.openxmlformats.org/presentationml/2006/main">
  <p:tag name="MH" val="20151107092852"/>
  <p:tag name="MH_LIBRARY" val="GRAPHIC"/>
  <p:tag name="MH_TYPE" val="SubTitle"/>
  <p:tag name="MH_ORDER" val="2"/>
</p:tagLst>
</file>

<file path=ppt/tags/tag5.xml><?xml version="1.0" encoding="utf-8"?>
<p:tagLst xmlns:p="http://schemas.openxmlformats.org/presentationml/2006/main">
  <p:tag name="MH" val="20151107092852"/>
  <p:tag name="MH_LIBRARY" val="GRAPHIC"/>
  <p:tag name="MH_TYPE" val="Text"/>
  <p:tag name="MH_ORDER" val="2"/>
</p:tagLst>
</file>

<file path=ppt/tags/tag6.xml><?xml version="1.0" encoding="utf-8"?>
<p:tagLst xmlns:p="http://schemas.openxmlformats.org/presentationml/2006/main">
  <p:tag name="MH" val="20151107092852"/>
  <p:tag name="MH_LIBRARY" val="GRAPHIC"/>
  <p:tag name="MH_TYPE" val="SubTitle"/>
  <p:tag name="MH_ORDER" val="2"/>
</p:tagLst>
</file>

<file path=ppt/tags/tag7.xml><?xml version="1.0" encoding="utf-8"?>
<p:tagLst xmlns:p="http://schemas.openxmlformats.org/presentationml/2006/main">
  <p:tag name="MH" val="20151107092852"/>
  <p:tag name="MH_LIBRARY" val="GRAPHIC"/>
  <p:tag name="MH_TYPE" val="Text"/>
  <p:tag name="MH_ORDER" val="2"/>
</p:tagLst>
</file>

<file path=ppt/tags/tag8.xml><?xml version="1.0" encoding="utf-8"?>
<p:tagLst xmlns:p="http://schemas.openxmlformats.org/presentationml/2006/main">
  <p:tag name="MH" val="20151107092852"/>
  <p:tag name="MH_LIBRARY" val="GRAPHIC"/>
  <p:tag name="MH_TYPE" val="SubTitle"/>
  <p:tag name="MH_ORDER" val="2"/>
</p:tagLst>
</file>

<file path=ppt/tags/tag9.xml><?xml version="1.0" encoding="utf-8"?>
<p:tagLst xmlns:p="http://schemas.openxmlformats.org/presentationml/2006/main">
  <p:tag name="ISPRING_ULTRA_SCORM_COURSE_ID" val="8D234712-4E35-4EB5-AA0A-B0BF5B1358A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 (21)"/>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3042</Words>
  <Application>WPS 演示</Application>
  <PresentationFormat>宽屏</PresentationFormat>
  <Paragraphs>458</Paragraphs>
  <Slides>26</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Agency FB</vt:lpstr>
      <vt:lpstr>Trebuchet MS</vt:lpstr>
      <vt:lpstr>微软雅黑 Light</vt:lpstr>
      <vt:lpstr>微软雅黑</vt:lpstr>
      <vt:lpstr>Arial Unicode MS</vt:lpstr>
      <vt:lpstr>Calibri Light</vt:lpstr>
      <vt:lpstr>Calibri</vt:lpstr>
      <vt:lpstr>Open Sans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(21)</dc:title>
  <dc:creator>China</dc:creator>
  <cp:lastModifiedBy>Years later</cp:lastModifiedBy>
  <cp:revision>16</cp:revision>
  <dcterms:created xsi:type="dcterms:W3CDTF">2017-03-05T14:12:00Z</dcterms:created>
  <dcterms:modified xsi:type="dcterms:W3CDTF">2024-04-12T04:45:40Z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4E373C0122864A39B60A702BF8611664_13</vt:lpwstr>
  </property>
</Properties>
</file>