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1" r:id="rId3"/>
  </p:sldMasterIdLst>
  <p:notesMasterIdLst>
    <p:notesMasterId r:id="rId5"/>
  </p:notesMasterIdLst>
  <p:sldIdLst>
    <p:sldId id="287" r:id="rId4"/>
    <p:sldId id="278" r:id="rId6"/>
    <p:sldId id="279" r:id="rId7"/>
    <p:sldId id="265" r:id="rId8"/>
    <p:sldId id="271" r:id="rId9"/>
    <p:sldId id="268" r:id="rId10"/>
    <p:sldId id="258" r:id="rId11"/>
    <p:sldId id="284" r:id="rId12"/>
    <p:sldId id="263" r:id="rId13"/>
    <p:sldId id="270" r:id="rId14"/>
    <p:sldId id="272" r:id="rId15"/>
    <p:sldId id="274" r:id="rId16"/>
    <p:sldId id="266" r:id="rId17"/>
    <p:sldId id="283" r:id="rId18"/>
    <p:sldId id="280" r:id="rId19"/>
    <p:sldId id="275" r:id="rId20"/>
    <p:sldId id="276" r:id="rId21"/>
    <p:sldId id="282" r:id="rId22"/>
    <p:sldId id="259" r:id="rId23"/>
    <p:sldId id="261" r:id="rId24"/>
    <p:sldId id="262" r:id="rId25"/>
    <p:sldId id="264" r:id="rId26"/>
    <p:sldId id="267" r:id="rId27"/>
    <p:sldId id="285" r:id="rId28"/>
    <p:sldId id="312" r:id="rId29"/>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58405"/>
    <a:srgbClr val="F6C5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71" autoAdjust="0"/>
    <p:restoredTop sz="94711"/>
  </p:normalViewPr>
  <p:slideViewPr>
    <p:cSldViewPr snapToGrid="0">
      <p:cViewPr varScale="1">
        <p:scale>
          <a:sx n="107" d="100"/>
          <a:sy n="107" d="100"/>
        </p:scale>
        <p:origin x="852"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3" Type="http://schemas.openxmlformats.org/officeDocument/2006/relationships/tags" Target="tags/tag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71B3D6-F617-4772-B73A-37D293EFB2E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F08BA-4511-44ED-93E0-3BB10C7E66E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8F08BA-4511-44ED-93E0-3BB10C7E66E0}"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5A010-B84F-4EB0-AA38-4049044F4E5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C6A3E7-7B0A-43E6-AF50-B970C3A8BCF7}" type="slidenum">
              <a:rPr lang="id-ID" smtClean="0"/>
            </a:fld>
            <a:endParaRPr lang="id-ID"/>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606BAC3F-EC54-4562-95FA-EAB001225A81}"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6C4872-3FEE-47F7-8706-972E2208B56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8F08BA-4511-44ED-93E0-3BB10C7E66E0}"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8F08BA-4511-44ED-93E0-3BB10C7E66E0}"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AC3F-EC54-4562-95FA-EAB001225A81}"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AC3F-EC54-4562-95FA-EAB001225A81}"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8F08BA-4511-44ED-93E0-3BB10C7E66E0}"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2EB20A-403F-44E9-9F40-29DD8395CE0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8F08BA-4511-44ED-93E0-3BB10C7E66E0}"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6C4872-3FEE-47F7-8706-972E2208B56D}"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8F08BA-4511-44ED-93E0-3BB10C7E66E0}"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8F08BA-4511-44ED-93E0-3BB10C7E66E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6C4872-3FEE-47F7-8706-972E2208B56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C6A3E7-7B0A-43E6-AF50-B970C3A8BCF7}" type="slidenum">
              <a:rPr lang="id-ID" smtClean="0"/>
            </a:fld>
            <a:endParaRPr lang="id-ID"/>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5A010-B84F-4EB0-AA38-4049044F4E5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8F08BA-4511-44ED-93E0-3BB10C7E66E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8F08BA-4511-44ED-93E0-3BB10C7E66E0}"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27C920-FAF1-4735-A148-C9BEEFCD3BF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718346" y="1770745"/>
            <a:ext cx="2444216" cy="3846285"/>
          </a:xfrm>
          <a:custGeom>
            <a:avLst/>
            <a:gdLst>
              <a:gd name="connsiteX0" fmla="*/ 0 w 2444216"/>
              <a:gd name="connsiteY0" fmla="*/ 0 h 3846285"/>
              <a:gd name="connsiteX1" fmla="*/ 2444216 w 2444216"/>
              <a:gd name="connsiteY1" fmla="*/ 0 h 3846285"/>
              <a:gd name="connsiteX2" fmla="*/ 2444216 w 2444216"/>
              <a:gd name="connsiteY2" fmla="*/ 3846285 h 3846285"/>
              <a:gd name="connsiteX3" fmla="*/ 0 w 2444216"/>
              <a:gd name="connsiteY3" fmla="*/ 3846285 h 3846285"/>
            </a:gdLst>
            <a:ahLst/>
            <a:cxnLst>
              <a:cxn ang="0">
                <a:pos x="connsiteX0" y="connsiteY0"/>
              </a:cxn>
              <a:cxn ang="0">
                <a:pos x="connsiteX1" y="connsiteY1"/>
              </a:cxn>
              <a:cxn ang="0">
                <a:pos x="connsiteX2" y="connsiteY2"/>
              </a:cxn>
              <a:cxn ang="0">
                <a:pos x="connsiteX3" y="connsiteY3"/>
              </a:cxn>
            </a:cxnLst>
            <a:rect l="l" t="t" r="r" b="b"/>
            <a:pathLst>
              <a:path w="2444216" h="3846285">
                <a:moveTo>
                  <a:pt x="0" y="0"/>
                </a:moveTo>
                <a:lnTo>
                  <a:pt x="2444216" y="0"/>
                </a:lnTo>
                <a:lnTo>
                  <a:pt x="2444216" y="3846285"/>
                </a:lnTo>
                <a:lnTo>
                  <a:pt x="0" y="3846285"/>
                </a:ln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3496384" y="1770745"/>
            <a:ext cx="2444216" cy="3846285"/>
          </a:xfrm>
          <a:custGeom>
            <a:avLst/>
            <a:gdLst>
              <a:gd name="connsiteX0" fmla="*/ 0 w 2444216"/>
              <a:gd name="connsiteY0" fmla="*/ 0 h 3846285"/>
              <a:gd name="connsiteX1" fmla="*/ 2444216 w 2444216"/>
              <a:gd name="connsiteY1" fmla="*/ 0 h 3846285"/>
              <a:gd name="connsiteX2" fmla="*/ 2444216 w 2444216"/>
              <a:gd name="connsiteY2" fmla="*/ 3846285 h 3846285"/>
              <a:gd name="connsiteX3" fmla="*/ 0 w 2444216"/>
              <a:gd name="connsiteY3" fmla="*/ 3846285 h 3846285"/>
            </a:gdLst>
            <a:ahLst/>
            <a:cxnLst>
              <a:cxn ang="0">
                <a:pos x="connsiteX0" y="connsiteY0"/>
              </a:cxn>
              <a:cxn ang="0">
                <a:pos x="connsiteX1" y="connsiteY1"/>
              </a:cxn>
              <a:cxn ang="0">
                <a:pos x="connsiteX2" y="connsiteY2"/>
              </a:cxn>
              <a:cxn ang="0">
                <a:pos x="connsiteX3" y="connsiteY3"/>
              </a:cxn>
            </a:cxnLst>
            <a:rect l="l" t="t" r="r" b="b"/>
            <a:pathLst>
              <a:path w="2444216" h="3846285">
                <a:moveTo>
                  <a:pt x="0" y="0"/>
                </a:moveTo>
                <a:lnTo>
                  <a:pt x="2444216" y="0"/>
                </a:lnTo>
                <a:lnTo>
                  <a:pt x="2444216" y="3846285"/>
                </a:lnTo>
                <a:lnTo>
                  <a:pt x="0" y="3846285"/>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274422" y="1770745"/>
            <a:ext cx="2444216" cy="3846285"/>
          </a:xfrm>
          <a:custGeom>
            <a:avLst/>
            <a:gdLst>
              <a:gd name="connsiteX0" fmla="*/ 0 w 2444216"/>
              <a:gd name="connsiteY0" fmla="*/ 0 h 3846285"/>
              <a:gd name="connsiteX1" fmla="*/ 2444216 w 2444216"/>
              <a:gd name="connsiteY1" fmla="*/ 0 h 3846285"/>
              <a:gd name="connsiteX2" fmla="*/ 2444216 w 2444216"/>
              <a:gd name="connsiteY2" fmla="*/ 3846285 h 3846285"/>
              <a:gd name="connsiteX3" fmla="*/ 0 w 2444216"/>
              <a:gd name="connsiteY3" fmla="*/ 3846285 h 3846285"/>
            </a:gdLst>
            <a:ahLst/>
            <a:cxnLst>
              <a:cxn ang="0">
                <a:pos x="connsiteX0" y="connsiteY0"/>
              </a:cxn>
              <a:cxn ang="0">
                <a:pos x="connsiteX1" y="connsiteY1"/>
              </a:cxn>
              <a:cxn ang="0">
                <a:pos x="connsiteX2" y="connsiteY2"/>
              </a:cxn>
              <a:cxn ang="0">
                <a:pos x="connsiteX3" y="connsiteY3"/>
              </a:cxn>
            </a:cxnLst>
            <a:rect l="l" t="t" r="r" b="b"/>
            <a:pathLst>
              <a:path w="2444216" h="3846285">
                <a:moveTo>
                  <a:pt x="0" y="0"/>
                </a:moveTo>
                <a:lnTo>
                  <a:pt x="2444216" y="0"/>
                </a:lnTo>
                <a:lnTo>
                  <a:pt x="2444216" y="3846285"/>
                </a:lnTo>
                <a:lnTo>
                  <a:pt x="0" y="3846285"/>
                </a:ln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9052459" y="1770745"/>
            <a:ext cx="2444216" cy="3846285"/>
          </a:xfrm>
          <a:custGeom>
            <a:avLst/>
            <a:gdLst>
              <a:gd name="connsiteX0" fmla="*/ 0 w 2444216"/>
              <a:gd name="connsiteY0" fmla="*/ 0 h 3846285"/>
              <a:gd name="connsiteX1" fmla="*/ 2444216 w 2444216"/>
              <a:gd name="connsiteY1" fmla="*/ 0 h 3846285"/>
              <a:gd name="connsiteX2" fmla="*/ 2444216 w 2444216"/>
              <a:gd name="connsiteY2" fmla="*/ 3846285 h 3846285"/>
              <a:gd name="connsiteX3" fmla="*/ 0 w 2444216"/>
              <a:gd name="connsiteY3" fmla="*/ 3846285 h 3846285"/>
            </a:gdLst>
            <a:ahLst/>
            <a:cxnLst>
              <a:cxn ang="0">
                <a:pos x="connsiteX0" y="connsiteY0"/>
              </a:cxn>
              <a:cxn ang="0">
                <a:pos x="connsiteX1" y="connsiteY1"/>
              </a:cxn>
              <a:cxn ang="0">
                <a:pos x="connsiteX2" y="connsiteY2"/>
              </a:cxn>
              <a:cxn ang="0">
                <a:pos x="connsiteX3" y="connsiteY3"/>
              </a:cxn>
            </a:cxnLst>
            <a:rect l="l" t="t" r="r" b="b"/>
            <a:pathLst>
              <a:path w="2444216" h="3846285">
                <a:moveTo>
                  <a:pt x="0" y="0"/>
                </a:moveTo>
                <a:lnTo>
                  <a:pt x="2444216" y="0"/>
                </a:lnTo>
                <a:lnTo>
                  <a:pt x="2444216" y="3846285"/>
                </a:lnTo>
                <a:lnTo>
                  <a:pt x="0" y="3846285"/>
                </a:lnTo>
                <a:close/>
              </a:path>
            </a:pathLst>
          </a:custGeom>
        </p:spPr>
        <p:txBody>
          <a:bodyPr wrap="square">
            <a:noAutofit/>
          </a:bodyPr>
          <a:lstStyle/>
          <a:p>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695326" y="1893210"/>
            <a:ext cx="3349911" cy="2038350"/>
          </a:xfrm>
          <a:custGeom>
            <a:avLst/>
            <a:gdLst>
              <a:gd name="connsiteX0" fmla="*/ 0 w 3349911"/>
              <a:gd name="connsiteY0" fmla="*/ 0 h 2038350"/>
              <a:gd name="connsiteX1" fmla="*/ 3349911 w 3349911"/>
              <a:gd name="connsiteY1" fmla="*/ 0 h 2038350"/>
              <a:gd name="connsiteX2" fmla="*/ 3349911 w 3349911"/>
              <a:gd name="connsiteY2" fmla="*/ 2038350 h 2038350"/>
              <a:gd name="connsiteX3" fmla="*/ 0 w 3349911"/>
              <a:gd name="connsiteY3" fmla="*/ 2038350 h 2038350"/>
            </a:gdLst>
            <a:ahLst/>
            <a:cxnLst>
              <a:cxn ang="0">
                <a:pos x="connsiteX0" y="connsiteY0"/>
              </a:cxn>
              <a:cxn ang="0">
                <a:pos x="connsiteX1" y="connsiteY1"/>
              </a:cxn>
              <a:cxn ang="0">
                <a:pos x="connsiteX2" y="connsiteY2"/>
              </a:cxn>
              <a:cxn ang="0">
                <a:pos x="connsiteX3" y="connsiteY3"/>
              </a:cxn>
            </a:cxnLst>
            <a:rect l="l" t="t" r="r" b="b"/>
            <a:pathLst>
              <a:path w="3349911" h="2038350">
                <a:moveTo>
                  <a:pt x="0" y="0"/>
                </a:moveTo>
                <a:lnTo>
                  <a:pt x="3349911" y="0"/>
                </a:lnTo>
                <a:lnTo>
                  <a:pt x="3349911" y="2038350"/>
                </a:lnTo>
                <a:lnTo>
                  <a:pt x="0" y="2038350"/>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4421045" y="1893210"/>
            <a:ext cx="3349911" cy="2038350"/>
          </a:xfrm>
          <a:custGeom>
            <a:avLst/>
            <a:gdLst>
              <a:gd name="connsiteX0" fmla="*/ 0 w 3349911"/>
              <a:gd name="connsiteY0" fmla="*/ 0 h 2038350"/>
              <a:gd name="connsiteX1" fmla="*/ 3349911 w 3349911"/>
              <a:gd name="connsiteY1" fmla="*/ 0 h 2038350"/>
              <a:gd name="connsiteX2" fmla="*/ 3349911 w 3349911"/>
              <a:gd name="connsiteY2" fmla="*/ 2038350 h 2038350"/>
              <a:gd name="connsiteX3" fmla="*/ 0 w 3349911"/>
              <a:gd name="connsiteY3" fmla="*/ 2038350 h 2038350"/>
            </a:gdLst>
            <a:ahLst/>
            <a:cxnLst>
              <a:cxn ang="0">
                <a:pos x="connsiteX0" y="connsiteY0"/>
              </a:cxn>
              <a:cxn ang="0">
                <a:pos x="connsiteX1" y="connsiteY1"/>
              </a:cxn>
              <a:cxn ang="0">
                <a:pos x="connsiteX2" y="connsiteY2"/>
              </a:cxn>
              <a:cxn ang="0">
                <a:pos x="connsiteX3" y="connsiteY3"/>
              </a:cxn>
            </a:cxnLst>
            <a:rect l="l" t="t" r="r" b="b"/>
            <a:pathLst>
              <a:path w="3349911" h="2038350">
                <a:moveTo>
                  <a:pt x="0" y="0"/>
                </a:moveTo>
                <a:lnTo>
                  <a:pt x="3349911" y="0"/>
                </a:lnTo>
                <a:lnTo>
                  <a:pt x="3349911" y="2038350"/>
                </a:lnTo>
                <a:lnTo>
                  <a:pt x="0" y="2038350"/>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146765" y="1893210"/>
            <a:ext cx="3349911" cy="2038350"/>
          </a:xfrm>
          <a:custGeom>
            <a:avLst/>
            <a:gdLst>
              <a:gd name="connsiteX0" fmla="*/ 0 w 3349911"/>
              <a:gd name="connsiteY0" fmla="*/ 0 h 2038350"/>
              <a:gd name="connsiteX1" fmla="*/ 3349911 w 3349911"/>
              <a:gd name="connsiteY1" fmla="*/ 0 h 2038350"/>
              <a:gd name="connsiteX2" fmla="*/ 3349911 w 3349911"/>
              <a:gd name="connsiteY2" fmla="*/ 2038350 h 2038350"/>
              <a:gd name="connsiteX3" fmla="*/ 0 w 3349911"/>
              <a:gd name="connsiteY3" fmla="*/ 2038350 h 2038350"/>
            </a:gdLst>
            <a:ahLst/>
            <a:cxnLst>
              <a:cxn ang="0">
                <a:pos x="connsiteX0" y="connsiteY0"/>
              </a:cxn>
              <a:cxn ang="0">
                <a:pos x="connsiteX1" y="connsiteY1"/>
              </a:cxn>
              <a:cxn ang="0">
                <a:pos x="connsiteX2" y="connsiteY2"/>
              </a:cxn>
              <a:cxn ang="0">
                <a:pos x="connsiteX3" y="connsiteY3"/>
              </a:cxn>
            </a:cxnLst>
            <a:rect l="l" t="t" r="r" b="b"/>
            <a:pathLst>
              <a:path w="3349911" h="2038350">
                <a:moveTo>
                  <a:pt x="0" y="0"/>
                </a:moveTo>
                <a:lnTo>
                  <a:pt x="3349911" y="0"/>
                </a:lnTo>
                <a:lnTo>
                  <a:pt x="3349911" y="2038350"/>
                </a:lnTo>
                <a:lnTo>
                  <a:pt x="0" y="2038350"/>
                </a:lnTo>
                <a:close/>
              </a:path>
            </a:pathLst>
          </a:custGeom>
        </p:spPr>
        <p:txBody>
          <a:bodyPr wrap="square">
            <a:noAutofit/>
          </a:bodyPr>
          <a:lstStyle/>
          <a:p>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4" name="TextBox 9"/>
          <p:cNvSpPr txBox="1"/>
          <p:nvPr userDrawn="1"/>
        </p:nvSpPr>
        <p:spPr>
          <a:xfrm>
            <a:off x="732047" y="6492875"/>
            <a:ext cx="1224136" cy="118430"/>
          </a:xfrm>
          <a:prstGeom prst="rect">
            <a:avLst/>
          </a:prstGeom>
          <a:noFill/>
        </p:spPr>
        <p:txBody>
          <a:bodyPr wrap="square" rtlCol="0">
            <a:spAutoFit/>
          </a:bodyPr>
          <a:lstStyle/>
          <a:p>
            <a:pPr>
              <a:lnSpc>
                <a:spcPct val="200000"/>
              </a:lnSpc>
            </a:pPr>
            <a:r>
              <a:rPr lang="en-US" altLang="zh-CN" sz="100" dirty="0">
                <a:solidFill>
                  <a:prstClr val="black"/>
                </a:solidFill>
                <a:latin typeface="微软雅黑" panose="020B0503020204020204" pitchFamily="34" charset="-122"/>
                <a:hlinkClick r:id="rId2"/>
              </a:rPr>
              <a:t>PPT</a:t>
            </a:r>
            <a:r>
              <a:rPr lang="zh-CN" altLang="en-US" sz="100" dirty="0">
                <a:solidFill>
                  <a:prstClr val="black"/>
                </a:solidFill>
                <a:latin typeface="微软雅黑" panose="020B0503020204020204" pitchFamily="34" charset="-122"/>
                <a:hlinkClick r:id="rId2"/>
              </a:rPr>
              <a:t>下载</a:t>
            </a:r>
            <a:r>
              <a:rPr lang="zh-CN" altLang="en-US" sz="100" dirty="0">
                <a:solidFill>
                  <a:prstClr val="black"/>
                </a:solidFill>
                <a:latin typeface="微软雅黑" panose="020B0503020204020204" pitchFamily="34" charset="-122"/>
              </a:rPr>
              <a:t> </a:t>
            </a:r>
            <a:r>
              <a:rPr lang="en-US" altLang="zh-CN" sz="100" dirty="0">
                <a:solidFill>
                  <a:prstClr val="black"/>
                </a:solidFill>
                <a:latin typeface="微软雅黑" panose="020B0503020204020204" pitchFamily="34" charset="-122"/>
              </a:rPr>
              <a:t>http://www.1ppt.com/xiazai/</a:t>
            </a:r>
            <a:endParaRPr lang="en-US" altLang="zh-CN" sz="100" dirty="0">
              <a:solidFill>
                <a:prstClr val="black"/>
              </a:solidFill>
              <a:latin typeface="微软雅黑" panose="020B0503020204020204" pitchFamily="34" charset="-122"/>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433167" y="1872283"/>
            <a:ext cx="1853594" cy="1852976"/>
          </a:xfrm>
          <a:custGeom>
            <a:avLst/>
            <a:gdLst>
              <a:gd name="connsiteX0" fmla="*/ 926797 w 1853594"/>
              <a:gd name="connsiteY0" fmla="*/ 0 h 1852976"/>
              <a:gd name="connsiteX1" fmla="*/ 1853594 w 1853594"/>
              <a:gd name="connsiteY1" fmla="*/ 926488 h 1852976"/>
              <a:gd name="connsiteX2" fmla="*/ 926797 w 1853594"/>
              <a:gd name="connsiteY2" fmla="*/ 1852976 h 1852976"/>
              <a:gd name="connsiteX3" fmla="*/ 0 w 1853594"/>
              <a:gd name="connsiteY3" fmla="*/ 926488 h 1852976"/>
              <a:gd name="connsiteX4" fmla="*/ 926797 w 1853594"/>
              <a:gd name="connsiteY4" fmla="*/ 0 h 1852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594" h="1852976">
                <a:moveTo>
                  <a:pt x="926797" y="0"/>
                </a:moveTo>
                <a:cubicBezTo>
                  <a:pt x="1438653" y="0"/>
                  <a:pt x="1853594" y="414803"/>
                  <a:pt x="1853594" y="926488"/>
                </a:cubicBezTo>
                <a:cubicBezTo>
                  <a:pt x="1853594" y="1438173"/>
                  <a:pt x="1438653" y="1852976"/>
                  <a:pt x="926797" y="1852976"/>
                </a:cubicBezTo>
                <a:cubicBezTo>
                  <a:pt x="414941" y="1852976"/>
                  <a:pt x="0" y="1438173"/>
                  <a:pt x="0" y="926488"/>
                </a:cubicBezTo>
                <a:cubicBezTo>
                  <a:pt x="0" y="414803"/>
                  <a:pt x="414941" y="0"/>
                  <a:pt x="926797" y="0"/>
                </a:cubicBezTo>
                <a:close/>
              </a:path>
            </a:pathLst>
          </a:custGeom>
          <a:ln w="12700">
            <a:solidFill>
              <a:schemeClr val="accent2"/>
            </a:solidFill>
          </a:ln>
        </p:spPr>
        <p:txBody>
          <a:bodyPr wrap="square">
            <a:noAutofit/>
          </a:bodyPr>
          <a:lstStyle/>
          <a:p>
            <a:endParaRPr lang="zh-CN" altLang="en-US"/>
          </a:p>
        </p:txBody>
      </p:sp>
      <p:sp>
        <p:nvSpPr>
          <p:cNvPr id="13" name="图片占位符 12"/>
          <p:cNvSpPr>
            <a:spLocks noGrp="1"/>
          </p:cNvSpPr>
          <p:nvPr>
            <p:ph type="pic" sz="quarter" idx="11"/>
          </p:nvPr>
        </p:nvSpPr>
        <p:spPr>
          <a:xfrm>
            <a:off x="3923858" y="1872283"/>
            <a:ext cx="1853594" cy="1852976"/>
          </a:xfrm>
          <a:custGeom>
            <a:avLst/>
            <a:gdLst>
              <a:gd name="connsiteX0" fmla="*/ 926797 w 1853594"/>
              <a:gd name="connsiteY0" fmla="*/ 0 h 1852976"/>
              <a:gd name="connsiteX1" fmla="*/ 1853594 w 1853594"/>
              <a:gd name="connsiteY1" fmla="*/ 926488 h 1852976"/>
              <a:gd name="connsiteX2" fmla="*/ 926797 w 1853594"/>
              <a:gd name="connsiteY2" fmla="*/ 1852976 h 1852976"/>
              <a:gd name="connsiteX3" fmla="*/ 0 w 1853594"/>
              <a:gd name="connsiteY3" fmla="*/ 926488 h 1852976"/>
              <a:gd name="connsiteX4" fmla="*/ 926797 w 1853594"/>
              <a:gd name="connsiteY4" fmla="*/ 0 h 1852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594" h="1852976">
                <a:moveTo>
                  <a:pt x="926797" y="0"/>
                </a:moveTo>
                <a:cubicBezTo>
                  <a:pt x="1438653" y="0"/>
                  <a:pt x="1853594" y="414803"/>
                  <a:pt x="1853594" y="926488"/>
                </a:cubicBezTo>
                <a:cubicBezTo>
                  <a:pt x="1853594" y="1438173"/>
                  <a:pt x="1438653" y="1852976"/>
                  <a:pt x="926797" y="1852976"/>
                </a:cubicBezTo>
                <a:cubicBezTo>
                  <a:pt x="414941" y="1852976"/>
                  <a:pt x="0" y="1438173"/>
                  <a:pt x="0" y="926488"/>
                </a:cubicBezTo>
                <a:cubicBezTo>
                  <a:pt x="0" y="414803"/>
                  <a:pt x="414941" y="0"/>
                  <a:pt x="926797" y="0"/>
                </a:cubicBezTo>
                <a:close/>
              </a:path>
            </a:pathLst>
          </a:custGeom>
          <a:ln w="12700">
            <a:solidFill>
              <a:schemeClr val="accent2"/>
            </a:solidFill>
          </a:ln>
        </p:spPr>
        <p:txBody>
          <a:bodyPr wrap="square">
            <a:noAutofit/>
          </a:bodyPr>
          <a:lstStyle/>
          <a:p>
            <a:endParaRPr lang="zh-CN" altLang="en-US"/>
          </a:p>
        </p:txBody>
      </p:sp>
      <p:sp>
        <p:nvSpPr>
          <p:cNvPr id="14" name="图片占位符 13"/>
          <p:cNvSpPr>
            <a:spLocks noGrp="1"/>
          </p:cNvSpPr>
          <p:nvPr>
            <p:ph type="pic" sz="quarter" idx="12"/>
          </p:nvPr>
        </p:nvSpPr>
        <p:spPr>
          <a:xfrm>
            <a:off x="6414549" y="1872283"/>
            <a:ext cx="1853594" cy="1852976"/>
          </a:xfrm>
          <a:custGeom>
            <a:avLst/>
            <a:gdLst>
              <a:gd name="connsiteX0" fmla="*/ 926797 w 1853594"/>
              <a:gd name="connsiteY0" fmla="*/ 0 h 1852976"/>
              <a:gd name="connsiteX1" fmla="*/ 1853594 w 1853594"/>
              <a:gd name="connsiteY1" fmla="*/ 926488 h 1852976"/>
              <a:gd name="connsiteX2" fmla="*/ 926797 w 1853594"/>
              <a:gd name="connsiteY2" fmla="*/ 1852976 h 1852976"/>
              <a:gd name="connsiteX3" fmla="*/ 0 w 1853594"/>
              <a:gd name="connsiteY3" fmla="*/ 926488 h 1852976"/>
              <a:gd name="connsiteX4" fmla="*/ 926797 w 1853594"/>
              <a:gd name="connsiteY4" fmla="*/ 0 h 1852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594" h="1852976">
                <a:moveTo>
                  <a:pt x="926797" y="0"/>
                </a:moveTo>
                <a:cubicBezTo>
                  <a:pt x="1438653" y="0"/>
                  <a:pt x="1853594" y="414803"/>
                  <a:pt x="1853594" y="926488"/>
                </a:cubicBezTo>
                <a:cubicBezTo>
                  <a:pt x="1853594" y="1438173"/>
                  <a:pt x="1438653" y="1852976"/>
                  <a:pt x="926797" y="1852976"/>
                </a:cubicBezTo>
                <a:cubicBezTo>
                  <a:pt x="414941" y="1852976"/>
                  <a:pt x="0" y="1438173"/>
                  <a:pt x="0" y="926488"/>
                </a:cubicBezTo>
                <a:cubicBezTo>
                  <a:pt x="0" y="414803"/>
                  <a:pt x="414941" y="0"/>
                  <a:pt x="926797" y="0"/>
                </a:cubicBezTo>
                <a:close/>
              </a:path>
            </a:pathLst>
          </a:custGeom>
          <a:ln w="12700">
            <a:solidFill>
              <a:schemeClr val="accent2"/>
            </a:solidFill>
          </a:ln>
        </p:spPr>
        <p:txBody>
          <a:bodyPr wrap="square">
            <a:noAutofit/>
          </a:bodyPr>
          <a:lstStyle/>
          <a:p>
            <a:endParaRPr lang="zh-CN" altLang="en-US"/>
          </a:p>
        </p:txBody>
      </p:sp>
      <p:sp>
        <p:nvSpPr>
          <p:cNvPr id="15" name="图片占位符 14"/>
          <p:cNvSpPr>
            <a:spLocks noGrp="1"/>
          </p:cNvSpPr>
          <p:nvPr>
            <p:ph type="pic" sz="quarter" idx="13"/>
          </p:nvPr>
        </p:nvSpPr>
        <p:spPr>
          <a:xfrm>
            <a:off x="8905240" y="1872283"/>
            <a:ext cx="1853594" cy="1852976"/>
          </a:xfrm>
          <a:custGeom>
            <a:avLst/>
            <a:gdLst>
              <a:gd name="connsiteX0" fmla="*/ 926797 w 1853594"/>
              <a:gd name="connsiteY0" fmla="*/ 0 h 1852976"/>
              <a:gd name="connsiteX1" fmla="*/ 1853594 w 1853594"/>
              <a:gd name="connsiteY1" fmla="*/ 926488 h 1852976"/>
              <a:gd name="connsiteX2" fmla="*/ 926797 w 1853594"/>
              <a:gd name="connsiteY2" fmla="*/ 1852976 h 1852976"/>
              <a:gd name="connsiteX3" fmla="*/ 0 w 1853594"/>
              <a:gd name="connsiteY3" fmla="*/ 926488 h 1852976"/>
              <a:gd name="connsiteX4" fmla="*/ 926797 w 1853594"/>
              <a:gd name="connsiteY4" fmla="*/ 0 h 1852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594" h="1852976">
                <a:moveTo>
                  <a:pt x="926797" y="0"/>
                </a:moveTo>
                <a:cubicBezTo>
                  <a:pt x="1438653" y="0"/>
                  <a:pt x="1853594" y="414803"/>
                  <a:pt x="1853594" y="926488"/>
                </a:cubicBezTo>
                <a:cubicBezTo>
                  <a:pt x="1853594" y="1438173"/>
                  <a:pt x="1438653" y="1852976"/>
                  <a:pt x="926797" y="1852976"/>
                </a:cubicBezTo>
                <a:cubicBezTo>
                  <a:pt x="414941" y="1852976"/>
                  <a:pt x="0" y="1438173"/>
                  <a:pt x="0" y="926488"/>
                </a:cubicBezTo>
                <a:cubicBezTo>
                  <a:pt x="0" y="414803"/>
                  <a:pt x="414941" y="0"/>
                  <a:pt x="926797" y="0"/>
                </a:cubicBezTo>
                <a:close/>
              </a:path>
            </a:pathLst>
          </a:custGeom>
          <a:ln w="12700">
            <a:solidFill>
              <a:schemeClr val="accent2"/>
            </a:solidFill>
          </a:ln>
        </p:spPr>
        <p:txBody>
          <a:bodyPr wrap="square">
            <a:noAutofit/>
          </a:bodyPr>
          <a:lstStyle/>
          <a:p>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Blank-2">
    <p:spTree>
      <p:nvGrpSpPr>
        <p:cNvPr id="1" name=""/>
        <p:cNvGrpSpPr/>
        <p:nvPr/>
      </p:nvGrpSpPr>
      <p:grpSpPr>
        <a:xfrm>
          <a:off x="0" y="0"/>
          <a:ext cx="0" cy="0"/>
          <a:chOff x="0" y="0"/>
          <a:chExt cx="0" cy="0"/>
        </a:xfrm>
      </p:grpSpPr>
      <p:sp>
        <p:nvSpPr>
          <p:cNvPr id="58" name="图片占位符 57"/>
          <p:cNvSpPr>
            <a:spLocks noGrp="1"/>
          </p:cNvSpPr>
          <p:nvPr>
            <p:ph type="pic" sz="quarter" idx="10"/>
          </p:nvPr>
        </p:nvSpPr>
        <p:spPr>
          <a:xfrm>
            <a:off x="4836000" y="2509111"/>
            <a:ext cx="2520000" cy="2520000"/>
          </a:xfrm>
          <a:custGeom>
            <a:avLst/>
            <a:gdLst>
              <a:gd name="connsiteX0" fmla="*/ 1260000 w 2520000"/>
              <a:gd name="connsiteY0" fmla="*/ 0 h 2520000"/>
              <a:gd name="connsiteX1" fmla="*/ 2520000 w 2520000"/>
              <a:gd name="connsiteY1" fmla="*/ 1260000 h 2520000"/>
              <a:gd name="connsiteX2" fmla="*/ 1260000 w 2520000"/>
              <a:gd name="connsiteY2" fmla="*/ 2520000 h 2520000"/>
              <a:gd name="connsiteX3" fmla="*/ 0 w 2520000"/>
              <a:gd name="connsiteY3" fmla="*/ 1260000 h 2520000"/>
              <a:gd name="connsiteX4" fmla="*/ 1260000 w 2520000"/>
              <a:gd name="connsiteY4" fmla="*/ 0 h 25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0000" h="2520000">
                <a:moveTo>
                  <a:pt x="1260000" y="0"/>
                </a:moveTo>
                <a:cubicBezTo>
                  <a:pt x="1955879" y="0"/>
                  <a:pt x="2520000" y="564121"/>
                  <a:pt x="2520000" y="1260000"/>
                </a:cubicBezTo>
                <a:cubicBezTo>
                  <a:pt x="2520000" y="1955879"/>
                  <a:pt x="1955879" y="2520000"/>
                  <a:pt x="1260000" y="2520000"/>
                </a:cubicBezTo>
                <a:cubicBezTo>
                  <a:pt x="564121" y="2520000"/>
                  <a:pt x="0" y="1955879"/>
                  <a:pt x="0" y="1260000"/>
                </a:cubicBezTo>
                <a:cubicBezTo>
                  <a:pt x="0" y="564121"/>
                  <a:pt x="564121" y="0"/>
                  <a:pt x="1260000" y="0"/>
                </a:cubicBezTo>
                <a:close/>
              </a:path>
            </a:pathLst>
          </a:custGeom>
        </p:spPr>
        <p:txBody>
          <a:bodyPr wrap="square">
            <a:noAutofit/>
          </a:bodyPr>
          <a:lstStyle/>
          <a:p>
            <a:endParaRPr lang="zh-CN" alt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Blank-2">
    <p:spTree>
      <p:nvGrpSpPr>
        <p:cNvPr id="1" name=""/>
        <p:cNvGrpSpPr/>
        <p:nvPr/>
      </p:nvGrpSpPr>
      <p:grpSpPr>
        <a:xfrm>
          <a:off x="0" y="0"/>
          <a:ext cx="0" cy="0"/>
          <a:chOff x="0" y="0"/>
          <a:chExt cx="0" cy="0"/>
        </a:xfrm>
      </p:grpSpPr>
      <p:sp>
        <p:nvSpPr>
          <p:cNvPr id="65" name="图片占位符 64"/>
          <p:cNvSpPr>
            <a:spLocks noGrp="1"/>
          </p:cNvSpPr>
          <p:nvPr>
            <p:ph type="pic" sz="quarter" idx="10"/>
          </p:nvPr>
        </p:nvSpPr>
        <p:spPr>
          <a:xfrm>
            <a:off x="6643506" y="2581241"/>
            <a:ext cx="1485112" cy="2630000"/>
          </a:xfrm>
          <a:custGeom>
            <a:avLst/>
            <a:gdLst>
              <a:gd name="connsiteX0" fmla="*/ 0 w 1485112"/>
              <a:gd name="connsiteY0" fmla="*/ 0 h 2630000"/>
              <a:gd name="connsiteX1" fmla="*/ 1485112 w 1485112"/>
              <a:gd name="connsiteY1" fmla="*/ 0 h 2630000"/>
              <a:gd name="connsiteX2" fmla="*/ 1485112 w 1485112"/>
              <a:gd name="connsiteY2" fmla="*/ 2630000 h 2630000"/>
              <a:gd name="connsiteX3" fmla="*/ 0 w 1485112"/>
              <a:gd name="connsiteY3" fmla="*/ 2630000 h 2630000"/>
            </a:gdLst>
            <a:ahLst/>
            <a:cxnLst>
              <a:cxn ang="0">
                <a:pos x="connsiteX0" y="connsiteY0"/>
              </a:cxn>
              <a:cxn ang="0">
                <a:pos x="connsiteX1" y="connsiteY1"/>
              </a:cxn>
              <a:cxn ang="0">
                <a:pos x="connsiteX2" y="connsiteY2"/>
              </a:cxn>
              <a:cxn ang="0">
                <a:pos x="connsiteX3" y="connsiteY3"/>
              </a:cxn>
            </a:cxnLst>
            <a:rect l="l" t="t" r="r" b="b"/>
            <a:pathLst>
              <a:path w="1485112" h="2630000">
                <a:moveTo>
                  <a:pt x="0" y="0"/>
                </a:moveTo>
                <a:lnTo>
                  <a:pt x="1485112" y="0"/>
                </a:lnTo>
                <a:lnTo>
                  <a:pt x="1485112" y="2630000"/>
                </a:lnTo>
                <a:lnTo>
                  <a:pt x="0" y="2630000"/>
                </a:lnTo>
                <a:close/>
              </a:path>
            </a:pathLst>
          </a:custGeom>
          <a:effectLst>
            <a:innerShdw blurRad="114300">
              <a:prstClr val="black"/>
            </a:innerShdw>
          </a:effectLst>
        </p:spPr>
        <p:txBody>
          <a:bodyPr wrap="square">
            <a:noAutofit/>
          </a:bodyPr>
          <a:lstStyle/>
          <a:p>
            <a:endParaRPr lang="zh-CN" altLang="en-US"/>
          </a:p>
        </p:txBody>
      </p:sp>
      <p:sp>
        <p:nvSpPr>
          <p:cNvPr id="66" name="图片占位符 65"/>
          <p:cNvSpPr>
            <a:spLocks noGrp="1"/>
          </p:cNvSpPr>
          <p:nvPr>
            <p:ph type="pic" sz="quarter" idx="11"/>
          </p:nvPr>
        </p:nvSpPr>
        <p:spPr>
          <a:xfrm>
            <a:off x="8808429" y="2223496"/>
            <a:ext cx="1813211" cy="3211033"/>
          </a:xfrm>
          <a:custGeom>
            <a:avLst/>
            <a:gdLst>
              <a:gd name="connsiteX0" fmla="*/ 0 w 1813211"/>
              <a:gd name="connsiteY0" fmla="*/ 0 h 3211033"/>
              <a:gd name="connsiteX1" fmla="*/ 1813211 w 1813211"/>
              <a:gd name="connsiteY1" fmla="*/ 0 h 3211033"/>
              <a:gd name="connsiteX2" fmla="*/ 1813211 w 1813211"/>
              <a:gd name="connsiteY2" fmla="*/ 3211033 h 3211033"/>
              <a:gd name="connsiteX3" fmla="*/ 0 w 1813211"/>
              <a:gd name="connsiteY3" fmla="*/ 3211033 h 3211033"/>
            </a:gdLst>
            <a:ahLst/>
            <a:cxnLst>
              <a:cxn ang="0">
                <a:pos x="connsiteX0" y="connsiteY0"/>
              </a:cxn>
              <a:cxn ang="0">
                <a:pos x="connsiteX1" y="connsiteY1"/>
              </a:cxn>
              <a:cxn ang="0">
                <a:pos x="connsiteX2" y="connsiteY2"/>
              </a:cxn>
              <a:cxn ang="0">
                <a:pos x="connsiteX3" y="connsiteY3"/>
              </a:cxn>
            </a:cxnLst>
            <a:rect l="l" t="t" r="r" b="b"/>
            <a:pathLst>
              <a:path w="1813211" h="3211033">
                <a:moveTo>
                  <a:pt x="0" y="0"/>
                </a:moveTo>
                <a:lnTo>
                  <a:pt x="1813211" y="0"/>
                </a:lnTo>
                <a:lnTo>
                  <a:pt x="1813211" y="3211033"/>
                </a:lnTo>
                <a:lnTo>
                  <a:pt x="0" y="3211033"/>
                </a:lnTo>
                <a:close/>
              </a:path>
            </a:pathLst>
          </a:custGeom>
          <a:effectLst>
            <a:innerShdw blurRad="114300">
              <a:prstClr val="black"/>
            </a:innerShdw>
          </a:effectLst>
        </p:spPr>
        <p:txBody>
          <a:bodyPr wrap="square">
            <a:noAutofit/>
          </a:bodyPr>
          <a:lstStyle/>
          <a:p>
            <a:endParaRPr lang="zh-CN" alt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3" Type="http://schemas.openxmlformats.org/officeDocument/2006/relationships/theme" Target="../theme/theme1.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9.xml"/><Relationship Id="rId2" Type="http://schemas.openxmlformats.org/officeDocument/2006/relationships/image" Target="../media/image12.jpeg"/><Relationship Id="rId1"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10.xml"/><Relationship Id="rId4" Type="http://schemas.openxmlformats.org/officeDocument/2006/relationships/image" Target="../media/image20.jpeg"/><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11.xml"/><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2.xml"/><Relationship Id="rId2" Type="http://schemas.openxmlformats.org/officeDocument/2006/relationships/hyperlink" Target="https://www.pptying.com" TargetMode="External"/><Relationship Id="rId1" Type="http://schemas.openxmlformats.org/officeDocument/2006/relationships/image" Target="../media/image24.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6.xml"/><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l="10187" t="18431" b="6467"/>
          <a:stretch>
            <a:fillRect/>
          </a:stretch>
        </p:blipFill>
        <p:spPr>
          <a:xfrm>
            <a:off x="0" y="0"/>
            <a:ext cx="5481404" cy="6858000"/>
          </a:xfrm>
          <a:prstGeom prst="rect">
            <a:avLst/>
          </a:prstGeom>
        </p:spPr>
      </p:pic>
      <p:sp>
        <p:nvSpPr>
          <p:cNvPr id="6" name="矩形: 圆角 8"/>
          <p:cNvSpPr/>
          <p:nvPr/>
        </p:nvSpPr>
        <p:spPr>
          <a:xfrm>
            <a:off x="9509352" y="4918528"/>
            <a:ext cx="1712686" cy="49348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7" name="组合 6"/>
          <p:cNvGrpSpPr/>
          <p:nvPr/>
        </p:nvGrpSpPr>
        <p:grpSpPr>
          <a:xfrm>
            <a:off x="10865984" y="844934"/>
            <a:ext cx="324304" cy="187323"/>
            <a:chOff x="9419771" y="-562044"/>
            <a:chExt cx="551543" cy="187323"/>
          </a:xfrm>
        </p:grpSpPr>
        <p:cxnSp>
          <p:nvCxnSpPr>
            <p:cNvPr id="8" name="直接连接符 7"/>
            <p:cNvCxnSpPr/>
            <p:nvPr/>
          </p:nvCxnSpPr>
          <p:spPr>
            <a:xfrm>
              <a:off x="9419771" y="-562044"/>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9419771" y="-468382"/>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9419771" y="-374721"/>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sp>
        <p:nvSpPr>
          <p:cNvPr id="11" name="文本框 10"/>
          <p:cNvSpPr txBox="1"/>
          <p:nvPr/>
        </p:nvSpPr>
        <p:spPr>
          <a:xfrm>
            <a:off x="9540603" y="769319"/>
            <a:ext cx="902811" cy="307777"/>
          </a:xfrm>
          <a:prstGeom prst="rect">
            <a:avLst/>
          </a:prstGeom>
          <a:noFill/>
        </p:spPr>
        <p:txBody>
          <a:bodyPr wrap="none" rtlCol="0">
            <a:spAutoFit/>
            <a:scene3d>
              <a:camera prst="orthographicFront"/>
              <a:lightRig rig="threePt" dir="t"/>
            </a:scene3d>
            <a:sp3d contourW="12700"/>
          </a:bodyPr>
          <a:lstStyle/>
          <a:p>
            <a:r>
              <a:rPr lang="zh-CN" altLang="en-US" sz="1400" dirty="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rPr>
              <a:t>工作总结</a:t>
            </a:r>
            <a:endParaRPr lang="zh-CN" altLang="en-US" sz="1400" dirty="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2" name="文本框 11"/>
          <p:cNvSpPr txBox="1"/>
          <p:nvPr/>
        </p:nvSpPr>
        <p:spPr>
          <a:xfrm>
            <a:off x="8202624" y="769319"/>
            <a:ext cx="902811" cy="307777"/>
          </a:xfrm>
          <a:prstGeom prst="rect">
            <a:avLst/>
          </a:prstGeom>
          <a:noFill/>
        </p:spPr>
        <p:txBody>
          <a:bodyPr wrap="none" rtlCol="0">
            <a:spAutoFit/>
            <a:scene3d>
              <a:camera prst="orthographicFront"/>
              <a:lightRig rig="threePt" dir="t"/>
            </a:scene3d>
            <a:sp3d contourW="12700"/>
          </a:bodyPr>
          <a:lstStyle/>
          <a:p>
            <a:r>
              <a:rPr lang="zh-CN" altLang="en-US" sz="1400" dirty="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rPr>
              <a:t>会议报告</a:t>
            </a:r>
            <a:endParaRPr lang="zh-CN" altLang="en-US" sz="1400" dirty="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3" name="文本框 12"/>
          <p:cNvSpPr txBox="1"/>
          <p:nvPr/>
        </p:nvSpPr>
        <p:spPr>
          <a:xfrm>
            <a:off x="6864646" y="769319"/>
            <a:ext cx="902811" cy="307777"/>
          </a:xfrm>
          <a:prstGeom prst="rect">
            <a:avLst/>
          </a:prstGeom>
          <a:noFill/>
        </p:spPr>
        <p:txBody>
          <a:bodyPr wrap="none" rtlCol="0">
            <a:spAutoFit/>
            <a:scene3d>
              <a:camera prst="orthographicFront"/>
              <a:lightRig rig="threePt" dir="t"/>
            </a:scene3d>
            <a:sp3d contourW="12700"/>
          </a:bodyPr>
          <a:lstStyle/>
          <a:p>
            <a:r>
              <a:rPr lang="zh-CN" altLang="en-US" sz="1400" dirty="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rPr>
              <a:t>项目展示</a:t>
            </a:r>
            <a:endParaRPr lang="zh-CN" altLang="en-US" sz="1400" dirty="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4" name="文本框 13"/>
          <p:cNvSpPr txBox="1"/>
          <p:nvPr/>
        </p:nvSpPr>
        <p:spPr>
          <a:xfrm>
            <a:off x="5526668" y="769319"/>
            <a:ext cx="902811" cy="307777"/>
          </a:xfrm>
          <a:prstGeom prst="rect">
            <a:avLst/>
          </a:prstGeom>
          <a:noFill/>
        </p:spPr>
        <p:txBody>
          <a:bodyPr wrap="none" rtlCol="0">
            <a:spAutoFit/>
            <a:scene3d>
              <a:camera prst="orthographicFront"/>
              <a:lightRig rig="threePt" dir="t"/>
            </a:scene3d>
            <a:sp3d contourW="12700"/>
          </a:bodyPr>
          <a:lstStyle/>
          <a:p>
            <a:r>
              <a:rPr lang="zh-CN" altLang="en-US" sz="1400" dirty="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rPr>
              <a:t>商务计划</a:t>
            </a:r>
            <a:endParaRPr lang="zh-CN" altLang="en-US" sz="1400" dirty="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5" name="文本框 14"/>
          <p:cNvSpPr txBox="1"/>
          <p:nvPr/>
        </p:nvSpPr>
        <p:spPr>
          <a:xfrm>
            <a:off x="9227707" y="2141055"/>
            <a:ext cx="2137124" cy="1015663"/>
          </a:xfrm>
          <a:prstGeom prst="rect">
            <a:avLst/>
          </a:prstGeom>
          <a:noFill/>
        </p:spPr>
        <p:txBody>
          <a:bodyPr wrap="none" rtlCol="0">
            <a:spAutoFit/>
            <a:scene3d>
              <a:camera prst="orthographicFront"/>
              <a:lightRig rig="threePt" dir="t"/>
            </a:scene3d>
            <a:sp3d contourW="12700"/>
          </a:bodyPr>
          <a:lstStyle/>
          <a:p>
            <a:pPr algn="r"/>
            <a:r>
              <a:rPr lang="en-US" altLang="zh-CN" sz="6000" dirty="0" smtClean="0">
                <a:solidFill>
                  <a:schemeClr val="accent3"/>
                </a:solidFill>
                <a:latin typeface="inpin heiti" panose="00000500000000000000" pitchFamily="2" charset="-122"/>
                <a:ea typeface="inpin heiti" panose="00000500000000000000" pitchFamily="2" charset="-122"/>
                <a:sym typeface="inpin heiti" panose="00000500000000000000" pitchFamily="2" charset="-122"/>
              </a:rPr>
              <a:t>20XX</a:t>
            </a:r>
            <a:endParaRPr lang="zh-CN" altLang="en-US" sz="6000" dirty="0">
              <a:solidFill>
                <a:schemeClr val="accent3"/>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6" name="文本框 15"/>
          <p:cNvSpPr txBox="1"/>
          <p:nvPr/>
        </p:nvSpPr>
        <p:spPr>
          <a:xfrm>
            <a:off x="9734446" y="5011381"/>
            <a:ext cx="1338580" cy="306705"/>
          </a:xfrm>
          <a:prstGeom prst="rect">
            <a:avLst/>
          </a:prstGeom>
          <a:noFill/>
        </p:spPr>
        <p:txBody>
          <a:bodyPr wrap="none" rtlCol="0">
            <a:spAutoFit/>
            <a:scene3d>
              <a:camera prst="orthographicFront"/>
              <a:lightRig rig="threePt" dir="t"/>
            </a:scene3d>
            <a:sp3d contourW="12700"/>
          </a:bodyPr>
          <a:lstStyle/>
          <a:p>
            <a:pPr algn="ctr"/>
            <a:r>
              <a:rPr lang="zh-CN" altLang="en-US" sz="14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汇报人</a:t>
            </a:r>
            <a:r>
              <a:rPr lang="zh-CN" altLang="en-US" sz="1400" dirty="0" smtClean="0">
                <a:solidFill>
                  <a:schemeClr val="bg1"/>
                </a:solidFill>
                <a:latin typeface="inpin heiti" panose="00000500000000000000" pitchFamily="2" charset="-122"/>
                <a:ea typeface="inpin heiti" panose="00000500000000000000" pitchFamily="2" charset="-122"/>
                <a:sym typeface="inpin heiti" panose="00000500000000000000" pitchFamily="2" charset="-122"/>
              </a:rPr>
              <a:t>：</a:t>
            </a:r>
            <a:r>
              <a:rPr lang="en-US" altLang="zh-CN" sz="1400" dirty="0" smtClean="0">
                <a:solidFill>
                  <a:schemeClr val="bg1"/>
                </a:solidFill>
                <a:latin typeface="inpin heiti" panose="00000500000000000000" pitchFamily="2" charset="-122"/>
                <a:ea typeface="inpin heiti" panose="00000500000000000000" pitchFamily="2" charset="-122"/>
                <a:sym typeface="inpin heiti" panose="00000500000000000000" pitchFamily="2" charset="-122"/>
              </a:rPr>
              <a:t>PPT</a:t>
            </a:r>
            <a:r>
              <a:rPr lang="zh-CN" altLang="en-US" sz="1400" dirty="0" smtClean="0">
                <a:solidFill>
                  <a:schemeClr val="bg1"/>
                </a:solidFill>
                <a:latin typeface="inpin heiti" panose="00000500000000000000" pitchFamily="2" charset="-122"/>
                <a:ea typeface="inpin heiti" panose="00000500000000000000" pitchFamily="2" charset="-122"/>
                <a:sym typeface="inpin heiti" panose="00000500000000000000" pitchFamily="2" charset="-122"/>
              </a:rPr>
              <a:t>营</a:t>
            </a:r>
            <a:endParaRPr lang="zh-CN" altLang="en-US" sz="1400" dirty="0" smtClean="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7" name="文本框 16"/>
          <p:cNvSpPr txBox="1"/>
          <p:nvPr/>
        </p:nvSpPr>
        <p:spPr>
          <a:xfrm>
            <a:off x="6241226" y="3145556"/>
            <a:ext cx="5109091" cy="830997"/>
          </a:xfrm>
          <a:prstGeom prst="rect">
            <a:avLst/>
          </a:prstGeom>
          <a:noFill/>
        </p:spPr>
        <p:txBody>
          <a:bodyPr wrap="none" rtlCol="0">
            <a:spAutoFit/>
            <a:scene3d>
              <a:camera prst="orthographicFront"/>
              <a:lightRig rig="threePt" dir="t"/>
            </a:scene3d>
            <a:sp3d contourW="12700"/>
          </a:bodyPr>
          <a:lstStyle/>
          <a:p>
            <a:pPr algn="r"/>
            <a:r>
              <a:rPr lang="zh-CN" altLang="en-US" sz="4800" b="1" dirty="0">
                <a:solidFill>
                  <a:schemeClr val="tx1">
                    <a:lumMod val="75000"/>
                    <a:lumOff val="25000"/>
                  </a:schemeClr>
                </a:solidFill>
                <a:latin typeface="inpin heiti" panose="00000500000000000000" pitchFamily="2" charset="-122"/>
                <a:ea typeface="inpin heiti" panose="00000500000000000000" pitchFamily="2" charset="-122"/>
                <a:sym typeface="inpin heiti" panose="00000500000000000000" pitchFamily="2" charset="-122"/>
              </a:rPr>
              <a:t>部门年度总结汇报</a:t>
            </a:r>
            <a:endParaRPr lang="zh-CN" altLang="en-US" sz="4800" b="1" dirty="0">
              <a:solidFill>
                <a:schemeClr val="tx1">
                  <a:lumMod val="75000"/>
                  <a:lumOff val="2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8" name="文本框 17"/>
          <p:cNvSpPr txBox="1"/>
          <p:nvPr/>
        </p:nvSpPr>
        <p:spPr>
          <a:xfrm>
            <a:off x="6334686" y="3979283"/>
            <a:ext cx="4990470" cy="738664"/>
          </a:xfrm>
          <a:prstGeom prst="rect">
            <a:avLst/>
          </a:prstGeom>
          <a:noFill/>
        </p:spPr>
        <p:txBody>
          <a:bodyPr wrap="square" rtlCol="0">
            <a:spAutoFit/>
            <a:scene3d>
              <a:camera prst="orthographicFront"/>
              <a:lightRig rig="threePt" dir="t"/>
            </a:scene3d>
            <a:sp3d contourW="12700"/>
          </a:bodyPr>
          <a:lstStyle/>
          <a:p>
            <a:pPr algn="r"/>
            <a:r>
              <a:rPr lang="en-US" altLang="zh-CN" sz="1400" dirty="0">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rPr>
              <a:t>The user can demonstrate on a projector or computer or print the presentation and make it into a film to be used in a wider field</a:t>
            </a:r>
            <a:endParaRPr lang="en-US" altLang="zh-CN" sz="1400" dirty="0">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Tm="0">
        <p14:ripp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 presetClass="entr" presetSubtype="2"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fill="hold"/>
                                        <p:tgtEl>
                                          <p:spTgt spid="17"/>
                                        </p:tgtEl>
                                        <p:attrNameLst>
                                          <p:attrName>ppt_x</p:attrName>
                                        </p:attrNameLst>
                                      </p:cBhvr>
                                      <p:tavLst>
                                        <p:tav tm="0">
                                          <p:val>
                                            <p:strVal val="1+#ppt_w/2"/>
                                          </p:val>
                                        </p:tav>
                                        <p:tav tm="100000">
                                          <p:val>
                                            <p:strVal val="#ppt_x"/>
                                          </p:val>
                                        </p:tav>
                                      </p:tavLst>
                                    </p:anim>
                                    <p:anim calcmode="lin" valueType="num">
                                      <p:cBhvr additive="base">
                                        <p:cTn id="39" dur="500" fill="hold"/>
                                        <p:tgtEl>
                                          <p:spTgt spid="17"/>
                                        </p:tgtEl>
                                        <p:attrNameLst>
                                          <p:attrName>ppt_y</p:attrName>
                                        </p:attrNameLst>
                                      </p:cBhvr>
                                      <p:tavLst>
                                        <p:tav tm="0">
                                          <p:val>
                                            <p:strVal val="#ppt_y"/>
                                          </p:val>
                                        </p:tav>
                                        <p:tav tm="100000">
                                          <p:val>
                                            <p:strVal val="#ppt_y"/>
                                          </p:val>
                                        </p:tav>
                                      </p:tavLst>
                                    </p:anim>
                                  </p:childTnLst>
                                </p:cTn>
                              </p:par>
                            </p:childTnLst>
                          </p:cTn>
                        </p:par>
                        <p:par>
                          <p:cTn id="40" fill="hold">
                            <p:stCondLst>
                              <p:cond delay="2500"/>
                            </p:stCondLst>
                            <p:childTnLst>
                              <p:par>
                                <p:cTn id="41" presetID="14" presetClass="entr" presetSubtype="1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3000"/>
                            </p:stCondLst>
                            <p:childTnLst>
                              <p:par>
                                <p:cTn id="45" presetID="53" presetClass="entr" presetSubtype="16"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ppt_w</p:attrName>
                                        </p:attrNameLst>
                                      </p:cBhvr>
                                      <p:tavLst>
                                        <p:tav tm="0">
                                          <p:val>
                                            <p:fltVal val="0"/>
                                          </p:val>
                                        </p:tav>
                                        <p:tav tm="100000">
                                          <p:val>
                                            <p:strVal val="#ppt_w"/>
                                          </p:val>
                                        </p:tav>
                                      </p:tavLst>
                                    </p:anim>
                                    <p:anim calcmode="lin" valueType="num">
                                      <p:cBhvr>
                                        <p:cTn id="48" dur="500" fill="hold"/>
                                        <p:tgtEl>
                                          <p:spTgt spid="6"/>
                                        </p:tgtEl>
                                        <p:attrNameLst>
                                          <p:attrName>ppt_h</p:attrName>
                                        </p:attrNameLst>
                                      </p:cBhvr>
                                      <p:tavLst>
                                        <p:tav tm="0">
                                          <p:val>
                                            <p:fltVal val="0"/>
                                          </p:val>
                                        </p:tav>
                                        <p:tav tm="100000">
                                          <p:val>
                                            <p:strVal val="#ppt_h"/>
                                          </p:val>
                                        </p:tav>
                                      </p:tavLst>
                                    </p:anim>
                                    <p:animEffect transition="in" filter="fade">
                                      <p:cBhvr>
                                        <p:cTn id="49" dur="500"/>
                                        <p:tgtEl>
                                          <p:spTgt spid="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fltVal val="0"/>
                                          </p:val>
                                        </p:tav>
                                        <p:tav tm="100000">
                                          <p:val>
                                            <p:strVal val="#ppt_h"/>
                                          </p:val>
                                        </p:tav>
                                      </p:tavLst>
                                    </p:anim>
                                    <p:animEffect transition="in" filter="fade">
                                      <p:cBhvr>
                                        <p:cTn id="5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12" grpId="0"/>
      <p:bldP spid="13" grpId="0"/>
      <p:bldP spid="14" grpId="0"/>
      <p:bldP spid="15" grpId="0"/>
      <p:bldP spid="16" grpId="0"/>
      <p:bldP spid="17"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
          <p:cNvGrpSpPr/>
          <p:nvPr/>
        </p:nvGrpSpPr>
        <p:grpSpPr>
          <a:xfrm rot="19097310">
            <a:off x="4305718" y="2564827"/>
            <a:ext cx="2991941" cy="3896690"/>
            <a:chOff x="3540125" y="266700"/>
            <a:chExt cx="4241800" cy="5524500"/>
          </a:xfrm>
        </p:grpSpPr>
        <p:sp>
          <p:nvSpPr>
            <p:cNvPr id="9" name="Freeform 7"/>
            <p:cNvSpPr/>
            <p:nvPr/>
          </p:nvSpPr>
          <p:spPr bwMode="auto">
            <a:xfrm>
              <a:off x="3965575" y="1165225"/>
              <a:ext cx="3816350" cy="2809875"/>
            </a:xfrm>
            <a:custGeom>
              <a:avLst/>
              <a:gdLst>
                <a:gd name="T0" fmla="*/ 2396 w 2404"/>
                <a:gd name="T1" fmla="*/ 392 h 1770"/>
                <a:gd name="T2" fmla="*/ 2392 w 2404"/>
                <a:gd name="T3" fmla="*/ 356 h 1770"/>
                <a:gd name="T4" fmla="*/ 2374 w 2404"/>
                <a:gd name="T5" fmla="*/ 328 h 1770"/>
                <a:gd name="T6" fmla="*/ 2346 w 2404"/>
                <a:gd name="T7" fmla="*/ 306 h 1770"/>
                <a:gd name="T8" fmla="*/ 2308 w 2404"/>
                <a:gd name="T9" fmla="*/ 292 h 1770"/>
                <a:gd name="T10" fmla="*/ 2262 w 2404"/>
                <a:gd name="T11" fmla="*/ 284 h 1770"/>
                <a:gd name="T12" fmla="*/ 2206 w 2404"/>
                <a:gd name="T13" fmla="*/ 284 h 1770"/>
                <a:gd name="T14" fmla="*/ 2144 w 2404"/>
                <a:gd name="T15" fmla="*/ 288 h 1770"/>
                <a:gd name="T16" fmla="*/ 2072 w 2404"/>
                <a:gd name="T17" fmla="*/ 300 h 1770"/>
                <a:gd name="T18" fmla="*/ 1912 w 2404"/>
                <a:gd name="T19" fmla="*/ 342 h 1770"/>
                <a:gd name="T20" fmla="*/ 1732 w 2404"/>
                <a:gd name="T21" fmla="*/ 404 h 1770"/>
                <a:gd name="T22" fmla="*/ 1538 w 2404"/>
                <a:gd name="T23" fmla="*/ 488 h 1770"/>
                <a:gd name="T24" fmla="*/ 1334 w 2404"/>
                <a:gd name="T25" fmla="*/ 588 h 1770"/>
                <a:gd name="T26" fmla="*/ 1128 w 2404"/>
                <a:gd name="T27" fmla="*/ 702 h 1770"/>
                <a:gd name="T28" fmla="*/ 922 w 2404"/>
                <a:gd name="T29" fmla="*/ 832 h 1770"/>
                <a:gd name="T30" fmla="*/ 726 w 2404"/>
                <a:gd name="T31" fmla="*/ 972 h 1770"/>
                <a:gd name="T32" fmla="*/ 542 w 2404"/>
                <a:gd name="T33" fmla="*/ 1122 h 1770"/>
                <a:gd name="T34" fmla="*/ 416 w 2404"/>
                <a:gd name="T35" fmla="*/ 1238 h 1770"/>
                <a:gd name="T36" fmla="*/ 340 w 2404"/>
                <a:gd name="T37" fmla="*/ 1318 h 1770"/>
                <a:gd name="T38" fmla="*/ 270 w 2404"/>
                <a:gd name="T39" fmla="*/ 1400 h 1770"/>
                <a:gd name="T40" fmla="*/ 206 w 2404"/>
                <a:gd name="T41" fmla="*/ 1480 h 1770"/>
                <a:gd name="T42" fmla="*/ 152 w 2404"/>
                <a:gd name="T43" fmla="*/ 1564 h 1770"/>
                <a:gd name="T44" fmla="*/ 106 w 2404"/>
                <a:gd name="T45" fmla="*/ 1646 h 1770"/>
                <a:gd name="T46" fmla="*/ 68 w 2404"/>
                <a:gd name="T47" fmla="*/ 1730 h 1770"/>
                <a:gd name="T48" fmla="*/ 2 w 2404"/>
                <a:gd name="T49" fmla="*/ 1540 h 1770"/>
                <a:gd name="T50" fmla="*/ 0 w 2404"/>
                <a:gd name="T51" fmla="*/ 1510 h 1770"/>
                <a:gd name="T52" fmla="*/ 4 w 2404"/>
                <a:gd name="T53" fmla="*/ 1448 h 1770"/>
                <a:gd name="T54" fmla="*/ 24 w 2404"/>
                <a:gd name="T55" fmla="*/ 1384 h 1770"/>
                <a:gd name="T56" fmla="*/ 54 w 2404"/>
                <a:gd name="T57" fmla="*/ 1316 h 1770"/>
                <a:gd name="T58" fmla="*/ 98 w 2404"/>
                <a:gd name="T59" fmla="*/ 1246 h 1770"/>
                <a:gd name="T60" fmla="*/ 154 w 2404"/>
                <a:gd name="T61" fmla="*/ 1174 h 1770"/>
                <a:gd name="T62" fmla="*/ 218 w 2404"/>
                <a:gd name="T63" fmla="*/ 1100 h 1770"/>
                <a:gd name="T64" fmla="*/ 292 w 2404"/>
                <a:gd name="T65" fmla="*/ 1026 h 1770"/>
                <a:gd name="T66" fmla="*/ 418 w 2404"/>
                <a:gd name="T67" fmla="*/ 914 h 1770"/>
                <a:gd name="T68" fmla="*/ 610 w 2404"/>
                <a:gd name="T69" fmla="*/ 764 h 1770"/>
                <a:gd name="T70" fmla="*/ 822 w 2404"/>
                <a:gd name="T71" fmla="*/ 618 h 1770"/>
                <a:gd name="T72" fmla="*/ 1046 w 2404"/>
                <a:gd name="T73" fmla="*/ 480 h 1770"/>
                <a:gd name="T74" fmla="*/ 1274 w 2404"/>
                <a:gd name="T75" fmla="*/ 352 h 1770"/>
                <a:gd name="T76" fmla="*/ 1502 w 2404"/>
                <a:gd name="T77" fmla="*/ 238 h 1770"/>
                <a:gd name="T78" fmla="*/ 1718 w 2404"/>
                <a:gd name="T79" fmla="*/ 144 h 1770"/>
                <a:gd name="T80" fmla="*/ 1918 w 2404"/>
                <a:gd name="T81" fmla="*/ 70 h 1770"/>
                <a:gd name="T82" fmla="*/ 2052 w 2404"/>
                <a:gd name="T83" fmla="*/ 30 h 1770"/>
                <a:gd name="T84" fmla="*/ 2132 w 2404"/>
                <a:gd name="T85" fmla="*/ 12 h 1770"/>
                <a:gd name="T86" fmla="*/ 2204 w 2404"/>
                <a:gd name="T87" fmla="*/ 2 h 1770"/>
                <a:gd name="T88" fmla="*/ 2266 w 2404"/>
                <a:gd name="T89" fmla="*/ 0 h 1770"/>
                <a:gd name="T90" fmla="*/ 2318 w 2404"/>
                <a:gd name="T91" fmla="*/ 6 h 1770"/>
                <a:gd name="T92" fmla="*/ 2358 w 2404"/>
                <a:gd name="T93" fmla="*/ 20 h 1770"/>
                <a:gd name="T94" fmla="*/ 2386 w 2404"/>
                <a:gd name="T95" fmla="*/ 42 h 1770"/>
                <a:gd name="T96" fmla="*/ 2402 w 2404"/>
                <a:gd name="T97" fmla="*/ 76 h 1770"/>
                <a:gd name="T98" fmla="*/ 2396 w 2404"/>
                <a:gd name="T99" fmla="*/ 392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04" h="1770">
                  <a:moveTo>
                    <a:pt x="2396" y="392"/>
                  </a:moveTo>
                  <a:lnTo>
                    <a:pt x="2396" y="392"/>
                  </a:lnTo>
                  <a:lnTo>
                    <a:pt x="2396" y="374"/>
                  </a:lnTo>
                  <a:lnTo>
                    <a:pt x="2392" y="356"/>
                  </a:lnTo>
                  <a:lnTo>
                    <a:pt x="2384" y="340"/>
                  </a:lnTo>
                  <a:lnTo>
                    <a:pt x="2374" y="328"/>
                  </a:lnTo>
                  <a:lnTo>
                    <a:pt x="2362" y="316"/>
                  </a:lnTo>
                  <a:lnTo>
                    <a:pt x="2346" y="306"/>
                  </a:lnTo>
                  <a:lnTo>
                    <a:pt x="2328" y="298"/>
                  </a:lnTo>
                  <a:lnTo>
                    <a:pt x="2308" y="292"/>
                  </a:lnTo>
                  <a:lnTo>
                    <a:pt x="2286" y="286"/>
                  </a:lnTo>
                  <a:lnTo>
                    <a:pt x="2262" y="284"/>
                  </a:lnTo>
                  <a:lnTo>
                    <a:pt x="2236" y="282"/>
                  </a:lnTo>
                  <a:lnTo>
                    <a:pt x="2206" y="284"/>
                  </a:lnTo>
                  <a:lnTo>
                    <a:pt x="2176" y="286"/>
                  </a:lnTo>
                  <a:lnTo>
                    <a:pt x="2144" y="288"/>
                  </a:lnTo>
                  <a:lnTo>
                    <a:pt x="2108" y="294"/>
                  </a:lnTo>
                  <a:lnTo>
                    <a:pt x="2072" y="300"/>
                  </a:lnTo>
                  <a:lnTo>
                    <a:pt x="1996" y="318"/>
                  </a:lnTo>
                  <a:lnTo>
                    <a:pt x="1912" y="342"/>
                  </a:lnTo>
                  <a:lnTo>
                    <a:pt x="1826" y="370"/>
                  </a:lnTo>
                  <a:lnTo>
                    <a:pt x="1732" y="404"/>
                  </a:lnTo>
                  <a:lnTo>
                    <a:pt x="1636" y="444"/>
                  </a:lnTo>
                  <a:lnTo>
                    <a:pt x="1538" y="488"/>
                  </a:lnTo>
                  <a:lnTo>
                    <a:pt x="1438" y="536"/>
                  </a:lnTo>
                  <a:lnTo>
                    <a:pt x="1334" y="588"/>
                  </a:lnTo>
                  <a:lnTo>
                    <a:pt x="1230" y="644"/>
                  </a:lnTo>
                  <a:lnTo>
                    <a:pt x="1128" y="702"/>
                  </a:lnTo>
                  <a:lnTo>
                    <a:pt x="1024" y="766"/>
                  </a:lnTo>
                  <a:lnTo>
                    <a:pt x="922" y="832"/>
                  </a:lnTo>
                  <a:lnTo>
                    <a:pt x="822" y="900"/>
                  </a:lnTo>
                  <a:lnTo>
                    <a:pt x="726" y="972"/>
                  </a:lnTo>
                  <a:lnTo>
                    <a:pt x="632" y="1046"/>
                  </a:lnTo>
                  <a:lnTo>
                    <a:pt x="542" y="1122"/>
                  </a:lnTo>
                  <a:lnTo>
                    <a:pt x="456" y="1198"/>
                  </a:lnTo>
                  <a:lnTo>
                    <a:pt x="416" y="1238"/>
                  </a:lnTo>
                  <a:lnTo>
                    <a:pt x="378" y="1278"/>
                  </a:lnTo>
                  <a:lnTo>
                    <a:pt x="340" y="1318"/>
                  </a:lnTo>
                  <a:lnTo>
                    <a:pt x="304" y="1358"/>
                  </a:lnTo>
                  <a:lnTo>
                    <a:pt x="270" y="1400"/>
                  </a:lnTo>
                  <a:lnTo>
                    <a:pt x="238" y="1440"/>
                  </a:lnTo>
                  <a:lnTo>
                    <a:pt x="206" y="1480"/>
                  </a:lnTo>
                  <a:lnTo>
                    <a:pt x="178" y="1522"/>
                  </a:lnTo>
                  <a:lnTo>
                    <a:pt x="152" y="1564"/>
                  </a:lnTo>
                  <a:lnTo>
                    <a:pt x="128" y="1604"/>
                  </a:lnTo>
                  <a:lnTo>
                    <a:pt x="106" y="1646"/>
                  </a:lnTo>
                  <a:lnTo>
                    <a:pt x="86" y="1688"/>
                  </a:lnTo>
                  <a:lnTo>
                    <a:pt x="68" y="1730"/>
                  </a:lnTo>
                  <a:lnTo>
                    <a:pt x="54" y="1770"/>
                  </a:lnTo>
                  <a:lnTo>
                    <a:pt x="2" y="1540"/>
                  </a:lnTo>
                  <a:lnTo>
                    <a:pt x="2" y="1540"/>
                  </a:lnTo>
                  <a:lnTo>
                    <a:pt x="0" y="1510"/>
                  </a:lnTo>
                  <a:lnTo>
                    <a:pt x="0" y="1480"/>
                  </a:lnTo>
                  <a:lnTo>
                    <a:pt x="4" y="1448"/>
                  </a:lnTo>
                  <a:lnTo>
                    <a:pt x="12" y="1416"/>
                  </a:lnTo>
                  <a:lnTo>
                    <a:pt x="24" y="1384"/>
                  </a:lnTo>
                  <a:lnTo>
                    <a:pt x="38" y="1350"/>
                  </a:lnTo>
                  <a:lnTo>
                    <a:pt x="54" y="1316"/>
                  </a:lnTo>
                  <a:lnTo>
                    <a:pt x="76" y="1282"/>
                  </a:lnTo>
                  <a:lnTo>
                    <a:pt x="98" y="1246"/>
                  </a:lnTo>
                  <a:lnTo>
                    <a:pt x="124" y="1210"/>
                  </a:lnTo>
                  <a:lnTo>
                    <a:pt x="154" y="1174"/>
                  </a:lnTo>
                  <a:lnTo>
                    <a:pt x="184" y="1138"/>
                  </a:lnTo>
                  <a:lnTo>
                    <a:pt x="218" y="1100"/>
                  </a:lnTo>
                  <a:lnTo>
                    <a:pt x="254" y="1064"/>
                  </a:lnTo>
                  <a:lnTo>
                    <a:pt x="292" y="1026"/>
                  </a:lnTo>
                  <a:lnTo>
                    <a:pt x="332" y="988"/>
                  </a:lnTo>
                  <a:lnTo>
                    <a:pt x="418" y="914"/>
                  </a:lnTo>
                  <a:lnTo>
                    <a:pt x="512" y="838"/>
                  </a:lnTo>
                  <a:lnTo>
                    <a:pt x="610" y="764"/>
                  </a:lnTo>
                  <a:lnTo>
                    <a:pt x="714" y="690"/>
                  </a:lnTo>
                  <a:lnTo>
                    <a:pt x="822" y="618"/>
                  </a:lnTo>
                  <a:lnTo>
                    <a:pt x="932" y="548"/>
                  </a:lnTo>
                  <a:lnTo>
                    <a:pt x="1046" y="480"/>
                  </a:lnTo>
                  <a:lnTo>
                    <a:pt x="1160" y="414"/>
                  </a:lnTo>
                  <a:lnTo>
                    <a:pt x="1274" y="352"/>
                  </a:lnTo>
                  <a:lnTo>
                    <a:pt x="1390" y="294"/>
                  </a:lnTo>
                  <a:lnTo>
                    <a:pt x="1502" y="238"/>
                  </a:lnTo>
                  <a:lnTo>
                    <a:pt x="1612" y="188"/>
                  </a:lnTo>
                  <a:lnTo>
                    <a:pt x="1718" y="144"/>
                  </a:lnTo>
                  <a:lnTo>
                    <a:pt x="1822" y="104"/>
                  </a:lnTo>
                  <a:lnTo>
                    <a:pt x="1918" y="70"/>
                  </a:lnTo>
                  <a:lnTo>
                    <a:pt x="2010" y="42"/>
                  </a:lnTo>
                  <a:lnTo>
                    <a:pt x="2052" y="30"/>
                  </a:lnTo>
                  <a:lnTo>
                    <a:pt x="2094" y="20"/>
                  </a:lnTo>
                  <a:lnTo>
                    <a:pt x="2132" y="12"/>
                  </a:lnTo>
                  <a:lnTo>
                    <a:pt x="2170" y="6"/>
                  </a:lnTo>
                  <a:lnTo>
                    <a:pt x="2204" y="2"/>
                  </a:lnTo>
                  <a:lnTo>
                    <a:pt x="2236" y="0"/>
                  </a:lnTo>
                  <a:lnTo>
                    <a:pt x="2266" y="0"/>
                  </a:lnTo>
                  <a:lnTo>
                    <a:pt x="2294" y="2"/>
                  </a:lnTo>
                  <a:lnTo>
                    <a:pt x="2318" y="6"/>
                  </a:lnTo>
                  <a:lnTo>
                    <a:pt x="2340" y="12"/>
                  </a:lnTo>
                  <a:lnTo>
                    <a:pt x="2358" y="20"/>
                  </a:lnTo>
                  <a:lnTo>
                    <a:pt x="2374" y="30"/>
                  </a:lnTo>
                  <a:lnTo>
                    <a:pt x="2386" y="42"/>
                  </a:lnTo>
                  <a:lnTo>
                    <a:pt x="2396" y="58"/>
                  </a:lnTo>
                  <a:lnTo>
                    <a:pt x="2402" y="76"/>
                  </a:lnTo>
                  <a:lnTo>
                    <a:pt x="2404" y="96"/>
                  </a:lnTo>
                  <a:lnTo>
                    <a:pt x="2396" y="392"/>
                  </a:lnTo>
                  <a:close/>
                </a:path>
              </a:pathLst>
            </a:custGeom>
            <a:solidFill>
              <a:schemeClr val="accent3">
                <a:lumMod val="75000"/>
              </a:schemeClr>
            </a:solidFill>
            <a:ln>
              <a:noFill/>
            </a:ln>
          </p:spPr>
          <p:txBody>
            <a:bodyPr vert="horz" wrap="square" lIns="91440" tIns="45720" rIns="91440" bIns="45720" numCol="1" anchor="t" anchorCtr="0" compatLnSpc="1"/>
            <a:lstStyle/>
            <a:p>
              <a:endParaRPr lang="en-AU">
                <a:latin typeface="inpin heiti" panose="00000500000000000000" pitchFamily="2" charset="-122"/>
                <a:ea typeface="inpin heiti" panose="00000500000000000000" pitchFamily="2" charset="-122"/>
                <a:sym typeface="inpin heiti" panose="00000500000000000000" pitchFamily="2" charset="-122"/>
              </a:endParaRPr>
            </a:p>
          </p:txBody>
        </p:sp>
        <p:sp>
          <p:nvSpPr>
            <p:cNvPr id="10" name="Freeform 8"/>
            <p:cNvSpPr/>
            <p:nvPr/>
          </p:nvSpPr>
          <p:spPr bwMode="auto">
            <a:xfrm>
              <a:off x="3965575" y="1162050"/>
              <a:ext cx="3816350" cy="2447925"/>
            </a:xfrm>
            <a:custGeom>
              <a:avLst/>
              <a:gdLst>
                <a:gd name="T0" fmla="*/ 0 w 2404"/>
                <a:gd name="T1" fmla="*/ 1518 h 1542"/>
                <a:gd name="T2" fmla="*/ 4 w 2404"/>
                <a:gd name="T3" fmla="*/ 1448 h 1542"/>
                <a:gd name="T4" fmla="*/ 24 w 2404"/>
                <a:gd name="T5" fmla="*/ 1378 h 1542"/>
                <a:gd name="T6" fmla="*/ 54 w 2404"/>
                <a:gd name="T7" fmla="*/ 1314 h 1542"/>
                <a:gd name="T8" fmla="*/ 134 w 2404"/>
                <a:gd name="T9" fmla="*/ 1194 h 1542"/>
                <a:gd name="T10" fmla="*/ 196 w 2404"/>
                <a:gd name="T11" fmla="*/ 1120 h 1542"/>
                <a:gd name="T12" fmla="*/ 330 w 2404"/>
                <a:gd name="T13" fmla="*/ 986 h 1542"/>
                <a:gd name="T14" fmla="*/ 476 w 2404"/>
                <a:gd name="T15" fmla="*/ 860 h 1542"/>
                <a:gd name="T16" fmla="*/ 706 w 2404"/>
                <a:gd name="T17" fmla="*/ 690 h 1542"/>
                <a:gd name="T18" fmla="*/ 864 w 2404"/>
                <a:gd name="T19" fmla="*/ 584 h 1542"/>
                <a:gd name="T20" fmla="*/ 1028 w 2404"/>
                <a:gd name="T21" fmla="*/ 484 h 1542"/>
                <a:gd name="T22" fmla="*/ 1278 w 2404"/>
                <a:gd name="T23" fmla="*/ 344 h 1542"/>
                <a:gd name="T24" fmla="*/ 1450 w 2404"/>
                <a:gd name="T25" fmla="*/ 258 h 1542"/>
                <a:gd name="T26" fmla="*/ 1712 w 2404"/>
                <a:gd name="T27" fmla="*/ 142 h 1542"/>
                <a:gd name="T28" fmla="*/ 1890 w 2404"/>
                <a:gd name="T29" fmla="*/ 76 h 1542"/>
                <a:gd name="T30" fmla="*/ 2074 w 2404"/>
                <a:gd name="T31" fmla="*/ 24 h 1542"/>
                <a:gd name="T32" fmla="*/ 2168 w 2404"/>
                <a:gd name="T33" fmla="*/ 6 h 1542"/>
                <a:gd name="T34" fmla="*/ 2264 w 2404"/>
                <a:gd name="T35" fmla="*/ 0 h 1542"/>
                <a:gd name="T36" fmla="*/ 2334 w 2404"/>
                <a:gd name="T37" fmla="*/ 10 h 1542"/>
                <a:gd name="T38" fmla="*/ 2368 w 2404"/>
                <a:gd name="T39" fmla="*/ 26 h 1542"/>
                <a:gd name="T40" fmla="*/ 2392 w 2404"/>
                <a:gd name="T41" fmla="*/ 52 h 1542"/>
                <a:gd name="T42" fmla="*/ 2402 w 2404"/>
                <a:gd name="T43" fmla="*/ 74 h 1542"/>
                <a:gd name="T44" fmla="*/ 2404 w 2404"/>
                <a:gd name="T45" fmla="*/ 98 h 1542"/>
                <a:gd name="T46" fmla="*/ 2396 w 2404"/>
                <a:gd name="T47" fmla="*/ 62 h 1542"/>
                <a:gd name="T48" fmla="*/ 2384 w 2404"/>
                <a:gd name="T49" fmla="*/ 42 h 1542"/>
                <a:gd name="T50" fmla="*/ 2356 w 2404"/>
                <a:gd name="T51" fmla="*/ 22 h 1542"/>
                <a:gd name="T52" fmla="*/ 2312 w 2404"/>
                <a:gd name="T53" fmla="*/ 8 h 1542"/>
                <a:gd name="T54" fmla="*/ 2264 w 2404"/>
                <a:gd name="T55" fmla="*/ 4 h 1542"/>
                <a:gd name="T56" fmla="*/ 2122 w 2404"/>
                <a:gd name="T57" fmla="*/ 20 h 1542"/>
                <a:gd name="T58" fmla="*/ 2030 w 2404"/>
                <a:gd name="T59" fmla="*/ 42 h 1542"/>
                <a:gd name="T60" fmla="*/ 1804 w 2404"/>
                <a:gd name="T61" fmla="*/ 118 h 1542"/>
                <a:gd name="T62" fmla="*/ 1628 w 2404"/>
                <a:gd name="T63" fmla="*/ 190 h 1542"/>
                <a:gd name="T64" fmla="*/ 1370 w 2404"/>
                <a:gd name="T65" fmla="*/ 312 h 1542"/>
                <a:gd name="T66" fmla="*/ 1118 w 2404"/>
                <a:gd name="T67" fmla="*/ 448 h 1542"/>
                <a:gd name="T68" fmla="*/ 954 w 2404"/>
                <a:gd name="T69" fmla="*/ 546 h 1542"/>
                <a:gd name="T70" fmla="*/ 714 w 2404"/>
                <a:gd name="T71" fmla="*/ 700 h 1542"/>
                <a:gd name="T72" fmla="*/ 484 w 2404"/>
                <a:gd name="T73" fmla="*/ 870 h 1542"/>
                <a:gd name="T74" fmla="*/ 338 w 2404"/>
                <a:gd name="T75" fmla="*/ 992 h 1542"/>
                <a:gd name="T76" fmla="*/ 202 w 2404"/>
                <a:gd name="T77" fmla="*/ 1126 h 1542"/>
                <a:gd name="T78" fmla="*/ 140 w 2404"/>
                <a:gd name="T79" fmla="*/ 1198 h 1542"/>
                <a:gd name="T80" fmla="*/ 58 w 2404"/>
                <a:gd name="T81" fmla="*/ 1316 h 1542"/>
                <a:gd name="T82" fmla="*/ 28 w 2404"/>
                <a:gd name="T83" fmla="*/ 1380 h 1542"/>
                <a:gd name="T84" fmla="*/ 6 w 2404"/>
                <a:gd name="T85" fmla="*/ 1448 h 1542"/>
                <a:gd name="T86" fmla="*/ 0 w 2404"/>
                <a:gd name="T87" fmla="*/ 1518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04" h="1542">
                  <a:moveTo>
                    <a:pt x="2" y="1542"/>
                  </a:moveTo>
                  <a:lnTo>
                    <a:pt x="2" y="1542"/>
                  </a:lnTo>
                  <a:lnTo>
                    <a:pt x="0" y="1518"/>
                  </a:lnTo>
                  <a:lnTo>
                    <a:pt x="0" y="1494"/>
                  </a:lnTo>
                  <a:lnTo>
                    <a:pt x="0" y="1472"/>
                  </a:lnTo>
                  <a:lnTo>
                    <a:pt x="4" y="1448"/>
                  </a:lnTo>
                  <a:lnTo>
                    <a:pt x="10" y="1424"/>
                  </a:lnTo>
                  <a:lnTo>
                    <a:pt x="16" y="1402"/>
                  </a:lnTo>
                  <a:lnTo>
                    <a:pt x="24" y="1378"/>
                  </a:lnTo>
                  <a:lnTo>
                    <a:pt x="34" y="1356"/>
                  </a:lnTo>
                  <a:lnTo>
                    <a:pt x="34" y="1356"/>
                  </a:lnTo>
                  <a:lnTo>
                    <a:pt x="54" y="1314"/>
                  </a:lnTo>
                  <a:lnTo>
                    <a:pt x="80" y="1272"/>
                  </a:lnTo>
                  <a:lnTo>
                    <a:pt x="106" y="1232"/>
                  </a:lnTo>
                  <a:lnTo>
                    <a:pt x="134" y="1194"/>
                  </a:lnTo>
                  <a:lnTo>
                    <a:pt x="134" y="1194"/>
                  </a:lnTo>
                  <a:lnTo>
                    <a:pt x="164" y="1156"/>
                  </a:lnTo>
                  <a:lnTo>
                    <a:pt x="196" y="1120"/>
                  </a:lnTo>
                  <a:lnTo>
                    <a:pt x="228" y="1086"/>
                  </a:lnTo>
                  <a:lnTo>
                    <a:pt x="262" y="1052"/>
                  </a:lnTo>
                  <a:lnTo>
                    <a:pt x="330" y="986"/>
                  </a:lnTo>
                  <a:lnTo>
                    <a:pt x="402" y="922"/>
                  </a:lnTo>
                  <a:lnTo>
                    <a:pt x="402" y="922"/>
                  </a:lnTo>
                  <a:lnTo>
                    <a:pt x="476" y="860"/>
                  </a:lnTo>
                  <a:lnTo>
                    <a:pt x="550" y="802"/>
                  </a:lnTo>
                  <a:lnTo>
                    <a:pt x="628" y="744"/>
                  </a:lnTo>
                  <a:lnTo>
                    <a:pt x="706" y="690"/>
                  </a:lnTo>
                  <a:lnTo>
                    <a:pt x="706" y="690"/>
                  </a:lnTo>
                  <a:lnTo>
                    <a:pt x="784" y="636"/>
                  </a:lnTo>
                  <a:lnTo>
                    <a:pt x="864" y="584"/>
                  </a:lnTo>
                  <a:lnTo>
                    <a:pt x="946" y="532"/>
                  </a:lnTo>
                  <a:lnTo>
                    <a:pt x="1028" y="484"/>
                  </a:lnTo>
                  <a:lnTo>
                    <a:pt x="1028" y="484"/>
                  </a:lnTo>
                  <a:lnTo>
                    <a:pt x="1110" y="436"/>
                  </a:lnTo>
                  <a:lnTo>
                    <a:pt x="1194" y="390"/>
                  </a:lnTo>
                  <a:lnTo>
                    <a:pt x="1278" y="344"/>
                  </a:lnTo>
                  <a:lnTo>
                    <a:pt x="1364" y="300"/>
                  </a:lnTo>
                  <a:lnTo>
                    <a:pt x="1364" y="300"/>
                  </a:lnTo>
                  <a:lnTo>
                    <a:pt x="1450" y="258"/>
                  </a:lnTo>
                  <a:lnTo>
                    <a:pt x="1536" y="218"/>
                  </a:lnTo>
                  <a:lnTo>
                    <a:pt x="1624" y="180"/>
                  </a:lnTo>
                  <a:lnTo>
                    <a:pt x="1712" y="142"/>
                  </a:lnTo>
                  <a:lnTo>
                    <a:pt x="1712" y="142"/>
                  </a:lnTo>
                  <a:lnTo>
                    <a:pt x="1800" y="108"/>
                  </a:lnTo>
                  <a:lnTo>
                    <a:pt x="1890" y="76"/>
                  </a:lnTo>
                  <a:lnTo>
                    <a:pt x="1982" y="48"/>
                  </a:lnTo>
                  <a:lnTo>
                    <a:pt x="2028" y="34"/>
                  </a:lnTo>
                  <a:lnTo>
                    <a:pt x="2074" y="24"/>
                  </a:lnTo>
                  <a:lnTo>
                    <a:pt x="2074" y="24"/>
                  </a:lnTo>
                  <a:lnTo>
                    <a:pt x="2122" y="14"/>
                  </a:lnTo>
                  <a:lnTo>
                    <a:pt x="2168" y="6"/>
                  </a:lnTo>
                  <a:lnTo>
                    <a:pt x="2216" y="2"/>
                  </a:lnTo>
                  <a:lnTo>
                    <a:pt x="2264" y="0"/>
                  </a:lnTo>
                  <a:lnTo>
                    <a:pt x="2264" y="0"/>
                  </a:lnTo>
                  <a:lnTo>
                    <a:pt x="2288" y="2"/>
                  </a:lnTo>
                  <a:lnTo>
                    <a:pt x="2312" y="4"/>
                  </a:lnTo>
                  <a:lnTo>
                    <a:pt x="2334" y="10"/>
                  </a:lnTo>
                  <a:lnTo>
                    <a:pt x="2358" y="20"/>
                  </a:lnTo>
                  <a:lnTo>
                    <a:pt x="2358" y="20"/>
                  </a:lnTo>
                  <a:lnTo>
                    <a:pt x="2368" y="26"/>
                  </a:lnTo>
                  <a:lnTo>
                    <a:pt x="2376" y="34"/>
                  </a:lnTo>
                  <a:lnTo>
                    <a:pt x="2386" y="42"/>
                  </a:lnTo>
                  <a:lnTo>
                    <a:pt x="2392" y="52"/>
                  </a:lnTo>
                  <a:lnTo>
                    <a:pt x="2392" y="52"/>
                  </a:lnTo>
                  <a:lnTo>
                    <a:pt x="2398" y="62"/>
                  </a:lnTo>
                  <a:lnTo>
                    <a:pt x="2402" y="74"/>
                  </a:lnTo>
                  <a:lnTo>
                    <a:pt x="2404" y="86"/>
                  </a:lnTo>
                  <a:lnTo>
                    <a:pt x="2404" y="98"/>
                  </a:lnTo>
                  <a:lnTo>
                    <a:pt x="2404" y="98"/>
                  </a:lnTo>
                  <a:lnTo>
                    <a:pt x="2402" y="86"/>
                  </a:lnTo>
                  <a:lnTo>
                    <a:pt x="2400" y="74"/>
                  </a:lnTo>
                  <a:lnTo>
                    <a:pt x="2396" y="62"/>
                  </a:lnTo>
                  <a:lnTo>
                    <a:pt x="2392" y="52"/>
                  </a:lnTo>
                  <a:lnTo>
                    <a:pt x="2392" y="52"/>
                  </a:lnTo>
                  <a:lnTo>
                    <a:pt x="2384" y="42"/>
                  </a:lnTo>
                  <a:lnTo>
                    <a:pt x="2376" y="34"/>
                  </a:lnTo>
                  <a:lnTo>
                    <a:pt x="2366" y="28"/>
                  </a:lnTo>
                  <a:lnTo>
                    <a:pt x="2356" y="22"/>
                  </a:lnTo>
                  <a:lnTo>
                    <a:pt x="2356" y="22"/>
                  </a:lnTo>
                  <a:lnTo>
                    <a:pt x="2334" y="12"/>
                  </a:lnTo>
                  <a:lnTo>
                    <a:pt x="2312" y="8"/>
                  </a:lnTo>
                  <a:lnTo>
                    <a:pt x="2288" y="4"/>
                  </a:lnTo>
                  <a:lnTo>
                    <a:pt x="2264" y="4"/>
                  </a:lnTo>
                  <a:lnTo>
                    <a:pt x="2264" y="4"/>
                  </a:lnTo>
                  <a:lnTo>
                    <a:pt x="2216" y="6"/>
                  </a:lnTo>
                  <a:lnTo>
                    <a:pt x="2170" y="12"/>
                  </a:lnTo>
                  <a:lnTo>
                    <a:pt x="2122" y="20"/>
                  </a:lnTo>
                  <a:lnTo>
                    <a:pt x="2076" y="30"/>
                  </a:lnTo>
                  <a:lnTo>
                    <a:pt x="2076" y="30"/>
                  </a:lnTo>
                  <a:lnTo>
                    <a:pt x="2030" y="42"/>
                  </a:lnTo>
                  <a:lnTo>
                    <a:pt x="1984" y="56"/>
                  </a:lnTo>
                  <a:lnTo>
                    <a:pt x="1894" y="84"/>
                  </a:lnTo>
                  <a:lnTo>
                    <a:pt x="1804" y="118"/>
                  </a:lnTo>
                  <a:lnTo>
                    <a:pt x="1716" y="152"/>
                  </a:lnTo>
                  <a:lnTo>
                    <a:pt x="1716" y="152"/>
                  </a:lnTo>
                  <a:lnTo>
                    <a:pt x="1628" y="190"/>
                  </a:lnTo>
                  <a:lnTo>
                    <a:pt x="1540" y="230"/>
                  </a:lnTo>
                  <a:lnTo>
                    <a:pt x="1454" y="270"/>
                  </a:lnTo>
                  <a:lnTo>
                    <a:pt x="1370" y="312"/>
                  </a:lnTo>
                  <a:lnTo>
                    <a:pt x="1284" y="356"/>
                  </a:lnTo>
                  <a:lnTo>
                    <a:pt x="1200" y="402"/>
                  </a:lnTo>
                  <a:lnTo>
                    <a:pt x="1118" y="448"/>
                  </a:lnTo>
                  <a:lnTo>
                    <a:pt x="1036" y="496"/>
                  </a:lnTo>
                  <a:lnTo>
                    <a:pt x="1036" y="496"/>
                  </a:lnTo>
                  <a:lnTo>
                    <a:pt x="954" y="546"/>
                  </a:lnTo>
                  <a:lnTo>
                    <a:pt x="872" y="596"/>
                  </a:lnTo>
                  <a:lnTo>
                    <a:pt x="792" y="648"/>
                  </a:lnTo>
                  <a:lnTo>
                    <a:pt x="714" y="700"/>
                  </a:lnTo>
                  <a:lnTo>
                    <a:pt x="636" y="756"/>
                  </a:lnTo>
                  <a:lnTo>
                    <a:pt x="558" y="812"/>
                  </a:lnTo>
                  <a:lnTo>
                    <a:pt x="484" y="870"/>
                  </a:lnTo>
                  <a:lnTo>
                    <a:pt x="410" y="930"/>
                  </a:lnTo>
                  <a:lnTo>
                    <a:pt x="410" y="930"/>
                  </a:lnTo>
                  <a:lnTo>
                    <a:pt x="338" y="992"/>
                  </a:lnTo>
                  <a:lnTo>
                    <a:pt x="268" y="1058"/>
                  </a:lnTo>
                  <a:lnTo>
                    <a:pt x="234" y="1092"/>
                  </a:lnTo>
                  <a:lnTo>
                    <a:pt x="202" y="1126"/>
                  </a:lnTo>
                  <a:lnTo>
                    <a:pt x="170" y="1162"/>
                  </a:lnTo>
                  <a:lnTo>
                    <a:pt x="140" y="1198"/>
                  </a:lnTo>
                  <a:lnTo>
                    <a:pt x="140" y="1198"/>
                  </a:lnTo>
                  <a:lnTo>
                    <a:pt x="110" y="1236"/>
                  </a:lnTo>
                  <a:lnTo>
                    <a:pt x="84" y="1276"/>
                  </a:lnTo>
                  <a:lnTo>
                    <a:pt x="58" y="1316"/>
                  </a:lnTo>
                  <a:lnTo>
                    <a:pt x="36" y="1358"/>
                  </a:lnTo>
                  <a:lnTo>
                    <a:pt x="36" y="1358"/>
                  </a:lnTo>
                  <a:lnTo>
                    <a:pt x="28" y="1380"/>
                  </a:lnTo>
                  <a:lnTo>
                    <a:pt x="18" y="1402"/>
                  </a:lnTo>
                  <a:lnTo>
                    <a:pt x="12" y="1424"/>
                  </a:lnTo>
                  <a:lnTo>
                    <a:pt x="6" y="1448"/>
                  </a:lnTo>
                  <a:lnTo>
                    <a:pt x="2" y="1472"/>
                  </a:lnTo>
                  <a:lnTo>
                    <a:pt x="0" y="1494"/>
                  </a:lnTo>
                  <a:lnTo>
                    <a:pt x="0" y="1518"/>
                  </a:lnTo>
                  <a:lnTo>
                    <a:pt x="2" y="1542"/>
                  </a:lnTo>
                  <a:lnTo>
                    <a:pt x="2" y="1542"/>
                  </a:lnTo>
                  <a:close/>
                </a:path>
              </a:pathLst>
            </a:custGeom>
            <a:solidFill>
              <a:schemeClr val="accent3"/>
            </a:solidFill>
            <a:ln>
              <a:noFill/>
            </a:ln>
          </p:spPr>
          <p:txBody>
            <a:bodyPr vert="horz" wrap="square" lIns="91440" tIns="45720" rIns="91440" bIns="45720" numCol="1" anchor="t" anchorCtr="0" compatLnSpc="1"/>
            <a:lstStyle/>
            <a:p>
              <a:endParaRPr lang="en-AU">
                <a:latin typeface="inpin heiti" panose="00000500000000000000" pitchFamily="2" charset="-122"/>
                <a:ea typeface="inpin heiti" panose="00000500000000000000" pitchFamily="2" charset="-122"/>
                <a:sym typeface="inpin heiti" panose="00000500000000000000" pitchFamily="2" charset="-122"/>
              </a:endParaRPr>
            </a:p>
          </p:txBody>
        </p:sp>
        <p:sp>
          <p:nvSpPr>
            <p:cNvPr id="11" name="Freeform 9"/>
            <p:cNvSpPr/>
            <p:nvPr/>
          </p:nvSpPr>
          <p:spPr bwMode="auto">
            <a:xfrm>
              <a:off x="3540125" y="269875"/>
              <a:ext cx="4114800" cy="2778125"/>
            </a:xfrm>
            <a:custGeom>
              <a:avLst/>
              <a:gdLst>
                <a:gd name="T0" fmla="*/ 2586 w 2592"/>
                <a:gd name="T1" fmla="*/ 392 h 1750"/>
                <a:gd name="T2" fmla="*/ 2576 w 2592"/>
                <a:gd name="T3" fmla="*/ 342 h 1750"/>
                <a:gd name="T4" fmla="*/ 2554 w 2592"/>
                <a:gd name="T5" fmla="*/ 302 h 1750"/>
                <a:gd name="T6" fmla="*/ 2518 w 2592"/>
                <a:gd name="T7" fmla="*/ 276 h 1750"/>
                <a:gd name="T8" fmla="*/ 2470 w 2592"/>
                <a:gd name="T9" fmla="*/ 258 h 1750"/>
                <a:gd name="T10" fmla="*/ 2410 w 2592"/>
                <a:gd name="T11" fmla="*/ 252 h 1750"/>
                <a:gd name="T12" fmla="*/ 2340 w 2592"/>
                <a:gd name="T13" fmla="*/ 254 h 1750"/>
                <a:gd name="T14" fmla="*/ 2262 w 2592"/>
                <a:gd name="T15" fmla="*/ 266 h 1750"/>
                <a:gd name="T16" fmla="*/ 2174 w 2592"/>
                <a:gd name="T17" fmla="*/ 286 h 1750"/>
                <a:gd name="T18" fmla="*/ 2078 w 2592"/>
                <a:gd name="T19" fmla="*/ 314 h 1750"/>
                <a:gd name="T20" fmla="*/ 1870 w 2592"/>
                <a:gd name="T21" fmla="*/ 390 h 1750"/>
                <a:gd name="T22" fmla="*/ 1642 w 2592"/>
                <a:gd name="T23" fmla="*/ 490 h 1750"/>
                <a:gd name="T24" fmla="*/ 1404 w 2592"/>
                <a:gd name="T25" fmla="*/ 608 h 1750"/>
                <a:gd name="T26" fmla="*/ 1164 w 2592"/>
                <a:gd name="T27" fmla="*/ 742 h 1750"/>
                <a:gd name="T28" fmla="*/ 930 w 2592"/>
                <a:gd name="T29" fmla="*/ 888 h 1750"/>
                <a:gd name="T30" fmla="*/ 706 w 2592"/>
                <a:gd name="T31" fmla="*/ 1036 h 1750"/>
                <a:gd name="T32" fmla="*/ 504 w 2592"/>
                <a:gd name="T33" fmla="*/ 1188 h 1750"/>
                <a:gd name="T34" fmla="*/ 330 w 2592"/>
                <a:gd name="T35" fmla="*/ 1334 h 1750"/>
                <a:gd name="T36" fmla="*/ 256 w 2592"/>
                <a:gd name="T37" fmla="*/ 1404 h 1750"/>
                <a:gd name="T38" fmla="*/ 192 w 2592"/>
                <a:gd name="T39" fmla="*/ 1472 h 1750"/>
                <a:gd name="T40" fmla="*/ 138 w 2592"/>
                <a:gd name="T41" fmla="*/ 1536 h 1750"/>
                <a:gd name="T42" fmla="*/ 96 w 2592"/>
                <a:gd name="T43" fmla="*/ 1596 h 1750"/>
                <a:gd name="T44" fmla="*/ 68 w 2592"/>
                <a:gd name="T45" fmla="*/ 1652 h 1750"/>
                <a:gd name="T46" fmla="*/ 54 w 2592"/>
                <a:gd name="T47" fmla="*/ 1704 h 1750"/>
                <a:gd name="T48" fmla="*/ 54 w 2592"/>
                <a:gd name="T49" fmla="*/ 1750 h 1750"/>
                <a:gd name="T50" fmla="*/ 2 w 2592"/>
                <a:gd name="T51" fmla="*/ 1524 h 1750"/>
                <a:gd name="T52" fmla="*/ 4 w 2592"/>
                <a:gd name="T53" fmla="*/ 1464 h 1750"/>
                <a:gd name="T54" fmla="*/ 18 w 2592"/>
                <a:gd name="T55" fmla="*/ 1400 h 1750"/>
                <a:gd name="T56" fmla="*/ 48 w 2592"/>
                <a:gd name="T57" fmla="*/ 1334 h 1750"/>
                <a:gd name="T58" fmla="*/ 90 w 2592"/>
                <a:gd name="T59" fmla="*/ 1266 h 1750"/>
                <a:gd name="T60" fmla="*/ 144 w 2592"/>
                <a:gd name="T61" fmla="*/ 1194 h 1750"/>
                <a:gd name="T62" fmla="*/ 210 w 2592"/>
                <a:gd name="T63" fmla="*/ 1122 h 1750"/>
                <a:gd name="T64" fmla="*/ 286 w 2592"/>
                <a:gd name="T65" fmla="*/ 1048 h 1750"/>
                <a:gd name="T66" fmla="*/ 372 w 2592"/>
                <a:gd name="T67" fmla="*/ 974 h 1750"/>
                <a:gd name="T68" fmla="*/ 564 w 2592"/>
                <a:gd name="T69" fmla="*/ 826 h 1750"/>
                <a:gd name="T70" fmla="*/ 782 w 2592"/>
                <a:gd name="T71" fmla="*/ 678 h 1750"/>
                <a:gd name="T72" fmla="*/ 1018 w 2592"/>
                <a:gd name="T73" fmla="*/ 538 h 1750"/>
                <a:gd name="T74" fmla="*/ 1260 w 2592"/>
                <a:gd name="T75" fmla="*/ 406 h 1750"/>
                <a:gd name="T76" fmla="*/ 1506 w 2592"/>
                <a:gd name="T77" fmla="*/ 288 h 1750"/>
                <a:gd name="T78" fmla="*/ 1744 w 2592"/>
                <a:gd name="T79" fmla="*/ 184 h 1750"/>
                <a:gd name="T80" fmla="*/ 1968 w 2592"/>
                <a:gd name="T81" fmla="*/ 100 h 1750"/>
                <a:gd name="T82" fmla="*/ 2168 w 2592"/>
                <a:gd name="T83" fmla="*/ 40 h 1750"/>
                <a:gd name="T84" fmla="*/ 2258 w 2592"/>
                <a:gd name="T85" fmla="*/ 20 h 1750"/>
                <a:gd name="T86" fmla="*/ 2340 w 2592"/>
                <a:gd name="T87" fmla="*/ 6 h 1750"/>
                <a:gd name="T88" fmla="*/ 2412 w 2592"/>
                <a:gd name="T89" fmla="*/ 0 h 1750"/>
                <a:gd name="T90" fmla="*/ 2472 w 2592"/>
                <a:gd name="T91" fmla="*/ 2 h 1750"/>
                <a:gd name="T92" fmla="*/ 2522 w 2592"/>
                <a:gd name="T93" fmla="*/ 10 h 1750"/>
                <a:gd name="T94" fmla="*/ 2560 w 2592"/>
                <a:gd name="T95" fmla="*/ 30 h 1750"/>
                <a:gd name="T96" fmla="*/ 2584 w 2592"/>
                <a:gd name="T97" fmla="*/ 58 h 1750"/>
                <a:gd name="T98" fmla="*/ 2592 w 2592"/>
                <a:gd name="T99" fmla="*/ 94 h 1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92" h="1750">
                  <a:moveTo>
                    <a:pt x="2586" y="392"/>
                  </a:moveTo>
                  <a:lnTo>
                    <a:pt x="2586" y="392"/>
                  </a:lnTo>
                  <a:lnTo>
                    <a:pt x="2582" y="364"/>
                  </a:lnTo>
                  <a:lnTo>
                    <a:pt x="2576" y="342"/>
                  </a:lnTo>
                  <a:lnTo>
                    <a:pt x="2568" y="320"/>
                  </a:lnTo>
                  <a:lnTo>
                    <a:pt x="2554" y="302"/>
                  </a:lnTo>
                  <a:lnTo>
                    <a:pt x="2538" y="288"/>
                  </a:lnTo>
                  <a:lnTo>
                    <a:pt x="2518" y="276"/>
                  </a:lnTo>
                  <a:lnTo>
                    <a:pt x="2496" y="266"/>
                  </a:lnTo>
                  <a:lnTo>
                    <a:pt x="2470" y="258"/>
                  </a:lnTo>
                  <a:lnTo>
                    <a:pt x="2442" y="254"/>
                  </a:lnTo>
                  <a:lnTo>
                    <a:pt x="2410" y="252"/>
                  </a:lnTo>
                  <a:lnTo>
                    <a:pt x="2376" y="252"/>
                  </a:lnTo>
                  <a:lnTo>
                    <a:pt x="2340" y="254"/>
                  </a:lnTo>
                  <a:lnTo>
                    <a:pt x="2302" y="258"/>
                  </a:lnTo>
                  <a:lnTo>
                    <a:pt x="2262" y="266"/>
                  </a:lnTo>
                  <a:lnTo>
                    <a:pt x="2218" y="274"/>
                  </a:lnTo>
                  <a:lnTo>
                    <a:pt x="2174" y="286"/>
                  </a:lnTo>
                  <a:lnTo>
                    <a:pt x="2126" y="298"/>
                  </a:lnTo>
                  <a:lnTo>
                    <a:pt x="2078" y="314"/>
                  </a:lnTo>
                  <a:lnTo>
                    <a:pt x="1976" y="348"/>
                  </a:lnTo>
                  <a:lnTo>
                    <a:pt x="1870" y="390"/>
                  </a:lnTo>
                  <a:lnTo>
                    <a:pt x="1758" y="436"/>
                  </a:lnTo>
                  <a:lnTo>
                    <a:pt x="1642" y="490"/>
                  </a:lnTo>
                  <a:lnTo>
                    <a:pt x="1524" y="548"/>
                  </a:lnTo>
                  <a:lnTo>
                    <a:pt x="1404" y="608"/>
                  </a:lnTo>
                  <a:lnTo>
                    <a:pt x="1284" y="674"/>
                  </a:lnTo>
                  <a:lnTo>
                    <a:pt x="1164" y="742"/>
                  </a:lnTo>
                  <a:lnTo>
                    <a:pt x="1046" y="814"/>
                  </a:lnTo>
                  <a:lnTo>
                    <a:pt x="930" y="888"/>
                  </a:lnTo>
                  <a:lnTo>
                    <a:pt x="816" y="962"/>
                  </a:lnTo>
                  <a:lnTo>
                    <a:pt x="706" y="1036"/>
                  </a:lnTo>
                  <a:lnTo>
                    <a:pt x="602" y="1112"/>
                  </a:lnTo>
                  <a:lnTo>
                    <a:pt x="504" y="1188"/>
                  </a:lnTo>
                  <a:lnTo>
                    <a:pt x="412" y="1262"/>
                  </a:lnTo>
                  <a:lnTo>
                    <a:pt x="330" y="1334"/>
                  </a:lnTo>
                  <a:lnTo>
                    <a:pt x="292" y="1370"/>
                  </a:lnTo>
                  <a:lnTo>
                    <a:pt x="256" y="1404"/>
                  </a:lnTo>
                  <a:lnTo>
                    <a:pt x="222" y="1438"/>
                  </a:lnTo>
                  <a:lnTo>
                    <a:pt x="192" y="1472"/>
                  </a:lnTo>
                  <a:lnTo>
                    <a:pt x="164" y="1504"/>
                  </a:lnTo>
                  <a:lnTo>
                    <a:pt x="138" y="1536"/>
                  </a:lnTo>
                  <a:lnTo>
                    <a:pt x="116" y="1568"/>
                  </a:lnTo>
                  <a:lnTo>
                    <a:pt x="96" y="1596"/>
                  </a:lnTo>
                  <a:lnTo>
                    <a:pt x="80" y="1626"/>
                  </a:lnTo>
                  <a:lnTo>
                    <a:pt x="68" y="1652"/>
                  </a:lnTo>
                  <a:lnTo>
                    <a:pt x="60" y="1680"/>
                  </a:lnTo>
                  <a:lnTo>
                    <a:pt x="54" y="1704"/>
                  </a:lnTo>
                  <a:lnTo>
                    <a:pt x="52" y="1728"/>
                  </a:lnTo>
                  <a:lnTo>
                    <a:pt x="54" y="1750"/>
                  </a:lnTo>
                  <a:lnTo>
                    <a:pt x="2" y="1524"/>
                  </a:lnTo>
                  <a:lnTo>
                    <a:pt x="2" y="1524"/>
                  </a:lnTo>
                  <a:lnTo>
                    <a:pt x="0" y="1496"/>
                  </a:lnTo>
                  <a:lnTo>
                    <a:pt x="4" y="1464"/>
                  </a:lnTo>
                  <a:lnTo>
                    <a:pt x="8" y="1434"/>
                  </a:lnTo>
                  <a:lnTo>
                    <a:pt x="18" y="1400"/>
                  </a:lnTo>
                  <a:lnTo>
                    <a:pt x="32" y="1368"/>
                  </a:lnTo>
                  <a:lnTo>
                    <a:pt x="48" y="1334"/>
                  </a:lnTo>
                  <a:lnTo>
                    <a:pt x="68" y="1300"/>
                  </a:lnTo>
                  <a:lnTo>
                    <a:pt x="90" y="1266"/>
                  </a:lnTo>
                  <a:lnTo>
                    <a:pt x="116" y="1230"/>
                  </a:lnTo>
                  <a:lnTo>
                    <a:pt x="144" y="1194"/>
                  </a:lnTo>
                  <a:lnTo>
                    <a:pt x="176" y="1158"/>
                  </a:lnTo>
                  <a:lnTo>
                    <a:pt x="210" y="1122"/>
                  </a:lnTo>
                  <a:lnTo>
                    <a:pt x="248" y="1086"/>
                  </a:lnTo>
                  <a:lnTo>
                    <a:pt x="286" y="1048"/>
                  </a:lnTo>
                  <a:lnTo>
                    <a:pt x="328" y="1012"/>
                  </a:lnTo>
                  <a:lnTo>
                    <a:pt x="372" y="974"/>
                  </a:lnTo>
                  <a:lnTo>
                    <a:pt x="464" y="900"/>
                  </a:lnTo>
                  <a:lnTo>
                    <a:pt x="564" y="826"/>
                  </a:lnTo>
                  <a:lnTo>
                    <a:pt x="670" y="752"/>
                  </a:lnTo>
                  <a:lnTo>
                    <a:pt x="782" y="678"/>
                  </a:lnTo>
                  <a:lnTo>
                    <a:pt x="898" y="608"/>
                  </a:lnTo>
                  <a:lnTo>
                    <a:pt x="1018" y="538"/>
                  </a:lnTo>
                  <a:lnTo>
                    <a:pt x="1138" y="470"/>
                  </a:lnTo>
                  <a:lnTo>
                    <a:pt x="1260" y="406"/>
                  </a:lnTo>
                  <a:lnTo>
                    <a:pt x="1384" y="344"/>
                  </a:lnTo>
                  <a:lnTo>
                    <a:pt x="1506" y="288"/>
                  </a:lnTo>
                  <a:lnTo>
                    <a:pt x="1626" y="234"/>
                  </a:lnTo>
                  <a:lnTo>
                    <a:pt x="1744" y="184"/>
                  </a:lnTo>
                  <a:lnTo>
                    <a:pt x="1858" y="140"/>
                  </a:lnTo>
                  <a:lnTo>
                    <a:pt x="1968" y="100"/>
                  </a:lnTo>
                  <a:lnTo>
                    <a:pt x="2072" y="68"/>
                  </a:lnTo>
                  <a:lnTo>
                    <a:pt x="2168" y="40"/>
                  </a:lnTo>
                  <a:lnTo>
                    <a:pt x="2214" y="28"/>
                  </a:lnTo>
                  <a:lnTo>
                    <a:pt x="2258" y="20"/>
                  </a:lnTo>
                  <a:lnTo>
                    <a:pt x="2300" y="12"/>
                  </a:lnTo>
                  <a:lnTo>
                    <a:pt x="2340" y="6"/>
                  </a:lnTo>
                  <a:lnTo>
                    <a:pt x="2376" y="2"/>
                  </a:lnTo>
                  <a:lnTo>
                    <a:pt x="2412" y="0"/>
                  </a:lnTo>
                  <a:lnTo>
                    <a:pt x="2444" y="0"/>
                  </a:lnTo>
                  <a:lnTo>
                    <a:pt x="2472" y="2"/>
                  </a:lnTo>
                  <a:lnTo>
                    <a:pt x="2498" y="4"/>
                  </a:lnTo>
                  <a:lnTo>
                    <a:pt x="2522" y="10"/>
                  </a:lnTo>
                  <a:lnTo>
                    <a:pt x="2542" y="20"/>
                  </a:lnTo>
                  <a:lnTo>
                    <a:pt x="2560" y="30"/>
                  </a:lnTo>
                  <a:lnTo>
                    <a:pt x="2572" y="42"/>
                  </a:lnTo>
                  <a:lnTo>
                    <a:pt x="2584" y="58"/>
                  </a:lnTo>
                  <a:lnTo>
                    <a:pt x="2590" y="74"/>
                  </a:lnTo>
                  <a:lnTo>
                    <a:pt x="2592" y="94"/>
                  </a:lnTo>
                  <a:lnTo>
                    <a:pt x="2586" y="392"/>
                  </a:lnTo>
                  <a:close/>
                </a:path>
              </a:pathLst>
            </a:custGeom>
            <a:solidFill>
              <a:schemeClr val="accent3">
                <a:lumMod val="75000"/>
              </a:schemeClr>
            </a:solidFill>
            <a:ln>
              <a:noFill/>
            </a:ln>
          </p:spPr>
          <p:txBody>
            <a:bodyPr vert="horz" wrap="square" lIns="91440" tIns="45720" rIns="91440" bIns="45720" numCol="1" anchor="t" anchorCtr="0" compatLnSpc="1"/>
            <a:lstStyle/>
            <a:p>
              <a:endParaRPr lang="en-AU">
                <a:latin typeface="inpin heiti" panose="00000500000000000000" pitchFamily="2" charset="-122"/>
                <a:ea typeface="inpin heiti" panose="00000500000000000000" pitchFamily="2" charset="-122"/>
                <a:sym typeface="inpin heiti" panose="00000500000000000000" pitchFamily="2" charset="-122"/>
              </a:endParaRPr>
            </a:p>
          </p:txBody>
        </p:sp>
        <p:sp>
          <p:nvSpPr>
            <p:cNvPr id="12" name="Freeform 10"/>
            <p:cNvSpPr/>
            <p:nvPr/>
          </p:nvSpPr>
          <p:spPr bwMode="auto">
            <a:xfrm>
              <a:off x="3540125" y="266700"/>
              <a:ext cx="4114800" cy="2422525"/>
            </a:xfrm>
            <a:custGeom>
              <a:avLst/>
              <a:gdLst>
                <a:gd name="T0" fmla="*/ 0 w 2592"/>
                <a:gd name="T1" fmla="*/ 1502 h 1526"/>
                <a:gd name="T2" fmla="*/ 10 w 2592"/>
                <a:gd name="T3" fmla="*/ 1428 h 1526"/>
                <a:gd name="T4" fmla="*/ 26 w 2592"/>
                <a:gd name="T5" fmla="*/ 1380 h 1526"/>
                <a:gd name="T6" fmla="*/ 46 w 2592"/>
                <a:gd name="T7" fmla="*/ 1334 h 1526"/>
                <a:gd name="T8" fmla="*/ 130 w 2592"/>
                <a:gd name="T9" fmla="*/ 1210 h 1526"/>
                <a:gd name="T10" fmla="*/ 196 w 2592"/>
                <a:gd name="T11" fmla="*/ 1134 h 1526"/>
                <a:gd name="T12" fmla="*/ 304 w 2592"/>
                <a:gd name="T13" fmla="*/ 1028 h 1526"/>
                <a:gd name="T14" fmla="*/ 456 w 2592"/>
                <a:gd name="T15" fmla="*/ 900 h 1526"/>
                <a:gd name="T16" fmla="*/ 702 w 2592"/>
                <a:gd name="T17" fmla="*/ 726 h 1526"/>
                <a:gd name="T18" fmla="*/ 870 w 2592"/>
                <a:gd name="T19" fmla="*/ 618 h 1526"/>
                <a:gd name="T20" fmla="*/ 1130 w 2592"/>
                <a:gd name="T21" fmla="*/ 468 h 1526"/>
                <a:gd name="T22" fmla="*/ 1308 w 2592"/>
                <a:gd name="T23" fmla="*/ 376 h 1526"/>
                <a:gd name="T24" fmla="*/ 1488 w 2592"/>
                <a:gd name="T25" fmla="*/ 290 h 1526"/>
                <a:gd name="T26" fmla="*/ 1764 w 2592"/>
                <a:gd name="T27" fmla="*/ 172 h 1526"/>
                <a:gd name="T28" fmla="*/ 1952 w 2592"/>
                <a:gd name="T29" fmla="*/ 102 h 1526"/>
                <a:gd name="T30" fmla="*/ 2192 w 2592"/>
                <a:gd name="T31" fmla="*/ 32 h 1526"/>
                <a:gd name="T32" fmla="*/ 2292 w 2592"/>
                <a:gd name="T33" fmla="*/ 12 h 1526"/>
                <a:gd name="T34" fmla="*/ 2440 w 2592"/>
                <a:gd name="T35" fmla="*/ 0 h 1526"/>
                <a:gd name="T36" fmla="*/ 2490 w 2592"/>
                <a:gd name="T37" fmla="*/ 4 h 1526"/>
                <a:gd name="T38" fmla="*/ 2538 w 2592"/>
                <a:gd name="T39" fmla="*/ 18 h 1526"/>
                <a:gd name="T40" fmla="*/ 2570 w 2592"/>
                <a:gd name="T41" fmla="*/ 40 h 1526"/>
                <a:gd name="T42" fmla="*/ 2584 w 2592"/>
                <a:gd name="T43" fmla="*/ 60 h 1526"/>
                <a:gd name="T44" fmla="*/ 2592 w 2592"/>
                <a:gd name="T45" fmla="*/ 96 h 1526"/>
                <a:gd name="T46" fmla="*/ 2588 w 2592"/>
                <a:gd name="T47" fmla="*/ 72 h 1526"/>
                <a:gd name="T48" fmla="*/ 2576 w 2592"/>
                <a:gd name="T49" fmla="*/ 50 h 1526"/>
                <a:gd name="T50" fmla="*/ 2550 w 2592"/>
                <a:gd name="T51" fmla="*/ 26 h 1526"/>
                <a:gd name="T52" fmla="*/ 2514 w 2592"/>
                <a:gd name="T53" fmla="*/ 12 h 1526"/>
                <a:gd name="T54" fmla="*/ 2440 w 2592"/>
                <a:gd name="T55" fmla="*/ 2 h 1526"/>
                <a:gd name="T56" fmla="*/ 2342 w 2592"/>
                <a:gd name="T57" fmla="*/ 10 h 1526"/>
                <a:gd name="T58" fmla="*/ 2244 w 2592"/>
                <a:gd name="T59" fmla="*/ 28 h 1526"/>
                <a:gd name="T60" fmla="*/ 2050 w 2592"/>
                <a:gd name="T61" fmla="*/ 80 h 1526"/>
                <a:gd name="T62" fmla="*/ 1862 w 2592"/>
                <a:gd name="T63" fmla="*/ 146 h 1526"/>
                <a:gd name="T64" fmla="*/ 1586 w 2592"/>
                <a:gd name="T65" fmla="*/ 260 h 1526"/>
                <a:gd name="T66" fmla="*/ 1314 w 2592"/>
                <a:gd name="T67" fmla="*/ 388 h 1526"/>
                <a:gd name="T68" fmla="*/ 1138 w 2592"/>
                <a:gd name="T69" fmla="*/ 482 h 1526"/>
                <a:gd name="T70" fmla="*/ 878 w 2592"/>
                <a:gd name="T71" fmla="*/ 630 h 1526"/>
                <a:gd name="T72" fmla="*/ 626 w 2592"/>
                <a:gd name="T73" fmla="*/ 792 h 1526"/>
                <a:gd name="T74" fmla="*/ 464 w 2592"/>
                <a:gd name="T75" fmla="*/ 910 h 1526"/>
                <a:gd name="T76" fmla="*/ 272 w 2592"/>
                <a:gd name="T77" fmla="*/ 1070 h 1526"/>
                <a:gd name="T78" fmla="*/ 168 w 2592"/>
                <a:gd name="T79" fmla="*/ 1176 h 1526"/>
                <a:gd name="T80" fmla="*/ 104 w 2592"/>
                <a:gd name="T81" fmla="*/ 1252 h 1526"/>
                <a:gd name="T82" fmla="*/ 50 w 2592"/>
                <a:gd name="T83" fmla="*/ 1336 h 1526"/>
                <a:gd name="T84" fmla="*/ 20 w 2592"/>
                <a:gd name="T85" fmla="*/ 1404 h 1526"/>
                <a:gd name="T86" fmla="*/ 2 w 2592"/>
                <a:gd name="T87" fmla="*/ 1478 h 1526"/>
                <a:gd name="T88" fmla="*/ 2 w 2592"/>
                <a:gd name="T89" fmla="*/ 1526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92" h="1526">
                  <a:moveTo>
                    <a:pt x="2" y="1526"/>
                  </a:moveTo>
                  <a:lnTo>
                    <a:pt x="2" y="1526"/>
                  </a:lnTo>
                  <a:lnTo>
                    <a:pt x="0" y="1502"/>
                  </a:lnTo>
                  <a:lnTo>
                    <a:pt x="2" y="1476"/>
                  </a:lnTo>
                  <a:lnTo>
                    <a:pt x="4" y="1452"/>
                  </a:lnTo>
                  <a:lnTo>
                    <a:pt x="10" y="1428"/>
                  </a:lnTo>
                  <a:lnTo>
                    <a:pt x="10" y="1428"/>
                  </a:lnTo>
                  <a:lnTo>
                    <a:pt x="18" y="1404"/>
                  </a:lnTo>
                  <a:lnTo>
                    <a:pt x="26" y="1380"/>
                  </a:lnTo>
                  <a:lnTo>
                    <a:pt x="36" y="1358"/>
                  </a:lnTo>
                  <a:lnTo>
                    <a:pt x="46" y="1334"/>
                  </a:lnTo>
                  <a:lnTo>
                    <a:pt x="46" y="1334"/>
                  </a:lnTo>
                  <a:lnTo>
                    <a:pt x="72" y="1292"/>
                  </a:lnTo>
                  <a:lnTo>
                    <a:pt x="100" y="1250"/>
                  </a:lnTo>
                  <a:lnTo>
                    <a:pt x="130" y="1210"/>
                  </a:lnTo>
                  <a:lnTo>
                    <a:pt x="162" y="1172"/>
                  </a:lnTo>
                  <a:lnTo>
                    <a:pt x="162" y="1172"/>
                  </a:lnTo>
                  <a:lnTo>
                    <a:pt x="196" y="1134"/>
                  </a:lnTo>
                  <a:lnTo>
                    <a:pt x="230" y="1098"/>
                  </a:lnTo>
                  <a:lnTo>
                    <a:pt x="266" y="1062"/>
                  </a:lnTo>
                  <a:lnTo>
                    <a:pt x="304" y="1028"/>
                  </a:lnTo>
                  <a:lnTo>
                    <a:pt x="378" y="964"/>
                  </a:lnTo>
                  <a:lnTo>
                    <a:pt x="456" y="900"/>
                  </a:lnTo>
                  <a:lnTo>
                    <a:pt x="456" y="900"/>
                  </a:lnTo>
                  <a:lnTo>
                    <a:pt x="536" y="840"/>
                  </a:lnTo>
                  <a:lnTo>
                    <a:pt x="618" y="782"/>
                  </a:lnTo>
                  <a:lnTo>
                    <a:pt x="702" y="726"/>
                  </a:lnTo>
                  <a:lnTo>
                    <a:pt x="786" y="672"/>
                  </a:lnTo>
                  <a:lnTo>
                    <a:pt x="786" y="672"/>
                  </a:lnTo>
                  <a:lnTo>
                    <a:pt x="870" y="618"/>
                  </a:lnTo>
                  <a:lnTo>
                    <a:pt x="956" y="568"/>
                  </a:lnTo>
                  <a:lnTo>
                    <a:pt x="1044" y="518"/>
                  </a:lnTo>
                  <a:lnTo>
                    <a:pt x="1130" y="468"/>
                  </a:lnTo>
                  <a:lnTo>
                    <a:pt x="1130" y="468"/>
                  </a:lnTo>
                  <a:lnTo>
                    <a:pt x="1220" y="422"/>
                  </a:lnTo>
                  <a:lnTo>
                    <a:pt x="1308" y="376"/>
                  </a:lnTo>
                  <a:lnTo>
                    <a:pt x="1398" y="332"/>
                  </a:lnTo>
                  <a:lnTo>
                    <a:pt x="1488" y="290"/>
                  </a:lnTo>
                  <a:lnTo>
                    <a:pt x="1488" y="290"/>
                  </a:lnTo>
                  <a:lnTo>
                    <a:pt x="1580" y="248"/>
                  </a:lnTo>
                  <a:lnTo>
                    <a:pt x="1672" y="210"/>
                  </a:lnTo>
                  <a:lnTo>
                    <a:pt x="1764" y="172"/>
                  </a:lnTo>
                  <a:lnTo>
                    <a:pt x="1858" y="136"/>
                  </a:lnTo>
                  <a:lnTo>
                    <a:pt x="1858" y="136"/>
                  </a:lnTo>
                  <a:lnTo>
                    <a:pt x="1952" y="102"/>
                  </a:lnTo>
                  <a:lnTo>
                    <a:pt x="2048" y="72"/>
                  </a:lnTo>
                  <a:lnTo>
                    <a:pt x="2144" y="44"/>
                  </a:lnTo>
                  <a:lnTo>
                    <a:pt x="2192" y="32"/>
                  </a:lnTo>
                  <a:lnTo>
                    <a:pt x="2242" y="22"/>
                  </a:lnTo>
                  <a:lnTo>
                    <a:pt x="2242" y="22"/>
                  </a:lnTo>
                  <a:lnTo>
                    <a:pt x="2292" y="12"/>
                  </a:lnTo>
                  <a:lnTo>
                    <a:pt x="2340" y="4"/>
                  </a:lnTo>
                  <a:lnTo>
                    <a:pt x="2390" y="0"/>
                  </a:lnTo>
                  <a:lnTo>
                    <a:pt x="2440" y="0"/>
                  </a:lnTo>
                  <a:lnTo>
                    <a:pt x="2440" y="0"/>
                  </a:lnTo>
                  <a:lnTo>
                    <a:pt x="2466" y="0"/>
                  </a:lnTo>
                  <a:lnTo>
                    <a:pt x="2490" y="4"/>
                  </a:lnTo>
                  <a:lnTo>
                    <a:pt x="2516" y="10"/>
                  </a:lnTo>
                  <a:lnTo>
                    <a:pt x="2538" y="18"/>
                  </a:lnTo>
                  <a:lnTo>
                    <a:pt x="2538" y="18"/>
                  </a:lnTo>
                  <a:lnTo>
                    <a:pt x="2550" y="24"/>
                  </a:lnTo>
                  <a:lnTo>
                    <a:pt x="2560" y="32"/>
                  </a:lnTo>
                  <a:lnTo>
                    <a:pt x="2570" y="40"/>
                  </a:lnTo>
                  <a:lnTo>
                    <a:pt x="2578" y="50"/>
                  </a:lnTo>
                  <a:lnTo>
                    <a:pt x="2578" y="50"/>
                  </a:lnTo>
                  <a:lnTo>
                    <a:pt x="2584" y="60"/>
                  </a:lnTo>
                  <a:lnTo>
                    <a:pt x="2588" y="72"/>
                  </a:lnTo>
                  <a:lnTo>
                    <a:pt x="2592" y="84"/>
                  </a:lnTo>
                  <a:lnTo>
                    <a:pt x="2592" y="96"/>
                  </a:lnTo>
                  <a:lnTo>
                    <a:pt x="2592" y="96"/>
                  </a:lnTo>
                  <a:lnTo>
                    <a:pt x="2590" y="84"/>
                  </a:lnTo>
                  <a:lnTo>
                    <a:pt x="2588" y="72"/>
                  </a:lnTo>
                  <a:lnTo>
                    <a:pt x="2584" y="60"/>
                  </a:lnTo>
                  <a:lnTo>
                    <a:pt x="2576" y="50"/>
                  </a:lnTo>
                  <a:lnTo>
                    <a:pt x="2576" y="50"/>
                  </a:lnTo>
                  <a:lnTo>
                    <a:pt x="2568" y="40"/>
                  </a:lnTo>
                  <a:lnTo>
                    <a:pt x="2560" y="32"/>
                  </a:lnTo>
                  <a:lnTo>
                    <a:pt x="2550" y="26"/>
                  </a:lnTo>
                  <a:lnTo>
                    <a:pt x="2538" y="20"/>
                  </a:lnTo>
                  <a:lnTo>
                    <a:pt x="2538" y="20"/>
                  </a:lnTo>
                  <a:lnTo>
                    <a:pt x="2514" y="12"/>
                  </a:lnTo>
                  <a:lnTo>
                    <a:pt x="2490" y="6"/>
                  </a:lnTo>
                  <a:lnTo>
                    <a:pt x="2466" y="4"/>
                  </a:lnTo>
                  <a:lnTo>
                    <a:pt x="2440" y="2"/>
                  </a:lnTo>
                  <a:lnTo>
                    <a:pt x="2440" y="2"/>
                  </a:lnTo>
                  <a:lnTo>
                    <a:pt x="2390" y="4"/>
                  </a:lnTo>
                  <a:lnTo>
                    <a:pt x="2342" y="10"/>
                  </a:lnTo>
                  <a:lnTo>
                    <a:pt x="2292" y="18"/>
                  </a:lnTo>
                  <a:lnTo>
                    <a:pt x="2244" y="28"/>
                  </a:lnTo>
                  <a:lnTo>
                    <a:pt x="2244" y="28"/>
                  </a:lnTo>
                  <a:lnTo>
                    <a:pt x="2194" y="40"/>
                  </a:lnTo>
                  <a:lnTo>
                    <a:pt x="2146" y="52"/>
                  </a:lnTo>
                  <a:lnTo>
                    <a:pt x="2050" y="80"/>
                  </a:lnTo>
                  <a:lnTo>
                    <a:pt x="1956" y="112"/>
                  </a:lnTo>
                  <a:lnTo>
                    <a:pt x="1862" y="146"/>
                  </a:lnTo>
                  <a:lnTo>
                    <a:pt x="1862" y="146"/>
                  </a:lnTo>
                  <a:lnTo>
                    <a:pt x="1770" y="182"/>
                  </a:lnTo>
                  <a:lnTo>
                    <a:pt x="1676" y="220"/>
                  </a:lnTo>
                  <a:lnTo>
                    <a:pt x="1586" y="260"/>
                  </a:lnTo>
                  <a:lnTo>
                    <a:pt x="1494" y="302"/>
                  </a:lnTo>
                  <a:lnTo>
                    <a:pt x="1404" y="344"/>
                  </a:lnTo>
                  <a:lnTo>
                    <a:pt x="1314" y="388"/>
                  </a:lnTo>
                  <a:lnTo>
                    <a:pt x="1226" y="434"/>
                  </a:lnTo>
                  <a:lnTo>
                    <a:pt x="1138" y="482"/>
                  </a:lnTo>
                  <a:lnTo>
                    <a:pt x="1138" y="482"/>
                  </a:lnTo>
                  <a:lnTo>
                    <a:pt x="1050" y="530"/>
                  </a:lnTo>
                  <a:lnTo>
                    <a:pt x="964" y="580"/>
                  </a:lnTo>
                  <a:lnTo>
                    <a:pt x="878" y="630"/>
                  </a:lnTo>
                  <a:lnTo>
                    <a:pt x="792" y="682"/>
                  </a:lnTo>
                  <a:lnTo>
                    <a:pt x="708" y="736"/>
                  </a:lnTo>
                  <a:lnTo>
                    <a:pt x="626" y="792"/>
                  </a:lnTo>
                  <a:lnTo>
                    <a:pt x="544" y="850"/>
                  </a:lnTo>
                  <a:lnTo>
                    <a:pt x="464" y="910"/>
                  </a:lnTo>
                  <a:lnTo>
                    <a:pt x="464" y="910"/>
                  </a:lnTo>
                  <a:lnTo>
                    <a:pt x="386" y="972"/>
                  </a:lnTo>
                  <a:lnTo>
                    <a:pt x="310" y="1036"/>
                  </a:lnTo>
                  <a:lnTo>
                    <a:pt x="272" y="1070"/>
                  </a:lnTo>
                  <a:lnTo>
                    <a:pt x="236" y="1104"/>
                  </a:lnTo>
                  <a:lnTo>
                    <a:pt x="202" y="1140"/>
                  </a:lnTo>
                  <a:lnTo>
                    <a:pt x="168" y="1176"/>
                  </a:lnTo>
                  <a:lnTo>
                    <a:pt x="168" y="1176"/>
                  </a:lnTo>
                  <a:lnTo>
                    <a:pt x="134" y="1214"/>
                  </a:lnTo>
                  <a:lnTo>
                    <a:pt x="104" y="1252"/>
                  </a:lnTo>
                  <a:lnTo>
                    <a:pt x="76" y="1294"/>
                  </a:lnTo>
                  <a:lnTo>
                    <a:pt x="50" y="1336"/>
                  </a:lnTo>
                  <a:lnTo>
                    <a:pt x="50" y="1336"/>
                  </a:lnTo>
                  <a:lnTo>
                    <a:pt x="38" y="1358"/>
                  </a:lnTo>
                  <a:lnTo>
                    <a:pt x="28" y="1382"/>
                  </a:lnTo>
                  <a:lnTo>
                    <a:pt x="20" y="1404"/>
                  </a:lnTo>
                  <a:lnTo>
                    <a:pt x="12" y="1428"/>
                  </a:lnTo>
                  <a:lnTo>
                    <a:pt x="6" y="1452"/>
                  </a:lnTo>
                  <a:lnTo>
                    <a:pt x="2" y="1478"/>
                  </a:lnTo>
                  <a:lnTo>
                    <a:pt x="2" y="1502"/>
                  </a:lnTo>
                  <a:lnTo>
                    <a:pt x="2" y="1526"/>
                  </a:lnTo>
                  <a:lnTo>
                    <a:pt x="2" y="1526"/>
                  </a:lnTo>
                  <a:close/>
                </a:path>
              </a:pathLst>
            </a:custGeom>
            <a:solidFill>
              <a:schemeClr val="accent3"/>
            </a:solidFill>
            <a:ln>
              <a:noFill/>
            </a:ln>
          </p:spPr>
          <p:txBody>
            <a:bodyPr vert="horz" wrap="square" lIns="91440" tIns="45720" rIns="91440" bIns="45720" numCol="1" anchor="t" anchorCtr="0" compatLnSpc="1"/>
            <a:lstStyle/>
            <a:p>
              <a:endParaRPr lang="en-AU">
                <a:latin typeface="inpin heiti" panose="00000500000000000000" pitchFamily="2" charset="-122"/>
                <a:ea typeface="inpin heiti" panose="00000500000000000000" pitchFamily="2" charset="-122"/>
                <a:sym typeface="inpin heiti" panose="00000500000000000000" pitchFamily="2" charset="-122"/>
              </a:endParaRPr>
            </a:p>
          </p:txBody>
        </p:sp>
        <p:sp>
          <p:nvSpPr>
            <p:cNvPr id="13" name="Freeform 11"/>
            <p:cNvSpPr/>
            <p:nvPr/>
          </p:nvSpPr>
          <p:spPr bwMode="auto">
            <a:xfrm>
              <a:off x="3540125" y="1317625"/>
              <a:ext cx="4241800" cy="1889125"/>
            </a:xfrm>
            <a:custGeom>
              <a:avLst/>
              <a:gdLst>
                <a:gd name="T0" fmla="*/ 2666 w 2672"/>
                <a:gd name="T1" fmla="*/ 290 h 1190"/>
                <a:gd name="T2" fmla="*/ 2660 w 2672"/>
                <a:gd name="T3" fmla="*/ 330 h 1190"/>
                <a:gd name="T4" fmla="*/ 2638 w 2672"/>
                <a:gd name="T5" fmla="*/ 372 h 1190"/>
                <a:gd name="T6" fmla="*/ 2606 w 2672"/>
                <a:gd name="T7" fmla="*/ 416 h 1190"/>
                <a:gd name="T8" fmla="*/ 2560 w 2672"/>
                <a:gd name="T9" fmla="*/ 460 h 1190"/>
                <a:gd name="T10" fmla="*/ 2502 w 2672"/>
                <a:gd name="T11" fmla="*/ 506 h 1190"/>
                <a:gd name="T12" fmla="*/ 2434 w 2672"/>
                <a:gd name="T13" fmla="*/ 552 h 1190"/>
                <a:gd name="T14" fmla="*/ 2274 w 2672"/>
                <a:gd name="T15" fmla="*/ 646 h 1190"/>
                <a:gd name="T16" fmla="*/ 2080 w 2672"/>
                <a:gd name="T17" fmla="*/ 738 h 1190"/>
                <a:gd name="T18" fmla="*/ 1866 w 2672"/>
                <a:gd name="T19" fmla="*/ 826 h 1190"/>
                <a:gd name="T20" fmla="*/ 1636 w 2672"/>
                <a:gd name="T21" fmla="*/ 910 h 1190"/>
                <a:gd name="T22" fmla="*/ 1396 w 2672"/>
                <a:gd name="T23" fmla="*/ 988 h 1190"/>
                <a:gd name="T24" fmla="*/ 1156 w 2672"/>
                <a:gd name="T25" fmla="*/ 1056 h 1190"/>
                <a:gd name="T26" fmla="*/ 922 w 2672"/>
                <a:gd name="T27" fmla="*/ 1112 h 1190"/>
                <a:gd name="T28" fmla="*/ 702 w 2672"/>
                <a:gd name="T29" fmla="*/ 1154 h 1190"/>
                <a:gd name="T30" fmla="*/ 502 w 2672"/>
                <a:gd name="T31" fmla="*/ 1182 h 1190"/>
                <a:gd name="T32" fmla="*/ 330 w 2672"/>
                <a:gd name="T33" fmla="*/ 1190 h 1190"/>
                <a:gd name="T34" fmla="*/ 256 w 2672"/>
                <a:gd name="T35" fmla="*/ 1188 h 1190"/>
                <a:gd name="T36" fmla="*/ 192 w 2672"/>
                <a:gd name="T37" fmla="*/ 1180 h 1190"/>
                <a:gd name="T38" fmla="*/ 140 w 2672"/>
                <a:gd name="T39" fmla="*/ 1166 h 1190"/>
                <a:gd name="T40" fmla="*/ 98 w 2672"/>
                <a:gd name="T41" fmla="*/ 1146 h 1190"/>
                <a:gd name="T42" fmla="*/ 70 w 2672"/>
                <a:gd name="T43" fmla="*/ 1122 h 1190"/>
                <a:gd name="T44" fmla="*/ 54 w 2672"/>
                <a:gd name="T45" fmla="*/ 1090 h 1190"/>
                <a:gd name="T46" fmla="*/ 0 w 2672"/>
                <a:gd name="T47" fmla="*/ 850 h 1190"/>
                <a:gd name="T48" fmla="*/ 18 w 2672"/>
                <a:gd name="T49" fmla="*/ 882 h 1190"/>
                <a:gd name="T50" fmla="*/ 48 w 2672"/>
                <a:gd name="T51" fmla="*/ 910 h 1190"/>
                <a:gd name="T52" fmla="*/ 88 w 2672"/>
                <a:gd name="T53" fmla="*/ 932 h 1190"/>
                <a:gd name="T54" fmla="*/ 142 w 2672"/>
                <a:gd name="T55" fmla="*/ 946 h 1190"/>
                <a:gd name="T56" fmla="*/ 204 w 2672"/>
                <a:gd name="T57" fmla="*/ 958 h 1190"/>
                <a:gd name="T58" fmla="*/ 274 w 2672"/>
                <a:gd name="T59" fmla="*/ 962 h 1190"/>
                <a:gd name="T60" fmla="*/ 354 w 2672"/>
                <a:gd name="T61" fmla="*/ 962 h 1190"/>
                <a:gd name="T62" fmla="*/ 536 w 2672"/>
                <a:gd name="T63" fmla="*/ 950 h 1190"/>
                <a:gd name="T64" fmla="*/ 740 w 2672"/>
                <a:gd name="T65" fmla="*/ 918 h 1190"/>
                <a:gd name="T66" fmla="*/ 962 w 2672"/>
                <a:gd name="T67" fmla="*/ 874 h 1190"/>
                <a:gd name="T68" fmla="*/ 1194 w 2672"/>
                <a:gd name="T69" fmla="*/ 814 h 1190"/>
                <a:gd name="T70" fmla="*/ 1430 w 2672"/>
                <a:gd name="T71" fmla="*/ 742 h 1190"/>
                <a:gd name="T72" fmla="*/ 1664 w 2672"/>
                <a:gd name="T73" fmla="*/ 660 h 1190"/>
                <a:gd name="T74" fmla="*/ 1888 w 2672"/>
                <a:gd name="T75" fmla="*/ 570 h 1190"/>
                <a:gd name="T76" fmla="*/ 2096 w 2672"/>
                <a:gd name="T77" fmla="*/ 474 h 1190"/>
                <a:gd name="T78" fmla="*/ 2284 w 2672"/>
                <a:gd name="T79" fmla="*/ 372 h 1190"/>
                <a:gd name="T80" fmla="*/ 2406 w 2672"/>
                <a:gd name="T81" fmla="*/ 292 h 1190"/>
                <a:gd name="T82" fmla="*/ 2476 w 2672"/>
                <a:gd name="T83" fmla="*/ 240 h 1190"/>
                <a:gd name="T84" fmla="*/ 2538 w 2672"/>
                <a:gd name="T85" fmla="*/ 186 h 1190"/>
                <a:gd name="T86" fmla="*/ 2590 w 2672"/>
                <a:gd name="T87" fmla="*/ 132 h 1190"/>
                <a:gd name="T88" fmla="*/ 2632 w 2672"/>
                <a:gd name="T89" fmla="*/ 78 h 1190"/>
                <a:gd name="T90" fmla="*/ 2662 w 2672"/>
                <a:gd name="T91" fmla="*/ 26 h 1190"/>
                <a:gd name="T92" fmla="*/ 2666 w 2672"/>
                <a:gd name="T93" fmla="*/ 290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72" h="1190">
                  <a:moveTo>
                    <a:pt x="2666" y="290"/>
                  </a:moveTo>
                  <a:lnTo>
                    <a:pt x="2666" y="290"/>
                  </a:lnTo>
                  <a:lnTo>
                    <a:pt x="2664" y="310"/>
                  </a:lnTo>
                  <a:lnTo>
                    <a:pt x="2660" y="330"/>
                  </a:lnTo>
                  <a:lnTo>
                    <a:pt x="2652" y="350"/>
                  </a:lnTo>
                  <a:lnTo>
                    <a:pt x="2638" y="372"/>
                  </a:lnTo>
                  <a:lnTo>
                    <a:pt x="2624" y="394"/>
                  </a:lnTo>
                  <a:lnTo>
                    <a:pt x="2606" y="416"/>
                  </a:lnTo>
                  <a:lnTo>
                    <a:pt x="2584" y="438"/>
                  </a:lnTo>
                  <a:lnTo>
                    <a:pt x="2560" y="460"/>
                  </a:lnTo>
                  <a:lnTo>
                    <a:pt x="2532" y="484"/>
                  </a:lnTo>
                  <a:lnTo>
                    <a:pt x="2502" y="506"/>
                  </a:lnTo>
                  <a:lnTo>
                    <a:pt x="2470" y="530"/>
                  </a:lnTo>
                  <a:lnTo>
                    <a:pt x="2434" y="552"/>
                  </a:lnTo>
                  <a:lnTo>
                    <a:pt x="2358" y="598"/>
                  </a:lnTo>
                  <a:lnTo>
                    <a:pt x="2274" y="646"/>
                  </a:lnTo>
                  <a:lnTo>
                    <a:pt x="2180" y="692"/>
                  </a:lnTo>
                  <a:lnTo>
                    <a:pt x="2080" y="738"/>
                  </a:lnTo>
                  <a:lnTo>
                    <a:pt x="1976" y="782"/>
                  </a:lnTo>
                  <a:lnTo>
                    <a:pt x="1866" y="826"/>
                  </a:lnTo>
                  <a:lnTo>
                    <a:pt x="1752" y="870"/>
                  </a:lnTo>
                  <a:lnTo>
                    <a:pt x="1636" y="910"/>
                  </a:lnTo>
                  <a:lnTo>
                    <a:pt x="1516" y="950"/>
                  </a:lnTo>
                  <a:lnTo>
                    <a:pt x="1396" y="988"/>
                  </a:lnTo>
                  <a:lnTo>
                    <a:pt x="1276" y="1022"/>
                  </a:lnTo>
                  <a:lnTo>
                    <a:pt x="1156" y="1056"/>
                  </a:lnTo>
                  <a:lnTo>
                    <a:pt x="1038" y="1086"/>
                  </a:lnTo>
                  <a:lnTo>
                    <a:pt x="922" y="1112"/>
                  </a:lnTo>
                  <a:lnTo>
                    <a:pt x="810" y="1134"/>
                  </a:lnTo>
                  <a:lnTo>
                    <a:pt x="702" y="1154"/>
                  </a:lnTo>
                  <a:lnTo>
                    <a:pt x="598" y="1170"/>
                  </a:lnTo>
                  <a:lnTo>
                    <a:pt x="502" y="1182"/>
                  </a:lnTo>
                  <a:lnTo>
                    <a:pt x="412" y="1188"/>
                  </a:lnTo>
                  <a:lnTo>
                    <a:pt x="330" y="1190"/>
                  </a:lnTo>
                  <a:lnTo>
                    <a:pt x="292" y="1190"/>
                  </a:lnTo>
                  <a:lnTo>
                    <a:pt x="256" y="1188"/>
                  </a:lnTo>
                  <a:lnTo>
                    <a:pt x="222" y="1184"/>
                  </a:lnTo>
                  <a:lnTo>
                    <a:pt x="192" y="1180"/>
                  </a:lnTo>
                  <a:lnTo>
                    <a:pt x="164" y="1174"/>
                  </a:lnTo>
                  <a:lnTo>
                    <a:pt x="140" y="1166"/>
                  </a:lnTo>
                  <a:lnTo>
                    <a:pt x="118" y="1158"/>
                  </a:lnTo>
                  <a:lnTo>
                    <a:pt x="98" y="1146"/>
                  </a:lnTo>
                  <a:lnTo>
                    <a:pt x="82" y="1134"/>
                  </a:lnTo>
                  <a:lnTo>
                    <a:pt x="70" y="1122"/>
                  </a:lnTo>
                  <a:lnTo>
                    <a:pt x="60" y="1106"/>
                  </a:lnTo>
                  <a:lnTo>
                    <a:pt x="54" y="1090"/>
                  </a:lnTo>
                  <a:lnTo>
                    <a:pt x="0" y="850"/>
                  </a:lnTo>
                  <a:lnTo>
                    <a:pt x="0" y="850"/>
                  </a:lnTo>
                  <a:lnTo>
                    <a:pt x="6" y="866"/>
                  </a:lnTo>
                  <a:lnTo>
                    <a:pt x="18" y="882"/>
                  </a:lnTo>
                  <a:lnTo>
                    <a:pt x="30" y="896"/>
                  </a:lnTo>
                  <a:lnTo>
                    <a:pt x="48" y="910"/>
                  </a:lnTo>
                  <a:lnTo>
                    <a:pt x="66" y="922"/>
                  </a:lnTo>
                  <a:lnTo>
                    <a:pt x="88" y="932"/>
                  </a:lnTo>
                  <a:lnTo>
                    <a:pt x="114" y="940"/>
                  </a:lnTo>
                  <a:lnTo>
                    <a:pt x="142" y="946"/>
                  </a:lnTo>
                  <a:lnTo>
                    <a:pt x="172" y="952"/>
                  </a:lnTo>
                  <a:lnTo>
                    <a:pt x="204" y="958"/>
                  </a:lnTo>
                  <a:lnTo>
                    <a:pt x="238" y="960"/>
                  </a:lnTo>
                  <a:lnTo>
                    <a:pt x="274" y="962"/>
                  </a:lnTo>
                  <a:lnTo>
                    <a:pt x="314" y="964"/>
                  </a:lnTo>
                  <a:lnTo>
                    <a:pt x="354" y="962"/>
                  </a:lnTo>
                  <a:lnTo>
                    <a:pt x="442" y="958"/>
                  </a:lnTo>
                  <a:lnTo>
                    <a:pt x="536" y="950"/>
                  </a:lnTo>
                  <a:lnTo>
                    <a:pt x="636" y="936"/>
                  </a:lnTo>
                  <a:lnTo>
                    <a:pt x="740" y="918"/>
                  </a:lnTo>
                  <a:lnTo>
                    <a:pt x="850" y="898"/>
                  </a:lnTo>
                  <a:lnTo>
                    <a:pt x="962" y="874"/>
                  </a:lnTo>
                  <a:lnTo>
                    <a:pt x="1076" y="844"/>
                  </a:lnTo>
                  <a:lnTo>
                    <a:pt x="1194" y="814"/>
                  </a:lnTo>
                  <a:lnTo>
                    <a:pt x="1312" y="780"/>
                  </a:lnTo>
                  <a:lnTo>
                    <a:pt x="1430" y="742"/>
                  </a:lnTo>
                  <a:lnTo>
                    <a:pt x="1548" y="702"/>
                  </a:lnTo>
                  <a:lnTo>
                    <a:pt x="1664" y="660"/>
                  </a:lnTo>
                  <a:lnTo>
                    <a:pt x="1776" y="616"/>
                  </a:lnTo>
                  <a:lnTo>
                    <a:pt x="1888" y="570"/>
                  </a:lnTo>
                  <a:lnTo>
                    <a:pt x="1994" y="522"/>
                  </a:lnTo>
                  <a:lnTo>
                    <a:pt x="2096" y="474"/>
                  </a:lnTo>
                  <a:lnTo>
                    <a:pt x="2194" y="422"/>
                  </a:lnTo>
                  <a:lnTo>
                    <a:pt x="2284" y="372"/>
                  </a:lnTo>
                  <a:lnTo>
                    <a:pt x="2368" y="318"/>
                  </a:lnTo>
                  <a:lnTo>
                    <a:pt x="2406" y="292"/>
                  </a:lnTo>
                  <a:lnTo>
                    <a:pt x="2442" y="266"/>
                  </a:lnTo>
                  <a:lnTo>
                    <a:pt x="2476" y="240"/>
                  </a:lnTo>
                  <a:lnTo>
                    <a:pt x="2510" y="212"/>
                  </a:lnTo>
                  <a:lnTo>
                    <a:pt x="2538" y="186"/>
                  </a:lnTo>
                  <a:lnTo>
                    <a:pt x="2566" y="160"/>
                  </a:lnTo>
                  <a:lnTo>
                    <a:pt x="2590" y="132"/>
                  </a:lnTo>
                  <a:lnTo>
                    <a:pt x="2612" y="106"/>
                  </a:lnTo>
                  <a:lnTo>
                    <a:pt x="2632" y="78"/>
                  </a:lnTo>
                  <a:lnTo>
                    <a:pt x="2648" y="52"/>
                  </a:lnTo>
                  <a:lnTo>
                    <a:pt x="2662" y="26"/>
                  </a:lnTo>
                  <a:lnTo>
                    <a:pt x="2672" y="0"/>
                  </a:lnTo>
                  <a:lnTo>
                    <a:pt x="2666" y="290"/>
                  </a:lnTo>
                  <a:close/>
                </a:path>
              </a:pathLst>
            </a:custGeom>
            <a:solidFill>
              <a:schemeClr val="accent3"/>
            </a:solidFill>
            <a:ln>
              <a:noFill/>
            </a:ln>
          </p:spPr>
          <p:txBody>
            <a:bodyPr vert="horz" wrap="square" lIns="91440" tIns="45720" rIns="91440" bIns="45720" numCol="1" anchor="t" anchorCtr="0" compatLnSpc="1"/>
            <a:lstStyle/>
            <a:p>
              <a:endParaRPr lang="en-AU">
                <a:latin typeface="inpin heiti" panose="00000500000000000000" pitchFamily="2" charset="-122"/>
                <a:ea typeface="inpin heiti" panose="00000500000000000000" pitchFamily="2" charset="-122"/>
                <a:sym typeface="inpin heiti" panose="00000500000000000000" pitchFamily="2" charset="-122"/>
              </a:endParaRPr>
            </a:p>
          </p:txBody>
        </p:sp>
        <p:sp>
          <p:nvSpPr>
            <p:cNvPr id="14" name="Freeform 12"/>
            <p:cNvSpPr/>
            <p:nvPr/>
          </p:nvSpPr>
          <p:spPr bwMode="auto">
            <a:xfrm>
              <a:off x="3540125" y="1317625"/>
              <a:ext cx="4241800" cy="1533525"/>
            </a:xfrm>
            <a:custGeom>
              <a:avLst/>
              <a:gdLst>
                <a:gd name="T0" fmla="*/ 0 w 2672"/>
                <a:gd name="T1" fmla="*/ 850 h 966"/>
                <a:gd name="T2" fmla="*/ 10 w 2672"/>
                <a:gd name="T3" fmla="*/ 870 h 966"/>
                <a:gd name="T4" fmla="*/ 24 w 2672"/>
                <a:gd name="T5" fmla="*/ 888 h 966"/>
                <a:gd name="T6" fmla="*/ 60 w 2672"/>
                <a:gd name="T7" fmla="*/ 916 h 966"/>
                <a:gd name="T8" fmla="*/ 80 w 2672"/>
                <a:gd name="T9" fmla="*/ 926 h 966"/>
                <a:gd name="T10" fmla="*/ 124 w 2672"/>
                <a:gd name="T11" fmla="*/ 942 h 966"/>
                <a:gd name="T12" fmla="*/ 148 w 2672"/>
                <a:gd name="T13" fmla="*/ 946 h 966"/>
                <a:gd name="T14" fmla="*/ 240 w 2672"/>
                <a:gd name="T15" fmla="*/ 958 h 966"/>
                <a:gd name="T16" fmla="*/ 332 w 2672"/>
                <a:gd name="T17" fmla="*/ 960 h 966"/>
                <a:gd name="T18" fmla="*/ 378 w 2672"/>
                <a:gd name="T19" fmla="*/ 958 h 966"/>
                <a:gd name="T20" fmla="*/ 516 w 2672"/>
                <a:gd name="T21" fmla="*/ 946 h 966"/>
                <a:gd name="T22" fmla="*/ 700 w 2672"/>
                <a:gd name="T23" fmla="*/ 920 h 966"/>
                <a:gd name="T24" fmla="*/ 792 w 2672"/>
                <a:gd name="T25" fmla="*/ 904 h 966"/>
                <a:gd name="T26" fmla="*/ 974 w 2672"/>
                <a:gd name="T27" fmla="*/ 864 h 966"/>
                <a:gd name="T28" fmla="*/ 1154 w 2672"/>
                <a:gd name="T29" fmla="*/ 818 h 966"/>
                <a:gd name="T30" fmla="*/ 1332 w 2672"/>
                <a:gd name="T31" fmla="*/ 766 h 966"/>
                <a:gd name="T32" fmla="*/ 1420 w 2672"/>
                <a:gd name="T33" fmla="*/ 738 h 966"/>
                <a:gd name="T34" fmla="*/ 1596 w 2672"/>
                <a:gd name="T35" fmla="*/ 678 h 966"/>
                <a:gd name="T36" fmla="*/ 1770 w 2672"/>
                <a:gd name="T37" fmla="*/ 612 h 966"/>
                <a:gd name="T38" fmla="*/ 1940 w 2672"/>
                <a:gd name="T39" fmla="*/ 540 h 966"/>
                <a:gd name="T40" fmla="*/ 2108 w 2672"/>
                <a:gd name="T41" fmla="*/ 460 h 966"/>
                <a:gd name="T42" fmla="*/ 2192 w 2672"/>
                <a:gd name="T43" fmla="*/ 418 h 966"/>
                <a:gd name="T44" fmla="*/ 2352 w 2672"/>
                <a:gd name="T45" fmla="*/ 324 h 966"/>
                <a:gd name="T46" fmla="*/ 2428 w 2672"/>
                <a:gd name="T47" fmla="*/ 272 h 966"/>
                <a:gd name="T48" fmla="*/ 2466 w 2672"/>
                <a:gd name="T49" fmla="*/ 244 h 966"/>
                <a:gd name="T50" fmla="*/ 2536 w 2672"/>
                <a:gd name="T51" fmla="*/ 186 h 966"/>
                <a:gd name="T52" fmla="*/ 2570 w 2672"/>
                <a:gd name="T53" fmla="*/ 152 h 966"/>
                <a:gd name="T54" fmla="*/ 2630 w 2672"/>
                <a:gd name="T55" fmla="*/ 82 h 966"/>
                <a:gd name="T56" fmla="*/ 2654 w 2672"/>
                <a:gd name="T57" fmla="*/ 42 h 966"/>
                <a:gd name="T58" fmla="*/ 2672 w 2672"/>
                <a:gd name="T59" fmla="*/ 0 h 966"/>
                <a:gd name="T60" fmla="*/ 2664 w 2672"/>
                <a:gd name="T61" fmla="*/ 22 h 966"/>
                <a:gd name="T62" fmla="*/ 2644 w 2672"/>
                <a:gd name="T63" fmla="*/ 64 h 966"/>
                <a:gd name="T64" fmla="*/ 2602 w 2672"/>
                <a:gd name="T65" fmla="*/ 120 h 966"/>
                <a:gd name="T66" fmla="*/ 2572 w 2672"/>
                <a:gd name="T67" fmla="*/ 156 h 966"/>
                <a:gd name="T68" fmla="*/ 2504 w 2672"/>
                <a:gd name="T69" fmla="*/ 220 h 966"/>
                <a:gd name="T70" fmla="*/ 2432 w 2672"/>
                <a:gd name="T71" fmla="*/ 278 h 966"/>
                <a:gd name="T72" fmla="*/ 2394 w 2672"/>
                <a:gd name="T73" fmla="*/ 306 h 966"/>
                <a:gd name="T74" fmla="*/ 2276 w 2672"/>
                <a:gd name="T75" fmla="*/ 380 h 966"/>
                <a:gd name="T76" fmla="*/ 2114 w 2672"/>
                <a:gd name="T77" fmla="*/ 470 h 966"/>
                <a:gd name="T78" fmla="*/ 2030 w 2672"/>
                <a:gd name="T79" fmla="*/ 512 h 966"/>
                <a:gd name="T80" fmla="*/ 1860 w 2672"/>
                <a:gd name="T81" fmla="*/ 588 h 966"/>
                <a:gd name="T82" fmla="*/ 1774 w 2672"/>
                <a:gd name="T83" fmla="*/ 624 h 966"/>
                <a:gd name="T84" fmla="*/ 1600 w 2672"/>
                <a:gd name="T85" fmla="*/ 690 h 966"/>
                <a:gd name="T86" fmla="*/ 1424 w 2672"/>
                <a:gd name="T87" fmla="*/ 752 h 966"/>
                <a:gd name="T88" fmla="*/ 1336 w 2672"/>
                <a:gd name="T89" fmla="*/ 780 h 966"/>
                <a:gd name="T90" fmla="*/ 1156 w 2672"/>
                <a:gd name="T91" fmla="*/ 830 h 966"/>
                <a:gd name="T92" fmla="*/ 1066 w 2672"/>
                <a:gd name="T93" fmla="*/ 854 h 966"/>
                <a:gd name="T94" fmla="*/ 886 w 2672"/>
                <a:gd name="T95" fmla="*/ 896 h 966"/>
                <a:gd name="T96" fmla="*/ 702 w 2672"/>
                <a:gd name="T97" fmla="*/ 932 h 966"/>
                <a:gd name="T98" fmla="*/ 610 w 2672"/>
                <a:gd name="T99" fmla="*/ 944 h 966"/>
                <a:gd name="T100" fmla="*/ 426 w 2672"/>
                <a:gd name="T101" fmla="*/ 964 h 966"/>
                <a:gd name="T102" fmla="*/ 332 w 2672"/>
                <a:gd name="T103" fmla="*/ 966 h 966"/>
                <a:gd name="T104" fmla="*/ 286 w 2672"/>
                <a:gd name="T105" fmla="*/ 966 h 966"/>
                <a:gd name="T106" fmla="*/ 192 w 2672"/>
                <a:gd name="T107" fmla="*/ 958 h 966"/>
                <a:gd name="T108" fmla="*/ 146 w 2672"/>
                <a:gd name="T109" fmla="*/ 950 h 966"/>
                <a:gd name="T110" fmla="*/ 102 w 2672"/>
                <a:gd name="T111" fmla="*/ 938 h 966"/>
                <a:gd name="T112" fmla="*/ 60 w 2672"/>
                <a:gd name="T113" fmla="*/ 918 h 966"/>
                <a:gd name="T114" fmla="*/ 40 w 2672"/>
                <a:gd name="T115" fmla="*/ 906 h 966"/>
                <a:gd name="T116" fmla="*/ 16 w 2672"/>
                <a:gd name="T117" fmla="*/ 880 h 966"/>
                <a:gd name="T118" fmla="*/ 4 w 2672"/>
                <a:gd name="T119" fmla="*/ 860 h 966"/>
                <a:gd name="T120" fmla="*/ 0 w 2672"/>
                <a:gd name="T121" fmla="*/ 85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72" h="966">
                  <a:moveTo>
                    <a:pt x="0" y="850"/>
                  </a:moveTo>
                  <a:lnTo>
                    <a:pt x="0" y="850"/>
                  </a:lnTo>
                  <a:lnTo>
                    <a:pt x="4" y="860"/>
                  </a:lnTo>
                  <a:lnTo>
                    <a:pt x="10" y="870"/>
                  </a:lnTo>
                  <a:lnTo>
                    <a:pt x="16" y="880"/>
                  </a:lnTo>
                  <a:lnTo>
                    <a:pt x="24" y="888"/>
                  </a:lnTo>
                  <a:lnTo>
                    <a:pt x="40" y="904"/>
                  </a:lnTo>
                  <a:lnTo>
                    <a:pt x="60" y="916"/>
                  </a:lnTo>
                  <a:lnTo>
                    <a:pt x="60" y="916"/>
                  </a:lnTo>
                  <a:lnTo>
                    <a:pt x="80" y="926"/>
                  </a:lnTo>
                  <a:lnTo>
                    <a:pt x="102" y="934"/>
                  </a:lnTo>
                  <a:lnTo>
                    <a:pt x="124" y="942"/>
                  </a:lnTo>
                  <a:lnTo>
                    <a:pt x="148" y="946"/>
                  </a:lnTo>
                  <a:lnTo>
                    <a:pt x="148" y="946"/>
                  </a:lnTo>
                  <a:lnTo>
                    <a:pt x="194" y="954"/>
                  </a:lnTo>
                  <a:lnTo>
                    <a:pt x="240" y="958"/>
                  </a:lnTo>
                  <a:lnTo>
                    <a:pt x="286" y="960"/>
                  </a:lnTo>
                  <a:lnTo>
                    <a:pt x="332" y="960"/>
                  </a:lnTo>
                  <a:lnTo>
                    <a:pt x="332" y="960"/>
                  </a:lnTo>
                  <a:lnTo>
                    <a:pt x="378" y="958"/>
                  </a:lnTo>
                  <a:lnTo>
                    <a:pt x="424" y="956"/>
                  </a:lnTo>
                  <a:lnTo>
                    <a:pt x="516" y="946"/>
                  </a:lnTo>
                  <a:lnTo>
                    <a:pt x="610" y="934"/>
                  </a:lnTo>
                  <a:lnTo>
                    <a:pt x="700" y="920"/>
                  </a:lnTo>
                  <a:lnTo>
                    <a:pt x="700" y="920"/>
                  </a:lnTo>
                  <a:lnTo>
                    <a:pt x="792" y="904"/>
                  </a:lnTo>
                  <a:lnTo>
                    <a:pt x="882" y="884"/>
                  </a:lnTo>
                  <a:lnTo>
                    <a:pt x="974" y="864"/>
                  </a:lnTo>
                  <a:lnTo>
                    <a:pt x="1064" y="842"/>
                  </a:lnTo>
                  <a:lnTo>
                    <a:pt x="1154" y="818"/>
                  </a:lnTo>
                  <a:lnTo>
                    <a:pt x="1242" y="792"/>
                  </a:lnTo>
                  <a:lnTo>
                    <a:pt x="1332" y="766"/>
                  </a:lnTo>
                  <a:lnTo>
                    <a:pt x="1420" y="738"/>
                  </a:lnTo>
                  <a:lnTo>
                    <a:pt x="1420" y="738"/>
                  </a:lnTo>
                  <a:lnTo>
                    <a:pt x="1508" y="708"/>
                  </a:lnTo>
                  <a:lnTo>
                    <a:pt x="1596" y="678"/>
                  </a:lnTo>
                  <a:lnTo>
                    <a:pt x="1684" y="646"/>
                  </a:lnTo>
                  <a:lnTo>
                    <a:pt x="1770" y="612"/>
                  </a:lnTo>
                  <a:lnTo>
                    <a:pt x="1856" y="576"/>
                  </a:lnTo>
                  <a:lnTo>
                    <a:pt x="1940" y="540"/>
                  </a:lnTo>
                  <a:lnTo>
                    <a:pt x="2026" y="502"/>
                  </a:lnTo>
                  <a:lnTo>
                    <a:pt x="2108" y="460"/>
                  </a:lnTo>
                  <a:lnTo>
                    <a:pt x="2108" y="460"/>
                  </a:lnTo>
                  <a:lnTo>
                    <a:pt x="2192" y="418"/>
                  </a:lnTo>
                  <a:lnTo>
                    <a:pt x="2272" y="372"/>
                  </a:lnTo>
                  <a:lnTo>
                    <a:pt x="2352" y="324"/>
                  </a:lnTo>
                  <a:lnTo>
                    <a:pt x="2390" y="298"/>
                  </a:lnTo>
                  <a:lnTo>
                    <a:pt x="2428" y="272"/>
                  </a:lnTo>
                  <a:lnTo>
                    <a:pt x="2428" y="272"/>
                  </a:lnTo>
                  <a:lnTo>
                    <a:pt x="2466" y="244"/>
                  </a:lnTo>
                  <a:lnTo>
                    <a:pt x="2502" y="216"/>
                  </a:lnTo>
                  <a:lnTo>
                    <a:pt x="2536" y="186"/>
                  </a:lnTo>
                  <a:lnTo>
                    <a:pt x="2570" y="152"/>
                  </a:lnTo>
                  <a:lnTo>
                    <a:pt x="2570" y="152"/>
                  </a:lnTo>
                  <a:lnTo>
                    <a:pt x="2600" y="118"/>
                  </a:lnTo>
                  <a:lnTo>
                    <a:pt x="2630" y="82"/>
                  </a:lnTo>
                  <a:lnTo>
                    <a:pt x="2642" y="62"/>
                  </a:lnTo>
                  <a:lnTo>
                    <a:pt x="2654" y="42"/>
                  </a:lnTo>
                  <a:lnTo>
                    <a:pt x="2664" y="22"/>
                  </a:lnTo>
                  <a:lnTo>
                    <a:pt x="2672" y="0"/>
                  </a:lnTo>
                  <a:lnTo>
                    <a:pt x="2672" y="0"/>
                  </a:lnTo>
                  <a:lnTo>
                    <a:pt x="2664" y="22"/>
                  </a:lnTo>
                  <a:lnTo>
                    <a:pt x="2654" y="42"/>
                  </a:lnTo>
                  <a:lnTo>
                    <a:pt x="2644" y="64"/>
                  </a:lnTo>
                  <a:lnTo>
                    <a:pt x="2630" y="82"/>
                  </a:lnTo>
                  <a:lnTo>
                    <a:pt x="2602" y="120"/>
                  </a:lnTo>
                  <a:lnTo>
                    <a:pt x="2572" y="156"/>
                  </a:lnTo>
                  <a:lnTo>
                    <a:pt x="2572" y="156"/>
                  </a:lnTo>
                  <a:lnTo>
                    <a:pt x="2540" y="188"/>
                  </a:lnTo>
                  <a:lnTo>
                    <a:pt x="2504" y="220"/>
                  </a:lnTo>
                  <a:lnTo>
                    <a:pt x="2470" y="250"/>
                  </a:lnTo>
                  <a:lnTo>
                    <a:pt x="2432" y="278"/>
                  </a:lnTo>
                  <a:lnTo>
                    <a:pt x="2432" y="278"/>
                  </a:lnTo>
                  <a:lnTo>
                    <a:pt x="2394" y="306"/>
                  </a:lnTo>
                  <a:lnTo>
                    <a:pt x="2356" y="332"/>
                  </a:lnTo>
                  <a:lnTo>
                    <a:pt x="2276" y="380"/>
                  </a:lnTo>
                  <a:lnTo>
                    <a:pt x="2196" y="426"/>
                  </a:lnTo>
                  <a:lnTo>
                    <a:pt x="2114" y="470"/>
                  </a:lnTo>
                  <a:lnTo>
                    <a:pt x="2114" y="470"/>
                  </a:lnTo>
                  <a:lnTo>
                    <a:pt x="2030" y="512"/>
                  </a:lnTo>
                  <a:lnTo>
                    <a:pt x="1946" y="552"/>
                  </a:lnTo>
                  <a:lnTo>
                    <a:pt x="1860" y="588"/>
                  </a:lnTo>
                  <a:lnTo>
                    <a:pt x="1774" y="624"/>
                  </a:lnTo>
                  <a:lnTo>
                    <a:pt x="1774" y="624"/>
                  </a:lnTo>
                  <a:lnTo>
                    <a:pt x="1688" y="658"/>
                  </a:lnTo>
                  <a:lnTo>
                    <a:pt x="1600" y="690"/>
                  </a:lnTo>
                  <a:lnTo>
                    <a:pt x="1512" y="722"/>
                  </a:lnTo>
                  <a:lnTo>
                    <a:pt x="1424" y="752"/>
                  </a:lnTo>
                  <a:lnTo>
                    <a:pt x="1424" y="752"/>
                  </a:lnTo>
                  <a:lnTo>
                    <a:pt x="1336" y="780"/>
                  </a:lnTo>
                  <a:lnTo>
                    <a:pt x="1246" y="806"/>
                  </a:lnTo>
                  <a:lnTo>
                    <a:pt x="1156" y="830"/>
                  </a:lnTo>
                  <a:lnTo>
                    <a:pt x="1066" y="854"/>
                  </a:lnTo>
                  <a:lnTo>
                    <a:pt x="1066" y="854"/>
                  </a:lnTo>
                  <a:lnTo>
                    <a:pt x="976" y="876"/>
                  </a:lnTo>
                  <a:lnTo>
                    <a:pt x="886" y="896"/>
                  </a:lnTo>
                  <a:lnTo>
                    <a:pt x="794" y="916"/>
                  </a:lnTo>
                  <a:lnTo>
                    <a:pt x="702" y="932"/>
                  </a:lnTo>
                  <a:lnTo>
                    <a:pt x="702" y="932"/>
                  </a:lnTo>
                  <a:lnTo>
                    <a:pt x="610" y="944"/>
                  </a:lnTo>
                  <a:lnTo>
                    <a:pt x="518" y="956"/>
                  </a:lnTo>
                  <a:lnTo>
                    <a:pt x="426" y="964"/>
                  </a:lnTo>
                  <a:lnTo>
                    <a:pt x="378" y="966"/>
                  </a:lnTo>
                  <a:lnTo>
                    <a:pt x="332" y="966"/>
                  </a:lnTo>
                  <a:lnTo>
                    <a:pt x="332" y="966"/>
                  </a:lnTo>
                  <a:lnTo>
                    <a:pt x="286" y="966"/>
                  </a:lnTo>
                  <a:lnTo>
                    <a:pt x="238" y="964"/>
                  </a:lnTo>
                  <a:lnTo>
                    <a:pt x="192" y="958"/>
                  </a:lnTo>
                  <a:lnTo>
                    <a:pt x="146" y="950"/>
                  </a:lnTo>
                  <a:lnTo>
                    <a:pt x="146" y="950"/>
                  </a:lnTo>
                  <a:lnTo>
                    <a:pt x="124" y="944"/>
                  </a:lnTo>
                  <a:lnTo>
                    <a:pt x="102" y="938"/>
                  </a:lnTo>
                  <a:lnTo>
                    <a:pt x="80" y="928"/>
                  </a:lnTo>
                  <a:lnTo>
                    <a:pt x="60" y="918"/>
                  </a:lnTo>
                  <a:lnTo>
                    <a:pt x="60" y="918"/>
                  </a:lnTo>
                  <a:lnTo>
                    <a:pt x="40" y="906"/>
                  </a:lnTo>
                  <a:lnTo>
                    <a:pt x="22" y="890"/>
                  </a:lnTo>
                  <a:lnTo>
                    <a:pt x="16" y="880"/>
                  </a:lnTo>
                  <a:lnTo>
                    <a:pt x="8" y="870"/>
                  </a:lnTo>
                  <a:lnTo>
                    <a:pt x="4" y="860"/>
                  </a:lnTo>
                  <a:lnTo>
                    <a:pt x="0" y="850"/>
                  </a:lnTo>
                  <a:lnTo>
                    <a:pt x="0" y="850"/>
                  </a:lnTo>
                  <a:close/>
                </a:path>
              </a:pathLst>
            </a:custGeom>
            <a:solidFill>
              <a:schemeClr val="accent3">
                <a:lumMod val="75000"/>
              </a:schemeClr>
            </a:solidFill>
            <a:ln>
              <a:noFill/>
            </a:ln>
          </p:spPr>
          <p:txBody>
            <a:bodyPr vert="horz" wrap="square" lIns="91440" tIns="45720" rIns="91440" bIns="45720" numCol="1" anchor="t" anchorCtr="0" compatLnSpc="1"/>
            <a:lstStyle/>
            <a:p>
              <a:endParaRPr lang="en-AU">
                <a:latin typeface="inpin heiti" panose="00000500000000000000" pitchFamily="2" charset="-122"/>
                <a:ea typeface="inpin heiti" panose="00000500000000000000" pitchFamily="2" charset="-122"/>
                <a:sym typeface="inpin heiti" panose="00000500000000000000" pitchFamily="2" charset="-122"/>
              </a:endParaRPr>
            </a:p>
          </p:txBody>
        </p:sp>
        <p:sp>
          <p:nvSpPr>
            <p:cNvPr id="15" name="Freeform 13"/>
            <p:cNvSpPr/>
            <p:nvPr/>
          </p:nvSpPr>
          <p:spPr bwMode="auto">
            <a:xfrm>
              <a:off x="4333875" y="419100"/>
              <a:ext cx="3321050" cy="1428750"/>
            </a:xfrm>
            <a:custGeom>
              <a:avLst/>
              <a:gdLst>
                <a:gd name="T0" fmla="*/ 22 w 2092"/>
                <a:gd name="T1" fmla="*/ 544 h 900"/>
                <a:gd name="T2" fmla="*/ 62 w 2092"/>
                <a:gd name="T3" fmla="*/ 568 h 900"/>
                <a:gd name="T4" fmla="*/ 108 w 2092"/>
                <a:gd name="T5" fmla="*/ 588 h 900"/>
                <a:gd name="T6" fmla="*/ 162 w 2092"/>
                <a:gd name="T7" fmla="*/ 604 h 900"/>
                <a:gd name="T8" fmla="*/ 220 w 2092"/>
                <a:gd name="T9" fmla="*/ 614 h 900"/>
                <a:gd name="T10" fmla="*/ 354 w 2092"/>
                <a:gd name="T11" fmla="*/ 624 h 900"/>
                <a:gd name="T12" fmla="*/ 506 w 2092"/>
                <a:gd name="T13" fmla="*/ 618 h 900"/>
                <a:gd name="T14" fmla="*/ 670 w 2092"/>
                <a:gd name="T15" fmla="*/ 600 h 900"/>
                <a:gd name="T16" fmla="*/ 844 w 2092"/>
                <a:gd name="T17" fmla="*/ 568 h 900"/>
                <a:gd name="T18" fmla="*/ 1020 w 2092"/>
                <a:gd name="T19" fmla="*/ 528 h 900"/>
                <a:gd name="T20" fmla="*/ 1198 w 2092"/>
                <a:gd name="T21" fmla="*/ 480 h 900"/>
                <a:gd name="T22" fmla="*/ 1370 w 2092"/>
                <a:gd name="T23" fmla="*/ 424 h 900"/>
                <a:gd name="T24" fmla="*/ 1534 w 2092"/>
                <a:gd name="T25" fmla="*/ 364 h 900"/>
                <a:gd name="T26" fmla="*/ 1686 w 2092"/>
                <a:gd name="T27" fmla="*/ 300 h 900"/>
                <a:gd name="T28" fmla="*/ 1820 w 2092"/>
                <a:gd name="T29" fmla="*/ 236 h 900"/>
                <a:gd name="T30" fmla="*/ 1930 w 2092"/>
                <a:gd name="T31" fmla="*/ 172 h 900"/>
                <a:gd name="T32" fmla="*/ 2016 w 2092"/>
                <a:gd name="T33" fmla="*/ 110 h 900"/>
                <a:gd name="T34" fmla="*/ 2062 w 2092"/>
                <a:gd name="T35" fmla="*/ 66 h 900"/>
                <a:gd name="T36" fmla="*/ 2080 w 2092"/>
                <a:gd name="T37" fmla="*/ 40 h 900"/>
                <a:gd name="T38" fmla="*/ 2090 w 2092"/>
                <a:gd name="T39" fmla="*/ 14 h 900"/>
                <a:gd name="T40" fmla="*/ 2086 w 2092"/>
                <a:gd name="T41" fmla="*/ 298 h 900"/>
                <a:gd name="T42" fmla="*/ 2084 w 2092"/>
                <a:gd name="T43" fmla="*/ 310 h 900"/>
                <a:gd name="T44" fmla="*/ 2072 w 2092"/>
                <a:gd name="T45" fmla="*/ 338 h 900"/>
                <a:gd name="T46" fmla="*/ 2052 w 2092"/>
                <a:gd name="T47" fmla="*/ 366 h 900"/>
                <a:gd name="T48" fmla="*/ 2006 w 2092"/>
                <a:gd name="T49" fmla="*/ 410 h 900"/>
                <a:gd name="T50" fmla="*/ 1916 w 2092"/>
                <a:gd name="T51" fmla="*/ 472 h 900"/>
                <a:gd name="T52" fmla="*/ 1800 w 2092"/>
                <a:gd name="T53" fmla="*/ 536 h 900"/>
                <a:gd name="T54" fmla="*/ 1662 w 2092"/>
                <a:gd name="T55" fmla="*/ 600 h 900"/>
                <a:gd name="T56" fmla="*/ 1506 w 2092"/>
                <a:gd name="T57" fmla="*/ 662 h 900"/>
                <a:gd name="T58" fmla="*/ 1338 w 2092"/>
                <a:gd name="T59" fmla="*/ 720 h 900"/>
                <a:gd name="T60" fmla="*/ 1160 w 2092"/>
                <a:gd name="T61" fmla="*/ 774 h 900"/>
                <a:gd name="T62" fmla="*/ 980 w 2092"/>
                <a:gd name="T63" fmla="*/ 820 h 900"/>
                <a:gd name="T64" fmla="*/ 800 w 2092"/>
                <a:gd name="T65" fmla="*/ 858 h 900"/>
                <a:gd name="T66" fmla="*/ 626 w 2092"/>
                <a:gd name="T67" fmla="*/ 884 h 900"/>
                <a:gd name="T68" fmla="*/ 462 w 2092"/>
                <a:gd name="T69" fmla="*/ 898 h 900"/>
                <a:gd name="T70" fmla="*/ 312 w 2092"/>
                <a:gd name="T71" fmla="*/ 898 h 900"/>
                <a:gd name="T72" fmla="*/ 212 w 2092"/>
                <a:gd name="T73" fmla="*/ 888 h 900"/>
                <a:gd name="T74" fmla="*/ 154 w 2092"/>
                <a:gd name="T75" fmla="*/ 876 h 900"/>
                <a:gd name="T76" fmla="*/ 100 w 2092"/>
                <a:gd name="T77" fmla="*/ 858 h 900"/>
                <a:gd name="T78" fmla="*/ 56 w 2092"/>
                <a:gd name="T79" fmla="*/ 838 h 900"/>
                <a:gd name="T80" fmla="*/ 16 w 2092"/>
                <a:gd name="T81" fmla="*/ 810 h 900"/>
                <a:gd name="T82" fmla="*/ 104 w 2092"/>
                <a:gd name="T83" fmla="*/ 74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92" h="900">
                  <a:moveTo>
                    <a:pt x="22" y="544"/>
                  </a:moveTo>
                  <a:lnTo>
                    <a:pt x="22" y="544"/>
                  </a:lnTo>
                  <a:lnTo>
                    <a:pt x="40" y="558"/>
                  </a:lnTo>
                  <a:lnTo>
                    <a:pt x="62" y="568"/>
                  </a:lnTo>
                  <a:lnTo>
                    <a:pt x="84" y="580"/>
                  </a:lnTo>
                  <a:lnTo>
                    <a:pt x="108" y="588"/>
                  </a:lnTo>
                  <a:lnTo>
                    <a:pt x="134" y="596"/>
                  </a:lnTo>
                  <a:lnTo>
                    <a:pt x="162" y="604"/>
                  </a:lnTo>
                  <a:lnTo>
                    <a:pt x="190" y="610"/>
                  </a:lnTo>
                  <a:lnTo>
                    <a:pt x="220" y="614"/>
                  </a:lnTo>
                  <a:lnTo>
                    <a:pt x="286" y="622"/>
                  </a:lnTo>
                  <a:lnTo>
                    <a:pt x="354" y="624"/>
                  </a:lnTo>
                  <a:lnTo>
                    <a:pt x="428" y="622"/>
                  </a:lnTo>
                  <a:lnTo>
                    <a:pt x="506" y="618"/>
                  </a:lnTo>
                  <a:lnTo>
                    <a:pt x="586" y="610"/>
                  </a:lnTo>
                  <a:lnTo>
                    <a:pt x="670" y="600"/>
                  </a:lnTo>
                  <a:lnTo>
                    <a:pt x="756" y="586"/>
                  </a:lnTo>
                  <a:lnTo>
                    <a:pt x="844" y="568"/>
                  </a:lnTo>
                  <a:lnTo>
                    <a:pt x="932" y="550"/>
                  </a:lnTo>
                  <a:lnTo>
                    <a:pt x="1020" y="528"/>
                  </a:lnTo>
                  <a:lnTo>
                    <a:pt x="1110" y="504"/>
                  </a:lnTo>
                  <a:lnTo>
                    <a:pt x="1198" y="480"/>
                  </a:lnTo>
                  <a:lnTo>
                    <a:pt x="1286" y="452"/>
                  </a:lnTo>
                  <a:lnTo>
                    <a:pt x="1370" y="424"/>
                  </a:lnTo>
                  <a:lnTo>
                    <a:pt x="1454" y="394"/>
                  </a:lnTo>
                  <a:lnTo>
                    <a:pt x="1534" y="364"/>
                  </a:lnTo>
                  <a:lnTo>
                    <a:pt x="1612" y="332"/>
                  </a:lnTo>
                  <a:lnTo>
                    <a:pt x="1686" y="300"/>
                  </a:lnTo>
                  <a:lnTo>
                    <a:pt x="1754" y="268"/>
                  </a:lnTo>
                  <a:lnTo>
                    <a:pt x="1820" y="236"/>
                  </a:lnTo>
                  <a:lnTo>
                    <a:pt x="1878" y="204"/>
                  </a:lnTo>
                  <a:lnTo>
                    <a:pt x="1930" y="172"/>
                  </a:lnTo>
                  <a:lnTo>
                    <a:pt x="1978" y="142"/>
                  </a:lnTo>
                  <a:lnTo>
                    <a:pt x="2016" y="110"/>
                  </a:lnTo>
                  <a:lnTo>
                    <a:pt x="2048" y="82"/>
                  </a:lnTo>
                  <a:lnTo>
                    <a:pt x="2062" y="66"/>
                  </a:lnTo>
                  <a:lnTo>
                    <a:pt x="2072" y="52"/>
                  </a:lnTo>
                  <a:lnTo>
                    <a:pt x="2080" y="40"/>
                  </a:lnTo>
                  <a:lnTo>
                    <a:pt x="2086" y="26"/>
                  </a:lnTo>
                  <a:lnTo>
                    <a:pt x="2090" y="14"/>
                  </a:lnTo>
                  <a:lnTo>
                    <a:pt x="2092" y="0"/>
                  </a:lnTo>
                  <a:lnTo>
                    <a:pt x="2086" y="298"/>
                  </a:lnTo>
                  <a:lnTo>
                    <a:pt x="2086" y="298"/>
                  </a:lnTo>
                  <a:lnTo>
                    <a:pt x="2084" y="310"/>
                  </a:lnTo>
                  <a:lnTo>
                    <a:pt x="2080" y="324"/>
                  </a:lnTo>
                  <a:lnTo>
                    <a:pt x="2072" y="338"/>
                  </a:lnTo>
                  <a:lnTo>
                    <a:pt x="2064" y="352"/>
                  </a:lnTo>
                  <a:lnTo>
                    <a:pt x="2052" y="366"/>
                  </a:lnTo>
                  <a:lnTo>
                    <a:pt x="2040" y="380"/>
                  </a:lnTo>
                  <a:lnTo>
                    <a:pt x="2006" y="410"/>
                  </a:lnTo>
                  <a:lnTo>
                    <a:pt x="1966" y="440"/>
                  </a:lnTo>
                  <a:lnTo>
                    <a:pt x="1916" y="472"/>
                  </a:lnTo>
                  <a:lnTo>
                    <a:pt x="1862" y="504"/>
                  </a:lnTo>
                  <a:lnTo>
                    <a:pt x="1800" y="536"/>
                  </a:lnTo>
                  <a:lnTo>
                    <a:pt x="1734" y="568"/>
                  </a:lnTo>
                  <a:lnTo>
                    <a:pt x="1662" y="600"/>
                  </a:lnTo>
                  <a:lnTo>
                    <a:pt x="1586" y="632"/>
                  </a:lnTo>
                  <a:lnTo>
                    <a:pt x="1506" y="662"/>
                  </a:lnTo>
                  <a:lnTo>
                    <a:pt x="1424" y="692"/>
                  </a:lnTo>
                  <a:lnTo>
                    <a:pt x="1338" y="720"/>
                  </a:lnTo>
                  <a:lnTo>
                    <a:pt x="1250" y="748"/>
                  </a:lnTo>
                  <a:lnTo>
                    <a:pt x="1160" y="774"/>
                  </a:lnTo>
                  <a:lnTo>
                    <a:pt x="1070" y="798"/>
                  </a:lnTo>
                  <a:lnTo>
                    <a:pt x="980" y="820"/>
                  </a:lnTo>
                  <a:lnTo>
                    <a:pt x="888" y="840"/>
                  </a:lnTo>
                  <a:lnTo>
                    <a:pt x="800" y="858"/>
                  </a:lnTo>
                  <a:lnTo>
                    <a:pt x="712" y="872"/>
                  </a:lnTo>
                  <a:lnTo>
                    <a:pt x="626" y="884"/>
                  </a:lnTo>
                  <a:lnTo>
                    <a:pt x="542" y="892"/>
                  </a:lnTo>
                  <a:lnTo>
                    <a:pt x="462" y="898"/>
                  </a:lnTo>
                  <a:lnTo>
                    <a:pt x="384" y="900"/>
                  </a:lnTo>
                  <a:lnTo>
                    <a:pt x="312" y="898"/>
                  </a:lnTo>
                  <a:lnTo>
                    <a:pt x="244" y="892"/>
                  </a:lnTo>
                  <a:lnTo>
                    <a:pt x="212" y="888"/>
                  </a:lnTo>
                  <a:lnTo>
                    <a:pt x="182" y="882"/>
                  </a:lnTo>
                  <a:lnTo>
                    <a:pt x="154" y="876"/>
                  </a:lnTo>
                  <a:lnTo>
                    <a:pt x="126" y="868"/>
                  </a:lnTo>
                  <a:lnTo>
                    <a:pt x="100" y="858"/>
                  </a:lnTo>
                  <a:lnTo>
                    <a:pt x="78" y="848"/>
                  </a:lnTo>
                  <a:lnTo>
                    <a:pt x="56" y="838"/>
                  </a:lnTo>
                  <a:lnTo>
                    <a:pt x="36" y="824"/>
                  </a:lnTo>
                  <a:lnTo>
                    <a:pt x="16" y="810"/>
                  </a:lnTo>
                  <a:lnTo>
                    <a:pt x="0" y="796"/>
                  </a:lnTo>
                  <a:lnTo>
                    <a:pt x="104" y="740"/>
                  </a:lnTo>
                  <a:lnTo>
                    <a:pt x="22" y="544"/>
                  </a:lnTo>
                  <a:close/>
                </a:path>
              </a:pathLst>
            </a:custGeom>
            <a:solidFill>
              <a:schemeClr val="accent3"/>
            </a:solidFill>
            <a:ln>
              <a:noFill/>
            </a:ln>
          </p:spPr>
          <p:txBody>
            <a:bodyPr vert="horz" wrap="square" lIns="91440" tIns="45720" rIns="91440" bIns="45720" numCol="1" anchor="t" anchorCtr="0" compatLnSpc="1"/>
            <a:lstStyle/>
            <a:p>
              <a:endParaRPr lang="en-AU">
                <a:latin typeface="inpin heiti" panose="00000500000000000000" pitchFamily="2" charset="-122"/>
                <a:ea typeface="inpin heiti" panose="00000500000000000000" pitchFamily="2" charset="-122"/>
                <a:sym typeface="inpin heiti" panose="00000500000000000000" pitchFamily="2" charset="-122"/>
              </a:endParaRPr>
            </a:p>
          </p:txBody>
        </p:sp>
        <p:sp>
          <p:nvSpPr>
            <p:cNvPr id="16" name="Freeform 14"/>
            <p:cNvSpPr/>
            <p:nvPr/>
          </p:nvSpPr>
          <p:spPr bwMode="auto">
            <a:xfrm>
              <a:off x="4368800" y="419100"/>
              <a:ext cx="3286125" cy="996950"/>
            </a:xfrm>
            <a:custGeom>
              <a:avLst/>
              <a:gdLst>
                <a:gd name="T0" fmla="*/ 0 w 2070"/>
                <a:gd name="T1" fmla="*/ 544 h 628"/>
                <a:gd name="T2" fmla="*/ 60 w 2070"/>
                <a:gd name="T3" fmla="*/ 578 h 628"/>
                <a:gd name="T4" fmla="*/ 128 w 2070"/>
                <a:gd name="T5" fmla="*/ 600 h 628"/>
                <a:gd name="T6" fmla="*/ 162 w 2070"/>
                <a:gd name="T7" fmla="*/ 606 h 628"/>
                <a:gd name="T8" fmla="*/ 230 w 2070"/>
                <a:gd name="T9" fmla="*/ 616 h 628"/>
                <a:gd name="T10" fmla="*/ 266 w 2070"/>
                <a:gd name="T11" fmla="*/ 618 h 628"/>
                <a:gd name="T12" fmla="*/ 406 w 2070"/>
                <a:gd name="T13" fmla="*/ 618 h 628"/>
                <a:gd name="T14" fmla="*/ 546 w 2070"/>
                <a:gd name="T15" fmla="*/ 608 h 628"/>
                <a:gd name="T16" fmla="*/ 614 w 2070"/>
                <a:gd name="T17" fmla="*/ 598 h 628"/>
                <a:gd name="T18" fmla="*/ 752 w 2070"/>
                <a:gd name="T19" fmla="*/ 576 h 628"/>
                <a:gd name="T20" fmla="*/ 890 w 2070"/>
                <a:gd name="T21" fmla="*/ 546 h 628"/>
                <a:gd name="T22" fmla="*/ 1094 w 2070"/>
                <a:gd name="T23" fmla="*/ 496 h 628"/>
                <a:gd name="T24" fmla="*/ 1228 w 2070"/>
                <a:gd name="T25" fmla="*/ 456 h 628"/>
                <a:gd name="T26" fmla="*/ 1494 w 2070"/>
                <a:gd name="T27" fmla="*/ 364 h 628"/>
                <a:gd name="T28" fmla="*/ 1624 w 2070"/>
                <a:gd name="T29" fmla="*/ 312 h 628"/>
                <a:gd name="T30" fmla="*/ 1688 w 2070"/>
                <a:gd name="T31" fmla="*/ 284 h 628"/>
                <a:gd name="T32" fmla="*/ 1814 w 2070"/>
                <a:gd name="T33" fmla="*/ 224 h 628"/>
                <a:gd name="T34" fmla="*/ 1874 w 2070"/>
                <a:gd name="T35" fmla="*/ 190 h 628"/>
                <a:gd name="T36" fmla="*/ 1964 w 2070"/>
                <a:gd name="T37" fmla="*/ 132 h 628"/>
                <a:gd name="T38" fmla="*/ 1992 w 2070"/>
                <a:gd name="T39" fmla="*/ 112 h 628"/>
                <a:gd name="T40" fmla="*/ 2042 w 2070"/>
                <a:gd name="T41" fmla="*/ 64 h 628"/>
                <a:gd name="T42" fmla="*/ 2052 w 2070"/>
                <a:gd name="T43" fmla="*/ 50 h 628"/>
                <a:gd name="T44" fmla="*/ 2068 w 2070"/>
                <a:gd name="T45" fmla="*/ 18 h 628"/>
                <a:gd name="T46" fmla="*/ 2070 w 2070"/>
                <a:gd name="T47" fmla="*/ 0 h 628"/>
                <a:gd name="T48" fmla="*/ 2062 w 2070"/>
                <a:gd name="T49" fmla="*/ 34 h 628"/>
                <a:gd name="T50" fmla="*/ 2042 w 2070"/>
                <a:gd name="T51" fmla="*/ 64 h 628"/>
                <a:gd name="T52" fmla="*/ 2020 w 2070"/>
                <a:gd name="T53" fmla="*/ 90 h 628"/>
                <a:gd name="T54" fmla="*/ 1994 w 2070"/>
                <a:gd name="T55" fmla="*/ 114 h 628"/>
                <a:gd name="T56" fmla="*/ 1938 w 2070"/>
                <a:gd name="T57" fmla="*/ 158 h 628"/>
                <a:gd name="T58" fmla="*/ 1878 w 2070"/>
                <a:gd name="T59" fmla="*/ 196 h 628"/>
                <a:gd name="T60" fmla="*/ 1756 w 2070"/>
                <a:gd name="T61" fmla="*/ 264 h 628"/>
                <a:gd name="T62" fmla="*/ 1628 w 2070"/>
                <a:gd name="T63" fmla="*/ 322 h 628"/>
                <a:gd name="T64" fmla="*/ 1562 w 2070"/>
                <a:gd name="T65" fmla="*/ 350 h 628"/>
                <a:gd name="T66" fmla="*/ 1432 w 2070"/>
                <a:gd name="T67" fmla="*/ 402 h 628"/>
                <a:gd name="T68" fmla="*/ 1232 w 2070"/>
                <a:gd name="T69" fmla="*/ 470 h 628"/>
                <a:gd name="T70" fmla="*/ 1098 w 2070"/>
                <a:gd name="T71" fmla="*/ 510 h 628"/>
                <a:gd name="T72" fmla="*/ 892 w 2070"/>
                <a:gd name="T73" fmla="*/ 560 h 628"/>
                <a:gd name="T74" fmla="*/ 756 w 2070"/>
                <a:gd name="T75" fmla="*/ 588 h 628"/>
                <a:gd name="T76" fmla="*/ 616 w 2070"/>
                <a:gd name="T77" fmla="*/ 610 h 628"/>
                <a:gd name="T78" fmla="*/ 546 w 2070"/>
                <a:gd name="T79" fmla="*/ 618 h 628"/>
                <a:gd name="T80" fmla="*/ 406 w 2070"/>
                <a:gd name="T81" fmla="*/ 628 h 628"/>
                <a:gd name="T82" fmla="*/ 266 w 2070"/>
                <a:gd name="T83" fmla="*/ 626 h 628"/>
                <a:gd name="T84" fmla="*/ 230 w 2070"/>
                <a:gd name="T85" fmla="*/ 622 h 628"/>
                <a:gd name="T86" fmla="*/ 160 w 2070"/>
                <a:gd name="T87" fmla="*/ 610 h 628"/>
                <a:gd name="T88" fmla="*/ 126 w 2070"/>
                <a:gd name="T89" fmla="*/ 602 h 628"/>
                <a:gd name="T90" fmla="*/ 60 w 2070"/>
                <a:gd name="T91" fmla="*/ 580 h 628"/>
                <a:gd name="T92" fmla="*/ 0 w 2070"/>
                <a:gd name="T93" fmla="*/ 544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70" h="628">
                  <a:moveTo>
                    <a:pt x="0" y="544"/>
                  </a:moveTo>
                  <a:lnTo>
                    <a:pt x="0" y="544"/>
                  </a:lnTo>
                  <a:lnTo>
                    <a:pt x="30" y="562"/>
                  </a:lnTo>
                  <a:lnTo>
                    <a:pt x="60" y="578"/>
                  </a:lnTo>
                  <a:lnTo>
                    <a:pt x="94" y="590"/>
                  </a:lnTo>
                  <a:lnTo>
                    <a:pt x="128" y="600"/>
                  </a:lnTo>
                  <a:lnTo>
                    <a:pt x="128" y="600"/>
                  </a:lnTo>
                  <a:lnTo>
                    <a:pt x="162" y="606"/>
                  </a:lnTo>
                  <a:lnTo>
                    <a:pt x="196" y="612"/>
                  </a:lnTo>
                  <a:lnTo>
                    <a:pt x="230" y="616"/>
                  </a:lnTo>
                  <a:lnTo>
                    <a:pt x="266" y="618"/>
                  </a:lnTo>
                  <a:lnTo>
                    <a:pt x="266" y="618"/>
                  </a:lnTo>
                  <a:lnTo>
                    <a:pt x="336" y="620"/>
                  </a:lnTo>
                  <a:lnTo>
                    <a:pt x="406" y="618"/>
                  </a:lnTo>
                  <a:lnTo>
                    <a:pt x="476" y="614"/>
                  </a:lnTo>
                  <a:lnTo>
                    <a:pt x="546" y="608"/>
                  </a:lnTo>
                  <a:lnTo>
                    <a:pt x="546" y="608"/>
                  </a:lnTo>
                  <a:lnTo>
                    <a:pt x="614" y="598"/>
                  </a:lnTo>
                  <a:lnTo>
                    <a:pt x="684" y="588"/>
                  </a:lnTo>
                  <a:lnTo>
                    <a:pt x="752" y="576"/>
                  </a:lnTo>
                  <a:lnTo>
                    <a:pt x="822" y="562"/>
                  </a:lnTo>
                  <a:lnTo>
                    <a:pt x="890" y="546"/>
                  </a:lnTo>
                  <a:lnTo>
                    <a:pt x="958" y="530"/>
                  </a:lnTo>
                  <a:lnTo>
                    <a:pt x="1094" y="496"/>
                  </a:lnTo>
                  <a:lnTo>
                    <a:pt x="1094" y="496"/>
                  </a:lnTo>
                  <a:lnTo>
                    <a:pt x="1228" y="456"/>
                  </a:lnTo>
                  <a:lnTo>
                    <a:pt x="1362" y="412"/>
                  </a:lnTo>
                  <a:lnTo>
                    <a:pt x="1494" y="364"/>
                  </a:lnTo>
                  <a:lnTo>
                    <a:pt x="1558" y="340"/>
                  </a:lnTo>
                  <a:lnTo>
                    <a:pt x="1624" y="312"/>
                  </a:lnTo>
                  <a:lnTo>
                    <a:pt x="1624" y="312"/>
                  </a:lnTo>
                  <a:lnTo>
                    <a:pt x="1688" y="284"/>
                  </a:lnTo>
                  <a:lnTo>
                    <a:pt x="1752" y="254"/>
                  </a:lnTo>
                  <a:lnTo>
                    <a:pt x="1814" y="224"/>
                  </a:lnTo>
                  <a:lnTo>
                    <a:pt x="1874" y="190"/>
                  </a:lnTo>
                  <a:lnTo>
                    <a:pt x="1874" y="190"/>
                  </a:lnTo>
                  <a:lnTo>
                    <a:pt x="1934" y="152"/>
                  </a:lnTo>
                  <a:lnTo>
                    <a:pt x="1964" y="132"/>
                  </a:lnTo>
                  <a:lnTo>
                    <a:pt x="1992" y="112"/>
                  </a:lnTo>
                  <a:lnTo>
                    <a:pt x="1992" y="112"/>
                  </a:lnTo>
                  <a:lnTo>
                    <a:pt x="2018" y="88"/>
                  </a:lnTo>
                  <a:lnTo>
                    <a:pt x="2042" y="64"/>
                  </a:lnTo>
                  <a:lnTo>
                    <a:pt x="2042" y="64"/>
                  </a:lnTo>
                  <a:lnTo>
                    <a:pt x="2052" y="50"/>
                  </a:lnTo>
                  <a:lnTo>
                    <a:pt x="2060" y="34"/>
                  </a:lnTo>
                  <a:lnTo>
                    <a:pt x="2068" y="18"/>
                  </a:lnTo>
                  <a:lnTo>
                    <a:pt x="2070" y="0"/>
                  </a:lnTo>
                  <a:lnTo>
                    <a:pt x="2070" y="0"/>
                  </a:lnTo>
                  <a:lnTo>
                    <a:pt x="2068" y="18"/>
                  </a:lnTo>
                  <a:lnTo>
                    <a:pt x="2062" y="34"/>
                  </a:lnTo>
                  <a:lnTo>
                    <a:pt x="2052" y="50"/>
                  </a:lnTo>
                  <a:lnTo>
                    <a:pt x="2042" y="64"/>
                  </a:lnTo>
                  <a:lnTo>
                    <a:pt x="2042" y="64"/>
                  </a:lnTo>
                  <a:lnTo>
                    <a:pt x="2020" y="90"/>
                  </a:lnTo>
                  <a:lnTo>
                    <a:pt x="1994" y="114"/>
                  </a:lnTo>
                  <a:lnTo>
                    <a:pt x="1994" y="114"/>
                  </a:lnTo>
                  <a:lnTo>
                    <a:pt x="1966" y="136"/>
                  </a:lnTo>
                  <a:lnTo>
                    <a:pt x="1938" y="158"/>
                  </a:lnTo>
                  <a:lnTo>
                    <a:pt x="1878" y="196"/>
                  </a:lnTo>
                  <a:lnTo>
                    <a:pt x="1878" y="196"/>
                  </a:lnTo>
                  <a:lnTo>
                    <a:pt x="1818" y="230"/>
                  </a:lnTo>
                  <a:lnTo>
                    <a:pt x="1756" y="264"/>
                  </a:lnTo>
                  <a:lnTo>
                    <a:pt x="1692" y="294"/>
                  </a:lnTo>
                  <a:lnTo>
                    <a:pt x="1628" y="322"/>
                  </a:lnTo>
                  <a:lnTo>
                    <a:pt x="1628" y="322"/>
                  </a:lnTo>
                  <a:lnTo>
                    <a:pt x="1562" y="350"/>
                  </a:lnTo>
                  <a:lnTo>
                    <a:pt x="1498" y="376"/>
                  </a:lnTo>
                  <a:lnTo>
                    <a:pt x="1432" y="402"/>
                  </a:lnTo>
                  <a:lnTo>
                    <a:pt x="1366" y="424"/>
                  </a:lnTo>
                  <a:lnTo>
                    <a:pt x="1232" y="470"/>
                  </a:lnTo>
                  <a:lnTo>
                    <a:pt x="1098" y="510"/>
                  </a:lnTo>
                  <a:lnTo>
                    <a:pt x="1098" y="510"/>
                  </a:lnTo>
                  <a:lnTo>
                    <a:pt x="962" y="544"/>
                  </a:lnTo>
                  <a:lnTo>
                    <a:pt x="892" y="560"/>
                  </a:lnTo>
                  <a:lnTo>
                    <a:pt x="824" y="574"/>
                  </a:lnTo>
                  <a:lnTo>
                    <a:pt x="756" y="588"/>
                  </a:lnTo>
                  <a:lnTo>
                    <a:pt x="686" y="600"/>
                  </a:lnTo>
                  <a:lnTo>
                    <a:pt x="616" y="610"/>
                  </a:lnTo>
                  <a:lnTo>
                    <a:pt x="546" y="618"/>
                  </a:lnTo>
                  <a:lnTo>
                    <a:pt x="546" y="618"/>
                  </a:lnTo>
                  <a:lnTo>
                    <a:pt x="476" y="624"/>
                  </a:lnTo>
                  <a:lnTo>
                    <a:pt x="406" y="628"/>
                  </a:lnTo>
                  <a:lnTo>
                    <a:pt x="336" y="628"/>
                  </a:lnTo>
                  <a:lnTo>
                    <a:pt x="266" y="626"/>
                  </a:lnTo>
                  <a:lnTo>
                    <a:pt x="266" y="626"/>
                  </a:lnTo>
                  <a:lnTo>
                    <a:pt x="230" y="622"/>
                  </a:lnTo>
                  <a:lnTo>
                    <a:pt x="196" y="616"/>
                  </a:lnTo>
                  <a:lnTo>
                    <a:pt x="160" y="610"/>
                  </a:lnTo>
                  <a:lnTo>
                    <a:pt x="126" y="602"/>
                  </a:lnTo>
                  <a:lnTo>
                    <a:pt x="126" y="602"/>
                  </a:lnTo>
                  <a:lnTo>
                    <a:pt x="92" y="592"/>
                  </a:lnTo>
                  <a:lnTo>
                    <a:pt x="60" y="580"/>
                  </a:lnTo>
                  <a:lnTo>
                    <a:pt x="28" y="564"/>
                  </a:lnTo>
                  <a:lnTo>
                    <a:pt x="0" y="544"/>
                  </a:lnTo>
                  <a:lnTo>
                    <a:pt x="0" y="544"/>
                  </a:lnTo>
                  <a:close/>
                </a:path>
              </a:pathLst>
            </a:custGeom>
            <a:solidFill>
              <a:schemeClr val="accent3">
                <a:lumMod val="75000"/>
              </a:schemeClr>
            </a:solidFill>
            <a:ln>
              <a:noFill/>
            </a:ln>
          </p:spPr>
          <p:txBody>
            <a:bodyPr vert="horz" wrap="square" lIns="91440" tIns="45720" rIns="91440" bIns="45720" numCol="1" anchor="t" anchorCtr="0" compatLnSpc="1"/>
            <a:lstStyle/>
            <a:p>
              <a:endParaRPr lang="en-AU">
                <a:latin typeface="inpin heiti" panose="00000500000000000000" pitchFamily="2" charset="-122"/>
                <a:ea typeface="inpin heiti" panose="00000500000000000000" pitchFamily="2" charset="-122"/>
                <a:sym typeface="inpin heiti" panose="00000500000000000000" pitchFamily="2" charset="-122"/>
              </a:endParaRPr>
            </a:p>
          </p:txBody>
        </p:sp>
        <p:sp>
          <p:nvSpPr>
            <p:cNvPr id="17" name="Freeform 15"/>
            <p:cNvSpPr/>
            <p:nvPr/>
          </p:nvSpPr>
          <p:spPr bwMode="auto">
            <a:xfrm>
              <a:off x="3965575" y="3305175"/>
              <a:ext cx="2593975" cy="2486025"/>
            </a:xfrm>
            <a:custGeom>
              <a:avLst/>
              <a:gdLst>
                <a:gd name="T0" fmla="*/ 1504 w 1634"/>
                <a:gd name="T1" fmla="*/ 1044 h 1566"/>
                <a:gd name="T2" fmla="*/ 1508 w 1634"/>
                <a:gd name="T3" fmla="*/ 850 h 1566"/>
                <a:gd name="T4" fmla="*/ 1506 w 1634"/>
                <a:gd name="T5" fmla="*/ 678 h 1566"/>
                <a:gd name="T6" fmla="*/ 1496 w 1634"/>
                <a:gd name="T7" fmla="*/ 556 h 1566"/>
                <a:gd name="T8" fmla="*/ 1476 w 1634"/>
                <a:gd name="T9" fmla="*/ 434 h 1566"/>
                <a:gd name="T10" fmla="*/ 1444 w 1634"/>
                <a:gd name="T11" fmla="*/ 316 h 1566"/>
                <a:gd name="T12" fmla="*/ 1410 w 1634"/>
                <a:gd name="T13" fmla="*/ 232 h 1566"/>
                <a:gd name="T14" fmla="*/ 1382 w 1634"/>
                <a:gd name="T15" fmla="*/ 180 h 1566"/>
                <a:gd name="T16" fmla="*/ 1366 w 1634"/>
                <a:gd name="T17" fmla="*/ 154 h 1566"/>
                <a:gd name="T18" fmla="*/ 1334 w 1634"/>
                <a:gd name="T19" fmla="*/ 112 h 1566"/>
                <a:gd name="T20" fmla="*/ 1298 w 1634"/>
                <a:gd name="T21" fmla="*/ 78 h 1566"/>
                <a:gd name="T22" fmla="*/ 1260 w 1634"/>
                <a:gd name="T23" fmla="*/ 52 h 1566"/>
                <a:gd name="T24" fmla="*/ 1218 w 1634"/>
                <a:gd name="T25" fmla="*/ 30 h 1566"/>
                <a:gd name="T26" fmla="*/ 1174 w 1634"/>
                <a:gd name="T27" fmla="*/ 16 h 1566"/>
                <a:gd name="T28" fmla="*/ 1126 w 1634"/>
                <a:gd name="T29" fmla="*/ 6 h 1566"/>
                <a:gd name="T30" fmla="*/ 1078 w 1634"/>
                <a:gd name="T31" fmla="*/ 0 h 1566"/>
                <a:gd name="T32" fmla="*/ 974 w 1634"/>
                <a:gd name="T33" fmla="*/ 4 h 1566"/>
                <a:gd name="T34" fmla="*/ 864 w 1634"/>
                <a:gd name="T35" fmla="*/ 22 h 1566"/>
                <a:gd name="T36" fmla="*/ 754 w 1634"/>
                <a:gd name="T37" fmla="*/ 52 h 1566"/>
                <a:gd name="T38" fmla="*/ 586 w 1634"/>
                <a:gd name="T39" fmla="*/ 108 h 1566"/>
                <a:gd name="T40" fmla="*/ 280 w 1634"/>
                <a:gd name="T41" fmla="*/ 220 h 1566"/>
                <a:gd name="T42" fmla="*/ 194 w 1634"/>
                <a:gd name="T43" fmla="*/ 244 h 1566"/>
                <a:gd name="T44" fmla="*/ 122 w 1634"/>
                <a:gd name="T45" fmla="*/ 256 h 1566"/>
                <a:gd name="T46" fmla="*/ 76 w 1634"/>
                <a:gd name="T47" fmla="*/ 254 h 1566"/>
                <a:gd name="T48" fmla="*/ 52 w 1634"/>
                <a:gd name="T49" fmla="*/ 248 h 1566"/>
                <a:gd name="T50" fmla="*/ 32 w 1634"/>
                <a:gd name="T51" fmla="*/ 234 h 1566"/>
                <a:gd name="T52" fmla="*/ 16 w 1634"/>
                <a:gd name="T53" fmla="*/ 216 h 1566"/>
                <a:gd name="T54" fmla="*/ 4 w 1634"/>
                <a:gd name="T55" fmla="*/ 192 h 1566"/>
                <a:gd name="T56" fmla="*/ 54 w 1634"/>
                <a:gd name="T57" fmla="*/ 418 h 1566"/>
                <a:gd name="T58" fmla="*/ 58 w 1634"/>
                <a:gd name="T59" fmla="*/ 432 h 1566"/>
                <a:gd name="T60" fmla="*/ 66 w 1634"/>
                <a:gd name="T61" fmla="*/ 458 h 1566"/>
                <a:gd name="T62" fmla="*/ 80 w 1634"/>
                <a:gd name="T63" fmla="*/ 480 h 1566"/>
                <a:gd name="T64" fmla="*/ 96 w 1634"/>
                <a:gd name="T65" fmla="*/ 496 h 1566"/>
                <a:gd name="T66" fmla="*/ 130 w 1634"/>
                <a:gd name="T67" fmla="*/ 516 h 1566"/>
                <a:gd name="T68" fmla="*/ 186 w 1634"/>
                <a:gd name="T69" fmla="*/ 528 h 1566"/>
                <a:gd name="T70" fmla="*/ 254 w 1634"/>
                <a:gd name="T71" fmla="*/ 530 h 1566"/>
                <a:gd name="T72" fmla="*/ 330 w 1634"/>
                <a:gd name="T73" fmla="*/ 524 h 1566"/>
                <a:gd name="T74" fmla="*/ 456 w 1634"/>
                <a:gd name="T75" fmla="*/ 500 h 1566"/>
                <a:gd name="T76" fmla="*/ 720 w 1634"/>
                <a:gd name="T77" fmla="*/ 428 h 1566"/>
                <a:gd name="T78" fmla="*/ 882 w 1634"/>
                <a:gd name="T79" fmla="*/ 386 h 1566"/>
                <a:gd name="T80" fmla="*/ 950 w 1634"/>
                <a:gd name="T81" fmla="*/ 372 h 1566"/>
                <a:gd name="T82" fmla="*/ 1008 w 1634"/>
                <a:gd name="T83" fmla="*/ 366 h 1566"/>
                <a:gd name="T84" fmla="*/ 1054 w 1634"/>
                <a:gd name="T85" fmla="*/ 370 h 1566"/>
                <a:gd name="T86" fmla="*/ 1078 w 1634"/>
                <a:gd name="T87" fmla="*/ 380 h 1566"/>
                <a:gd name="T88" fmla="*/ 1084 w 1634"/>
                <a:gd name="T89" fmla="*/ 386 h 1566"/>
                <a:gd name="T90" fmla="*/ 1098 w 1634"/>
                <a:gd name="T91" fmla="*/ 406 h 1566"/>
                <a:gd name="T92" fmla="*/ 1106 w 1634"/>
                <a:gd name="T93" fmla="*/ 432 h 1566"/>
                <a:gd name="T94" fmla="*/ 1114 w 1634"/>
                <a:gd name="T95" fmla="*/ 500 h 1566"/>
                <a:gd name="T96" fmla="*/ 1108 w 1634"/>
                <a:gd name="T97" fmla="*/ 584 h 1566"/>
                <a:gd name="T98" fmla="*/ 1094 w 1634"/>
                <a:gd name="T99" fmla="*/ 678 h 1566"/>
                <a:gd name="T100" fmla="*/ 1072 w 1634"/>
                <a:gd name="T101" fmla="*/ 776 h 1566"/>
                <a:gd name="T102" fmla="*/ 1020 w 1634"/>
                <a:gd name="T103" fmla="*/ 966 h 1566"/>
                <a:gd name="T104" fmla="*/ 854 w 1634"/>
                <a:gd name="T105" fmla="*/ 1044 h 1566"/>
                <a:gd name="T106" fmla="*/ 1634 w 1634"/>
                <a:gd name="T107" fmla="*/ 1044 h 1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34" h="1566">
                  <a:moveTo>
                    <a:pt x="1504" y="1044"/>
                  </a:moveTo>
                  <a:lnTo>
                    <a:pt x="1504" y="1044"/>
                  </a:lnTo>
                  <a:lnTo>
                    <a:pt x="1506" y="954"/>
                  </a:lnTo>
                  <a:lnTo>
                    <a:pt x="1508" y="850"/>
                  </a:lnTo>
                  <a:lnTo>
                    <a:pt x="1508" y="736"/>
                  </a:lnTo>
                  <a:lnTo>
                    <a:pt x="1506" y="678"/>
                  </a:lnTo>
                  <a:lnTo>
                    <a:pt x="1502" y="616"/>
                  </a:lnTo>
                  <a:lnTo>
                    <a:pt x="1496" y="556"/>
                  </a:lnTo>
                  <a:lnTo>
                    <a:pt x="1488" y="494"/>
                  </a:lnTo>
                  <a:lnTo>
                    <a:pt x="1476" y="434"/>
                  </a:lnTo>
                  <a:lnTo>
                    <a:pt x="1462" y="374"/>
                  </a:lnTo>
                  <a:lnTo>
                    <a:pt x="1444" y="316"/>
                  </a:lnTo>
                  <a:lnTo>
                    <a:pt x="1422" y="260"/>
                  </a:lnTo>
                  <a:lnTo>
                    <a:pt x="1410" y="232"/>
                  </a:lnTo>
                  <a:lnTo>
                    <a:pt x="1396" y="206"/>
                  </a:lnTo>
                  <a:lnTo>
                    <a:pt x="1382" y="180"/>
                  </a:lnTo>
                  <a:lnTo>
                    <a:pt x="1366" y="154"/>
                  </a:lnTo>
                  <a:lnTo>
                    <a:pt x="1366" y="154"/>
                  </a:lnTo>
                  <a:lnTo>
                    <a:pt x="1350" y="132"/>
                  </a:lnTo>
                  <a:lnTo>
                    <a:pt x="1334" y="112"/>
                  </a:lnTo>
                  <a:lnTo>
                    <a:pt x="1316" y="94"/>
                  </a:lnTo>
                  <a:lnTo>
                    <a:pt x="1298" y="78"/>
                  </a:lnTo>
                  <a:lnTo>
                    <a:pt x="1280" y="64"/>
                  </a:lnTo>
                  <a:lnTo>
                    <a:pt x="1260" y="52"/>
                  </a:lnTo>
                  <a:lnTo>
                    <a:pt x="1240" y="40"/>
                  </a:lnTo>
                  <a:lnTo>
                    <a:pt x="1218" y="30"/>
                  </a:lnTo>
                  <a:lnTo>
                    <a:pt x="1196" y="22"/>
                  </a:lnTo>
                  <a:lnTo>
                    <a:pt x="1174" y="16"/>
                  </a:lnTo>
                  <a:lnTo>
                    <a:pt x="1150" y="10"/>
                  </a:lnTo>
                  <a:lnTo>
                    <a:pt x="1126" y="6"/>
                  </a:lnTo>
                  <a:lnTo>
                    <a:pt x="1102" y="2"/>
                  </a:lnTo>
                  <a:lnTo>
                    <a:pt x="1078" y="0"/>
                  </a:lnTo>
                  <a:lnTo>
                    <a:pt x="1026" y="0"/>
                  </a:lnTo>
                  <a:lnTo>
                    <a:pt x="974" y="4"/>
                  </a:lnTo>
                  <a:lnTo>
                    <a:pt x="920" y="12"/>
                  </a:lnTo>
                  <a:lnTo>
                    <a:pt x="864" y="22"/>
                  </a:lnTo>
                  <a:lnTo>
                    <a:pt x="810" y="36"/>
                  </a:lnTo>
                  <a:lnTo>
                    <a:pt x="754" y="52"/>
                  </a:lnTo>
                  <a:lnTo>
                    <a:pt x="698" y="70"/>
                  </a:lnTo>
                  <a:lnTo>
                    <a:pt x="586" y="108"/>
                  </a:lnTo>
                  <a:lnTo>
                    <a:pt x="374" y="188"/>
                  </a:lnTo>
                  <a:lnTo>
                    <a:pt x="280" y="220"/>
                  </a:lnTo>
                  <a:lnTo>
                    <a:pt x="236" y="234"/>
                  </a:lnTo>
                  <a:lnTo>
                    <a:pt x="194" y="244"/>
                  </a:lnTo>
                  <a:lnTo>
                    <a:pt x="156" y="252"/>
                  </a:lnTo>
                  <a:lnTo>
                    <a:pt x="122" y="256"/>
                  </a:lnTo>
                  <a:lnTo>
                    <a:pt x="90" y="256"/>
                  </a:lnTo>
                  <a:lnTo>
                    <a:pt x="76" y="254"/>
                  </a:lnTo>
                  <a:lnTo>
                    <a:pt x="64" y="252"/>
                  </a:lnTo>
                  <a:lnTo>
                    <a:pt x="52" y="248"/>
                  </a:lnTo>
                  <a:lnTo>
                    <a:pt x="40" y="242"/>
                  </a:lnTo>
                  <a:lnTo>
                    <a:pt x="32" y="234"/>
                  </a:lnTo>
                  <a:lnTo>
                    <a:pt x="22" y="226"/>
                  </a:lnTo>
                  <a:lnTo>
                    <a:pt x="16" y="216"/>
                  </a:lnTo>
                  <a:lnTo>
                    <a:pt x="10" y="206"/>
                  </a:lnTo>
                  <a:lnTo>
                    <a:pt x="4" y="192"/>
                  </a:lnTo>
                  <a:lnTo>
                    <a:pt x="0" y="178"/>
                  </a:lnTo>
                  <a:lnTo>
                    <a:pt x="54" y="418"/>
                  </a:lnTo>
                  <a:lnTo>
                    <a:pt x="54" y="418"/>
                  </a:lnTo>
                  <a:lnTo>
                    <a:pt x="58" y="432"/>
                  </a:lnTo>
                  <a:lnTo>
                    <a:pt x="62" y="446"/>
                  </a:lnTo>
                  <a:lnTo>
                    <a:pt x="66" y="458"/>
                  </a:lnTo>
                  <a:lnTo>
                    <a:pt x="72" y="470"/>
                  </a:lnTo>
                  <a:lnTo>
                    <a:pt x="80" y="480"/>
                  </a:lnTo>
                  <a:lnTo>
                    <a:pt x="88" y="488"/>
                  </a:lnTo>
                  <a:lnTo>
                    <a:pt x="96" y="496"/>
                  </a:lnTo>
                  <a:lnTo>
                    <a:pt x="106" y="504"/>
                  </a:lnTo>
                  <a:lnTo>
                    <a:pt x="130" y="516"/>
                  </a:lnTo>
                  <a:lnTo>
                    <a:pt x="156" y="524"/>
                  </a:lnTo>
                  <a:lnTo>
                    <a:pt x="186" y="528"/>
                  </a:lnTo>
                  <a:lnTo>
                    <a:pt x="218" y="532"/>
                  </a:lnTo>
                  <a:lnTo>
                    <a:pt x="254" y="530"/>
                  </a:lnTo>
                  <a:lnTo>
                    <a:pt x="290" y="528"/>
                  </a:lnTo>
                  <a:lnTo>
                    <a:pt x="330" y="524"/>
                  </a:lnTo>
                  <a:lnTo>
                    <a:pt x="370" y="516"/>
                  </a:lnTo>
                  <a:lnTo>
                    <a:pt x="456" y="500"/>
                  </a:lnTo>
                  <a:lnTo>
                    <a:pt x="544" y="478"/>
                  </a:lnTo>
                  <a:lnTo>
                    <a:pt x="720" y="428"/>
                  </a:lnTo>
                  <a:lnTo>
                    <a:pt x="804" y="404"/>
                  </a:lnTo>
                  <a:lnTo>
                    <a:pt x="882" y="386"/>
                  </a:lnTo>
                  <a:lnTo>
                    <a:pt x="918" y="378"/>
                  </a:lnTo>
                  <a:lnTo>
                    <a:pt x="950" y="372"/>
                  </a:lnTo>
                  <a:lnTo>
                    <a:pt x="982" y="368"/>
                  </a:lnTo>
                  <a:lnTo>
                    <a:pt x="1008" y="366"/>
                  </a:lnTo>
                  <a:lnTo>
                    <a:pt x="1034" y="366"/>
                  </a:lnTo>
                  <a:lnTo>
                    <a:pt x="1054" y="370"/>
                  </a:lnTo>
                  <a:lnTo>
                    <a:pt x="1070" y="376"/>
                  </a:lnTo>
                  <a:lnTo>
                    <a:pt x="1078" y="380"/>
                  </a:lnTo>
                  <a:lnTo>
                    <a:pt x="1084" y="386"/>
                  </a:lnTo>
                  <a:lnTo>
                    <a:pt x="1084" y="386"/>
                  </a:lnTo>
                  <a:lnTo>
                    <a:pt x="1090" y="396"/>
                  </a:lnTo>
                  <a:lnTo>
                    <a:pt x="1098" y="406"/>
                  </a:lnTo>
                  <a:lnTo>
                    <a:pt x="1102" y="418"/>
                  </a:lnTo>
                  <a:lnTo>
                    <a:pt x="1106" y="432"/>
                  </a:lnTo>
                  <a:lnTo>
                    <a:pt x="1112" y="464"/>
                  </a:lnTo>
                  <a:lnTo>
                    <a:pt x="1114" y="500"/>
                  </a:lnTo>
                  <a:lnTo>
                    <a:pt x="1112" y="540"/>
                  </a:lnTo>
                  <a:lnTo>
                    <a:pt x="1108" y="584"/>
                  </a:lnTo>
                  <a:lnTo>
                    <a:pt x="1102" y="630"/>
                  </a:lnTo>
                  <a:lnTo>
                    <a:pt x="1094" y="678"/>
                  </a:lnTo>
                  <a:lnTo>
                    <a:pt x="1084" y="726"/>
                  </a:lnTo>
                  <a:lnTo>
                    <a:pt x="1072" y="776"/>
                  </a:lnTo>
                  <a:lnTo>
                    <a:pt x="1046" y="874"/>
                  </a:lnTo>
                  <a:lnTo>
                    <a:pt x="1020" y="966"/>
                  </a:lnTo>
                  <a:lnTo>
                    <a:pt x="996" y="1044"/>
                  </a:lnTo>
                  <a:lnTo>
                    <a:pt x="854" y="1044"/>
                  </a:lnTo>
                  <a:lnTo>
                    <a:pt x="1252" y="1566"/>
                  </a:lnTo>
                  <a:lnTo>
                    <a:pt x="1634" y="1044"/>
                  </a:lnTo>
                  <a:lnTo>
                    <a:pt x="1504" y="1044"/>
                  </a:lnTo>
                  <a:close/>
                </a:path>
              </a:pathLst>
            </a:custGeom>
            <a:solidFill>
              <a:schemeClr val="accent3"/>
            </a:solidFill>
            <a:ln>
              <a:noFill/>
            </a:ln>
          </p:spPr>
          <p:txBody>
            <a:bodyPr vert="horz" wrap="square" lIns="91440" tIns="45720" rIns="91440" bIns="45720" numCol="1" anchor="t" anchorCtr="0" compatLnSpc="1"/>
            <a:lstStyle/>
            <a:p>
              <a:endParaRPr lang="en-AU">
                <a:latin typeface="inpin heiti" panose="00000500000000000000" pitchFamily="2" charset="-122"/>
                <a:ea typeface="inpin heiti" panose="00000500000000000000" pitchFamily="2" charset="-122"/>
                <a:sym typeface="inpin heiti" panose="00000500000000000000" pitchFamily="2" charset="-122"/>
              </a:endParaRPr>
            </a:p>
          </p:txBody>
        </p:sp>
        <p:sp>
          <p:nvSpPr>
            <p:cNvPr id="18" name="Freeform 16"/>
            <p:cNvSpPr/>
            <p:nvPr/>
          </p:nvSpPr>
          <p:spPr bwMode="auto">
            <a:xfrm>
              <a:off x="3965575" y="3298825"/>
              <a:ext cx="2593975" cy="1666875"/>
            </a:xfrm>
            <a:custGeom>
              <a:avLst/>
              <a:gdLst>
                <a:gd name="T0" fmla="*/ 1502 w 1634"/>
                <a:gd name="T1" fmla="*/ 1050 h 1050"/>
                <a:gd name="T2" fmla="*/ 1506 w 1634"/>
                <a:gd name="T3" fmla="*/ 898 h 1050"/>
                <a:gd name="T4" fmla="*/ 1506 w 1634"/>
                <a:gd name="T5" fmla="*/ 746 h 1050"/>
                <a:gd name="T6" fmla="*/ 1488 w 1634"/>
                <a:gd name="T7" fmla="*/ 522 h 1050"/>
                <a:gd name="T8" fmla="*/ 1466 w 1634"/>
                <a:gd name="T9" fmla="*/ 412 h 1050"/>
                <a:gd name="T10" fmla="*/ 1434 w 1634"/>
                <a:gd name="T11" fmla="*/ 304 h 1050"/>
                <a:gd name="T12" fmla="*/ 1388 w 1634"/>
                <a:gd name="T13" fmla="*/ 202 h 1050"/>
                <a:gd name="T14" fmla="*/ 1346 w 1634"/>
                <a:gd name="T15" fmla="*/ 138 h 1050"/>
                <a:gd name="T16" fmla="*/ 1266 w 1634"/>
                <a:gd name="T17" fmla="*/ 64 h 1050"/>
                <a:gd name="T18" fmla="*/ 1198 w 1634"/>
                <a:gd name="T19" fmla="*/ 32 h 1050"/>
                <a:gd name="T20" fmla="*/ 1126 w 1634"/>
                <a:gd name="T21" fmla="*/ 14 h 1050"/>
                <a:gd name="T22" fmla="*/ 1014 w 1634"/>
                <a:gd name="T23" fmla="*/ 10 h 1050"/>
                <a:gd name="T24" fmla="*/ 940 w 1634"/>
                <a:gd name="T25" fmla="*/ 16 h 1050"/>
                <a:gd name="T26" fmla="*/ 830 w 1634"/>
                <a:gd name="T27" fmla="*/ 38 h 1050"/>
                <a:gd name="T28" fmla="*/ 614 w 1634"/>
                <a:gd name="T29" fmla="*/ 106 h 1050"/>
                <a:gd name="T30" fmla="*/ 402 w 1634"/>
                <a:gd name="T31" fmla="*/ 184 h 1050"/>
                <a:gd name="T32" fmla="*/ 260 w 1634"/>
                <a:gd name="T33" fmla="*/ 234 h 1050"/>
                <a:gd name="T34" fmla="*/ 150 w 1634"/>
                <a:gd name="T35" fmla="*/ 258 h 1050"/>
                <a:gd name="T36" fmla="*/ 92 w 1634"/>
                <a:gd name="T37" fmla="*/ 262 h 1050"/>
                <a:gd name="T38" fmla="*/ 38 w 1634"/>
                <a:gd name="T39" fmla="*/ 244 h 1050"/>
                <a:gd name="T40" fmla="*/ 14 w 1634"/>
                <a:gd name="T41" fmla="*/ 218 h 1050"/>
                <a:gd name="T42" fmla="*/ 0 w 1634"/>
                <a:gd name="T43" fmla="*/ 182 h 1050"/>
                <a:gd name="T44" fmla="*/ 14 w 1634"/>
                <a:gd name="T45" fmla="*/ 218 h 1050"/>
                <a:gd name="T46" fmla="*/ 40 w 1634"/>
                <a:gd name="T47" fmla="*/ 244 h 1050"/>
                <a:gd name="T48" fmla="*/ 74 w 1634"/>
                <a:gd name="T49" fmla="*/ 256 h 1050"/>
                <a:gd name="T50" fmla="*/ 112 w 1634"/>
                <a:gd name="T51" fmla="*/ 260 h 1050"/>
                <a:gd name="T52" fmla="*/ 222 w 1634"/>
                <a:gd name="T53" fmla="*/ 240 h 1050"/>
                <a:gd name="T54" fmla="*/ 330 w 1634"/>
                <a:gd name="T55" fmla="*/ 204 h 1050"/>
                <a:gd name="T56" fmla="*/ 540 w 1634"/>
                <a:gd name="T57" fmla="*/ 126 h 1050"/>
                <a:gd name="T58" fmla="*/ 754 w 1634"/>
                <a:gd name="T59" fmla="*/ 52 h 1050"/>
                <a:gd name="T60" fmla="*/ 902 w 1634"/>
                <a:gd name="T61" fmla="*/ 16 h 1050"/>
                <a:gd name="T62" fmla="*/ 976 w 1634"/>
                <a:gd name="T63" fmla="*/ 4 h 1050"/>
                <a:gd name="T64" fmla="*/ 1090 w 1634"/>
                <a:gd name="T65" fmla="*/ 0 h 1050"/>
                <a:gd name="T66" fmla="*/ 1164 w 1634"/>
                <a:gd name="T67" fmla="*/ 12 h 1050"/>
                <a:gd name="T68" fmla="*/ 1270 w 1634"/>
                <a:gd name="T69" fmla="*/ 56 h 1050"/>
                <a:gd name="T70" fmla="*/ 1300 w 1634"/>
                <a:gd name="T71" fmla="*/ 78 h 1050"/>
                <a:gd name="T72" fmla="*/ 1374 w 1634"/>
                <a:gd name="T73" fmla="*/ 166 h 1050"/>
                <a:gd name="T74" fmla="*/ 1412 w 1634"/>
                <a:gd name="T75" fmla="*/ 232 h 1050"/>
                <a:gd name="T76" fmla="*/ 1454 w 1634"/>
                <a:gd name="T77" fmla="*/ 336 h 1050"/>
                <a:gd name="T78" fmla="*/ 1482 w 1634"/>
                <a:gd name="T79" fmla="*/ 446 h 1050"/>
                <a:gd name="T80" fmla="*/ 1502 w 1634"/>
                <a:gd name="T81" fmla="*/ 596 h 1050"/>
                <a:gd name="T82" fmla="*/ 1510 w 1634"/>
                <a:gd name="T83" fmla="*/ 746 h 1050"/>
                <a:gd name="T84" fmla="*/ 1504 w 1634"/>
                <a:gd name="T85" fmla="*/ 1048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34" h="1050">
                  <a:moveTo>
                    <a:pt x="1634" y="1048"/>
                  </a:moveTo>
                  <a:lnTo>
                    <a:pt x="1504" y="1050"/>
                  </a:lnTo>
                  <a:lnTo>
                    <a:pt x="1502" y="1050"/>
                  </a:lnTo>
                  <a:lnTo>
                    <a:pt x="1502" y="1048"/>
                  </a:lnTo>
                  <a:lnTo>
                    <a:pt x="1502" y="1048"/>
                  </a:lnTo>
                  <a:lnTo>
                    <a:pt x="1506" y="898"/>
                  </a:lnTo>
                  <a:lnTo>
                    <a:pt x="1506" y="822"/>
                  </a:lnTo>
                  <a:lnTo>
                    <a:pt x="1506" y="746"/>
                  </a:lnTo>
                  <a:lnTo>
                    <a:pt x="1506" y="746"/>
                  </a:lnTo>
                  <a:lnTo>
                    <a:pt x="1502" y="672"/>
                  </a:lnTo>
                  <a:lnTo>
                    <a:pt x="1496" y="596"/>
                  </a:lnTo>
                  <a:lnTo>
                    <a:pt x="1488" y="522"/>
                  </a:lnTo>
                  <a:lnTo>
                    <a:pt x="1474" y="448"/>
                  </a:lnTo>
                  <a:lnTo>
                    <a:pt x="1474" y="448"/>
                  </a:lnTo>
                  <a:lnTo>
                    <a:pt x="1466" y="412"/>
                  </a:lnTo>
                  <a:lnTo>
                    <a:pt x="1456" y="376"/>
                  </a:lnTo>
                  <a:lnTo>
                    <a:pt x="1446" y="340"/>
                  </a:lnTo>
                  <a:lnTo>
                    <a:pt x="1434" y="304"/>
                  </a:lnTo>
                  <a:lnTo>
                    <a:pt x="1420" y="268"/>
                  </a:lnTo>
                  <a:lnTo>
                    <a:pt x="1404" y="234"/>
                  </a:lnTo>
                  <a:lnTo>
                    <a:pt x="1388" y="202"/>
                  </a:lnTo>
                  <a:lnTo>
                    <a:pt x="1368" y="170"/>
                  </a:lnTo>
                  <a:lnTo>
                    <a:pt x="1368" y="170"/>
                  </a:lnTo>
                  <a:lnTo>
                    <a:pt x="1346" y="138"/>
                  </a:lnTo>
                  <a:lnTo>
                    <a:pt x="1322" y="110"/>
                  </a:lnTo>
                  <a:lnTo>
                    <a:pt x="1296" y="86"/>
                  </a:lnTo>
                  <a:lnTo>
                    <a:pt x="1266" y="64"/>
                  </a:lnTo>
                  <a:lnTo>
                    <a:pt x="1266" y="64"/>
                  </a:lnTo>
                  <a:lnTo>
                    <a:pt x="1232" y="46"/>
                  </a:lnTo>
                  <a:lnTo>
                    <a:pt x="1198" y="32"/>
                  </a:lnTo>
                  <a:lnTo>
                    <a:pt x="1162" y="22"/>
                  </a:lnTo>
                  <a:lnTo>
                    <a:pt x="1126" y="14"/>
                  </a:lnTo>
                  <a:lnTo>
                    <a:pt x="1126" y="14"/>
                  </a:lnTo>
                  <a:lnTo>
                    <a:pt x="1090" y="10"/>
                  </a:lnTo>
                  <a:lnTo>
                    <a:pt x="1052" y="8"/>
                  </a:lnTo>
                  <a:lnTo>
                    <a:pt x="1014" y="10"/>
                  </a:lnTo>
                  <a:lnTo>
                    <a:pt x="976" y="12"/>
                  </a:lnTo>
                  <a:lnTo>
                    <a:pt x="976" y="12"/>
                  </a:lnTo>
                  <a:lnTo>
                    <a:pt x="940" y="16"/>
                  </a:lnTo>
                  <a:lnTo>
                    <a:pt x="902" y="22"/>
                  </a:lnTo>
                  <a:lnTo>
                    <a:pt x="830" y="38"/>
                  </a:lnTo>
                  <a:lnTo>
                    <a:pt x="830" y="38"/>
                  </a:lnTo>
                  <a:lnTo>
                    <a:pt x="756" y="58"/>
                  </a:lnTo>
                  <a:lnTo>
                    <a:pt x="686" y="80"/>
                  </a:lnTo>
                  <a:lnTo>
                    <a:pt x="614" y="106"/>
                  </a:lnTo>
                  <a:lnTo>
                    <a:pt x="544" y="132"/>
                  </a:lnTo>
                  <a:lnTo>
                    <a:pt x="544" y="132"/>
                  </a:lnTo>
                  <a:lnTo>
                    <a:pt x="402" y="184"/>
                  </a:lnTo>
                  <a:lnTo>
                    <a:pt x="332" y="210"/>
                  </a:lnTo>
                  <a:lnTo>
                    <a:pt x="260" y="234"/>
                  </a:lnTo>
                  <a:lnTo>
                    <a:pt x="260" y="234"/>
                  </a:lnTo>
                  <a:lnTo>
                    <a:pt x="224" y="244"/>
                  </a:lnTo>
                  <a:lnTo>
                    <a:pt x="186" y="252"/>
                  </a:lnTo>
                  <a:lnTo>
                    <a:pt x="150" y="258"/>
                  </a:lnTo>
                  <a:lnTo>
                    <a:pt x="112" y="262"/>
                  </a:lnTo>
                  <a:lnTo>
                    <a:pt x="112" y="262"/>
                  </a:lnTo>
                  <a:lnTo>
                    <a:pt x="92" y="262"/>
                  </a:lnTo>
                  <a:lnTo>
                    <a:pt x="74" y="258"/>
                  </a:lnTo>
                  <a:lnTo>
                    <a:pt x="56" y="254"/>
                  </a:lnTo>
                  <a:lnTo>
                    <a:pt x="38" y="244"/>
                  </a:lnTo>
                  <a:lnTo>
                    <a:pt x="38" y="244"/>
                  </a:lnTo>
                  <a:lnTo>
                    <a:pt x="24" y="232"/>
                  </a:lnTo>
                  <a:lnTo>
                    <a:pt x="14" y="218"/>
                  </a:lnTo>
                  <a:lnTo>
                    <a:pt x="14" y="218"/>
                  </a:lnTo>
                  <a:lnTo>
                    <a:pt x="6" y="200"/>
                  </a:lnTo>
                  <a:lnTo>
                    <a:pt x="0" y="182"/>
                  </a:lnTo>
                  <a:lnTo>
                    <a:pt x="0" y="182"/>
                  </a:lnTo>
                  <a:lnTo>
                    <a:pt x="6" y="200"/>
                  </a:lnTo>
                  <a:lnTo>
                    <a:pt x="14" y="218"/>
                  </a:lnTo>
                  <a:lnTo>
                    <a:pt x="14" y="218"/>
                  </a:lnTo>
                  <a:lnTo>
                    <a:pt x="24" y="232"/>
                  </a:lnTo>
                  <a:lnTo>
                    <a:pt x="40" y="244"/>
                  </a:lnTo>
                  <a:lnTo>
                    <a:pt x="40" y="244"/>
                  </a:lnTo>
                  <a:lnTo>
                    <a:pt x="56" y="252"/>
                  </a:lnTo>
                  <a:lnTo>
                    <a:pt x="74" y="256"/>
                  </a:lnTo>
                  <a:lnTo>
                    <a:pt x="92" y="260"/>
                  </a:lnTo>
                  <a:lnTo>
                    <a:pt x="112" y="260"/>
                  </a:lnTo>
                  <a:lnTo>
                    <a:pt x="112" y="260"/>
                  </a:lnTo>
                  <a:lnTo>
                    <a:pt x="148" y="256"/>
                  </a:lnTo>
                  <a:lnTo>
                    <a:pt x="186" y="250"/>
                  </a:lnTo>
                  <a:lnTo>
                    <a:pt x="222" y="240"/>
                  </a:lnTo>
                  <a:lnTo>
                    <a:pt x="258" y="228"/>
                  </a:lnTo>
                  <a:lnTo>
                    <a:pt x="258" y="228"/>
                  </a:lnTo>
                  <a:lnTo>
                    <a:pt x="330" y="204"/>
                  </a:lnTo>
                  <a:lnTo>
                    <a:pt x="400" y="178"/>
                  </a:lnTo>
                  <a:lnTo>
                    <a:pt x="540" y="126"/>
                  </a:lnTo>
                  <a:lnTo>
                    <a:pt x="540" y="126"/>
                  </a:lnTo>
                  <a:lnTo>
                    <a:pt x="612" y="100"/>
                  </a:lnTo>
                  <a:lnTo>
                    <a:pt x="682" y="74"/>
                  </a:lnTo>
                  <a:lnTo>
                    <a:pt x="754" y="52"/>
                  </a:lnTo>
                  <a:lnTo>
                    <a:pt x="828" y="32"/>
                  </a:lnTo>
                  <a:lnTo>
                    <a:pt x="828" y="32"/>
                  </a:lnTo>
                  <a:lnTo>
                    <a:pt x="902" y="16"/>
                  </a:lnTo>
                  <a:lnTo>
                    <a:pt x="938" y="8"/>
                  </a:lnTo>
                  <a:lnTo>
                    <a:pt x="976" y="4"/>
                  </a:lnTo>
                  <a:lnTo>
                    <a:pt x="976" y="4"/>
                  </a:lnTo>
                  <a:lnTo>
                    <a:pt x="1014" y="0"/>
                  </a:lnTo>
                  <a:lnTo>
                    <a:pt x="1052" y="0"/>
                  </a:lnTo>
                  <a:lnTo>
                    <a:pt x="1090" y="0"/>
                  </a:lnTo>
                  <a:lnTo>
                    <a:pt x="1128" y="4"/>
                  </a:lnTo>
                  <a:lnTo>
                    <a:pt x="1128" y="4"/>
                  </a:lnTo>
                  <a:lnTo>
                    <a:pt x="1164" y="12"/>
                  </a:lnTo>
                  <a:lnTo>
                    <a:pt x="1202" y="22"/>
                  </a:lnTo>
                  <a:lnTo>
                    <a:pt x="1236" y="38"/>
                  </a:lnTo>
                  <a:lnTo>
                    <a:pt x="1270" y="56"/>
                  </a:lnTo>
                  <a:lnTo>
                    <a:pt x="1270" y="56"/>
                  </a:lnTo>
                  <a:lnTo>
                    <a:pt x="1286" y="68"/>
                  </a:lnTo>
                  <a:lnTo>
                    <a:pt x="1300" y="78"/>
                  </a:lnTo>
                  <a:lnTo>
                    <a:pt x="1328" y="104"/>
                  </a:lnTo>
                  <a:lnTo>
                    <a:pt x="1354" y="134"/>
                  </a:lnTo>
                  <a:lnTo>
                    <a:pt x="1374" y="166"/>
                  </a:lnTo>
                  <a:lnTo>
                    <a:pt x="1374" y="166"/>
                  </a:lnTo>
                  <a:lnTo>
                    <a:pt x="1394" y="198"/>
                  </a:lnTo>
                  <a:lnTo>
                    <a:pt x="1412" y="232"/>
                  </a:lnTo>
                  <a:lnTo>
                    <a:pt x="1428" y="266"/>
                  </a:lnTo>
                  <a:lnTo>
                    <a:pt x="1440" y="302"/>
                  </a:lnTo>
                  <a:lnTo>
                    <a:pt x="1454" y="336"/>
                  </a:lnTo>
                  <a:lnTo>
                    <a:pt x="1464" y="374"/>
                  </a:lnTo>
                  <a:lnTo>
                    <a:pt x="1474" y="410"/>
                  </a:lnTo>
                  <a:lnTo>
                    <a:pt x="1482" y="446"/>
                  </a:lnTo>
                  <a:lnTo>
                    <a:pt x="1482" y="446"/>
                  </a:lnTo>
                  <a:lnTo>
                    <a:pt x="1494" y="522"/>
                  </a:lnTo>
                  <a:lnTo>
                    <a:pt x="1502" y="596"/>
                  </a:lnTo>
                  <a:lnTo>
                    <a:pt x="1508" y="672"/>
                  </a:lnTo>
                  <a:lnTo>
                    <a:pt x="1510" y="746"/>
                  </a:lnTo>
                  <a:lnTo>
                    <a:pt x="1510" y="746"/>
                  </a:lnTo>
                  <a:lnTo>
                    <a:pt x="1512" y="822"/>
                  </a:lnTo>
                  <a:lnTo>
                    <a:pt x="1510" y="898"/>
                  </a:lnTo>
                  <a:lnTo>
                    <a:pt x="1504" y="1048"/>
                  </a:lnTo>
                  <a:lnTo>
                    <a:pt x="1504" y="1048"/>
                  </a:lnTo>
                  <a:lnTo>
                    <a:pt x="1634" y="1048"/>
                  </a:lnTo>
                  <a:close/>
                </a:path>
              </a:pathLst>
            </a:custGeom>
            <a:solidFill>
              <a:schemeClr val="accent3">
                <a:lumMod val="75000"/>
              </a:schemeClr>
            </a:solidFill>
            <a:ln>
              <a:noFill/>
            </a:ln>
          </p:spPr>
          <p:txBody>
            <a:bodyPr vert="horz" wrap="square" lIns="91440" tIns="45720" rIns="91440" bIns="45720" numCol="1" anchor="t" anchorCtr="0" compatLnSpc="1"/>
            <a:lstStyle/>
            <a:p>
              <a:endParaRPr lang="en-AU">
                <a:latin typeface="inpin heiti" panose="00000500000000000000" pitchFamily="2" charset="-122"/>
                <a:ea typeface="inpin heiti" panose="00000500000000000000" pitchFamily="2" charset="-122"/>
                <a:sym typeface="inpin heiti" panose="00000500000000000000" pitchFamily="2" charset="-122"/>
              </a:endParaRPr>
            </a:p>
          </p:txBody>
        </p:sp>
        <p:sp>
          <p:nvSpPr>
            <p:cNvPr id="19" name="Freeform 17"/>
            <p:cNvSpPr/>
            <p:nvPr/>
          </p:nvSpPr>
          <p:spPr bwMode="auto">
            <a:xfrm>
              <a:off x="5324475" y="4057650"/>
              <a:ext cx="1235075" cy="1733550"/>
            </a:xfrm>
            <a:custGeom>
              <a:avLst/>
              <a:gdLst>
                <a:gd name="T0" fmla="*/ 630 w 778"/>
                <a:gd name="T1" fmla="*/ 0 h 1092"/>
                <a:gd name="T2" fmla="*/ 244 w 778"/>
                <a:gd name="T3" fmla="*/ 184 h 1092"/>
                <a:gd name="T4" fmla="*/ 244 w 778"/>
                <a:gd name="T5" fmla="*/ 184 h 1092"/>
                <a:gd name="T6" fmla="*/ 234 w 778"/>
                <a:gd name="T7" fmla="*/ 234 h 1092"/>
                <a:gd name="T8" fmla="*/ 222 w 778"/>
                <a:gd name="T9" fmla="*/ 286 h 1092"/>
                <a:gd name="T10" fmla="*/ 196 w 778"/>
                <a:gd name="T11" fmla="*/ 390 h 1092"/>
                <a:gd name="T12" fmla="*/ 168 w 778"/>
                <a:gd name="T13" fmla="*/ 486 h 1092"/>
                <a:gd name="T14" fmla="*/ 140 w 778"/>
                <a:gd name="T15" fmla="*/ 570 h 1092"/>
                <a:gd name="T16" fmla="*/ 0 w 778"/>
                <a:gd name="T17" fmla="*/ 570 h 1092"/>
                <a:gd name="T18" fmla="*/ 398 w 778"/>
                <a:gd name="T19" fmla="*/ 1092 h 1092"/>
                <a:gd name="T20" fmla="*/ 778 w 778"/>
                <a:gd name="T21" fmla="*/ 570 h 1092"/>
                <a:gd name="T22" fmla="*/ 650 w 778"/>
                <a:gd name="T23" fmla="*/ 570 h 1092"/>
                <a:gd name="T24" fmla="*/ 650 w 778"/>
                <a:gd name="T25" fmla="*/ 570 h 1092"/>
                <a:gd name="T26" fmla="*/ 652 w 778"/>
                <a:gd name="T27" fmla="*/ 452 h 1092"/>
                <a:gd name="T28" fmla="*/ 654 w 778"/>
                <a:gd name="T29" fmla="*/ 384 h 1092"/>
                <a:gd name="T30" fmla="*/ 654 w 778"/>
                <a:gd name="T31" fmla="*/ 312 h 1092"/>
                <a:gd name="T32" fmla="*/ 652 w 778"/>
                <a:gd name="T33" fmla="*/ 236 h 1092"/>
                <a:gd name="T34" fmla="*/ 648 w 778"/>
                <a:gd name="T35" fmla="*/ 158 h 1092"/>
                <a:gd name="T36" fmla="*/ 640 w 778"/>
                <a:gd name="T37" fmla="*/ 80 h 1092"/>
                <a:gd name="T38" fmla="*/ 630 w 778"/>
                <a:gd name="T39" fmla="*/ 0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78" h="1092">
                  <a:moveTo>
                    <a:pt x="630" y="0"/>
                  </a:moveTo>
                  <a:lnTo>
                    <a:pt x="244" y="184"/>
                  </a:lnTo>
                  <a:lnTo>
                    <a:pt x="244" y="184"/>
                  </a:lnTo>
                  <a:lnTo>
                    <a:pt x="234" y="234"/>
                  </a:lnTo>
                  <a:lnTo>
                    <a:pt x="222" y="286"/>
                  </a:lnTo>
                  <a:lnTo>
                    <a:pt x="196" y="390"/>
                  </a:lnTo>
                  <a:lnTo>
                    <a:pt x="168" y="486"/>
                  </a:lnTo>
                  <a:lnTo>
                    <a:pt x="140" y="570"/>
                  </a:lnTo>
                  <a:lnTo>
                    <a:pt x="0" y="570"/>
                  </a:lnTo>
                  <a:lnTo>
                    <a:pt x="398" y="1092"/>
                  </a:lnTo>
                  <a:lnTo>
                    <a:pt x="778" y="570"/>
                  </a:lnTo>
                  <a:lnTo>
                    <a:pt x="650" y="570"/>
                  </a:lnTo>
                  <a:lnTo>
                    <a:pt x="650" y="570"/>
                  </a:lnTo>
                  <a:lnTo>
                    <a:pt x="652" y="452"/>
                  </a:lnTo>
                  <a:lnTo>
                    <a:pt x="654" y="384"/>
                  </a:lnTo>
                  <a:lnTo>
                    <a:pt x="654" y="312"/>
                  </a:lnTo>
                  <a:lnTo>
                    <a:pt x="652" y="236"/>
                  </a:lnTo>
                  <a:lnTo>
                    <a:pt x="648" y="158"/>
                  </a:lnTo>
                  <a:lnTo>
                    <a:pt x="640" y="80"/>
                  </a:lnTo>
                  <a:lnTo>
                    <a:pt x="630" y="0"/>
                  </a:lnTo>
                  <a:close/>
                </a:path>
              </a:pathLst>
            </a:custGeom>
            <a:solidFill>
              <a:schemeClr val="bg1">
                <a:alpha val="9000"/>
              </a:schemeClr>
            </a:solidFill>
            <a:ln>
              <a:noFill/>
            </a:ln>
          </p:spPr>
          <p:txBody>
            <a:bodyPr vert="horz" wrap="square" lIns="91440" tIns="45720" rIns="91440" bIns="45720" numCol="1" anchor="t" anchorCtr="0" compatLnSpc="1"/>
            <a:lstStyle/>
            <a:p>
              <a:endParaRPr lang="en-AU">
                <a:latin typeface="inpin heiti" panose="00000500000000000000" pitchFamily="2" charset="-122"/>
                <a:ea typeface="inpin heiti" panose="00000500000000000000" pitchFamily="2" charset="-122"/>
                <a:sym typeface="inpin heiti" panose="00000500000000000000" pitchFamily="2" charset="-122"/>
              </a:endParaRPr>
            </a:p>
          </p:txBody>
        </p:sp>
      </p:grpSp>
      <p:sp>
        <p:nvSpPr>
          <p:cNvPr id="23" name="Oval 22" descr="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
          <p:cNvSpPr/>
          <p:nvPr/>
        </p:nvSpPr>
        <p:spPr>
          <a:xfrm>
            <a:off x="6888051" y="1838110"/>
            <a:ext cx="426472" cy="426472"/>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npin heiti" panose="00000500000000000000" pitchFamily="2" charset="-122"/>
                <a:ea typeface="inpin heiti" panose="00000500000000000000" pitchFamily="2" charset="-122"/>
                <a:sym typeface="inpin heiti" panose="00000500000000000000" pitchFamily="2" charset="-122"/>
              </a:rPr>
              <a:t>1</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24" name="Oval 23" descr="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
          <p:cNvSpPr/>
          <p:nvPr/>
        </p:nvSpPr>
        <p:spPr>
          <a:xfrm>
            <a:off x="6888051" y="2618320"/>
            <a:ext cx="426472" cy="426472"/>
          </a:xfrm>
          <a:prstGeom prst="ellipse">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npin heiti" panose="00000500000000000000" pitchFamily="2" charset="-122"/>
                <a:ea typeface="inpin heiti" panose="00000500000000000000" pitchFamily="2" charset="-122"/>
                <a:sym typeface="inpin heiti" panose="00000500000000000000" pitchFamily="2" charset="-122"/>
              </a:rPr>
              <a:t>2</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25" name="Oval 24" descr="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
          <p:cNvSpPr/>
          <p:nvPr/>
        </p:nvSpPr>
        <p:spPr>
          <a:xfrm>
            <a:off x="6888050" y="3356984"/>
            <a:ext cx="426472" cy="426472"/>
          </a:xfrm>
          <a:prstGeom prst="ellipse">
            <a:avLst/>
          </a:prstGeom>
          <a:solidFill>
            <a:schemeClr val="accent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npin heiti" panose="00000500000000000000" pitchFamily="2" charset="-122"/>
                <a:ea typeface="inpin heiti" panose="00000500000000000000" pitchFamily="2" charset="-122"/>
                <a:sym typeface="inpin heiti" panose="00000500000000000000" pitchFamily="2" charset="-122"/>
              </a:rPr>
              <a:t>3</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26" name="Oval 25" descr="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
          <p:cNvSpPr/>
          <p:nvPr/>
        </p:nvSpPr>
        <p:spPr>
          <a:xfrm>
            <a:off x="6888050" y="4095648"/>
            <a:ext cx="426472" cy="426472"/>
          </a:xfrm>
          <a:prstGeom prst="ellipse">
            <a:avLst/>
          </a:prstGeom>
          <a:solidFill>
            <a:schemeClr val="accent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npin heiti" panose="00000500000000000000" pitchFamily="2" charset="-122"/>
                <a:ea typeface="inpin heiti" panose="00000500000000000000" pitchFamily="2" charset="-122"/>
                <a:sym typeface="inpin heiti" panose="00000500000000000000" pitchFamily="2" charset="-122"/>
              </a:rPr>
              <a:t>4</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5" name="e7d195523061f1c0" descr="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 hidden="1"/>
          <p:cNvSpPr txBox="1"/>
          <p:nvPr/>
        </p:nvSpPr>
        <p:spPr>
          <a:xfrm>
            <a:off x="-355600" y="1803400"/>
            <a:ext cx="321563" cy="1016000"/>
          </a:xfrm>
          <a:prstGeom prst="rect">
            <a:avLst/>
          </a:prstGeom>
          <a:noFill/>
        </p:spPr>
        <p:txBody>
          <a:bodyPr vert="wordArtVert" rtlCol="0">
            <a:spAutoFit/>
          </a:bodyPr>
          <a:lstStyle/>
          <a:p>
            <a:r>
              <a:rPr lang="en-US" altLang="zh-CN" sz="100">
                <a:latin typeface="inpin heiti" panose="00000500000000000000" pitchFamily="2" charset="-122"/>
                <a:ea typeface="inpin heiti" panose="00000500000000000000" pitchFamily="2" charset="-122"/>
                <a:sym typeface="inpin heiti" panose="00000500000000000000" pitchFamily="2" charset="-122"/>
              </a:rPr>
              <a:t>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a:t>
            </a:r>
            <a:endParaRPr lang="zh-CN" altLang="en-US" sz="100">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31" name="组合 30"/>
          <p:cNvGrpSpPr/>
          <p:nvPr/>
        </p:nvGrpSpPr>
        <p:grpSpPr>
          <a:xfrm>
            <a:off x="1111843" y="2834755"/>
            <a:ext cx="2872967" cy="1777323"/>
            <a:chOff x="874713" y="3408316"/>
            <a:chExt cx="2872967" cy="1777323"/>
          </a:xfrm>
        </p:grpSpPr>
        <p:sp>
          <p:nvSpPr>
            <p:cNvPr id="32" name="矩形 31"/>
            <p:cNvSpPr/>
            <p:nvPr/>
          </p:nvSpPr>
          <p:spPr>
            <a:xfrm>
              <a:off x="874713" y="3800644"/>
              <a:ext cx="2872967" cy="138499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latin typeface="inpin heiti" panose="00000500000000000000" pitchFamily="2" charset="-122"/>
                  <a:ea typeface="inpin heiti" panose="00000500000000000000" pitchFamily="2" charset="-122"/>
                  <a:sym typeface="inpin heiti" panose="00000500000000000000" pitchFamily="2" charset="-122"/>
                </a:rPr>
                <a:t>用户可以在投影仪或者计算机上进行演示也可以将演示文稿打印出来制作成胶片用户可以在投影仪或者计算机上进行演示也可以将演示文稿打印出来制作成胶片</a:t>
              </a:r>
              <a:endParaRPr lang="zh-CN" altLang="en-US" sz="1400" dirty="0">
                <a:solidFill>
                  <a:schemeClr val="tx1">
                    <a:lumMod val="50000"/>
                    <a:lumOff val="50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9" name="矩形 38"/>
            <p:cNvSpPr/>
            <p:nvPr/>
          </p:nvSpPr>
          <p:spPr>
            <a:xfrm>
              <a:off x="874713" y="3408316"/>
              <a:ext cx="2241974" cy="43184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标题文字添加</a:t>
              </a:r>
              <a:endParaRPr lang="zh-CN" altLang="en-US" sz="2000" b="1"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sp>
        <p:nvSpPr>
          <p:cNvPr id="40" name="矩形 39"/>
          <p:cNvSpPr/>
          <p:nvPr/>
        </p:nvSpPr>
        <p:spPr>
          <a:xfrm>
            <a:off x="7425719" y="1783580"/>
            <a:ext cx="3359827"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latin typeface="inpin heiti" panose="00000500000000000000" pitchFamily="2" charset="-122"/>
                <a:ea typeface="inpin heiti" panose="00000500000000000000" pitchFamily="2" charset="-122"/>
                <a:sym typeface="inpin heiti" panose="00000500000000000000" pitchFamily="2" charset="-122"/>
              </a:rPr>
              <a:t>用户可以在投影仪或者计算机上进行演示也可以将演示文稿打印出来制作成胶片</a:t>
            </a:r>
            <a:endParaRPr lang="zh-CN" altLang="en-US" sz="1200" dirty="0">
              <a:solidFill>
                <a:schemeClr val="tx1">
                  <a:lumMod val="50000"/>
                  <a:lumOff val="50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41" name="矩形 40"/>
          <p:cNvSpPr/>
          <p:nvPr/>
        </p:nvSpPr>
        <p:spPr>
          <a:xfrm>
            <a:off x="7425719" y="2542544"/>
            <a:ext cx="3359827"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latin typeface="inpin heiti" panose="00000500000000000000" pitchFamily="2" charset="-122"/>
                <a:ea typeface="inpin heiti" panose="00000500000000000000" pitchFamily="2" charset="-122"/>
                <a:sym typeface="inpin heiti" panose="00000500000000000000" pitchFamily="2" charset="-122"/>
              </a:rPr>
              <a:t>用户可以在投影仪或者计算机上进行演示也可以将演示文稿打印出来制作成胶片</a:t>
            </a:r>
            <a:endParaRPr lang="zh-CN" altLang="en-US" sz="1200" dirty="0">
              <a:solidFill>
                <a:schemeClr val="tx1">
                  <a:lumMod val="50000"/>
                  <a:lumOff val="50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42" name="矩形 41"/>
          <p:cNvSpPr/>
          <p:nvPr/>
        </p:nvSpPr>
        <p:spPr>
          <a:xfrm>
            <a:off x="7425719" y="3301508"/>
            <a:ext cx="3359827"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latin typeface="inpin heiti" panose="00000500000000000000" pitchFamily="2" charset="-122"/>
                <a:ea typeface="inpin heiti" panose="00000500000000000000" pitchFamily="2" charset="-122"/>
                <a:sym typeface="inpin heiti" panose="00000500000000000000" pitchFamily="2" charset="-122"/>
              </a:rPr>
              <a:t>用户可以在投影仪或者计算机上进行演示也可以将演示文稿打印出来制作成胶片</a:t>
            </a:r>
            <a:endParaRPr lang="zh-CN" altLang="en-US" sz="1200" dirty="0">
              <a:solidFill>
                <a:schemeClr val="tx1">
                  <a:lumMod val="50000"/>
                  <a:lumOff val="50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43" name="矩形 42"/>
          <p:cNvSpPr/>
          <p:nvPr/>
        </p:nvSpPr>
        <p:spPr>
          <a:xfrm>
            <a:off x="7425719" y="4038100"/>
            <a:ext cx="3359827"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latin typeface="inpin heiti" panose="00000500000000000000" pitchFamily="2" charset="-122"/>
                <a:ea typeface="inpin heiti" panose="00000500000000000000" pitchFamily="2" charset="-122"/>
                <a:sym typeface="inpin heiti" panose="00000500000000000000" pitchFamily="2" charset="-122"/>
              </a:rPr>
              <a:t>用户可以在投影仪或者计算机上进行演示也可以将演示文稿打印出来制作成胶片</a:t>
            </a:r>
            <a:endParaRPr lang="zh-CN" altLang="en-US" sz="1200" dirty="0">
              <a:solidFill>
                <a:schemeClr val="tx1">
                  <a:lumMod val="50000"/>
                  <a:lumOff val="50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33" name="组合 32"/>
          <p:cNvGrpSpPr/>
          <p:nvPr/>
        </p:nvGrpSpPr>
        <p:grpSpPr>
          <a:xfrm>
            <a:off x="464457" y="300521"/>
            <a:ext cx="11099571" cy="523220"/>
            <a:chOff x="464457" y="300521"/>
            <a:chExt cx="11099571" cy="523220"/>
          </a:xfrm>
        </p:grpSpPr>
        <p:sp>
          <p:nvSpPr>
            <p:cNvPr id="34" name="箭头: V 形 151"/>
            <p:cNvSpPr/>
            <p:nvPr/>
          </p:nvSpPr>
          <p:spPr>
            <a:xfrm>
              <a:off x="464457" y="362856"/>
              <a:ext cx="361606" cy="37737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5" name="箭头: V 形 152"/>
            <p:cNvSpPr/>
            <p:nvPr/>
          </p:nvSpPr>
          <p:spPr>
            <a:xfrm>
              <a:off x="745335" y="362856"/>
              <a:ext cx="361606" cy="37737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npin heiti" panose="00000500000000000000" pitchFamily="2" charset="-122"/>
                <a:ea typeface="inpin heiti" panose="00000500000000000000" pitchFamily="2" charset="-122"/>
                <a:sym typeface="inpin heiti" panose="00000500000000000000" pitchFamily="2" charset="-122"/>
              </a:endParaRPr>
            </a:p>
          </p:txBody>
        </p:sp>
        <p:cxnSp>
          <p:nvCxnSpPr>
            <p:cNvPr id="36" name="直接连接符 35"/>
            <p:cNvCxnSpPr>
              <a:stCxn id="38" idx="3"/>
            </p:cNvCxnSpPr>
            <p:nvPr/>
          </p:nvCxnSpPr>
          <p:spPr>
            <a:xfrm>
              <a:off x="3528819" y="562131"/>
              <a:ext cx="7526896" cy="39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7" name="组合 36"/>
            <p:cNvGrpSpPr/>
            <p:nvPr/>
          </p:nvGrpSpPr>
          <p:grpSpPr>
            <a:xfrm>
              <a:off x="11239724" y="468469"/>
              <a:ext cx="324304" cy="187323"/>
              <a:chOff x="9419771" y="-562044"/>
              <a:chExt cx="551543" cy="187323"/>
            </a:xfrm>
          </p:grpSpPr>
          <p:cxnSp>
            <p:nvCxnSpPr>
              <p:cNvPr id="44" name="直接连接符 43"/>
              <p:cNvCxnSpPr/>
              <p:nvPr/>
            </p:nvCxnSpPr>
            <p:spPr>
              <a:xfrm>
                <a:off x="9419771" y="-562044"/>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9419771" y="-468382"/>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9419771" y="-374721"/>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sp>
          <p:nvSpPr>
            <p:cNvPr id="38" name="文本框 37"/>
            <p:cNvSpPr txBox="1"/>
            <p:nvPr/>
          </p:nvSpPr>
          <p:spPr>
            <a:xfrm>
              <a:off x="1189717" y="300521"/>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inpin heiti" panose="00000500000000000000" pitchFamily="2" charset="-122"/>
                  <a:ea typeface="inpin heiti" panose="00000500000000000000" pitchFamily="2" charset="-122"/>
                  <a:sym typeface="inpin heiti" panose="00000500000000000000" pitchFamily="2" charset="-122"/>
                </a:rPr>
                <a:t>工作完成情况</a:t>
              </a:r>
              <a:endParaRPr lang="zh-CN" altLang="en-US" sz="2800" b="1" dirty="0">
                <a:solidFill>
                  <a:schemeClr val="tx1">
                    <a:lumMod val="75000"/>
                    <a:lumOff val="2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1000"/>
                                        <p:tgtEl>
                                          <p:spTgt spid="31"/>
                                        </p:tgtEl>
                                      </p:cBhvr>
                                    </p:animEffect>
                                    <p:anim calcmode="lin" valueType="num">
                                      <p:cBhvr>
                                        <p:cTn id="14" dur="1000" fill="hold"/>
                                        <p:tgtEl>
                                          <p:spTgt spid="31"/>
                                        </p:tgtEl>
                                        <p:attrNameLst>
                                          <p:attrName>ppt_x</p:attrName>
                                        </p:attrNameLst>
                                      </p:cBhvr>
                                      <p:tavLst>
                                        <p:tav tm="0">
                                          <p:val>
                                            <p:strVal val="#ppt_x"/>
                                          </p:val>
                                        </p:tav>
                                        <p:tav tm="100000">
                                          <p:val>
                                            <p:strVal val="#ppt_x"/>
                                          </p:val>
                                        </p:tav>
                                      </p:tavLst>
                                    </p:anim>
                                    <p:anim calcmode="lin" valueType="num">
                                      <p:cBhvr>
                                        <p:cTn id="15" dur="1000" fill="hold"/>
                                        <p:tgtEl>
                                          <p:spTgt spid="31"/>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500" fill="hold"/>
                                        <p:tgtEl>
                                          <p:spTgt spid="24"/>
                                        </p:tgtEl>
                                        <p:attrNameLst>
                                          <p:attrName>ppt_w</p:attrName>
                                        </p:attrNameLst>
                                      </p:cBhvr>
                                      <p:tavLst>
                                        <p:tav tm="0">
                                          <p:val>
                                            <p:fltVal val="0"/>
                                          </p:val>
                                        </p:tav>
                                        <p:tav tm="100000">
                                          <p:val>
                                            <p:strVal val="#ppt_w"/>
                                          </p:val>
                                        </p:tav>
                                      </p:tavLst>
                                    </p:anim>
                                    <p:anim calcmode="lin" valueType="num">
                                      <p:cBhvr>
                                        <p:cTn id="25" dur="500" fill="hold"/>
                                        <p:tgtEl>
                                          <p:spTgt spid="24"/>
                                        </p:tgtEl>
                                        <p:attrNameLst>
                                          <p:attrName>ppt_h</p:attrName>
                                        </p:attrNameLst>
                                      </p:cBhvr>
                                      <p:tavLst>
                                        <p:tav tm="0">
                                          <p:val>
                                            <p:fltVal val="0"/>
                                          </p:val>
                                        </p:tav>
                                        <p:tav tm="100000">
                                          <p:val>
                                            <p:strVal val="#ppt_h"/>
                                          </p:val>
                                        </p:tav>
                                      </p:tavLst>
                                    </p:anim>
                                    <p:animEffect transition="in" filter="fade">
                                      <p:cBhvr>
                                        <p:cTn id="26" dur="500"/>
                                        <p:tgtEl>
                                          <p:spTgt spid="24"/>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500" fill="hold"/>
                                        <p:tgtEl>
                                          <p:spTgt spid="25"/>
                                        </p:tgtEl>
                                        <p:attrNameLst>
                                          <p:attrName>ppt_w</p:attrName>
                                        </p:attrNameLst>
                                      </p:cBhvr>
                                      <p:tavLst>
                                        <p:tav tm="0">
                                          <p:val>
                                            <p:fltVal val="0"/>
                                          </p:val>
                                        </p:tav>
                                        <p:tav tm="100000">
                                          <p:val>
                                            <p:strVal val="#ppt_w"/>
                                          </p:val>
                                        </p:tav>
                                      </p:tavLst>
                                    </p:anim>
                                    <p:anim calcmode="lin" valueType="num">
                                      <p:cBhvr>
                                        <p:cTn id="30" dur="500" fill="hold"/>
                                        <p:tgtEl>
                                          <p:spTgt spid="25"/>
                                        </p:tgtEl>
                                        <p:attrNameLst>
                                          <p:attrName>ppt_h</p:attrName>
                                        </p:attrNameLst>
                                      </p:cBhvr>
                                      <p:tavLst>
                                        <p:tav tm="0">
                                          <p:val>
                                            <p:fltVal val="0"/>
                                          </p:val>
                                        </p:tav>
                                        <p:tav tm="100000">
                                          <p:val>
                                            <p:strVal val="#ppt_h"/>
                                          </p:val>
                                        </p:tav>
                                      </p:tavLst>
                                    </p:anim>
                                    <p:animEffect transition="in" filter="fade">
                                      <p:cBhvr>
                                        <p:cTn id="31" dur="500"/>
                                        <p:tgtEl>
                                          <p:spTgt spid="2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wipe(left)">
                                      <p:cBhvr>
                                        <p:cTn id="40" dur="500"/>
                                        <p:tgtEl>
                                          <p:spTgt spid="40"/>
                                        </p:tgtEl>
                                      </p:cBhvr>
                                    </p:animEffect>
                                  </p:childTnLst>
                                </p:cTn>
                              </p:par>
                            </p:childTnLst>
                          </p:cTn>
                        </p:par>
                        <p:par>
                          <p:cTn id="41" fill="hold">
                            <p:stCondLst>
                              <p:cond delay="2500"/>
                            </p:stCondLst>
                            <p:childTnLst>
                              <p:par>
                                <p:cTn id="42" presetID="22" presetClass="entr" presetSubtype="8" fill="hold" grpId="0" nodeType="after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wipe(left)">
                                      <p:cBhvr>
                                        <p:cTn id="44" dur="500"/>
                                        <p:tgtEl>
                                          <p:spTgt spid="41"/>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wipe(left)">
                                      <p:cBhvr>
                                        <p:cTn id="48" dur="500"/>
                                        <p:tgtEl>
                                          <p:spTgt spid="4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wipe(left)">
                                      <p:cBhvr>
                                        <p:cTn id="5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40" grpId="0"/>
      <p:bldP spid="41" grpId="0"/>
      <p:bldP spid="42" grpId="0"/>
      <p:bldP spid="4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6479536" y="2057400"/>
            <a:ext cx="1794404" cy="3693882"/>
            <a:chOff x="1595744" y="1504948"/>
            <a:chExt cx="2109927" cy="4343402"/>
          </a:xfrm>
        </p:grpSpPr>
        <p:grpSp>
          <p:nvGrpSpPr>
            <p:cNvPr id="18" name="组合 17"/>
            <p:cNvGrpSpPr/>
            <p:nvPr/>
          </p:nvGrpSpPr>
          <p:grpSpPr>
            <a:xfrm>
              <a:off x="1595744" y="1504948"/>
              <a:ext cx="1718965" cy="1546248"/>
              <a:chOff x="1800523" y="1479548"/>
              <a:chExt cx="1718965" cy="1546248"/>
            </a:xfrm>
            <a:solidFill>
              <a:srgbClr val="494951"/>
            </a:solidFill>
          </p:grpSpPr>
          <p:sp>
            <p:nvSpPr>
              <p:cNvPr id="23" name="同侧圆角矩形 40"/>
              <p:cNvSpPr/>
              <p:nvPr/>
            </p:nvSpPr>
            <p:spPr>
              <a:xfrm>
                <a:off x="3251803" y="1479548"/>
                <a:ext cx="267685" cy="244475"/>
              </a:xfrm>
              <a:prstGeom prst="round2SameRect">
                <a:avLst>
                  <a:gd name="adj1" fmla="val 9849"/>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24" name="同侧圆角矩形 41"/>
              <p:cNvSpPr/>
              <p:nvPr/>
            </p:nvSpPr>
            <p:spPr>
              <a:xfrm rot="16200000">
                <a:off x="1821708" y="2055264"/>
                <a:ext cx="202105" cy="244475"/>
              </a:xfrm>
              <a:prstGeom prst="round2SameRect">
                <a:avLst>
                  <a:gd name="adj1" fmla="val 11954"/>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25" name="同侧圆角矩形 42"/>
              <p:cNvSpPr/>
              <p:nvPr/>
            </p:nvSpPr>
            <p:spPr>
              <a:xfrm rot="16200000">
                <a:off x="1840232" y="2455840"/>
                <a:ext cx="165058" cy="244475"/>
              </a:xfrm>
              <a:prstGeom prst="round2SameRect">
                <a:avLst>
                  <a:gd name="adj1" fmla="val 11954"/>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26" name="同侧圆角矩形 43"/>
              <p:cNvSpPr/>
              <p:nvPr/>
            </p:nvSpPr>
            <p:spPr>
              <a:xfrm rot="16200000">
                <a:off x="1840233" y="2821029"/>
                <a:ext cx="165058" cy="244475"/>
              </a:xfrm>
              <a:prstGeom prst="round2SameRect">
                <a:avLst>
                  <a:gd name="adj1" fmla="val 11954"/>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grpSp>
        <p:sp>
          <p:nvSpPr>
            <p:cNvPr id="19" name="圆角矩形 36"/>
            <p:cNvSpPr/>
            <p:nvPr/>
          </p:nvSpPr>
          <p:spPr>
            <a:xfrm rot="16200000">
              <a:off x="501671" y="2644350"/>
              <a:ext cx="4320000" cy="2088000"/>
            </a:xfrm>
            <a:prstGeom prst="roundRect">
              <a:avLst>
                <a:gd name="adj" fmla="val 14809"/>
              </a:avLst>
            </a:prstGeom>
            <a:solidFill>
              <a:srgbClr val="D8DBD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20" name="圆角矩形 37"/>
            <p:cNvSpPr/>
            <p:nvPr/>
          </p:nvSpPr>
          <p:spPr>
            <a:xfrm rot="16200000">
              <a:off x="554471" y="2690766"/>
              <a:ext cx="4214400" cy="1995168"/>
            </a:xfrm>
            <a:prstGeom prst="roundRect">
              <a:avLst>
                <a:gd name="adj" fmla="val 13725"/>
              </a:avLst>
            </a:prstGeom>
            <a:solidFill>
              <a:schemeClr val="bg1">
                <a:lumMod val="95000"/>
              </a:schemeClr>
            </a:solidFill>
            <a:ln w="19050">
              <a:solidFill>
                <a:srgbClr val="BCBD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21" name="椭圆 20"/>
            <p:cNvSpPr/>
            <p:nvPr/>
          </p:nvSpPr>
          <p:spPr>
            <a:xfrm>
              <a:off x="2468571" y="5336102"/>
              <a:ext cx="347150" cy="347150"/>
            </a:xfrm>
            <a:prstGeom prst="ellipse">
              <a:avLst/>
            </a:prstGeom>
            <a:solidFill>
              <a:srgbClr val="DDDEE0"/>
            </a:solidFill>
            <a:ln w="19050">
              <a:solidFill>
                <a:srgbClr val="A4A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22" name="圆角矩形 39"/>
            <p:cNvSpPr/>
            <p:nvPr/>
          </p:nvSpPr>
          <p:spPr>
            <a:xfrm>
              <a:off x="2464535" y="1853651"/>
              <a:ext cx="354806" cy="45793"/>
            </a:xfrm>
            <a:prstGeom prst="roundRect">
              <a:avLst>
                <a:gd name="adj" fmla="val 50000"/>
              </a:avLst>
            </a:prstGeom>
            <a:solidFill>
              <a:srgbClr val="494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28" name="组合 27"/>
          <p:cNvGrpSpPr/>
          <p:nvPr/>
        </p:nvGrpSpPr>
        <p:grpSpPr>
          <a:xfrm>
            <a:off x="8608233" y="1583925"/>
            <a:ext cx="2190834" cy="4509954"/>
            <a:chOff x="1595744" y="1504948"/>
            <a:chExt cx="2109927" cy="4343402"/>
          </a:xfrm>
        </p:grpSpPr>
        <p:grpSp>
          <p:nvGrpSpPr>
            <p:cNvPr id="30" name="组合 29"/>
            <p:cNvGrpSpPr/>
            <p:nvPr/>
          </p:nvGrpSpPr>
          <p:grpSpPr>
            <a:xfrm>
              <a:off x="1595744" y="1504948"/>
              <a:ext cx="1718965" cy="1546248"/>
              <a:chOff x="1800523" y="1479548"/>
              <a:chExt cx="1718965" cy="1546248"/>
            </a:xfrm>
            <a:solidFill>
              <a:srgbClr val="494951"/>
            </a:solidFill>
          </p:grpSpPr>
          <p:sp>
            <p:nvSpPr>
              <p:cNvPr id="35" name="同侧圆角矩形 23"/>
              <p:cNvSpPr/>
              <p:nvPr/>
            </p:nvSpPr>
            <p:spPr>
              <a:xfrm>
                <a:off x="3251803" y="1479548"/>
                <a:ext cx="267685" cy="244475"/>
              </a:xfrm>
              <a:prstGeom prst="round2SameRect">
                <a:avLst>
                  <a:gd name="adj1" fmla="val 9849"/>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36" name="同侧圆角矩形 24"/>
              <p:cNvSpPr/>
              <p:nvPr/>
            </p:nvSpPr>
            <p:spPr>
              <a:xfrm rot="16200000">
                <a:off x="1821708" y="2055264"/>
                <a:ext cx="202105" cy="244475"/>
              </a:xfrm>
              <a:prstGeom prst="round2SameRect">
                <a:avLst>
                  <a:gd name="adj1" fmla="val 11954"/>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37" name="同侧圆角矩形 25"/>
              <p:cNvSpPr/>
              <p:nvPr/>
            </p:nvSpPr>
            <p:spPr>
              <a:xfrm rot="16200000">
                <a:off x="1840232" y="2455840"/>
                <a:ext cx="165058" cy="244475"/>
              </a:xfrm>
              <a:prstGeom prst="round2SameRect">
                <a:avLst>
                  <a:gd name="adj1" fmla="val 11954"/>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38" name="同侧圆角矩形 26"/>
              <p:cNvSpPr/>
              <p:nvPr/>
            </p:nvSpPr>
            <p:spPr>
              <a:xfrm rot="16200000">
                <a:off x="1840233" y="2821029"/>
                <a:ext cx="165058" cy="244475"/>
              </a:xfrm>
              <a:prstGeom prst="round2SameRect">
                <a:avLst>
                  <a:gd name="adj1" fmla="val 11954"/>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grpSp>
        <p:sp>
          <p:nvSpPr>
            <p:cNvPr id="31" name="圆角矩形 19"/>
            <p:cNvSpPr/>
            <p:nvPr/>
          </p:nvSpPr>
          <p:spPr>
            <a:xfrm rot="16200000">
              <a:off x="501671" y="2644350"/>
              <a:ext cx="4320000" cy="2088000"/>
            </a:xfrm>
            <a:prstGeom prst="roundRect">
              <a:avLst>
                <a:gd name="adj" fmla="val 14809"/>
              </a:avLst>
            </a:prstGeom>
            <a:solidFill>
              <a:srgbClr val="D8DBD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32" name="圆角矩形 20"/>
            <p:cNvSpPr/>
            <p:nvPr/>
          </p:nvSpPr>
          <p:spPr>
            <a:xfrm rot="16200000">
              <a:off x="554471" y="2690766"/>
              <a:ext cx="4214400" cy="1995168"/>
            </a:xfrm>
            <a:prstGeom prst="roundRect">
              <a:avLst>
                <a:gd name="adj" fmla="val 13725"/>
              </a:avLst>
            </a:prstGeom>
            <a:solidFill>
              <a:schemeClr val="bg1">
                <a:lumMod val="95000"/>
              </a:schemeClr>
            </a:solidFill>
            <a:ln w="19050">
              <a:solidFill>
                <a:srgbClr val="BCBD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33" name="椭圆 32"/>
            <p:cNvSpPr/>
            <p:nvPr/>
          </p:nvSpPr>
          <p:spPr>
            <a:xfrm>
              <a:off x="2468571" y="5336102"/>
              <a:ext cx="347150" cy="347150"/>
            </a:xfrm>
            <a:prstGeom prst="ellipse">
              <a:avLst/>
            </a:prstGeom>
            <a:solidFill>
              <a:srgbClr val="DDDEE0"/>
            </a:solidFill>
            <a:ln w="19050">
              <a:solidFill>
                <a:srgbClr val="A4A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34" name="圆角矩形 22"/>
            <p:cNvSpPr/>
            <p:nvPr/>
          </p:nvSpPr>
          <p:spPr>
            <a:xfrm>
              <a:off x="2464535" y="1853651"/>
              <a:ext cx="354806" cy="45793"/>
            </a:xfrm>
            <a:prstGeom prst="roundRect">
              <a:avLst>
                <a:gd name="adj" fmla="val 50000"/>
              </a:avLst>
            </a:prstGeom>
            <a:solidFill>
              <a:srgbClr val="494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39" name="组合 38"/>
          <p:cNvGrpSpPr/>
          <p:nvPr/>
        </p:nvGrpSpPr>
        <p:grpSpPr>
          <a:xfrm>
            <a:off x="1163822" y="2026664"/>
            <a:ext cx="1800000" cy="1800000"/>
            <a:chOff x="998722" y="2077464"/>
            <a:chExt cx="1800000" cy="1800000"/>
          </a:xfrm>
        </p:grpSpPr>
        <p:sp>
          <p:nvSpPr>
            <p:cNvPr id="40" name="椭圆 39"/>
            <p:cNvSpPr/>
            <p:nvPr/>
          </p:nvSpPr>
          <p:spPr>
            <a:xfrm>
              <a:off x="998722" y="2077464"/>
              <a:ext cx="1800000" cy="180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41" name="弧形 40"/>
            <p:cNvSpPr/>
            <p:nvPr/>
          </p:nvSpPr>
          <p:spPr>
            <a:xfrm>
              <a:off x="998722" y="2077464"/>
              <a:ext cx="1800000" cy="1800000"/>
            </a:xfrm>
            <a:prstGeom prst="arc">
              <a:avLst>
                <a:gd name="adj1" fmla="val 16200000"/>
                <a:gd name="adj2" fmla="val 8851924"/>
              </a:avLst>
            </a:prstGeom>
            <a:ln w="127000" cap="rnd">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42" name="组合 41"/>
          <p:cNvGrpSpPr/>
          <p:nvPr/>
        </p:nvGrpSpPr>
        <p:grpSpPr>
          <a:xfrm>
            <a:off x="3745287" y="2026664"/>
            <a:ext cx="1800000" cy="1800000"/>
            <a:chOff x="3580187" y="2077464"/>
            <a:chExt cx="1800000" cy="1800000"/>
          </a:xfrm>
        </p:grpSpPr>
        <p:sp>
          <p:nvSpPr>
            <p:cNvPr id="43" name="椭圆 42"/>
            <p:cNvSpPr/>
            <p:nvPr/>
          </p:nvSpPr>
          <p:spPr>
            <a:xfrm>
              <a:off x="3580187" y="2077464"/>
              <a:ext cx="1800000" cy="1800000"/>
            </a:xfrm>
            <a:prstGeom prst="ellipse">
              <a:avLst/>
            </a:prstGeom>
            <a:no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44" name="弧形 43"/>
            <p:cNvSpPr/>
            <p:nvPr/>
          </p:nvSpPr>
          <p:spPr>
            <a:xfrm>
              <a:off x="3580187" y="2077464"/>
              <a:ext cx="1800000" cy="1800000"/>
            </a:xfrm>
            <a:prstGeom prst="arc">
              <a:avLst>
                <a:gd name="adj1" fmla="val 16200000"/>
                <a:gd name="adj2" fmla="val 11250901"/>
              </a:avLst>
            </a:prstGeom>
            <a:ln w="127000" cap="rnd">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45" name="组合 44"/>
          <p:cNvGrpSpPr/>
          <p:nvPr/>
        </p:nvGrpSpPr>
        <p:grpSpPr>
          <a:xfrm>
            <a:off x="1435043" y="2297885"/>
            <a:ext cx="1257558" cy="1257558"/>
            <a:chOff x="1269943" y="2348685"/>
            <a:chExt cx="1257558" cy="1257558"/>
          </a:xfrm>
        </p:grpSpPr>
        <p:sp>
          <p:nvSpPr>
            <p:cNvPr id="46" name="椭圆 45"/>
            <p:cNvSpPr/>
            <p:nvPr/>
          </p:nvSpPr>
          <p:spPr>
            <a:xfrm>
              <a:off x="1269943" y="2348685"/>
              <a:ext cx="1257558" cy="1257558"/>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47" name="矩形 46"/>
            <p:cNvSpPr/>
            <p:nvPr/>
          </p:nvSpPr>
          <p:spPr>
            <a:xfrm>
              <a:off x="1344724" y="2654299"/>
              <a:ext cx="1107997" cy="646331"/>
            </a:xfrm>
            <a:prstGeom prst="rect">
              <a:avLst/>
            </a:prstGeom>
          </p:spPr>
          <p:txBody>
            <a:bodyPr wrap="none" anchor="ctr">
              <a:spAutoFit/>
            </a:bodyPr>
            <a:lstStyle/>
            <a:p>
              <a:pPr algn="ctr"/>
              <a:r>
                <a:rPr lang="en-US" altLang="zh-CN" sz="36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65%</a:t>
              </a:r>
              <a:endParaRPr lang="zh-CN" altLang="en-US" sz="36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48" name="组合 47"/>
          <p:cNvGrpSpPr/>
          <p:nvPr/>
        </p:nvGrpSpPr>
        <p:grpSpPr>
          <a:xfrm>
            <a:off x="4016508" y="2297885"/>
            <a:ext cx="1257558" cy="1257558"/>
            <a:chOff x="3862790" y="2348685"/>
            <a:chExt cx="1257558" cy="1257558"/>
          </a:xfrm>
        </p:grpSpPr>
        <p:sp>
          <p:nvSpPr>
            <p:cNvPr id="49" name="椭圆 48"/>
            <p:cNvSpPr/>
            <p:nvPr/>
          </p:nvSpPr>
          <p:spPr>
            <a:xfrm>
              <a:off x="3862790" y="2348685"/>
              <a:ext cx="1257558" cy="1257558"/>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50" name="矩形 49"/>
            <p:cNvSpPr/>
            <p:nvPr/>
          </p:nvSpPr>
          <p:spPr>
            <a:xfrm>
              <a:off x="3914807" y="2677160"/>
              <a:ext cx="1107997" cy="646331"/>
            </a:xfrm>
            <a:prstGeom prst="rect">
              <a:avLst/>
            </a:prstGeom>
          </p:spPr>
          <p:txBody>
            <a:bodyPr wrap="none" anchor="ctr">
              <a:spAutoFit/>
            </a:bodyPr>
            <a:lstStyle/>
            <a:p>
              <a:pPr algn="ctr"/>
              <a:r>
                <a:rPr lang="en-US" altLang="zh-CN" sz="36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75%</a:t>
              </a:r>
              <a:endParaRPr lang="zh-CN" altLang="en-US" sz="36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54" name="组合 53"/>
          <p:cNvGrpSpPr/>
          <p:nvPr/>
        </p:nvGrpSpPr>
        <p:grpSpPr>
          <a:xfrm>
            <a:off x="1163822" y="4155139"/>
            <a:ext cx="4881378" cy="776905"/>
            <a:chOff x="1136195" y="2091953"/>
            <a:chExt cx="4881378" cy="776905"/>
          </a:xfrm>
        </p:grpSpPr>
        <p:sp>
          <p:nvSpPr>
            <p:cNvPr id="55" name="文本框 27"/>
            <p:cNvSpPr txBox="1"/>
            <p:nvPr/>
          </p:nvSpPr>
          <p:spPr>
            <a:xfrm>
              <a:off x="1136195" y="2091953"/>
              <a:ext cx="1569660" cy="369332"/>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chemeClr val="accent1"/>
                  </a:solidFill>
                  <a:latin typeface="inpin heiti" panose="00000500000000000000" pitchFamily="2" charset="-122"/>
                  <a:ea typeface="inpin heiti" panose="00000500000000000000" pitchFamily="2" charset="-122"/>
                  <a:sym typeface="inpin heiti" panose="00000500000000000000" pitchFamily="2" charset="-122"/>
                </a:rPr>
                <a:t>标题添加此处</a:t>
              </a:r>
              <a:endParaRPr lang="zh-CN" altLang="en-US" b="1" dirty="0">
                <a:solidFill>
                  <a:schemeClr val="accent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56" name="文本框 28"/>
            <p:cNvSpPr txBox="1"/>
            <p:nvPr/>
          </p:nvSpPr>
          <p:spPr>
            <a:xfrm>
              <a:off x="1136195" y="2407193"/>
              <a:ext cx="4881378" cy="46166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ltLang="zh-CN" sz="1200" dirty="0">
                  <a:solidFill>
                    <a:prstClr val="white">
                      <a:lumMod val="50000"/>
                    </a:prstClr>
                  </a:solidFill>
                  <a:latin typeface="inpin heiti" panose="00000500000000000000" pitchFamily="2" charset="-122"/>
                  <a:ea typeface="inpin heiti" panose="00000500000000000000" pitchFamily="2" charset="-122"/>
                  <a:sym typeface="inpin heiti" panose="00000500000000000000" pitchFamily="2" charset="-122"/>
                </a:rPr>
                <a:t>The user can demonstrate on a projector or computer, or print the presentation and make it into</a:t>
              </a:r>
              <a:endParaRPr lang="en-US" altLang="zh-CN" sz="1200" dirty="0">
                <a:solidFill>
                  <a:prstClr val="white">
                    <a:lumMod val="50000"/>
                  </a:prstClr>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60" name="组合 59"/>
          <p:cNvGrpSpPr/>
          <p:nvPr/>
        </p:nvGrpSpPr>
        <p:grpSpPr>
          <a:xfrm>
            <a:off x="1163822" y="5083990"/>
            <a:ext cx="4881378" cy="776905"/>
            <a:chOff x="1136195" y="2091953"/>
            <a:chExt cx="4881378" cy="776905"/>
          </a:xfrm>
        </p:grpSpPr>
        <p:sp>
          <p:nvSpPr>
            <p:cNvPr id="61" name="文本框 27"/>
            <p:cNvSpPr txBox="1"/>
            <p:nvPr/>
          </p:nvSpPr>
          <p:spPr>
            <a:xfrm>
              <a:off x="1136195" y="2091953"/>
              <a:ext cx="1569660" cy="369332"/>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chemeClr val="accent1"/>
                  </a:solidFill>
                  <a:latin typeface="inpin heiti" panose="00000500000000000000" pitchFamily="2" charset="-122"/>
                  <a:ea typeface="inpin heiti" panose="00000500000000000000" pitchFamily="2" charset="-122"/>
                  <a:sym typeface="inpin heiti" panose="00000500000000000000" pitchFamily="2" charset="-122"/>
                </a:rPr>
                <a:t>标题添加此处</a:t>
              </a:r>
              <a:endParaRPr lang="zh-CN" altLang="en-US" b="1" dirty="0">
                <a:solidFill>
                  <a:schemeClr val="accent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62" name="文本框 28"/>
            <p:cNvSpPr txBox="1"/>
            <p:nvPr/>
          </p:nvSpPr>
          <p:spPr>
            <a:xfrm>
              <a:off x="1136195" y="2407193"/>
              <a:ext cx="4881378" cy="46166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ltLang="zh-CN" sz="1200" dirty="0">
                  <a:solidFill>
                    <a:prstClr val="white">
                      <a:lumMod val="50000"/>
                    </a:prstClr>
                  </a:solidFill>
                  <a:latin typeface="inpin heiti" panose="00000500000000000000" pitchFamily="2" charset="-122"/>
                  <a:ea typeface="inpin heiti" panose="00000500000000000000" pitchFamily="2" charset="-122"/>
                  <a:sym typeface="inpin heiti" panose="00000500000000000000" pitchFamily="2" charset="-122"/>
                </a:rPr>
                <a:t>The user can demonstrate on a projector or computer, or print the presentation and make it into</a:t>
              </a:r>
              <a:endParaRPr lang="en-US" altLang="zh-CN" sz="1200" dirty="0">
                <a:solidFill>
                  <a:prstClr val="white">
                    <a:lumMod val="50000"/>
                  </a:prstClr>
                </a:solidFill>
                <a:latin typeface="inpin heiti" panose="00000500000000000000" pitchFamily="2" charset="-122"/>
                <a:ea typeface="inpin heiti" panose="00000500000000000000" pitchFamily="2" charset="-122"/>
                <a:sym typeface="inpin heiti" panose="00000500000000000000" pitchFamily="2" charset="-122"/>
              </a:endParaRPr>
            </a:p>
          </p:txBody>
        </p:sp>
      </p:grpSp>
      <p:pic>
        <p:nvPicPr>
          <p:cNvPr id="66" name="图片占位符 65"/>
          <p:cNvPicPr>
            <a:picLocks noGrp="1" noChangeAspect="1"/>
          </p:cNvPicPr>
          <p:nvPr>
            <p:ph type="pic" sz="quarter" idx="10"/>
          </p:nvPr>
        </p:nvPicPr>
        <p:blipFill>
          <a:blip r:embed="rId1" cstate="print">
            <a:extLst>
              <a:ext uri="{28A0092B-C50C-407E-A947-70E740481C1C}">
                <a14:useLocalDpi xmlns:a14="http://schemas.microsoft.com/office/drawing/2010/main" val="0"/>
              </a:ext>
            </a:extLst>
          </a:blip>
          <a:stretch>
            <a:fillRect/>
          </a:stretch>
        </p:blipFill>
        <p:spPr>
          <a:xfrm>
            <a:off x="6643506" y="2774744"/>
            <a:ext cx="1487582" cy="2242994"/>
          </a:xfrm>
        </p:spPr>
      </p:pic>
      <p:pic>
        <p:nvPicPr>
          <p:cNvPr id="68" name="图片占位符 67"/>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tretch>
            <a:fillRect/>
          </a:stretch>
        </p:blipFill>
        <p:spPr>
          <a:xfrm>
            <a:off x="8808429" y="2413570"/>
            <a:ext cx="1813211" cy="2985659"/>
          </a:xfrm>
        </p:spPr>
      </p:pic>
      <p:grpSp>
        <p:nvGrpSpPr>
          <p:cNvPr id="51" name="组合 50"/>
          <p:cNvGrpSpPr/>
          <p:nvPr/>
        </p:nvGrpSpPr>
        <p:grpSpPr>
          <a:xfrm>
            <a:off x="464457" y="300521"/>
            <a:ext cx="11099571" cy="523220"/>
            <a:chOff x="464457" y="300521"/>
            <a:chExt cx="11099571" cy="523220"/>
          </a:xfrm>
        </p:grpSpPr>
        <p:sp>
          <p:nvSpPr>
            <p:cNvPr id="52" name="箭头: V 形 151"/>
            <p:cNvSpPr/>
            <p:nvPr/>
          </p:nvSpPr>
          <p:spPr>
            <a:xfrm>
              <a:off x="464457" y="362856"/>
              <a:ext cx="361606" cy="37737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53" name="箭头: V 形 152"/>
            <p:cNvSpPr/>
            <p:nvPr/>
          </p:nvSpPr>
          <p:spPr>
            <a:xfrm>
              <a:off x="745335" y="362856"/>
              <a:ext cx="361606" cy="37737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npin heiti" panose="00000500000000000000" pitchFamily="2" charset="-122"/>
                <a:ea typeface="inpin heiti" panose="00000500000000000000" pitchFamily="2" charset="-122"/>
                <a:sym typeface="inpin heiti" panose="00000500000000000000" pitchFamily="2" charset="-122"/>
              </a:endParaRPr>
            </a:p>
          </p:txBody>
        </p:sp>
        <p:cxnSp>
          <p:nvCxnSpPr>
            <p:cNvPr id="63" name="直接连接符 62"/>
            <p:cNvCxnSpPr>
              <a:stCxn id="65" idx="3"/>
            </p:cNvCxnSpPr>
            <p:nvPr/>
          </p:nvCxnSpPr>
          <p:spPr>
            <a:xfrm>
              <a:off x="3528819" y="562131"/>
              <a:ext cx="7526896" cy="39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64" name="组合 63"/>
            <p:cNvGrpSpPr/>
            <p:nvPr/>
          </p:nvGrpSpPr>
          <p:grpSpPr>
            <a:xfrm>
              <a:off x="11239724" y="468469"/>
              <a:ext cx="324304" cy="187323"/>
              <a:chOff x="9419771" y="-562044"/>
              <a:chExt cx="551543" cy="187323"/>
            </a:xfrm>
          </p:grpSpPr>
          <p:cxnSp>
            <p:nvCxnSpPr>
              <p:cNvPr id="67" name="直接连接符 66"/>
              <p:cNvCxnSpPr/>
              <p:nvPr/>
            </p:nvCxnSpPr>
            <p:spPr>
              <a:xfrm>
                <a:off x="9419771" y="-562044"/>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9419771" y="-468382"/>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9419771" y="-374721"/>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sp>
          <p:nvSpPr>
            <p:cNvPr id="65" name="文本框 64"/>
            <p:cNvSpPr txBox="1"/>
            <p:nvPr/>
          </p:nvSpPr>
          <p:spPr>
            <a:xfrm>
              <a:off x="1189717" y="300521"/>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inpin heiti" panose="00000500000000000000" pitchFamily="2" charset="-122"/>
                  <a:ea typeface="inpin heiti" panose="00000500000000000000" pitchFamily="2" charset="-122"/>
                  <a:sym typeface="inpin heiti" panose="00000500000000000000" pitchFamily="2" charset="-122"/>
                </a:rPr>
                <a:t>工作完成情况</a:t>
              </a:r>
              <a:endParaRPr lang="zh-CN" altLang="en-US" sz="2800" b="1" dirty="0">
                <a:solidFill>
                  <a:schemeClr val="tx1">
                    <a:lumMod val="75000"/>
                    <a:lumOff val="2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 calcmode="lin" valueType="num">
                                      <p:cBhvr>
                                        <p:cTn id="9" dur="500" fill="hold"/>
                                        <p:tgtEl>
                                          <p:spTgt spid="39"/>
                                        </p:tgtEl>
                                        <p:attrNameLst>
                                          <p:attrName>style.rotation</p:attrName>
                                        </p:attrNameLst>
                                      </p:cBhvr>
                                      <p:tavLst>
                                        <p:tav tm="0">
                                          <p:val>
                                            <p:fltVal val="360"/>
                                          </p:val>
                                        </p:tav>
                                        <p:tav tm="100000">
                                          <p:val>
                                            <p:fltVal val="0"/>
                                          </p:val>
                                        </p:tav>
                                      </p:tavLst>
                                    </p:anim>
                                    <p:animEffect transition="in" filter="fade">
                                      <p:cBhvr>
                                        <p:cTn id="10" dur="500"/>
                                        <p:tgtEl>
                                          <p:spTgt spid="39"/>
                                        </p:tgtEl>
                                      </p:cBhvr>
                                    </p:animEffect>
                                  </p:childTnLst>
                                </p:cTn>
                              </p:par>
                              <p:par>
                                <p:cTn id="11" presetID="53" presetClass="entr" presetSubtype="16" fill="hold" nodeType="withEffect">
                                  <p:stCondLst>
                                    <p:cond delay="250"/>
                                  </p:stCondLst>
                                  <p:childTnLst>
                                    <p:set>
                                      <p:cBhvr>
                                        <p:cTn id="12" dur="1" fill="hold">
                                          <p:stCondLst>
                                            <p:cond delay="0"/>
                                          </p:stCondLst>
                                        </p:cTn>
                                        <p:tgtEl>
                                          <p:spTgt spid="45"/>
                                        </p:tgtEl>
                                        <p:attrNameLst>
                                          <p:attrName>style.visibility</p:attrName>
                                        </p:attrNameLst>
                                      </p:cBhvr>
                                      <p:to>
                                        <p:strVal val="visible"/>
                                      </p:to>
                                    </p:set>
                                    <p:anim calcmode="lin" valueType="num">
                                      <p:cBhvr>
                                        <p:cTn id="13" dur="500" fill="hold"/>
                                        <p:tgtEl>
                                          <p:spTgt spid="45"/>
                                        </p:tgtEl>
                                        <p:attrNameLst>
                                          <p:attrName>ppt_w</p:attrName>
                                        </p:attrNameLst>
                                      </p:cBhvr>
                                      <p:tavLst>
                                        <p:tav tm="0">
                                          <p:val>
                                            <p:fltVal val="0"/>
                                          </p:val>
                                        </p:tav>
                                        <p:tav tm="100000">
                                          <p:val>
                                            <p:strVal val="#ppt_w"/>
                                          </p:val>
                                        </p:tav>
                                      </p:tavLst>
                                    </p:anim>
                                    <p:anim calcmode="lin" valueType="num">
                                      <p:cBhvr>
                                        <p:cTn id="14" dur="500" fill="hold"/>
                                        <p:tgtEl>
                                          <p:spTgt spid="45"/>
                                        </p:tgtEl>
                                        <p:attrNameLst>
                                          <p:attrName>ppt_h</p:attrName>
                                        </p:attrNameLst>
                                      </p:cBhvr>
                                      <p:tavLst>
                                        <p:tav tm="0">
                                          <p:val>
                                            <p:fltVal val="0"/>
                                          </p:val>
                                        </p:tav>
                                        <p:tav tm="100000">
                                          <p:val>
                                            <p:strVal val="#ppt_h"/>
                                          </p:val>
                                        </p:tav>
                                      </p:tavLst>
                                    </p:anim>
                                    <p:animEffect transition="in" filter="fade">
                                      <p:cBhvr>
                                        <p:cTn id="15" dur="500"/>
                                        <p:tgtEl>
                                          <p:spTgt spid="45"/>
                                        </p:tgtEl>
                                      </p:cBhvr>
                                    </p:animEffect>
                                  </p:childTnLst>
                                </p:cTn>
                              </p:par>
                            </p:childTnLst>
                          </p:cTn>
                        </p:par>
                        <p:par>
                          <p:cTn id="16" fill="hold">
                            <p:stCondLst>
                              <p:cond delay="500"/>
                            </p:stCondLst>
                            <p:childTnLst>
                              <p:par>
                                <p:cTn id="17" presetID="49" presetClass="entr" presetSubtype="0" decel="100000"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p:cTn id="19" dur="500" fill="hold"/>
                                        <p:tgtEl>
                                          <p:spTgt spid="42"/>
                                        </p:tgtEl>
                                        <p:attrNameLst>
                                          <p:attrName>ppt_w</p:attrName>
                                        </p:attrNameLst>
                                      </p:cBhvr>
                                      <p:tavLst>
                                        <p:tav tm="0">
                                          <p:val>
                                            <p:fltVal val="0"/>
                                          </p:val>
                                        </p:tav>
                                        <p:tav tm="100000">
                                          <p:val>
                                            <p:strVal val="#ppt_w"/>
                                          </p:val>
                                        </p:tav>
                                      </p:tavLst>
                                    </p:anim>
                                    <p:anim calcmode="lin" valueType="num">
                                      <p:cBhvr>
                                        <p:cTn id="20" dur="500" fill="hold"/>
                                        <p:tgtEl>
                                          <p:spTgt spid="42"/>
                                        </p:tgtEl>
                                        <p:attrNameLst>
                                          <p:attrName>ppt_h</p:attrName>
                                        </p:attrNameLst>
                                      </p:cBhvr>
                                      <p:tavLst>
                                        <p:tav tm="0">
                                          <p:val>
                                            <p:fltVal val="0"/>
                                          </p:val>
                                        </p:tav>
                                        <p:tav tm="100000">
                                          <p:val>
                                            <p:strVal val="#ppt_h"/>
                                          </p:val>
                                        </p:tav>
                                      </p:tavLst>
                                    </p:anim>
                                    <p:anim calcmode="lin" valueType="num">
                                      <p:cBhvr>
                                        <p:cTn id="21" dur="500" fill="hold"/>
                                        <p:tgtEl>
                                          <p:spTgt spid="42"/>
                                        </p:tgtEl>
                                        <p:attrNameLst>
                                          <p:attrName>style.rotation</p:attrName>
                                        </p:attrNameLst>
                                      </p:cBhvr>
                                      <p:tavLst>
                                        <p:tav tm="0">
                                          <p:val>
                                            <p:fltVal val="360"/>
                                          </p:val>
                                        </p:tav>
                                        <p:tav tm="100000">
                                          <p:val>
                                            <p:fltVal val="0"/>
                                          </p:val>
                                        </p:tav>
                                      </p:tavLst>
                                    </p:anim>
                                    <p:animEffect transition="in" filter="fade">
                                      <p:cBhvr>
                                        <p:cTn id="22" dur="500"/>
                                        <p:tgtEl>
                                          <p:spTgt spid="42"/>
                                        </p:tgtEl>
                                      </p:cBhvr>
                                    </p:animEffect>
                                  </p:childTnLst>
                                </p:cTn>
                              </p:par>
                              <p:par>
                                <p:cTn id="23" presetID="53" presetClass="entr" presetSubtype="16" fill="hold" nodeType="withEffect">
                                  <p:stCondLst>
                                    <p:cond delay="250"/>
                                  </p:stCondLst>
                                  <p:childTnLst>
                                    <p:set>
                                      <p:cBhvr>
                                        <p:cTn id="24" dur="1" fill="hold">
                                          <p:stCondLst>
                                            <p:cond delay="0"/>
                                          </p:stCondLst>
                                        </p:cTn>
                                        <p:tgtEl>
                                          <p:spTgt spid="48"/>
                                        </p:tgtEl>
                                        <p:attrNameLst>
                                          <p:attrName>style.visibility</p:attrName>
                                        </p:attrNameLst>
                                      </p:cBhvr>
                                      <p:to>
                                        <p:strVal val="visible"/>
                                      </p:to>
                                    </p:set>
                                    <p:anim calcmode="lin" valueType="num">
                                      <p:cBhvr>
                                        <p:cTn id="25" dur="500" fill="hold"/>
                                        <p:tgtEl>
                                          <p:spTgt spid="48"/>
                                        </p:tgtEl>
                                        <p:attrNameLst>
                                          <p:attrName>ppt_w</p:attrName>
                                        </p:attrNameLst>
                                      </p:cBhvr>
                                      <p:tavLst>
                                        <p:tav tm="0">
                                          <p:val>
                                            <p:fltVal val="0"/>
                                          </p:val>
                                        </p:tav>
                                        <p:tav tm="100000">
                                          <p:val>
                                            <p:strVal val="#ppt_w"/>
                                          </p:val>
                                        </p:tav>
                                      </p:tavLst>
                                    </p:anim>
                                    <p:anim calcmode="lin" valueType="num">
                                      <p:cBhvr>
                                        <p:cTn id="26" dur="500" fill="hold"/>
                                        <p:tgtEl>
                                          <p:spTgt spid="48"/>
                                        </p:tgtEl>
                                        <p:attrNameLst>
                                          <p:attrName>ppt_h</p:attrName>
                                        </p:attrNameLst>
                                      </p:cBhvr>
                                      <p:tavLst>
                                        <p:tav tm="0">
                                          <p:val>
                                            <p:fltVal val="0"/>
                                          </p:val>
                                        </p:tav>
                                        <p:tav tm="100000">
                                          <p:val>
                                            <p:strVal val="#ppt_h"/>
                                          </p:val>
                                        </p:tav>
                                      </p:tavLst>
                                    </p:anim>
                                    <p:animEffect transition="in" filter="fade">
                                      <p:cBhvr>
                                        <p:cTn id="27" dur="500"/>
                                        <p:tgtEl>
                                          <p:spTgt spid="48"/>
                                        </p:tgtEl>
                                      </p:cBhvr>
                                    </p:animEffect>
                                  </p:childTnLst>
                                </p:cTn>
                              </p:par>
                            </p:childTnLst>
                          </p:cTn>
                        </p:par>
                        <p:par>
                          <p:cTn id="28" fill="hold">
                            <p:stCondLst>
                              <p:cond delay="1000"/>
                            </p:stCondLst>
                            <p:childTnLst>
                              <p:par>
                                <p:cTn id="29" presetID="37" presetClass="entr" presetSubtype="0" fill="hold" nodeType="after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1000"/>
                                        <p:tgtEl>
                                          <p:spTgt spid="54"/>
                                        </p:tgtEl>
                                      </p:cBhvr>
                                    </p:animEffect>
                                    <p:anim calcmode="lin" valueType="num">
                                      <p:cBhvr>
                                        <p:cTn id="32" dur="1000" fill="hold"/>
                                        <p:tgtEl>
                                          <p:spTgt spid="54"/>
                                        </p:tgtEl>
                                        <p:attrNameLst>
                                          <p:attrName>ppt_x</p:attrName>
                                        </p:attrNameLst>
                                      </p:cBhvr>
                                      <p:tavLst>
                                        <p:tav tm="0">
                                          <p:val>
                                            <p:strVal val="#ppt_x"/>
                                          </p:val>
                                        </p:tav>
                                        <p:tav tm="100000">
                                          <p:val>
                                            <p:strVal val="#ppt_x"/>
                                          </p:val>
                                        </p:tav>
                                      </p:tavLst>
                                    </p:anim>
                                    <p:anim calcmode="lin" valueType="num">
                                      <p:cBhvr>
                                        <p:cTn id="33" dur="900" decel="100000" fill="hold"/>
                                        <p:tgtEl>
                                          <p:spTgt spid="5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35" fill="hold">
                            <p:stCondLst>
                              <p:cond delay="2000"/>
                            </p:stCondLst>
                            <p:childTnLst>
                              <p:par>
                                <p:cTn id="36" presetID="37" presetClass="entr" presetSubtype="0" fill="hold" nodeType="after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fade">
                                      <p:cBhvr>
                                        <p:cTn id="38" dur="1000"/>
                                        <p:tgtEl>
                                          <p:spTgt spid="60"/>
                                        </p:tgtEl>
                                      </p:cBhvr>
                                    </p:animEffect>
                                    <p:anim calcmode="lin" valueType="num">
                                      <p:cBhvr>
                                        <p:cTn id="39" dur="1000" fill="hold"/>
                                        <p:tgtEl>
                                          <p:spTgt spid="60"/>
                                        </p:tgtEl>
                                        <p:attrNameLst>
                                          <p:attrName>ppt_x</p:attrName>
                                        </p:attrNameLst>
                                      </p:cBhvr>
                                      <p:tavLst>
                                        <p:tav tm="0">
                                          <p:val>
                                            <p:strVal val="#ppt_x"/>
                                          </p:val>
                                        </p:tav>
                                        <p:tav tm="100000">
                                          <p:val>
                                            <p:strVal val="#ppt_x"/>
                                          </p:val>
                                        </p:tav>
                                      </p:tavLst>
                                    </p:anim>
                                    <p:anim calcmode="lin" valueType="num">
                                      <p:cBhvr>
                                        <p:cTn id="40" dur="900" decel="100000" fill="hold"/>
                                        <p:tgtEl>
                                          <p:spTgt spid="6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53" presetClass="entr" presetSubtype="16" fill="hold" nodeType="with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p:cTn id="50" dur="500" fill="hold"/>
                                        <p:tgtEl>
                                          <p:spTgt spid="28"/>
                                        </p:tgtEl>
                                        <p:attrNameLst>
                                          <p:attrName>ppt_w</p:attrName>
                                        </p:attrNameLst>
                                      </p:cBhvr>
                                      <p:tavLst>
                                        <p:tav tm="0">
                                          <p:val>
                                            <p:fltVal val="0"/>
                                          </p:val>
                                        </p:tav>
                                        <p:tav tm="100000">
                                          <p:val>
                                            <p:strVal val="#ppt_w"/>
                                          </p:val>
                                        </p:tav>
                                      </p:tavLst>
                                    </p:anim>
                                    <p:anim calcmode="lin" valueType="num">
                                      <p:cBhvr>
                                        <p:cTn id="51" dur="500" fill="hold"/>
                                        <p:tgtEl>
                                          <p:spTgt spid="28"/>
                                        </p:tgtEl>
                                        <p:attrNameLst>
                                          <p:attrName>ppt_h</p:attrName>
                                        </p:attrNameLst>
                                      </p:cBhvr>
                                      <p:tavLst>
                                        <p:tav tm="0">
                                          <p:val>
                                            <p:fltVal val="0"/>
                                          </p:val>
                                        </p:tav>
                                        <p:tav tm="100000">
                                          <p:val>
                                            <p:strVal val="#ppt_h"/>
                                          </p:val>
                                        </p:tav>
                                      </p:tavLst>
                                    </p:anim>
                                    <p:animEffect transition="in" filter="fade">
                                      <p:cBhvr>
                                        <p:cTn id="52" dur="500"/>
                                        <p:tgtEl>
                                          <p:spTgt spid="28"/>
                                        </p:tgtEl>
                                      </p:cBhvr>
                                    </p:animEffect>
                                  </p:childTnLst>
                                </p:cTn>
                              </p:par>
                            </p:childTnLst>
                          </p:cTn>
                        </p:par>
                        <p:par>
                          <p:cTn id="53" fill="hold">
                            <p:stCondLst>
                              <p:cond delay="3500"/>
                            </p:stCondLst>
                            <p:childTnLst>
                              <p:par>
                                <p:cTn id="54" presetID="10" presetClass="entr" presetSubtype="0" fill="hold" nodeType="afterEffect">
                                  <p:stCondLst>
                                    <p:cond delay="0"/>
                                  </p:stCondLst>
                                  <p:childTnLst>
                                    <p:set>
                                      <p:cBhvr>
                                        <p:cTn id="55" dur="1" fill="hold">
                                          <p:stCondLst>
                                            <p:cond delay="0"/>
                                          </p:stCondLst>
                                        </p:cTn>
                                        <p:tgtEl>
                                          <p:spTgt spid="66"/>
                                        </p:tgtEl>
                                        <p:attrNameLst>
                                          <p:attrName>style.visibility</p:attrName>
                                        </p:attrNameLst>
                                      </p:cBhvr>
                                      <p:to>
                                        <p:strVal val="visible"/>
                                      </p:to>
                                    </p:set>
                                    <p:animEffect transition="in" filter="fade">
                                      <p:cBhvr>
                                        <p:cTn id="56" dur="500"/>
                                        <p:tgtEl>
                                          <p:spTgt spid="66"/>
                                        </p:tgtEl>
                                      </p:cBhvr>
                                    </p:animEffect>
                                  </p:childTnLst>
                                </p:cTn>
                              </p:par>
                              <p:par>
                                <p:cTn id="57" presetID="10" presetClass="entr" presetSubtype="0"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fade">
                                      <p:cBhvr>
                                        <p:cTn id="59"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998468" y="2249713"/>
            <a:ext cx="2444434" cy="3021432"/>
            <a:chOff x="998468" y="2249713"/>
            <a:chExt cx="2444434" cy="3021432"/>
          </a:xfrm>
        </p:grpSpPr>
        <p:sp>
          <p:nvSpPr>
            <p:cNvPr id="2" name="椭圆 1"/>
            <p:cNvSpPr/>
            <p:nvPr/>
          </p:nvSpPr>
          <p:spPr>
            <a:xfrm>
              <a:off x="1763486" y="2249713"/>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8" name="组合 7"/>
            <p:cNvGrpSpPr/>
            <p:nvPr/>
          </p:nvGrpSpPr>
          <p:grpSpPr>
            <a:xfrm>
              <a:off x="998469" y="4095598"/>
              <a:ext cx="2444433" cy="1175547"/>
              <a:chOff x="5492011" y="1317507"/>
              <a:chExt cx="2444433" cy="1175547"/>
            </a:xfrm>
          </p:grpSpPr>
          <p:sp>
            <p:nvSpPr>
              <p:cNvPr id="9" name="TextBox 19"/>
              <p:cNvSpPr txBox="1"/>
              <p:nvPr/>
            </p:nvSpPr>
            <p:spPr>
              <a:xfrm>
                <a:off x="5492011" y="1317507"/>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000" b="1" dirty="0">
                    <a:latin typeface="inpin heiti" panose="00000500000000000000" pitchFamily="2" charset="-122"/>
                    <a:ea typeface="inpin heiti" panose="00000500000000000000" pitchFamily="2" charset="-122"/>
                    <a:sym typeface="inpin heiti" panose="00000500000000000000" pitchFamily="2" charset="-122"/>
                  </a:rPr>
                  <a:t>文字添加</a:t>
                </a:r>
                <a:endParaRPr lang="en-US" sz="2000" b="1"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10" name="文本框 9"/>
              <p:cNvSpPr txBox="1"/>
              <p:nvPr/>
            </p:nvSpPr>
            <p:spPr>
              <a:xfrm>
                <a:off x="5611142" y="1662057"/>
                <a:ext cx="2206172" cy="830997"/>
              </a:xfrm>
              <a:prstGeom prst="rect">
                <a:avLst/>
              </a:prstGeom>
              <a:noFill/>
            </p:spPr>
            <p:txBody>
              <a:bodyPr wrap="square" rtlCol="0">
                <a:spAutoFit/>
                <a:scene3d>
                  <a:camera prst="orthographicFront"/>
                  <a:lightRig rig="threePt" dir="t"/>
                </a:scene3d>
                <a:sp3d contourW="12700"/>
              </a:bodyPr>
              <a:lstStyle/>
              <a:p>
                <a:pPr algn="ctr"/>
                <a:r>
                  <a:rPr lang="en-US" altLang="zh-CN" sz="1200" dirty="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rPr>
                  <a:t>The user can demonstrate on a projector or computer, or print the presentation and make it into a film</a:t>
                </a:r>
                <a:endParaRPr lang="en-US" altLang="zh-CN" sz="1200" dirty="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sp>
          <p:nvSpPr>
            <p:cNvPr id="31" name="椭圆 22"/>
            <p:cNvSpPr/>
            <p:nvPr/>
          </p:nvSpPr>
          <p:spPr>
            <a:xfrm>
              <a:off x="2088167" y="2548647"/>
              <a:ext cx="265038" cy="316532"/>
            </a:xfrm>
            <a:custGeom>
              <a:avLst/>
              <a:gdLst>
                <a:gd name="connsiteX0" fmla="*/ 132196 w 277813"/>
                <a:gd name="connsiteY0" fmla="*/ 133350 h 331788"/>
                <a:gd name="connsiteX1" fmla="*/ 132196 w 277813"/>
                <a:gd name="connsiteY1" fmla="*/ 152673 h 331788"/>
                <a:gd name="connsiteX2" fmla="*/ 99724 w 277813"/>
                <a:gd name="connsiteY2" fmla="*/ 186167 h 331788"/>
                <a:gd name="connsiteX3" fmla="*/ 134793 w 277813"/>
                <a:gd name="connsiteY3" fmla="*/ 220949 h 331788"/>
                <a:gd name="connsiteX4" fmla="*/ 154276 w 277813"/>
                <a:gd name="connsiteY4" fmla="*/ 237696 h 331788"/>
                <a:gd name="connsiteX5" fmla="*/ 136092 w 277813"/>
                <a:gd name="connsiteY5" fmla="*/ 249290 h 331788"/>
                <a:gd name="connsiteX6" fmla="*/ 104920 w 277813"/>
                <a:gd name="connsiteY6" fmla="*/ 241561 h 331788"/>
                <a:gd name="connsiteX7" fmla="*/ 98425 w 277813"/>
                <a:gd name="connsiteY7" fmla="*/ 263460 h 331788"/>
                <a:gd name="connsiteX8" fmla="*/ 130897 w 277813"/>
                <a:gd name="connsiteY8" fmla="*/ 272478 h 331788"/>
                <a:gd name="connsiteX9" fmla="*/ 130897 w 277813"/>
                <a:gd name="connsiteY9" fmla="*/ 290513 h 331788"/>
                <a:gd name="connsiteX10" fmla="*/ 150380 w 277813"/>
                <a:gd name="connsiteY10" fmla="*/ 290513 h 331788"/>
                <a:gd name="connsiteX11" fmla="*/ 150380 w 277813"/>
                <a:gd name="connsiteY11" fmla="*/ 271190 h 331788"/>
                <a:gd name="connsiteX12" fmla="*/ 184150 w 277813"/>
                <a:gd name="connsiteY12" fmla="*/ 235120 h 331788"/>
                <a:gd name="connsiteX13" fmla="*/ 152978 w 277813"/>
                <a:gd name="connsiteY13" fmla="*/ 199049 h 331788"/>
                <a:gd name="connsiteX14" fmla="*/ 129598 w 277813"/>
                <a:gd name="connsiteY14" fmla="*/ 182303 h 331788"/>
                <a:gd name="connsiteX15" fmla="*/ 146483 w 277813"/>
                <a:gd name="connsiteY15" fmla="*/ 171997 h 331788"/>
                <a:gd name="connsiteX16" fmla="*/ 173759 w 277813"/>
                <a:gd name="connsiteY16" fmla="*/ 178438 h 331788"/>
                <a:gd name="connsiteX17" fmla="*/ 178955 w 277813"/>
                <a:gd name="connsiteY17" fmla="*/ 156538 h 331788"/>
                <a:gd name="connsiteX18" fmla="*/ 151679 w 277813"/>
                <a:gd name="connsiteY18" fmla="*/ 151385 h 331788"/>
                <a:gd name="connsiteX19" fmla="*/ 151679 w 277813"/>
                <a:gd name="connsiteY19" fmla="*/ 133350 h 331788"/>
                <a:gd name="connsiteX20" fmla="*/ 132196 w 277813"/>
                <a:gd name="connsiteY20" fmla="*/ 133350 h 331788"/>
                <a:gd name="connsiteX21" fmla="*/ 136310 w 277813"/>
                <a:gd name="connsiteY21" fmla="*/ 0 h 331788"/>
                <a:gd name="connsiteX22" fmla="*/ 167467 w 277813"/>
                <a:gd name="connsiteY22" fmla="*/ 3888 h 331788"/>
                <a:gd name="connsiteX23" fmla="*/ 158380 w 277813"/>
                <a:gd name="connsiteY23" fmla="*/ 25921 h 331788"/>
                <a:gd name="connsiteX24" fmla="*/ 184343 w 277813"/>
                <a:gd name="connsiteY24" fmla="*/ 6480 h 331788"/>
                <a:gd name="connsiteX25" fmla="*/ 214202 w 277813"/>
                <a:gd name="connsiteY25" fmla="*/ 9072 h 331788"/>
                <a:gd name="connsiteX26" fmla="*/ 188238 w 277813"/>
                <a:gd name="connsiteY26" fmla="*/ 62210 h 331788"/>
                <a:gd name="connsiteX27" fmla="*/ 215500 w 277813"/>
                <a:gd name="connsiteY27" fmla="*/ 62210 h 331788"/>
                <a:gd name="connsiteX28" fmla="*/ 215500 w 277813"/>
                <a:gd name="connsiteY28" fmla="*/ 81651 h 331788"/>
                <a:gd name="connsiteX29" fmla="*/ 183045 w 277813"/>
                <a:gd name="connsiteY29" fmla="*/ 81651 h 331788"/>
                <a:gd name="connsiteX30" fmla="*/ 277813 w 277813"/>
                <a:gd name="connsiteY30" fmla="*/ 243657 h 331788"/>
                <a:gd name="connsiteX31" fmla="*/ 138907 w 277813"/>
                <a:gd name="connsiteY31" fmla="*/ 331788 h 331788"/>
                <a:gd name="connsiteX32" fmla="*/ 0 w 277813"/>
                <a:gd name="connsiteY32" fmla="*/ 243657 h 331788"/>
                <a:gd name="connsiteX33" fmla="*/ 94768 w 277813"/>
                <a:gd name="connsiteY33" fmla="*/ 81651 h 331788"/>
                <a:gd name="connsiteX34" fmla="*/ 68804 w 277813"/>
                <a:gd name="connsiteY34" fmla="*/ 81651 h 331788"/>
                <a:gd name="connsiteX35" fmla="*/ 68804 w 277813"/>
                <a:gd name="connsiteY35" fmla="*/ 60914 h 331788"/>
                <a:gd name="connsiteX36" fmla="*/ 96066 w 277813"/>
                <a:gd name="connsiteY36" fmla="*/ 62210 h 331788"/>
                <a:gd name="connsiteX37" fmla="*/ 66208 w 277813"/>
                <a:gd name="connsiteY37" fmla="*/ 5184 h 331788"/>
                <a:gd name="connsiteX38" fmla="*/ 110347 w 277813"/>
                <a:gd name="connsiteY38" fmla="*/ 6480 h 331788"/>
                <a:gd name="connsiteX39" fmla="*/ 127223 w 277813"/>
                <a:gd name="connsiteY39" fmla="*/ 28513 h 331788"/>
                <a:gd name="connsiteX40" fmla="*/ 136310 w 277813"/>
                <a:gd name="connsiteY40"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77813" h="331788">
                  <a:moveTo>
                    <a:pt x="132196" y="133350"/>
                  </a:moveTo>
                  <a:cubicBezTo>
                    <a:pt x="132196" y="133350"/>
                    <a:pt x="132196" y="133350"/>
                    <a:pt x="132196" y="152673"/>
                  </a:cubicBezTo>
                  <a:cubicBezTo>
                    <a:pt x="111414" y="156538"/>
                    <a:pt x="99724" y="169420"/>
                    <a:pt x="99724" y="186167"/>
                  </a:cubicBezTo>
                  <a:cubicBezTo>
                    <a:pt x="99724" y="204202"/>
                    <a:pt x="114012" y="214508"/>
                    <a:pt x="134793" y="220949"/>
                  </a:cubicBezTo>
                  <a:cubicBezTo>
                    <a:pt x="149081" y="226102"/>
                    <a:pt x="154276" y="231255"/>
                    <a:pt x="154276" y="237696"/>
                  </a:cubicBezTo>
                  <a:cubicBezTo>
                    <a:pt x="154276" y="245425"/>
                    <a:pt x="147782" y="249290"/>
                    <a:pt x="136092" y="249290"/>
                  </a:cubicBezTo>
                  <a:cubicBezTo>
                    <a:pt x="124403" y="249290"/>
                    <a:pt x="112713" y="245425"/>
                    <a:pt x="104920" y="241561"/>
                  </a:cubicBezTo>
                  <a:cubicBezTo>
                    <a:pt x="104920" y="241561"/>
                    <a:pt x="104920" y="241561"/>
                    <a:pt x="98425" y="263460"/>
                  </a:cubicBezTo>
                  <a:cubicBezTo>
                    <a:pt x="106218" y="267325"/>
                    <a:pt x="117908" y="271190"/>
                    <a:pt x="130897" y="272478"/>
                  </a:cubicBezTo>
                  <a:cubicBezTo>
                    <a:pt x="130897" y="272478"/>
                    <a:pt x="130897" y="272478"/>
                    <a:pt x="130897" y="290513"/>
                  </a:cubicBezTo>
                  <a:cubicBezTo>
                    <a:pt x="130897" y="290513"/>
                    <a:pt x="130897" y="290513"/>
                    <a:pt x="150380" y="290513"/>
                  </a:cubicBezTo>
                  <a:cubicBezTo>
                    <a:pt x="150380" y="290513"/>
                    <a:pt x="150380" y="290513"/>
                    <a:pt x="150380" y="271190"/>
                  </a:cubicBezTo>
                  <a:cubicBezTo>
                    <a:pt x="172460" y="267325"/>
                    <a:pt x="184150" y="251866"/>
                    <a:pt x="184150" y="235120"/>
                  </a:cubicBezTo>
                  <a:cubicBezTo>
                    <a:pt x="184150" y="218373"/>
                    <a:pt x="175058" y="208067"/>
                    <a:pt x="152978" y="199049"/>
                  </a:cubicBezTo>
                  <a:cubicBezTo>
                    <a:pt x="136092" y="193897"/>
                    <a:pt x="129598" y="188744"/>
                    <a:pt x="129598" y="182303"/>
                  </a:cubicBezTo>
                  <a:cubicBezTo>
                    <a:pt x="129598" y="177150"/>
                    <a:pt x="133495" y="171997"/>
                    <a:pt x="146483" y="171997"/>
                  </a:cubicBezTo>
                  <a:cubicBezTo>
                    <a:pt x="159472" y="171997"/>
                    <a:pt x="168564" y="177150"/>
                    <a:pt x="173759" y="178438"/>
                  </a:cubicBezTo>
                  <a:cubicBezTo>
                    <a:pt x="173759" y="178438"/>
                    <a:pt x="173759" y="178438"/>
                    <a:pt x="178955" y="156538"/>
                  </a:cubicBezTo>
                  <a:cubicBezTo>
                    <a:pt x="172460" y="153962"/>
                    <a:pt x="164667" y="151385"/>
                    <a:pt x="151679" y="151385"/>
                  </a:cubicBezTo>
                  <a:cubicBezTo>
                    <a:pt x="151679" y="151385"/>
                    <a:pt x="151679" y="151385"/>
                    <a:pt x="151679" y="133350"/>
                  </a:cubicBezTo>
                  <a:cubicBezTo>
                    <a:pt x="151679" y="133350"/>
                    <a:pt x="151679" y="133350"/>
                    <a:pt x="132196" y="133350"/>
                  </a:cubicBezTo>
                  <a:close/>
                  <a:moveTo>
                    <a:pt x="136310" y="0"/>
                  </a:moveTo>
                  <a:cubicBezTo>
                    <a:pt x="136310" y="0"/>
                    <a:pt x="136310" y="0"/>
                    <a:pt x="167467" y="3888"/>
                  </a:cubicBezTo>
                  <a:cubicBezTo>
                    <a:pt x="167467" y="3888"/>
                    <a:pt x="167467" y="3888"/>
                    <a:pt x="158380" y="25921"/>
                  </a:cubicBezTo>
                  <a:cubicBezTo>
                    <a:pt x="158380" y="25921"/>
                    <a:pt x="158380" y="25921"/>
                    <a:pt x="184343" y="6480"/>
                  </a:cubicBezTo>
                  <a:cubicBezTo>
                    <a:pt x="184343" y="6480"/>
                    <a:pt x="184343" y="6480"/>
                    <a:pt x="214202" y="9072"/>
                  </a:cubicBezTo>
                  <a:cubicBezTo>
                    <a:pt x="214202" y="9072"/>
                    <a:pt x="214202" y="9072"/>
                    <a:pt x="188238" y="62210"/>
                  </a:cubicBezTo>
                  <a:cubicBezTo>
                    <a:pt x="188238" y="62210"/>
                    <a:pt x="188238" y="62210"/>
                    <a:pt x="215500" y="62210"/>
                  </a:cubicBezTo>
                  <a:cubicBezTo>
                    <a:pt x="215500" y="62210"/>
                    <a:pt x="215500" y="62210"/>
                    <a:pt x="215500" y="81651"/>
                  </a:cubicBezTo>
                  <a:cubicBezTo>
                    <a:pt x="215500" y="81651"/>
                    <a:pt x="215500" y="81651"/>
                    <a:pt x="183045" y="81651"/>
                  </a:cubicBezTo>
                  <a:cubicBezTo>
                    <a:pt x="237569" y="114052"/>
                    <a:pt x="277813" y="198295"/>
                    <a:pt x="277813" y="243657"/>
                  </a:cubicBezTo>
                  <a:cubicBezTo>
                    <a:pt x="277813" y="299387"/>
                    <a:pt x="215500" y="331788"/>
                    <a:pt x="138907" y="331788"/>
                  </a:cubicBezTo>
                  <a:cubicBezTo>
                    <a:pt x="62313" y="331788"/>
                    <a:pt x="0" y="299387"/>
                    <a:pt x="0" y="243657"/>
                  </a:cubicBezTo>
                  <a:cubicBezTo>
                    <a:pt x="0" y="198295"/>
                    <a:pt x="40244" y="114052"/>
                    <a:pt x="94768" y="81651"/>
                  </a:cubicBezTo>
                  <a:cubicBezTo>
                    <a:pt x="94768" y="81651"/>
                    <a:pt x="94768" y="81651"/>
                    <a:pt x="68804" y="81651"/>
                  </a:cubicBezTo>
                  <a:cubicBezTo>
                    <a:pt x="68804" y="81651"/>
                    <a:pt x="68804" y="81651"/>
                    <a:pt x="68804" y="60914"/>
                  </a:cubicBezTo>
                  <a:cubicBezTo>
                    <a:pt x="68804" y="60914"/>
                    <a:pt x="68804" y="60914"/>
                    <a:pt x="96066" y="62210"/>
                  </a:cubicBezTo>
                  <a:cubicBezTo>
                    <a:pt x="96066" y="62210"/>
                    <a:pt x="96066" y="62210"/>
                    <a:pt x="66208" y="5184"/>
                  </a:cubicBezTo>
                  <a:cubicBezTo>
                    <a:pt x="66208" y="5184"/>
                    <a:pt x="66208" y="5184"/>
                    <a:pt x="110347" y="6480"/>
                  </a:cubicBezTo>
                  <a:cubicBezTo>
                    <a:pt x="110347" y="6480"/>
                    <a:pt x="110347" y="6480"/>
                    <a:pt x="127223" y="28513"/>
                  </a:cubicBezTo>
                  <a:cubicBezTo>
                    <a:pt x="127223" y="28513"/>
                    <a:pt x="127223" y="28513"/>
                    <a:pt x="13631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27" name="TextBox 19"/>
            <p:cNvSpPr txBox="1"/>
            <p:nvPr/>
          </p:nvSpPr>
          <p:spPr>
            <a:xfrm>
              <a:off x="998468" y="3294761"/>
              <a:ext cx="2444433" cy="707886"/>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en-US" altLang="zh-CN" sz="4000" b="1" dirty="0">
                  <a:solidFill>
                    <a:schemeClr val="accent2"/>
                  </a:solidFill>
                  <a:latin typeface="inpin heiti" panose="00000500000000000000" pitchFamily="2" charset="-122"/>
                  <a:ea typeface="inpin heiti" panose="00000500000000000000" pitchFamily="2" charset="-122"/>
                  <a:sym typeface="inpin heiti" panose="00000500000000000000" pitchFamily="2" charset="-122"/>
                </a:rPr>
                <a:t>54%</a:t>
              </a:r>
              <a:endParaRPr lang="en-US" sz="4000" b="1" dirty="0">
                <a:solidFill>
                  <a:schemeClr val="accent2"/>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36" name="组合 35"/>
          <p:cNvGrpSpPr/>
          <p:nvPr/>
        </p:nvGrpSpPr>
        <p:grpSpPr>
          <a:xfrm>
            <a:off x="3582012" y="2249713"/>
            <a:ext cx="2444433" cy="3021432"/>
            <a:chOff x="3582012" y="2249713"/>
            <a:chExt cx="2444433" cy="3021432"/>
          </a:xfrm>
        </p:grpSpPr>
        <p:sp>
          <p:nvSpPr>
            <p:cNvPr id="3" name="椭圆 2"/>
            <p:cNvSpPr/>
            <p:nvPr/>
          </p:nvSpPr>
          <p:spPr>
            <a:xfrm>
              <a:off x="4347029" y="2249713"/>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14" name="组合 13"/>
            <p:cNvGrpSpPr/>
            <p:nvPr/>
          </p:nvGrpSpPr>
          <p:grpSpPr>
            <a:xfrm>
              <a:off x="3582012" y="4095598"/>
              <a:ext cx="2444433" cy="1175547"/>
              <a:chOff x="5492011" y="1317507"/>
              <a:chExt cx="2444433" cy="1175547"/>
            </a:xfrm>
          </p:grpSpPr>
          <p:sp>
            <p:nvSpPr>
              <p:cNvPr id="15" name="TextBox 19"/>
              <p:cNvSpPr txBox="1"/>
              <p:nvPr/>
            </p:nvSpPr>
            <p:spPr>
              <a:xfrm>
                <a:off x="5492011" y="1317507"/>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000" b="1" dirty="0">
                    <a:latin typeface="inpin heiti" panose="00000500000000000000" pitchFamily="2" charset="-122"/>
                    <a:ea typeface="inpin heiti" panose="00000500000000000000" pitchFamily="2" charset="-122"/>
                    <a:sym typeface="inpin heiti" panose="00000500000000000000" pitchFamily="2" charset="-122"/>
                  </a:rPr>
                  <a:t>文字添加</a:t>
                </a:r>
                <a:endParaRPr lang="en-US" sz="2000" b="1"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16" name="文本框 15"/>
              <p:cNvSpPr txBox="1"/>
              <p:nvPr/>
            </p:nvSpPr>
            <p:spPr>
              <a:xfrm>
                <a:off x="5611142" y="1662057"/>
                <a:ext cx="2206172" cy="830997"/>
              </a:xfrm>
              <a:prstGeom prst="rect">
                <a:avLst/>
              </a:prstGeom>
              <a:noFill/>
            </p:spPr>
            <p:txBody>
              <a:bodyPr wrap="square" rtlCol="0">
                <a:spAutoFit/>
                <a:scene3d>
                  <a:camera prst="orthographicFront"/>
                  <a:lightRig rig="threePt" dir="t"/>
                </a:scene3d>
                <a:sp3d contourW="12700"/>
              </a:bodyPr>
              <a:lstStyle/>
              <a:p>
                <a:pPr algn="ctr"/>
                <a:r>
                  <a:rPr lang="en-US" altLang="zh-CN" sz="1200" dirty="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rPr>
                  <a:t>The user can demonstrate on a projector or computer, or print the presentation and make it into a film</a:t>
                </a:r>
                <a:endParaRPr lang="en-US" altLang="zh-CN" sz="1200" dirty="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sp>
          <p:nvSpPr>
            <p:cNvPr id="32" name="椭圆 23"/>
            <p:cNvSpPr/>
            <p:nvPr/>
          </p:nvSpPr>
          <p:spPr>
            <a:xfrm>
              <a:off x="4656365" y="2548647"/>
              <a:ext cx="295727" cy="316532"/>
            </a:xfrm>
            <a:custGeom>
              <a:avLst/>
              <a:gdLst>
                <a:gd name="connsiteX0" fmla="*/ 270013 w 315913"/>
                <a:gd name="connsiteY0" fmla="*/ 244475 h 338138"/>
                <a:gd name="connsiteX1" fmla="*/ 315913 w 315913"/>
                <a:gd name="connsiteY1" fmla="*/ 290647 h 338138"/>
                <a:gd name="connsiteX2" fmla="*/ 315913 w 315913"/>
                <a:gd name="connsiteY2" fmla="*/ 331542 h 338138"/>
                <a:gd name="connsiteX3" fmla="*/ 313290 w 315913"/>
                <a:gd name="connsiteY3" fmla="*/ 335500 h 338138"/>
                <a:gd name="connsiteX4" fmla="*/ 309356 w 315913"/>
                <a:gd name="connsiteY4" fmla="*/ 338138 h 338138"/>
                <a:gd name="connsiteX5" fmla="*/ 231982 w 315913"/>
                <a:gd name="connsiteY5" fmla="*/ 338138 h 338138"/>
                <a:gd name="connsiteX6" fmla="*/ 225425 w 315913"/>
                <a:gd name="connsiteY6" fmla="*/ 331542 h 338138"/>
                <a:gd name="connsiteX7" fmla="*/ 225425 w 315913"/>
                <a:gd name="connsiteY7" fmla="*/ 290647 h 338138"/>
                <a:gd name="connsiteX8" fmla="*/ 270013 w 315913"/>
                <a:gd name="connsiteY8" fmla="*/ 244475 h 338138"/>
                <a:gd name="connsiteX9" fmla="*/ 157956 w 315913"/>
                <a:gd name="connsiteY9" fmla="*/ 244475 h 338138"/>
                <a:gd name="connsiteX10" fmla="*/ 203200 w 315913"/>
                <a:gd name="connsiteY10" fmla="*/ 290647 h 338138"/>
                <a:gd name="connsiteX11" fmla="*/ 203200 w 315913"/>
                <a:gd name="connsiteY11" fmla="*/ 331542 h 338138"/>
                <a:gd name="connsiteX12" fmla="*/ 201869 w 315913"/>
                <a:gd name="connsiteY12" fmla="*/ 335500 h 338138"/>
                <a:gd name="connsiteX13" fmla="*/ 196546 w 315913"/>
                <a:gd name="connsiteY13" fmla="*/ 338138 h 338138"/>
                <a:gd name="connsiteX14" fmla="*/ 119365 w 315913"/>
                <a:gd name="connsiteY14" fmla="*/ 338138 h 338138"/>
                <a:gd name="connsiteX15" fmla="*/ 112712 w 315913"/>
                <a:gd name="connsiteY15" fmla="*/ 331542 h 338138"/>
                <a:gd name="connsiteX16" fmla="*/ 112712 w 315913"/>
                <a:gd name="connsiteY16" fmla="*/ 290647 h 338138"/>
                <a:gd name="connsiteX17" fmla="*/ 157956 w 315913"/>
                <a:gd name="connsiteY17" fmla="*/ 244475 h 338138"/>
                <a:gd name="connsiteX18" fmla="*/ 45900 w 315913"/>
                <a:gd name="connsiteY18" fmla="*/ 244475 h 338138"/>
                <a:gd name="connsiteX19" fmla="*/ 90488 w 315913"/>
                <a:gd name="connsiteY19" fmla="*/ 290647 h 338138"/>
                <a:gd name="connsiteX20" fmla="*/ 90488 w 315913"/>
                <a:gd name="connsiteY20" fmla="*/ 331542 h 338138"/>
                <a:gd name="connsiteX21" fmla="*/ 89176 w 315913"/>
                <a:gd name="connsiteY21" fmla="*/ 335500 h 338138"/>
                <a:gd name="connsiteX22" fmla="*/ 83931 w 315913"/>
                <a:gd name="connsiteY22" fmla="*/ 338138 h 338138"/>
                <a:gd name="connsiteX23" fmla="*/ 6557 w 315913"/>
                <a:gd name="connsiteY23" fmla="*/ 338138 h 338138"/>
                <a:gd name="connsiteX24" fmla="*/ 0 w 315913"/>
                <a:gd name="connsiteY24" fmla="*/ 331542 h 338138"/>
                <a:gd name="connsiteX25" fmla="*/ 0 w 315913"/>
                <a:gd name="connsiteY25" fmla="*/ 290647 h 338138"/>
                <a:gd name="connsiteX26" fmla="*/ 45900 w 315913"/>
                <a:gd name="connsiteY26" fmla="*/ 244475 h 338138"/>
                <a:gd name="connsiteX27" fmla="*/ 271463 w 315913"/>
                <a:gd name="connsiteY27" fmla="*/ 180975 h 338138"/>
                <a:gd name="connsiteX28" fmla="*/ 301625 w 315913"/>
                <a:gd name="connsiteY28" fmla="*/ 211138 h 338138"/>
                <a:gd name="connsiteX29" fmla="*/ 271463 w 315913"/>
                <a:gd name="connsiteY29" fmla="*/ 241300 h 338138"/>
                <a:gd name="connsiteX30" fmla="*/ 241300 w 315913"/>
                <a:gd name="connsiteY30" fmla="*/ 211138 h 338138"/>
                <a:gd name="connsiteX31" fmla="*/ 271463 w 315913"/>
                <a:gd name="connsiteY31" fmla="*/ 180975 h 338138"/>
                <a:gd name="connsiteX32" fmla="*/ 159420 w 315913"/>
                <a:gd name="connsiteY32" fmla="*/ 180975 h 338138"/>
                <a:gd name="connsiteX33" fmla="*/ 188912 w 315913"/>
                <a:gd name="connsiteY33" fmla="*/ 211138 h 338138"/>
                <a:gd name="connsiteX34" fmla="*/ 159420 w 315913"/>
                <a:gd name="connsiteY34" fmla="*/ 241300 h 338138"/>
                <a:gd name="connsiteX35" fmla="*/ 128587 w 315913"/>
                <a:gd name="connsiteY35" fmla="*/ 211138 h 338138"/>
                <a:gd name="connsiteX36" fmla="*/ 159420 w 315913"/>
                <a:gd name="connsiteY36" fmla="*/ 180975 h 338138"/>
                <a:gd name="connsiteX37" fmla="*/ 46038 w 315913"/>
                <a:gd name="connsiteY37" fmla="*/ 180975 h 338138"/>
                <a:gd name="connsiteX38" fmla="*/ 76201 w 315913"/>
                <a:gd name="connsiteY38" fmla="*/ 211138 h 338138"/>
                <a:gd name="connsiteX39" fmla="*/ 46038 w 315913"/>
                <a:gd name="connsiteY39" fmla="*/ 241301 h 338138"/>
                <a:gd name="connsiteX40" fmla="*/ 15875 w 315913"/>
                <a:gd name="connsiteY40" fmla="*/ 211138 h 338138"/>
                <a:gd name="connsiteX41" fmla="*/ 46038 w 315913"/>
                <a:gd name="connsiteY41" fmla="*/ 180975 h 338138"/>
                <a:gd name="connsiteX42" fmla="*/ 270005 w 315913"/>
                <a:gd name="connsiteY42" fmla="*/ 77788 h 338138"/>
                <a:gd name="connsiteX43" fmla="*/ 238125 w 315913"/>
                <a:gd name="connsiteY43" fmla="*/ 109792 h 338138"/>
                <a:gd name="connsiteX44" fmla="*/ 238125 w 315913"/>
                <a:gd name="connsiteY44" fmla="*/ 144463 h 338138"/>
                <a:gd name="connsiteX45" fmla="*/ 303213 w 315913"/>
                <a:gd name="connsiteY45" fmla="*/ 144463 h 338138"/>
                <a:gd name="connsiteX46" fmla="*/ 303213 w 315913"/>
                <a:gd name="connsiteY46" fmla="*/ 109792 h 338138"/>
                <a:gd name="connsiteX47" fmla="*/ 270005 w 315913"/>
                <a:gd name="connsiteY47" fmla="*/ 77788 h 338138"/>
                <a:gd name="connsiteX48" fmla="*/ 270013 w 315913"/>
                <a:gd name="connsiteY48" fmla="*/ 65088 h 338138"/>
                <a:gd name="connsiteX49" fmla="*/ 315913 w 315913"/>
                <a:gd name="connsiteY49" fmla="*/ 109941 h 338138"/>
                <a:gd name="connsiteX50" fmla="*/ 315913 w 315913"/>
                <a:gd name="connsiteY50" fmla="*/ 150836 h 338138"/>
                <a:gd name="connsiteX51" fmla="*/ 313290 w 315913"/>
                <a:gd name="connsiteY51" fmla="*/ 156113 h 338138"/>
                <a:gd name="connsiteX52" fmla="*/ 309356 w 315913"/>
                <a:gd name="connsiteY52" fmla="*/ 158751 h 338138"/>
                <a:gd name="connsiteX53" fmla="*/ 231982 w 315913"/>
                <a:gd name="connsiteY53" fmla="*/ 158751 h 338138"/>
                <a:gd name="connsiteX54" fmla="*/ 225425 w 315913"/>
                <a:gd name="connsiteY54" fmla="*/ 150836 h 338138"/>
                <a:gd name="connsiteX55" fmla="*/ 225425 w 315913"/>
                <a:gd name="connsiteY55" fmla="*/ 109941 h 338138"/>
                <a:gd name="connsiteX56" fmla="*/ 270013 w 315913"/>
                <a:gd name="connsiteY56" fmla="*/ 65088 h 338138"/>
                <a:gd name="connsiteX57" fmla="*/ 157956 w 315913"/>
                <a:gd name="connsiteY57" fmla="*/ 65088 h 338138"/>
                <a:gd name="connsiteX58" fmla="*/ 203200 w 315913"/>
                <a:gd name="connsiteY58" fmla="*/ 109941 h 338138"/>
                <a:gd name="connsiteX59" fmla="*/ 203200 w 315913"/>
                <a:gd name="connsiteY59" fmla="*/ 150836 h 338138"/>
                <a:gd name="connsiteX60" fmla="*/ 201869 w 315913"/>
                <a:gd name="connsiteY60" fmla="*/ 156113 h 338138"/>
                <a:gd name="connsiteX61" fmla="*/ 196546 w 315913"/>
                <a:gd name="connsiteY61" fmla="*/ 158751 h 338138"/>
                <a:gd name="connsiteX62" fmla="*/ 119365 w 315913"/>
                <a:gd name="connsiteY62" fmla="*/ 158751 h 338138"/>
                <a:gd name="connsiteX63" fmla="*/ 112712 w 315913"/>
                <a:gd name="connsiteY63" fmla="*/ 150836 h 338138"/>
                <a:gd name="connsiteX64" fmla="*/ 112712 w 315913"/>
                <a:gd name="connsiteY64" fmla="*/ 109941 h 338138"/>
                <a:gd name="connsiteX65" fmla="*/ 157956 w 315913"/>
                <a:gd name="connsiteY65" fmla="*/ 65088 h 338138"/>
                <a:gd name="connsiteX66" fmla="*/ 45900 w 315913"/>
                <a:gd name="connsiteY66" fmla="*/ 65088 h 338138"/>
                <a:gd name="connsiteX67" fmla="*/ 90488 w 315913"/>
                <a:gd name="connsiteY67" fmla="*/ 109941 h 338138"/>
                <a:gd name="connsiteX68" fmla="*/ 90488 w 315913"/>
                <a:gd name="connsiteY68" fmla="*/ 150836 h 338138"/>
                <a:gd name="connsiteX69" fmla="*/ 89176 w 315913"/>
                <a:gd name="connsiteY69" fmla="*/ 156113 h 338138"/>
                <a:gd name="connsiteX70" fmla="*/ 83931 w 315913"/>
                <a:gd name="connsiteY70" fmla="*/ 158751 h 338138"/>
                <a:gd name="connsiteX71" fmla="*/ 6557 w 315913"/>
                <a:gd name="connsiteY71" fmla="*/ 158751 h 338138"/>
                <a:gd name="connsiteX72" fmla="*/ 0 w 315913"/>
                <a:gd name="connsiteY72" fmla="*/ 150836 h 338138"/>
                <a:gd name="connsiteX73" fmla="*/ 0 w 315913"/>
                <a:gd name="connsiteY73" fmla="*/ 109941 h 338138"/>
                <a:gd name="connsiteX74" fmla="*/ 45900 w 315913"/>
                <a:gd name="connsiteY74" fmla="*/ 65088 h 338138"/>
                <a:gd name="connsiteX75" fmla="*/ 270669 w 315913"/>
                <a:gd name="connsiteY75" fmla="*/ 14288 h 338138"/>
                <a:gd name="connsiteX76" fmla="*/ 254000 w 315913"/>
                <a:gd name="connsiteY76" fmla="*/ 30957 h 338138"/>
                <a:gd name="connsiteX77" fmla="*/ 270669 w 315913"/>
                <a:gd name="connsiteY77" fmla="*/ 47626 h 338138"/>
                <a:gd name="connsiteX78" fmla="*/ 287338 w 315913"/>
                <a:gd name="connsiteY78" fmla="*/ 30957 h 338138"/>
                <a:gd name="connsiteX79" fmla="*/ 270669 w 315913"/>
                <a:gd name="connsiteY79" fmla="*/ 14288 h 338138"/>
                <a:gd name="connsiteX80" fmla="*/ 271463 w 315913"/>
                <a:gd name="connsiteY80" fmla="*/ 0 h 338138"/>
                <a:gd name="connsiteX81" fmla="*/ 301625 w 315913"/>
                <a:gd name="connsiteY81" fmla="*/ 30957 h 338138"/>
                <a:gd name="connsiteX82" fmla="*/ 271463 w 315913"/>
                <a:gd name="connsiteY82" fmla="*/ 61913 h 338138"/>
                <a:gd name="connsiteX83" fmla="*/ 241300 w 315913"/>
                <a:gd name="connsiteY83" fmla="*/ 30957 h 338138"/>
                <a:gd name="connsiteX84" fmla="*/ 271463 w 315913"/>
                <a:gd name="connsiteY84" fmla="*/ 0 h 338138"/>
                <a:gd name="connsiteX85" fmla="*/ 159420 w 315913"/>
                <a:gd name="connsiteY85" fmla="*/ 0 h 338138"/>
                <a:gd name="connsiteX86" fmla="*/ 188912 w 315913"/>
                <a:gd name="connsiteY86" fmla="*/ 30957 h 338138"/>
                <a:gd name="connsiteX87" fmla="*/ 159420 w 315913"/>
                <a:gd name="connsiteY87" fmla="*/ 61913 h 338138"/>
                <a:gd name="connsiteX88" fmla="*/ 128587 w 315913"/>
                <a:gd name="connsiteY88" fmla="*/ 30957 h 338138"/>
                <a:gd name="connsiteX89" fmla="*/ 159420 w 315913"/>
                <a:gd name="connsiteY89" fmla="*/ 0 h 338138"/>
                <a:gd name="connsiteX90" fmla="*/ 46037 w 315913"/>
                <a:gd name="connsiteY90" fmla="*/ 0 h 338138"/>
                <a:gd name="connsiteX91" fmla="*/ 76200 w 315913"/>
                <a:gd name="connsiteY91" fmla="*/ 30957 h 338138"/>
                <a:gd name="connsiteX92" fmla="*/ 46037 w 315913"/>
                <a:gd name="connsiteY92" fmla="*/ 61913 h 338138"/>
                <a:gd name="connsiteX93" fmla="*/ 15875 w 315913"/>
                <a:gd name="connsiteY93" fmla="*/ 30957 h 338138"/>
                <a:gd name="connsiteX94" fmla="*/ 46037 w 315913"/>
                <a:gd name="connsiteY9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5913" h="338138">
                  <a:moveTo>
                    <a:pt x="270013" y="244475"/>
                  </a:moveTo>
                  <a:cubicBezTo>
                    <a:pt x="294930" y="244475"/>
                    <a:pt x="315913" y="265582"/>
                    <a:pt x="315913" y="290647"/>
                  </a:cubicBezTo>
                  <a:cubicBezTo>
                    <a:pt x="315913" y="290647"/>
                    <a:pt x="315913" y="290647"/>
                    <a:pt x="315913" y="331542"/>
                  </a:cubicBezTo>
                  <a:cubicBezTo>
                    <a:pt x="315913" y="332861"/>
                    <a:pt x="314602" y="335500"/>
                    <a:pt x="313290" y="335500"/>
                  </a:cubicBezTo>
                  <a:cubicBezTo>
                    <a:pt x="313290" y="336819"/>
                    <a:pt x="310667" y="338138"/>
                    <a:pt x="309356" y="338138"/>
                  </a:cubicBezTo>
                  <a:cubicBezTo>
                    <a:pt x="309356" y="338138"/>
                    <a:pt x="309356" y="338138"/>
                    <a:pt x="231982" y="338138"/>
                  </a:cubicBezTo>
                  <a:cubicBezTo>
                    <a:pt x="228048" y="338138"/>
                    <a:pt x="225425" y="335500"/>
                    <a:pt x="225425" y="331542"/>
                  </a:cubicBezTo>
                  <a:cubicBezTo>
                    <a:pt x="225425" y="331542"/>
                    <a:pt x="225425" y="331542"/>
                    <a:pt x="225425" y="290647"/>
                  </a:cubicBezTo>
                  <a:cubicBezTo>
                    <a:pt x="225425" y="265582"/>
                    <a:pt x="246408" y="244475"/>
                    <a:pt x="270013" y="244475"/>
                  </a:cubicBezTo>
                  <a:close/>
                  <a:moveTo>
                    <a:pt x="157956" y="244475"/>
                  </a:moveTo>
                  <a:cubicBezTo>
                    <a:pt x="183239" y="244475"/>
                    <a:pt x="203200" y="265582"/>
                    <a:pt x="203200" y="290647"/>
                  </a:cubicBezTo>
                  <a:cubicBezTo>
                    <a:pt x="203200" y="290647"/>
                    <a:pt x="203200" y="290647"/>
                    <a:pt x="203200" y="331542"/>
                  </a:cubicBezTo>
                  <a:cubicBezTo>
                    <a:pt x="203200" y="332861"/>
                    <a:pt x="203200" y="335500"/>
                    <a:pt x="201869" y="335500"/>
                  </a:cubicBezTo>
                  <a:cubicBezTo>
                    <a:pt x="200538" y="336819"/>
                    <a:pt x="199208" y="338138"/>
                    <a:pt x="196546" y="338138"/>
                  </a:cubicBezTo>
                  <a:cubicBezTo>
                    <a:pt x="196546" y="338138"/>
                    <a:pt x="196546" y="338138"/>
                    <a:pt x="119365" y="338138"/>
                  </a:cubicBezTo>
                  <a:cubicBezTo>
                    <a:pt x="115373" y="338138"/>
                    <a:pt x="112712" y="335500"/>
                    <a:pt x="112712" y="331542"/>
                  </a:cubicBezTo>
                  <a:cubicBezTo>
                    <a:pt x="112712" y="331542"/>
                    <a:pt x="112712" y="331542"/>
                    <a:pt x="112712" y="290647"/>
                  </a:cubicBezTo>
                  <a:cubicBezTo>
                    <a:pt x="112712" y="265582"/>
                    <a:pt x="132672" y="244475"/>
                    <a:pt x="157956" y="244475"/>
                  </a:cubicBezTo>
                  <a:close/>
                  <a:moveTo>
                    <a:pt x="45900" y="244475"/>
                  </a:moveTo>
                  <a:cubicBezTo>
                    <a:pt x="69505" y="244475"/>
                    <a:pt x="90488" y="265582"/>
                    <a:pt x="90488" y="290647"/>
                  </a:cubicBezTo>
                  <a:cubicBezTo>
                    <a:pt x="90488" y="290647"/>
                    <a:pt x="90488" y="290647"/>
                    <a:pt x="90488" y="331542"/>
                  </a:cubicBezTo>
                  <a:cubicBezTo>
                    <a:pt x="90488" y="332861"/>
                    <a:pt x="90488" y="335500"/>
                    <a:pt x="89176" y="335500"/>
                  </a:cubicBezTo>
                  <a:cubicBezTo>
                    <a:pt x="87865" y="336819"/>
                    <a:pt x="85242" y="338138"/>
                    <a:pt x="83931" y="338138"/>
                  </a:cubicBezTo>
                  <a:cubicBezTo>
                    <a:pt x="83931" y="338138"/>
                    <a:pt x="83931" y="338138"/>
                    <a:pt x="6557" y="338138"/>
                  </a:cubicBezTo>
                  <a:cubicBezTo>
                    <a:pt x="3934" y="338138"/>
                    <a:pt x="0" y="335500"/>
                    <a:pt x="0" y="331542"/>
                  </a:cubicBezTo>
                  <a:cubicBezTo>
                    <a:pt x="0" y="331542"/>
                    <a:pt x="0" y="331542"/>
                    <a:pt x="0" y="290647"/>
                  </a:cubicBezTo>
                  <a:cubicBezTo>
                    <a:pt x="0" y="265582"/>
                    <a:pt x="20983" y="244475"/>
                    <a:pt x="45900" y="244475"/>
                  </a:cubicBezTo>
                  <a:close/>
                  <a:moveTo>
                    <a:pt x="271463" y="180975"/>
                  </a:moveTo>
                  <a:cubicBezTo>
                    <a:pt x="287200" y="180975"/>
                    <a:pt x="301625" y="194089"/>
                    <a:pt x="301625" y="211138"/>
                  </a:cubicBezTo>
                  <a:cubicBezTo>
                    <a:pt x="301625" y="228186"/>
                    <a:pt x="287200" y="241300"/>
                    <a:pt x="271463" y="241300"/>
                  </a:cubicBezTo>
                  <a:cubicBezTo>
                    <a:pt x="254414" y="241300"/>
                    <a:pt x="241300" y="228186"/>
                    <a:pt x="241300" y="211138"/>
                  </a:cubicBezTo>
                  <a:cubicBezTo>
                    <a:pt x="241300" y="194089"/>
                    <a:pt x="254414" y="180975"/>
                    <a:pt x="271463" y="180975"/>
                  </a:cubicBezTo>
                  <a:close/>
                  <a:moveTo>
                    <a:pt x="159420" y="180975"/>
                  </a:moveTo>
                  <a:cubicBezTo>
                    <a:pt x="175506" y="180975"/>
                    <a:pt x="188912" y="194089"/>
                    <a:pt x="188912" y="211138"/>
                  </a:cubicBezTo>
                  <a:cubicBezTo>
                    <a:pt x="188912" y="228186"/>
                    <a:pt x="175506" y="241300"/>
                    <a:pt x="159420" y="241300"/>
                  </a:cubicBezTo>
                  <a:cubicBezTo>
                    <a:pt x="141992" y="241300"/>
                    <a:pt x="128587" y="228186"/>
                    <a:pt x="128587" y="211138"/>
                  </a:cubicBezTo>
                  <a:cubicBezTo>
                    <a:pt x="128587" y="194089"/>
                    <a:pt x="141992" y="180975"/>
                    <a:pt x="159420" y="180975"/>
                  </a:cubicBezTo>
                  <a:close/>
                  <a:moveTo>
                    <a:pt x="46038" y="180975"/>
                  </a:moveTo>
                  <a:cubicBezTo>
                    <a:pt x="62697" y="180975"/>
                    <a:pt x="76201" y="194479"/>
                    <a:pt x="76201" y="211138"/>
                  </a:cubicBezTo>
                  <a:cubicBezTo>
                    <a:pt x="76201" y="227797"/>
                    <a:pt x="62697" y="241301"/>
                    <a:pt x="46038" y="241301"/>
                  </a:cubicBezTo>
                  <a:cubicBezTo>
                    <a:pt x="29379" y="241301"/>
                    <a:pt x="15875" y="227797"/>
                    <a:pt x="15875" y="211138"/>
                  </a:cubicBezTo>
                  <a:cubicBezTo>
                    <a:pt x="15875" y="194479"/>
                    <a:pt x="29379" y="180975"/>
                    <a:pt x="46038" y="180975"/>
                  </a:cubicBezTo>
                  <a:close/>
                  <a:moveTo>
                    <a:pt x="270005" y="77788"/>
                  </a:moveTo>
                  <a:cubicBezTo>
                    <a:pt x="252736" y="77788"/>
                    <a:pt x="238125" y="92457"/>
                    <a:pt x="238125" y="109792"/>
                  </a:cubicBezTo>
                  <a:cubicBezTo>
                    <a:pt x="238125" y="109792"/>
                    <a:pt x="238125" y="109792"/>
                    <a:pt x="238125" y="144463"/>
                  </a:cubicBezTo>
                  <a:cubicBezTo>
                    <a:pt x="238125" y="144463"/>
                    <a:pt x="238125" y="144463"/>
                    <a:pt x="303213" y="144463"/>
                  </a:cubicBezTo>
                  <a:lnTo>
                    <a:pt x="303213" y="109792"/>
                  </a:lnTo>
                  <a:cubicBezTo>
                    <a:pt x="303213" y="92457"/>
                    <a:pt x="288602" y="77788"/>
                    <a:pt x="270005" y="77788"/>
                  </a:cubicBezTo>
                  <a:close/>
                  <a:moveTo>
                    <a:pt x="270013" y="65088"/>
                  </a:moveTo>
                  <a:cubicBezTo>
                    <a:pt x="294930" y="65088"/>
                    <a:pt x="315913" y="84876"/>
                    <a:pt x="315913" y="109941"/>
                  </a:cubicBezTo>
                  <a:cubicBezTo>
                    <a:pt x="315913" y="109941"/>
                    <a:pt x="315913" y="109941"/>
                    <a:pt x="315913" y="150836"/>
                  </a:cubicBezTo>
                  <a:cubicBezTo>
                    <a:pt x="315913" y="153474"/>
                    <a:pt x="314602" y="154794"/>
                    <a:pt x="313290" y="156113"/>
                  </a:cubicBezTo>
                  <a:cubicBezTo>
                    <a:pt x="313290" y="157432"/>
                    <a:pt x="310667" y="158751"/>
                    <a:pt x="309356" y="158751"/>
                  </a:cubicBezTo>
                  <a:cubicBezTo>
                    <a:pt x="309356" y="158751"/>
                    <a:pt x="309356" y="158751"/>
                    <a:pt x="231982" y="158751"/>
                  </a:cubicBezTo>
                  <a:cubicBezTo>
                    <a:pt x="228048" y="158751"/>
                    <a:pt x="225425" y="154794"/>
                    <a:pt x="225425" y="150836"/>
                  </a:cubicBezTo>
                  <a:cubicBezTo>
                    <a:pt x="225425" y="150836"/>
                    <a:pt x="225425" y="150836"/>
                    <a:pt x="225425" y="109941"/>
                  </a:cubicBezTo>
                  <a:cubicBezTo>
                    <a:pt x="225425" y="84876"/>
                    <a:pt x="246408" y="65088"/>
                    <a:pt x="270013" y="65088"/>
                  </a:cubicBezTo>
                  <a:close/>
                  <a:moveTo>
                    <a:pt x="157956" y="65088"/>
                  </a:moveTo>
                  <a:cubicBezTo>
                    <a:pt x="183239" y="65088"/>
                    <a:pt x="203200" y="84876"/>
                    <a:pt x="203200" y="109941"/>
                  </a:cubicBezTo>
                  <a:cubicBezTo>
                    <a:pt x="203200" y="109941"/>
                    <a:pt x="203200" y="109941"/>
                    <a:pt x="203200" y="150836"/>
                  </a:cubicBezTo>
                  <a:cubicBezTo>
                    <a:pt x="203200" y="153474"/>
                    <a:pt x="203200" y="154794"/>
                    <a:pt x="201869" y="156113"/>
                  </a:cubicBezTo>
                  <a:cubicBezTo>
                    <a:pt x="200538" y="157432"/>
                    <a:pt x="199208" y="158751"/>
                    <a:pt x="196546" y="158751"/>
                  </a:cubicBezTo>
                  <a:cubicBezTo>
                    <a:pt x="196546" y="158751"/>
                    <a:pt x="196546" y="158751"/>
                    <a:pt x="119365" y="158751"/>
                  </a:cubicBezTo>
                  <a:cubicBezTo>
                    <a:pt x="115373" y="158751"/>
                    <a:pt x="112712" y="154794"/>
                    <a:pt x="112712" y="150836"/>
                  </a:cubicBezTo>
                  <a:cubicBezTo>
                    <a:pt x="112712" y="150836"/>
                    <a:pt x="112712" y="150836"/>
                    <a:pt x="112712" y="109941"/>
                  </a:cubicBezTo>
                  <a:cubicBezTo>
                    <a:pt x="112712" y="84876"/>
                    <a:pt x="132672" y="65088"/>
                    <a:pt x="157956" y="65088"/>
                  </a:cubicBezTo>
                  <a:close/>
                  <a:moveTo>
                    <a:pt x="45900" y="65088"/>
                  </a:moveTo>
                  <a:cubicBezTo>
                    <a:pt x="69505" y="65088"/>
                    <a:pt x="90488" y="84876"/>
                    <a:pt x="90488" y="109941"/>
                  </a:cubicBezTo>
                  <a:cubicBezTo>
                    <a:pt x="90488" y="109941"/>
                    <a:pt x="90488" y="109941"/>
                    <a:pt x="90488" y="150836"/>
                  </a:cubicBezTo>
                  <a:cubicBezTo>
                    <a:pt x="90488" y="153474"/>
                    <a:pt x="90488" y="154794"/>
                    <a:pt x="89176" y="156113"/>
                  </a:cubicBezTo>
                  <a:cubicBezTo>
                    <a:pt x="87865" y="157432"/>
                    <a:pt x="85242" y="158751"/>
                    <a:pt x="83931" y="158751"/>
                  </a:cubicBezTo>
                  <a:cubicBezTo>
                    <a:pt x="83931" y="158751"/>
                    <a:pt x="83931" y="158751"/>
                    <a:pt x="6557" y="158751"/>
                  </a:cubicBezTo>
                  <a:cubicBezTo>
                    <a:pt x="3934" y="158751"/>
                    <a:pt x="0" y="154794"/>
                    <a:pt x="0" y="150836"/>
                  </a:cubicBezTo>
                  <a:cubicBezTo>
                    <a:pt x="0" y="150836"/>
                    <a:pt x="0" y="150836"/>
                    <a:pt x="0" y="109941"/>
                  </a:cubicBezTo>
                  <a:cubicBezTo>
                    <a:pt x="0" y="84876"/>
                    <a:pt x="20983" y="65088"/>
                    <a:pt x="45900" y="65088"/>
                  </a:cubicBezTo>
                  <a:close/>
                  <a:moveTo>
                    <a:pt x="270669" y="14288"/>
                  </a:moveTo>
                  <a:cubicBezTo>
                    <a:pt x="261463" y="14288"/>
                    <a:pt x="254000" y="21751"/>
                    <a:pt x="254000" y="30957"/>
                  </a:cubicBezTo>
                  <a:cubicBezTo>
                    <a:pt x="254000" y="40163"/>
                    <a:pt x="261463" y="47626"/>
                    <a:pt x="270669" y="47626"/>
                  </a:cubicBezTo>
                  <a:cubicBezTo>
                    <a:pt x="279875" y="47626"/>
                    <a:pt x="287338" y="40163"/>
                    <a:pt x="287338" y="30957"/>
                  </a:cubicBezTo>
                  <a:cubicBezTo>
                    <a:pt x="287338" y="21751"/>
                    <a:pt x="279875" y="14288"/>
                    <a:pt x="270669" y="14288"/>
                  </a:cubicBezTo>
                  <a:close/>
                  <a:moveTo>
                    <a:pt x="271463" y="0"/>
                  </a:moveTo>
                  <a:cubicBezTo>
                    <a:pt x="287200" y="0"/>
                    <a:pt x="301625" y="13459"/>
                    <a:pt x="301625" y="30957"/>
                  </a:cubicBezTo>
                  <a:cubicBezTo>
                    <a:pt x="301625" y="48454"/>
                    <a:pt x="287200" y="61913"/>
                    <a:pt x="271463" y="61913"/>
                  </a:cubicBezTo>
                  <a:cubicBezTo>
                    <a:pt x="254414" y="61913"/>
                    <a:pt x="241300" y="48454"/>
                    <a:pt x="241300" y="30957"/>
                  </a:cubicBezTo>
                  <a:cubicBezTo>
                    <a:pt x="241300" y="13459"/>
                    <a:pt x="254414" y="0"/>
                    <a:pt x="271463" y="0"/>
                  </a:cubicBezTo>
                  <a:close/>
                  <a:moveTo>
                    <a:pt x="159420" y="0"/>
                  </a:moveTo>
                  <a:cubicBezTo>
                    <a:pt x="175506" y="0"/>
                    <a:pt x="188912" y="13459"/>
                    <a:pt x="188912" y="30957"/>
                  </a:cubicBezTo>
                  <a:cubicBezTo>
                    <a:pt x="188912" y="48454"/>
                    <a:pt x="175506" y="61913"/>
                    <a:pt x="159420" y="61913"/>
                  </a:cubicBezTo>
                  <a:cubicBezTo>
                    <a:pt x="141992" y="61913"/>
                    <a:pt x="128587" y="48454"/>
                    <a:pt x="128587" y="30957"/>
                  </a:cubicBezTo>
                  <a:cubicBezTo>
                    <a:pt x="128587" y="13459"/>
                    <a:pt x="141992" y="0"/>
                    <a:pt x="159420" y="0"/>
                  </a:cubicBezTo>
                  <a:close/>
                  <a:moveTo>
                    <a:pt x="46037" y="0"/>
                  </a:moveTo>
                  <a:cubicBezTo>
                    <a:pt x="63086" y="0"/>
                    <a:pt x="76200" y="13459"/>
                    <a:pt x="76200" y="30957"/>
                  </a:cubicBezTo>
                  <a:cubicBezTo>
                    <a:pt x="76200" y="48454"/>
                    <a:pt x="63086" y="61913"/>
                    <a:pt x="46037" y="61913"/>
                  </a:cubicBezTo>
                  <a:cubicBezTo>
                    <a:pt x="28989" y="61913"/>
                    <a:pt x="15875" y="48454"/>
                    <a:pt x="15875" y="30957"/>
                  </a:cubicBezTo>
                  <a:cubicBezTo>
                    <a:pt x="15875" y="13459"/>
                    <a:pt x="28989" y="0"/>
                    <a:pt x="4603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28" name="TextBox 19"/>
            <p:cNvSpPr txBox="1"/>
            <p:nvPr/>
          </p:nvSpPr>
          <p:spPr>
            <a:xfrm>
              <a:off x="3582012" y="3294761"/>
              <a:ext cx="2444433" cy="707886"/>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en-US" altLang="zh-CN" sz="4000" b="1" dirty="0">
                  <a:solidFill>
                    <a:schemeClr val="accent1"/>
                  </a:solidFill>
                  <a:latin typeface="inpin heiti" panose="00000500000000000000" pitchFamily="2" charset="-122"/>
                  <a:ea typeface="inpin heiti" panose="00000500000000000000" pitchFamily="2" charset="-122"/>
                  <a:sym typeface="inpin heiti" panose="00000500000000000000" pitchFamily="2" charset="-122"/>
                </a:rPr>
                <a:t>61%</a:t>
              </a:r>
              <a:endParaRPr lang="en-US" sz="4000" b="1" dirty="0">
                <a:solidFill>
                  <a:schemeClr val="accent1"/>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37" name="组合 36"/>
          <p:cNvGrpSpPr/>
          <p:nvPr/>
        </p:nvGrpSpPr>
        <p:grpSpPr>
          <a:xfrm>
            <a:off x="6165555" y="2249713"/>
            <a:ext cx="2444433" cy="3021432"/>
            <a:chOff x="6165555" y="2249713"/>
            <a:chExt cx="2444433" cy="3021432"/>
          </a:xfrm>
        </p:grpSpPr>
        <p:sp>
          <p:nvSpPr>
            <p:cNvPr id="4" name="椭圆 3"/>
            <p:cNvSpPr/>
            <p:nvPr/>
          </p:nvSpPr>
          <p:spPr>
            <a:xfrm>
              <a:off x="6930572" y="2249713"/>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17" name="组合 16"/>
            <p:cNvGrpSpPr/>
            <p:nvPr/>
          </p:nvGrpSpPr>
          <p:grpSpPr>
            <a:xfrm>
              <a:off x="6165555" y="4095598"/>
              <a:ext cx="2444433" cy="1175547"/>
              <a:chOff x="5492011" y="1317507"/>
              <a:chExt cx="2444433" cy="1175547"/>
            </a:xfrm>
          </p:grpSpPr>
          <p:sp>
            <p:nvSpPr>
              <p:cNvPr id="18" name="TextBox 19"/>
              <p:cNvSpPr txBox="1"/>
              <p:nvPr/>
            </p:nvSpPr>
            <p:spPr>
              <a:xfrm>
                <a:off x="5492011" y="1317507"/>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000" b="1" dirty="0">
                    <a:latin typeface="inpin heiti" panose="00000500000000000000" pitchFamily="2" charset="-122"/>
                    <a:ea typeface="inpin heiti" panose="00000500000000000000" pitchFamily="2" charset="-122"/>
                    <a:sym typeface="inpin heiti" panose="00000500000000000000" pitchFamily="2" charset="-122"/>
                  </a:rPr>
                  <a:t>文字添加</a:t>
                </a:r>
                <a:endParaRPr lang="en-US" sz="2000" b="1"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19" name="文本框 18"/>
              <p:cNvSpPr txBox="1"/>
              <p:nvPr/>
            </p:nvSpPr>
            <p:spPr>
              <a:xfrm>
                <a:off x="5611142" y="1662057"/>
                <a:ext cx="2206172" cy="830997"/>
              </a:xfrm>
              <a:prstGeom prst="rect">
                <a:avLst/>
              </a:prstGeom>
              <a:noFill/>
            </p:spPr>
            <p:txBody>
              <a:bodyPr wrap="square" rtlCol="0">
                <a:spAutoFit/>
                <a:scene3d>
                  <a:camera prst="orthographicFront"/>
                  <a:lightRig rig="threePt" dir="t"/>
                </a:scene3d>
                <a:sp3d contourW="12700"/>
              </a:bodyPr>
              <a:lstStyle/>
              <a:p>
                <a:pPr algn="ctr"/>
                <a:r>
                  <a:rPr lang="en-US" altLang="zh-CN" sz="1200" dirty="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rPr>
                  <a:t>The user can demonstrate on a projector or computer, or print the presentation and make it into a film</a:t>
                </a:r>
                <a:endParaRPr lang="en-US" altLang="zh-CN" sz="1200" dirty="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sp>
          <p:nvSpPr>
            <p:cNvPr id="33" name="椭圆 24"/>
            <p:cNvSpPr/>
            <p:nvPr/>
          </p:nvSpPr>
          <p:spPr>
            <a:xfrm>
              <a:off x="7229506" y="2589514"/>
              <a:ext cx="316532" cy="234798"/>
            </a:xfrm>
            <a:custGeom>
              <a:avLst/>
              <a:gdLst>
                <a:gd name="connsiteX0" fmla="*/ 9246 w 338138"/>
                <a:gd name="connsiteY0" fmla="*/ 217487 h 250825"/>
                <a:gd name="connsiteX1" fmla="*/ 328892 w 338138"/>
                <a:gd name="connsiteY1" fmla="*/ 217487 h 250825"/>
                <a:gd name="connsiteX2" fmla="*/ 338138 w 338138"/>
                <a:gd name="connsiteY2" fmla="*/ 226822 h 250825"/>
                <a:gd name="connsiteX3" fmla="*/ 314363 w 338138"/>
                <a:gd name="connsiteY3" fmla="*/ 250825 h 250825"/>
                <a:gd name="connsiteX4" fmla="*/ 23775 w 338138"/>
                <a:gd name="connsiteY4" fmla="*/ 250825 h 250825"/>
                <a:gd name="connsiteX5" fmla="*/ 0 w 338138"/>
                <a:gd name="connsiteY5" fmla="*/ 226822 h 250825"/>
                <a:gd name="connsiteX6" fmla="*/ 9246 w 338138"/>
                <a:gd name="connsiteY6" fmla="*/ 217487 h 250825"/>
                <a:gd name="connsiteX7" fmla="*/ 100182 w 338138"/>
                <a:gd name="connsiteY7" fmla="*/ 100012 h 250825"/>
                <a:gd name="connsiteX8" fmla="*/ 123655 w 338138"/>
                <a:gd name="connsiteY8" fmla="*/ 100012 h 250825"/>
                <a:gd name="connsiteX9" fmla="*/ 130175 w 338138"/>
                <a:gd name="connsiteY9" fmla="*/ 106705 h 250825"/>
                <a:gd name="connsiteX10" fmla="*/ 130175 w 338138"/>
                <a:gd name="connsiteY10" fmla="*/ 161583 h 250825"/>
                <a:gd name="connsiteX11" fmla="*/ 123655 w 338138"/>
                <a:gd name="connsiteY11" fmla="*/ 168275 h 250825"/>
                <a:gd name="connsiteX12" fmla="*/ 100182 w 338138"/>
                <a:gd name="connsiteY12" fmla="*/ 168275 h 250825"/>
                <a:gd name="connsiteX13" fmla="*/ 93662 w 338138"/>
                <a:gd name="connsiteY13" fmla="*/ 161583 h 250825"/>
                <a:gd name="connsiteX14" fmla="*/ 93662 w 338138"/>
                <a:gd name="connsiteY14" fmla="*/ 106705 h 250825"/>
                <a:gd name="connsiteX15" fmla="*/ 100182 w 338138"/>
                <a:gd name="connsiteY15" fmla="*/ 100012 h 250825"/>
                <a:gd name="connsiteX16" fmla="*/ 157332 w 338138"/>
                <a:gd name="connsiteY16" fmla="*/ 77787 h 250825"/>
                <a:gd name="connsiteX17" fmla="*/ 180805 w 338138"/>
                <a:gd name="connsiteY17" fmla="*/ 77787 h 250825"/>
                <a:gd name="connsiteX18" fmla="*/ 187325 w 338138"/>
                <a:gd name="connsiteY18" fmla="*/ 84441 h 250825"/>
                <a:gd name="connsiteX19" fmla="*/ 187325 w 338138"/>
                <a:gd name="connsiteY19" fmla="*/ 161622 h 250825"/>
                <a:gd name="connsiteX20" fmla="*/ 180805 w 338138"/>
                <a:gd name="connsiteY20" fmla="*/ 168275 h 250825"/>
                <a:gd name="connsiteX21" fmla="*/ 157332 w 338138"/>
                <a:gd name="connsiteY21" fmla="*/ 168275 h 250825"/>
                <a:gd name="connsiteX22" fmla="*/ 150812 w 338138"/>
                <a:gd name="connsiteY22" fmla="*/ 161622 h 250825"/>
                <a:gd name="connsiteX23" fmla="*/ 150812 w 338138"/>
                <a:gd name="connsiteY23" fmla="*/ 84441 h 250825"/>
                <a:gd name="connsiteX24" fmla="*/ 157332 w 338138"/>
                <a:gd name="connsiteY24" fmla="*/ 77787 h 250825"/>
                <a:gd name="connsiteX25" fmla="*/ 216070 w 338138"/>
                <a:gd name="connsiteY25" fmla="*/ 49212 h 250825"/>
                <a:gd name="connsiteX26" fmla="*/ 239543 w 338138"/>
                <a:gd name="connsiteY26" fmla="*/ 49212 h 250825"/>
                <a:gd name="connsiteX27" fmla="*/ 246063 w 338138"/>
                <a:gd name="connsiteY27" fmla="*/ 55827 h 250825"/>
                <a:gd name="connsiteX28" fmla="*/ 246063 w 338138"/>
                <a:gd name="connsiteY28" fmla="*/ 161661 h 250825"/>
                <a:gd name="connsiteX29" fmla="*/ 239543 w 338138"/>
                <a:gd name="connsiteY29" fmla="*/ 168275 h 250825"/>
                <a:gd name="connsiteX30" fmla="*/ 216070 w 338138"/>
                <a:gd name="connsiteY30" fmla="*/ 168275 h 250825"/>
                <a:gd name="connsiteX31" fmla="*/ 209550 w 338138"/>
                <a:gd name="connsiteY31" fmla="*/ 161661 h 250825"/>
                <a:gd name="connsiteX32" fmla="*/ 209550 w 338138"/>
                <a:gd name="connsiteY32" fmla="*/ 55827 h 250825"/>
                <a:gd name="connsiteX33" fmla="*/ 216070 w 338138"/>
                <a:gd name="connsiteY33" fmla="*/ 49212 h 250825"/>
                <a:gd name="connsiteX34" fmla="*/ 53428 w 338138"/>
                <a:gd name="connsiteY34" fmla="*/ 22225 h 250825"/>
                <a:gd name="connsiteX35" fmla="*/ 50800 w 338138"/>
                <a:gd name="connsiteY35" fmla="*/ 24858 h 250825"/>
                <a:gd name="connsiteX36" fmla="*/ 50800 w 338138"/>
                <a:gd name="connsiteY36" fmla="*/ 182834 h 250825"/>
                <a:gd name="connsiteX37" fmla="*/ 53428 w 338138"/>
                <a:gd name="connsiteY37" fmla="*/ 184150 h 250825"/>
                <a:gd name="connsiteX38" fmla="*/ 284710 w 338138"/>
                <a:gd name="connsiteY38" fmla="*/ 184150 h 250825"/>
                <a:gd name="connsiteX39" fmla="*/ 287338 w 338138"/>
                <a:gd name="connsiteY39" fmla="*/ 182834 h 250825"/>
                <a:gd name="connsiteX40" fmla="*/ 287338 w 338138"/>
                <a:gd name="connsiteY40" fmla="*/ 24858 h 250825"/>
                <a:gd name="connsiteX41" fmla="*/ 284710 w 338138"/>
                <a:gd name="connsiteY41" fmla="*/ 22225 h 250825"/>
                <a:gd name="connsiteX42" fmla="*/ 53428 w 338138"/>
                <a:gd name="connsiteY42" fmla="*/ 22225 h 250825"/>
                <a:gd name="connsiteX43" fmla="*/ 53663 w 338138"/>
                <a:gd name="connsiteY43" fmla="*/ 0 h 250825"/>
                <a:gd name="connsiteX44" fmla="*/ 286062 w 338138"/>
                <a:gd name="connsiteY44" fmla="*/ 0 h 250825"/>
                <a:gd name="connsiteX45" fmla="*/ 311150 w 338138"/>
                <a:gd name="connsiteY45" fmla="*/ 25008 h 250825"/>
                <a:gd name="connsiteX46" fmla="*/ 311150 w 338138"/>
                <a:gd name="connsiteY46" fmla="*/ 182955 h 250825"/>
                <a:gd name="connsiteX47" fmla="*/ 286062 w 338138"/>
                <a:gd name="connsiteY47" fmla="*/ 207963 h 250825"/>
                <a:gd name="connsiteX48" fmla="*/ 53663 w 338138"/>
                <a:gd name="connsiteY48" fmla="*/ 207963 h 250825"/>
                <a:gd name="connsiteX49" fmla="*/ 28575 w 338138"/>
                <a:gd name="connsiteY49" fmla="*/ 182955 h 250825"/>
                <a:gd name="connsiteX50" fmla="*/ 28575 w 338138"/>
                <a:gd name="connsiteY50" fmla="*/ 25008 h 250825"/>
                <a:gd name="connsiteX51" fmla="*/ 53663 w 338138"/>
                <a:gd name="connsiteY51"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250825">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29" name="TextBox 19"/>
            <p:cNvSpPr txBox="1"/>
            <p:nvPr/>
          </p:nvSpPr>
          <p:spPr>
            <a:xfrm>
              <a:off x="6165555" y="3294761"/>
              <a:ext cx="2444433" cy="707886"/>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en-US" altLang="zh-CN" sz="4000" b="1" dirty="0">
                  <a:solidFill>
                    <a:schemeClr val="accent2"/>
                  </a:solidFill>
                  <a:latin typeface="inpin heiti" panose="00000500000000000000" pitchFamily="2" charset="-122"/>
                  <a:ea typeface="inpin heiti" panose="00000500000000000000" pitchFamily="2" charset="-122"/>
                  <a:sym typeface="inpin heiti" panose="00000500000000000000" pitchFamily="2" charset="-122"/>
                </a:rPr>
                <a:t>83%</a:t>
              </a:r>
              <a:endParaRPr lang="en-US" sz="4000" b="1" dirty="0">
                <a:solidFill>
                  <a:schemeClr val="accent2"/>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38" name="组合 37"/>
          <p:cNvGrpSpPr/>
          <p:nvPr/>
        </p:nvGrpSpPr>
        <p:grpSpPr>
          <a:xfrm>
            <a:off x="8749096" y="2249713"/>
            <a:ext cx="2444434" cy="3021432"/>
            <a:chOff x="8749096" y="2249713"/>
            <a:chExt cx="2444434" cy="3021432"/>
          </a:xfrm>
        </p:grpSpPr>
        <p:sp>
          <p:nvSpPr>
            <p:cNvPr id="5" name="椭圆 4"/>
            <p:cNvSpPr/>
            <p:nvPr/>
          </p:nvSpPr>
          <p:spPr>
            <a:xfrm>
              <a:off x="9514114" y="2249713"/>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20" name="组合 19"/>
            <p:cNvGrpSpPr/>
            <p:nvPr/>
          </p:nvGrpSpPr>
          <p:grpSpPr>
            <a:xfrm>
              <a:off x="8749097" y="4095598"/>
              <a:ext cx="2444433" cy="1175547"/>
              <a:chOff x="5492011" y="1317507"/>
              <a:chExt cx="2444433" cy="1175547"/>
            </a:xfrm>
          </p:grpSpPr>
          <p:sp>
            <p:nvSpPr>
              <p:cNvPr id="21" name="TextBox 19"/>
              <p:cNvSpPr txBox="1"/>
              <p:nvPr/>
            </p:nvSpPr>
            <p:spPr>
              <a:xfrm>
                <a:off x="5492011" y="1317507"/>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000" b="1" dirty="0">
                    <a:latin typeface="inpin heiti" panose="00000500000000000000" pitchFamily="2" charset="-122"/>
                    <a:ea typeface="inpin heiti" panose="00000500000000000000" pitchFamily="2" charset="-122"/>
                    <a:sym typeface="inpin heiti" panose="00000500000000000000" pitchFamily="2" charset="-122"/>
                  </a:rPr>
                  <a:t>文字添加</a:t>
                </a:r>
                <a:endParaRPr lang="en-US" sz="2000" b="1"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22" name="文本框 21"/>
              <p:cNvSpPr txBox="1"/>
              <p:nvPr/>
            </p:nvSpPr>
            <p:spPr>
              <a:xfrm>
                <a:off x="5611142" y="1662057"/>
                <a:ext cx="2206172" cy="830997"/>
              </a:xfrm>
              <a:prstGeom prst="rect">
                <a:avLst/>
              </a:prstGeom>
              <a:noFill/>
            </p:spPr>
            <p:txBody>
              <a:bodyPr wrap="square" rtlCol="0">
                <a:spAutoFit/>
                <a:scene3d>
                  <a:camera prst="orthographicFront"/>
                  <a:lightRig rig="threePt" dir="t"/>
                </a:scene3d>
                <a:sp3d contourW="12700"/>
              </a:bodyPr>
              <a:lstStyle/>
              <a:p>
                <a:pPr algn="ctr"/>
                <a:r>
                  <a:rPr lang="en-US" altLang="zh-CN" sz="1200" dirty="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rPr>
                  <a:t>The user can demonstrate on a projector or computer, or print the presentation and make it into a film</a:t>
                </a:r>
                <a:endParaRPr lang="en-US" altLang="zh-CN" sz="1200" dirty="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sp>
          <p:nvSpPr>
            <p:cNvPr id="34" name="椭圆 25"/>
            <p:cNvSpPr/>
            <p:nvPr/>
          </p:nvSpPr>
          <p:spPr>
            <a:xfrm>
              <a:off x="9833872" y="2548647"/>
              <a:ext cx="274886" cy="316532"/>
            </a:xfrm>
            <a:custGeom>
              <a:avLst/>
              <a:gdLst>
                <a:gd name="connsiteX0" fmla="*/ 184010 w 292270"/>
                <a:gd name="connsiteY0" fmla="*/ 131763 h 336550"/>
                <a:gd name="connsiteX1" fmla="*/ 178567 w 292270"/>
                <a:gd name="connsiteY1" fmla="*/ 141923 h 336550"/>
                <a:gd name="connsiteX2" fmla="*/ 184010 w 292270"/>
                <a:gd name="connsiteY2" fmla="*/ 150813 h 336550"/>
                <a:gd name="connsiteX3" fmla="*/ 188092 w 292270"/>
                <a:gd name="connsiteY3" fmla="*/ 141923 h 336550"/>
                <a:gd name="connsiteX4" fmla="*/ 184010 w 292270"/>
                <a:gd name="connsiteY4" fmla="*/ 131763 h 336550"/>
                <a:gd name="connsiteX5" fmla="*/ 141147 w 292270"/>
                <a:gd name="connsiteY5" fmla="*/ 131763 h 336550"/>
                <a:gd name="connsiteX6" fmla="*/ 135704 w 292270"/>
                <a:gd name="connsiteY6" fmla="*/ 141923 h 336550"/>
                <a:gd name="connsiteX7" fmla="*/ 141147 w 292270"/>
                <a:gd name="connsiteY7" fmla="*/ 150813 h 336550"/>
                <a:gd name="connsiteX8" fmla="*/ 145229 w 292270"/>
                <a:gd name="connsiteY8" fmla="*/ 141923 h 336550"/>
                <a:gd name="connsiteX9" fmla="*/ 141147 w 292270"/>
                <a:gd name="connsiteY9" fmla="*/ 131763 h 336550"/>
                <a:gd name="connsiteX10" fmla="*/ 96811 w 292270"/>
                <a:gd name="connsiteY10" fmla="*/ 131763 h 336550"/>
                <a:gd name="connsiteX11" fmla="*/ 92842 w 292270"/>
                <a:gd name="connsiteY11" fmla="*/ 134938 h 336550"/>
                <a:gd name="connsiteX12" fmla="*/ 100780 w 292270"/>
                <a:gd name="connsiteY12" fmla="*/ 134938 h 336550"/>
                <a:gd name="connsiteX13" fmla="*/ 96811 w 292270"/>
                <a:gd name="connsiteY13" fmla="*/ 131763 h 336550"/>
                <a:gd name="connsiteX14" fmla="*/ 225310 w 292270"/>
                <a:gd name="connsiteY14" fmla="*/ 127000 h 336550"/>
                <a:gd name="connsiteX15" fmla="*/ 226721 w 292270"/>
                <a:gd name="connsiteY15" fmla="*/ 127000 h 336550"/>
                <a:gd name="connsiteX16" fmla="*/ 229543 w 292270"/>
                <a:gd name="connsiteY16" fmla="*/ 127000 h 336550"/>
                <a:gd name="connsiteX17" fmla="*/ 230954 w 292270"/>
                <a:gd name="connsiteY17" fmla="*/ 127000 h 336550"/>
                <a:gd name="connsiteX18" fmla="*/ 230954 w 292270"/>
                <a:gd name="connsiteY18" fmla="*/ 155792 h 336550"/>
                <a:gd name="connsiteX19" fmla="*/ 229543 w 292270"/>
                <a:gd name="connsiteY19" fmla="*/ 157163 h 336550"/>
                <a:gd name="connsiteX20" fmla="*/ 225310 w 292270"/>
                <a:gd name="connsiteY20" fmla="*/ 157163 h 336550"/>
                <a:gd name="connsiteX21" fmla="*/ 225310 w 292270"/>
                <a:gd name="connsiteY21" fmla="*/ 155792 h 336550"/>
                <a:gd name="connsiteX22" fmla="*/ 225310 w 292270"/>
                <a:gd name="connsiteY22" fmla="*/ 132484 h 336550"/>
                <a:gd name="connsiteX23" fmla="*/ 221076 w 292270"/>
                <a:gd name="connsiteY23" fmla="*/ 133855 h 336550"/>
                <a:gd name="connsiteX24" fmla="*/ 221076 w 292270"/>
                <a:gd name="connsiteY24" fmla="*/ 135227 h 336550"/>
                <a:gd name="connsiteX25" fmla="*/ 219665 w 292270"/>
                <a:gd name="connsiteY25" fmla="*/ 133855 h 336550"/>
                <a:gd name="connsiteX26" fmla="*/ 219665 w 292270"/>
                <a:gd name="connsiteY26" fmla="*/ 131113 h 336550"/>
                <a:gd name="connsiteX27" fmla="*/ 219665 w 292270"/>
                <a:gd name="connsiteY27" fmla="*/ 129742 h 336550"/>
                <a:gd name="connsiteX28" fmla="*/ 225310 w 292270"/>
                <a:gd name="connsiteY28" fmla="*/ 127000 h 336550"/>
                <a:gd name="connsiteX29" fmla="*/ 203791 w 292270"/>
                <a:gd name="connsiteY29" fmla="*/ 127000 h 336550"/>
                <a:gd name="connsiteX30" fmla="*/ 207495 w 292270"/>
                <a:gd name="connsiteY30" fmla="*/ 127000 h 336550"/>
                <a:gd name="connsiteX31" fmla="*/ 208730 w 292270"/>
                <a:gd name="connsiteY31" fmla="*/ 127000 h 336550"/>
                <a:gd name="connsiteX32" fmla="*/ 208730 w 292270"/>
                <a:gd name="connsiteY32" fmla="*/ 155792 h 336550"/>
                <a:gd name="connsiteX33" fmla="*/ 207495 w 292270"/>
                <a:gd name="connsiteY33" fmla="*/ 157163 h 336550"/>
                <a:gd name="connsiteX34" fmla="*/ 203791 w 292270"/>
                <a:gd name="connsiteY34" fmla="*/ 157163 h 336550"/>
                <a:gd name="connsiteX35" fmla="*/ 202556 w 292270"/>
                <a:gd name="connsiteY35" fmla="*/ 155792 h 336550"/>
                <a:gd name="connsiteX36" fmla="*/ 202556 w 292270"/>
                <a:gd name="connsiteY36" fmla="*/ 132484 h 336550"/>
                <a:gd name="connsiteX37" fmla="*/ 200086 w 292270"/>
                <a:gd name="connsiteY37" fmla="*/ 133855 h 336550"/>
                <a:gd name="connsiteX38" fmla="*/ 198852 w 292270"/>
                <a:gd name="connsiteY38" fmla="*/ 135227 h 336550"/>
                <a:gd name="connsiteX39" fmla="*/ 198852 w 292270"/>
                <a:gd name="connsiteY39" fmla="*/ 133855 h 336550"/>
                <a:gd name="connsiteX40" fmla="*/ 197617 w 292270"/>
                <a:gd name="connsiteY40" fmla="*/ 131113 h 336550"/>
                <a:gd name="connsiteX41" fmla="*/ 198852 w 292270"/>
                <a:gd name="connsiteY41" fmla="*/ 129742 h 336550"/>
                <a:gd name="connsiteX42" fmla="*/ 203791 w 292270"/>
                <a:gd name="connsiteY42" fmla="*/ 127000 h 336550"/>
                <a:gd name="connsiteX43" fmla="*/ 183964 w 292270"/>
                <a:gd name="connsiteY43" fmla="*/ 127000 h 336550"/>
                <a:gd name="connsiteX44" fmla="*/ 192854 w 292270"/>
                <a:gd name="connsiteY44" fmla="*/ 141426 h 336550"/>
                <a:gd name="connsiteX45" fmla="*/ 182694 w 292270"/>
                <a:gd name="connsiteY45" fmla="*/ 157163 h 336550"/>
                <a:gd name="connsiteX46" fmla="*/ 173804 w 292270"/>
                <a:gd name="connsiteY46" fmla="*/ 142737 h 336550"/>
                <a:gd name="connsiteX47" fmla="*/ 183964 w 292270"/>
                <a:gd name="connsiteY47" fmla="*/ 127000 h 336550"/>
                <a:gd name="connsiteX48" fmla="*/ 161699 w 292270"/>
                <a:gd name="connsiteY48" fmla="*/ 127000 h 336550"/>
                <a:gd name="connsiteX49" fmla="*/ 164478 w 292270"/>
                <a:gd name="connsiteY49" fmla="*/ 127000 h 336550"/>
                <a:gd name="connsiteX50" fmla="*/ 165867 w 292270"/>
                <a:gd name="connsiteY50" fmla="*/ 127000 h 336550"/>
                <a:gd name="connsiteX51" fmla="*/ 165867 w 292270"/>
                <a:gd name="connsiteY51" fmla="*/ 155792 h 336550"/>
                <a:gd name="connsiteX52" fmla="*/ 164478 w 292270"/>
                <a:gd name="connsiteY52" fmla="*/ 157163 h 336550"/>
                <a:gd name="connsiteX53" fmla="*/ 161699 w 292270"/>
                <a:gd name="connsiteY53" fmla="*/ 157163 h 336550"/>
                <a:gd name="connsiteX54" fmla="*/ 160310 w 292270"/>
                <a:gd name="connsiteY54" fmla="*/ 155792 h 336550"/>
                <a:gd name="connsiteX55" fmla="*/ 160310 w 292270"/>
                <a:gd name="connsiteY55" fmla="*/ 132484 h 336550"/>
                <a:gd name="connsiteX56" fmla="*/ 156143 w 292270"/>
                <a:gd name="connsiteY56" fmla="*/ 133855 h 336550"/>
                <a:gd name="connsiteX57" fmla="*/ 156143 w 292270"/>
                <a:gd name="connsiteY57" fmla="*/ 135227 h 336550"/>
                <a:gd name="connsiteX58" fmla="*/ 154754 w 292270"/>
                <a:gd name="connsiteY58" fmla="*/ 133855 h 336550"/>
                <a:gd name="connsiteX59" fmla="*/ 154754 w 292270"/>
                <a:gd name="connsiteY59" fmla="*/ 131113 h 336550"/>
                <a:gd name="connsiteX60" fmla="*/ 154754 w 292270"/>
                <a:gd name="connsiteY60" fmla="*/ 129742 h 336550"/>
                <a:gd name="connsiteX61" fmla="*/ 161699 w 292270"/>
                <a:gd name="connsiteY61" fmla="*/ 127000 h 336550"/>
                <a:gd name="connsiteX62" fmla="*/ 141261 w 292270"/>
                <a:gd name="connsiteY62" fmla="*/ 127000 h 336550"/>
                <a:gd name="connsiteX63" fmla="*/ 151580 w 292270"/>
                <a:gd name="connsiteY63" fmla="*/ 141426 h 336550"/>
                <a:gd name="connsiteX64" fmla="*/ 141261 w 292270"/>
                <a:gd name="connsiteY64" fmla="*/ 157163 h 336550"/>
                <a:gd name="connsiteX65" fmla="*/ 130942 w 292270"/>
                <a:gd name="connsiteY65" fmla="*/ 142737 h 336550"/>
                <a:gd name="connsiteX66" fmla="*/ 141261 w 292270"/>
                <a:gd name="connsiteY66" fmla="*/ 127000 h 336550"/>
                <a:gd name="connsiteX67" fmla="*/ 247736 w 292270"/>
                <a:gd name="connsiteY67" fmla="*/ 80963 h 336550"/>
                <a:gd name="connsiteX68" fmla="*/ 243654 w 292270"/>
                <a:gd name="connsiteY68" fmla="*/ 91970 h 336550"/>
                <a:gd name="connsiteX69" fmla="*/ 247736 w 292270"/>
                <a:gd name="connsiteY69" fmla="*/ 101601 h 336550"/>
                <a:gd name="connsiteX70" fmla="*/ 253179 w 292270"/>
                <a:gd name="connsiteY70" fmla="*/ 90594 h 336550"/>
                <a:gd name="connsiteX71" fmla="*/ 247736 w 292270"/>
                <a:gd name="connsiteY71" fmla="*/ 80963 h 336550"/>
                <a:gd name="connsiteX72" fmla="*/ 205328 w 292270"/>
                <a:gd name="connsiteY72" fmla="*/ 80963 h 336550"/>
                <a:gd name="connsiteX73" fmla="*/ 200792 w 292270"/>
                <a:gd name="connsiteY73" fmla="*/ 91970 h 336550"/>
                <a:gd name="connsiteX74" fmla="*/ 205328 w 292270"/>
                <a:gd name="connsiteY74" fmla="*/ 101601 h 336550"/>
                <a:gd name="connsiteX75" fmla="*/ 208730 w 292270"/>
                <a:gd name="connsiteY75" fmla="*/ 90594 h 336550"/>
                <a:gd name="connsiteX76" fmla="*/ 205328 w 292270"/>
                <a:gd name="connsiteY76" fmla="*/ 80963 h 336550"/>
                <a:gd name="connsiteX77" fmla="*/ 184010 w 292270"/>
                <a:gd name="connsiteY77" fmla="*/ 80963 h 336550"/>
                <a:gd name="connsiteX78" fmla="*/ 178567 w 292270"/>
                <a:gd name="connsiteY78" fmla="*/ 91970 h 336550"/>
                <a:gd name="connsiteX79" fmla="*/ 184010 w 292270"/>
                <a:gd name="connsiteY79" fmla="*/ 101601 h 336550"/>
                <a:gd name="connsiteX80" fmla="*/ 188092 w 292270"/>
                <a:gd name="connsiteY80" fmla="*/ 90594 h 336550"/>
                <a:gd name="connsiteX81" fmla="*/ 184010 w 292270"/>
                <a:gd name="connsiteY81" fmla="*/ 80963 h 336550"/>
                <a:gd name="connsiteX82" fmla="*/ 162011 w 292270"/>
                <a:gd name="connsiteY82" fmla="*/ 80963 h 336550"/>
                <a:gd name="connsiteX83" fmla="*/ 157929 w 292270"/>
                <a:gd name="connsiteY83" fmla="*/ 91970 h 336550"/>
                <a:gd name="connsiteX84" fmla="*/ 162011 w 292270"/>
                <a:gd name="connsiteY84" fmla="*/ 101601 h 336550"/>
                <a:gd name="connsiteX85" fmla="*/ 167454 w 292270"/>
                <a:gd name="connsiteY85" fmla="*/ 90594 h 336550"/>
                <a:gd name="connsiteX86" fmla="*/ 162011 w 292270"/>
                <a:gd name="connsiteY86" fmla="*/ 80963 h 336550"/>
                <a:gd name="connsiteX87" fmla="*/ 76173 w 292270"/>
                <a:gd name="connsiteY87" fmla="*/ 80963 h 336550"/>
                <a:gd name="connsiteX88" fmla="*/ 72204 w 292270"/>
                <a:gd name="connsiteY88" fmla="*/ 91970 h 336550"/>
                <a:gd name="connsiteX89" fmla="*/ 76173 w 292270"/>
                <a:gd name="connsiteY89" fmla="*/ 101601 h 336550"/>
                <a:gd name="connsiteX90" fmla="*/ 80142 w 292270"/>
                <a:gd name="connsiteY90" fmla="*/ 90594 h 336550"/>
                <a:gd name="connsiteX91" fmla="*/ 76173 w 292270"/>
                <a:gd name="connsiteY91" fmla="*/ 80963 h 336550"/>
                <a:gd name="connsiteX92" fmla="*/ 225310 w 292270"/>
                <a:gd name="connsiteY92" fmla="*/ 76200 h 336550"/>
                <a:gd name="connsiteX93" fmla="*/ 226721 w 292270"/>
                <a:gd name="connsiteY93" fmla="*/ 76200 h 336550"/>
                <a:gd name="connsiteX94" fmla="*/ 229543 w 292270"/>
                <a:gd name="connsiteY94" fmla="*/ 76200 h 336550"/>
                <a:gd name="connsiteX95" fmla="*/ 230954 w 292270"/>
                <a:gd name="connsiteY95" fmla="*/ 77511 h 336550"/>
                <a:gd name="connsiteX96" fmla="*/ 230954 w 292270"/>
                <a:gd name="connsiteY96" fmla="*/ 105052 h 336550"/>
                <a:gd name="connsiteX97" fmla="*/ 229543 w 292270"/>
                <a:gd name="connsiteY97" fmla="*/ 106363 h 336550"/>
                <a:gd name="connsiteX98" fmla="*/ 225310 w 292270"/>
                <a:gd name="connsiteY98" fmla="*/ 106363 h 336550"/>
                <a:gd name="connsiteX99" fmla="*/ 225310 w 292270"/>
                <a:gd name="connsiteY99" fmla="*/ 105052 h 336550"/>
                <a:gd name="connsiteX100" fmla="*/ 225310 w 292270"/>
                <a:gd name="connsiteY100" fmla="*/ 82757 h 336550"/>
                <a:gd name="connsiteX101" fmla="*/ 221076 w 292270"/>
                <a:gd name="connsiteY101" fmla="*/ 84069 h 336550"/>
                <a:gd name="connsiteX102" fmla="*/ 219665 w 292270"/>
                <a:gd name="connsiteY102" fmla="*/ 84069 h 336550"/>
                <a:gd name="connsiteX103" fmla="*/ 219665 w 292270"/>
                <a:gd name="connsiteY103" fmla="*/ 81446 h 336550"/>
                <a:gd name="connsiteX104" fmla="*/ 219665 w 292270"/>
                <a:gd name="connsiteY104" fmla="*/ 80134 h 336550"/>
                <a:gd name="connsiteX105" fmla="*/ 225310 w 292270"/>
                <a:gd name="connsiteY105" fmla="*/ 76200 h 336550"/>
                <a:gd name="connsiteX106" fmla="*/ 205555 w 292270"/>
                <a:gd name="connsiteY106" fmla="*/ 76200 h 336550"/>
                <a:gd name="connsiteX107" fmla="*/ 216667 w 292270"/>
                <a:gd name="connsiteY107" fmla="*/ 90626 h 336550"/>
                <a:gd name="connsiteX108" fmla="*/ 205555 w 292270"/>
                <a:gd name="connsiteY108" fmla="*/ 106363 h 336550"/>
                <a:gd name="connsiteX109" fmla="*/ 194442 w 292270"/>
                <a:gd name="connsiteY109" fmla="*/ 91937 h 336550"/>
                <a:gd name="connsiteX110" fmla="*/ 205555 w 292270"/>
                <a:gd name="connsiteY110" fmla="*/ 76200 h 336550"/>
                <a:gd name="connsiteX111" fmla="*/ 183964 w 292270"/>
                <a:gd name="connsiteY111" fmla="*/ 76200 h 336550"/>
                <a:gd name="connsiteX112" fmla="*/ 192854 w 292270"/>
                <a:gd name="connsiteY112" fmla="*/ 90626 h 336550"/>
                <a:gd name="connsiteX113" fmla="*/ 182694 w 292270"/>
                <a:gd name="connsiteY113" fmla="*/ 106363 h 336550"/>
                <a:gd name="connsiteX114" fmla="*/ 173804 w 292270"/>
                <a:gd name="connsiteY114" fmla="*/ 91937 h 336550"/>
                <a:gd name="connsiteX115" fmla="*/ 183964 w 292270"/>
                <a:gd name="connsiteY115" fmla="*/ 76200 h 336550"/>
                <a:gd name="connsiteX116" fmla="*/ 161898 w 292270"/>
                <a:gd name="connsiteY116" fmla="*/ 76200 h 336550"/>
                <a:gd name="connsiteX117" fmla="*/ 172217 w 292270"/>
                <a:gd name="connsiteY117" fmla="*/ 90626 h 336550"/>
                <a:gd name="connsiteX118" fmla="*/ 161898 w 292270"/>
                <a:gd name="connsiteY118" fmla="*/ 106363 h 336550"/>
                <a:gd name="connsiteX119" fmla="*/ 151579 w 292270"/>
                <a:gd name="connsiteY119" fmla="*/ 91937 h 336550"/>
                <a:gd name="connsiteX120" fmla="*/ 161898 w 292270"/>
                <a:gd name="connsiteY120" fmla="*/ 76200 h 336550"/>
                <a:gd name="connsiteX121" fmla="*/ 139584 w 292270"/>
                <a:gd name="connsiteY121" fmla="*/ 76200 h 336550"/>
                <a:gd name="connsiteX122" fmla="*/ 140996 w 292270"/>
                <a:gd name="connsiteY122" fmla="*/ 76200 h 336550"/>
                <a:gd name="connsiteX123" fmla="*/ 143818 w 292270"/>
                <a:gd name="connsiteY123" fmla="*/ 76200 h 336550"/>
                <a:gd name="connsiteX124" fmla="*/ 145229 w 292270"/>
                <a:gd name="connsiteY124" fmla="*/ 77511 h 336550"/>
                <a:gd name="connsiteX125" fmla="*/ 145229 w 292270"/>
                <a:gd name="connsiteY125" fmla="*/ 105052 h 336550"/>
                <a:gd name="connsiteX126" fmla="*/ 143818 w 292270"/>
                <a:gd name="connsiteY126" fmla="*/ 106363 h 336550"/>
                <a:gd name="connsiteX127" fmla="*/ 139584 w 292270"/>
                <a:gd name="connsiteY127" fmla="*/ 106363 h 336550"/>
                <a:gd name="connsiteX128" fmla="*/ 139584 w 292270"/>
                <a:gd name="connsiteY128" fmla="*/ 105052 h 336550"/>
                <a:gd name="connsiteX129" fmla="*/ 139584 w 292270"/>
                <a:gd name="connsiteY129" fmla="*/ 82757 h 336550"/>
                <a:gd name="connsiteX130" fmla="*/ 135351 w 292270"/>
                <a:gd name="connsiteY130" fmla="*/ 84069 h 336550"/>
                <a:gd name="connsiteX131" fmla="*/ 133940 w 292270"/>
                <a:gd name="connsiteY131" fmla="*/ 84069 h 336550"/>
                <a:gd name="connsiteX132" fmla="*/ 132529 w 292270"/>
                <a:gd name="connsiteY132" fmla="*/ 81446 h 336550"/>
                <a:gd name="connsiteX133" fmla="*/ 133940 w 292270"/>
                <a:gd name="connsiteY133" fmla="*/ 80134 h 336550"/>
                <a:gd name="connsiteX134" fmla="*/ 139584 w 292270"/>
                <a:gd name="connsiteY134" fmla="*/ 76200 h 336550"/>
                <a:gd name="connsiteX135" fmla="*/ 118837 w 292270"/>
                <a:gd name="connsiteY135" fmla="*/ 76200 h 336550"/>
                <a:gd name="connsiteX136" fmla="*/ 123005 w 292270"/>
                <a:gd name="connsiteY136" fmla="*/ 76200 h 336550"/>
                <a:gd name="connsiteX137" fmla="*/ 123005 w 292270"/>
                <a:gd name="connsiteY137" fmla="*/ 77511 h 336550"/>
                <a:gd name="connsiteX138" fmla="*/ 123005 w 292270"/>
                <a:gd name="connsiteY138" fmla="*/ 105052 h 336550"/>
                <a:gd name="connsiteX139" fmla="*/ 123005 w 292270"/>
                <a:gd name="connsiteY139" fmla="*/ 106363 h 336550"/>
                <a:gd name="connsiteX140" fmla="*/ 118837 w 292270"/>
                <a:gd name="connsiteY140" fmla="*/ 106363 h 336550"/>
                <a:gd name="connsiteX141" fmla="*/ 117448 w 292270"/>
                <a:gd name="connsiteY141" fmla="*/ 105052 h 336550"/>
                <a:gd name="connsiteX142" fmla="*/ 117448 w 292270"/>
                <a:gd name="connsiteY142" fmla="*/ 82757 h 336550"/>
                <a:gd name="connsiteX143" fmla="*/ 114670 w 292270"/>
                <a:gd name="connsiteY143" fmla="*/ 84069 h 336550"/>
                <a:gd name="connsiteX144" fmla="*/ 113281 w 292270"/>
                <a:gd name="connsiteY144" fmla="*/ 84069 h 336550"/>
                <a:gd name="connsiteX145" fmla="*/ 111892 w 292270"/>
                <a:gd name="connsiteY145" fmla="*/ 81446 h 336550"/>
                <a:gd name="connsiteX146" fmla="*/ 111892 w 292270"/>
                <a:gd name="connsiteY146" fmla="*/ 80134 h 336550"/>
                <a:gd name="connsiteX147" fmla="*/ 118837 w 292270"/>
                <a:gd name="connsiteY147" fmla="*/ 76200 h 336550"/>
                <a:gd name="connsiteX148" fmla="*/ 97207 w 292270"/>
                <a:gd name="connsiteY148" fmla="*/ 76200 h 336550"/>
                <a:gd name="connsiteX149" fmla="*/ 99588 w 292270"/>
                <a:gd name="connsiteY149" fmla="*/ 76200 h 336550"/>
                <a:gd name="connsiteX150" fmla="*/ 100779 w 292270"/>
                <a:gd name="connsiteY150" fmla="*/ 77511 h 336550"/>
                <a:gd name="connsiteX151" fmla="*/ 100779 w 292270"/>
                <a:gd name="connsiteY151" fmla="*/ 105052 h 336550"/>
                <a:gd name="connsiteX152" fmla="*/ 99588 w 292270"/>
                <a:gd name="connsiteY152" fmla="*/ 106363 h 336550"/>
                <a:gd name="connsiteX153" fmla="*/ 97207 w 292270"/>
                <a:gd name="connsiteY153" fmla="*/ 106363 h 336550"/>
                <a:gd name="connsiteX154" fmla="*/ 96016 w 292270"/>
                <a:gd name="connsiteY154" fmla="*/ 105052 h 336550"/>
                <a:gd name="connsiteX155" fmla="*/ 96016 w 292270"/>
                <a:gd name="connsiteY155" fmla="*/ 82757 h 336550"/>
                <a:gd name="connsiteX156" fmla="*/ 92444 w 292270"/>
                <a:gd name="connsiteY156" fmla="*/ 84069 h 336550"/>
                <a:gd name="connsiteX157" fmla="*/ 91254 w 292270"/>
                <a:gd name="connsiteY157" fmla="*/ 84069 h 336550"/>
                <a:gd name="connsiteX158" fmla="*/ 91254 w 292270"/>
                <a:gd name="connsiteY158" fmla="*/ 81446 h 336550"/>
                <a:gd name="connsiteX159" fmla="*/ 91254 w 292270"/>
                <a:gd name="connsiteY159" fmla="*/ 80134 h 336550"/>
                <a:gd name="connsiteX160" fmla="*/ 97207 w 292270"/>
                <a:gd name="connsiteY160" fmla="*/ 76200 h 336550"/>
                <a:gd name="connsiteX161" fmla="*/ 201926 w 292270"/>
                <a:gd name="connsiteY161" fmla="*/ 36513 h 336550"/>
                <a:gd name="connsiteX162" fmla="*/ 200792 w 292270"/>
                <a:gd name="connsiteY162" fmla="*/ 40409 h 336550"/>
                <a:gd name="connsiteX163" fmla="*/ 205328 w 292270"/>
                <a:gd name="connsiteY163" fmla="*/ 50801 h 336550"/>
                <a:gd name="connsiteX164" fmla="*/ 208730 w 292270"/>
                <a:gd name="connsiteY164" fmla="*/ 40409 h 336550"/>
                <a:gd name="connsiteX165" fmla="*/ 208730 w 292270"/>
                <a:gd name="connsiteY165" fmla="*/ 39111 h 336550"/>
                <a:gd name="connsiteX166" fmla="*/ 201926 w 292270"/>
                <a:gd name="connsiteY166" fmla="*/ 36513 h 336550"/>
                <a:gd name="connsiteX167" fmla="*/ 123005 w 292270"/>
                <a:gd name="connsiteY167" fmla="*/ 34925 h 336550"/>
                <a:gd name="connsiteX168" fmla="*/ 116201 w 292270"/>
                <a:gd name="connsiteY168" fmla="*/ 37571 h 336550"/>
                <a:gd name="connsiteX169" fmla="*/ 115067 w 292270"/>
                <a:gd name="connsiteY169" fmla="*/ 38894 h 336550"/>
                <a:gd name="connsiteX170" fmla="*/ 115067 w 292270"/>
                <a:gd name="connsiteY170" fmla="*/ 40216 h 336550"/>
                <a:gd name="connsiteX171" fmla="*/ 119603 w 292270"/>
                <a:gd name="connsiteY171" fmla="*/ 50800 h 336550"/>
                <a:gd name="connsiteX172" fmla="*/ 123005 w 292270"/>
                <a:gd name="connsiteY172" fmla="*/ 40216 h 336550"/>
                <a:gd name="connsiteX173" fmla="*/ 123005 w 292270"/>
                <a:gd name="connsiteY173" fmla="*/ 34925 h 336550"/>
                <a:gd name="connsiteX174" fmla="*/ 162011 w 292270"/>
                <a:gd name="connsiteY174" fmla="*/ 31750 h 336550"/>
                <a:gd name="connsiteX175" fmla="*/ 157929 w 292270"/>
                <a:gd name="connsiteY175" fmla="*/ 40640 h 336550"/>
                <a:gd name="connsiteX176" fmla="*/ 162011 w 292270"/>
                <a:gd name="connsiteY176" fmla="*/ 50800 h 336550"/>
                <a:gd name="connsiteX177" fmla="*/ 167454 w 292270"/>
                <a:gd name="connsiteY177" fmla="*/ 40640 h 336550"/>
                <a:gd name="connsiteX178" fmla="*/ 162011 w 292270"/>
                <a:gd name="connsiteY178" fmla="*/ 31750 h 336550"/>
                <a:gd name="connsiteX179" fmla="*/ 144703 w 292270"/>
                <a:gd name="connsiteY179" fmla="*/ 28575 h 336550"/>
                <a:gd name="connsiteX180" fmla="*/ 144703 w 292270"/>
                <a:gd name="connsiteY180" fmla="*/ 55075 h 336550"/>
                <a:gd name="connsiteX181" fmla="*/ 143389 w 292270"/>
                <a:gd name="connsiteY181" fmla="*/ 55075 h 336550"/>
                <a:gd name="connsiteX182" fmla="*/ 139447 w 292270"/>
                <a:gd name="connsiteY182" fmla="*/ 55075 h 336550"/>
                <a:gd name="connsiteX183" fmla="*/ 139447 w 292270"/>
                <a:gd name="connsiteY183" fmla="*/ 32550 h 336550"/>
                <a:gd name="connsiteX184" fmla="*/ 135504 w 292270"/>
                <a:gd name="connsiteY184" fmla="*/ 33875 h 336550"/>
                <a:gd name="connsiteX185" fmla="*/ 134190 w 292270"/>
                <a:gd name="connsiteY185" fmla="*/ 33875 h 336550"/>
                <a:gd name="connsiteX186" fmla="*/ 132876 w 292270"/>
                <a:gd name="connsiteY186" fmla="*/ 31225 h 336550"/>
                <a:gd name="connsiteX187" fmla="*/ 127619 w 292270"/>
                <a:gd name="connsiteY187" fmla="*/ 32550 h 336550"/>
                <a:gd name="connsiteX188" fmla="*/ 128934 w 292270"/>
                <a:gd name="connsiteY188" fmla="*/ 40500 h 336550"/>
                <a:gd name="connsiteX189" fmla="*/ 118420 w 292270"/>
                <a:gd name="connsiteY189" fmla="*/ 56400 h 336550"/>
                <a:gd name="connsiteX190" fmla="*/ 109221 w 292270"/>
                <a:gd name="connsiteY190" fmla="*/ 41825 h 336550"/>
                <a:gd name="connsiteX191" fmla="*/ 101336 w 292270"/>
                <a:gd name="connsiteY191" fmla="*/ 47125 h 336550"/>
                <a:gd name="connsiteX192" fmla="*/ 101336 w 292270"/>
                <a:gd name="connsiteY192" fmla="*/ 55075 h 336550"/>
                <a:gd name="connsiteX193" fmla="*/ 100022 w 292270"/>
                <a:gd name="connsiteY193" fmla="*/ 55075 h 336550"/>
                <a:gd name="connsiteX194" fmla="*/ 97394 w 292270"/>
                <a:gd name="connsiteY194" fmla="*/ 55075 h 336550"/>
                <a:gd name="connsiteX195" fmla="*/ 96080 w 292270"/>
                <a:gd name="connsiteY195" fmla="*/ 55075 h 336550"/>
                <a:gd name="connsiteX196" fmla="*/ 96080 w 292270"/>
                <a:gd name="connsiteY196" fmla="*/ 49775 h 336550"/>
                <a:gd name="connsiteX197" fmla="*/ 72425 w 292270"/>
                <a:gd name="connsiteY197" fmla="*/ 77600 h 336550"/>
                <a:gd name="connsiteX198" fmla="*/ 76367 w 292270"/>
                <a:gd name="connsiteY198" fmla="*/ 76275 h 336550"/>
                <a:gd name="connsiteX199" fmla="*/ 86880 w 292270"/>
                <a:gd name="connsiteY199" fmla="*/ 90850 h 336550"/>
                <a:gd name="connsiteX200" fmla="*/ 76367 w 292270"/>
                <a:gd name="connsiteY200" fmla="*/ 106750 h 336550"/>
                <a:gd name="connsiteX201" fmla="*/ 67168 w 292270"/>
                <a:gd name="connsiteY201" fmla="*/ 97475 h 336550"/>
                <a:gd name="connsiteX202" fmla="*/ 75053 w 292270"/>
                <a:gd name="connsiteY202" fmla="*/ 127950 h 336550"/>
                <a:gd name="connsiteX203" fmla="*/ 76367 w 292270"/>
                <a:gd name="connsiteY203" fmla="*/ 127950 h 336550"/>
                <a:gd name="connsiteX204" fmla="*/ 78995 w 292270"/>
                <a:gd name="connsiteY204" fmla="*/ 127950 h 336550"/>
                <a:gd name="connsiteX205" fmla="*/ 80310 w 292270"/>
                <a:gd name="connsiteY205" fmla="*/ 127950 h 336550"/>
                <a:gd name="connsiteX206" fmla="*/ 80310 w 292270"/>
                <a:gd name="connsiteY206" fmla="*/ 133250 h 336550"/>
                <a:gd name="connsiteX207" fmla="*/ 88195 w 292270"/>
                <a:gd name="connsiteY207" fmla="*/ 135900 h 336550"/>
                <a:gd name="connsiteX208" fmla="*/ 97394 w 292270"/>
                <a:gd name="connsiteY208" fmla="*/ 126625 h 336550"/>
                <a:gd name="connsiteX209" fmla="*/ 107907 w 292270"/>
                <a:gd name="connsiteY209" fmla="*/ 135900 h 336550"/>
                <a:gd name="connsiteX210" fmla="*/ 114478 w 292270"/>
                <a:gd name="connsiteY210" fmla="*/ 145175 h 336550"/>
                <a:gd name="connsiteX211" fmla="*/ 117106 w 292270"/>
                <a:gd name="connsiteY211" fmla="*/ 151800 h 336550"/>
                <a:gd name="connsiteX212" fmla="*/ 117106 w 292270"/>
                <a:gd name="connsiteY212" fmla="*/ 133250 h 336550"/>
                <a:gd name="connsiteX213" fmla="*/ 114478 w 292270"/>
                <a:gd name="connsiteY213" fmla="*/ 134575 h 336550"/>
                <a:gd name="connsiteX214" fmla="*/ 113164 w 292270"/>
                <a:gd name="connsiteY214" fmla="*/ 135900 h 336550"/>
                <a:gd name="connsiteX215" fmla="*/ 113164 w 292270"/>
                <a:gd name="connsiteY215" fmla="*/ 134575 h 336550"/>
                <a:gd name="connsiteX216" fmla="*/ 111849 w 292270"/>
                <a:gd name="connsiteY216" fmla="*/ 131925 h 336550"/>
                <a:gd name="connsiteX217" fmla="*/ 111849 w 292270"/>
                <a:gd name="connsiteY217" fmla="*/ 130600 h 336550"/>
                <a:gd name="connsiteX218" fmla="*/ 118420 w 292270"/>
                <a:gd name="connsiteY218" fmla="*/ 127950 h 336550"/>
                <a:gd name="connsiteX219" fmla="*/ 122363 w 292270"/>
                <a:gd name="connsiteY219" fmla="*/ 127950 h 336550"/>
                <a:gd name="connsiteX220" fmla="*/ 122363 w 292270"/>
                <a:gd name="connsiteY220" fmla="*/ 155775 h 336550"/>
                <a:gd name="connsiteX221" fmla="*/ 122363 w 292270"/>
                <a:gd name="connsiteY221" fmla="*/ 157100 h 336550"/>
                <a:gd name="connsiteX222" fmla="*/ 121049 w 292270"/>
                <a:gd name="connsiteY222" fmla="*/ 157100 h 336550"/>
                <a:gd name="connsiteX223" fmla="*/ 135504 w 292270"/>
                <a:gd name="connsiteY223" fmla="*/ 162400 h 336550"/>
                <a:gd name="connsiteX224" fmla="*/ 161787 w 292270"/>
                <a:gd name="connsiteY224" fmla="*/ 159750 h 336550"/>
                <a:gd name="connsiteX225" fmla="*/ 181500 w 292270"/>
                <a:gd name="connsiteY225" fmla="*/ 191550 h 336550"/>
                <a:gd name="connsiteX226" fmla="*/ 181500 w 292270"/>
                <a:gd name="connsiteY226" fmla="*/ 183600 h 336550"/>
                <a:gd name="connsiteX227" fmla="*/ 178872 w 292270"/>
                <a:gd name="connsiteY227" fmla="*/ 186250 h 336550"/>
                <a:gd name="connsiteX228" fmla="*/ 177557 w 292270"/>
                <a:gd name="connsiteY228" fmla="*/ 186250 h 336550"/>
                <a:gd name="connsiteX229" fmla="*/ 176243 w 292270"/>
                <a:gd name="connsiteY229" fmla="*/ 184925 h 336550"/>
                <a:gd name="connsiteX230" fmla="*/ 176243 w 292270"/>
                <a:gd name="connsiteY230" fmla="*/ 182275 h 336550"/>
                <a:gd name="connsiteX231" fmla="*/ 176243 w 292270"/>
                <a:gd name="connsiteY231" fmla="*/ 180950 h 336550"/>
                <a:gd name="connsiteX232" fmla="*/ 182814 w 292270"/>
                <a:gd name="connsiteY232" fmla="*/ 178300 h 336550"/>
                <a:gd name="connsiteX233" fmla="*/ 186756 w 292270"/>
                <a:gd name="connsiteY233" fmla="*/ 178300 h 336550"/>
                <a:gd name="connsiteX234" fmla="*/ 186756 w 292270"/>
                <a:gd name="connsiteY234" fmla="*/ 194200 h 336550"/>
                <a:gd name="connsiteX235" fmla="*/ 199898 w 292270"/>
                <a:gd name="connsiteY235" fmla="*/ 186250 h 336550"/>
                <a:gd name="connsiteX236" fmla="*/ 198584 w 292270"/>
                <a:gd name="connsiteY236" fmla="*/ 186250 h 336550"/>
                <a:gd name="connsiteX237" fmla="*/ 198584 w 292270"/>
                <a:gd name="connsiteY237" fmla="*/ 184925 h 336550"/>
                <a:gd name="connsiteX238" fmla="*/ 197270 w 292270"/>
                <a:gd name="connsiteY238" fmla="*/ 182275 h 336550"/>
                <a:gd name="connsiteX239" fmla="*/ 198584 w 292270"/>
                <a:gd name="connsiteY239" fmla="*/ 180950 h 336550"/>
                <a:gd name="connsiteX240" fmla="*/ 199898 w 292270"/>
                <a:gd name="connsiteY240" fmla="*/ 180950 h 336550"/>
                <a:gd name="connsiteX241" fmla="*/ 199898 w 292270"/>
                <a:gd name="connsiteY241" fmla="*/ 166375 h 336550"/>
                <a:gd name="connsiteX242" fmla="*/ 234066 w 292270"/>
                <a:gd name="connsiteY242" fmla="*/ 161075 h 336550"/>
                <a:gd name="connsiteX243" fmla="*/ 241951 w 292270"/>
                <a:gd name="connsiteY243" fmla="*/ 146500 h 336550"/>
                <a:gd name="connsiteX244" fmla="*/ 245894 w 292270"/>
                <a:gd name="connsiteY244" fmla="*/ 143850 h 336550"/>
                <a:gd name="connsiteX245" fmla="*/ 245894 w 292270"/>
                <a:gd name="connsiteY245" fmla="*/ 133250 h 336550"/>
                <a:gd name="connsiteX246" fmla="*/ 241951 w 292270"/>
                <a:gd name="connsiteY246" fmla="*/ 134575 h 336550"/>
                <a:gd name="connsiteX247" fmla="*/ 241951 w 292270"/>
                <a:gd name="connsiteY247" fmla="*/ 135900 h 336550"/>
                <a:gd name="connsiteX248" fmla="*/ 240637 w 292270"/>
                <a:gd name="connsiteY248" fmla="*/ 134575 h 336550"/>
                <a:gd name="connsiteX249" fmla="*/ 240637 w 292270"/>
                <a:gd name="connsiteY249" fmla="*/ 131925 h 336550"/>
                <a:gd name="connsiteX250" fmla="*/ 240637 w 292270"/>
                <a:gd name="connsiteY250" fmla="*/ 130600 h 336550"/>
                <a:gd name="connsiteX251" fmla="*/ 247208 w 292270"/>
                <a:gd name="connsiteY251" fmla="*/ 127950 h 336550"/>
                <a:gd name="connsiteX252" fmla="*/ 249836 w 292270"/>
                <a:gd name="connsiteY252" fmla="*/ 127950 h 336550"/>
                <a:gd name="connsiteX253" fmla="*/ 251151 w 292270"/>
                <a:gd name="connsiteY253" fmla="*/ 127950 h 336550"/>
                <a:gd name="connsiteX254" fmla="*/ 251151 w 292270"/>
                <a:gd name="connsiteY254" fmla="*/ 143850 h 336550"/>
                <a:gd name="connsiteX255" fmla="*/ 252465 w 292270"/>
                <a:gd name="connsiteY255" fmla="*/ 143850 h 336550"/>
                <a:gd name="connsiteX256" fmla="*/ 257721 w 292270"/>
                <a:gd name="connsiteY256" fmla="*/ 94825 h 336550"/>
                <a:gd name="connsiteX257" fmla="*/ 247208 w 292270"/>
                <a:gd name="connsiteY257" fmla="*/ 106750 h 336550"/>
                <a:gd name="connsiteX258" fmla="*/ 238009 w 292270"/>
                <a:gd name="connsiteY258" fmla="*/ 92175 h 336550"/>
                <a:gd name="connsiteX259" fmla="*/ 248522 w 292270"/>
                <a:gd name="connsiteY259" fmla="*/ 76275 h 336550"/>
                <a:gd name="connsiteX260" fmla="*/ 249836 w 292270"/>
                <a:gd name="connsiteY260" fmla="*/ 76275 h 336550"/>
                <a:gd name="connsiteX261" fmla="*/ 230124 w 292270"/>
                <a:gd name="connsiteY261" fmla="*/ 52425 h 336550"/>
                <a:gd name="connsiteX262" fmla="*/ 230124 w 292270"/>
                <a:gd name="connsiteY262" fmla="*/ 55075 h 336550"/>
                <a:gd name="connsiteX263" fmla="*/ 228810 w 292270"/>
                <a:gd name="connsiteY263" fmla="*/ 55075 h 336550"/>
                <a:gd name="connsiteX264" fmla="*/ 224867 w 292270"/>
                <a:gd name="connsiteY264" fmla="*/ 55075 h 336550"/>
                <a:gd name="connsiteX265" fmla="*/ 224867 w 292270"/>
                <a:gd name="connsiteY265" fmla="*/ 48450 h 336550"/>
                <a:gd name="connsiteX266" fmla="*/ 215668 w 292270"/>
                <a:gd name="connsiteY266" fmla="*/ 43150 h 336550"/>
                <a:gd name="connsiteX267" fmla="*/ 205155 w 292270"/>
                <a:gd name="connsiteY267" fmla="*/ 56400 h 336550"/>
                <a:gd name="connsiteX268" fmla="*/ 194641 w 292270"/>
                <a:gd name="connsiteY268" fmla="*/ 40500 h 336550"/>
                <a:gd name="connsiteX269" fmla="*/ 195956 w 292270"/>
                <a:gd name="connsiteY269" fmla="*/ 33875 h 336550"/>
                <a:gd name="connsiteX270" fmla="*/ 186756 w 292270"/>
                <a:gd name="connsiteY270" fmla="*/ 31225 h 336550"/>
                <a:gd name="connsiteX271" fmla="*/ 186756 w 292270"/>
                <a:gd name="connsiteY271" fmla="*/ 55075 h 336550"/>
                <a:gd name="connsiteX272" fmla="*/ 182814 w 292270"/>
                <a:gd name="connsiteY272" fmla="*/ 55075 h 336550"/>
                <a:gd name="connsiteX273" fmla="*/ 181500 w 292270"/>
                <a:gd name="connsiteY273" fmla="*/ 55075 h 336550"/>
                <a:gd name="connsiteX274" fmla="*/ 181500 w 292270"/>
                <a:gd name="connsiteY274" fmla="*/ 32550 h 336550"/>
                <a:gd name="connsiteX275" fmla="*/ 178872 w 292270"/>
                <a:gd name="connsiteY275" fmla="*/ 33875 h 336550"/>
                <a:gd name="connsiteX276" fmla="*/ 177557 w 292270"/>
                <a:gd name="connsiteY276" fmla="*/ 33875 h 336550"/>
                <a:gd name="connsiteX277" fmla="*/ 176243 w 292270"/>
                <a:gd name="connsiteY277" fmla="*/ 33875 h 336550"/>
                <a:gd name="connsiteX278" fmla="*/ 176243 w 292270"/>
                <a:gd name="connsiteY278" fmla="*/ 31225 h 336550"/>
                <a:gd name="connsiteX279" fmla="*/ 176243 w 292270"/>
                <a:gd name="connsiteY279" fmla="*/ 29900 h 336550"/>
                <a:gd name="connsiteX280" fmla="*/ 177557 w 292270"/>
                <a:gd name="connsiteY280" fmla="*/ 29900 h 336550"/>
                <a:gd name="connsiteX281" fmla="*/ 168358 w 292270"/>
                <a:gd name="connsiteY281" fmla="*/ 28575 h 336550"/>
                <a:gd name="connsiteX282" fmla="*/ 172301 w 292270"/>
                <a:gd name="connsiteY282" fmla="*/ 40500 h 336550"/>
                <a:gd name="connsiteX283" fmla="*/ 161787 w 292270"/>
                <a:gd name="connsiteY283" fmla="*/ 56400 h 336550"/>
                <a:gd name="connsiteX284" fmla="*/ 151274 w 292270"/>
                <a:gd name="connsiteY284" fmla="*/ 40500 h 336550"/>
                <a:gd name="connsiteX285" fmla="*/ 156531 w 292270"/>
                <a:gd name="connsiteY285" fmla="*/ 28575 h 336550"/>
                <a:gd name="connsiteX286" fmla="*/ 144703 w 292270"/>
                <a:gd name="connsiteY286" fmla="*/ 28575 h 336550"/>
                <a:gd name="connsiteX287" fmla="*/ 164533 w 292270"/>
                <a:gd name="connsiteY287" fmla="*/ 0 h 336550"/>
                <a:gd name="connsiteX288" fmla="*/ 266895 w 292270"/>
                <a:gd name="connsiteY288" fmla="*/ 48642 h 336550"/>
                <a:gd name="connsiteX289" fmla="*/ 291829 w 292270"/>
                <a:gd name="connsiteY289" fmla="*/ 130150 h 336550"/>
                <a:gd name="connsiteX290" fmla="*/ 269520 w 292270"/>
                <a:gd name="connsiteY290" fmla="*/ 206400 h 336550"/>
                <a:gd name="connsiteX291" fmla="*/ 257709 w 292270"/>
                <a:gd name="connsiteY291" fmla="*/ 324718 h 336550"/>
                <a:gd name="connsiteX292" fmla="*/ 256396 w 292270"/>
                <a:gd name="connsiteY292" fmla="*/ 332606 h 336550"/>
                <a:gd name="connsiteX293" fmla="*/ 249835 w 292270"/>
                <a:gd name="connsiteY293" fmla="*/ 336550 h 336550"/>
                <a:gd name="connsiteX294" fmla="*/ 105478 w 292270"/>
                <a:gd name="connsiteY294" fmla="*/ 336550 h 336550"/>
                <a:gd name="connsiteX295" fmla="*/ 97604 w 292270"/>
                <a:gd name="connsiteY295" fmla="*/ 331292 h 336550"/>
                <a:gd name="connsiteX296" fmla="*/ 96292 w 292270"/>
                <a:gd name="connsiteY296" fmla="*/ 315516 h 336550"/>
                <a:gd name="connsiteX297" fmla="*/ 96292 w 292270"/>
                <a:gd name="connsiteY297" fmla="*/ 312887 h 336550"/>
                <a:gd name="connsiteX298" fmla="*/ 71357 w 292270"/>
                <a:gd name="connsiteY298" fmla="*/ 294481 h 336550"/>
                <a:gd name="connsiteX299" fmla="*/ 31987 w 292270"/>
                <a:gd name="connsiteY299" fmla="*/ 278706 h 336550"/>
                <a:gd name="connsiteX300" fmla="*/ 25426 w 292270"/>
                <a:gd name="connsiteY300" fmla="*/ 236637 h 336550"/>
                <a:gd name="connsiteX301" fmla="*/ 21489 w 292270"/>
                <a:gd name="connsiteY301" fmla="*/ 209029 h 336550"/>
                <a:gd name="connsiteX302" fmla="*/ 16239 w 292270"/>
                <a:gd name="connsiteY302" fmla="*/ 205085 h 336550"/>
                <a:gd name="connsiteX303" fmla="*/ 491 w 292270"/>
                <a:gd name="connsiteY303" fmla="*/ 191939 h 336550"/>
                <a:gd name="connsiteX304" fmla="*/ 4428 w 292270"/>
                <a:gd name="connsiteY304" fmla="*/ 177478 h 336550"/>
                <a:gd name="connsiteX305" fmla="*/ 24113 w 292270"/>
                <a:gd name="connsiteY305" fmla="*/ 126206 h 336550"/>
                <a:gd name="connsiteX306" fmla="*/ 29363 w 292270"/>
                <a:gd name="connsiteY306" fmla="*/ 97284 h 336550"/>
                <a:gd name="connsiteX307" fmla="*/ 81856 w 292270"/>
                <a:gd name="connsiteY307" fmla="*/ 26293 h 336550"/>
                <a:gd name="connsiteX308" fmla="*/ 164533 w 292270"/>
                <a:gd name="connsiteY308"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Lst>
              <a:rect l="l" t="t" r="r" b="b"/>
              <a:pathLst>
                <a:path w="292270" h="336550">
                  <a:moveTo>
                    <a:pt x="184010" y="131763"/>
                  </a:moveTo>
                  <a:cubicBezTo>
                    <a:pt x="179928" y="131763"/>
                    <a:pt x="178567" y="135573"/>
                    <a:pt x="178567" y="141923"/>
                  </a:cubicBezTo>
                  <a:cubicBezTo>
                    <a:pt x="178567" y="147003"/>
                    <a:pt x="179928" y="150813"/>
                    <a:pt x="184010" y="150813"/>
                  </a:cubicBezTo>
                  <a:cubicBezTo>
                    <a:pt x="188092" y="150813"/>
                    <a:pt x="188092" y="144463"/>
                    <a:pt x="188092" y="141923"/>
                  </a:cubicBezTo>
                  <a:cubicBezTo>
                    <a:pt x="188092" y="138113"/>
                    <a:pt x="188092" y="131763"/>
                    <a:pt x="184010" y="131763"/>
                  </a:cubicBezTo>
                  <a:close/>
                  <a:moveTo>
                    <a:pt x="141147" y="131763"/>
                  </a:moveTo>
                  <a:cubicBezTo>
                    <a:pt x="138425" y="131763"/>
                    <a:pt x="135704" y="135573"/>
                    <a:pt x="135704" y="141923"/>
                  </a:cubicBezTo>
                  <a:cubicBezTo>
                    <a:pt x="135704" y="147003"/>
                    <a:pt x="138425" y="150813"/>
                    <a:pt x="141147" y="150813"/>
                  </a:cubicBezTo>
                  <a:cubicBezTo>
                    <a:pt x="145229" y="150813"/>
                    <a:pt x="145229" y="144463"/>
                    <a:pt x="145229" y="141923"/>
                  </a:cubicBezTo>
                  <a:cubicBezTo>
                    <a:pt x="145229" y="138113"/>
                    <a:pt x="145229" y="131763"/>
                    <a:pt x="141147" y="131763"/>
                  </a:cubicBezTo>
                  <a:close/>
                  <a:moveTo>
                    <a:pt x="96811" y="131763"/>
                  </a:moveTo>
                  <a:cubicBezTo>
                    <a:pt x="95488" y="131763"/>
                    <a:pt x="94165" y="132822"/>
                    <a:pt x="92842" y="134938"/>
                  </a:cubicBezTo>
                  <a:cubicBezTo>
                    <a:pt x="95488" y="134938"/>
                    <a:pt x="98134" y="134938"/>
                    <a:pt x="100780" y="134938"/>
                  </a:cubicBezTo>
                  <a:cubicBezTo>
                    <a:pt x="100780" y="132822"/>
                    <a:pt x="99457" y="131763"/>
                    <a:pt x="96811" y="131763"/>
                  </a:cubicBezTo>
                  <a:close/>
                  <a:moveTo>
                    <a:pt x="225310" y="127000"/>
                  </a:moveTo>
                  <a:cubicBezTo>
                    <a:pt x="226721" y="127000"/>
                    <a:pt x="226721" y="127000"/>
                    <a:pt x="226721" y="127000"/>
                  </a:cubicBezTo>
                  <a:cubicBezTo>
                    <a:pt x="226721" y="127000"/>
                    <a:pt x="226721" y="127000"/>
                    <a:pt x="229543" y="127000"/>
                  </a:cubicBezTo>
                  <a:cubicBezTo>
                    <a:pt x="230954" y="127000"/>
                    <a:pt x="230954" y="127000"/>
                    <a:pt x="230954" y="127000"/>
                  </a:cubicBezTo>
                  <a:cubicBezTo>
                    <a:pt x="230954" y="127000"/>
                    <a:pt x="230954" y="127000"/>
                    <a:pt x="230954" y="155792"/>
                  </a:cubicBezTo>
                  <a:cubicBezTo>
                    <a:pt x="230954" y="155792"/>
                    <a:pt x="230954" y="157163"/>
                    <a:pt x="229543" y="157163"/>
                  </a:cubicBezTo>
                  <a:cubicBezTo>
                    <a:pt x="229543" y="157163"/>
                    <a:pt x="229543" y="157163"/>
                    <a:pt x="225310" y="157163"/>
                  </a:cubicBezTo>
                  <a:cubicBezTo>
                    <a:pt x="225310" y="157163"/>
                    <a:pt x="225310" y="155792"/>
                    <a:pt x="225310" y="155792"/>
                  </a:cubicBezTo>
                  <a:cubicBezTo>
                    <a:pt x="225310" y="155792"/>
                    <a:pt x="225310" y="155792"/>
                    <a:pt x="225310" y="132484"/>
                  </a:cubicBezTo>
                  <a:cubicBezTo>
                    <a:pt x="225310" y="132484"/>
                    <a:pt x="225310" y="132484"/>
                    <a:pt x="221076" y="133855"/>
                  </a:cubicBezTo>
                  <a:cubicBezTo>
                    <a:pt x="221076" y="135227"/>
                    <a:pt x="221076" y="135227"/>
                    <a:pt x="221076" y="135227"/>
                  </a:cubicBezTo>
                  <a:cubicBezTo>
                    <a:pt x="219665" y="133855"/>
                    <a:pt x="219665" y="133855"/>
                    <a:pt x="219665" y="133855"/>
                  </a:cubicBezTo>
                  <a:cubicBezTo>
                    <a:pt x="219665" y="133855"/>
                    <a:pt x="219665" y="133855"/>
                    <a:pt x="219665" y="131113"/>
                  </a:cubicBezTo>
                  <a:cubicBezTo>
                    <a:pt x="218254" y="131113"/>
                    <a:pt x="219665" y="129742"/>
                    <a:pt x="219665" y="129742"/>
                  </a:cubicBezTo>
                  <a:cubicBezTo>
                    <a:pt x="219665" y="129742"/>
                    <a:pt x="219665" y="129742"/>
                    <a:pt x="225310" y="127000"/>
                  </a:cubicBezTo>
                  <a:close/>
                  <a:moveTo>
                    <a:pt x="203791" y="127000"/>
                  </a:moveTo>
                  <a:cubicBezTo>
                    <a:pt x="203791" y="127000"/>
                    <a:pt x="203791" y="127000"/>
                    <a:pt x="207495" y="127000"/>
                  </a:cubicBezTo>
                  <a:cubicBezTo>
                    <a:pt x="207495" y="127000"/>
                    <a:pt x="208730" y="127000"/>
                    <a:pt x="208730" y="127000"/>
                  </a:cubicBezTo>
                  <a:cubicBezTo>
                    <a:pt x="208730" y="127000"/>
                    <a:pt x="208730" y="127000"/>
                    <a:pt x="208730" y="155792"/>
                  </a:cubicBezTo>
                  <a:cubicBezTo>
                    <a:pt x="208730" y="155792"/>
                    <a:pt x="207495" y="157163"/>
                    <a:pt x="207495" y="157163"/>
                  </a:cubicBezTo>
                  <a:cubicBezTo>
                    <a:pt x="207495" y="157163"/>
                    <a:pt x="207495" y="157163"/>
                    <a:pt x="203791" y="157163"/>
                  </a:cubicBezTo>
                  <a:cubicBezTo>
                    <a:pt x="203791" y="157163"/>
                    <a:pt x="202556" y="155792"/>
                    <a:pt x="202556" y="155792"/>
                  </a:cubicBezTo>
                  <a:cubicBezTo>
                    <a:pt x="202556" y="155792"/>
                    <a:pt x="202556" y="155792"/>
                    <a:pt x="202556" y="132484"/>
                  </a:cubicBezTo>
                  <a:cubicBezTo>
                    <a:pt x="202556" y="132484"/>
                    <a:pt x="202556" y="132484"/>
                    <a:pt x="200086" y="133855"/>
                  </a:cubicBezTo>
                  <a:cubicBezTo>
                    <a:pt x="200086" y="135227"/>
                    <a:pt x="198852" y="135227"/>
                    <a:pt x="198852" y="135227"/>
                  </a:cubicBezTo>
                  <a:cubicBezTo>
                    <a:pt x="198852" y="133855"/>
                    <a:pt x="198852" y="133855"/>
                    <a:pt x="198852" y="133855"/>
                  </a:cubicBezTo>
                  <a:cubicBezTo>
                    <a:pt x="198852" y="133855"/>
                    <a:pt x="198852" y="133855"/>
                    <a:pt x="197617" y="131113"/>
                  </a:cubicBezTo>
                  <a:cubicBezTo>
                    <a:pt x="197617" y="131113"/>
                    <a:pt x="197617" y="129742"/>
                    <a:pt x="198852" y="129742"/>
                  </a:cubicBezTo>
                  <a:cubicBezTo>
                    <a:pt x="198852" y="129742"/>
                    <a:pt x="198852" y="129742"/>
                    <a:pt x="203791" y="127000"/>
                  </a:cubicBezTo>
                  <a:close/>
                  <a:moveTo>
                    <a:pt x="183964" y="127000"/>
                  </a:moveTo>
                  <a:cubicBezTo>
                    <a:pt x="189044" y="127000"/>
                    <a:pt x="192854" y="132246"/>
                    <a:pt x="192854" y="141426"/>
                  </a:cubicBezTo>
                  <a:cubicBezTo>
                    <a:pt x="192854" y="151918"/>
                    <a:pt x="189044" y="157163"/>
                    <a:pt x="182694" y="157163"/>
                  </a:cubicBezTo>
                  <a:cubicBezTo>
                    <a:pt x="177614" y="157163"/>
                    <a:pt x="173804" y="151918"/>
                    <a:pt x="173804" y="142737"/>
                  </a:cubicBezTo>
                  <a:cubicBezTo>
                    <a:pt x="173804" y="133557"/>
                    <a:pt x="177614" y="127000"/>
                    <a:pt x="183964" y="127000"/>
                  </a:cubicBezTo>
                  <a:close/>
                  <a:moveTo>
                    <a:pt x="161699" y="127000"/>
                  </a:moveTo>
                  <a:cubicBezTo>
                    <a:pt x="161699" y="127000"/>
                    <a:pt x="161699" y="127000"/>
                    <a:pt x="164478" y="127000"/>
                  </a:cubicBezTo>
                  <a:cubicBezTo>
                    <a:pt x="165867" y="127000"/>
                    <a:pt x="165867" y="127000"/>
                    <a:pt x="165867" y="127000"/>
                  </a:cubicBezTo>
                  <a:cubicBezTo>
                    <a:pt x="165867" y="127000"/>
                    <a:pt x="165867" y="127000"/>
                    <a:pt x="165867" y="155792"/>
                  </a:cubicBezTo>
                  <a:cubicBezTo>
                    <a:pt x="165867" y="155792"/>
                    <a:pt x="165867" y="157163"/>
                    <a:pt x="164478" y="157163"/>
                  </a:cubicBezTo>
                  <a:cubicBezTo>
                    <a:pt x="164478" y="157163"/>
                    <a:pt x="164478" y="157163"/>
                    <a:pt x="161699" y="157163"/>
                  </a:cubicBezTo>
                  <a:cubicBezTo>
                    <a:pt x="160310" y="157163"/>
                    <a:pt x="160310" y="155792"/>
                    <a:pt x="160310" y="155792"/>
                  </a:cubicBezTo>
                  <a:cubicBezTo>
                    <a:pt x="160310" y="155792"/>
                    <a:pt x="160310" y="155792"/>
                    <a:pt x="160310" y="132484"/>
                  </a:cubicBezTo>
                  <a:cubicBezTo>
                    <a:pt x="160310" y="132484"/>
                    <a:pt x="160310" y="132484"/>
                    <a:pt x="156143" y="133855"/>
                  </a:cubicBezTo>
                  <a:cubicBezTo>
                    <a:pt x="156143" y="135227"/>
                    <a:pt x="156143" y="135227"/>
                    <a:pt x="156143" y="135227"/>
                  </a:cubicBezTo>
                  <a:cubicBezTo>
                    <a:pt x="154754" y="133855"/>
                    <a:pt x="154754" y="133855"/>
                    <a:pt x="154754" y="133855"/>
                  </a:cubicBezTo>
                  <a:cubicBezTo>
                    <a:pt x="154754" y="133855"/>
                    <a:pt x="154754" y="133855"/>
                    <a:pt x="154754" y="131113"/>
                  </a:cubicBezTo>
                  <a:cubicBezTo>
                    <a:pt x="154754" y="131113"/>
                    <a:pt x="154754" y="129742"/>
                    <a:pt x="154754" y="129742"/>
                  </a:cubicBezTo>
                  <a:cubicBezTo>
                    <a:pt x="154754" y="129742"/>
                    <a:pt x="154754" y="129742"/>
                    <a:pt x="161699" y="127000"/>
                  </a:cubicBezTo>
                  <a:close/>
                  <a:moveTo>
                    <a:pt x="141261" y="127000"/>
                  </a:moveTo>
                  <a:cubicBezTo>
                    <a:pt x="147710" y="127000"/>
                    <a:pt x="151580" y="132246"/>
                    <a:pt x="151580" y="141426"/>
                  </a:cubicBezTo>
                  <a:cubicBezTo>
                    <a:pt x="151580" y="151918"/>
                    <a:pt x="147710" y="157163"/>
                    <a:pt x="141261" y="157163"/>
                  </a:cubicBezTo>
                  <a:cubicBezTo>
                    <a:pt x="134811" y="157163"/>
                    <a:pt x="130942" y="151918"/>
                    <a:pt x="130942" y="142737"/>
                  </a:cubicBezTo>
                  <a:cubicBezTo>
                    <a:pt x="130942" y="133557"/>
                    <a:pt x="134811" y="127000"/>
                    <a:pt x="141261" y="127000"/>
                  </a:cubicBezTo>
                  <a:close/>
                  <a:moveTo>
                    <a:pt x="247736" y="80963"/>
                  </a:moveTo>
                  <a:cubicBezTo>
                    <a:pt x="245015" y="80963"/>
                    <a:pt x="243654" y="85091"/>
                    <a:pt x="243654" y="91970"/>
                  </a:cubicBezTo>
                  <a:cubicBezTo>
                    <a:pt x="243654" y="97474"/>
                    <a:pt x="245015" y="101601"/>
                    <a:pt x="247736" y="101601"/>
                  </a:cubicBezTo>
                  <a:cubicBezTo>
                    <a:pt x="251818" y="101601"/>
                    <a:pt x="253179" y="94722"/>
                    <a:pt x="253179" y="90594"/>
                  </a:cubicBezTo>
                  <a:cubicBezTo>
                    <a:pt x="253179" y="87843"/>
                    <a:pt x="251818" y="80963"/>
                    <a:pt x="247736" y="80963"/>
                  </a:cubicBezTo>
                  <a:close/>
                  <a:moveTo>
                    <a:pt x="205328" y="80963"/>
                  </a:moveTo>
                  <a:cubicBezTo>
                    <a:pt x="203060" y="80963"/>
                    <a:pt x="200792" y="85091"/>
                    <a:pt x="200792" y="91970"/>
                  </a:cubicBezTo>
                  <a:cubicBezTo>
                    <a:pt x="200792" y="97474"/>
                    <a:pt x="203060" y="101601"/>
                    <a:pt x="205328" y="101601"/>
                  </a:cubicBezTo>
                  <a:cubicBezTo>
                    <a:pt x="208730" y="101601"/>
                    <a:pt x="208730" y="94722"/>
                    <a:pt x="208730" y="90594"/>
                  </a:cubicBezTo>
                  <a:cubicBezTo>
                    <a:pt x="208730" y="87843"/>
                    <a:pt x="208730" y="80963"/>
                    <a:pt x="205328" y="80963"/>
                  </a:cubicBezTo>
                  <a:close/>
                  <a:moveTo>
                    <a:pt x="184010" y="80963"/>
                  </a:moveTo>
                  <a:cubicBezTo>
                    <a:pt x="179928" y="80963"/>
                    <a:pt x="178567" y="85091"/>
                    <a:pt x="178567" y="91970"/>
                  </a:cubicBezTo>
                  <a:cubicBezTo>
                    <a:pt x="178567" y="97474"/>
                    <a:pt x="179928" y="101601"/>
                    <a:pt x="184010" y="101601"/>
                  </a:cubicBezTo>
                  <a:cubicBezTo>
                    <a:pt x="188092" y="101601"/>
                    <a:pt x="188092" y="94722"/>
                    <a:pt x="188092" y="90594"/>
                  </a:cubicBezTo>
                  <a:cubicBezTo>
                    <a:pt x="188092" y="87843"/>
                    <a:pt x="188092" y="80963"/>
                    <a:pt x="184010" y="80963"/>
                  </a:cubicBezTo>
                  <a:close/>
                  <a:moveTo>
                    <a:pt x="162011" y="80963"/>
                  </a:moveTo>
                  <a:cubicBezTo>
                    <a:pt x="159290" y="80963"/>
                    <a:pt x="157929" y="85091"/>
                    <a:pt x="157929" y="91970"/>
                  </a:cubicBezTo>
                  <a:cubicBezTo>
                    <a:pt x="157929" y="97474"/>
                    <a:pt x="159290" y="101601"/>
                    <a:pt x="162011" y="101601"/>
                  </a:cubicBezTo>
                  <a:cubicBezTo>
                    <a:pt x="166093" y="101601"/>
                    <a:pt x="167454" y="94722"/>
                    <a:pt x="167454" y="90594"/>
                  </a:cubicBezTo>
                  <a:cubicBezTo>
                    <a:pt x="167454" y="87843"/>
                    <a:pt x="166093" y="80963"/>
                    <a:pt x="162011" y="80963"/>
                  </a:cubicBezTo>
                  <a:close/>
                  <a:moveTo>
                    <a:pt x="76173" y="80963"/>
                  </a:moveTo>
                  <a:cubicBezTo>
                    <a:pt x="73527" y="80963"/>
                    <a:pt x="72204" y="85091"/>
                    <a:pt x="72204" y="91970"/>
                  </a:cubicBezTo>
                  <a:cubicBezTo>
                    <a:pt x="72204" y="97474"/>
                    <a:pt x="73527" y="101601"/>
                    <a:pt x="76173" y="101601"/>
                  </a:cubicBezTo>
                  <a:cubicBezTo>
                    <a:pt x="80142" y="101601"/>
                    <a:pt x="80142" y="94722"/>
                    <a:pt x="80142" y="90594"/>
                  </a:cubicBezTo>
                  <a:cubicBezTo>
                    <a:pt x="80142" y="87843"/>
                    <a:pt x="80142" y="80963"/>
                    <a:pt x="76173" y="80963"/>
                  </a:cubicBezTo>
                  <a:close/>
                  <a:moveTo>
                    <a:pt x="225310" y="76200"/>
                  </a:moveTo>
                  <a:cubicBezTo>
                    <a:pt x="226721" y="76200"/>
                    <a:pt x="226721" y="76200"/>
                    <a:pt x="226721" y="76200"/>
                  </a:cubicBezTo>
                  <a:cubicBezTo>
                    <a:pt x="226721" y="76200"/>
                    <a:pt x="226721" y="76200"/>
                    <a:pt x="229543" y="76200"/>
                  </a:cubicBezTo>
                  <a:cubicBezTo>
                    <a:pt x="230954" y="76200"/>
                    <a:pt x="230954" y="77511"/>
                    <a:pt x="230954" y="77511"/>
                  </a:cubicBezTo>
                  <a:cubicBezTo>
                    <a:pt x="230954" y="77511"/>
                    <a:pt x="230954" y="77511"/>
                    <a:pt x="230954" y="105052"/>
                  </a:cubicBezTo>
                  <a:cubicBezTo>
                    <a:pt x="230954" y="105052"/>
                    <a:pt x="230954" y="106363"/>
                    <a:pt x="229543" y="106363"/>
                  </a:cubicBezTo>
                  <a:cubicBezTo>
                    <a:pt x="229543" y="106363"/>
                    <a:pt x="229543" y="106363"/>
                    <a:pt x="225310" y="106363"/>
                  </a:cubicBezTo>
                  <a:cubicBezTo>
                    <a:pt x="225310" y="106363"/>
                    <a:pt x="225310" y="105052"/>
                    <a:pt x="225310" y="105052"/>
                  </a:cubicBezTo>
                  <a:cubicBezTo>
                    <a:pt x="225310" y="105052"/>
                    <a:pt x="225310" y="105052"/>
                    <a:pt x="225310" y="82757"/>
                  </a:cubicBezTo>
                  <a:cubicBezTo>
                    <a:pt x="225310" y="82757"/>
                    <a:pt x="225310" y="82757"/>
                    <a:pt x="221076" y="84069"/>
                  </a:cubicBezTo>
                  <a:cubicBezTo>
                    <a:pt x="219665" y="84069"/>
                    <a:pt x="219665" y="84069"/>
                    <a:pt x="219665" y="84069"/>
                  </a:cubicBezTo>
                  <a:cubicBezTo>
                    <a:pt x="219665" y="84069"/>
                    <a:pt x="219665" y="84069"/>
                    <a:pt x="219665" y="81446"/>
                  </a:cubicBezTo>
                  <a:cubicBezTo>
                    <a:pt x="218254" y="80134"/>
                    <a:pt x="219665" y="80134"/>
                    <a:pt x="219665" y="80134"/>
                  </a:cubicBezTo>
                  <a:cubicBezTo>
                    <a:pt x="219665" y="80134"/>
                    <a:pt x="219665" y="80134"/>
                    <a:pt x="225310" y="76200"/>
                  </a:cubicBezTo>
                  <a:close/>
                  <a:moveTo>
                    <a:pt x="205555" y="76200"/>
                  </a:moveTo>
                  <a:cubicBezTo>
                    <a:pt x="212500" y="76200"/>
                    <a:pt x="216667" y="81446"/>
                    <a:pt x="216667" y="90626"/>
                  </a:cubicBezTo>
                  <a:cubicBezTo>
                    <a:pt x="216667" y="101118"/>
                    <a:pt x="212500" y="106363"/>
                    <a:pt x="205555" y="106363"/>
                  </a:cubicBezTo>
                  <a:cubicBezTo>
                    <a:pt x="198609" y="106363"/>
                    <a:pt x="194442" y="101118"/>
                    <a:pt x="194442" y="91937"/>
                  </a:cubicBezTo>
                  <a:cubicBezTo>
                    <a:pt x="194442" y="81446"/>
                    <a:pt x="198609" y="76200"/>
                    <a:pt x="205555" y="76200"/>
                  </a:cubicBezTo>
                  <a:close/>
                  <a:moveTo>
                    <a:pt x="183964" y="76200"/>
                  </a:moveTo>
                  <a:cubicBezTo>
                    <a:pt x="189044" y="76200"/>
                    <a:pt x="192854" y="81446"/>
                    <a:pt x="192854" y="90626"/>
                  </a:cubicBezTo>
                  <a:cubicBezTo>
                    <a:pt x="192854" y="101118"/>
                    <a:pt x="189044" y="106363"/>
                    <a:pt x="182694" y="106363"/>
                  </a:cubicBezTo>
                  <a:cubicBezTo>
                    <a:pt x="177614" y="106363"/>
                    <a:pt x="173804" y="101118"/>
                    <a:pt x="173804" y="91937"/>
                  </a:cubicBezTo>
                  <a:cubicBezTo>
                    <a:pt x="173804" y="81446"/>
                    <a:pt x="177614" y="76200"/>
                    <a:pt x="183964" y="76200"/>
                  </a:cubicBezTo>
                  <a:close/>
                  <a:moveTo>
                    <a:pt x="161898" y="76200"/>
                  </a:moveTo>
                  <a:cubicBezTo>
                    <a:pt x="168347" y="76200"/>
                    <a:pt x="172217" y="81446"/>
                    <a:pt x="172217" y="90626"/>
                  </a:cubicBezTo>
                  <a:cubicBezTo>
                    <a:pt x="172217" y="101118"/>
                    <a:pt x="168347" y="106363"/>
                    <a:pt x="161898" y="106363"/>
                  </a:cubicBezTo>
                  <a:cubicBezTo>
                    <a:pt x="155448" y="106363"/>
                    <a:pt x="152869" y="101118"/>
                    <a:pt x="151579" y="91937"/>
                  </a:cubicBezTo>
                  <a:cubicBezTo>
                    <a:pt x="151579" y="81446"/>
                    <a:pt x="156738" y="76200"/>
                    <a:pt x="161898" y="76200"/>
                  </a:cubicBezTo>
                  <a:close/>
                  <a:moveTo>
                    <a:pt x="139584" y="76200"/>
                  </a:moveTo>
                  <a:cubicBezTo>
                    <a:pt x="139584" y="76200"/>
                    <a:pt x="139584" y="76200"/>
                    <a:pt x="140996" y="76200"/>
                  </a:cubicBezTo>
                  <a:cubicBezTo>
                    <a:pt x="140996" y="76200"/>
                    <a:pt x="140996" y="76200"/>
                    <a:pt x="143818" y="76200"/>
                  </a:cubicBezTo>
                  <a:cubicBezTo>
                    <a:pt x="143818" y="76200"/>
                    <a:pt x="145229" y="77511"/>
                    <a:pt x="145229" y="77511"/>
                  </a:cubicBezTo>
                  <a:cubicBezTo>
                    <a:pt x="145229" y="77511"/>
                    <a:pt x="145229" y="77511"/>
                    <a:pt x="145229" y="105052"/>
                  </a:cubicBezTo>
                  <a:cubicBezTo>
                    <a:pt x="145229" y="105052"/>
                    <a:pt x="143818" y="106363"/>
                    <a:pt x="143818" y="106363"/>
                  </a:cubicBezTo>
                  <a:cubicBezTo>
                    <a:pt x="143818" y="106363"/>
                    <a:pt x="143818" y="106363"/>
                    <a:pt x="139584" y="106363"/>
                  </a:cubicBezTo>
                  <a:cubicBezTo>
                    <a:pt x="139584" y="106363"/>
                    <a:pt x="139584" y="105052"/>
                    <a:pt x="139584" y="105052"/>
                  </a:cubicBezTo>
                  <a:cubicBezTo>
                    <a:pt x="139584" y="105052"/>
                    <a:pt x="139584" y="105052"/>
                    <a:pt x="139584" y="82757"/>
                  </a:cubicBezTo>
                  <a:cubicBezTo>
                    <a:pt x="139584" y="82757"/>
                    <a:pt x="139584" y="82757"/>
                    <a:pt x="135351" y="84069"/>
                  </a:cubicBezTo>
                  <a:cubicBezTo>
                    <a:pt x="135351" y="84069"/>
                    <a:pt x="135351" y="84069"/>
                    <a:pt x="133940" y="84069"/>
                  </a:cubicBezTo>
                  <a:lnTo>
                    <a:pt x="132529" y="81446"/>
                  </a:lnTo>
                  <a:cubicBezTo>
                    <a:pt x="132529" y="80134"/>
                    <a:pt x="132529" y="80134"/>
                    <a:pt x="133940" y="80134"/>
                  </a:cubicBezTo>
                  <a:cubicBezTo>
                    <a:pt x="133940" y="80134"/>
                    <a:pt x="133940" y="80134"/>
                    <a:pt x="139584" y="76200"/>
                  </a:cubicBezTo>
                  <a:close/>
                  <a:moveTo>
                    <a:pt x="118837" y="76200"/>
                  </a:moveTo>
                  <a:cubicBezTo>
                    <a:pt x="118837" y="76200"/>
                    <a:pt x="118837" y="76200"/>
                    <a:pt x="123005" y="76200"/>
                  </a:cubicBezTo>
                  <a:cubicBezTo>
                    <a:pt x="123005" y="76200"/>
                    <a:pt x="123005" y="77511"/>
                    <a:pt x="123005" y="77511"/>
                  </a:cubicBezTo>
                  <a:cubicBezTo>
                    <a:pt x="123005" y="77511"/>
                    <a:pt x="123005" y="77511"/>
                    <a:pt x="123005" y="105052"/>
                  </a:cubicBezTo>
                  <a:cubicBezTo>
                    <a:pt x="123005" y="105052"/>
                    <a:pt x="123005" y="106363"/>
                    <a:pt x="123005" y="106363"/>
                  </a:cubicBezTo>
                  <a:cubicBezTo>
                    <a:pt x="123005" y="106363"/>
                    <a:pt x="123005" y="106363"/>
                    <a:pt x="118837" y="106363"/>
                  </a:cubicBezTo>
                  <a:cubicBezTo>
                    <a:pt x="118837" y="106363"/>
                    <a:pt x="117448" y="105052"/>
                    <a:pt x="117448" y="105052"/>
                  </a:cubicBezTo>
                  <a:cubicBezTo>
                    <a:pt x="117448" y="105052"/>
                    <a:pt x="117448" y="105052"/>
                    <a:pt x="117448" y="82757"/>
                  </a:cubicBezTo>
                  <a:cubicBezTo>
                    <a:pt x="117448" y="82757"/>
                    <a:pt x="117448" y="82757"/>
                    <a:pt x="114670" y="84069"/>
                  </a:cubicBezTo>
                  <a:cubicBezTo>
                    <a:pt x="113281" y="84069"/>
                    <a:pt x="113281" y="84069"/>
                    <a:pt x="113281" y="84069"/>
                  </a:cubicBezTo>
                  <a:cubicBezTo>
                    <a:pt x="113281" y="84069"/>
                    <a:pt x="113281" y="84069"/>
                    <a:pt x="111892" y="81446"/>
                  </a:cubicBezTo>
                  <a:cubicBezTo>
                    <a:pt x="111892" y="80134"/>
                    <a:pt x="111892" y="80134"/>
                    <a:pt x="111892" y="80134"/>
                  </a:cubicBezTo>
                  <a:cubicBezTo>
                    <a:pt x="111892" y="80134"/>
                    <a:pt x="111892" y="80134"/>
                    <a:pt x="118837" y="76200"/>
                  </a:cubicBezTo>
                  <a:close/>
                  <a:moveTo>
                    <a:pt x="97207" y="76200"/>
                  </a:moveTo>
                  <a:cubicBezTo>
                    <a:pt x="97207" y="76200"/>
                    <a:pt x="97207" y="76200"/>
                    <a:pt x="99588" y="76200"/>
                  </a:cubicBezTo>
                  <a:cubicBezTo>
                    <a:pt x="100779" y="76200"/>
                    <a:pt x="100779" y="77511"/>
                    <a:pt x="100779" y="77511"/>
                  </a:cubicBezTo>
                  <a:cubicBezTo>
                    <a:pt x="100779" y="77511"/>
                    <a:pt x="100779" y="77511"/>
                    <a:pt x="100779" y="105052"/>
                  </a:cubicBezTo>
                  <a:cubicBezTo>
                    <a:pt x="100779" y="105052"/>
                    <a:pt x="100779" y="106363"/>
                    <a:pt x="99588" y="106363"/>
                  </a:cubicBezTo>
                  <a:cubicBezTo>
                    <a:pt x="99588" y="106363"/>
                    <a:pt x="99588" y="106363"/>
                    <a:pt x="97207" y="106363"/>
                  </a:cubicBezTo>
                  <a:cubicBezTo>
                    <a:pt x="96016" y="106363"/>
                    <a:pt x="96016" y="105052"/>
                    <a:pt x="96016" y="105052"/>
                  </a:cubicBezTo>
                  <a:cubicBezTo>
                    <a:pt x="96016" y="105052"/>
                    <a:pt x="96016" y="105052"/>
                    <a:pt x="96016" y="82757"/>
                  </a:cubicBezTo>
                  <a:cubicBezTo>
                    <a:pt x="96016" y="82757"/>
                    <a:pt x="96016" y="82757"/>
                    <a:pt x="92444" y="84069"/>
                  </a:cubicBezTo>
                  <a:cubicBezTo>
                    <a:pt x="91254" y="84069"/>
                    <a:pt x="91254" y="84069"/>
                    <a:pt x="91254" y="84069"/>
                  </a:cubicBezTo>
                  <a:cubicBezTo>
                    <a:pt x="91254" y="84069"/>
                    <a:pt x="91254" y="84069"/>
                    <a:pt x="91254" y="81446"/>
                  </a:cubicBezTo>
                  <a:cubicBezTo>
                    <a:pt x="91254" y="80134"/>
                    <a:pt x="91254" y="80134"/>
                    <a:pt x="91254" y="80134"/>
                  </a:cubicBezTo>
                  <a:cubicBezTo>
                    <a:pt x="91254" y="80134"/>
                    <a:pt x="91254" y="80134"/>
                    <a:pt x="97207" y="76200"/>
                  </a:cubicBezTo>
                  <a:close/>
                  <a:moveTo>
                    <a:pt x="201926" y="36513"/>
                  </a:moveTo>
                  <a:cubicBezTo>
                    <a:pt x="200792" y="37812"/>
                    <a:pt x="200792" y="39111"/>
                    <a:pt x="200792" y="40409"/>
                  </a:cubicBezTo>
                  <a:cubicBezTo>
                    <a:pt x="200792" y="46904"/>
                    <a:pt x="203060" y="50801"/>
                    <a:pt x="205328" y="50801"/>
                  </a:cubicBezTo>
                  <a:cubicBezTo>
                    <a:pt x="208730" y="50801"/>
                    <a:pt x="208730" y="44306"/>
                    <a:pt x="208730" y="40409"/>
                  </a:cubicBezTo>
                  <a:cubicBezTo>
                    <a:pt x="208730" y="40409"/>
                    <a:pt x="208730" y="40409"/>
                    <a:pt x="208730" y="39111"/>
                  </a:cubicBezTo>
                  <a:cubicBezTo>
                    <a:pt x="206462" y="37812"/>
                    <a:pt x="204194" y="36513"/>
                    <a:pt x="201926" y="36513"/>
                  </a:cubicBezTo>
                  <a:close/>
                  <a:moveTo>
                    <a:pt x="123005" y="34925"/>
                  </a:moveTo>
                  <a:cubicBezTo>
                    <a:pt x="120737" y="34925"/>
                    <a:pt x="118469" y="36248"/>
                    <a:pt x="116201" y="37571"/>
                  </a:cubicBezTo>
                  <a:cubicBezTo>
                    <a:pt x="116201" y="38894"/>
                    <a:pt x="115067" y="38894"/>
                    <a:pt x="115067" y="38894"/>
                  </a:cubicBezTo>
                  <a:cubicBezTo>
                    <a:pt x="115067" y="38894"/>
                    <a:pt x="115067" y="40216"/>
                    <a:pt x="115067" y="40216"/>
                  </a:cubicBezTo>
                  <a:cubicBezTo>
                    <a:pt x="115067" y="46831"/>
                    <a:pt x="116201" y="50800"/>
                    <a:pt x="119603" y="50800"/>
                  </a:cubicBezTo>
                  <a:cubicBezTo>
                    <a:pt x="123005" y="50800"/>
                    <a:pt x="123005" y="44185"/>
                    <a:pt x="123005" y="40216"/>
                  </a:cubicBezTo>
                  <a:cubicBezTo>
                    <a:pt x="123005" y="38894"/>
                    <a:pt x="123005" y="36248"/>
                    <a:pt x="123005" y="34925"/>
                  </a:cubicBezTo>
                  <a:close/>
                  <a:moveTo>
                    <a:pt x="162011" y="31750"/>
                  </a:moveTo>
                  <a:cubicBezTo>
                    <a:pt x="159290" y="31750"/>
                    <a:pt x="157929" y="35560"/>
                    <a:pt x="157929" y="40640"/>
                  </a:cubicBezTo>
                  <a:cubicBezTo>
                    <a:pt x="157929" y="46990"/>
                    <a:pt x="159290" y="50800"/>
                    <a:pt x="162011" y="50800"/>
                  </a:cubicBezTo>
                  <a:cubicBezTo>
                    <a:pt x="166093" y="50800"/>
                    <a:pt x="167454" y="44450"/>
                    <a:pt x="167454" y="40640"/>
                  </a:cubicBezTo>
                  <a:cubicBezTo>
                    <a:pt x="167454" y="36830"/>
                    <a:pt x="166093" y="31750"/>
                    <a:pt x="162011" y="31750"/>
                  </a:cubicBezTo>
                  <a:close/>
                  <a:moveTo>
                    <a:pt x="144703" y="28575"/>
                  </a:moveTo>
                  <a:cubicBezTo>
                    <a:pt x="144703" y="28575"/>
                    <a:pt x="144703" y="28575"/>
                    <a:pt x="144703" y="55075"/>
                  </a:cubicBezTo>
                  <a:cubicBezTo>
                    <a:pt x="144703" y="55075"/>
                    <a:pt x="143389" y="55075"/>
                    <a:pt x="143389" y="55075"/>
                  </a:cubicBezTo>
                  <a:cubicBezTo>
                    <a:pt x="143389" y="55075"/>
                    <a:pt x="143389" y="55075"/>
                    <a:pt x="139447" y="55075"/>
                  </a:cubicBezTo>
                  <a:cubicBezTo>
                    <a:pt x="139447" y="55075"/>
                    <a:pt x="139447" y="55075"/>
                    <a:pt x="139447" y="32550"/>
                  </a:cubicBezTo>
                  <a:cubicBezTo>
                    <a:pt x="139447" y="32550"/>
                    <a:pt x="139447" y="32550"/>
                    <a:pt x="135504" y="33875"/>
                  </a:cubicBezTo>
                  <a:cubicBezTo>
                    <a:pt x="135504" y="33875"/>
                    <a:pt x="135504" y="33875"/>
                    <a:pt x="134190" y="33875"/>
                  </a:cubicBezTo>
                  <a:cubicBezTo>
                    <a:pt x="134190" y="33875"/>
                    <a:pt x="134190" y="33875"/>
                    <a:pt x="132876" y="31225"/>
                  </a:cubicBezTo>
                  <a:cubicBezTo>
                    <a:pt x="131562" y="31225"/>
                    <a:pt x="130248" y="32550"/>
                    <a:pt x="127619" y="32550"/>
                  </a:cubicBezTo>
                  <a:cubicBezTo>
                    <a:pt x="128934" y="35200"/>
                    <a:pt x="128934" y="37850"/>
                    <a:pt x="128934" y="40500"/>
                  </a:cubicBezTo>
                  <a:cubicBezTo>
                    <a:pt x="128934" y="51100"/>
                    <a:pt x="124991" y="56400"/>
                    <a:pt x="118420" y="56400"/>
                  </a:cubicBezTo>
                  <a:cubicBezTo>
                    <a:pt x="113164" y="56400"/>
                    <a:pt x="109221" y="51100"/>
                    <a:pt x="109221" y="41825"/>
                  </a:cubicBezTo>
                  <a:cubicBezTo>
                    <a:pt x="106593" y="43150"/>
                    <a:pt x="103964" y="44475"/>
                    <a:pt x="101336" y="47125"/>
                  </a:cubicBezTo>
                  <a:cubicBezTo>
                    <a:pt x="101336" y="47125"/>
                    <a:pt x="101336" y="47125"/>
                    <a:pt x="101336" y="55075"/>
                  </a:cubicBezTo>
                  <a:cubicBezTo>
                    <a:pt x="101336" y="55075"/>
                    <a:pt x="101336" y="55075"/>
                    <a:pt x="100022" y="55075"/>
                  </a:cubicBezTo>
                  <a:cubicBezTo>
                    <a:pt x="100022" y="55075"/>
                    <a:pt x="100022" y="55075"/>
                    <a:pt x="97394" y="55075"/>
                  </a:cubicBezTo>
                  <a:cubicBezTo>
                    <a:pt x="96080" y="55075"/>
                    <a:pt x="96080" y="55075"/>
                    <a:pt x="96080" y="55075"/>
                  </a:cubicBezTo>
                  <a:cubicBezTo>
                    <a:pt x="96080" y="55075"/>
                    <a:pt x="96080" y="55075"/>
                    <a:pt x="96080" y="49775"/>
                  </a:cubicBezTo>
                  <a:cubicBezTo>
                    <a:pt x="85566" y="57725"/>
                    <a:pt x="77681" y="65675"/>
                    <a:pt x="72425" y="77600"/>
                  </a:cubicBezTo>
                  <a:cubicBezTo>
                    <a:pt x="73739" y="76275"/>
                    <a:pt x="75053" y="76275"/>
                    <a:pt x="76367" y="76275"/>
                  </a:cubicBezTo>
                  <a:cubicBezTo>
                    <a:pt x="82938" y="76275"/>
                    <a:pt x="86880" y="81575"/>
                    <a:pt x="86880" y="90850"/>
                  </a:cubicBezTo>
                  <a:cubicBezTo>
                    <a:pt x="86880" y="101450"/>
                    <a:pt x="82938" y="106750"/>
                    <a:pt x="76367" y="106750"/>
                  </a:cubicBezTo>
                  <a:cubicBezTo>
                    <a:pt x="71111" y="106750"/>
                    <a:pt x="68482" y="102775"/>
                    <a:pt x="67168" y="97475"/>
                  </a:cubicBezTo>
                  <a:cubicBezTo>
                    <a:pt x="65854" y="106750"/>
                    <a:pt x="69796" y="120000"/>
                    <a:pt x="75053" y="127950"/>
                  </a:cubicBezTo>
                  <a:cubicBezTo>
                    <a:pt x="75053" y="127950"/>
                    <a:pt x="76367" y="127950"/>
                    <a:pt x="76367" y="127950"/>
                  </a:cubicBezTo>
                  <a:cubicBezTo>
                    <a:pt x="76367" y="127950"/>
                    <a:pt x="76367" y="127950"/>
                    <a:pt x="78995" y="127950"/>
                  </a:cubicBezTo>
                  <a:cubicBezTo>
                    <a:pt x="78995" y="127950"/>
                    <a:pt x="80310" y="127950"/>
                    <a:pt x="80310" y="127950"/>
                  </a:cubicBezTo>
                  <a:cubicBezTo>
                    <a:pt x="80310" y="127950"/>
                    <a:pt x="80310" y="127950"/>
                    <a:pt x="80310" y="133250"/>
                  </a:cubicBezTo>
                  <a:cubicBezTo>
                    <a:pt x="82938" y="134575"/>
                    <a:pt x="85566" y="135900"/>
                    <a:pt x="88195" y="135900"/>
                  </a:cubicBezTo>
                  <a:cubicBezTo>
                    <a:pt x="89509" y="130600"/>
                    <a:pt x="93451" y="126625"/>
                    <a:pt x="97394" y="126625"/>
                  </a:cubicBezTo>
                  <a:cubicBezTo>
                    <a:pt x="102650" y="126625"/>
                    <a:pt x="106593" y="130600"/>
                    <a:pt x="107907" y="135900"/>
                  </a:cubicBezTo>
                  <a:cubicBezTo>
                    <a:pt x="110535" y="137225"/>
                    <a:pt x="113164" y="138550"/>
                    <a:pt x="114478" y="145175"/>
                  </a:cubicBezTo>
                  <a:cubicBezTo>
                    <a:pt x="115792" y="147825"/>
                    <a:pt x="115792" y="150475"/>
                    <a:pt x="117106" y="151800"/>
                  </a:cubicBezTo>
                  <a:cubicBezTo>
                    <a:pt x="117106" y="151800"/>
                    <a:pt x="117106" y="151800"/>
                    <a:pt x="117106" y="133250"/>
                  </a:cubicBezTo>
                  <a:cubicBezTo>
                    <a:pt x="117106" y="133250"/>
                    <a:pt x="117106" y="133250"/>
                    <a:pt x="114478" y="134575"/>
                  </a:cubicBezTo>
                  <a:cubicBezTo>
                    <a:pt x="113164" y="135900"/>
                    <a:pt x="113164" y="135900"/>
                    <a:pt x="113164" y="135900"/>
                  </a:cubicBezTo>
                  <a:cubicBezTo>
                    <a:pt x="113164" y="134575"/>
                    <a:pt x="113164" y="134575"/>
                    <a:pt x="113164" y="134575"/>
                  </a:cubicBezTo>
                  <a:cubicBezTo>
                    <a:pt x="113164" y="134575"/>
                    <a:pt x="113164" y="134575"/>
                    <a:pt x="111849" y="131925"/>
                  </a:cubicBezTo>
                  <a:cubicBezTo>
                    <a:pt x="111849" y="131925"/>
                    <a:pt x="111849" y="130600"/>
                    <a:pt x="111849" y="130600"/>
                  </a:cubicBezTo>
                  <a:cubicBezTo>
                    <a:pt x="111849" y="130600"/>
                    <a:pt x="111849" y="130600"/>
                    <a:pt x="118420" y="127950"/>
                  </a:cubicBezTo>
                  <a:cubicBezTo>
                    <a:pt x="118420" y="127950"/>
                    <a:pt x="118420" y="127950"/>
                    <a:pt x="122363" y="127950"/>
                  </a:cubicBezTo>
                  <a:cubicBezTo>
                    <a:pt x="122363" y="127950"/>
                    <a:pt x="122363" y="127950"/>
                    <a:pt x="122363" y="155775"/>
                  </a:cubicBezTo>
                  <a:cubicBezTo>
                    <a:pt x="122363" y="155775"/>
                    <a:pt x="122363" y="157100"/>
                    <a:pt x="122363" y="157100"/>
                  </a:cubicBezTo>
                  <a:cubicBezTo>
                    <a:pt x="122363" y="157100"/>
                    <a:pt x="122363" y="157100"/>
                    <a:pt x="121049" y="157100"/>
                  </a:cubicBezTo>
                  <a:cubicBezTo>
                    <a:pt x="123677" y="159750"/>
                    <a:pt x="128934" y="161075"/>
                    <a:pt x="135504" y="162400"/>
                  </a:cubicBezTo>
                  <a:cubicBezTo>
                    <a:pt x="144703" y="165050"/>
                    <a:pt x="159159" y="151800"/>
                    <a:pt x="161787" y="159750"/>
                  </a:cubicBezTo>
                  <a:cubicBezTo>
                    <a:pt x="164416" y="175650"/>
                    <a:pt x="173615" y="186250"/>
                    <a:pt x="181500" y="191550"/>
                  </a:cubicBezTo>
                  <a:cubicBezTo>
                    <a:pt x="181500" y="191550"/>
                    <a:pt x="181500" y="191550"/>
                    <a:pt x="181500" y="183600"/>
                  </a:cubicBezTo>
                  <a:cubicBezTo>
                    <a:pt x="181500" y="183600"/>
                    <a:pt x="181500" y="183600"/>
                    <a:pt x="178872" y="186250"/>
                  </a:cubicBezTo>
                  <a:cubicBezTo>
                    <a:pt x="177557" y="186250"/>
                    <a:pt x="177557" y="186250"/>
                    <a:pt x="177557" y="186250"/>
                  </a:cubicBezTo>
                  <a:cubicBezTo>
                    <a:pt x="177557" y="186250"/>
                    <a:pt x="177557" y="184925"/>
                    <a:pt x="176243" y="184925"/>
                  </a:cubicBezTo>
                  <a:cubicBezTo>
                    <a:pt x="176243" y="184925"/>
                    <a:pt x="176243" y="184925"/>
                    <a:pt x="176243" y="182275"/>
                  </a:cubicBezTo>
                  <a:cubicBezTo>
                    <a:pt x="176243" y="182275"/>
                    <a:pt x="176243" y="180950"/>
                    <a:pt x="176243" y="180950"/>
                  </a:cubicBezTo>
                  <a:cubicBezTo>
                    <a:pt x="176243" y="180950"/>
                    <a:pt x="176243" y="180950"/>
                    <a:pt x="182814" y="178300"/>
                  </a:cubicBezTo>
                  <a:cubicBezTo>
                    <a:pt x="182814" y="178300"/>
                    <a:pt x="182814" y="178300"/>
                    <a:pt x="186756" y="178300"/>
                  </a:cubicBezTo>
                  <a:cubicBezTo>
                    <a:pt x="186756" y="178300"/>
                    <a:pt x="186756" y="178300"/>
                    <a:pt x="186756" y="194200"/>
                  </a:cubicBezTo>
                  <a:cubicBezTo>
                    <a:pt x="194641" y="196850"/>
                    <a:pt x="201213" y="194200"/>
                    <a:pt x="199898" y="186250"/>
                  </a:cubicBezTo>
                  <a:cubicBezTo>
                    <a:pt x="199898" y="186250"/>
                    <a:pt x="198584" y="186250"/>
                    <a:pt x="198584" y="186250"/>
                  </a:cubicBezTo>
                  <a:cubicBezTo>
                    <a:pt x="198584" y="186250"/>
                    <a:pt x="198584" y="184925"/>
                    <a:pt x="198584" y="184925"/>
                  </a:cubicBezTo>
                  <a:cubicBezTo>
                    <a:pt x="198584" y="184925"/>
                    <a:pt x="198584" y="184925"/>
                    <a:pt x="197270" y="182275"/>
                  </a:cubicBezTo>
                  <a:cubicBezTo>
                    <a:pt x="197270" y="182275"/>
                    <a:pt x="197270" y="180950"/>
                    <a:pt x="198584" y="180950"/>
                  </a:cubicBezTo>
                  <a:cubicBezTo>
                    <a:pt x="198584" y="180950"/>
                    <a:pt x="198584" y="180950"/>
                    <a:pt x="199898" y="180950"/>
                  </a:cubicBezTo>
                  <a:cubicBezTo>
                    <a:pt x="198584" y="167700"/>
                    <a:pt x="199898" y="166375"/>
                    <a:pt x="199898" y="166375"/>
                  </a:cubicBezTo>
                  <a:cubicBezTo>
                    <a:pt x="199898" y="166375"/>
                    <a:pt x="226182" y="169025"/>
                    <a:pt x="234066" y="161075"/>
                  </a:cubicBezTo>
                  <a:cubicBezTo>
                    <a:pt x="238009" y="157100"/>
                    <a:pt x="240637" y="151800"/>
                    <a:pt x="241951" y="146500"/>
                  </a:cubicBezTo>
                  <a:cubicBezTo>
                    <a:pt x="243266" y="145175"/>
                    <a:pt x="244580" y="143850"/>
                    <a:pt x="245894" y="143850"/>
                  </a:cubicBezTo>
                  <a:cubicBezTo>
                    <a:pt x="245894" y="143850"/>
                    <a:pt x="245894" y="143850"/>
                    <a:pt x="245894" y="133250"/>
                  </a:cubicBezTo>
                  <a:cubicBezTo>
                    <a:pt x="245894" y="133250"/>
                    <a:pt x="245894" y="133250"/>
                    <a:pt x="241951" y="134575"/>
                  </a:cubicBezTo>
                  <a:cubicBezTo>
                    <a:pt x="241951" y="135900"/>
                    <a:pt x="241951" y="135900"/>
                    <a:pt x="241951" y="135900"/>
                  </a:cubicBezTo>
                  <a:cubicBezTo>
                    <a:pt x="241951" y="134575"/>
                    <a:pt x="240637" y="134575"/>
                    <a:pt x="240637" y="134575"/>
                  </a:cubicBezTo>
                  <a:cubicBezTo>
                    <a:pt x="240637" y="134575"/>
                    <a:pt x="240637" y="134575"/>
                    <a:pt x="240637" y="131925"/>
                  </a:cubicBezTo>
                  <a:cubicBezTo>
                    <a:pt x="240637" y="131925"/>
                    <a:pt x="240637" y="130600"/>
                    <a:pt x="240637" y="130600"/>
                  </a:cubicBezTo>
                  <a:cubicBezTo>
                    <a:pt x="240637" y="130600"/>
                    <a:pt x="240637" y="130600"/>
                    <a:pt x="247208" y="127950"/>
                  </a:cubicBezTo>
                  <a:cubicBezTo>
                    <a:pt x="247208" y="127950"/>
                    <a:pt x="247208" y="127950"/>
                    <a:pt x="249836" y="127950"/>
                  </a:cubicBezTo>
                  <a:cubicBezTo>
                    <a:pt x="251151" y="127950"/>
                    <a:pt x="251151" y="127950"/>
                    <a:pt x="251151" y="127950"/>
                  </a:cubicBezTo>
                  <a:cubicBezTo>
                    <a:pt x="251151" y="127950"/>
                    <a:pt x="251151" y="127950"/>
                    <a:pt x="251151" y="143850"/>
                  </a:cubicBezTo>
                  <a:cubicBezTo>
                    <a:pt x="251151" y="143850"/>
                    <a:pt x="252465" y="143850"/>
                    <a:pt x="252465" y="143850"/>
                  </a:cubicBezTo>
                  <a:cubicBezTo>
                    <a:pt x="264292" y="137225"/>
                    <a:pt x="262978" y="113375"/>
                    <a:pt x="257721" y="94825"/>
                  </a:cubicBezTo>
                  <a:cubicBezTo>
                    <a:pt x="256407" y="102775"/>
                    <a:pt x="253779" y="106750"/>
                    <a:pt x="247208" y="106750"/>
                  </a:cubicBezTo>
                  <a:cubicBezTo>
                    <a:pt x="241951" y="106750"/>
                    <a:pt x="238009" y="101450"/>
                    <a:pt x="238009" y="92175"/>
                  </a:cubicBezTo>
                  <a:cubicBezTo>
                    <a:pt x="238009" y="81575"/>
                    <a:pt x="241951" y="76275"/>
                    <a:pt x="248522" y="76275"/>
                  </a:cubicBezTo>
                  <a:cubicBezTo>
                    <a:pt x="248522" y="76275"/>
                    <a:pt x="249836" y="76275"/>
                    <a:pt x="249836" y="76275"/>
                  </a:cubicBezTo>
                  <a:cubicBezTo>
                    <a:pt x="244580" y="67000"/>
                    <a:pt x="238009" y="59050"/>
                    <a:pt x="230124" y="52425"/>
                  </a:cubicBezTo>
                  <a:cubicBezTo>
                    <a:pt x="230124" y="52425"/>
                    <a:pt x="230124" y="52425"/>
                    <a:pt x="230124" y="55075"/>
                  </a:cubicBezTo>
                  <a:cubicBezTo>
                    <a:pt x="230124" y="55075"/>
                    <a:pt x="230124" y="55075"/>
                    <a:pt x="228810" y="55075"/>
                  </a:cubicBezTo>
                  <a:cubicBezTo>
                    <a:pt x="228810" y="55075"/>
                    <a:pt x="228810" y="55075"/>
                    <a:pt x="224867" y="55075"/>
                  </a:cubicBezTo>
                  <a:cubicBezTo>
                    <a:pt x="224867" y="55075"/>
                    <a:pt x="224867" y="55075"/>
                    <a:pt x="224867" y="48450"/>
                  </a:cubicBezTo>
                  <a:cubicBezTo>
                    <a:pt x="220925" y="47125"/>
                    <a:pt x="218297" y="44475"/>
                    <a:pt x="215668" y="43150"/>
                  </a:cubicBezTo>
                  <a:cubicBezTo>
                    <a:pt x="214354" y="51100"/>
                    <a:pt x="210412" y="56400"/>
                    <a:pt x="205155" y="56400"/>
                  </a:cubicBezTo>
                  <a:cubicBezTo>
                    <a:pt x="198584" y="56400"/>
                    <a:pt x="194641" y="49775"/>
                    <a:pt x="194641" y="40500"/>
                  </a:cubicBezTo>
                  <a:cubicBezTo>
                    <a:pt x="194641" y="37850"/>
                    <a:pt x="194641" y="36525"/>
                    <a:pt x="195956" y="33875"/>
                  </a:cubicBezTo>
                  <a:cubicBezTo>
                    <a:pt x="193327" y="32550"/>
                    <a:pt x="189385" y="32550"/>
                    <a:pt x="186756" y="31225"/>
                  </a:cubicBezTo>
                  <a:cubicBezTo>
                    <a:pt x="186756" y="31225"/>
                    <a:pt x="186756" y="31225"/>
                    <a:pt x="186756" y="55075"/>
                  </a:cubicBezTo>
                  <a:cubicBezTo>
                    <a:pt x="186756" y="55075"/>
                    <a:pt x="186756" y="55075"/>
                    <a:pt x="182814" y="55075"/>
                  </a:cubicBezTo>
                  <a:cubicBezTo>
                    <a:pt x="181500" y="55075"/>
                    <a:pt x="181500" y="55075"/>
                    <a:pt x="181500" y="55075"/>
                  </a:cubicBezTo>
                  <a:cubicBezTo>
                    <a:pt x="181500" y="55075"/>
                    <a:pt x="181500" y="55075"/>
                    <a:pt x="181500" y="32550"/>
                  </a:cubicBezTo>
                  <a:cubicBezTo>
                    <a:pt x="181500" y="32550"/>
                    <a:pt x="181500" y="32550"/>
                    <a:pt x="178872" y="33875"/>
                  </a:cubicBezTo>
                  <a:cubicBezTo>
                    <a:pt x="177557" y="33875"/>
                    <a:pt x="177557" y="33875"/>
                    <a:pt x="177557" y="33875"/>
                  </a:cubicBezTo>
                  <a:cubicBezTo>
                    <a:pt x="177557" y="33875"/>
                    <a:pt x="177557" y="33875"/>
                    <a:pt x="176243" y="33875"/>
                  </a:cubicBezTo>
                  <a:cubicBezTo>
                    <a:pt x="176243" y="33875"/>
                    <a:pt x="176243" y="33875"/>
                    <a:pt x="176243" y="31225"/>
                  </a:cubicBezTo>
                  <a:cubicBezTo>
                    <a:pt x="176243" y="29900"/>
                    <a:pt x="176243" y="29900"/>
                    <a:pt x="176243" y="29900"/>
                  </a:cubicBezTo>
                  <a:cubicBezTo>
                    <a:pt x="176243" y="29900"/>
                    <a:pt x="176243" y="29900"/>
                    <a:pt x="177557" y="29900"/>
                  </a:cubicBezTo>
                  <a:cubicBezTo>
                    <a:pt x="173615" y="28575"/>
                    <a:pt x="170987" y="28575"/>
                    <a:pt x="168358" y="28575"/>
                  </a:cubicBezTo>
                  <a:cubicBezTo>
                    <a:pt x="170987" y="31225"/>
                    <a:pt x="172301" y="35200"/>
                    <a:pt x="172301" y="40500"/>
                  </a:cubicBezTo>
                  <a:cubicBezTo>
                    <a:pt x="172301" y="51100"/>
                    <a:pt x="168358" y="56400"/>
                    <a:pt x="161787" y="56400"/>
                  </a:cubicBezTo>
                  <a:cubicBezTo>
                    <a:pt x="155217" y="56400"/>
                    <a:pt x="152588" y="49775"/>
                    <a:pt x="151274" y="40500"/>
                  </a:cubicBezTo>
                  <a:cubicBezTo>
                    <a:pt x="151274" y="35200"/>
                    <a:pt x="153903" y="29900"/>
                    <a:pt x="156531" y="28575"/>
                  </a:cubicBezTo>
                  <a:cubicBezTo>
                    <a:pt x="152588" y="28575"/>
                    <a:pt x="148646" y="28575"/>
                    <a:pt x="144703" y="28575"/>
                  </a:cubicBezTo>
                  <a:close/>
                  <a:moveTo>
                    <a:pt x="164533" y="0"/>
                  </a:moveTo>
                  <a:cubicBezTo>
                    <a:pt x="205215" y="0"/>
                    <a:pt x="240648" y="17090"/>
                    <a:pt x="266895" y="48642"/>
                  </a:cubicBezTo>
                  <a:cubicBezTo>
                    <a:pt x="285268" y="72305"/>
                    <a:pt x="294454" y="99914"/>
                    <a:pt x="291829" y="130150"/>
                  </a:cubicBezTo>
                  <a:cubicBezTo>
                    <a:pt x="289205" y="155129"/>
                    <a:pt x="278706" y="181422"/>
                    <a:pt x="269520" y="206400"/>
                  </a:cubicBezTo>
                  <a:cubicBezTo>
                    <a:pt x="253772" y="247154"/>
                    <a:pt x="239336" y="286594"/>
                    <a:pt x="257709" y="324718"/>
                  </a:cubicBezTo>
                  <a:cubicBezTo>
                    <a:pt x="257709" y="327348"/>
                    <a:pt x="257709" y="329977"/>
                    <a:pt x="256396" y="332606"/>
                  </a:cubicBezTo>
                  <a:cubicBezTo>
                    <a:pt x="255084" y="335236"/>
                    <a:pt x="252459" y="336550"/>
                    <a:pt x="249835" y="336550"/>
                  </a:cubicBezTo>
                  <a:cubicBezTo>
                    <a:pt x="249835" y="336550"/>
                    <a:pt x="249835" y="336550"/>
                    <a:pt x="105478" y="336550"/>
                  </a:cubicBezTo>
                  <a:cubicBezTo>
                    <a:pt x="101541" y="336550"/>
                    <a:pt x="98916" y="333921"/>
                    <a:pt x="97604" y="331292"/>
                  </a:cubicBezTo>
                  <a:cubicBezTo>
                    <a:pt x="96292" y="328662"/>
                    <a:pt x="96292" y="327348"/>
                    <a:pt x="96292" y="315516"/>
                  </a:cubicBezTo>
                  <a:cubicBezTo>
                    <a:pt x="96292" y="314201"/>
                    <a:pt x="96292" y="312887"/>
                    <a:pt x="96292" y="312887"/>
                  </a:cubicBezTo>
                  <a:cubicBezTo>
                    <a:pt x="94979" y="294481"/>
                    <a:pt x="87105" y="294481"/>
                    <a:pt x="71357" y="294481"/>
                  </a:cubicBezTo>
                  <a:cubicBezTo>
                    <a:pt x="58234" y="294481"/>
                    <a:pt x="42486" y="294481"/>
                    <a:pt x="31987" y="278706"/>
                  </a:cubicBezTo>
                  <a:cubicBezTo>
                    <a:pt x="24113" y="266874"/>
                    <a:pt x="24113" y="251098"/>
                    <a:pt x="25426" y="236637"/>
                  </a:cubicBezTo>
                  <a:cubicBezTo>
                    <a:pt x="25426" y="224805"/>
                    <a:pt x="25426" y="212973"/>
                    <a:pt x="21489" y="209029"/>
                  </a:cubicBezTo>
                  <a:cubicBezTo>
                    <a:pt x="21489" y="207715"/>
                    <a:pt x="17552" y="206400"/>
                    <a:pt x="16239" y="205085"/>
                  </a:cubicBezTo>
                  <a:cubicBezTo>
                    <a:pt x="10990" y="202456"/>
                    <a:pt x="3116" y="199827"/>
                    <a:pt x="491" y="191939"/>
                  </a:cubicBezTo>
                  <a:cubicBezTo>
                    <a:pt x="-821" y="187995"/>
                    <a:pt x="491" y="182736"/>
                    <a:pt x="4428" y="177478"/>
                  </a:cubicBezTo>
                  <a:cubicBezTo>
                    <a:pt x="17552" y="156443"/>
                    <a:pt x="20176" y="144612"/>
                    <a:pt x="24113" y="126206"/>
                  </a:cubicBezTo>
                  <a:cubicBezTo>
                    <a:pt x="25426" y="118319"/>
                    <a:pt x="26738" y="109116"/>
                    <a:pt x="29363" y="97284"/>
                  </a:cubicBezTo>
                  <a:cubicBezTo>
                    <a:pt x="38549" y="68361"/>
                    <a:pt x="55609" y="43383"/>
                    <a:pt x="81856" y="26293"/>
                  </a:cubicBezTo>
                  <a:cubicBezTo>
                    <a:pt x="105478" y="9202"/>
                    <a:pt x="135662" y="0"/>
                    <a:pt x="16453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30" name="TextBox 19"/>
            <p:cNvSpPr txBox="1"/>
            <p:nvPr/>
          </p:nvSpPr>
          <p:spPr>
            <a:xfrm>
              <a:off x="8749096" y="3294761"/>
              <a:ext cx="2444433" cy="707886"/>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en-US" altLang="zh-CN" sz="4000" b="1" dirty="0">
                  <a:solidFill>
                    <a:schemeClr val="accent1"/>
                  </a:solidFill>
                  <a:latin typeface="inpin heiti" panose="00000500000000000000" pitchFamily="2" charset="-122"/>
                  <a:ea typeface="inpin heiti" panose="00000500000000000000" pitchFamily="2" charset="-122"/>
                  <a:sym typeface="inpin heiti" panose="00000500000000000000" pitchFamily="2" charset="-122"/>
                </a:rPr>
                <a:t>92%</a:t>
              </a:r>
              <a:endParaRPr lang="en-US" sz="4000" b="1" dirty="0">
                <a:solidFill>
                  <a:schemeClr val="accent1"/>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39" name="组合 38"/>
          <p:cNvGrpSpPr/>
          <p:nvPr/>
        </p:nvGrpSpPr>
        <p:grpSpPr>
          <a:xfrm>
            <a:off x="464457" y="300521"/>
            <a:ext cx="11099571" cy="523220"/>
            <a:chOff x="464457" y="300521"/>
            <a:chExt cx="11099571" cy="523220"/>
          </a:xfrm>
        </p:grpSpPr>
        <p:sp>
          <p:nvSpPr>
            <p:cNvPr id="40" name="箭头: V 形 151"/>
            <p:cNvSpPr/>
            <p:nvPr/>
          </p:nvSpPr>
          <p:spPr>
            <a:xfrm>
              <a:off x="464457" y="362856"/>
              <a:ext cx="361606" cy="37737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41" name="箭头: V 形 152"/>
            <p:cNvSpPr/>
            <p:nvPr/>
          </p:nvSpPr>
          <p:spPr>
            <a:xfrm>
              <a:off x="745335" y="362856"/>
              <a:ext cx="361606" cy="37737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npin heiti" panose="00000500000000000000" pitchFamily="2" charset="-122"/>
                <a:ea typeface="inpin heiti" panose="00000500000000000000" pitchFamily="2" charset="-122"/>
                <a:sym typeface="inpin heiti" panose="00000500000000000000" pitchFamily="2" charset="-122"/>
              </a:endParaRPr>
            </a:p>
          </p:txBody>
        </p:sp>
        <p:cxnSp>
          <p:nvCxnSpPr>
            <p:cNvPr id="42" name="直接连接符 41"/>
            <p:cNvCxnSpPr>
              <a:stCxn id="44" idx="3"/>
            </p:cNvCxnSpPr>
            <p:nvPr/>
          </p:nvCxnSpPr>
          <p:spPr>
            <a:xfrm>
              <a:off x="3528819" y="562131"/>
              <a:ext cx="7526896" cy="39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3" name="组合 42"/>
            <p:cNvGrpSpPr/>
            <p:nvPr/>
          </p:nvGrpSpPr>
          <p:grpSpPr>
            <a:xfrm>
              <a:off x="11239724" y="468469"/>
              <a:ext cx="324304" cy="187323"/>
              <a:chOff x="9419771" y="-562044"/>
              <a:chExt cx="551543" cy="187323"/>
            </a:xfrm>
          </p:grpSpPr>
          <p:cxnSp>
            <p:nvCxnSpPr>
              <p:cNvPr id="45" name="直接连接符 44"/>
              <p:cNvCxnSpPr/>
              <p:nvPr/>
            </p:nvCxnSpPr>
            <p:spPr>
              <a:xfrm>
                <a:off x="9419771" y="-562044"/>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9419771" y="-468382"/>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9419771" y="-374721"/>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sp>
          <p:nvSpPr>
            <p:cNvPr id="44" name="文本框 43"/>
            <p:cNvSpPr txBox="1"/>
            <p:nvPr/>
          </p:nvSpPr>
          <p:spPr>
            <a:xfrm>
              <a:off x="1189717" y="300521"/>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inpin heiti" panose="00000500000000000000" pitchFamily="2" charset="-122"/>
                  <a:ea typeface="inpin heiti" panose="00000500000000000000" pitchFamily="2" charset="-122"/>
                  <a:sym typeface="inpin heiti" panose="00000500000000000000" pitchFamily="2" charset="-122"/>
                </a:rPr>
                <a:t>工作完成情况</a:t>
              </a:r>
              <a:endParaRPr lang="zh-CN" altLang="en-US" sz="2800" b="1" dirty="0">
                <a:solidFill>
                  <a:schemeClr val="tx1">
                    <a:lumMod val="75000"/>
                    <a:lumOff val="2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fallOve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decel="50000" fill="hold">
                                          <p:stCondLst>
                                            <p:cond delay="0"/>
                                          </p:stCondLst>
                                        </p:cTn>
                                        <p:tgtEl>
                                          <p:spTgt spid="3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5"/>
                                        </p:tgtEl>
                                        <p:attrNameLst>
                                          <p:attrName>ppt_w</p:attrName>
                                        </p:attrNameLst>
                                      </p:cBhvr>
                                      <p:tavLst>
                                        <p:tav tm="0">
                                          <p:val>
                                            <p:strVal val="#ppt_w*.05"/>
                                          </p:val>
                                        </p:tav>
                                        <p:tav tm="100000">
                                          <p:val>
                                            <p:strVal val="#ppt_w"/>
                                          </p:val>
                                        </p:tav>
                                      </p:tavLst>
                                    </p:anim>
                                    <p:anim calcmode="lin" valueType="num">
                                      <p:cBhvr>
                                        <p:cTn id="10" dur="1000" fill="hold"/>
                                        <p:tgtEl>
                                          <p:spTgt spid="3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5"/>
                                        </p:tgtEl>
                                      </p:cBhvr>
                                    </p:animEffect>
                                  </p:childTnLst>
                                </p:cTn>
                              </p:par>
                              <p:par>
                                <p:cTn id="15" presetID="25" presetClass="entr" presetSubtype="0" fill="hold" nodeType="withEffect">
                                  <p:stCondLst>
                                    <p:cond delay="250"/>
                                  </p:stCondLst>
                                  <p:childTnLst>
                                    <p:set>
                                      <p:cBhvr>
                                        <p:cTn id="16" dur="1" fill="hold">
                                          <p:stCondLst>
                                            <p:cond delay="0"/>
                                          </p:stCondLst>
                                        </p:cTn>
                                        <p:tgtEl>
                                          <p:spTgt spid="36"/>
                                        </p:tgtEl>
                                        <p:attrNameLst>
                                          <p:attrName>style.visibility</p:attrName>
                                        </p:attrNameLst>
                                      </p:cBhvr>
                                      <p:to>
                                        <p:strVal val="visible"/>
                                      </p:to>
                                    </p:set>
                                    <p:anim calcmode="lin" valueType="num">
                                      <p:cBhvr>
                                        <p:cTn id="17" dur="500" decel="50000" fill="hold">
                                          <p:stCondLst>
                                            <p:cond delay="0"/>
                                          </p:stCondLst>
                                        </p:cTn>
                                        <p:tgtEl>
                                          <p:spTgt spid="36"/>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6"/>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6"/>
                                        </p:tgtEl>
                                        <p:attrNameLst>
                                          <p:attrName>ppt_w</p:attrName>
                                        </p:attrNameLst>
                                      </p:cBhvr>
                                      <p:tavLst>
                                        <p:tav tm="0">
                                          <p:val>
                                            <p:strVal val="#ppt_w*.05"/>
                                          </p:val>
                                        </p:tav>
                                        <p:tav tm="100000">
                                          <p:val>
                                            <p:strVal val="#ppt_w"/>
                                          </p:val>
                                        </p:tav>
                                      </p:tavLst>
                                    </p:anim>
                                    <p:anim calcmode="lin" valueType="num">
                                      <p:cBhvr>
                                        <p:cTn id="20" dur="1000" fill="hold"/>
                                        <p:tgtEl>
                                          <p:spTgt spid="36"/>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6"/>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6"/>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6"/>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6"/>
                                        </p:tgtEl>
                                      </p:cBhvr>
                                    </p:animEffect>
                                  </p:childTnLst>
                                </p:cTn>
                              </p:par>
                              <p:par>
                                <p:cTn id="25" presetID="25" presetClass="entr" presetSubtype="0" fill="hold" nodeType="withEffect">
                                  <p:stCondLst>
                                    <p:cond delay="50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decel="50000" fill="hold">
                                          <p:stCondLst>
                                            <p:cond delay="0"/>
                                          </p:stCondLst>
                                        </p:cTn>
                                        <p:tgtEl>
                                          <p:spTgt spid="37"/>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7"/>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7"/>
                                        </p:tgtEl>
                                        <p:attrNameLst>
                                          <p:attrName>ppt_w</p:attrName>
                                        </p:attrNameLst>
                                      </p:cBhvr>
                                      <p:tavLst>
                                        <p:tav tm="0">
                                          <p:val>
                                            <p:strVal val="#ppt_w*.05"/>
                                          </p:val>
                                        </p:tav>
                                        <p:tav tm="100000">
                                          <p:val>
                                            <p:strVal val="#ppt_w"/>
                                          </p:val>
                                        </p:tav>
                                      </p:tavLst>
                                    </p:anim>
                                    <p:anim calcmode="lin" valueType="num">
                                      <p:cBhvr>
                                        <p:cTn id="30" dur="1000" fill="hold"/>
                                        <p:tgtEl>
                                          <p:spTgt spid="37"/>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7"/>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7"/>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7"/>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7"/>
                                        </p:tgtEl>
                                      </p:cBhvr>
                                    </p:animEffect>
                                  </p:childTnLst>
                                </p:cTn>
                              </p:par>
                              <p:par>
                                <p:cTn id="35" presetID="25" presetClass="entr" presetSubtype="0" fill="hold" nodeType="withEffect">
                                  <p:stCondLst>
                                    <p:cond delay="75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decel="50000" fill="hold">
                                          <p:stCondLst>
                                            <p:cond delay="0"/>
                                          </p:stCondLst>
                                        </p:cTn>
                                        <p:tgtEl>
                                          <p:spTgt spid="38"/>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38"/>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38"/>
                                        </p:tgtEl>
                                        <p:attrNameLst>
                                          <p:attrName>ppt_w</p:attrName>
                                        </p:attrNameLst>
                                      </p:cBhvr>
                                      <p:tavLst>
                                        <p:tav tm="0">
                                          <p:val>
                                            <p:strVal val="#ppt_w*.05"/>
                                          </p:val>
                                        </p:tav>
                                        <p:tav tm="100000">
                                          <p:val>
                                            <p:strVal val="#ppt_w"/>
                                          </p:val>
                                        </p:tav>
                                      </p:tavLst>
                                    </p:anim>
                                    <p:anim calcmode="lin" valueType="num">
                                      <p:cBhvr>
                                        <p:cTn id="40" dur="1000" fill="hold"/>
                                        <p:tgtEl>
                                          <p:spTgt spid="38"/>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38"/>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38"/>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38"/>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f252ea92-df7e-4735-8996-cd9a29b3e00a"/>
          <p:cNvGrpSpPr>
            <a:grpSpLocks noChangeAspect="1"/>
          </p:cNvGrpSpPr>
          <p:nvPr/>
        </p:nvGrpSpPr>
        <p:grpSpPr>
          <a:xfrm>
            <a:off x="874714" y="3362636"/>
            <a:ext cx="10442574" cy="2316218"/>
            <a:chOff x="2092139" y="3562303"/>
            <a:chExt cx="8007724" cy="1776156"/>
          </a:xfrm>
        </p:grpSpPr>
        <p:cxnSp>
          <p:nvCxnSpPr>
            <p:cNvPr id="5" name="Straight Connector 10"/>
            <p:cNvCxnSpPr/>
            <p:nvPr/>
          </p:nvCxnSpPr>
          <p:spPr>
            <a:xfrm>
              <a:off x="2125735" y="3562303"/>
              <a:ext cx="7965139"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Rectangle 11"/>
            <p:cNvSpPr/>
            <p:nvPr/>
          </p:nvSpPr>
          <p:spPr>
            <a:xfrm>
              <a:off x="2092139" y="3944778"/>
              <a:ext cx="2561940" cy="139368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bIns="432000" rtlCol="0" anchor="b"/>
            <a:lstStyle/>
            <a:p>
              <a:pPr algn="ctr"/>
              <a:endParaRPr lang="en-US" sz="1400" b="1" dirty="0">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8" name="Rectangle 14"/>
            <p:cNvSpPr/>
            <p:nvPr/>
          </p:nvSpPr>
          <p:spPr>
            <a:xfrm>
              <a:off x="4815031" y="3944778"/>
              <a:ext cx="2561940" cy="1393681"/>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bIns="432000" rtlCol="0" anchor="b"/>
            <a:lstStyle/>
            <a:p>
              <a:pPr algn="ctr"/>
              <a:endParaRPr lang="en-US" sz="1400" b="1" dirty="0">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9" name="Rectangle 19"/>
            <p:cNvSpPr/>
            <p:nvPr/>
          </p:nvSpPr>
          <p:spPr>
            <a:xfrm>
              <a:off x="7537923" y="3944778"/>
              <a:ext cx="2561940" cy="1393681"/>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bIns="432000" rtlCol="0" anchor="b"/>
            <a:lstStyle/>
            <a:p>
              <a:pPr algn="ctr"/>
              <a:endParaRPr lang="en-US" sz="1400" b="1" dirty="0">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10" name="Rectangle 8"/>
            <p:cNvSpPr/>
            <p:nvPr/>
          </p:nvSpPr>
          <p:spPr>
            <a:xfrm>
              <a:off x="2988395" y="4239159"/>
              <a:ext cx="769429" cy="502116"/>
            </a:xfrm>
            <a:custGeom>
              <a:avLst/>
              <a:gdLst>
                <a:gd name="connsiteX0" fmla="*/ 6350 w 338138"/>
                <a:gd name="connsiteY0" fmla="*/ 196850 h 220663"/>
                <a:gd name="connsiteX1" fmla="*/ 6350 w 338138"/>
                <a:gd name="connsiteY1" fmla="*/ 203654 h 220663"/>
                <a:gd name="connsiteX2" fmla="*/ 115798 w 338138"/>
                <a:gd name="connsiteY2" fmla="*/ 203654 h 220663"/>
                <a:gd name="connsiteX3" fmla="*/ 118435 w 338138"/>
                <a:gd name="connsiteY3" fmla="*/ 206375 h 220663"/>
                <a:gd name="connsiteX4" fmla="*/ 115798 w 338138"/>
                <a:gd name="connsiteY4" fmla="*/ 209097 h 220663"/>
                <a:gd name="connsiteX5" fmla="*/ 6350 w 338138"/>
                <a:gd name="connsiteY5" fmla="*/ 209097 h 220663"/>
                <a:gd name="connsiteX6" fmla="*/ 6350 w 338138"/>
                <a:gd name="connsiteY6" fmla="*/ 211818 h 220663"/>
                <a:gd name="connsiteX7" fmla="*/ 10306 w 338138"/>
                <a:gd name="connsiteY7" fmla="*/ 215900 h 220663"/>
                <a:gd name="connsiteX8" fmla="*/ 329419 w 338138"/>
                <a:gd name="connsiteY8" fmla="*/ 215900 h 220663"/>
                <a:gd name="connsiteX9" fmla="*/ 333375 w 338138"/>
                <a:gd name="connsiteY9" fmla="*/ 211818 h 220663"/>
                <a:gd name="connsiteX10" fmla="*/ 333375 w 338138"/>
                <a:gd name="connsiteY10" fmla="*/ 196850 h 220663"/>
                <a:gd name="connsiteX11" fmla="*/ 6350 w 338138"/>
                <a:gd name="connsiteY11" fmla="*/ 196850 h 220663"/>
                <a:gd name="connsiteX12" fmla="*/ 25400 w 338138"/>
                <a:gd name="connsiteY12" fmla="*/ 176212 h 220663"/>
                <a:gd name="connsiteX13" fmla="*/ 25400 w 338138"/>
                <a:gd name="connsiteY13" fmla="*/ 190500 h 220663"/>
                <a:gd name="connsiteX14" fmla="*/ 312738 w 338138"/>
                <a:gd name="connsiteY14" fmla="*/ 190500 h 220663"/>
                <a:gd name="connsiteX15" fmla="*/ 312738 w 338138"/>
                <a:gd name="connsiteY15" fmla="*/ 176212 h 220663"/>
                <a:gd name="connsiteX16" fmla="*/ 91503 w 338138"/>
                <a:gd name="connsiteY16" fmla="*/ 28320 h 220663"/>
                <a:gd name="connsiteX17" fmla="*/ 95504 w 338138"/>
                <a:gd name="connsiteY17" fmla="*/ 28320 h 220663"/>
                <a:gd name="connsiteX18" fmla="*/ 95504 w 338138"/>
                <a:gd name="connsiteY18" fmla="*/ 32321 h 220663"/>
                <a:gd name="connsiteX19" fmla="*/ 35496 w 338138"/>
                <a:gd name="connsiteY19" fmla="*/ 92328 h 220663"/>
                <a:gd name="connsiteX20" fmla="*/ 32829 w 338138"/>
                <a:gd name="connsiteY20" fmla="*/ 93662 h 220663"/>
                <a:gd name="connsiteX21" fmla="*/ 30162 w 338138"/>
                <a:gd name="connsiteY21" fmla="*/ 92328 h 220663"/>
                <a:gd name="connsiteX22" fmla="*/ 30162 w 338138"/>
                <a:gd name="connsiteY22" fmla="*/ 88328 h 220663"/>
                <a:gd name="connsiteX23" fmla="*/ 91503 w 338138"/>
                <a:gd name="connsiteY23" fmla="*/ 28320 h 220663"/>
                <a:gd name="connsiteX24" fmla="*/ 56621 w 338138"/>
                <a:gd name="connsiteY24" fmla="*/ 28310 h 220663"/>
                <a:gd name="connsiteX25" fmla="*/ 60589 w 338138"/>
                <a:gd name="connsiteY25" fmla="*/ 28310 h 220663"/>
                <a:gd name="connsiteX26" fmla="*/ 60589 w 338138"/>
                <a:gd name="connsiteY26" fmla="*/ 32278 h 220663"/>
                <a:gd name="connsiteX27" fmla="*/ 35454 w 338138"/>
                <a:gd name="connsiteY27" fmla="*/ 57414 h 220663"/>
                <a:gd name="connsiteX28" fmla="*/ 32808 w 338138"/>
                <a:gd name="connsiteY28" fmla="*/ 58737 h 220663"/>
                <a:gd name="connsiteX29" fmla="*/ 30162 w 338138"/>
                <a:gd name="connsiteY29" fmla="*/ 57414 h 220663"/>
                <a:gd name="connsiteX30" fmla="*/ 30162 w 338138"/>
                <a:gd name="connsiteY30" fmla="*/ 53445 h 220663"/>
                <a:gd name="connsiteX31" fmla="*/ 56621 w 338138"/>
                <a:gd name="connsiteY31" fmla="*/ 28310 h 220663"/>
                <a:gd name="connsiteX32" fmla="*/ 126415 w 338138"/>
                <a:gd name="connsiteY32" fmla="*/ 28303 h 220663"/>
                <a:gd name="connsiteX33" fmla="*/ 130425 w 338138"/>
                <a:gd name="connsiteY33" fmla="*/ 28303 h 220663"/>
                <a:gd name="connsiteX34" fmla="*/ 130425 w 338138"/>
                <a:gd name="connsiteY34" fmla="*/ 32251 h 220663"/>
                <a:gd name="connsiteX35" fmla="*/ 35510 w 338138"/>
                <a:gd name="connsiteY35" fmla="*/ 125684 h 220663"/>
                <a:gd name="connsiteX36" fmla="*/ 32836 w 338138"/>
                <a:gd name="connsiteY36" fmla="*/ 127000 h 220663"/>
                <a:gd name="connsiteX37" fmla="*/ 30162 w 338138"/>
                <a:gd name="connsiteY37" fmla="*/ 125684 h 220663"/>
                <a:gd name="connsiteX38" fmla="*/ 30162 w 338138"/>
                <a:gd name="connsiteY38" fmla="*/ 121736 h 220663"/>
                <a:gd name="connsiteX39" fmla="*/ 126415 w 338138"/>
                <a:gd name="connsiteY39" fmla="*/ 28303 h 220663"/>
                <a:gd name="connsiteX40" fmla="*/ 25400 w 338138"/>
                <a:gd name="connsiteY40" fmla="*/ 19050 h 220663"/>
                <a:gd name="connsiteX41" fmla="*/ 25400 w 338138"/>
                <a:gd name="connsiteY41" fmla="*/ 169863 h 220663"/>
                <a:gd name="connsiteX42" fmla="*/ 312738 w 338138"/>
                <a:gd name="connsiteY42" fmla="*/ 169863 h 220663"/>
                <a:gd name="connsiteX43" fmla="*/ 312738 w 338138"/>
                <a:gd name="connsiteY43" fmla="*/ 160602 h 220663"/>
                <a:gd name="connsiteX44" fmla="*/ 265288 w 338138"/>
                <a:gd name="connsiteY44" fmla="*/ 160602 h 220663"/>
                <a:gd name="connsiteX45" fmla="*/ 262652 w 338138"/>
                <a:gd name="connsiteY45" fmla="*/ 157956 h 220663"/>
                <a:gd name="connsiteX46" fmla="*/ 265288 w 338138"/>
                <a:gd name="connsiteY46" fmla="*/ 153988 h 220663"/>
                <a:gd name="connsiteX47" fmla="*/ 312738 w 338138"/>
                <a:gd name="connsiteY47" fmla="*/ 153988 h 220663"/>
                <a:gd name="connsiteX48" fmla="*/ 312738 w 338138"/>
                <a:gd name="connsiteY48" fmla="*/ 146050 h 220663"/>
                <a:gd name="connsiteX49" fmla="*/ 233654 w 338138"/>
                <a:gd name="connsiteY49" fmla="*/ 146050 h 220663"/>
                <a:gd name="connsiteX50" fmla="*/ 231018 w 338138"/>
                <a:gd name="connsiteY50" fmla="*/ 143404 h 220663"/>
                <a:gd name="connsiteX51" fmla="*/ 233654 w 338138"/>
                <a:gd name="connsiteY51" fmla="*/ 139436 h 220663"/>
                <a:gd name="connsiteX52" fmla="*/ 312738 w 338138"/>
                <a:gd name="connsiteY52" fmla="*/ 139436 h 220663"/>
                <a:gd name="connsiteX53" fmla="*/ 312738 w 338138"/>
                <a:gd name="connsiteY53" fmla="*/ 19050 h 220663"/>
                <a:gd name="connsiteX54" fmla="*/ 25400 w 338138"/>
                <a:gd name="connsiteY54" fmla="*/ 19050 h 220663"/>
                <a:gd name="connsiteX55" fmla="*/ 35945 w 338138"/>
                <a:gd name="connsiteY55" fmla="*/ 4762 h 220663"/>
                <a:gd name="connsiteX56" fmla="*/ 25400 w 338138"/>
                <a:gd name="connsiteY56" fmla="*/ 14287 h 220663"/>
                <a:gd name="connsiteX57" fmla="*/ 312738 w 338138"/>
                <a:gd name="connsiteY57" fmla="*/ 14287 h 220663"/>
                <a:gd name="connsiteX58" fmla="*/ 302194 w 338138"/>
                <a:gd name="connsiteY58" fmla="*/ 4762 h 220663"/>
                <a:gd name="connsiteX59" fmla="*/ 35945 w 338138"/>
                <a:gd name="connsiteY59" fmla="*/ 4762 h 220663"/>
                <a:gd name="connsiteX60" fmla="*/ 35663 w 338138"/>
                <a:gd name="connsiteY60" fmla="*/ 0 h 220663"/>
                <a:gd name="connsiteX61" fmla="*/ 302475 w 338138"/>
                <a:gd name="connsiteY61" fmla="*/ 0 h 220663"/>
                <a:gd name="connsiteX62" fmla="*/ 318325 w 338138"/>
                <a:gd name="connsiteY62" fmla="*/ 15761 h 220663"/>
                <a:gd name="connsiteX63" fmla="*/ 318325 w 338138"/>
                <a:gd name="connsiteY63" fmla="*/ 190453 h 220663"/>
                <a:gd name="connsiteX64" fmla="*/ 335497 w 338138"/>
                <a:gd name="connsiteY64" fmla="*/ 190453 h 220663"/>
                <a:gd name="connsiteX65" fmla="*/ 338138 w 338138"/>
                <a:gd name="connsiteY65" fmla="*/ 194393 h 220663"/>
                <a:gd name="connsiteX66" fmla="*/ 338138 w 338138"/>
                <a:gd name="connsiteY66" fmla="*/ 211469 h 220663"/>
                <a:gd name="connsiteX67" fmla="*/ 328892 w 338138"/>
                <a:gd name="connsiteY67" fmla="*/ 220663 h 220663"/>
                <a:gd name="connsiteX68" fmla="*/ 9246 w 338138"/>
                <a:gd name="connsiteY68" fmla="*/ 220663 h 220663"/>
                <a:gd name="connsiteX69" fmla="*/ 0 w 338138"/>
                <a:gd name="connsiteY69" fmla="*/ 211469 h 220663"/>
                <a:gd name="connsiteX70" fmla="*/ 0 w 338138"/>
                <a:gd name="connsiteY70" fmla="*/ 194393 h 220663"/>
                <a:gd name="connsiteX71" fmla="*/ 2641 w 338138"/>
                <a:gd name="connsiteY71" fmla="*/ 190453 h 220663"/>
                <a:gd name="connsiteX72" fmla="*/ 19813 w 338138"/>
                <a:gd name="connsiteY72" fmla="*/ 190453 h 220663"/>
                <a:gd name="connsiteX73" fmla="*/ 19813 w 338138"/>
                <a:gd name="connsiteY73" fmla="*/ 15761 h 220663"/>
                <a:gd name="connsiteX74" fmla="*/ 35663 w 338138"/>
                <a:gd name="connsiteY74" fmla="*/ 0 h 22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38138" h="220663">
                  <a:moveTo>
                    <a:pt x="6350" y="196850"/>
                  </a:moveTo>
                  <a:cubicBezTo>
                    <a:pt x="6350" y="196850"/>
                    <a:pt x="6350" y="196850"/>
                    <a:pt x="6350" y="203654"/>
                  </a:cubicBezTo>
                  <a:cubicBezTo>
                    <a:pt x="6350" y="203654"/>
                    <a:pt x="6350" y="203654"/>
                    <a:pt x="115798" y="203654"/>
                  </a:cubicBezTo>
                  <a:cubicBezTo>
                    <a:pt x="117117" y="203654"/>
                    <a:pt x="118435" y="205015"/>
                    <a:pt x="118435" y="206375"/>
                  </a:cubicBezTo>
                  <a:cubicBezTo>
                    <a:pt x="118435" y="207736"/>
                    <a:pt x="117117" y="209097"/>
                    <a:pt x="115798" y="209097"/>
                  </a:cubicBezTo>
                  <a:cubicBezTo>
                    <a:pt x="115798" y="209097"/>
                    <a:pt x="115798" y="209097"/>
                    <a:pt x="6350" y="209097"/>
                  </a:cubicBezTo>
                  <a:cubicBezTo>
                    <a:pt x="6350" y="209097"/>
                    <a:pt x="6350" y="209097"/>
                    <a:pt x="6350" y="211818"/>
                  </a:cubicBezTo>
                  <a:cubicBezTo>
                    <a:pt x="6350" y="213179"/>
                    <a:pt x="8988" y="215900"/>
                    <a:pt x="10306" y="215900"/>
                  </a:cubicBezTo>
                  <a:cubicBezTo>
                    <a:pt x="10306" y="215900"/>
                    <a:pt x="10306" y="215900"/>
                    <a:pt x="329419" y="215900"/>
                  </a:cubicBezTo>
                  <a:cubicBezTo>
                    <a:pt x="330738" y="215900"/>
                    <a:pt x="333375" y="213179"/>
                    <a:pt x="333375" y="211818"/>
                  </a:cubicBezTo>
                  <a:lnTo>
                    <a:pt x="333375" y="196850"/>
                  </a:lnTo>
                  <a:cubicBezTo>
                    <a:pt x="333375" y="196850"/>
                    <a:pt x="333375" y="196850"/>
                    <a:pt x="6350" y="196850"/>
                  </a:cubicBezTo>
                  <a:close/>
                  <a:moveTo>
                    <a:pt x="25400" y="176212"/>
                  </a:moveTo>
                  <a:lnTo>
                    <a:pt x="25400" y="190500"/>
                  </a:lnTo>
                  <a:lnTo>
                    <a:pt x="312738" y="190500"/>
                  </a:lnTo>
                  <a:lnTo>
                    <a:pt x="312738" y="176212"/>
                  </a:lnTo>
                  <a:close/>
                  <a:moveTo>
                    <a:pt x="91503" y="28320"/>
                  </a:moveTo>
                  <a:cubicBezTo>
                    <a:pt x="92837" y="26987"/>
                    <a:pt x="94170" y="26987"/>
                    <a:pt x="95504" y="28320"/>
                  </a:cubicBezTo>
                  <a:cubicBezTo>
                    <a:pt x="96837" y="28320"/>
                    <a:pt x="96837" y="30987"/>
                    <a:pt x="95504" y="32321"/>
                  </a:cubicBezTo>
                  <a:cubicBezTo>
                    <a:pt x="95504" y="32321"/>
                    <a:pt x="95504" y="32321"/>
                    <a:pt x="35496" y="92328"/>
                  </a:cubicBezTo>
                  <a:cubicBezTo>
                    <a:pt x="34163" y="93662"/>
                    <a:pt x="34163" y="93662"/>
                    <a:pt x="32829" y="93662"/>
                  </a:cubicBezTo>
                  <a:cubicBezTo>
                    <a:pt x="31496" y="93662"/>
                    <a:pt x="31496" y="93662"/>
                    <a:pt x="30162" y="92328"/>
                  </a:cubicBezTo>
                  <a:cubicBezTo>
                    <a:pt x="30162" y="92328"/>
                    <a:pt x="30162" y="89661"/>
                    <a:pt x="30162" y="88328"/>
                  </a:cubicBezTo>
                  <a:cubicBezTo>
                    <a:pt x="30162" y="88328"/>
                    <a:pt x="30162" y="88328"/>
                    <a:pt x="91503" y="28320"/>
                  </a:cubicBezTo>
                  <a:close/>
                  <a:moveTo>
                    <a:pt x="56621" y="28310"/>
                  </a:moveTo>
                  <a:cubicBezTo>
                    <a:pt x="57943" y="26987"/>
                    <a:pt x="59266" y="26987"/>
                    <a:pt x="60589" y="28310"/>
                  </a:cubicBezTo>
                  <a:cubicBezTo>
                    <a:pt x="61912" y="28310"/>
                    <a:pt x="61912" y="30956"/>
                    <a:pt x="60589" y="32278"/>
                  </a:cubicBezTo>
                  <a:cubicBezTo>
                    <a:pt x="60589" y="32278"/>
                    <a:pt x="60589" y="32278"/>
                    <a:pt x="35454" y="57414"/>
                  </a:cubicBezTo>
                  <a:cubicBezTo>
                    <a:pt x="34131" y="58737"/>
                    <a:pt x="34131" y="58737"/>
                    <a:pt x="32808" y="58737"/>
                  </a:cubicBezTo>
                  <a:cubicBezTo>
                    <a:pt x="31485" y="58737"/>
                    <a:pt x="31485" y="58737"/>
                    <a:pt x="30162" y="57414"/>
                  </a:cubicBezTo>
                  <a:cubicBezTo>
                    <a:pt x="30162" y="56091"/>
                    <a:pt x="30162" y="54768"/>
                    <a:pt x="30162" y="53445"/>
                  </a:cubicBezTo>
                  <a:cubicBezTo>
                    <a:pt x="30162" y="53445"/>
                    <a:pt x="30162" y="53445"/>
                    <a:pt x="56621" y="28310"/>
                  </a:cubicBezTo>
                  <a:close/>
                  <a:moveTo>
                    <a:pt x="126415" y="28303"/>
                  </a:moveTo>
                  <a:cubicBezTo>
                    <a:pt x="127752" y="26987"/>
                    <a:pt x="129089" y="26987"/>
                    <a:pt x="130425" y="28303"/>
                  </a:cubicBezTo>
                  <a:cubicBezTo>
                    <a:pt x="131762" y="28303"/>
                    <a:pt x="131762" y="30935"/>
                    <a:pt x="130425" y="32251"/>
                  </a:cubicBezTo>
                  <a:cubicBezTo>
                    <a:pt x="130425" y="32251"/>
                    <a:pt x="130425" y="32251"/>
                    <a:pt x="35510" y="125684"/>
                  </a:cubicBezTo>
                  <a:cubicBezTo>
                    <a:pt x="34173" y="127000"/>
                    <a:pt x="34173" y="127000"/>
                    <a:pt x="32836" y="127000"/>
                  </a:cubicBezTo>
                  <a:cubicBezTo>
                    <a:pt x="31499" y="127000"/>
                    <a:pt x="31499" y="127000"/>
                    <a:pt x="30162" y="125684"/>
                  </a:cubicBezTo>
                  <a:cubicBezTo>
                    <a:pt x="30162" y="125684"/>
                    <a:pt x="30162" y="123052"/>
                    <a:pt x="30162" y="121736"/>
                  </a:cubicBezTo>
                  <a:cubicBezTo>
                    <a:pt x="30162" y="121736"/>
                    <a:pt x="30162" y="121736"/>
                    <a:pt x="126415" y="28303"/>
                  </a:cubicBezTo>
                  <a:close/>
                  <a:moveTo>
                    <a:pt x="25400" y="19050"/>
                  </a:moveTo>
                  <a:lnTo>
                    <a:pt x="25400" y="169863"/>
                  </a:lnTo>
                  <a:cubicBezTo>
                    <a:pt x="25400" y="169863"/>
                    <a:pt x="25400" y="169863"/>
                    <a:pt x="312738" y="169863"/>
                  </a:cubicBezTo>
                  <a:cubicBezTo>
                    <a:pt x="312738" y="169863"/>
                    <a:pt x="312738" y="169863"/>
                    <a:pt x="312738" y="160602"/>
                  </a:cubicBezTo>
                  <a:cubicBezTo>
                    <a:pt x="312738" y="160602"/>
                    <a:pt x="312738" y="160602"/>
                    <a:pt x="265288" y="160602"/>
                  </a:cubicBezTo>
                  <a:cubicBezTo>
                    <a:pt x="263970" y="160602"/>
                    <a:pt x="262652" y="159279"/>
                    <a:pt x="262652" y="157956"/>
                  </a:cubicBezTo>
                  <a:cubicBezTo>
                    <a:pt x="262652" y="155311"/>
                    <a:pt x="263970" y="153988"/>
                    <a:pt x="265288" y="153988"/>
                  </a:cubicBezTo>
                  <a:cubicBezTo>
                    <a:pt x="265288" y="153988"/>
                    <a:pt x="265288" y="153988"/>
                    <a:pt x="312738" y="153988"/>
                  </a:cubicBezTo>
                  <a:cubicBezTo>
                    <a:pt x="312738" y="153988"/>
                    <a:pt x="312738" y="153988"/>
                    <a:pt x="312738" y="146050"/>
                  </a:cubicBezTo>
                  <a:cubicBezTo>
                    <a:pt x="312738" y="146050"/>
                    <a:pt x="312738" y="146050"/>
                    <a:pt x="233654" y="146050"/>
                  </a:cubicBezTo>
                  <a:cubicBezTo>
                    <a:pt x="232336" y="146050"/>
                    <a:pt x="231018" y="144727"/>
                    <a:pt x="231018" y="143404"/>
                  </a:cubicBezTo>
                  <a:cubicBezTo>
                    <a:pt x="231018" y="140758"/>
                    <a:pt x="232336" y="139436"/>
                    <a:pt x="233654" y="139436"/>
                  </a:cubicBezTo>
                  <a:cubicBezTo>
                    <a:pt x="233654" y="139436"/>
                    <a:pt x="233654" y="139436"/>
                    <a:pt x="312738" y="139436"/>
                  </a:cubicBezTo>
                  <a:cubicBezTo>
                    <a:pt x="312738" y="139436"/>
                    <a:pt x="312738" y="139436"/>
                    <a:pt x="312738" y="19050"/>
                  </a:cubicBezTo>
                  <a:cubicBezTo>
                    <a:pt x="312738" y="19050"/>
                    <a:pt x="312738" y="19050"/>
                    <a:pt x="25400" y="19050"/>
                  </a:cubicBezTo>
                  <a:close/>
                  <a:moveTo>
                    <a:pt x="35945" y="4762"/>
                  </a:moveTo>
                  <a:cubicBezTo>
                    <a:pt x="30673" y="4762"/>
                    <a:pt x="26718" y="8844"/>
                    <a:pt x="25400" y="14287"/>
                  </a:cubicBezTo>
                  <a:cubicBezTo>
                    <a:pt x="25400" y="14287"/>
                    <a:pt x="25400" y="14287"/>
                    <a:pt x="312738" y="14287"/>
                  </a:cubicBezTo>
                  <a:cubicBezTo>
                    <a:pt x="311420" y="8844"/>
                    <a:pt x="307466" y="4762"/>
                    <a:pt x="302194" y="4762"/>
                  </a:cubicBezTo>
                  <a:cubicBezTo>
                    <a:pt x="302194" y="4762"/>
                    <a:pt x="302194" y="4762"/>
                    <a:pt x="35945" y="4762"/>
                  </a:cubicBezTo>
                  <a:close/>
                  <a:moveTo>
                    <a:pt x="35663" y="0"/>
                  </a:moveTo>
                  <a:cubicBezTo>
                    <a:pt x="35663" y="0"/>
                    <a:pt x="35663" y="0"/>
                    <a:pt x="302475" y="0"/>
                  </a:cubicBezTo>
                  <a:cubicBezTo>
                    <a:pt x="311721" y="0"/>
                    <a:pt x="318325" y="6567"/>
                    <a:pt x="318325" y="15761"/>
                  </a:cubicBezTo>
                  <a:cubicBezTo>
                    <a:pt x="318325" y="15761"/>
                    <a:pt x="318325" y="15761"/>
                    <a:pt x="318325" y="190453"/>
                  </a:cubicBezTo>
                  <a:cubicBezTo>
                    <a:pt x="318325" y="190453"/>
                    <a:pt x="318325" y="190453"/>
                    <a:pt x="335497" y="190453"/>
                  </a:cubicBezTo>
                  <a:cubicBezTo>
                    <a:pt x="336817" y="190453"/>
                    <a:pt x="338138" y="191766"/>
                    <a:pt x="338138" y="194393"/>
                  </a:cubicBezTo>
                  <a:cubicBezTo>
                    <a:pt x="338138" y="194393"/>
                    <a:pt x="338138" y="194393"/>
                    <a:pt x="338138" y="211469"/>
                  </a:cubicBezTo>
                  <a:cubicBezTo>
                    <a:pt x="338138" y="216723"/>
                    <a:pt x="334176" y="220663"/>
                    <a:pt x="328892" y="220663"/>
                  </a:cubicBezTo>
                  <a:cubicBezTo>
                    <a:pt x="328892" y="220663"/>
                    <a:pt x="328892" y="220663"/>
                    <a:pt x="9246" y="220663"/>
                  </a:cubicBezTo>
                  <a:cubicBezTo>
                    <a:pt x="3962" y="220663"/>
                    <a:pt x="0" y="216723"/>
                    <a:pt x="0" y="211469"/>
                  </a:cubicBezTo>
                  <a:cubicBezTo>
                    <a:pt x="0" y="211469"/>
                    <a:pt x="0" y="211469"/>
                    <a:pt x="0" y="194393"/>
                  </a:cubicBezTo>
                  <a:cubicBezTo>
                    <a:pt x="0" y="191766"/>
                    <a:pt x="1321" y="190453"/>
                    <a:pt x="2641" y="190453"/>
                  </a:cubicBezTo>
                  <a:cubicBezTo>
                    <a:pt x="2641" y="190453"/>
                    <a:pt x="2641" y="190453"/>
                    <a:pt x="19813" y="190453"/>
                  </a:cubicBezTo>
                  <a:cubicBezTo>
                    <a:pt x="19813" y="190453"/>
                    <a:pt x="19813" y="190453"/>
                    <a:pt x="19813" y="15761"/>
                  </a:cubicBezTo>
                  <a:cubicBezTo>
                    <a:pt x="19813" y="6567"/>
                    <a:pt x="26417" y="0"/>
                    <a:pt x="3566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11" name="Rectangle 8"/>
            <p:cNvSpPr/>
            <p:nvPr/>
          </p:nvSpPr>
          <p:spPr>
            <a:xfrm>
              <a:off x="5711286" y="4239159"/>
              <a:ext cx="769429" cy="502116"/>
            </a:xfrm>
            <a:custGeom>
              <a:avLst/>
              <a:gdLst>
                <a:gd name="connsiteX0" fmla="*/ 6350 w 338138"/>
                <a:gd name="connsiteY0" fmla="*/ 196850 h 220663"/>
                <a:gd name="connsiteX1" fmla="*/ 6350 w 338138"/>
                <a:gd name="connsiteY1" fmla="*/ 203654 h 220663"/>
                <a:gd name="connsiteX2" fmla="*/ 115798 w 338138"/>
                <a:gd name="connsiteY2" fmla="*/ 203654 h 220663"/>
                <a:gd name="connsiteX3" fmla="*/ 118435 w 338138"/>
                <a:gd name="connsiteY3" fmla="*/ 206375 h 220663"/>
                <a:gd name="connsiteX4" fmla="*/ 115798 w 338138"/>
                <a:gd name="connsiteY4" fmla="*/ 209097 h 220663"/>
                <a:gd name="connsiteX5" fmla="*/ 6350 w 338138"/>
                <a:gd name="connsiteY5" fmla="*/ 209097 h 220663"/>
                <a:gd name="connsiteX6" fmla="*/ 6350 w 338138"/>
                <a:gd name="connsiteY6" fmla="*/ 211818 h 220663"/>
                <a:gd name="connsiteX7" fmla="*/ 10306 w 338138"/>
                <a:gd name="connsiteY7" fmla="*/ 215900 h 220663"/>
                <a:gd name="connsiteX8" fmla="*/ 329419 w 338138"/>
                <a:gd name="connsiteY8" fmla="*/ 215900 h 220663"/>
                <a:gd name="connsiteX9" fmla="*/ 333375 w 338138"/>
                <a:gd name="connsiteY9" fmla="*/ 211818 h 220663"/>
                <a:gd name="connsiteX10" fmla="*/ 333375 w 338138"/>
                <a:gd name="connsiteY10" fmla="*/ 196850 h 220663"/>
                <a:gd name="connsiteX11" fmla="*/ 6350 w 338138"/>
                <a:gd name="connsiteY11" fmla="*/ 196850 h 220663"/>
                <a:gd name="connsiteX12" fmla="*/ 25400 w 338138"/>
                <a:gd name="connsiteY12" fmla="*/ 176212 h 220663"/>
                <a:gd name="connsiteX13" fmla="*/ 25400 w 338138"/>
                <a:gd name="connsiteY13" fmla="*/ 190500 h 220663"/>
                <a:gd name="connsiteX14" fmla="*/ 312738 w 338138"/>
                <a:gd name="connsiteY14" fmla="*/ 190500 h 220663"/>
                <a:gd name="connsiteX15" fmla="*/ 312738 w 338138"/>
                <a:gd name="connsiteY15" fmla="*/ 176212 h 220663"/>
                <a:gd name="connsiteX16" fmla="*/ 91503 w 338138"/>
                <a:gd name="connsiteY16" fmla="*/ 28320 h 220663"/>
                <a:gd name="connsiteX17" fmla="*/ 95504 w 338138"/>
                <a:gd name="connsiteY17" fmla="*/ 28320 h 220663"/>
                <a:gd name="connsiteX18" fmla="*/ 95504 w 338138"/>
                <a:gd name="connsiteY18" fmla="*/ 32321 h 220663"/>
                <a:gd name="connsiteX19" fmla="*/ 35496 w 338138"/>
                <a:gd name="connsiteY19" fmla="*/ 92328 h 220663"/>
                <a:gd name="connsiteX20" fmla="*/ 32829 w 338138"/>
                <a:gd name="connsiteY20" fmla="*/ 93662 h 220663"/>
                <a:gd name="connsiteX21" fmla="*/ 30162 w 338138"/>
                <a:gd name="connsiteY21" fmla="*/ 92328 h 220663"/>
                <a:gd name="connsiteX22" fmla="*/ 30162 w 338138"/>
                <a:gd name="connsiteY22" fmla="*/ 88328 h 220663"/>
                <a:gd name="connsiteX23" fmla="*/ 91503 w 338138"/>
                <a:gd name="connsiteY23" fmla="*/ 28320 h 220663"/>
                <a:gd name="connsiteX24" fmla="*/ 56621 w 338138"/>
                <a:gd name="connsiteY24" fmla="*/ 28310 h 220663"/>
                <a:gd name="connsiteX25" fmla="*/ 60589 w 338138"/>
                <a:gd name="connsiteY25" fmla="*/ 28310 h 220663"/>
                <a:gd name="connsiteX26" fmla="*/ 60589 w 338138"/>
                <a:gd name="connsiteY26" fmla="*/ 32278 h 220663"/>
                <a:gd name="connsiteX27" fmla="*/ 35454 w 338138"/>
                <a:gd name="connsiteY27" fmla="*/ 57414 h 220663"/>
                <a:gd name="connsiteX28" fmla="*/ 32808 w 338138"/>
                <a:gd name="connsiteY28" fmla="*/ 58737 h 220663"/>
                <a:gd name="connsiteX29" fmla="*/ 30162 w 338138"/>
                <a:gd name="connsiteY29" fmla="*/ 57414 h 220663"/>
                <a:gd name="connsiteX30" fmla="*/ 30162 w 338138"/>
                <a:gd name="connsiteY30" fmla="*/ 53445 h 220663"/>
                <a:gd name="connsiteX31" fmla="*/ 56621 w 338138"/>
                <a:gd name="connsiteY31" fmla="*/ 28310 h 220663"/>
                <a:gd name="connsiteX32" fmla="*/ 126415 w 338138"/>
                <a:gd name="connsiteY32" fmla="*/ 28303 h 220663"/>
                <a:gd name="connsiteX33" fmla="*/ 130425 w 338138"/>
                <a:gd name="connsiteY33" fmla="*/ 28303 h 220663"/>
                <a:gd name="connsiteX34" fmla="*/ 130425 w 338138"/>
                <a:gd name="connsiteY34" fmla="*/ 32251 h 220663"/>
                <a:gd name="connsiteX35" fmla="*/ 35510 w 338138"/>
                <a:gd name="connsiteY35" fmla="*/ 125684 h 220663"/>
                <a:gd name="connsiteX36" fmla="*/ 32836 w 338138"/>
                <a:gd name="connsiteY36" fmla="*/ 127000 h 220663"/>
                <a:gd name="connsiteX37" fmla="*/ 30162 w 338138"/>
                <a:gd name="connsiteY37" fmla="*/ 125684 h 220663"/>
                <a:gd name="connsiteX38" fmla="*/ 30162 w 338138"/>
                <a:gd name="connsiteY38" fmla="*/ 121736 h 220663"/>
                <a:gd name="connsiteX39" fmla="*/ 126415 w 338138"/>
                <a:gd name="connsiteY39" fmla="*/ 28303 h 220663"/>
                <a:gd name="connsiteX40" fmla="*/ 25400 w 338138"/>
                <a:gd name="connsiteY40" fmla="*/ 19050 h 220663"/>
                <a:gd name="connsiteX41" fmla="*/ 25400 w 338138"/>
                <a:gd name="connsiteY41" fmla="*/ 169863 h 220663"/>
                <a:gd name="connsiteX42" fmla="*/ 312738 w 338138"/>
                <a:gd name="connsiteY42" fmla="*/ 169863 h 220663"/>
                <a:gd name="connsiteX43" fmla="*/ 312738 w 338138"/>
                <a:gd name="connsiteY43" fmla="*/ 160602 h 220663"/>
                <a:gd name="connsiteX44" fmla="*/ 265288 w 338138"/>
                <a:gd name="connsiteY44" fmla="*/ 160602 h 220663"/>
                <a:gd name="connsiteX45" fmla="*/ 262652 w 338138"/>
                <a:gd name="connsiteY45" fmla="*/ 157956 h 220663"/>
                <a:gd name="connsiteX46" fmla="*/ 265288 w 338138"/>
                <a:gd name="connsiteY46" fmla="*/ 153988 h 220663"/>
                <a:gd name="connsiteX47" fmla="*/ 312738 w 338138"/>
                <a:gd name="connsiteY47" fmla="*/ 153988 h 220663"/>
                <a:gd name="connsiteX48" fmla="*/ 312738 w 338138"/>
                <a:gd name="connsiteY48" fmla="*/ 146050 h 220663"/>
                <a:gd name="connsiteX49" fmla="*/ 233654 w 338138"/>
                <a:gd name="connsiteY49" fmla="*/ 146050 h 220663"/>
                <a:gd name="connsiteX50" fmla="*/ 231018 w 338138"/>
                <a:gd name="connsiteY50" fmla="*/ 143404 h 220663"/>
                <a:gd name="connsiteX51" fmla="*/ 233654 w 338138"/>
                <a:gd name="connsiteY51" fmla="*/ 139436 h 220663"/>
                <a:gd name="connsiteX52" fmla="*/ 312738 w 338138"/>
                <a:gd name="connsiteY52" fmla="*/ 139436 h 220663"/>
                <a:gd name="connsiteX53" fmla="*/ 312738 w 338138"/>
                <a:gd name="connsiteY53" fmla="*/ 19050 h 220663"/>
                <a:gd name="connsiteX54" fmla="*/ 25400 w 338138"/>
                <a:gd name="connsiteY54" fmla="*/ 19050 h 220663"/>
                <a:gd name="connsiteX55" fmla="*/ 35945 w 338138"/>
                <a:gd name="connsiteY55" fmla="*/ 4762 h 220663"/>
                <a:gd name="connsiteX56" fmla="*/ 25400 w 338138"/>
                <a:gd name="connsiteY56" fmla="*/ 14287 h 220663"/>
                <a:gd name="connsiteX57" fmla="*/ 312738 w 338138"/>
                <a:gd name="connsiteY57" fmla="*/ 14287 h 220663"/>
                <a:gd name="connsiteX58" fmla="*/ 302194 w 338138"/>
                <a:gd name="connsiteY58" fmla="*/ 4762 h 220663"/>
                <a:gd name="connsiteX59" fmla="*/ 35945 w 338138"/>
                <a:gd name="connsiteY59" fmla="*/ 4762 h 220663"/>
                <a:gd name="connsiteX60" fmla="*/ 35663 w 338138"/>
                <a:gd name="connsiteY60" fmla="*/ 0 h 220663"/>
                <a:gd name="connsiteX61" fmla="*/ 302475 w 338138"/>
                <a:gd name="connsiteY61" fmla="*/ 0 h 220663"/>
                <a:gd name="connsiteX62" fmla="*/ 318325 w 338138"/>
                <a:gd name="connsiteY62" fmla="*/ 15761 h 220663"/>
                <a:gd name="connsiteX63" fmla="*/ 318325 w 338138"/>
                <a:gd name="connsiteY63" fmla="*/ 190453 h 220663"/>
                <a:gd name="connsiteX64" fmla="*/ 335497 w 338138"/>
                <a:gd name="connsiteY64" fmla="*/ 190453 h 220663"/>
                <a:gd name="connsiteX65" fmla="*/ 338138 w 338138"/>
                <a:gd name="connsiteY65" fmla="*/ 194393 h 220663"/>
                <a:gd name="connsiteX66" fmla="*/ 338138 w 338138"/>
                <a:gd name="connsiteY66" fmla="*/ 211469 h 220663"/>
                <a:gd name="connsiteX67" fmla="*/ 328892 w 338138"/>
                <a:gd name="connsiteY67" fmla="*/ 220663 h 220663"/>
                <a:gd name="connsiteX68" fmla="*/ 9246 w 338138"/>
                <a:gd name="connsiteY68" fmla="*/ 220663 h 220663"/>
                <a:gd name="connsiteX69" fmla="*/ 0 w 338138"/>
                <a:gd name="connsiteY69" fmla="*/ 211469 h 220663"/>
                <a:gd name="connsiteX70" fmla="*/ 0 w 338138"/>
                <a:gd name="connsiteY70" fmla="*/ 194393 h 220663"/>
                <a:gd name="connsiteX71" fmla="*/ 2641 w 338138"/>
                <a:gd name="connsiteY71" fmla="*/ 190453 h 220663"/>
                <a:gd name="connsiteX72" fmla="*/ 19813 w 338138"/>
                <a:gd name="connsiteY72" fmla="*/ 190453 h 220663"/>
                <a:gd name="connsiteX73" fmla="*/ 19813 w 338138"/>
                <a:gd name="connsiteY73" fmla="*/ 15761 h 220663"/>
                <a:gd name="connsiteX74" fmla="*/ 35663 w 338138"/>
                <a:gd name="connsiteY74" fmla="*/ 0 h 22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38138" h="220663">
                  <a:moveTo>
                    <a:pt x="6350" y="196850"/>
                  </a:moveTo>
                  <a:cubicBezTo>
                    <a:pt x="6350" y="196850"/>
                    <a:pt x="6350" y="196850"/>
                    <a:pt x="6350" y="203654"/>
                  </a:cubicBezTo>
                  <a:cubicBezTo>
                    <a:pt x="6350" y="203654"/>
                    <a:pt x="6350" y="203654"/>
                    <a:pt x="115798" y="203654"/>
                  </a:cubicBezTo>
                  <a:cubicBezTo>
                    <a:pt x="117117" y="203654"/>
                    <a:pt x="118435" y="205015"/>
                    <a:pt x="118435" y="206375"/>
                  </a:cubicBezTo>
                  <a:cubicBezTo>
                    <a:pt x="118435" y="207736"/>
                    <a:pt x="117117" y="209097"/>
                    <a:pt x="115798" y="209097"/>
                  </a:cubicBezTo>
                  <a:cubicBezTo>
                    <a:pt x="115798" y="209097"/>
                    <a:pt x="115798" y="209097"/>
                    <a:pt x="6350" y="209097"/>
                  </a:cubicBezTo>
                  <a:cubicBezTo>
                    <a:pt x="6350" y="209097"/>
                    <a:pt x="6350" y="209097"/>
                    <a:pt x="6350" y="211818"/>
                  </a:cubicBezTo>
                  <a:cubicBezTo>
                    <a:pt x="6350" y="213179"/>
                    <a:pt x="8988" y="215900"/>
                    <a:pt x="10306" y="215900"/>
                  </a:cubicBezTo>
                  <a:cubicBezTo>
                    <a:pt x="10306" y="215900"/>
                    <a:pt x="10306" y="215900"/>
                    <a:pt x="329419" y="215900"/>
                  </a:cubicBezTo>
                  <a:cubicBezTo>
                    <a:pt x="330738" y="215900"/>
                    <a:pt x="333375" y="213179"/>
                    <a:pt x="333375" y="211818"/>
                  </a:cubicBezTo>
                  <a:lnTo>
                    <a:pt x="333375" y="196850"/>
                  </a:lnTo>
                  <a:cubicBezTo>
                    <a:pt x="333375" y="196850"/>
                    <a:pt x="333375" y="196850"/>
                    <a:pt x="6350" y="196850"/>
                  </a:cubicBezTo>
                  <a:close/>
                  <a:moveTo>
                    <a:pt x="25400" y="176212"/>
                  </a:moveTo>
                  <a:lnTo>
                    <a:pt x="25400" y="190500"/>
                  </a:lnTo>
                  <a:lnTo>
                    <a:pt x="312738" y="190500"/>
                  </a:lnTo>
                  <a:lnTo>
                    <a:pt x="312738" y="176212"/>
                  </a:lnTo>
                  <a:close/>
                  <a:moveTo>
                    <a:pt x="91503" y="28320"/>
                  </a:moveTo>
                  <a:cubicBezTo>
                    <a:pt x="92837" y="26987"/>
                    <a:pt x="94170" y="26987"/>
                    <a:pt x="95504" y="28320"/>
                  </a:cubicBezTo>
                  <a:cubicBezTo>
                    <a:pt x="96837" y="28320"/>
                    <a:pt x="96837" y="30987"/>
                    <a:pt x="95504" y="32321"/>
                  </a:cubicBezTo>
                  <a:cubicBezTo>
                    <a:pt x="95504" y="32321"/>
                    <a:pt x="95504" y="32321"/>
                    <a:pt x="35496" y="92328"/>
                  </a:cubicBezTo>
                  <a:cubicBezTo>
                    <a:pt x="34163" y="93662"/>
                    <a:pt x="34163" y="93662"/>
                    <a:pt x="32829" y="93662"/>
                  </a:cubicBezTo>
                  <a:cubicBezTo>
                    <a:pt x="31496" y="93662"/>
                    <a:pt x="31496" y="93662"/>
                    <a:pt x="30162" y="92328"/>
                  </a:cubicBezTo>
                  <a:cubicBezTo>
                    <a:pt x="30162" y="92328"/>
                    <a:pt x="30162" y="89661"/>
                    <a:pt x="30162" y="88328"/>
                  </a:cubicBezTo>
                  <a:cubicBezTo>
                    <a:pt x="30162" y="88328"/>
                    <a:pt x="30162" y="88328"/>
                    <a:pt x="91503" y="28320"/>
                  </a:cubicBezTo>
                  <a:close/>
                  <a:moveTo>
                    <a:pt x="56621" y="28310"/>
                  </a:moveTo>
                  <a:cubicBezTo>
                    <a:pt x="57943" y="26987"/>
                    <a:pt x="59266" y="26987"/>
                    <a:pt x="60589" y="28310"/>
                  </a:cubicBezTo>
                  <a:cubicBezTo>
                    <a:pt x="61912" y="28310"/>
                    <a:pt x="61912" y="30956"/>
                    <a:pt x="60589" y="32278"/>
                  </a:cubicBezTo>
                  <a:cubicBezTo>
                    <a:pt x="60589" y="32278"/>
                    <a:pt x="60589" y="32278"/>
                    <a:pt x="35454" y="57414"/>
                  </a:cubicBezTo>
                  <a:cubicBezTo>
                    <a:pt x="34131" y="58737"/>
                    <a:pt x="34131" y="58737"/>
                    <a:pt x="32808" y="58737"/>
                  </a:cubicBezTo>
                  <a:cubicBezTo>
                    <a:pt x="31485" y="58737"/>
                    <a:pt x="31485" y="58737"/>
                    <a:pt x="30162" y="57414"/>
                  </a:cubicBezTo>
                  <a:cubicBezTo>
                    <a:pt x="30162" y="56091"/>
                    <a:pt x="30162" y="54768"/>
                    <a:pt x="30162" y="53445"/>
                  </a:cubicBezTo>
                  <a:cubicBezTo>
                    <a:pt x="30162" y="53445"/>
                    <a:pt x="30162" y="53445"/>
                    <a:pt x="56621" y="28310"/>
                  </a:cubicBezTo>
                  <a:close/>
                  <a:moveTo>
                    <a:pt x="126415" y="28303"/>
                  </a:moveTo>
                  <a:cubicBezTo>
                    <a:pt x="127752" y="26987"/>
                    <a:pt x="129089" y="26987"/>
                    <a:pt x="130425" y="28303"/>
                  </a:cubicBezTo>
                  <a:cubicBezTo>
                    <a:pt x="131762" y="28303"/>
                    <a:pt x="131762" y="30935"/>
                    <a:pt x="130425" y="32251"/>
                  </a:cubicBezTo>
                  <a:cubicBezTo>
                    <a:pt x="130425" y="32251"/>
                    <a:pt x="130425" y="32251"/>
                    <a:pt x="35510" y="125684"/>
                  </a:cubicBezTo>
                  <a:cubicBezTo>
                    <a:pt x="34173" y="127000"/>
                    <a:pt x="34173" y="127000"/>
                    <a:pt x="32836" y="127000"/>
                  </a:cubicBezTo>
                  <a:cubicBezTo>
                    <a:pt x="31499" y="127000"/>
                    <a:pt x="31499" y="127000"/>
                    <a:pt x="30162" y="125684"/>
                  </a:cubicBezTo>
                  <a:cubicBezTo>
                    <a:pt x="30162" y="125684"/>
                    <a:pt x="30162" y="123052"/>
                    <a:pt x="30162" y="121736"/>
                  </a:cubicBezTo>
                  <a:cubicBezTo>
                    <a:pt x="30162" y="121736"/>
                    <a:pt x="30162" y="121736"/>
                    <a:pt x="126415" y="28303"/>
                  </a:cubicBezTo>
                  <a:close/>
                  <a:moveTo>
                    <a:pt x="25400" y="19050"/>
                  </a:moveTo>
                  <a:lnTo>
                    <a:pt x="25400" y="169863"/>
                  </a:lnTo>
                  <a:cubicBezTo>
                    <a:pt x="25400" y="169863"/>
                    <a:pt x="25400" y="169863"/>
                    <a:pt x="312738" y="169863"/>
                  </a:cubicBezTo>
                  <a:cubicBezTo>
                    <a:pt x="312738" y="169863"/>
                    <a:pt x="312738" y="169863"/>
                    <a:pt x="312738" y="160602"/>
                  </a:cubicBezTo>
                  <a:cubicBezTo>
                    <a:pt x="312738" y="160602"/>
                    <a:pt x="312738" y="160602"/>
                    <a:pt x="265288" y="160602"/>
                  </a:cubicBezTo>
                  <a:cubicBezTo>
                    <a:pt x="263970" y="160602"/>
                    <a:pt x="262652" y="159279"/>
                    <a:pt x="262652" y="157956"/>
                  </a:cubicBezTo>
                  <a:cubicBezTo>
                    <a:pt x="262652" y="155311"/>
                    <a:pt x="263970" y="153988"/>
                    <a:pt x="265288" y="153988"/>
                  </a:cubicBezTo>
                  <a:cubicBezTo>
                    <a:pt x="265288" y="153988"/>
                    <a:pt x="265288" y="153988"/>
                    <a:pt x="312738" y="153988"/>
                  </a:cubicBezTo>
                  <a:cubicBezTo>
                    <a:pt x="312738" y="153988"/>
                    <a:pt x="312738" y="153988"/>
                    <a:pt x="312738" y="146050"/>
                  </a:cubicBezTo>
                  <a:cubicBezTo>
                    <a:pt x="312738" y="146050"/>
                    <a:pt x="312738" y="146050"/>
                    <a:pt x="233654" y="146050"/>
                  </a:cubicBezTo>
                  <a:cubicBezTo>
                    <a:pt x="232336" y="146050"/>
                    <a:pt x="231018" y="144727"/>
                    <a:pt x="231018" y="143404"/>
                  </a:cubicBezTo>
                  <a:cubicBezTo>
                    <a:pt x="231018" y="140758"/>
                    <a:pt x="232336" y="139436"/>
                    <a:pt x="233654" y="139436"/>
                  </a:cubicBezTo>
                  <a:cubicBezTo>
                    <a:pt x="233654" y="139436"/>
                    <a:pt x="233654" y="139436"/>
                    <a:pt x="312738" y="139436"/>
                  </a:cubicBezTo>
                  <a:cubicBezTo>
                    <a:pt x="312738" y="139436"/>
                    <a:pt x="312738" y="139436"/>
                    <a:pt x="312738" y="19050"/>
                  </a:cubicBezTo>
                  <a:cubicBezTo>
                    <a:pt x="312738" y="19050"/>
                    <a:pt x="312738" y="19050"/>
                    <a:pt x="25400" y="19050"/>
                  </a:cubicBezTo>
                  <a:close/>
                  <a:moveTo>
                    <a:pt x="35945" y="4762"/>
                  </a:moveTo>
                  <a:cubicBezTo>
                    <a:pt x="30673" y="4762"/>
                    <a:pt x="26718" y="8844"/>
                    <a:pt x="25400" y="14287"/>
                  </a:cubicBezTo>
                  <a:cubicBezTo>
                    <a:pt x="25400" y="14287"/>
                    <a:pt x="25400" y="14287"/>
                    <a:pt x="312738" y="14287"/>
                  </a:cubicBezTo>
                  <a:cubicBezTo>
                    <a:pt x="311420" y="8844"/>
                    <a:pt x="307466" y="4762"/>
                    <a:pt x="302194" y="4762"/>
                  </a:cubicBezTo>
                  <a:cubicBezTo>
                    <a:pt x="302194" y="4762"/>
                    <a:pt x="302194" y="4762"/>
                    <a:pt x="35945" y="4762"/>
                  </a:cubicBezTo>
                  <a:close/>
                  <a:moveTo>
                    <a:pt x="35663" y="0"/>
                  </a:moveTo>
                  <a:cubicBezTo>
                    <a:pt x="35663" y="0"/>
                    <a:pt x="35663" y="0"/>
                    <a:pt x="302475" y="0"/>
                  </a:cubicBezTo>
                  <a:cubicBezTo>
                    <a:pt x="311721" y="0"/>
                    <a:pt x="318325" y="6567"/>
                    <a:pt x="318325" y="15761"/>
                  </a:cubicBezTo>
                  <a:cubicBezTo>
                    <a:pt x="318325" y="15761"/>
                    <a:pt x="318325" y="15761"/>
                    <a:pt x="318325" y="190453"/>
                  </a:cubicBezTo>
                  <a:cubicBezTo>
                    <a:pt x="318325" y="190453"/>
                    <a:pt x="318325" y="190453"/>
                    <a:pt x="335497" y="190453"/>
                  </a:cubicBezTo>
                  <a:cubicBezTo>
                    <a:pt x="336817" y="190453"/>
                    <a:pt x="338138" y="191766"/>
                    <a:pt x="338138" y="194393"/>
                  </a:cubicBezTo>
                  <a:cubicBezTo>
                    <a:pt x="338138" y="194393"/>
                    <a:pt x="338138" y="194393"/>
                    <a:pt x="338138" y="211469"/>
                  </a:cubicBezTo>
                  <a:cubicBezTo>
                    <a:pt x="338138" y="216723"/>
                    <a:pt x="334176" y="220663"/>
                    <a:pt x="328892" y="220663"/>
                  </a:cubicBezTo>
                  <a:cubicBezTo>
                    <a:pt x="328892" y="220663"/>
                    <a:pt x="328892" y="220663"/>
                    <a:pt x="9246" y="220663"/>
                  </a:cubicBezTo>
                  <a:cubicBezTo>
                    <a:pt x="3962" y="220663"/>
                    <a:pt x="0" y="216723"/>
                    <a:pt x="0" y="211469"/>
                  </a:cubicBezTo>
                  <a:cubicBezTo>
                    <a:pt x="0" y="211469"/>
                    <a:pt x="0" y="211469"/>
                    <a:pt x="0" y="194393"/>
                  </a:cubicBezTo>
                  <a:cubicBezTo>
                    <a:pt x="0" y="191766"/>
                    <a:pt x="1321" y="190453"/>
                    <a:pt x="2641" y="190453"/>
                  </a:cubicBezTo>
                  <a:cubicBezTo>
                    <a:pt x="2641" y="190453"/>
                    <a:pt x="2641" y="190453"/>
                    <a:pt x="19813" y="190453"/>
                  </a:cubicBezTo>
                  <a:cubicBezTo>
                    <a:pt x="19813" y="190453"/>
                    <a:pt x="19813" y="190453"/>
                    <a:pt x="19813" y="15761"/>
                  </a:cubicBezTo>
                  <a:cubicBezTo>
                    <a:pt x="19813" y="6567"/>
                    <a:pt x="26417" y="0"/>
                    <a:pt x="3566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12" name="Rectangle 8"/>
            <p:cNvSpPr/>
            <p:nvPr/>
          </p:nvSpPr>
          <p:spPr>
            <a:xfrm>
              <a:off x="8434178" y="4239159"/>
              <a:ext cx="769429" cy="502116"/>
            </a:xfrm>
            <a:custGeom>
              <a:avLst/>
              <a:gdLst>
                <a:gd name="connsiteX0" fmla="*/ 6350 w 338138"/>
                <a:gd name="connsiteY0" fmla="*/ 196850 h 220663"/>
                <a:gd name="connsiteX1" fmla="*/ 6350 w 338138"/>
                <a:gd name="connsiteY1" fmla="*/ 203654 h 220663"/>
                <a:gd name="connsiteX2" fmla="*/ 115798 w 338138"/>
                <a:gd name="connsiteY2" fmla="*/ 203654 h 220663"/>
                <a:gd name="connsiteX3" fmla="*/ 118435 w 338138"/>
                <a:gd name="connsiteY3" fmla="*/ 206375 h 220663"/>
                <a:gd name="connsiteX4" fmla="*/ 115798 w 338138"/>
                <a:gd name="connsiteY4" fmla="*/ 209097 h 220663"/>
                <a:gd name="connsiteX5" fmla="*/ 6350 w 338138"/>
                <a:gd name="connsiteY5" fmla="*/ 209097 h 220663"/>
                <a:gd name="connsiteX6" fmla="*/ 6350 w 338138"/>
                <a:gd name="connsiteY6" fmla="*/ 211818 h 220663"/>
                <a:gd name="connsiteX7" fmla="*/ 10306 w 338138"/>
                <a:gd name="connsiteY7" fmla="*/ 215900 h 220663"/>
                <a:gd name="connsiteX8" fmla="*/ 329419 w 338138"/>
                <a:gd name="connsiteY8" fmla="*/ 215900 h 220663"/>
                <a:gd name="connsiteX9" fmla="*/ 333375 w 338138"/>
                <a:gd name="connsiteY9" fmla="*/ 211818 h 220663"/>
                <a:gd name="connsiteX10" fmla="*/ 333375 w 338138"/>
                <a:gd name="connsiteY10" fmla="*/ 196850 h 220663"/>
                <a:gd name="connsiteX11" fmla="*/ 6350 w 338138"/>
                <a:gd name="connsiteY11" fmla="*/ 196850 h 220663"/>
                <a:gd name="connsiteX12" fmla="*/ 25400 w 338138"/>
                <a:gd name="connsiteY12" fmla="*/ 176212 h 220663"/>
                <a:gd name="connsiteX13" fmla="*/ 25400 w 338138"/>
                <a:gd name="connsiteY13" fmla="*/ 190500 h 220663"/>
                <a:gd name="connsiteX14" fmla="*/ 312738 w 338138"/>
                <a:gd name="connsiteY14" fmla="*/ 190500 h 220663"/>
                <a:gd name="connsiteX15" fmla="*/ 312738 w 338138"/>
                <a:gd name="connsiteY15" fmla="*/ 176212 h 220663"/>
                <a:gd name="connsiteX16" fmla="*/ 91503 w 338138"/>
                <a:gd name="connsiteY16" fmla="*/ 28320 h 220663"/>
                <a:gd name="connsiteX17" fmla="*/ 95504 w 338138"/>
                <a:gd name="connsiteY17" fmla="*/ 28320 h 220663"/>
                <a:gd name="connsiteX18" fmla="*/ 95504 w 338138"/>
                <a:gd name="connsiteY18" fmla="*/ 32321 h 220663"/>
                <a:gd name="connsiteX19" fmla="*/ 35496 w 338138"/>
                <a:gd name="connsiteY19" fmla="*/ 92328 h 220663"/>
                <a:gd name="connsiteX20" fmla="*/ 32829 w 338138"/>
                <a:gd name="connsiteY20" fmla="*/ 93662 h 220663"/>
                <a:gd name="connsiteX21" fmla="*/ 30162 w 338138"/>
                <a:gd name="connsiteY21" fmla="*/ 92328 h 220663"/>
                <a:gd name="connsiteX22" fmla="*/ 30162 w 338138"/>
                <a:gd name="connsiteY22" fmla="*/ 88328 h 220663"/>
                <a:gd name="connsiteX23" fmla="*/ 91503 w 338138"/>
                <a:gd name="connsiteY23" fmla="*/ 28320 h 220663"/>
                <a:gd name="connsiteX24" fmla="*/ 56621 w 338138"/>
                <a:gd name="connsiteY24" fmla="*/ 28310 h 220663"/>
                <a:gd name="connsiteX25" fmla="*/ 60589 w 338138"/>
                <a:gd name="connsiteY25" fmla="*/ 28310 h 220663"/>
                <a:gd name="connsiteX26" fmla="*/ 60589 w 338138"/>
                <a:gd name="connsiteY26" fmla="*/ 32278 h 220663"/>
                <a:gd name="connsiteX27" fmla="*/ 35454 w 338138"/>
                <a:gd name="connsiteY27" fmla="*/ 57414 h 220663"/>
                <a:gd name="connsiteX28" fmla="*/ 32808 w 338138"/>
                <a:gd name="connsiteY28" fmla="*/ 58737 h 220663"/>
                <a:gd name="connsiteX29" fmla="*/ 30162 w 338138"/>
                <a:gd name="connsiteY29" fmla="*/ 57414 h 220663"/>
                <a:gd name="connsiteX30" fmla="*/ 30162 w 338138"/>
                <a:gd name="connsiteY30" fmla="*/ 53445 h 220663"/>
                <a:gd name="connsiteX31" fmla="*/ 56621 w 338138"/>
                <a:gd name="connsiteY31" fmla="*/ 28310 h 220663"/>
                <a:gd name="connsiteX32" fmla="*/ 126415 w 338138"/>
                <a:gd name="connsiteY32" fmla="*/ 28303 h 220663"/>
                <a:gd name="connsiteX33" fmla="*/ 130425 w 338138"/>
                <a:gd name="connsiteY33" fmla="*/ 28303 h 220663"/>
                <a:gd name="connsiteX34" fmla="*/ 130425 w 338138"/>
                <a:gd name="connsiteY34" fmla="*/ 32251 h 220663"/>
                <a:gd name="connsiteX35" fmla="*/ 35510 w 338138"/>
                <a:gd name="connsiteY35" fmla="*/ 125684 h 220663"/>
                <a:gd name="connsiteX36" fmla="*/ 32836 w 338138"/>
                <a:gd name="connsiteY36" fmla="*/ 127000 h 220663"/>
                <a:gd name="connsiteX37" fmla="*/ 30162 w 338138"/>
                <a:gd name="connsiteY37" fmla="*/ 125684 h 220663"/>
                <a:gd name="connsiteX38" fmla="*/ 30162 w 338138"/>
                <a:gd name="connsiteY38" fmla="*/ 121736 h 220663"/>
                <a:gd name="connsiteX39" fmla="*/ 126415 w 338138"/>
                <a:gd name="connsiteY39" fmla="*/ 28303 h 220663"/>
                <a:gd name="connsiteX40" fmla="*/ 25400 w 338138"/>
                <a:gd name="connsiteY40" fmla="*/ 19050 h 220663"/>
                <a:gd name="connsiteX41" fmla="*/ 25400 w 338138"/>
                <a:gd name="connsiteY41" fmla="*/ 169863 h 220663"/>
                <a:gd name="connsiteX42" fmla="*/ 312738 w 338138"/>
                <a:gd name="connsiteY42" fmla="*/ 169863 h 220663"/>
                <a:gd name="connsiteX43" fmla="*/ 312738 w 338138"/>
                <a:gd name="connsiteY43" fmla="*/ 160602 h 220663"/>
                <a:gd name="connsiteX44" fmla="*/ 265288 w 338138"/>
                <a:gd name="connsiteY44" fmla="*/ 160602 h 220663"/>
                <a:gd name="connsiteX45" fmla="*/ 262652 w 338138"/>
                <a:gd name="connsiteY45" fmla="*/ 157956 h 220663"/>
                <a:gd name="connsiteX46" fmla="*/ 265288 w 338138"/>
                <a:gd name="connsiteY46" fmla="*/ 153988 h 220663"/>
                <a:gd name="connsiteX47" fmla="*/ 312738 w 338138"/>
                <a:gd name="connsiteY47" fmla="*/ 153988 h 220663"/>
                <a:gd name="connsiteX48" fmla="*/ 312738 w 338138"/>
                <a:gd name="connsiteY48" fmla="*/ 146050 h 220663"/>
                <a:gd name="connsiteX49" fmla="*/ 233654 w 338138"/>
                <a:gd name="connsiteY49" fmla="*/ 146050 h 220663"/>
                <a:gd name="connsiteX50" fmla="*/ 231018 w 338138"/>
                <a:gd name="connsiteY50" fmla="*/ 143404 h 220663"/>
                <a:gd name="connsiteX51" fmla="*/ 233654 w 338138"/>
                <a:gd name="connsiteY51" fmla="*/ 139436 h 220663"/>
                <a:gd name="connsiteX52" fmla="*/ 312738 w 338138"/>
                <a:gd name="connsiteY52" fmla="*/ 139436 h 220663"/>
                <a:gd name="connsiteX53" fmla="*/ 312738 w 338138"/>
                <a:gd name="connsiteY53" fmla="*/ 19050 h 220663"/>
                <a:gd name="connsiteX54" fmla="*/ 25400 w 338138"/>
                <a:gd name="connsiteY54" fmla="*/ 19050 h 220663"/>
                <a:gd name="connsiteX55" fmla="*/ 35945 w 338138"/>
                <a:gd name="connsiteY55" fmla="*/ 4762 h 220663"/>
                <a:gd name="connsiteX56" fmla="*/ 25400 w 338138"/>
                <a:gd name="connsiteY56" fmla="*/ 14287 h 220663"/>
                <a:gd name="connsiteX57" fmla="*/ 312738 w 338138"/>
                <a:gd name="connsiteY57" fmla="*/ 14287 h 220663"/>
                <a:gd name="connsiteX58" fmla="*/ 302194 w 338138"/>
                <a:gd name="connsiteY58" fmla="*/ 4762 h 220663"/>
                <a:gd name="connsiteX59" fmla="*/ 35945 w 338138"/>
                <a:gd name="connsiteY59" fmla="*/ 4762 h 220663"/>
                <a:gd name="connsiteX60" fmla="*/ 35663 w 338138"/>
                <a:gd name="connsiteY60" fmla="*/ 0 h 220663"/>
                <a:gd name="connsiteX61" fmla="*/ 302475 w 338138"/>
                <a:gd name="connsiteY61" fmla="*/ 0 h 220663"/>
                <a:gd name="connsiteX62" fmla="*/ 318325 w 338138"/>
                <a:gd name="connsiteY62" fmla="*/ 15761 h 220663"/>
                <a:gd name="connsiteX63" fmla="*/ 318325 w 338138"/>
                <a:gd name="connsiteY63" fmla="*/ 190453 h 220663"/>
                <a:gd name="connsiteX64" fmla="*/ 335497 w 338138"/>
                <a:gd name="connsiteY64" fmla="*/ 190453 h 220663"/>
                <a:gd name="connsiteX65" fmla="*/ 338138 w 338138"/>
                <a:gd name="connsiteY65" fmla="*/ 194393 h 220663"/>
                <a:gd name="connsiteX66" fmla="*/ 338138 w 338138"/>
                <a:gd name="connsiteY66" fmla="*/ 211469 h 220663"/>
                <a:gd name="connsiteX67" fmla="*/ 328892 w 338138"/>
                <a:gd name="connsiteY67" fmla="*/ 220663 h 220663"/>
                <a:gd name="connsiteX68" fmla="*/ 9246 w 338138"/>
                <a:gd name="connsiteY68" fmla="*/ 220663 h 220663"/>
                <a:gd name="connsiteX69" fmla="*/ 0 w 338138"/>
                <a:gd name="connsiteY69" fmla="*/ 211469 h 220663"/>
                <a:gd name="connsiteX70" fmla="*/ 0 w 338138"/>
                <a:gd name="connsiteY70" fmla="*/ 194393 h 220663"/>
                <a:gd name="connsiteX71" fmla="*/ 2641 w 338138"/>
                <a:gd name="connsiteY71" fmla="*/ 190453 h 220663"/>
                <a:gd name="connsiteX72" fmla="*/ 19813 w 338138"/>
                <a:gd name="connsiteY72" fmla="*/ 190453 h 220663"/>
                <a:gd name="connsiteX73" fmla="*/ 19813 w 338138"/>
                <a:gd name="connsiteY73" fmla="*/ 15761 h 220663"/>
                <a:gd name="connsiteX74" fmla="*/ 35663 w 338138"/>
                <a:gd name="connsiteY74" fmla="*/ 0 h 22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38138" h="220663">
                  <a:moveTo>
                    <a:pt x="6350" y="196850"/>
                  </a:moveTo>
                  <a:cubicBezTo>
                    <a:pt x="6350" y="196850"/>
                    <a:pt x="6350" y="196850"/>
                    <a:pt x="6350" y="203654"/>
                  </a:cubicBezTo>
                  <a:cubicBezTo>
                    <a:pt x="6350" y="203654"/>
                    <a:pt x="6350" y="203654"/>
                    <a:pt x="115798" y="203654"/>
                  </a:cubicBezTo>
                  <a:cubicBezTo>
                    <a:pt x="117117" y="203654"/>
                    <a:pt x="118435" y="205015"/>
                    <a:pt x="118435" y="206375"/>
                  </a:cubicBezTo>
                  <a:cubicBezTo>
                    <a:pt x="118435" y="207736"/>
                    <a:pt x="117117" y="209097"/>
                    <a:pt x="115798" y="209097"/>
                  </a:cubicBezTo>
                  <a:cubicBezTo>
                    <a:pt x="115798" y="209097"/>
                    <a:pt x="115798" y="209097"/>
                    <a:pt x="6350" y="209097"/>
                  </a:cubicBezTo>
                  <a:cubicBezTo>
                    <a:pt x="6350" y="209097"/>
                    <a:pt x="6350" y="209097"/>
                    <a:pt x="6350" y="211818"/>
                  </a:cubicBezTo>
                  <a:cubicBezTo>
                    <a:pt x="6350" y="213179"/>
                    <a:pt x="8988" y="215900"/>
                    <a:pt x="10306" y="215900"/>
                  </a:cubicBezTo>
                  <a:cubicBezTo>
                    <a:pt x="10306" y="215900"/>
                    <a:pt x="10306" y="215900"/>
                    <a:pt x="329419" y="215900"/>
                  </a:cubicBezTo>
                  <a:cubicBezTo>
                    <a:pt x="330738" y="215900"/>
                    <a:pt x="333375" y="213179"/>
                    <a:pt x="333375" y="211818"/>
                  </a:cubicBezTo>
                  <a:lnTo>
                    <a:pt x="333375" y="196850"/>
                  </a:lnTo>
                  <a:cubicBezTo>
                    <a:pt x="333375" y="196850"/>
                    <a:pt x="333375" y="196850"/>
                    <a:pt x="6350" y="196850"/>
                  </a:cubicBezTo>
                  <a:close/>
                  <a:moveTo>
                    <a:pt x="25400" y="176212"/>
                  </a:moveTo>
                  <a:lnTo>
                    <a:pt x="25400" y="190500"/>
                  </a:lnTo>
                  <a:lnTo>
                    <a:pt x="312738" y="190500"/>
                  </a:lnTo>
                  <a:lnTo>
                    <a:pt x="312738" y="176212"/>
                  </a:lnTo>
                  <a:close/>
                  <a:moveTo>
                    <a:pt x="91503" y="28320"/>
                  </a:moveTo>
                  <a:cubicBezTo>
                    <a:pt x="92837" y="26987"/>
                    <a:pt x="94170" y="26987"/>
                    <a:pt x="95504" y="28320"/>
                  </a:cubicBezTo>
                  <a:cubicBezTo>
                    <a:pt x="96837" y="28320"/>
                    <a:pt x="96837" y="30987"/>
                    <a:pt x="95504" y="32321"/>
                  </a:cubicBezTo>
                  <a:cubicBezTo>
                    <a:pt x="95504" y="32321"/>
                    <a:pt x="95504" y="32321"/>
                    <a:pt x="35496" y="92328"/>
                  </a:cubicBezTo>
                  <a:cubicBezTo>
                    <a:pt x="34163" y="93662"/>
                    <a:pt x="34163" y="93662"/>
                    <a:pt x="32829" y="93662"/>
                  </a:cubicBezTo>
                  <a:cubicBezTo>
                    <a:pt x="31496" y="93662"/>
                    <a:pt x="31496" y="93662"/>
                    <a:pt x="30162" y="92328"/>
                  </a:cubicBezTo>
                  <a:cubicBezTo>
                    <a:pt x="30162" y="92328"/>
                    <a:pt x="30162" y="89661"/>
                    <a:pt x="30162" y="88328"/>
                  </a:cubicBezTo>
                  <a:cubicBezTo>
                    <a:pt x="30162" y="88328"/>
                    <a:pt x="30162" y="88328"/>
                    <a:pt x="91503" y="28320"/>
                  </a:cubicBezTo>
                  <a:close/>
                  <a:moveTo>
                    <a:pt x="56621" y="28310"/>
                  </a:moveTo>
                  <a:cubicBezTo>
                    <a:pt x="57943" y="26987"/>
                    <a:pt x="59266" y="26987"/>
                    <a:pt x="60589" y="28310"/>
                  </a:cubicBezTo>
                  <a:cubicBezTo>
                    <a:pt x="61912" y="28310"/>
                    <a:pt x="61912" y="30956"/>
                    <a:pt x="60589" y="32278"/>
                  </a:cubicBezTo>
                  <a:cubicBezTo>
                    <a:pt x="60589" y="32278"/>
                    <a:pt x="60589" y="32278"/>
                    <a:pt x="35454" y="57414"/>
                  </a:cubicBezTo>
                  <a:cubicBezTo>
                    <a:pt x="34131" y="58737"/>
                    <a:pt x="34131" y="58737"/>
                    <a:pt x="32808" y="58737"/>
                  </a:cubicBezTo>
                  <a:cubicBezTo>
                    <a:pt x="31485" y="58737"/>
                    <a:pt x="31485" y="58737"/>
                    <a:pt x="30162" y="57414"/>
                  </a:cubicBezTo>
                  <a:cubicBezTo>
                    <a:pt x="30162" y="56091"/>
                    <a:pt x="30162" y="54768"/>
                    <a:pt x="30162" y="53445"/>
                  </a:cubicBezTo>
                  <a:cubicBezTo>
                    <a:pt x="30162" y="53445"/>
                    <a:pt x="30162" y="53445"/>
                    <a:pt x="56621" y="28310"/>
                  </a:cubicBezTo>
                  <a:close/>
                  <a:moveTo>
                    <a:pt x="126415" y="28303"/>
                  </a:moveTo>
                  <a:cubicBezTo>
                    <a:pt x="127752" y="26987"/>
                    <a:pt x="129089" y="26987"/>
                    <a:pt x="130425" y="28303"/>
                  </a:cubicBezTo>
                  <a:cubicBezTo>
                    <a:pt x="131762" y="28303"/>
                    <a:pt x="131762" y="30935"/>
                    <a:pt x="130425" y="32251"/>
                  </a:cubicBezTo>
                  <a:cubicBezTo>
                    <a:pt x="130425" y="32251"/>
                    <a:pt x="130425" y="32251"/>
                    <a:pt x="35510" y="125684"/>
                  </a:cubicBezTo>
                  <a:cubicBezTo>
                    <a:pt x="34173" y="127000"/>
                    <a:pt x="34173" y="127000"/>
                    <a:pt x="32836" y="127000"/>
                  </a:cubicBezTo>
                  <a:cubicBezTo>
                    <a:pt x="31499" y="127000"/>
                    <a:pt x="31499" y="127000"/>
                    <a:pt x="30162" y="125684"/>
                  </a:cubicBezTo>
                  <a:cubicBezTo>
                    <a:pt x="30162" y="125684"/>
                    <a:pt x="30162" y="123052"/>
                    <a:pt x="30162" y="121736"/>
                  </a:cubicBezTo>
                  <a:cubicBezTo>
                    <a:pt x="30162" y="121736"/>
                    <a:pt x="30162" y="121736"/>
                    <a:pt x="126415" y="28303"/>
                  </a:cubicBezTo>
                  <a:close/>
                  <a:moveTo>
                    <a:pt x="25400" y="19050"/>
                  </a:moveTo>
                  <a:lnTo>
                    <a:pt x="25400" y="169863"/>
                  </a:lnTo>
                  <a:cubicBezTo>
                    <a:pt x="25400" y="169863"/>
                    <a:pt x="25400" y="169863"/>
                    <a:pt x="312738" y="169863"/>
                  </a:cubicBezTo>
                  <a:cubicBezTo>
                    <a:pt x="312738" y="169863"/>
                    <a:pt x="312738" y="169863"/>
                    <a:pt x="312738" y="160602"/>
                  </a:cubicBezTo>
                  <a:cubicBezTo>
                    <a:pt x="312738" y="160602"/>
                    <a:pt x="312738" y="160602"/>
                    <a:pt x="265288" y="160602"/>
                  </a:cubicBezTo>
                  <a:cubicBezTo>
                    <a:pt x="263970" y="160602"/>
                    <a:pt x="262652" y="159279"/>
                    <a:pt x="262652" y="157956"/>
                  </a:cubicBezTo>
                  <a:cubicBezTo>
                    <a:pt x="262652" y="155311"/>
                    <a:pt x="263970" y="153988"/>
                    <a:pt x="265288" y="153988"/>
                  </a:cubicBezTo>
                  <a:cubicBezTo>
                    <a:pt x="265288" y="153988"/>
                    <a:pt x="265288" y="153988"/>
                    <a:pt x="312738" y="153988"/>
                  </a:cubicBezTo>
                  <a:cubicBezTo>
                    <a:pt x="312738" y="153988"/>
                    <a:pt x="312738" y="153988"/>
                    <a:pt x="312738" y="146050"/>
                  </a:cubicBezTo>
                  <a:cubicBezTo>
                    <a:pt x="312738" y="146050"/>
                    <a:pt x="312738" y="146050"/>
                    <a:pt x="233654" y="146050"/>
                  </a:cubicBezTo>
                  <a:cubicBezTo>
                    <a:pt x="232336" y="146050"/>
                    <a:pt x="231018" y="144727"/>
                    <a:pt x="231018" y="143404"/>
                  </a:cubicBezTo>
                  <a:cubicBezTo>
                    <a:pt x="231018" y="140758"/>
                    <a:pt x="232336" y="139436"/>
                    <a:pt x="233654" y="139436"/>
                  </a:cubicBezTo>
                  <a:cubicBezTo>
                    <a:pt x="233654" y="139436"/>
                    <a:pt x="233654" y="139436"/>
                    <a:pt x="312738" y="139436"/>
                  </a:cubicBezTo>
                  <a:cubicBezTo>
                    <a:pt x="312738" y="139436"/>
                    <a:pt x="312738" y="139436"/>
                    <a:pt x="312738" y="19050"/>
                  </a:cubicBezTo>
                  <a:cubicBezTo>
                    <a:pt x="312738" y="19050"/>
                    <a:pt x="312738" y="19050"/>
                    <a:pt x="25400" y="19050"/>
                  </a:cubicBezTo>
                  <a:close/>
                  <a:moveTo>
                    <a:pt x="35945" y="4762"/>
                  </a:moveTo>
                  <a:cubicBezTo>
                    <a:pt x="30673" y="4762"/>
                    <a:pt x="26718" y="8844"/>
                    <a:pt x="25400" y="14287"/>
                  </a:cubicBezTo>
                  <a:cubicBezTo>
                    <a:pt x="25400" y="14287"/>
                    <a:pt x="25400" y="14287"/>
                    <a:pt x="312738" y="14287"/>
                  </a:cubicBezTo>
                  <a:cubicBezTo>
                    <a:pt x="311420" y="8844"/>
                    <a:pt x="307466" y="4762"/>
                    <a:pt x="302194" y="4762"/>
                  </a:cubicBezTo>
                  <a:cubicBezTo>
                    <a:pt x="302194" y="4762"/>
                    <a:pt x="302194" y="4762"/>
                    <a:pt x="35945" y="4762"/>
                  </a:cubicBezTo>
                  <a:close/>
                  <a:moveTo>
                    <a:pt x="35663" y="0"/>
                  </a:moveTo>
                  <a:cubicBezTo>
                    <a:pt x="35663" y="0"/>
                    <a:pt x="35663" y="0"/>
                    <a:pt x="302475" y="0"/>
                  </a:cubicBezTo>
                  <a:cubicBezTo>
                    <a:pt x="311721" y="0"/>
                    <a:pt x="318325" y="6567"/>
                    <a:pt x="318325" y="15761"/>
                  </a:cubicBezTo>
                  <a:cubicBezTo>
                    <a:pt x="318325" y="15761"/>
                    <a:pt x="318325" y="15761"/>
                    <a:pt x="318325" y="190453"/>
                  </a:cubicBezTo>
                  <a:cubicBezTo>
                    <a:pt x="318325" y="190453"/>
                    <a:pt x="318325" y="190453"/>
                    <a:pt x="335497" y="190453"/>
                  </a:cubicBezTo>
                  <a:cubicBezTo>
                    <a:pt x="336817" y="190453"/>
                    <a:pt x="338138" y="191766"/>
                    <a:pt x="338138" y="194393"/>
                  </a:cubicBezTo>
                  <a:cubicBezTo>
                    <a:pt x="338138" y="194393"/>
                    <a:pt x="338138" y="194393"/>
                    <a:pt x="338138" y="211469"/>
                  </a:cubicBezTo>
                  <a:cubicBezTo>
                    <a:pt x="338138" y="216723"/>
                    <a:pt x="334176" y="220663"/>
                    <a:pt x="328892" y="220663"/>
                  </a:cubicBezTo>
                  <a:cubicBezTo>
                    <a:pt x="328892" y="220663"/>
                    <a:pt x="328892" y="220663"/>
                    <a:pt x="9246" y="220663"/>
                  </a:cubicBezTo>
                  <a:cubicBezTo>
                    <a:pt x="3962" y="220663"/>
                    <a:pt x="0" y="216723"/>
                    <a:pt x="0" y="211469"/>
                  </a:cubicBezTo>
                  <a:cubicBezTo>
                    <a:pt x="0" y="211469"/>
                    <a:pt x="0" y="211469"/>
                    <a:pt x="0" y="194393"/>
                  </a:cubicBezTo>
                  <a:cubicBezTo>
                    <a:pt x="0" y="191766"/>
                    <a:pt x="1321" y="190453"/>
                    <a:pt x="2641" y="190453"/>
                  </a:cubicBezTo>
                  <a:cubicBezTo>
                    <a:pt x="2641" y="190453"/>
                    <a:pt x="2641" y="190453"/>
                    <a:pt x="19813" y="190453"/>
                  </a:cubicBezTo>
                  <a:cubicBezTo>
                    <a:pt x="19813" y="190453"/>
                    <a:pt x="19813" y="190453"/>
                    <a:pt x="19813" y="15761"/>
                  </a:cubicBezTo>
                  <a:cubicBezTo>
                    <a:pt x="19813" y="6567"/>
                    <a:pt x="26417" y="0"/>
                    <a:pt x="3566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latin typeface="inpin heiti" panose="00000500000000000000" pitchFamily="2" charset="-122"/>
                <a:ea typeface="inpin heiti" panose="00000500000000000000" pitchFamily="2" charset="-122"/>
                <a:cs typeface="+mn-ea"/>
                <a:sym typeface="inpin heiti" panose="00000500000000000000" pitchFamily="2" charset="-122"/>
              </a:endParaRPr>
            </a:p>
          </p:txBody>
        </p:sp>
      </p:grpSp>
      <p:sp>
        <p:nvSpPr>
          <p:cNvPr id="15" name="矩形 14"/>
          <p:cNvSpPr/>
          <p:nvPr/>
        </p:nvSpPr>
        <p:spPr>
          <a:xfrm>
            <a:off x="930469" y="2105418"/>
            <a:ext cx="10375096"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用户可以在投影仪或者计算机上进行演示也可以将演示文稿打印出来制作成片以便应用到更广泛的领域中用户可以在投影仪或者计算机上进行演示也可以将演示文稿打印出来制作成胶片以便应用到更广泛的领域中用户可以在投影仪或者计算机上进行演示也可以将的领域中用户可以以便应用到更广泛的领域中</a:t>
            </a:r>
            <a:endParaRPr lang="zh-CN" altLang="en-US" sz="14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6" name="矩形 15"/>
          <p:cNvSpPr/>
          <p:nvPr/>
        </p:nvSpPr>
        <p:spPr>
          <a:xfrm>
            <a:off x="1424192" y="5091694"/>
            <a:ext cx="2241974" cy="43101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dirty="0">
                <a:ln w="3175">
                  <a:noFill/>
                </a:ln>
                <a:solidFill>
                  <a:schemeClr val="bg1"/>
                </a:solidFill>
                <a:latin typeface="inpin heiti" panose="00000500000000000000" pitchFamily="2" charset="-122"/>
                <a:ea typeface="inpin heiti" panose="00000500000000000000" pitchFamily="2" charset="-122"/>
                <a:sym typeface="inpin heiti" panose="00000500000000000000" pitchFamily="2" charset="-122"/>
              </a:rPr>
              <a:t>标题文字添加</a:t>
            </a:r>
            <a:endParaRPr lang="zh-CN" altLang="en-US" sz="2000" dirty="0">
              <a:ln w="3175">
                <a:noFill/>
              </a:ln>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21" name="矩形 20"/>
          <p:cNvSpPr/>
          <p:nvPr/>
        </p:nvSpPr>
        <p:spPr>
          <a:xfrm>
            <a:off x="4982811" y="5091694"/>
            <a:ext cx="2241974" cy="43101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dirty="0">
                <a:ln w="3175">
                  <a:noFill/>
                </a:ln>
                <a:solidFill>
                  <a:schemeClr val="bg1"/>
                </a:solidFill>
                <a:latin typeface="inpin heiti" panose="00000500000000000000" pitchFamily="2" charset="-122"/>
                <a:ea typeface="inpin heiti" panose="00000500000000000000" pitchFamily="2" charset="-122"/>
                <a:sym typeface="inpin heiti" panose="00000500000000000000" pitchFamily="2" charset="-122"/>
              </a:rPr>
              <a:t>标题文字添加</a:t>
            </a:r>
            <a:endParaRPr lang="zh-CN" altLang="en-US" sz="2000" dirty="0">
              <a:ln w="3175">
                <a:noFill/>
              </a:ln>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22" name="矩形 21"/>
          <p:cNvSpPr/>
          <p:nvPr/>
        </p:nvSpPr>
        <p:spPr>
          <a:xfrm>
            <a:off x="8525835" y="5091694"/>
            <a:ext cx="2241974" cy="43101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dirty="0">
                <a:ln w="3175">
                  <a:noFill/>
                </a:ln>
                <a:solidFill>
                  <a:schemeClr val="bg1"/>
                </a:solidFill>
                <a:latin typeface="inpin heiti" panose="00000500000000000000" pitchFamily="2" charset="-122"/>
                <a:ea typeface="inpin heiti" panose="00000500000000000000" pitchFamily="2" charset="-122"/>
                <a:sym typeface="inpin heiti" panose="00000500000000000000" pitchFamily="2" charset="-122"/>
              </a:rPr>
              <a:t>标题文字添加</a:t>
            </a:r>
            <a:endParaRPr lang="zh-CN" altLang="en-US" sz="2000" dirty="0">
              <a:ln w="3175">
                <a:noFill/>
              </a:ln>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23" name="组合 22"/>
          <p:cNvGrpSpPr/>
          <p:nvPr/>
        </p:nvGrpSpPr>
        <p:grpSpPr>
          <a:xfrm>
            <a:off x="464457" y="300521"/>
            <a:ext cx="11099571" cy="523220"/>
            <a:chOff x="464457" y="300521"/>
            <a:chExt cx="11099571" cy="523220"/>
          </a:xfrm>
        </p:grpSpPr>
        <p:sp>
          <p:nvSpPr>
            <p:cNvPr id="24" name="箭头: V 形 151"/>
            <p:cNvSpPr/>
            <p:nvPr/>
          </p:nvSpPr>
          <p:spPr>
            <a:xfrm>
              <a:off x="464457" y="362856"/>
              <a:ext cx="361606" cy="37737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25" name="箭头: V 形 152"/>
            <p:cNvSpPr/>
            <p:nvPr/>
          </p:nvSpPr>
          <p:spPr>
            <a:xfrm>
              <a:off x="745335" y="362856"/>
              <a:ext cx="361606" cy="37737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npin heiti" panose="00000500000000000000" pitchFamily="2" charset="-122"/>
                <a:ea typeface="inpin heiti" panose="00000500000000000000" pitchFamily="2" charset="-122"/>
                <a:sym typeface="inpin heiti" panose="00000500000000000000" pitchFamily="2" charset="-122"/>
              </a:endParaRPr>
            </a:p>
          </p:txBody>
        </p:sp>
        <p:cxnSp>
          <p:nvCxnSpPr>
            <p:cNvPr id="26" name="直接连接符 25"/>
            <p:cNvCxnSpPr>
              <a:stCxn id="28" idx="3"/>
            </p:cNvCxnSpPr>
            <p:nvPr/>
          </p:nvCxnSpPr>
          <p:spPr>
            <a:xfrm>
              <a:off x="3528819" y="562131"/>
              <a:ext cx="7526896" cy="39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11239724" y="468469"/>
              <a:ext cx="324304" cy="187323"/>
              <a:chOff x="9419771" y="-562044"/>
              <a:chExt cx="551543" cy="187323"/>
            </a:xfrm>
          </p:grpSpPr>
          <p:cxnSp>
            <p:nvCxnSpPr>
              <p:cNvPr id="29" name="直接连接符 28"/>
              <p:cNvCxnSpPr/>
              <p:nvPr/>
            </p:nvCxnSpPr>
            <p:spPr>
              <a:xfrm>
                <a:off x="9419771" y="-562044"/>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9419771" y="-468382"/>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9419771" y="-374721"/>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sp>
          <p:nvSpPr>
            <p:cNvPr id="28" name="文本框 27"/>
            <p:cNvSpPr txBox="1"/>
            <p:nvPr/>
          </p:nvSpPr>
          <p:spPr>
            <a:xfrm>
              <a:off x="1189717" y="300521"/>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inpin heiti" panose="00000500000000000000" pitchFamily="2" charset="-122"/>
                  <a:ea typeface="inpin heiti" panose="00000500000000000000" pitchFamily="2" charset="-122"/>
                  <a:sym typeface="inpin heiti" panose="00000500000000000000" pitchFamily="2" charset="-122"/>
                </a:rPr>
                <a:t>工作完成情况</a:t>
              </a:r>
              <a:endParaRPr lang="zh-CN" altLang="en-US" sz="2800" b="1" dirty="0">
                <a:solidFill>
                  <a:schemeClr val="tx1">
                    <a:lumMod val="75000"/>
                    <a:lumOff val="2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animEffect transition="in" filter="fade">
                                      <p:cBhvr>
                                        <p:cTn id="18" dur="500"/>
                                        <p:tgtEl>
                                          <p:spTgt spid="2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
                                          </p:val>
                                        </p:tav>
                                        <p:tav tm="100000">
                                          <p:val>
                                            <p:strVal val="#ppt_w"/>
                                          </p:val>
                                        </p:tav>
                                      </p:tavLst>
                                    </p:anim>
                                    <p:anim calcmode="lin" valueType="num">
                                      <p:cBhvr>
                                        <p:cTn id="27" dur="500" fill="hold"/>
                                        <p:tgtEl>
                                          <p:spTgt spid="16"/>
                                        </p:tgtEl>
                                        <p:attrNameLst>
                                          <p:attrName>ppt_h</p:attrName>
                                        </p:attrNameLst>
                                      </p:cBhvr>
                                      <p:tavLst>
                                        <p:tav tm="0">
                                          <p:val>
                                            <p:fltVal val="0"/>
                                          </p:val>
                                        </p:tav>
                                        <p:tav tm="100000">
                                          <p:val>
                                            <p:strVal val="#ppt_h"/>
                                          </p:val>
                                        </p:tav>
                                      </p:tavLst>
                                    </p:anim>
                                    <p:animEffect transition="in" filter="fade">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t="10791" r="20277"/>
          <a:stretch>
            <a:fillRect/>
          </a:stretch>
        </p:blipFill>
        <p:spPr>
          <a:xfrm>
            <a:off x="7088608" y="0"/>
            <a:ext cx="5103392" cy="6877050"/>
          </a:xfrm>
          <a:prstGeom prst="rect">
            <a:avLst/>
          </a:prstGeom>
        </p:spPr>
      </p:pic>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l="34851" t="30171"/>
          <a:stretch>
            <a:fillRect/>
          </a:stretch>
        </p:blipFill>
        <p:spPr>
          <a:xfrm>
            <a:off x="0" y="0"/>
            <a:ext cx="2478219" cy="3399033"/>
          </a:xfrm>
          <a:prstGeom prst="rect">
            <a:avLst/>
          </a:prstGeom>
        </p:spPr>
      </p:pic>
      <p:sp>
        <p:nvSpPr>
          <p:cNvPr id="4" name="文本框 3"/>
          <p:cNvSpPr txBox="1"/>
          <p:nvPr/>
        </p:nvSpPr>
        <p:spPr>
          <a:xfrm>
            <a:off x="2145720" y="3536012"/>
            <a:ext cx="3570208" cy="769441"/>
          </a:xfrm>
          <a:prstGeom prst="rect">
            <a:avLst/>
          </a:prstGeom>
          <a:noFill/>
        </p:spPr>
        <p:txBody>
          <a:bodyPr wrap="none" rtlCol="0">
            <a:spAutoFit/>
            <a:scene3d>
              <a:camera prst="orthographicFront"/>
              <a:lightRig rig="threePt" dir="t"/>
            </a:scene3d>
            <a:sp3d contourW="12700"/>
          </a:bodyPr>
          <a:lstStyle/>
          <a:p>
            <a:r>
              <a:rPr lang="zh-CN" altLang="en-US" sz="4400" b="1" dirty="0">
                <a:solidFill>
                  <a:schemeClr val="tx1">
                    <a:lumMod val="75000"/>
                    <a:lumOff val="25000"/>
                  </a:schemeClr>
                </a:solidFill>
                <a:latin typeface="inpin heiti" panose="00000500000000000000" pitchFamily="2" charset="-122"/>
                <a:ea typeface="inpin heiti" panose="00000500000000000000" pitchFamily="2" charset="-122"/>
                <a:sym typeface="inpin heiti" panose="00000500000000000000" pitchFamily="2" charset="-122"/>
              </a:rPr>
              <a:t>成功项目展示</a:t>
            </a:r>
            <a:endParaRPr lang="zh-CN" altLang="en-US" sz="4400" b="1" dirty="0">
              <a:solidFill>
                <a:schemeClr val="tx1">
                  <a:lumMod val="75000"/>
                  <a:lumOff val="2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5" name="文本框 4"/>
          <p:cNvSpPr txBox="1"/>
          <p:nvPr/>
        </p:nvSpPr>
        <p:spPr>
          <a:xfrm>
            <a:off x="2145720" y="4317214"/>
            <a:ext cx="5610352" cy="461665"/>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rPr>
              <a:t>The user can demonstrate on a projector or computer, or print the presentation and make it into a film to be used in a wider field</a:t>
            </a:r>
            <a:endParaRPr lang="en-US" altLang="zh-CN" sz="1200" dirty="0">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6" name="文本框 5"/>
          <p:cNvSpPr txBox="1"/>
          <p:nvPr/>
        </p:nvSpPr>
        <p:spPr>
          <a:xfrm>
            <a:off x="2145720" y="2825566"/>
            <a:ext cx="2528256" cy="769441"/>
          </a:xfrm>
          <a:prstGeom prst="rect">
            <a:avLst/>
          </a:prstGeom>
          <a:noFill/>
        </p:spPr>
        <p:txBody>
          <a:bodyPr wrap="none" rtlCol="0">
            <a:spAutoFit/>
            <a:scene3d>
              <a:camera prst="orthographicFront"/>
              <a:lightRig rig="threePt" dir="t"/>
            </a:scene3d>
            <a:sp3d contourW="12700"/>
          </a:bodyPr>
          <a:lstStyle/>
          <a:p>
            <a:r>
              <a:rPr lang="en-US" altLang="zh-CN" sz="4400" b="1" dirty="0">
                <a:solidFill>
                  <a:schemeClr val="accent1"/>
                </a:solidFill>
                <a:latin typeface="inpin heiti" panose="00000500000000000000" pitchFamily="2" charset="-122"/>
                <a:ea typeface="inpin heiti" panose="00000500000000000000" pitchFamily="2" charset="-122"/>
                <a:sym typeface="inpin heiti" panose="00000500000000000000" pitchFamily="2" charset="-122"/>
              </a:rPr>
              <a:t>PART 03</a:t>
            </a:r>
            <a:endParaRPr lang="zh-CN" altLang="en-US" sz="4400" b="1" dirty="0">
              <a:solidFill>
                <a:schemeClr val="accent1"/>
              </a:solidFill>
              <a:latin typeface="inpin heiti" panose="00000500000000000000" pitchFamily="2" charset="-122"/>
              <a:ea typeface="inpin heiti" panose="00000500000000000000" pitchFamily="2" charset="-122"/>
              <a:sym typeface="inpin heiti" panose="00000500000000000000"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drap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d04b3808-53b9-4061-a5a4-97a2bf1c0851"/>
          <p:cNvGrpSpPr>
            <a:grpSpLocks noChangeAspect="1"/>
          </p:cNvGrpSpPr>
          <p:nvPr/>
        </p:nvGrpSpPr>
        <p:grpSpPr>
          <a:xfrm>
            <a:off x="1830921" y="2340183"/>
            <a:ext cx="8530159" cy="2978444"/>
            <a:chOff x="1830921" y="1984626"/>
            <a:chExt cx="8530159" cy="2978444"/>
          </a:xfrm>
        </p:grpSpPr>
        <p:grpSp>
          <p:nvGrpSpPr>
            <p:cNvPr id="3" name="Group 2"/>
            <p:cNvGrpSpPr/>
            <p:nvPr/>
          </p:nvGrpSpPr>
          <p:grpSpPr>
            <a:xfrm>
              <a:off x="1830921" y="2028935"/>
              <a:ext cx="2321542" cy="1005536"/>
              <a:chOff x="1925956" y="2263997"/>
              <a:chExt cx="2321542" cy="1005536"/>
            </a:xfrm>
          </p:grpSpPr>
          <p:sp>
            <p:nvSpPr>
              <p:cNvPr id="112" name="TextBox 76"/>
              <p:cNvSpPr txBox="1"/>
              <p:nvPr/>
            </p:nvSpPr>
            <p:spPr bwMode="auto">
              <a:xfrm>
                <a:off x="2447297" y="2263997"/>
                <a:ext cx="1800201" cy="215444"/>
              </a:xfrm>
              <a:prstGeom prst="rect">
                <a:avLst/>
              </a:prstGeom>
              <a:noFill/>
            </p:spPr>
            <p:txBody>
              <a:bodyPr wrap="none" lIns="0" tIns="0" rIns="0" bIns="0" anchor="ctr">
                <a:normAutofit/>
                <a:scene3d>
                  <a:camera prst="orthographicFront"/>
                  <a:lightRig rig="threePt" dir="t"/>
                </a:scene3d>
                <a:sp3d contourW="12700"/>
              </a:bodyPr>
              <a:lstStyle/>
              <a:p>
                <a:pPr algn="r"/>
                <a:r>
                  <a:rPr lang="zh-CN" altLang="en-US" sz="1400">
                    <a:solidFill>
                      <a:schemeClr val="tx1">
                        <a:lumMod val="65000"/>
                        <a:lumOff val="35000"/>
                      </a:schemeClr>
                    </a:solidFill>
                    <a:effectLst/>
                    <a:latin typeface="inpin heiti" panose="00000500000000000000" pitchFamily="2" charset="-122"/>
                    <a:ea typeface="inpin heiti" panose="00000500000000000000" pitchFamily="2" charset="-122"/>
                    <a:sym typeface="inpin heiti" panose="00000500000000000000" pitchFamily="2" charset="-122"/>
                  </a:rPr>
                  <a:t>标题文本预设</a:t>
                </a:r>
                <a:endParaRPr lang="zh-CN" altLang="en-US" sz="1400">
                  <a:solidFill>
                    <a:schemeClr val="tx1">
                      <a:lumMod val="65000"/>
                      <a:lumOff val="35000"/>
                    </a:schemeClr>
                  </a:solidFill>
                  <a:effectLst/>
                  <a:latin typeface="inpin heiti" panose="00000500000000000000" pitchFamily="2" charset="-122"/>
                  <a:ea typeface="inpin heiti" panose="00000500000000000000" pitchFamily="2" charset="-122"/>
                  <a:sym typeface="inpin heiti" panose="00000500000000000000" pitchFamily="2" charset="-122"/>
                </a:endParaRPr>
              </a:p>
            </p:txBody>
          </p:sp>
          <p:sp>
            <p:nvSpPr>
              <p:cNvPr id="113" name="TextBox 77"/>
              <p:cNvSpPr txBox="1"/>
              <p:nvPr/>
            </p:nvSpPr>
            <p:spPr bwMode="auto">
              <a:xfrm>
                <a:off x="3418275" y="2572720"/>
                <a:ext cx="829223" cy="153888"/>
              </a:xfrm>
              <a:prstGeom prst="rect">
                <a:avLst/>
              </a:prstGeom>
              <a:noFill/>
            </p:spPr>
            <p:txBody>
              <a:bodyPr wrap="none" lIns="0" tIns="0" rIns="0" bIns="0" anchor="ctr">
                <a:normAutofit/>
                <a:scene3d>
                  <a:camera prst="orthographicFront"/>
                  <a:lightRig rig="threePt" dir="t"/>
                </a:scene3d>
                <a:sp3d contourW="12700"/>
              </a:bodyPr>
              <a:lstStyle/>
              <a:p>
                <a:pPr algn="r"/>
                <a:r>
                  <a:rPr lang="zh-CN" altLang="en-US" sz="1000" dirty="0">
                    <a:solidFill>
                      <a:schemeClr val="tx1">
                        <a:lumMod val="65000"/>
                        <a:lumOff val="35000"/>
                      </a:schemeClr>
                    </a:solidFill>
                    <a:effectLst/>
                    <a:latin typeface="inpin heiti" panose="00000500000000000000" pitchFamily="2" charset="-122"/>
                    <a:ea typeface="inpin heiti" panose="00000500000000000000" pitchFamily="2" charset="-122"/>
                    <a:sym typeface="inpin heiti" panose="00000500000000000000" pitchFamily="2" charset="-122"/>
                  </a:rPr>
                  <a:t>标题文本预设</a:t>
                </a:r>
                <a:endParaRPr lang="zh-CN" altLang="en-US" sz="1000" dirty="0">
                  <a:solidFill>
                    <a:schemeClr val="tx1">
                      <a:lumMod val="65000"/>
                      <a:lumOff val="35000"/>
                    </a:schemeClr>
                  </a:solidFill>
                  <a:effectLst/>
                  <a:latin typeface="inpin heiti" panose="00000500000000000000" pitchFamily="2" charset="-122"/>
                  <a:ea typeface="inpin heiti" panose="00000500000000000000" pitchFamily="2" charset="-122"/>
                  <a:sym typeface="inpin heiti" panose="00000500000000000000" pitchFamily="2" charset="-122"/>
                </a:endParaRPr>
              </a:p>
            </p:txBody>
          </p:sp>
          <p:sp>
            <p:nvSpPr>
              <p:cNvPr id="114" name="Rectangle 80"/>
              <p:cNvSpPr/>
              <p:nvPr/>
            </p:nvSpPr>
            <p:spPr>
              <a:xfrm flipH="1">
                <a:off x="3222100" y="2577656"/>
                <a:ext cx="144016" cy="144016"/>
              </a:xfrm>
              <a:prstGeom prst="rect">
                <a:avLst/>
              </a:prstGeom>
              <a:solidFill>
                <a:schemeClr val="accent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15" name="Rectangle 81"/>
              <p:cNvSpPr/>
              <p:nvPr/>
            </p:nvSpPr>
            <p:spPr>
              <a:xfrm flipH="1">
                <a:off x="3078084" y="2577656"/>
                <a:ext cx="144016" cy="144016"/>
              </a:xfrm>
              <a:prstGeom prst="rect">
                <a:avLst/>
              </a:prstGeom>
              <a:solidFill>
                <a:schemeClr val="accent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16" name="Rectangle 82"/>
              <p:cNvSpPr/>
              <p:nvPr/>
            </p:nvSpPr>
            <p:spPr>
              <a:xfrm flipH="1">
                <a:off x="2934068" y="2577656"/>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17" name="Rectangle 83"/>
              <p:cNvSpPr/>
              <p:nvPr/>
            </p:nvSpPr>
            <p:spPr>
              <a:xfrm flipH="1">
                <a:off x="2790052" y="2577656"/>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18" name="Rectangle 84"/>
              <p:cNvSpPr/>
              <p:nvPr/>
            </p:nvSpPr>
            <p:spPr>
              <a:xfrm flipH="1">
                <a:off x="2646036" y="2577656"/>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19" name="Rectangle 85"/>
              <p:cNvSpPr/>
              <p:nvPr/>
            </p:nvSpPr>
            <p:spPr>
              <a:xfrm flipH="1">
                <a:off x="2502020" y="2577656"/>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20" name="Rectangle 86"/>
              <p:cNvSpPr/>
              <p:nvPr/>
            </p:nvSpPr>
            <p:spPr>
              <a:xfrm flipH="1">
                <a:off x="2358004" y="2577656"/>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21" name="Rectangle 87"/>
              <p:cNvSpPr/>
              <p:nvPr/>
            </p:nvSpPr>
            <p:spPr>
              <a:xfrm flipH="1">
                <a:off x="2213988" y="2577656"/>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22" name="Rectangle 88"/>
              <p:cNvSpPr/>
              <p:nvPr/>
            </p:nvSpPr>
            <p:spPr>
              <a:xfrm flipH="1">
                <a:off x="2069972" y="2577656"/>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23" name="Rectangle 89"/>
              <p:cNvSpPr/>
              <p:nvPr/>
            </p:nvSpPr>
            <p:spPr>
              <a:xfrm flipH="1">
                <a:off x="1925956" y="2577656"/>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24" name="Rectangle 90"/>
              <p:cNvSpPr/>
              <p:nvPr/>
            </p:nvSpPr>
            <p:spPr>
              <a:xfrm flipH="1">
                <a:off x="3222100" y="2849118"/>
                <a:ext cx="144016" cy="144016"/>
              </a:xfrm>
              <a:prstGeom prst="rect">
                <a:avLst/>
              </a:prstGeom>
              <a:solidFill>
                <a:schemeClr val="accent2"/>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25" name="Rectangle 91"/>
              <p:cNvSpPr/>
              <p:nvPr/>
            </p:nvSpPr>
            <p:spPr>
              <a:xfrm flipH="1">
                <a:off x="3078084" y="2849118"/>
                <a:ext cx="144016" cy="144016"/>
              </a:xfrm>
              <a:prstGeom prst="rect">
                <a:avLst/>
              </a:prstGeom>
              <a:solidFill>
                <a:schemeClr val="accent2"/>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26" name="Rectangle 92"/>
              <p:cNvSpPr/>
              <p:nvPr/>
            </p:nvSpPr>
            <p:spPr>
              <a:xfrm flipH="1">
                <a:off x="2934068" y="2849118"/>
                <a:ext cx="144016" cy="144016"/>
              </a:xfrm>
              <a:prstGeom prst="rect">
                <a:avLst/>
              </a:prstGeom>
              <a:solidFill>
                <a:schemeClr val="accent2"/>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27" name="Rectangle 93"/>
              <p:cNvSpPr/>
              <p:nvPr/>
            </p:nvSpPr>
            <p:spPr>
              <a:xfrm flipH="1">
                <a:off x="2790052" y="2849118"/>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28" name="Rectangle 94"/>
              <p:cNvSpPr/>
              <p:nvPr/>
            </p:nvSpPr>
            <p:spPr>
              <a:xfrm flipH="1">
                <a:off x="2646036" y="2849118"/>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29" name="Rectangle 95"/>
              <p:cNvSpPr/>
              <p:nvPr/>
            </p:nvSpPr>
            <p:spPr>
              <a:xfrm flipH="1">
                <a:off x="2502020" y="2849118"/>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30" name="Rectangle 96"/>
              <p:cNvSpPr/>
              <p:nvPr/>
            </p:nvSpPr>
            <p:spPr>
              <a:xfrm flipH="1">
                <a:off x="2358004" y="2849118"/>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31" name="Rectangle 97"/>
              <p:cNvSpPr/>
              <p:nvPr/>
            </p:nvSpPr>
            <p:spPr>
              <a:xfrm flipH="1">
                <a:off x="2213988" y="2849118"/>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32" name="Rectangle 98"/>
              <p:cNvSpPr/>
              <p:nvPr/>
            </p:nvSpPr>
            <p:spPr>
              <a:xfrm flipH="1">
                <a:off x="2069972" y="2849118"/>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33" name="Rectangle 99"/>
              <p:cNvSpPr/>
              <p:nvPr/>
            </p:nvSpPr>
            <p:spPr>
              <a:xfrm flipH="1">
                <a:off x="1925956" y="2849118"/>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34" name="Rectangle 100"/>
              <p:cNvSpPr/>
              <p:nvPr/>
            </p:nvSpPr>
            <p:spPr>
              <a:xfrm flipH="1">
                <a:off x="3222100" y="3120581"/>
                <a:ext cx="144016" cy="144016"/>
              </a:xfrm>
              <a:prstGeom prst="rect">
                <a:avLst/>
              </a:prstGeom>
              <a:solidFill>
                <a:schemeClr val="accent3"/>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35" name="Rectangle 101"/>
              <p:cNvSpPr/>
              <p:nvPr/>
            </p:nvSpPr>
            <p:spPr>
              <a:xfrm flipH="1">
                <a:off x="3078084" y="3120581"/>
                <a:ext cx="144016" cy="144016"/>
              </a:xfrm>
              <a:prstGeom prst="rect">
                <a:avLst/>
              </a:prstGeom>
              <a:solidFill>
                <a:schemeClr val="accent3"/>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36" name="Rectangle 102"/>
              <p:cNvSpPr/>
              <p:nvPr/>
            </p:nvSpPr>
            <p:spPr>
              <a:xfrm flipH="1">
                <a:off x="2934068" y="3120581"/>
                <a:ext cx="144016" cy="144016"/>
              </a:xfrm>
              <a:prstGeom prst="rect">
                <a:avLst/>
              </a:prstGeom>
              <a:solidFill>
                <a:schemeClr val="accent3"/>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37" name="Rectangle 103"/>
              <p:cNvSpPr/>
              <p:nvPr/>
            </p:nvSpPr>
            <p:spPr>
              <a:xfrm flipH="1">
                <a:off x="2790052" y="3120581"/>
                <a:ext cx="144016" cy="144016"/>
              </a:xfrm>
              <a:prstGeom prst="rect">
                <a:avLst/>
              </a:prstGeom>
              <a:solidFill>
                <a:schemeClr val="accent3"/>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38" name="Rectangle 104"/>
              <p:cNvSpPr/>
              <p:nvPr/>
            </p:nvSpPr>
            <p:spPr>
              <a:xfrm flipH="1">
                <a:off x="2646036" y="3120581"/>
                <a:ext cx="144016" cy="144016"/>
              </a:xfrm>
              <a:prstGeom prst="rect">
                <a:avLst/>
              </a:prstGeom>
              <a:solidFill>
                <a:schemeClr val="accent3"/>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39" name="Rectangle 105"/>
              <p:cNvSpPr/>
              <p:nvPr/>
            </p:nvSpPr>
            <p:spPr>
              <a:xfrm flipH="1">
                <a:off x="2502020" y="3120581"/>
                <a:ext cx="144016" cy="144016"/>
              </a:xfrm>
              <a:prstGeom prst="rect">
                <a:avLst/>
              </a:prstGeom>
              <a:solidFill>
                <a:schemeClr val="accent3"/>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40" name="Rectangle 106"/>
              <p:cNvSpPr/>
              <p:nvPr/>
            </p:nvSpPr>
            <p:spPr>
              <a:xfrm flipH="1">
                <a:off x="2358004" y="3120581"/>
                <a:ext cx="144016" cy="144016"/>
              </a:xfrm>
              <a:prstGeom prst="rect">
                <a:avLst/>
              </a:prstGeom>
              <a:solidFill>
                <a:schemeClr val="accent3"/>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41" name="Rectangle 107"/>
              <p:cNvSpPr/>
              <p:nvPr/>
            </p:nvSpPr>
            <p:spPr>
              <a:xfrm flipH="1">
                <a:off x="2213988" y="3120581"/>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42" name="Rectangle 108"/>
              <p:cNvSpPr/>
              <p:nvPr/>
            </p:nvSpPr>
            <p:spPr>
              <a:xfrm flipH="1">
                <a:off x="2069972" y="3120581"/>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43" name="Rectangle 109"/>
              <p:cNvSpPr/>
              <p:nvPr/>
            </p:nvSpPr>
            <p:spPr>
              <a:xfrm flipH="1">
                <a:off x="1925956" y="3120581"/>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44" name="TextBox 153"/>
              <p:cNvSpPr txBox="1"/>
              <p:nvPr/>
            </p:nvSpPr>
            <p:spPr bwMode="auto">
              <a:xfrm>
                <a:off x="3418275" y="2839246"/>
                <a:ext cx="829223" cy="153888"/>
              </a:xfrm>
              <a:prstGeom prst="rect">
                <a:avLst/>
              </a:prstGeom>
              <a:noFill/>
            </p:spPr>
            <p:txBody>
              <a:bodyPr wrap="none" lIns="0" tIns="0" rIns="0" bIns="0" anchor="ctr">
                <a:normAutofit/>
                <a:scene3d>
                  <a:camera prst="orthographicFront"/>
                  <a:lightRig rig="threePt" dir="t"/>
                </a:scene3d>
                <a:sp3d contourW="12700"/>
              </a:bodyPr>
              <a:lstStyle/>
              <a:p>
                <a:pPr algn="r"/>
                <a:r>
                  <a:rPr lang="zh-CN" altLang="en-US" sz="1000">
                    <a:solidFill>
                      <a:schemeClr val="tx1">
                        <a:lumMod val="65000"/>
                        <a:lumOff val="35000"/>
                      </a:schemeClr>
                    </a:solidFill>
                    <a:effectLst/>
                    <a:latin typeface="inpin heiti" panose="00000500000000000000" pitchFamily="2" charset="-122"/>
                    <a:ea typeface="inpin heiti" panose="00000500000000000000" pitchFamily="2" charset="-122"/>
                    <a:sym typeface="inpin heiti" panose="00000500000000000000" pitchFamily="2" charset="-122"/>
                  </a:rPr>
                  <a:t>标题文本预设</a:t>
                </a:r>
                <a:endParaRPr lang="zh-CN" altLang="en-US" sz="1000">
                  <a:solidFill>
                    <a:schemeClr val="tx1">
                      <a:lumMod val="65000"/>
                      <a:lumOff val="35000"/>
                    </a:schemeClr>
                  </a:solidFill>
                  <a:effectLst/>
                  <a:latin typeface="inpin heiti" panose="00000500000000000000" pitchFamily="2" charset="-122"/>
                  <a:ea typeface="inpin heiti" panose="00000500000000000000" pitchFamily="2" charset="-122"/>
                  <a:sym typeface="inpin heiti" panose="00000500000000000000" pitchFamily="2" charset="-122"/>
                </a:endParaRPr>
              </a:p>
            </p:txBody>
          </p:sp>
          <p:sp>
            <p:nvSpPr>
              <p:cNvPr id="145" name="TextBox 154"/>
              <p:cNvSpPr txBox="1"/>
              <p:nvPr/>
            </p:nvSpPr>
            <p:spPr bwMode="auto">
              <a:xfrm>
                <a:off x="3418275" y="3115645"/>
                <a:ext cx="829223" cy="153888"/>
              </a:xfrm>
              <a:prstGeom prst="rect">
                <a:avLst/>
              </a:prstGeom>
              <a:noFill/>
            </p:spPr>
            <p:txBody>
              <a:bodyPr wrap="none" lIns="0" tIns="0" rIns="0" bIns="0" anchor="ctr">
                <a:normAutofit/>
                <a:scene3d>
                  <a:camera prst="orthographicFront"/>
                  <a:lightRig rig="threePt" dir="t"/>
                </a:scene3d>
                <a:sp3d contourW="12700"/>
              </a:bodyPr>
              <a:lstStyle/>
              <a:p>
                <a:pPr algn="r"/>
                <a:r>
                  <a:rPr lang="zh-CN" altLang="en-US" sz="1000">
                    <a:solidFill>
                      <a:schemeClr val="tx1">
                        <a:lumMod val="65000"/>
                        <a:lumOff val="35000"/>
                      </a:schemeClr>
                    </a:solidFill>
                    <a:effectLst/>
                    <a:latin typeface="inpin heiti" panose="00000500000000000000" pitchFamily="2" charset="-122"/>
                    <a:ea typeface="inpin heiti" panose="00000500000000000000" pitchFamily="2" charset="-122"/>
                    <a:sym typeface="inpin heiti" panose="00000500000000000000" pitchFamily="2" charset="-122"/>
                  </a:rPr>
                  <a:t>标题文本预设</a:t>
                </a:r>
                <a:endParaRPr lang="zh-CN" altLang="en-US" sz="1000">
                  <a:solidFill>
                    <a:schemeClr val="tx1">
                      <a:lumMod val="65000"/>
                      <a:lumOff val="35000"/>
                    </a:schemeClr>
                  </a:solidFill>
                  <a:effectLst/>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4" name="Group 40"/>
            <p:cNvGrpSpPr/>
            <p:nvPr/>
          </p:nvGrpSpPr>
          <p:grpSpPr>
            <a:xfrm>
              <a:off x="1830921" y="3913758"/>
              <a:ext cx="2321542" cy="1049312"/>
              <a:chOff x="1925956" y="4046044"/>
              <a:chExt cx="2321542" cy="1049312"/>
            </a:xfrm>
          </p:grpSpPr>
          <p:sp>
            <p:nvSpPr>
              <p:cNvPr id="77" name="Rectangle 115"/>
              <p:cNvSpPr/>
              <p:nvPr/>
            </p:nvSpPr>
            <p:spPr>
              <a:xfrm flipH="1">
                <a:off x="3222100" y="4393871"/>
                <a:ext cx="144016" cy="144016"/>
              </a:xfrm>
              <a:prstGeom prst="rect">
                <a:avLst/>
              </a:prstGeom>
              <a:solidFill>
                <a:schemeClr val="accent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78" name="Rectangle 116"/>
              <p:cNvSpPr/>
              <p:nvPr/>
            </p:nvSpPr>
            <p:spPr>
              <a:xfrm flipH="1">
                <a:off x="3078084" y="4393871"/>
                <a:ext cx="144016" cy="144016"/>
              </a:xfrm>
              <a:prstGeom prst="rect">
                <a:avLst/>
              </a:prstGeom>
              <a:solidFill>
                <a:schemeClr val="accent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79" name="Rectangle 117"/>
              <p:cNvSpPr/>
              <p:nvPr/>
            </p:nvSpPr>
            <p:spPr>
              <a:xfrm flipH="1">
                <a:off x="2934068" y="4393871"/>
                <a:ext cx="144016" cy="144016"/>
              </a:xfrm>
              <a:prstGeom prst="rect">
                <a:avLst/>
              </a:prstGeom>
              <a:solidFill>
                <a:schemeClr val="accent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80" name="Rectangle 118"/>
              <p:cNvSpPr/>
              <p:nvPr/>
            </p:nvSpPr>
            <p:spPr>
              <a:xfrm flipH="1">
                <a:off x="2790052" y="4393871"/>
                <a:ext cx="144016" cy="144016"/>
              </a:xfrm>
              <a:prstGeom prst="rect">
                <a:avLst/>
              </a:prstGeom>
              <a:solidFill>
                <a:schemeClr val="accent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81" name="Rectangle 119"/>
              <p:cNvSpPr/>
              <p:nvPr/>
            </p:nvSpPr>
            <p:spPr>
              <a:xfrm flipH="1">
                <a:off x="2646036" y="4393871"/>
                <a:ext cx="144016" cy="144016"/>
              </a:xfrm>
              <a:prstGeom prst="rect">
                <a:avLst/>
              </a:prstGeom>
              <a:solidFill>
                <a:schemeClr val="accent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82" name="Rectangle 120"/>
              <p:cNvSpPr/>
              <p:nvPr/>
            </p:nvSpPr>
            <p:spPr>
              <a:xfrm flipH="1">
                <a:off x="2502020" y="4393871"/>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83" name="Rectangle 121"/>
              <p:cNvSpPr/>
              <p:nvPr/>
            </p:nvSpPr>
            <p:spPr>
              <a:xfrm flipH="1">
                <a:off x="2358004" y="4393871"/>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84" name="Rectangle 122"/>
              <p:cNvSpPr/>
              <p:nvPr/>
            </p:nvSpPr>
            <p:spPr>
              <a:xfrm flipH="1">
                <a:off x="2213988" y="4393871"/>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85" name="Rectangle 123"/>
              <p:cNvSpPr/>
              <p:nvPr/>
            </p:nvSpPr>
            <p:spPr>
              <a:xfrm flipH="1">
                <a:off x="2069972" y="4393871"/>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86" name="Rectangle 124"/>
              <p:cNvSpPr/>
              <p:nvPr/>
            </p:nvSpPr>
            <p:spPr>
              <a:xfrm flipH="1">
                <a:off x="1925956" y="4393871"/>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87" name="Rectangle 125"/>
              <p:cNvSpPr/>
              <p:nvPr/>
            </p:nvSpPr>
            <p:spPr>
              <a:xfrm flipH="1">
                <a:off x="3222100" y="4665333"/>
                <a:ext cx="144016" cy="144016"/>
              </a:xfrm>
              <a:prstGeom prst="rect">
                <a:avLst/>
              </a:prstGeom>
              <a:solidFill>
                <a:schemeClr val="accent2"/>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88" name="Rectangle 126"/>
              <p:cNvSpPr/>
              <p:nvPr/>
            </p:nvSpPr>
            <p:spPr>
              <a:xfrm flipH="1">
                <a:off x="3078084" y="4665333"/>
                <a:ext cx="144016" cy="144016"/>
              </a:xfrm>
              <a:prstGeom prst="rect">
                <a:avLst/>
              </a:prstGeom>
              <a:solidFill>
                <a:schemeClr val="accent2"/>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89" name="Rectangle 127"/>
              <p:cNvSpPr/>
              <p:nvPr/>
            </p:nvSpPr>
            <p:spPr>
              <a:xfrm flipH="1">
                <a:off x="2934068" y="4665333"/>
                <a:ext cx="144016" cy="144016"/>
              </a:xfrm>
              <a:prstGeom prst="rect">
                <a:avLst/>
              </a:prstGeom>
              <a:solidFill>
                <a:schemeClr val="accent2"/>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90" name="Rectangle 128"/>
              <p:cNvSpPr/>
              <p:nvPr/>
            </p:nvSpPr>
            <p:spPr>
              <a:xfrm flipH="1">
                <a:off x="2790052" y="4665333"/>
                <a:ext cx="144016" cy="144016"/>
              </a:xfrm>
              <a:prstGeom prst="rect">
                <a:avLst/>
              </a:prstGeom>
              <a:solidFill>
                <a:schemeClr val="accent2"/>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91" name="Rectangle 129"/>
              <p:cNvSpPr/>
              <p:nvPr/>
            </p:nvSpPr>
            <p:spPr>
              <a:xfrm flipH="1">
                <a:off x="2646036" y="4665333"/>
                <a:ext cx="144016" cy="144016"/>
              </a:xfrm>
              <a:prstGeom prst="rect">
                <a:avLst/>
              </a:prstGeom>
              <a:solidFill>
                <a:schemeClr val="accent2"/>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92" name="Rectangle 130"/>
              <p:cNvSpPr/>
              <p:nvPr/>
            </p:nvSpPr>
            <p:spPr>
              <a:xfrm flipH="1">
                <a:off x="2502020" y="4665333"/>
                <a:ext cx="144016" cy="144016"/>
              </a:xfrm>
              <a:prstGeom prst="rect">
                <a:avLst/>
              </a:prstGeom>
              <a:solidFill>
                <a:schemeClr val="accent2"/>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93" name="Rectangle 131"/>
              <p:cNvSpPr/>
              <p:nvPr/>
            </p:nvSpPr>
            <p:spPr>
              <a:xfrm flipH="1">
                <a:off x="2358004" y="4665333"/>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94" name="Rectangle 132"/>
              <p:cNvSpPr/>
              <p:nvPr/>
            </p:nvSpPr>
            <p:spPr>
              <a:xfrm flipH="1">
                <a:off x="2213988" y="4665333"/>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95" name="Rectangle 133"/>
              <p:cNvSpPr/>
              <p:nvPr/>
            </p:nvSpPr>
            <p:spPr>
              <a:xfrm flipH="1">
                <a:off x="2069972" y="4665333"/>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96" name="Rectangle 134"/>
              <p:cNvSpPr/>
              <p:nvPr/>
            </p:nvSpPr>
            <p:spPr>
              <a:xfrm flipH="1">
                <a:off x="1925956" y="4665333"/>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97" name="Rectangle 135"/>
              <p:cNvSpPr/>
              <p:nvPr/>
            </p:nvSpPr>
            <p:spPr>
              <a:xfrm flipH="1">
                <a:off x="3222100" y="4936796"/>
                <a:ext cx="144016" cy="144016"/>
              </a:xfrm>
              <a:prstGeom prst="rect">
                <a:avLst/>
              </a:prstGeom>
              <a:solidFill>
                <a:schemeClr val="accent3"/>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98" name="Rectangle 136"/>
              <p:cNvSpPr/>
              <p:nvPr/>
            </p:nvSpPr>
            <p:spPr>
              <a:xfrm flipH="1">
                <a:off x="3078084" y="4936796"/>
                <a:ext cx="144016" cy="144016"/>
              </a:xfrm>
              <a:prstGeom prst="rect">
                <a:avLst/>
              </a:prstGeom>
              <a:solidFill>
                <a:schemeClr val="accent3"/>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99" name="Rectangle 137"/>
              <p:cNvSpPr/>
              <p:nvPr/>
            </p:nvSpPr>
            <p:spPr>
              <a:xfrm flipH="1">
                <a:off x="2934068" y="4936796"/>
                <a:ext cx="144016" cy="144016"/>
              </a:xfrm>
              <a:prstGeom prst="rect">
                <a:avLst/>
              </a:prstGeom>
              <a:solidFill>
                <a:schemeClr val="accent3"/>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00" name="Rectangle 138"/>
              <p:cNvSpPr/>
              <p:nvPr/>
            </p:nvSpPr>
            <p:spPr>
              <a:xfrm flipH="1">
                <a:off x="2790052" y="4936796"/>
                <a:ext cx="144016" cy="144016"/>
              </a:xfrm>
              <a:prstGeom prst="rect">
                <a:avLst/>
              </a:prstGeom>
              <a:solidFill>
                <a:schemeClr val="accent3"/>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01" name="Rectangle 139"/>
              <p:cNvSpPr/>
              <p:nvPr/>
            </p:nvSpPr>
            <p:spPr>
              <a:xfrm flipH="1">
                <a:off x="2646036" y="4936796"/>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02" name="Rectangle 140"/>
              <p:cNvSpPr/>
              <p:nvPr/>
            </p:nvSpPr>
            <p:spPr>
              <a:xfrm flipH="1">
                <a:off x="2502020" y="4936796"/>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03" name="Rectangle 141"/>
              <p:cNvSpPr/>
              <p:nvPr/>
            </p:nvSpPr>
            <p:spPr>
              <a:xfrm flipH="1">
                <a:off x="2358004" y="4936796"/>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04" name="Rectangle 142"/>
              <p:cNvSpPr/>
              <p:nvPr/>
            </p:nvSpPr>
            <p:spPr>
              <a:xfrm flipH="1">
                <a:off x="2213988" y="4936796"/>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05" name="Rectangle 143"/>
              <p:cNvSpPr/>
              <p:nvPr/>
            </p:nvSpPr>
            <p:spPr>
              <a:xfrm flipH="1">
                <a:off x="2069972" y="4936796"/>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06" name="Rectangle 144"/>
              <p:cNvSpPr/>
              <p:nvPr/>
            </p:nvSpPr>
            <p:spPr>
              <a:xfrm flipH="1">
                <a:off x="1925956" y="4936796"/>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107" name="Group 6"/>
              <p:cNvGrpSpPr/>
              <p:nvPr/>
            </p:nvGrpSpPr>
            <p:grpSpPr>
              <a:xfrm>
                <a:off x="2447297" y="4046044"/>
                <a:ext cx="1800201" cy="1049312"/>
                <a:chOff x="2447297" y="4046044"/>
                <a:chExt cx="1800201" cy="1049312"/>
              </a:xfrm>
            </p:grpSpPr>
            <p:sp>
              <p:nvSpPr>
                <p:cNvPr id="108" name="TextBox 150"/>
                <p:cNvSpPr txBox="1"/>
                <p:nvPr/>
              </p:nvSpPr>
              <p:spPr bwMode="auto">
                <a:xfrm>
                  <a:off x="2447297" y="4046044"/>
                  <a:ext cx="1800201" cy="215444"/>
                </a:xfrm>
                <a:prstGeom prst="rect">
                  <a:avLst/>
                </a:prstGeom>
                <a:noFill/>
              </p:spPr>
              <p:txBody>
                <a:bodyPr wrap="none" lIns="0" tIns="0" rIns="0" bIns="0" anchor="ctr">
                  <a:normAutofit/>
                  <a:scene3d>
                    <a:camera prst="orthographicFront"/>
                    <a:lightRig rig="threePt" dir="t"/>
                  </a:scene3d>
                  <a:sp3d contourW="12700"/>
                </a:bodyPr>
                <a:lstStyle/>
                <a:p>
                  <a:pPr algn="r"/>
                  <a:r>
                    <a:rPr lang="zh-CN" altLang="en-US" sz="1400">
                      <a:solidFill>
                        <a:schemeClr val="tx1">
                          <a:lumMod val="65000"/>
                          <a:lumOff val="35000"/>
                        </a:schemeClr>
                      </a:solidFill>
                      <a:effectLst/>
                      <a:latin typeface="inpin heiti" panose="00000500000000000000" pitchFamily="2" charset="-122"/>
                      <a:ea typeface="inpin heiti" panose="00000500000000000000" pitchFamily="2" charset="-122"/>
                      <a:sym typeface="inpin heiti" panose="00000500000000000000" pitchFamily="2" charset="-122"/>
                    </a:rPr>
                    <a:t>标题文本预设</a:t>
                  </a:r>
                  <a:endParaRPr lang="zh-CN" altLang="en-US" sz="1400">
                    <a:solidFill>
                      <a:schemeClr val="tx1">
                        <a:lumMod val="65000"/>
                        <a:lumOff val="35000"/>
                      </a:schemeClr>
                    </a:solidFill>
                    <a:effectLst/>
                    <a:latin typeface="inpin heiti" panose="00000500000000000000" pitchFamily="2" charset="-122"/>
                    <a:ea typeface="inpin heiti" panose="00000500000000000000" pitchFamily="2" charset="-122"/>
                    <a:sym typeface="inpin heiti" panose="00000500000000000000" pitchFamily="2" charset="-122"/>
                  </a:endParaRPr>
                </a:p>
              </p:txBody>
            </p:sp>
            <p:sp>
              <p:nvSpPr>
                <p:cNvPr id="109" name="TextBox 155"/>
                <p:cNvSpPr txBox="1"/>
                <p:nvPr/>
              </p:nvSpPr>
              <p:spPr bwMode="auto">
                <a:xfrm>
                  <a:off x="3418275" y="4398543"/>
                  <a:ext cx="829223" cy="153888"/>
                </a:xfrm>
                <a:prstGeom prst="rect">
                  <a:avLst/>
                </a:prstGeom>
                <a:noFill/>
              </p:spPr>
              <p:txBody>
                <a:bodyPr wrap="none" lIns="0" tIns="0" rIns="0" bIns="0" anchor="ctr">
                  <a:normAutofit/>
                  <a:scene3d>
                    <a:camera prst="orthographicFront"/>
                    <a:lightRig rig="threePt" dir="t"/>
                  </a:scene3d>
                  <a:sp3d contourW="12700"/>
                </a:bodyPr>
                <a:lstStyle/>
                <a:p>
                  <a:pPr algn="r"/>
                  <a:r>
                    <a:rPr lang="zh-CN" altLang="en-US" sz="1000">
                      <a:solidFill>
                        <a:schemeClr val="tx1">
                          <a:lumMod val="65000"/>
                          <a:lumOff val="35000"/>
                        </a:schemeClr>
                      </a:solidFill>
                      <a:effectLst/>
                      <a:latin typeface="inpin heiti" panose="00000500000000000000" pitchFamily="2" charset="-122"/>
                      <a:ea typeface="inpin heiti" panose="00000500000000000000" pitchFamily="2" charset="-122"/>
                      <a:sym typeface="inpin heiti" panose="00000500000000000000" pitchFamily="2" charset="-122"/>
                    </a:rPr>
                    <a:t>标题文本预设</a:t>
                  </a:r>
                  <a:endParaRPr lang="zh-CN" altLang="en-US" sz="1000">
                    <a:solidFill>
                      <a:schemeClr val="tx1">
                        <a:lumMod val="65000"/>
                        <a:lumOff val="35000"/>
                      </a:schemeClr>
                    </a:solidFill>
                    <a:effectLst/>
                    <a:latin typeface="inpin heiti" panose="00000500000000000000" pitchFamily="2" charset="-122"/>
                    <a:ea typeface="inpin heiti" panose="00000500000000000000" pitchFamily="2" charset="-122"/>
                    <a:sym typeface="inpin heiti" panose="00000500000000000000" pitchFamily="2" charset="-122"/>
                  </a:endParaRPr>
                </a:p>
              </p:txBody>
            </p:sp>
            <p:sp>
              <p:nvSpPr>
                <p:cNvPr id="110" name="TextBox 156"/>
                <p:cNvSpPr txBox="1"/>
                <p:nvPr/>
              </p:nvSpPr>
              <p:spPr bwMode="auto">
                <a:xfrm>
                  <a:off x="3418275" y="4665069"/>
                  <a:ext cx="829223" cy="153888"/>
                </a:xfrm>
                <a:prstGeom prst="rect">
                  <a:avLst/>
                </a:prstGeom>
                <a:noFill/>
              </p:spPr>
              <p:txBody>
                <a:bodyPr wrap="none" lIns="0" tIns="0" rIns="0" bIns="0" anchor="ctr">
                  <a:normAutofit/>
                  <a:scene3d>
                    <a:camera prst="orthographicFront"/>
                    <a:lightRig rig="threePt" dir="t"/>
                  </a:scene3d>
                  <a:sp3d contourW="12700"/>
                </a:bodyPr>
                <a:lstStyle/>
                <a:p>
                  <a:pPr algn="r"/>
                  <a:r>
                    <a:rPr lang="zh-CN" altLang="en-US" sz="1000">
                      <a:solidFill>
                        <a:schemeClr val="tx1">
                          <a:lumMod val="65000"/>
                          <a:lumOff val="35000"/>
                        </a:schemeClr>
                      </a:solidFill>
                      <a:effectLst/>
                      <a:latin typeface="inpin heiti" panose="00000500000000000000" pitchFamily="2" charset="-122"/>
                      <a:ea typeface="inpin heiti" panose="00000500000000000000" pitchFamily="2" charset="-122"/>
                      <a:sym typeface="inpin heiti" panose="00000500000000000000" pitchFamily="2" charset="-122"/>
                    </a:rPr>
                    <a:t>标题文本预设</a:t>
                  </a:r>
                  <a:endParaRPr lang="zh-CN" altLang="en-US" sz="1000">
                    <a:solidFill>
                      <a:schemeClr val="tx1">
                        <a:lumMod val="65000"/>
                        <a:lumOff val="35000"/>
                      </a:schemeClr>
                    </a:solidFill>
                    <a:effectLst/>
                    <a:latin typeface="inpin heiti" panose="00000500000000000000" pitchFamily="2" charset="-122"/>
                    <a:ea typeface="inpin heiti" panose="00000500000000000000" pitchFamily="2" charset="-122"/>
                    <a:sym typeface="inpin heiti" panose="00000500000000000000" pitchFamily="2" charset="-122"/>
                  </a:endParaRPr>
                </a:p>
              </p:txBody>
            </p:sp>
            <p:sp>
              <p:nvSpPr>
                <p:cNvPr id="111" name="TextBox 157"/>
                <p:cNvSpPr txBox="1"/>
                <p:nvPr/>
              </p:nvSpPr>
              <p:spPr bwMode="auto">
                <a:xfrm>
                  <a:off x="3418275" y="4941468"/>
                  <a:ext cx="829223" cy="153888"/>
                </a:xfrm>
                <a:prstGeom prst="rect">
                  <a:avLst/>
                </a:prstGeom>
                <a:noFill/>
              </p:spPr>
              <p:txBody>
                <a:bodyPr wrap="none" lIns="0" tIns="0" rIns="0" bIns="0" anchor="ctr">
                  <a:normAutofit/>
                  <a:scene3d>
                    <a:camera prst="orthographicFront"/>
                    <a:lightRig rig="threePt" dir="t"/>
                  </a:scene3d>
                  <a:sp3d contourW="12700"/>
                </a:bodyPr>
                <a:lstStyle/>
                <a:p>
                  <a:pPr algn="r"/>
                  <a:r>
                    <a:rPr lang="zh-CN" altLang="en-US" sz="1000">
                      <a:solidFill>
                        <a:schemeClr val="tx1">
                          <a:lumMod val="65000"/>
                          <a:lumOff val="35000"/>
                        </a:schemeClr>
                      </a:solidFill>
                      <a:effectLst/>
                      <a:latin typeface="inpin heiti" panose="00000500000000000000" pitchFamily="2" charset="-122"/>
                      <a:ea typeface="inpin heiti" panose="00000500000000000000" pitchFamily="2" charset="-122"/>
                      <a:sym typeface="inpin heiti" panose="00000500000000000000" pitchFamily="2" charset="-122"/>
                    </a:rPr>
                    <a:t>标题文本预设</a:t>
                  </a:r>
                  <a:endParaRPr lang="zh-CN" altLang="en-US" sz="1000">
                    <a:solidFill>
                      <a:schemeClr val="tx1">
                        <a:lumMod val="65000"/>
                        <a:lumOff val="35000"/>
                      </a:schemeClr>
                    </a:solidFill>
                    <a:effectLst/>
                    <a:latin typeface="inpin heiti" panose="00000500000000000000" pitchFamily="2" charset="-122"/>
                    <a:ea typeface="inpin heiti" panose="00000500000000000000" pitchFamily="2" charset="-122"/>
                    <a:sym typeface="inpin heiti" panose="00000500000000000000" pitchFamily="2" charset="-122"/>
                  </a:endParaRPr>
                </a:p>
              </p:txBody>
            </p:sp>
          </p:grpSp>
        </p:grpSp>
        <p:grpSp>
          <p:nvGrpSpPr>
            <p:cNvPr id="5" name="Group 29"/>
            <p:cNvGrpSpPr/>
            <p:nvPr/>
          </p:nvGrpSpPr>
          <p:grpSpPr>
            <a:xfrm>
              <a:off x="8038969" y="3913758"/>
              <a:ext cx="2322111" cy="1049312"/>
              <a:chOff x="7943933" y="4046044"/>
              <a:chExt cx="2322111" cy="1049312"/>
            </a:xfrm>
          </p:grpSpPr>
          <p:sp>
            <p:nvSpPr>
              <p:cNvPr id="42" name="Rectangle 43"/>
              <p:cNvSpPr/>
              <p:nvPr/>
            </p:nvSpPr>
            <p:spPr>
              <a:xfrm>
                <a:off x="8825884" y="4393871"/>
                <a:ext cx="144016" cy="144016"/>
              </a:xfrm>
              <a:prstGeom prst="rect">
                <a:avLst/>
              </a:prstGeom>
              <a:solidFill>
                <a:schemeClr val="accent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43" name="Rectangle 44"/>
              <p:cNvSpPr/>
              <p:nvPr/>
            </p:nvSpPr>
            <p:spPr>
              <a:xfrm>
                <a:off x="8969900" y="4393871"/>
                <a:ext cx="144016" cy="144016"/>
              </a:xfrm>
              <a:prstGeom prst="rect">
                <a:avLst/>
              </a:prstGeom>
              <a:solidFill>
                <a:schemeClr val="accent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44" name="Rectangle 45"/>
              <p:cNvSpPr/>
              <p:nvPr/>
            </p:nvSpPr>
            <p:spPr>
              <a:xfrm>
                <a:off x="9113916" y="4393871"/>
                <a:ext cx="144016" cy="144016"/>
              </a:xfrm>
              <a:prstGeom prst="rect">
                <a:avLst/>
              </a:prstGeom>
              <a:solidFill>
                <a:schemeClr val="accent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45" name="Rectangle 46"/>
              <p:cNvSpPr/>
              <p:nvPr/>
            </p:nvSpPr>
            <p:spPr>
              <a:xfrm>
                <a:off x="9257932" y="4393871"/>
                <a:ext cx="144016" cy="144016"/>
              </a:xfrm>
              <a:prstGeom prst="rect">
                <a:avLst/>
              </a:prstGeom>
              <a:solidFill>
                <a:schemeClr val="accent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46" name="Rectangle 47"/>
              <p:cNvSpPr/>
              <p:nvPr/>
            </p:nvSpPr>
            <p:spPr>
              <a:xfrm>
                <a:off x="9401948" y="4393871"/>
                <a:ext cx="144016" cy="144016"/>
              </a:xfrm>
              <a:prstGeom prst="rect">
                <a:avLst/>
              </a:prstGeom>
              <a:solidFill>
                <a:schemeClr val="accent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47" name="Rectangle 48"/>
              <p:cNvSpPr/>
              <p:nvPr/>
            </p:nvSpPr>
            <p:spPr>
              <a:xfrm>
                <a:off x="9545964" y="4393871"/>
                <a:ext cx="144016" cy="144016"/>
              </a:xfrm>
              <a:prstGeom prst="rect">
                <a:avLst/>
              </a:prstGeom>
              <a:solidFill>
                <a:schemeClr val="accent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48" name="Rectangle 49"/>
              <p:cNvSpPr/>
              <p:nvPr/>
            </p:nvSpPr>
            <p:spPr>
              <a:xfrm>
                <a:off x="9689980" y="4393871"/>
                <a:ext cx="144016" cy="144016"/>
              </a:xfrm>
              <a:prstGeom prst="rect">
                <a:avLst/>
              </a:prstGeom>
              <a:solidFill>
                <a:schemeClr val="accent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49" name="Rectangle 50"/>
              <p:cNvSpPr/>
              <p:nvPr/>
            </p:nvSpPr>
            <p:spPr>
              <a:xfrm>
                <a:off x="9833996" y="4393871"/>
                <a:ext cx="144016" cy="144016"/>
              </a:xfrm>
              <a:prstGeom prst="rect">
                <a:avLst/>
              </a:prstGeom>
              <a:solidFill>
                <a:schemeClr val="accent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50" name="Rectangle 51"/>
              <p:cNvSpPr/>
              <p:nvPr/>
            </p:nvSpPr>
            <p:spPr>
              <a:xfrm>
                <a:off x="9978012" y="4393871"/>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51" name="Rectangle 52"/>
              <p:cNvSpPr/>
              <p:nvPr/>
            </p:nvSpPr>
            <p:spPr>
              <a:xfrm>
                <a:off x="10122028" y="4393871"/>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52" name="Rectangle 54"/>
              <p:cNvSpPr/>
              <p:nvPr/>
            </p:nvSpPr>
            <p:spPr>
              <a:xfrm>
                <a:off x="8825884" y="4665333"/>
                <a:ext cx="144016" cy="144016"/>
              </a:xfrm>
              <a:prstGeom prst="rect">
                <a:avLst/>
              </a:prstGeom>
              <a:solidFill>
                <a:schemeClr val="accent2"/>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53" name="Rectangle 55"/>
              <p:cNvSpPr/>
              <p:nvPr/>
            </p:nvSpPr>
            <p:spPr>
              <a:xfrm>
                <a:off x="8969900" y="4665333"/>
                <a:ext cx="144016" cy="144016"/>
              </a:xfrm>
              <a:prstGeom prst="rect">
                <a:avLst/>
              </a:prstGeom>
              <a:solidFill>
                <a:schemeClr val="accent2"/>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54" name="Rectangle 56"/>
              <p:cNvSpPr/>
              <p:nvPr/>
            </p:nvSpPr>
            <p:spPr>
              <a:xfrm>
                <a:off x="9113916" y="4665333"/>
                <a:ext cx="144016" cy="144016"/>
              </a:xfrm>
              <a:prstGeom prst="rect">
                <a:avLst/>
              </a:prstGeom>
              <a:solidFill>
                <a:schemeClr val="accent2"/>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55" name="Rectangle 57"/>
              <p:cNvSpPr/>
              <p:nvPr/>
            </p:nvSpPr>
            <p:spPr>
              <a:xfrm>
                <a:off x="9257932" y="4665333"/>
                <a:ext cx="144016" cy="144016"/>
              </a:xfrm>
              <a:prstGeom prst="rect">
                <a:avLst/>
              </a:prstGeom>
              <a:solidFill>
                <a:schemeClr val="accent2"/>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56" name="Rectangle 58"/>
              <p:cNvSpPr/>
              <p:nvPr/>
            </p:nvSpPr>
            <p:spPr>
              <a:xfrm>
                <a:off x="9401948" y="4665333"/>
                <a:ext cx="144016" cy="144016"/>
              </a:xfrm>
              <a:prstGeom prst="rect">
                <a:avLst/>
              </a:prstGeom>
              <a:solidFill>
                <a:schemeClr val="accent2"/>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57" name="Rectangle 59"/>
              <p:cNvSpPr/>
              <p:nvPr/>
            </p:nvSpPr>
            <p:spPr>
              <a:xfrm>
                <a:off x="9545964" y="4665333"/>
                <a:ext cx="144016" cy="144016"/>
              </a:xfrm>
              <a:prstGeom prst="rect">
                <a:avLst/>
              </a:prstGeom>
              <a:solidFill>
                <a:schemeClr val="accent2"/>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58" name="Rectangle 60"/>
              <p:cNvSpPr/>
              <p:nvPr/>
            </p:nvSpPr>
            <p:spPr>
              <a:xfrm>
                <a:off x="9689980" y="4665333"/>
                <a:ext cx="144016" cy="144016"/>
              </a:xfrm>
              <a:prstGeom prst="rect">
                <a:avLst/>
              </a:prstGeom>
              <a:solidFill>
                <a:schemeClr val="accent2"/>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59" name="Rectangle 61"/>
              <p:cNvSpPr/>
              <p:nvPr/>
            </p:nvSpPr>
            <p:spPr>
              <a:xfrm>
                <a:off x="9833996" y="4665333"/>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60" name="Rectangle 62"/>
              <p:cNvSpPr/>
              <p:nvPr/>
            </p:nvSpPr>
            <p:spPr>
              <a:xfrm>
                <a:off x="9978012" y="4665333"/>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61" name="Rectangle 63"/>
              <p:cNvSpPr/>
              <p:nvPr/>
            </p:nvSpPr>
            <p:spPr>
              <a:xfrm>
                <a:off x="10122028" y="4665333"/>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62" name="Rectangle 65"/>
              <p:cNvSpPr/>
              <p:nvPr/>
            </p:nvSpPr>
            <p:spPr>
              <a:xfrm>
                <a:off x="8825884" y="4936796"/>
                <a:ext cx="144016" cy="144016"/>
              </a:xfrm>
              <a:prstGeom prst="rect">
                <a:avLst/>
              </a:prstGeom>
              <a:solidFill>
                <a:schemeClr val="accent3"/>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63" name="Rectangle 66"/>
              <p:cNvSpPr/>
              <p:nvPr/>
            </p:nvSpPr>
            <p:spPr>
              <a:xfrm>
                <a:off x="8969900" y="4936796"/>
                <a:ext cx="144016" cy="144016"/>
              </a:xfrm>
              <a:prstGeom prst="rect">
                <a:avLst/>
              </a:prstGeom>
              <a:solidFill>
                <a:schemeClr val="accent3"/>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64" name="Rectangle 67"/>
              <p:cNvSpPr/>
              <p:nvPr/>
            </p:nvSpPr>
            <p:spPr>
              <a:xfrm>
                <a:off x="9113916" y="4936796"/>
                <a:ext cx="144016" cy="144016"/>
              </a:xfrm>
              <a:prstGeom prst="rect">
                <a:avLst/>
              </a:prstGeom>
              <a:solidFill>
                <a:schemeClr val="accent3"/>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65" name="Rectangle 68"/>
              <p:cNvSpPr/>
              <p:nvPr/>
            </p:nvSpPr>
            <p:spPr>
              <a:xfrm>
                <a:off x="9257932" y="4936796"/>
                <a:ext cx="144016" cy="144016"/>
              </a:xfrm>
              <a:prstGeom prst="rect">
                <a:avLst/>
              </a:prstGeom>
              <a:solidFill>
                <a:schemeClr val="accent3"/>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66" name="Rectangle 69"/>
              <p:cNvSpPr/>
              <p:nvPr/>
            </p:nvSpPr>
            <p:spPr>
              <a:xfrm>
                <a:off x="9401948" y="4936796"/>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67" name="Rectangle 70"/>
              <p:cNvSpPr/>
              <p:nvPr/>
            </p:nvSpPr>
            <p:spPr>
              <a:xfrm>
                <a:off x="9545964" y="4936796"/>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68" name="Rectangle 71"/>
              <p:cNvSpPr/>
              <p:nvPr/>
            </p:nvSpPr>
            <p:spPr>
              <a:xfrm>
                <a:off x="9689980" y="4936796"/>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69" name="Rectangle 72"/>
              <p:cNvSpPr/>
              <p:nvPr/>
            </p:nvSpPr>
            <p:spPr>
              <a:xfrm>
                <a:off x="9833996" y="4936796"/>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70" name="Rectangle 73"/>
              <p:cNvSpPr/>
              <p:nvPr/>
            </p:nvSpPr>
            <p:spPr>
              <a:xfrm>
                <a:off x="9978012" y="4936796"/>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71" name="Rectangle 74"/>
              <p:cNvSpPr/>
              <p:nvPr/>
            </p:nvSpPr>
            <p:spPr>
              <a:xfrm>
                <a:off x="10122028" y="4936796"/>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72" name="Group 7"/>
              <p:cNvGrpSpPr/>
              <p:nvPr/>
            </p:nvGrpSpPr>
            <p:grpSpPr>
              <a:xfrm>
                <a:off x="7943933" y="4046044"/>
                <a:ext cx="1800201" cy="1049312"/>
                <a:chOff x="7893939" y="4046044"/>
                <a:chExt cx="1800201" cy="1049312"/>
              </a:xfrm>
            </p:grpSpPr>
            <p:sp>
              <p:nvSpPr>
                <p:cNvPr id="73" name="TextBox 152"/>
                <p:cNvSpPr txBox="1"/>
                <p:nvPr/>
              </p:nvSpPr>
              <p:spPr bwMode="auto">
                <a:xfrm>
                  <a:off x="7893939" y="4046044"/>
                  <a:ext cx="1800201" cy="215444"/>
                </a:xfrm>
                <a:prstGeom prst="rect">
                  <a:avLst/>
                </a:prstGeom>
                <a:noFill/>
              </p:spPr>
              <p:txBody>
                <a:bodyPr wrap="none" lIns="0" tIns="0" rIns="0" bIns="0" anchor="ctr" anchorCtr="0">
                  <a:normAutofit/>
                  <a:scene3d>
                    <a:camera prst="orthographicFront"/>
                    <a:lightRig rig="threePt" dir="t"/>
                  </a:scene3d>
                  <a:sp3d contourW="12700"/>
                </a:bodyPr>
                <a:lstStyle/>
                <a:p>
                  <a:pPr algn="l"/>
                  <a:r>
                    <a:rPr lang="zh-CN" altLang="en-US" sz="1400">
                      <a:solidFill>
                        <a:schemeClr val="tx1">
                          <a:lumMod val="65000"/>
                          <a:lumOff val="35000"/>
                        </a:schemeClr>
                      </a:solidFill>
                      <a:effectLst/>
                      <a:latin typeface="inpin heiti" panose="00000500000000000000" pitchFamily="2" charset="-122"/>
                      <a:ea typeface="inpin heiti" panose="00000500000000000000" pitchFamily="2" charset="-122"/>
                      <a:sym typeface="inpin heiti" panose="00000500000000000000" pitchFamily="2" charset="-122"/>
                    </a:rPr>
                    <a:t>标题文本预设</a:t>
                  </a:r>
                  <a:endParaRPr lang="zh-CN" altLang="en-US" sz="1400">
                    <a:solidFill>
                      <a:schemeClr val="tx1">
                        <a:lumMod val="65000"/>
                        <a:lumOff val="35000"/>
                      </a:schemeClr>
                    </a:solidFill>
                    <a:effectLst/>
                    <a:latin typeface="inpin heiti" panose="00000500000000000000" pitchFamily="2" charset="-122"/>
                    <a:ea typeface="inpin heiti" panose="00000500000000000000" pitchFamily="2" charset="-122"/>
                    <a:sym typeface="inpin heiti" panose="00000500000000000000" pitchFamily="2" charset="-122"/>
                  </a:endParaRPr>
                </a:p>
              </p:txBody>
            </p:sp>
            <p:sp>
              <p:nvSpPr>
                <p:cNvPr id="74" name="TextBox 161"/>
                <p:cNvSpPr txBox="1"/>
                <p:nvPr/>
              </p:nvSpPr>
              <p:spPr bwMode="auto">
                <a:xfrm>
                  <a:off x="7893939" y="4398543"/>
                  <a:ext cx="829223" cy="153888"/>
                </a:xfrm>
                <a:prstGeom prst="rect">
                  <a:avLst/>
                </a:prstGeom>
                <a:noFill/>
              </p:spPr>
              <p:txBody>
                <a:bodyPr wrap="none" lIns="0" tIns="0" rIns="0" bIns="0" anchor="ctr" anchorCtr="0">
                  <a:normAutofit/>
                  <a:scene3d>
                    <a:camera prst="orthographicFront"/>
                    <a:lightRig rig="threePt" dir="t"/>
                  </a:scene3d>
                  <a:sp3d contourW="12700"/>
                </a:bodyPr>
                <a:lstStyle/>
                <a:p>
                  <a:pPr algn="l"/>
                  <a:r>
                    <a:rPr lang="zh-CN" altLang="en-US" sz="1000">
                      <a:solidFill>
                        <a:schemeClr val="tx1">
                          <a:lumMod val="65000"/>
                          <a:lumOff val="35000"/>
                        </a:schemeClr>
                      </a:solidFill>
                      <a:effectLst/>
                      <a:latin typeface="inpin heiti" panose="00000500000000000000" pitchFamily="2" charset="-122"/>
                      <a:ea typeface="inpin heiti" panose="00000500000000000000" pitchFamily="2" charset="-122"/>
                      <a:sym typeface="inpin heiti" panose="00000500000000000000" pitchFamily="2" charset="-122"/>
                    </a:rPr>
                    <a:t>标题文本预设</a:t>
                  </a:r>
                  <a:endParaRPr lang="zh-CN" altLang="en-US" sz="1000">
                    <a:solidFill>
                      <a:schemeClr val="tx1">
                        <a:lumMod val="65000"/>
                        <a:lumOff val="35000"/>
                      </a:schemeClr>
                    </a:solidFill>
                    <a:effectLst/>
                    <a:latin typeface="inpin heiti" panose="00000500000000000000" pitchFamily="2" charset="-122"/>
                    <a:ea typeface="inpin heiti" panose="00000500000000000000" pitchFamily="2" charset="-122"/>
                    <a:sym typeface="inpin heiti" panose="00000500000000000000" pitchFamily="2" charset="-122"/>
                  </a:endParaRPr>
                </a:p>
              </p:txBody>
            </p:sp>
            <p:sp>
              <p:nvSpPr>
                <p:cNvPr id="75" name="TextBox 162"/>
                <p:cNvSpPr txBox="1"/>
                <p:nvPr/>
              </p:nvSpPr>
              <p:spPr bwMode="auto">
                <a:xfrm>
                  <a:off x="7893939" y="4665069"/>
                  <a:ext cx="829223" cy="153888"/>
                </a:xfrm>
                <a:prstGeom prst="rect">
                  <a:avLst/>
                </a:prstGeom>
                <a:noFill/>
              </p:spPr>
              <p:txBody>
                <a:bodyPr wrap="none" lIns="0" tIns="0" rIns="0" bIns="0" anchor="ctr" anchorCtr="0">
                  <a:normAutofit/>
                  <a:scene3d>
                    <a:camera prst="orthographicFront"/>
                    <a:lightRig rig="threePt" dir="t"/>
                  </a:scene3d>
                  <a:sp3d contourW="12700"/>
                </a:bodyPr>
                <a:lstStyle/>
                <a:p>
                  <a:pPr algn="l"/>
                  <a:r>
                    <a:rPr lang="zh-CN" altLang="en-US" sz="1000">
                      <a:solidFill>
                        <a:schemeClr val="tx1">
                          <a:lumMod val="65000"/>
                          <a:lumOff val="35000"/>
                        </a:schemeClr>
                      </a:solidFill>
                      <a:effectLst/>
                      <a:latin typeface="inpin heiti" panose="00000500000000000000" pitchFamily="2" charset="-122"/>
                      <a:ea typeface="inpin heiti" panose="00000500000000000000" pitchFamily="2" charset="-122"/>
                      <a:sym typeface="inpin heiti" panose="00000500000000000000" pitchFamily="2" charset="-122"/>
                    </a:rPr>
                    <a:t>标题文本预设</a:t>
                  </a:r>
                  <a:endParaRPr lang="zh-CN" altLang="en-US" sz="1000">
                    <a:solidFill>
                      <a:schemeClr val="tx1">
                        <a:lumMod val="65000"/>
                        <a:lumOff val="35000"/>
                      </a:schemeClr>
                    </a:solidFill>
                    <a:effectLst/>
                    <a:latin typeface="inpin heiti" panose="00000500000000000000" pitchFamily="2" charset="-122"/>
                    <a:ea typeface="inpin heiti" panose="00000500000000000000" pitchFamily="2" charset="-122"/>
                    <a:sym typeface="inpin heiti" panose="00000500000000000000" pitchFamily="2" charset="-122"/>
                  </a:endParaRPr>
                </a:p>
              </p:txBody>
            </p:sp>
            <p:sp>
              <p:nvSpPr>
                <p:cNvPr id="76" name="TextBox 163"/>
                <p:cNvSpPr txBox="1"/>
                <p:nvPr/>
              </p:nvSpPr>
              <p:spPr bwMode="auto">
                <a:xfrm>
                  <a:off x="7893939" y="4941468"/>
                  <a:ext cx="829223" cy="153888"/>
                </a:xfrm>
                <a:prstGeom prst="rect">
                  <a:avLst/>
                </a:prstGeom>
                <a:noFill/>
              </p:spPr>
              <p:txBody>
                <a:bodyPr wrap="none" lIns="0" tIns="0" rIns="0" bIns="0" anchor="ctr" anchorCtr="0">
                  <a:normAutofit/>
                  <a:scene3d>
                    <a:camera prst="orthographicFront"/>
                    <a:lightRig rig="threePt" dir="t"/>
                  </a:scene3d>
                  <a:sp3d contourW="12700"/>
                </a:bodyPr>
                <a:lstStyle/>
                <a:p>
                  <a:pPr algn="l"/>
                  <a:r>
                    <a:rPr lang="zh-CN" altLang="en-US" sz="1000">
                      <a:solidFill>
                        <a:schemeClr val="tx1">
                          <a:lumMod val="65000"/>
                          <a:lumOff val="35000"/>
                        </a:schemeClr>
                      </a:solidFill>
                      <a:effectLst/>
                      <a:latin typeface="inpin heiti" panose="00000500000000000000" pitchFamily="2" charset="-122"/>
                      <a:ea typeface="inpin heiti" panose="00000500000000000000" pitchFamily="2" charset="-122"/>
                      <a:sym typeface="inpin heiti" panose="00000500000000000000" pitchFamily="2" charset="-122"/>
                    </a:rPr>
                    <a:t>标题文本预设</a:t>
                  </a:r>
                  <a:endParaRPr lang="zh-CN" altLang="en-US" sz="1000">
                    <a:solidFill>
                      <a:schemeClr val="tx1">
                        <a:lumMod val="65000"/>
                        <a:lumOff val="35000"/>
                      </a:schemeClr>
                    </a:solidFill>
                    <a:effectLst/>
                    <a:latin typeface="inpin heiti" panose="00000500000000000000" pitchFamily="2" charset="-122"/>
                    <a:ea typeface="inpin heiti" panose="00000500000000000000" pitchFamily="2" charset="-122"/>
                    <a:sym typeface="inpin heiti" panose="00000500000000000000" pitchFamily="2" charset="-122"/>
                  </a:endParaRPr>
                </a:p>
              </p:txBody>
            </p:sp>
          </p:grpSp>
        </p:grpSp>
        <p:grpSp>
          <p:nvGrpSpPr>
            <p:cNvPr id="6" name="Group 18"/>
            <p:cNvGrpSpPr/>
            <p:nvPr/>
          </p:nvGrpSpPr>
          <p:grpSpPr>
            <a:xfrm>
              <a:off x="8038969" y="1984626"/>
              <a:ext cx="2322111" cy="1049312"/>
              <a:chOff x="7943933" y="1984626"/>
              <a:chExt cx="2322111" cy="1049312"/>
            </a:xfrm>
          </p:grpSpPr>
          <p:sp>
            <p:nvSpPr>
              <p:cNvPr id="7" name="Rectangle 8"/>
              <p:cNvSpPr/>
              <p:nvPr/>
            </p:nvSpPr>
            <p:spPr>
              <a:xfrm>
                <a:off x="8825884" y="2342594"/>
                <a:ext cx="144016" cy="144016"/>
              </a:xfrm>
              <a:prstGeom prst="rect">
                <a:avLst/>
              </a:prstGeom>
              <a:solidFill>
                <a:schemeClr val="accent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8" name="Rectangle 9"/>
              <p:cNvSpPr/>
              <p:nvPr/>
            </p:nvSpPr>
            <p:spPr>
              <a:xfrm>
                <a:off x="8969900" y="2342594"/>
                <a:ext cx="144016" cy="144016"/>
              </a:xfrm>
              <a:prstGeom prst="rect">
                <a:avLst/>
              </a:prstGeom>
              <a:solidFill>
                <a:schemeClr val="accent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9" name="Rectangle 10"/>
              <p:cNvSpPr/>
              <p:nvPr/>
            </p:nvSpPr>
            <p:spPr>
              <a:xfrm>
                <a:off x="9113916" y="2342594"/>
                <a:ext cx="144016" cy="144016"/>
              </a:xfrm>
              <a:prstGeom prst="rect">
                <a:avLst/>
              </a:prstGeom>
              <a:solidFill>
                <a:schemeClr val="accent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0" name="Rectangle 11"/>
              <p:cNvSpPr/>
              <p:nvPr/>
            </p:nvSpPr>
            <p:spPr>
              <a:xfrm>
                <a:off x="9257932" y="2342594"/>
                <a:ext cx="144016" cy="144016"/>
              </a:xfrm>
              <a:prstGeom prst="rect">
                <a:avLst/>
              </a:prstGeom>
              <a:solidFill>
                <a:schemeClr val="accent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1" name="Rectangle 12"/>
              <p:cNvSpPr/>
              <p:nvPr/>
            </p:nvSpPr>
            <p:spPr>
              <a:xfrm>
                <a:off x="9401948" y="2342594"/>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2" name="Rectangle 13"/>
              <p:cNvSpPr/>
              <p:nvPr/>
            </p:nvSpPr>
            <p:spPr>
              <a:xfrm>
                <a:off x="9545964" y="2342594"/>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3" name="Rectangle 14"/>
              <p:cNvSpPr/>
              <p:nvPr/>
            </p:nvSpPr>
            <p:spPr>
              <a:xfrm>
                <a:off x="9689980" y="2342594"/>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4" name="Rectangle 15"/>
              <p:cNvSpPr/>
              <p:nvPr/>
            </p:nvSpPr>
            <p:spPr>
              <a:xfrm>
                <a:off x="9833996" y="2342594"/>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5" name="Rectangle 16"/>
              <p:cNvSpPr/>
              <p:nvPr/>
            </p:nvSpPr>
            <p:spPr>
              <a:xfrm>
                <a:off x="9978012" y="2342594"/>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6" name="Rectangle 17"/>
              <p:cNvSpPr/>
              <p:nvPr/>
            </p:nvSpPr>
            <p:spPr>
              <a:xfrm>
                <a:off x="10122028" y="2342594"/>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7" name="Rectangle 19"/>
              <p:cNvSpPr/>
              <p:nvPr/>
            </p:nvSpPr>
            <p:spPr>
              <a:xfrm>
                <a:off x="8825884" y="2614056"/>
                <a:ext cx="144016" cy="144016"/>
              </a:xfrm>
              <a:prstGeom prst="rect">
                <a:avLst/>
              </a:prstGeom>
              <a:solidFill>
                <a:schemeClr val="accent2"/>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8" name="Rectangle 20"/>
              <p:cNvSpPr/>
              <p:nvPr/>
            </p:nvSpPr>
            <p:spPr>
              <a:xfrm>
                <a:off x="8969900" y="2614056"/>
                <a:ext cx="144016" cy="144016"/>
              </a:xfrm>
              <a:prstGeom prst="rect">
                <a:avLst/>
              </a:prstGeom>
              <a:solidFill>
                <a:schemeClr val="accent2"/>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9" name="Rectangle 21"/>
              <p:cNvSpPr/>
              <p:nvPr/>
            </p:nvSpPr>
            <p:spPr>
              <a:xfrm>
                <a:off x="9113916" y="2614056"/>
                <a:ext cx="144016" cy="144016"/>
              </a:xfrm>
              <a:prstGeom prst="rect">
                <a:avLst/>
              </a:prstGeom>
              <a:solidFill>
                <a:schemeClr val="accent2"/>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20" name="Rectangle 22"/>
              <p:cNvSpPr/>
              <p:nvPr/>
            </p:nvSpPr>
            <p:spPr>
              <a:xfrm>
                <a:off x="9257932" y="2614056"/>
                <a:ext cx="144016" cy="144016"/>
              </a:xfrm>
              <a:prstGeom prst="rect">
                <a:avLst/>
              </a:prstGeom>
              <a:solidFill>
                <a:schemeClr val="accent2"/>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21" name="Rectangle 23"/>
              <p:cNvSpPr/>
              <p:nvPr/>
            </p:nvSpPr>
            <p:spPr>
              <a:xfrm>
                <a:off x="9401948" y="2614056"/>
                <a:ext cx="144016" cy="144016"/>
              </a:xfrm>
              <a:prstGeom prst="rect">
                <a:avLst/>
              </a:prstGeom>
              <a:solidFill>
                <a:schemeClr val="accent2"/>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22" name="Rectangle 24"/>
              <p:cNvSpPr/>
              <p:nvPr/>
            </p:nvSpPr>
            <p:spPr>
              <a:xfrm>
                <a:off x="9545964" y="2614056"/>
                <a:ext cx="144016" cy="144016"/>
              </a:xfrm>
              <a:prstGeom prst="rect">
                <a:avLst/>
              </a:prstGeom>
              <a:solidFill>
                <a:schemeClr val="accent2"/>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23" name="Rectangle 25"/>
              <p:cNvSpPr/>
              <p:nvPr/>
            </p:nvSpPr>
            <p:spPr>
              <a:xfrm>
                <a:off x="9689980" y="2614056"/>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24" name="Rectangle 26"/>
              <p:cNvSpPr/>
              <p:nvPr/>
            </p:nvSpPr>
            <p:spPr>
              <a:xfrm>
                <a:off x="9833996" y="2614056"/>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25" name="Rectangle 27"/>
              <p:cNvSpPr/>
              <p:nvPr/>
            </p:nvSpPr>
            <p:spPr>
              <a:xfrm>
                <a:off x="9978012" y="2614056"/>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26" name="Rectangle 28"/>
              <p:cNvSpPr/>
              <p:nvPr/>
            </p:nvSpPr>
            <p:spPr>
              <a:xfrm>
                <a:off x="10122028" y="2614056"/>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27" name="Rectangle 30"/>
              <p:cNvSpPr/>
              <p:nvPr/>
            </p:nvSpPr>
            <p:spPr>
              <a:xfrm>
                <a:off x="8825884" y="2885519"/>
                <a:ext cx="144016" cy="144016"/>
              </a:xfrm>
              <a:prstGeom prst="rect">
                <a:avLst/>
              </a:prstGeom>
              <a:solidFill>
                <a:schemeClr val="accent3"/>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28" name="Rectangle 31"/>
              <p:cNvSpPr/>
              <p:nvPr/>
            </p:nvSpPr>
            <p:spPr>
              <a:xfrm>
                <a:off x="8969900" y="2885519"/>
                <a:ext cx="144016" cy="144016"/>
              </a:xfrm>
              <a:prstGeom prst="rect">
                <a:avLst/>
              </a:prstGeom>
              <a:solidFill>
                <a:schemeClr val="accent3"/>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29" name="Rectangle 32"/>
              <p:cNvSpPr/>
              <p:nvPr/>
            </p:nvSpPr>
            <p:spPr>
              <a:xfrm>
                <a:off x="9113916" y="2885519"/>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0" name="Rectangle 33"/>
              <p:cNvSpPr/>
              <p:nvPr/>
            </p:nvSpPr>
            <p:spPr>
              <a:xfrm>
                <a:off x="9257932" y="2885519"/>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1" name="Rectangle 34"/>
              <p:cNvSpPr/>
              <p:nvPr/>
            </p:nvSpPr>
            <p:spPr>
              <a:xfrm>
                <a:off x="9401948" y="2885519"/>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2" name="Rectangle 35"/>
              <p:cNvSpPr/>
              <p:nvPr/>
            </p:nvSpPr>
            <p:spPr>
              <a:xfrm>
                <a:off x="9545964" y="2885519"/>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3" name="Rectangle 36"/>
              <p:cNvSpPr/>
              <p:nvPr/>
            </p:nvSpPr>
            <p:spPr>
              <a:xfrm>
                <a:off x="9689980" y="2885519"/>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4" name="Rectangle 37"/>
              <p:cNvSpPr/>
              <p:nvPr/>
            </p:nvSpPr>
            <p:spPr>
              <a:xfrm>
                <a:off x="9833996" y="2885519"/>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5" name="Rectangle 38"/>
              <p:cNvSpPr/>
              <p:nvPr/>
            </p:nvSpPr>
            <p:spPr>
              <a:xfrm>
                <a:off x="9978012" y="2885519"/>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6" name="Rectangle 39"/>
              <p:cNvSpPr/>
              <p:nvPr/>
            </p:nvSpPr>
            <p:spPr>
              <a:xfrm>
                <a:off x="10122028" y="2885519"/>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37" name="Group 167"/>
              <p:cNvGrpSpPr/>
              <p:nvPr/>
            </p:nvGrpSpPr>
            <p:grpSpPr>
              <a:xfrm>
                <a:off x="7943933" y="1984626"/>
                <a:ext cx="1800201" cy="1049312"/>
                <a:chOff x="7893939" y="4046044"/>
                <a:chExt cx="1800201" cy="1049312"/>
              </a:xfrm>
            </p:grpSpPr>
            <p:sp>
              <p:nvSpPr>
                <p:cNvPr id="38" name="TextBox 168"/>
                <p:cNvSpPr txBox="1"/>
                <p:nvPr/>
              </p:nvSpPr>
              <p:spPr bwMode="auto">
                <a:xfrm>
                  <a:off x="7893939" y="4046044"/>
                  <a:ext cx="1800201" cy="215444"/>
                </a:xfrm>
                <a:prstGeom prst="rect">
                  <a:avLst/>
                </a:prstGeom>
                <a:noFill/>
              </p:spPr>
              <p:txBody>
                <a:bodyPr wrap="none" lIns="0" tIns="0" rIns="0" bIns="0" anchor="ctr" anchorCtr="0">
                  <a:normAutofit/>
                  <a:scene3d>
                    <a:camera prst="orthographicFront"/>
                    <a:lightRig rig="threePt" dir="t"/>
                  </a:scene3d>
                  <a:sp3d contourW="12700"/>
                </a:bodyPr>
                <a:lstStyle/>
                <a:p>
                  <a:pPr algn="l"/>
                  <a:r>
                    <a:rPr lang="zh-CN" altLang="en-US" sz="1400">
                      <a:solidFill>
                        <a:schemeClr val="tx1">
                          <a:lumMod val="65000"/>
                          <a:lumOff val="35000"/>
                        </a:schemeClr>
                      </a:solidFill>
                      <a:effectLst/>
                      <a:latin typeface="inpin heiti" panose="00000500000000000000" pitchFamily="2" charset="-122"/>
                      <a:ea typeface="inpin heiti" panose="00000500000000000000" pitchFamily="2" charset="-122"/>
                      <a:sym typeface="inpin heiti" panose="00000500000000000000" pitchFamily="2" charset="-122"/>
                    </a:rPr>
                    <a:t>标题文本预设</a:t>
                  </a:r>
                  <a:endParaRPr lang="zh-CN" altLang="en-US" sz="1400">
                    <a:solidFill>
                      <a:schemeClr val="tx1">
                        <a:lumMod val="65000"/>
                        <a:lumOff val="35000"/>
                      </a:schemeClr>
                    </a:solidFill>
                    <a:effectLst/>
                    <a:latin typeface="inpin heiti" panose="00000500000000000000" pitchFamily="2" charset="-122"/>
                    <a:ea typeface="inpin heiti" panose="00000500000000000000" pitchFamily="2" charset="-122"/>
                    <a:sym typeface="inpin heiti" panose="00000500000000000000" pitchFamily="2" charset="-122"/>
                  </a:endParaRPr>
                </a:p>
              </p:txBody>
            </p:sp>
            <p:sp>
              <p:nvSpPr>
                <p:cNvPr id="39" name="TextBox 169"/>
                <p:cNvSpPr txBox="1"/>
                <p:nvPr/>
              </p:nvSpPr>
              <p:spPr bwMode="auto">
                <a:xfrm>
                  <a:off x="7893939" y="4398543"/>
                  <a:ext cx="829223" cy="153888"/>
                </a:xfrm>
                <a:prstGeom prst="rect">
                  <a:avLst/>
                </a:prstGeom>
                <a:noFill/>
              </p:spPr>
              <p:txBody>
                <a:bodyPr wrap="none" lIns="0" tIns="0" rIns="0" bIns="0" anchor="ctr" anchorCtr="0">
                  <a:normAutofit/>
                  <a:scene3d>
                    <a:camera prst="orthographicFront"/>
                    <a:lightRig rig="threePt" dir="t"/>
                  </a:scene3d>
                  <a:sp3d contourW="12700"/>
                </a:bodyPr>
                <a:lstStyle/>
                <a:p>
                  <a:pPr algn="l"/>
                  <a:r>
                    <a:rPr lang="zh-CN" altLang="en-US" sz="1000">
                      <a:solidFill>
                        <a:schemeClr val="tx1">
                          <a:lumMod val="65000"/>
                          <a:lumOff val="35000"/>
                        </a:schemeClr>
                      </a:solidFill>
                      <a:effectLst/>
                      <a:latin typeface="inpin heiti" panose="00000500000000000000" pitchFamily="2" charset="-122"/>
                      <a:ea typeface="inpin heiti" panose="00000500000000000000" pitchFamily="2" charset="-122"/>
                      <a:sym typeface="inpin heiti" panose="00000500000000000000" pitchFamily="2" charset="-122"/>
                    </a:rPr>
                    <a:t>标题文本预设</a:t>
                  </a:r>
                  <a:endParaRPr lang="zh-CN" altLang="en-US" sz="1000">
                    <a:solidFill>
                      <a:schemeClr val="tx1">
                        <a:lumMod val="65000"/>
                        <a:lumOff val="35000"/>
                      </a:schemeClr>
                    </a:solidFill>
                    <a:effectLst/>
                    <a:latin typeface="inpin heiti" panose="00000500000000000000" pitchFamily="2" charset="-122"/>
                    <a:ea typeface="inpin heiti" panose="00000500000000000000" pitchFamily="2" charset="-122"/>
                    <a:sym typeface="inpin heiti" panose="00000500000000000000" pitchFamily="2" charset="-122"/>
                  </a:endParaRPr>
                </a:p>
              </p:txBody>
            </p:sp>
            <p:sp>
              <p:nvSpPr>
                <p:cNvPr id="40" name="TextBox 170"/>
                <p:cNvSpPr txBox="1"/>
                <p:nvPr/>
              </p:nvSpPr>
              <p:spPr bwMode="auto">
                <a:xfrm>
                  <a:off x="7893939" y="4665069"/>
                  <a:ext cx="829223" cy="153888"/>
                </a:xfrm>
                <a:prstGeom prst="rect">
                  <a:avLst/>
                </a:prstGeom>
                <a:noFill/>
              </p:spPr>
              <p:txBody>
                <a:bodyPr wrap="none" lIns="0" tIns="0" rIns="0" bIns="0" anchor="ctr" anchorCtr="0">
                  <a:normAutofit/>
                  <a:scene3d>
                    <a:camera prst="orthographicFront"/>
                    <a:lightRig rig="threePt" dir="t"/>
                  </a:scene3d>
                  <a:sp3d contourW="12700"/>
                </a:bodyPr>
                <a:lstStyle/>
                <a:p>
                  <a:pPr algn="l"/>
                  <a:r>
                    <a:rPr lang="zh-CN" altLang="en-US" sz="1000">
                      <a:solidFill>
                        <a:schemeClr val="tx1">
                          <a:lumMod val="65000"/>
                          <a:lumOff val="35000"/>
                        </a:schemeClr>
                      </a:solidFill>
                      <a:effectLst/>
                      <a:latin typeface="inpin heiti" panose="00000500000000000000" pitchFamily="2" charset="-122"/>
                      <a:ea typeface="inpin heiti" panose="00000500000000000000" pitchFamily="2" charset="-122"/>
                      <a:sym typeface="inpin heiti" panose="00000500000000000000" pitchFamily="2" charset="-122"/>
                    </a:rPr>
                    <a:t>标题文本预设</a:t>
                  </a:r>
                  <a:endParaRPr lang="zh-CN" altLang="en-US" sz="1000">
                    <a:solidFill>
                      <a:schemeClr val="tx1">
                        <a:lumMod val="65000"/>
                        <a:lumOff val="35000"/>
                      </a:schemeClr>
                    </a:solidFill>
                    <a:effectLst/>
                    <a:latin typeface="inpin heiti" panose="00000500000000000000" pitchFamily="2" charset="-122"/>
                    <a:ea typeface="inpin heiti" panose="00000500000000000000" pitchFamily="2" charset="-122"/>
                    <a:sym typeface="inpin heiti" panose="00000500000000000000" pitchFamily="2" charset="-122"/>
                  </a:endParaRPr>
                </a:p>
              </p:txBody>
            </p:sp>
            <p:sp>
              <p:nvSpPr>
                <p:cNvPr id="41" name="TextBox 171"/>
                <p:cNvSpPr txBox="1"/>
                <p:nvPr/>
              </p:nvSpPr>
              <p:spPr bwMode="auto">
                <a:xfrm>
                  <a:off x="7893939" y="4941468"/>
                  <a:ext cx="829223" cy="153888"/>
                </a:xfrm>
                <a:prstGeom prst="rect">
                  <a:avLst/>
                </a:prstGeom>
                <a:noFill/>
              </p:spPr>
              <p:txBody>
                <a:bodyPr wrap="none" lIns="0" tIns="0" rIns="0" bIns="0" anchor="ctr" anchorCtr="0">
                  <a:normAutofit/>
                  <a:scene3d>
                    <a:camera prst="orthographicFront"/>
                    <a:lightRig rig="threePt" dir="t"/>
                  </a:scene3d>
                  <a:sp3d contourW="12700"/>
                </a:bodyPr>
                <a:lstStyle/>
                <a:p>
                  <a:pPr algn="l"/>
                  <a:r>
                    <a:rPr lang="zh-CN" altLang="en-US" sz="1000">
                      <a:solidFill>
                        <a:schemeClr val="tx1">
                          <a:lumMod val="65000"/>
                          <a:lumOff val="35000"/>
                        </a:schemeClr>
                      </a:solidFill>
                      <a:effectLst/>
                      <a:latin typeface="inpin heiti" panose="00000500000000000000" pitchFamily="2" charset="-122"/>
                      <a:ea typeface="inpin heiti" panose="00000500000000000000" pitchFamily="2" charset="-122"/>
                      <a:sym typeface="inpin heiti" panose="00000500000000000000" pitchFamily="2" charset="-122"/>
                    </a:rPr>
                    <a:t>标题文本预设</a:t>
                  </a:r>
                  <a:endParaRPr lang="zh-CN" altLang="en-US" sz="1000">
                    <a:solidFill>
                      <a:schemeClr val="tx1">
                        <a:lumMod val="65000"/>
                        <a:lumOff val="35000"/>
                      </a:schemeClr>
                    </a:solidFill>
                    <a:effectLst/>
                    <a:latin typeface="inpin heiti" panose="00000500000000000000" pitchFamily="2" charset="-122"/>
                    <a:ea typeface="inpin heiti" panose="00000500000000000000" pitchFamily="2" charset="-122"/>
                    <a:sym typeface="inpin heiti" panose="00000500000000000000" pitchFamily="2" charset="-122"/>
                  </a:endParaRPr>
                </a:p>
              </p:txBody>
            </p:sp>
          </p:grpSp>
        </p:grpSp>
      </p:grpSp>
      <p:pic>
        <p:nvPicPr>
          <p:cNvPr id="146" name="图片占位符 16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210084" y="2066496"/>
            <a:ext cx="1698722" cy="1638238"/>
          </a:xfrm>
          <a:custGeom>
            <a:avLst/>
            <a:gdLst>
              <a:gd name="connsiteX0" fmla="*/ 849361 w 1698722"/>
              <a:gd name="connsiteY0" fmla="*/ 0 h 1698158"/>
              <a:gd name="connsiteX1" fmla="*/ 1698722 w 1698722"/>
              <a:gd name="connsiteY1" fmla="*/ 849079 h 1698158"/>
              <a:gd name="connsiteX2" fmla="*/ 849361 w 1698722"/>
              <a:gd name="connsiteY2" fmla="*/ 1698158 h 1698158"/>
              <a:gd name="connsiteX3" fmla="*/ 0 w 1698722"/>
              <a:gd name="connsiteY3" fmla="*/ 849079 h 1698158"/>
              <a:gd name="connsiteX4" fmla="*/ 849361 w 1698722"/>
              <a:gd name="connsiteY4" fmla="*/ 0 h 1698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8722" h="1698158">
                <a:moveTo>
                  <a:pt x="849361" y="0"/>
                </a:moveTo>
                <a:cubicBezTo>
                  <a:pt x="1318450" y="0"/>
                  <a:pt x="1698722" y="380146"/>
                  <a:pt x="1698722" y="849079"/>
                </a:cubicBezTo>
                <a:cubicBezTo>
                  <a:pt x="1698722" y="1318012"/>
                  <a:pt x="1318450" y="1698158"/>
                  <a:pt x="849361" y="1698158"/>
                </a:cubicBezTo>
                <a:cubicBezTo>
                  <a:pt x="380272" y="1698158"/>
                  <a:pt x="0" y="1318012"/>
                  <a:pt x="0" y="849079"/>
                </a:cubicBezTo>
                <a:cubicBezTo>
                  <a:pt x="0" y="380146"/>
                  <a:pt x="380272" y="0"/>
                  <a:pt x="849361" y="0"/>
                </a:cubicBezTo>
                <a:close/>
              </a:path>
            </a:pathLst>
          </a:custGeom>
        </p:spPr>
      </p:pic>
      <p:pic>
        <p:nvPicPr>
          <p:cNvPr id="147" name="图片占位符 16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7531" y="2066496"/>
            <a:ext cx="1698722" cy="1638238"/>
          </a:xfrm>
          <a:custGeom>
            <a:avLst/>
            <a:gdLst>
              <a:gd name="connsiteX0" fmla="*/ 849361 w 1698722"/>
              <a:gd name="connsiteY0" fmla="*/ 0 h 1698158"/>
              <a:gd name="connsiteX1" fmla="*/ 1698722 w 1698722"/>
              <a:gd name="connsiteY1" fmla="*/ 849079 h 1698158"/>
              <a:gd name="connsiteX2" fmla="*/ 849361 w 1698722"/>
              <a:gd name="connsiteY2" fmla="*/ 1698158 h 1698158"/>
              <a:gd name="connsiteX3" fmla="*/ 0 w 1698722"/>
              <a:gd name="connsiteY3" fmla="*/ 849079 h 1698158"/>
              <a:gd name="connsiteX4" fmla="*/ 849361 w 1698722"/>
              <a:gd name="connsiteY4" fmla="*/ 0 h 1698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8722" h="1698158">
                <a:moveTo>
                  <a:pt x="849361" y="0"/>
                </a:moveTo>
                <a:cubicBezTo>
                  <a:pt x="1318450" y="0"/>
                  <a:pt x="1698722" y="380146"/>
                  <a:pt x="1698722" y="849079"/>
                </a:cubicBezTo>
                <a:cubicBezTo>
                  <a:pt x="1698722" y="1318012"/>
                  <a:pt x="1318450" y="1698158"/>
                  <a:pt x="849361" y="1698158"/>
                </a:cubicBezTo>
                <a:cubicBezTo>
                  <a:pt x="380272" y="1698158"/>
                  <a:pt x="0" y="1318012"/>
                  <a:pt x="0" y="849079"/>
                </a:cubicBezTo>
                <a:cubicBezTo>
                  <a:pt x="0" y="380146"/>
                  <a:pt x="380272" y="0"/>
                  <a:pt x="849361" y="0"/>
                </a:cubicBezTo>
                <a:close/>
              </a:path>
            </a:pathLst>
          </a:custGeom>
        </p:spPr>
      </p:pic>
      <p:pic>
        <p:nvPicPr>
          <p:cNvPr id="148" name="图片占位符 1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6231" y="3973412"/>
            <a:ext cx="1698722" cy="1637645"/>
          </a:xfrm>
          <a:custGeom>
            <a:avLst/>
            <a:gdLst>
              <a:gd name="connsiteX0" fmla="*/ 849361 w 1698722"/>
              <a:gd name="connsiteY0" fmla="*/ 0 h 1698158"/>
              <a:gd name="connsiteX1" fmla="*/ 1698722 w 1698722"/>
              <a:gd name="connsiteY1" fmla="*/ 849079 h 1698158"/>
              <a:gd name="connsiteX2" fmla="*/ 849361 w 1698722"/>
              <a:gd name="connsiteY2" fmla="*/ 1698158 h 1698158"/>
              <a:gd name="connsiteX3" fmla="*/ 0 w 1698722"/>
              <a:gd name="connsiteY3" fmla="*/ 849079 h 1698158"/>
              <a:gd name="connsiteX4" fmla="*/ 849361 w 1698722"/>
              <a:gd name="connsiteY4" fmla="*/ 0 h 1698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8722" h="1698158">
                <a:moveTo>
                  <a:pt x="849361" y="0"/>
                </a:moveTo>
                <a:cubicBezTo>
                  <a:pt x="1318450" y="0"/>
                  <a:pt x="1698722" y="380146"/>
                  <a:pt x="1698722" y="849079"/>
                </a:cubicBezTo>
                <a:cubicBezTo>
                  <a:pt x="1698722" y="1318012"/>
                  <a:pt x="1318450" y="1698158"/>
                  <a:pt x="849361" y="1698158"/>
                </a:cubicBezTo>
                <a:cubicBezTo>
                  <a:pt x="380272" y="1698158"/>
                  <a:pt x="0" y="1318012"/>
                  <a:pt x="0" y="849079"/>
                </a:cubicBezTo>
                <a:cubicBezTo>
                  <a:pt x="0" y="380146"/>
                  <a:pt x="380272" y="0"/>
                  <a:pt x="849361" y="0"/>
                </a:cubicBezTo>
                <a:close/>
              </a:path>
            </a:pathLst>
          </a:custGeom>
        </p:spPr>
      </p:pic>
      <p:pic>
        <p:nvPicPr>
          <p:cNvPr id="149" name="图片占位符 16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29600" y="3981189"/>
            <a:ext cx="1674778" cy="1615146"/>
          </a:xfrm>
          <a:custGeom>
            <a:avLst/>
            <a:gdLst>
              <a:gd name="connsiteX0" fmla="*/ 849361 w 1674778"/>
              <a:gd name="connsiteY0" fmla="*/ 0 h 1698158"/>
              <a:gd name="connsiteX1" fmla="*/ 1631975 w 1674778"/>
              <a:gd name="connsiteY1" fmla="*/ 518580 h 1698158"/>
              <a:gd name="connsiteX2" fmla="*/ 1674778 w 1674778"/>
              <a:gd name="connsiteY2" fmla="*/ 656422 h 1698158"/>
              <a:gd name="connsiteX3" fmla="*/ 1674778 w 1674778"/>
              <a:gd name="connsiteY3" fmla="*/ 1041736 h 1698158"/>
              <a:gd name="connsiteX4" fmla="*/ 1631975 w 1674778"/>
              <a:gd name="connsiteY4" fmla="*/ 1179579 h 1698158"/>
              <a:gd name="connsiteX5" fmla="*/ 849361 w 1674778"/>
              <a:gd name="connsiteY5" fmla="*/ 1698158 h 1698158"/>
              <a:gd name="connsiteX6" fmla="*/ 0 w 1674778"/>
              <a:gd name="connsiteY6" fmla="*/ 849079 h 1698158"/>
              <a:gd name="connsiteX7" fmla="*/ 849361 w 1674778"/>
              <a:gd name="connsiteY7" fmla="*/ 0 h 1698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4778" h="1698158">
                <a:moveTo>
                  <a:pt x="849361" y="0"/>
                </a:moveTo>
                <a:cubicBezTo>
                  <a:pt x="1201178" y="0"/>
                  <a:pt x="1503035" y="213832"/>
                  <a:pt x="1631975" y="518580"/>
                </a:cubicBezTo>
                <a:lnTo>
                  <a:pt x="1674778" y="656422"/>
                </a:lnTo>
                <a:lnTo>
                  <a:pt x="1674778" y="1041736"/>
                </a:lnTo>
                <a:lnTo>
                  <a:pt x="1631975" y="1179579"/>
                </a:lnTo>
                <a:cubicBezTo>
                  <a:pt x="1503035" y="1484326"/>
                  <a:pt x="1201178" y="1698158"/>
                  <a:pt x="849361" y="1698158"/>
                </a:cubicBezTo>
                <a:cubicBezTo>
                  <a:pt x="380272" y="1698158"/>
                  <a:pt x="0" y="1318012"/>
                  <a:pt x="0" y="849079"/>
                </a:cubicBezTo>
                <a:cubicBezTo>
                  <a:pt x="0" y="380146"/>
                  <a:pt x="380272" y="0"/>
                  <a:pt x="849361" y="0"/>
                </a:cubicBezTo>
                <a:close/>
              </a:path>
            </a:pathLst>
          </a:custGeom>
        </p:spPr>
      </p:pic>
      <p:grpSp>
        <p:nvGrpSpPr>
          <p:cNvPr id="150" name="组合 149"/>
          <p:cNvGrpSpPr/>
          <p:nvPr/>
        </p:nvGrpSpPr>
        <p:grpSpPr>
          <a:xfrm>
            <a:off x="464457" y="300521"/>
            <a:ext cx="11099571" cy="523220"/>
            <a:chOff x="464457" y="300521"/>
            <a:chExt cx="11099571" cy="523220"/>
          </a:xfrm>
        </p:grpSpPr>
        <p:sp>
          <p:nvSpPr>
            <p:cNvPr id="151" name="箭头: V 形 151"/>
            <p:cNvSpPr/>
            <p:nvPr/>
          </p:nvSpPr>
          <p:spPr>
            <a:xfrm>
              <a:off x="464457" y="362856"/>
              <a:ext cx="361606" cy="37737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52" name="箭头: V 形 152"/>
            <p:cNvSpPr/>
            <p:nvPr/>
          </p:nvSpPr>
          <p:spPr>
            <a:xfrm>
              <a:off x="745335" y="362856"/>
              <a:ext cx="361606" cy="37737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npin heiti" panose="00000500000000000000" pitchFamily="2" charset="-122"/>
                <a:ea typeface="inpin heiti" panose="00000500000000000000" pitchFamily="2" charset="-122"/>
                <a:sym typeface="inpin heiti" panose="00000500000000000000" pitchFamily="2" charset="-122"/>
              </a:endParaRPr>
            </a:p>
          </p:txBody>
        </p:sp>
        <p:cxnSp>
          <p:nvCxnSpPr>
            <p:cNvPr id="153" name="直接连接符 152"/>
            <p:cNvCxnSpPr>
              <a:stCxn id="155" idx="3"/>
            </p:cNvCxnSpPr>
            <p:nvPr/>
          </p:nvCxnSpPr>
          <p:spPr>
            <a:xfrm>
              <a:off x="3528819" y="562131"/>
              <a:ext cx="7526896" cy="39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54" name="组合 153"/>
            <p:cNvGrpSpPr/>
            <p:nvPr/>
          </p:nvGrpSpPr>
          <p:grpSpPr>
            <a:xfrm>
              <a:off x="11239724" y="468469"/>
              <a:ext cx="324304" cy="187323"/>
              <a:chOff x="9419771" y="-562044"/>
              <a:chExt cx="551543" cy="187323"/>
            </a:xfrm>
          </p:grpSpPr>
          <p:cxnSp>
            <p:nvCxnSpPr>
              <p:cNvPr id="156" name="直接连接符 155"/>
              <p:cNvCxnSpPr/>
              <p:nvPr/>
            </p:nvCxnSpPr>
            <p:spPr>
              <a:xfrm>
                <a:off x="9419771" y="-562044"/>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157" name="直接连接符 156"/>
              <p:cNvCxnSpPr/>
              <p:nvPr/>
            </p:nvCxnSpPr>
            <p:spPr>
              <a:xfrm>
                <a:off x="9419771" y="-468382"/>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158" name="直接连接符 157"/>
              <p:cNvCxnSpPr/>
              <p:nvPr/>
            </p:nvCxnSpPr>
            <p:spPr>
              <a:xfrm>
                <a:off x="9419771" y="-374721"/>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sp>
          <p:nvSpPr>
            <p:cNvPr id="155" name="文本框 154"/>
            <p:cNvSpPr txBox="1"/>
            <p:nvPr/>
          </p:nvSpPr>
          <p:spPr>
            <a:xfrm>
              <a:off x="1189717" y="300521"/>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inpin heiti" panose="00000500000000000000" pitchFamily="2" charset="-122"/>
                  <a:ea typeface="inpin heiti" panose="00000500000000000000" pitchFamily="2" charset="-122"/>
                  <a:sym typeface="inpin heiti" panose="00000500000000000000" pitchFamily="2" charset="-122"/>
                </a:rPr>
                <a:t>成功项目展示</a:t>
              </a:r>
              <a:endParaRPr lang="zh-CN" altLang="en-US" sz="2800" b="1" dirty="0">
                <a:solidFill>
                  <a:schemeClr val="tx1">
                    <a:lumMod val="75000"/>
                    <a:lumOff val="2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46"/>
                                        </p:tgtEl>
                                        <p:attrNameLst>
                                          <p:attrName>style.visibility</p:attrName>
                                        </p:attrNameLst>
                                      </p:cBhvr>
                                      <p:to>
                                        <p:strVal val="visible"/>
                                      </p:to>
                                    </p:set>
                                    <p:anim calcmode="lin" valueType="num">
                                      <p:cBhvr>
                                        <p:cTn id="13" dur="500" fill="hold"/>
                                        <p:tgtEl>
                                          <p:spTgt spid="146"/>
                                        </p:tgtEl>
                                        <p:attrNameLst>
                                          <p:attrName>ppt_w</p:attrName>
                                        </p:attrNameLst>
                                      </p:cBhvr>
                                      <p:tavLst>
                                        <p:tav tm="0">
                                          <p:val>
                                            <p:fltVal val="0"/>
                                          </p:val>
                                        </p:tav>
                                        <p:tav tm="100000">
                                          <p:val>
                                            <p:strVal val="#ppt_w"/>
                                          </p:val>
                                        </p:tav>
                                      </p:tavLst>
                                    </p:anim>
                                    <p:anim calcmode="lin" valueType="num">
                                      <p:cBhvr>
                                        <p:cTn id="14" dur="500" fill="hold"/>
                                        <p:tgtEl>
                                          <p:spTgt spid="146"/>
                                        </p:tgtEl>
                                        <p:attrNameLst>
                                          <p:attrName>ppt_h</p:attrName>
                                        </p:attrNameLst>
                                      </p:cBhvr>
                                      <p:tavLst>
                                        <p:tav tm="0">
                                          <p:val>
                                            <p:fltVal val="0"/>
                                          </p:val>
                                        </p:tav>
                                        <p:tav tm="100000">
                                          <p:val>
                                            <p:strVal val="#ppt_h"/>
                                          </p:val>
                                        </p:tav>
                                      </p:tavLst>
                                    </p:anim>
                                    <p:animEffect transition="in" filter="fade">
                                      <p:cBhvr>
                                        <p:cTn id="15" dur="500"/>
                                        <p:tgtEl>
                                          <p:spTgt spid="146"/>
                                        </p:tgtEl>
                                      </p:cBhvr>
                                    </p:animEffect>
                                  </p:childTnLst>
                                </p:cTn>
                              </p:par>
                              <p:par>
                                <p:cTn id="16" presetID="53" presetClass="entr" presetSubtype="16" fill="hold" nodeType="withEffect">
                                  <p:stCondLst>
                                    <p:cond delay="0"/>
                                  </p:stCondLst>
                                  <p:childTnLst>
                                    <p:set>
                                      <p:cBhvr>
                                        <p:cTn id="17" dur="1" fill="hold">
                                          <p:stCondLst>
                                            <p:cond delay="0"/>
                                          </p:stCondLst>
                                        </p:cTn>
                                        <p:tgtEl>
                                          <p:spTgt spid="147"/>
                                        </p:tgtEl>
                                        <p:attrNameLst>
                                          <p:attrName>style.visibility</p:attrName>
                                        </p:attrNameLst>
                                      </p:cBhvr>
                                      <p:to>
                                        <p:strVal val="visible"/>
                                      </p:to>
                                    </p:set>
                                    <p:anim calcmode="lin" valueType="num">
                                      <p:cBhvr>
                                        <p:cTn id="18" dur="500" fill="hold"/>
                                        <p:tgtEl>
                                          <p:spTgt spid="147"/>
                                        </p:tgtEl>
                                        <p:attrNameLst>
                                          <p:attrName>ppt_w</p:attrName>
                                        </p:attrNameLst>
                                      </p:cBhvr>
                                      <p:tavLst>
                                        <p:tav tm="0">
                                          <p:val>
                                            <p:fltVal val="0"/>
                                          </p:val>
                                        </p:tav>
                                        <p:tav tm="100000">
                                          <p:val>
                                            <p:strVal val="#ppt_w"/>
                                          </p:val>
                                        </p:tav>
                                      </p:tavLst>
                                    </p:anim>
                                    <p:anim calcmode="lin" valueType="num">
                                      <p:cBhvr>
                                        <p:cTn id="19" dur="500" fill="hold"/>
                                        <p:tgtEl>
                                          <p:spTgt spid="147"/>
                                        </p:tgtEl>
                                        <p:attrNameLst>
                                          <p:attrName>ppt_h</p:attrName>
                                        </p:attrNameLst>
                                      </p:cBhvr>
                                      <p:tavLst>
                                        <p:tav tm="0">
                                          <p:val>
                                            <p:fltVal val="0"/>
                                          </p:val>
                                        </p:tav>
                                        <p:tav tm="100000">
                                          <p:val>
                                            <p:strVal val="#ppt_h"/>
                                          </p:val>
                                        </p:tav>
                                      </p:tavLst>
                                    </p:anim>
                                    <p:animEffect transition="in" filter="fade">
                                      <p:cBhvr>
                                        <p:cTn id="20" dur="500"/>
                                        <p:tgtEl>
                                          <p:spTgt spid="147"/>
                                        </p:tgtEl>
                                      </p:cBhvr>
                                    </p:animEffect>
                                  </p:childTnLst>
                                </p:cTn>
                              </p:par>
                              <p:par>
                                <p:cTn id="21" presetID="53" presetClass="entr" presetSubtype="16" fill="hold" nodeType="withEffect">
                                  <p:stCondLst>
                                    <p:cond delay="0"/>
                                  </p:stCondLst>
                                  <p:childTnLst>
                                    <p:set>
                                      <p:cBhvr>
                                        <p:cTn id="22" dur="1" fill="hold">
                                          <p:stCondLst>
                                            <p:cond delay="0"/>
                                          </p:stCondLst>
                                        </p:cTn>
                                        <p:tgtEl>
                                          <p:spTgt spid="148"/>
                                        </p:tgtEl>
                                        <p:attrNameLst>
                                          <p:attrName>style.visibility</p:attrName>
                                        </p:attrNameLst>
                                      </p:cBhvr>
                                      <p:to>
                                        <p:strVal val="visible"/>
                                      </p:to>
                                    </p:set>
                                    <p:anim calcmode="lin" valueType="num">
                                      <p:cBhvr>
                                        <p:cTn id="23" dur="500" fill="hold"/>
                                        <p:tgtEl>
                                          <p:spTgt spid="148"/>
                                        </p:tgtEl>
                                        <p:attrNameLst>
                                          <p:attrName>ppt_w</p:attrName>
                                        </p:attrNameLst>
                                      </p:cBhvr>
                                      <p:tavLst>
                                        <p:tav tm="0">
                                          <p:val>
                                            <p:fltVal val="0"/>
                                          </p:val>
                                        </p:tav>
                                        <p:tav tm="100000">
                                          <p:val>
                                            <p:strVal val="#ppt_w"/>
                                          </p:val>
                                        </p:tav>
                                      </p:tavLst>
                                    </p:anim>
                                    <p:anim calcmode="lin" valueType="num">
                                      <p:cBhvr>
                                        <p:cTn id="24" dur="500" fill="hold"/>
                                        <p:tgtEl>
                                          <p:spTgt spid="148"/>
                                        </p:tgtEl>
                                        <p:attrNameLst>
                                          <p:attrName>ppt_h</p:attrName>
                                        </p:attrNameLst>
                                      </p:cBhvr>
                                      <p:tavLst>
                                        <p:tav tm="0">
                                          <p:val>
                                            <p:fltVal val="0"/>
                                          </p:val>
                                        </p:tav>
                                        <p:tav tm="100000">
                                          <p:val>
                                            <p:strVal val="#ppt_h"/>
                                          </p:val>
                                        </p:tav>
                                      </p:tavLst>
                                    </p:anim>
                                    <p:animEffect transition="in" filter="fade">
                                      <p:cBhvr>
                                        <p:cTn id="25" dur="500"/>
                                        <p:tgtEl>
                                          <p:spTgt spid="148"/>
                                        </p:tgtEl>
                                      </p:cBhvr>
                                    </p:animEffect>
                                  </p:childTnLst>
                                </p:cTn>
                              </p:par>
                              <p:par>
                                <p:cTn id="26" presetID="53" presetClass="entr" presetSubtype="16" fill="hold" nodeType="withEffect">
                                  <p:stCondLst>
                                    <p:cond delay="0"/>
                                  </p:stCondLst>
                                  <p:childTnLst>
                                    <p:set>
                                      <p:cBhvr>
                                        <p:cTn id="27" dur="1" fill="hold">
                                          <p:stCondLst>
                                            <p:cond delay="0"/>
                                          </p:stCondLst>
                                        </p:cTn>
                                        <p:tgtEl>
                                          <p:spTgt spid="149"/>
                                        </p:tgtEl>
                                        <p:attrNameLst>
                                          <p:attrName>style.visibility</p:attrName>
                                        </p:attrNameLst>
                                      </p:cBhvr>
                                      <p:to>
                                        <p:strVal val="visible"/>
                                      </p:to>
                                    </p:set>
                                    <p:anim calcmode="lin" valueType="num">
                                      <p:cBhvr>
                                        <p:cTn id="28" dur="500" fill="hold"/>
                                        <p:tgtEl>
                                          <p:spTgt spid="149"/>
                                        </p:tgtEl>
                                        <p:attrNameLst>
                                          <p:attrName>ppt_w</p:attrName>
                                        </p:attrNameLst>
                                      </p:cBhvr>
                                      <p:tavLst>
                                        <p:tav tm="0">
                                          <p:val>
                                            <p:fltVal val="0"/>
                                          </p:val>
                                        </p:tav>
                                        <p:tav tm="100000">
                                          <p:val>
                                            <p:strVal val="#ppt_w"/>
                                          </p:val>
                                        </p:tav>
                                      </p:tavLst>
                                    </p:anim>
                                    <p:anim calcmode="lin" valueType="num">
                                      <p:cBhvr>
                                        <p:cTn id="29" dur="500" fill="hold"/>
                                        <p:tgtEl>
                                          <p:spTgt spid="149"/>
                                        </p:tgtEl>
                                        <p:attrNameLst>
                                          <p:attrName>ppt_h</p:attrName>
                                        </p:attrNameLst>
                                      </p:cBhvr>
                                      <p:tavLst>
                                        <p:tav tm="0">
                                          <p:val>
                                            <p:fltVal val="0"/>
                                          </p:val>
                                        </p:tav>
                                        <p:tav tm="100000">
                                          <p:val>
                                            <p:strVal val="#ppt_h"/>
                                          </p:val>
                                        </p:tav>
                                      </p:tavLst>
                                    </p:anim>
                                    <p:animEffect transition="in" filter="fade">
                                      <p:cBhvr>
                                        <p:cTn id="30"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718346" y="5268686"/>
            <a:ext cx="2444216" cy="5882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10" name="矩形 9"/>
          <p:cNvSpPr/>
          <p:nvPr/>
        </p:nvSpPr>
        <p:spPr>
          <a:xfrm>
            <a:off x="3496384" y="5268686"/>
            <a:ext cx="2444216" cy="5882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11" name="矩形 10"/>
          <p:cNvSpPr/>
          <p:nvPr/>
        </p:nvSpPr>
        <p:spPr>
          <a:xfrm>
            <a:off x="6274422" y="5268686"/>
            <a:ext cx="2444216" cy="5882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12" name="矩形 11"/>
          <p:cNvSpPr/>
          <p:nvPr/>
        </p:nvSpPr>
        <p:spPr>
          <a:xfrm>
            <a:off x="9052459" y="5268686"/>
            <a:ext cx="2444216" cy="5882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13" name="TextBox 19"/>
          <p:cNvSpPr txBox="1"/>
          <p:nvPr/>
        </p:nvSpPr>
        <p:spPr>
          <a:xfrm>
            <a:off x="709839" y="5377285"/>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0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标题文字添加</a:t>
            </a:r>
            <a:endParaRPr lang="en-US" sz="20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4" name="TextBox 19"/>
          <p:cNvSpPr txBox="1"/>
          <p:nvPr/>
        </p:nvSpPr>
        <p:spPr>
          <a:xfrm>
            <a:off x="3488093" y="5377285"/>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0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标题文字添加</a:t>
            </a:r>
            <a:endParaRPr lang="en-US" sz="20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5" name="TextBox 19"/>
          <p:cNvSpPr txBox="1"/>
          <p:nvPr/>
        </p:nvSpPr>
        <p:spPr>
          <a:xfrm>
            <a:off x="6272571" y="5377285"/>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0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标题文字添加</a:t>
            </a:r>
            <a:endParaRPr lang="en-US" sz="20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6" name="TextBox 19"/>
          <p:cNvSpPr txBox="1"/>
          <p:nvPr/>
        </p:nvSpPr>
        <p:spPr>
          <a:xfrm>
            <a:off x="9063489" y="5377285"/>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0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标题文字添加</a:t>
            </a:r>
            <a:endParaRPr lang="en-US" sz="20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17" name="组合 16"/>
          <p:cNvGrpSpPr/>
          <p:nvPr/>
        </p:nvGrpSpPr>
        <p:grpSpPr>
          <a:xfrm>
            <a:off x="464457" y="300521"/>
            <a:ext cx="11099571" cy="523220"/>
            <a:chOff x="464457" y="300521"/>
            <a:chExt cx="11099571" cy="523220"/>
          </a:xfrm>
        </p:grpSpPr>
        <p:sp>
          <p:nvSpPr>
            <p:cNvPr id="18" name="箭头: V 形 151"/>
            <p:cNvSpPr/>
            <p:nvPr/>
          </p:nvSpPr>
          <p:spPr>
            <a:xfrm>
              <a:off x="464457" y="362856"/>
              <a:ext cx="361606" cy="37737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9" name="箭头: V 形 152"/>
            <p:cNvSpPr/>
            <p:nvPr/>
          </p:nvSpPr>
          <p:spPr>
            <a:xfrm>
              <a:off x="745335" y="362856"/>
              <a:ext cx="361606" cy="37737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npin heiti" panose="00000500000000000000" pitchFamily="2" charset="-122"/>
                <a:ea typeface="inpin heiti" panose="00000500000000000000" pitchFamily="2" charset="-122"/>
                <a:sym typeface="inpin heiti" panose="00000500000000000000" pitchFamily="2" charset="-122"/>
              </a:endParaRPr>
            </a:p>
          </p:txBody>
        </p:sp>
        <p:cxnSp>
          <p:nvCxnSpPr>
            <p:cNvPr id="20" name="直接连接符 19"/>
            <p:cNvCxnSpPr>
              <a:stCxn id="23" idx="3"/>
            </p:cNvCxnSpPr>
            <p:nvPr/>
          </p:nvCxnSpPr>
          <p:spPr>
            <a:xfrm>
              <a:off x="3528819" y="562131"/>
              <a:ext cx="7526896" cy="39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11239724" y="468469"/>
              <a:ext cx="324304" cy="187323"/>
              <a:chOff x="9419771" y="-562044"/>
              <a:chExt cx="551543" cy="187323"/>
            </a:xfrm>
          </p:grpSpPr>
          <p:cxnSp>
            <p:nvCxnSpPr>
              <p:cNvPr id="25" name="直接连接符 24"/>
              <p:cNvCxnSpPr/>
              <p:nvPr/>
            </p:nvCxnSpPr>
            <p:spPr>
              <a:xfrm>
                <a:off x="9419771" y="-562044"/>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9419771" y="-468382"/>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9419771" y="-374721"/>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sp>
          <p:nvSpPr>
            <p:cNvPr id="23" name="文本框 22"/>
            <p:cNvSpPr txBox="1"/>
            <p:nvPr/>
          </p:nvSpPr>
          <p:spPr>
            <a:xfrm>
              <a:off x="1189717" y="300521"/>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inpin heiti" panose="00000500000000000000" pitchFamily="2" charset="-122"/>
                  <a:ea typeface="inpin heiti" panose="00000500000000000000" pitchFamily="2" charset="-122"/>
                  <a:sym typeface="inpin heiti" panose="00000500000000000000" pitchFamily="2" charset="-122"/>
                </a:rPr>
                <a:t>成功项目展示</a:t>
              </a:r>
              <a:endParaRPr lang="zh-CN" altLang="en-US" sz="2800" b="1" dirty="0">
                <a:solidFill>
                  <a:schemeClr val="tx1">
                    <a:lumMod val="75000"/>
                    <a:lumOff val="2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pic>
        <p:nvPicPr>
          <p:cNvPr id="32" name="图片占位符 31"/>
          <p:cNvPicPr>
            <a:picLocks noGrp="1" noChangeAspect="1"/>
          </p:cNvPicPr>
          <p:nvPr>
            <p:ph type="pic" sz="quarter" idx="10"/>
          </p:nvPr>
        </p:nvPicPr>
        <p:blipFill>
          <a:blip r:embed="rId1" cstate="print">
            <a:extLst>
              <a:ext uri="{28A0092B-C50C-407E-A947-70E740481C1C}">
                <a14:useLocalDpi xmlns:a14="http://schemas.microsoft.com/office/drawing/2010/main" val="0"/>
              </a:ext>
            </a:extLst>
          </a:blip>
          <a:srcRect l="28828" r="28828"/>
          <a:stretch>
            <a:fillRect/>
          </a:stretch>
        </p:blipFill>
        <p:spPr/>
      </p:pic>
      <p:pic>
        <p:nvPicPr>
          <p:cNvPr id="34" name="图片占位符 33"/>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l="25436" r="25436"/>
          <a:stretch>
            <a:fillRect/>
          </a:stretch>
        </p:blipFill>
        <p:spPr/>
      </p:pic>
      <p:pic>
        <p:nvPicPr>
          <p:cNvPr id="36" name="图片占位符 35"/>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28825" r="28825"/>
          <a:stretch>
            <a:fillRect/>
          </a:stretch>
        </p:blipFill>
        <p:spPr/>
      </p:pic>
      <p:pic>
        <p:nvPicPr>
          <p:cNvPr id="38" name="图片占位符 37"/>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l="28814" r="28814"/>
          <a:stretch>
            <a:fillRect/>
          </a:stretch>
        </p:blipFill>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fallOve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p:bldP spid="14"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4233140" y="1893210"/>
            <a:ext cx="0" cy="39624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7958859" y="1893210"/>
            <a:ext cx="0" cy="39624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1050754" y="4361399"/>
            <a:ext cx="2639055" cy="1175547"/>
            <a:chOff x="5394700" y="1317507"/>
            <a:chExt cx="2639055" cy="1175547"/>
          </a:xfrm>
        </p:grpSpPr>
        <p:sp>
          <p:nvSpPr>
            <p:cNvPr id="14" name="TextBox 19"/>
            <p:cNvSpPr txBox="1"/>
            <p:nvPr/>
          </p:nvSpPr>
          <p:spPr>
            <a:xfrm>
              <a:off x="5394700" y="1317507"/>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b="1" dirty="0">
                  <a:latin typeface="inpin heiti" panose="00000500000000000000" pitchFamily="2" charset="-122"/>
                  <a:ea typeface="inpin heiti" panose="00000500000000000000" pitchFamily="2" charset="-122"/>
                  <a:sym typeface="inpin heiti" panose="00000500000000000000" pitchFamily="2" charset="-122"/>
                </a:rPr>
                <a:t>标题文字添加</a:t>
              </a:r>
              <a:endParaRPr lang="en-US" sz="2000" b="1"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15" name="文本框 14"/>
            <p:cNvSpPr txBox="1"/>
            <p:nvPr/>
          </p:nvSpPr>
          <p:spPr>
            <a:xfrm>
              <a:off x="5394700" y="1662057"/>
              <a:ext cx="2639055" cy="830997"/>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rPr>
                <a:t>The user can demonstrate on a projector or computer, or print the presentation and make it into a film to be used in a wider field</a:t>
              </a:r>
              <a:endParaRPr lang="en-US" altLang="zh-CN" sz="1200" dirty="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16" name="组合 15"/>
          <p:cNvGrpSpPr/>
          <p:nvPr/>
        </p:nvGrpSpPr>
        <p:grpSpPr>
          <a:xfrm>
            <a:off x="4776471" y="4361399"/>
            <a:ext cx="2639055" cy="1175547"/>
            <a:chOff x="5394700" y="1317507"/>
            <a:chExt cx="2639055" cy="1175547"/>
          </a:xfrm>
        </p:grpSpPr>
        <p:sp>
          <p:nvSpPr>
            <p:cNvPr id="17" name="TextBox 19"/>
            <p:cNvSpPr txBox="1"/>
            <p:nvPr/>
          </p:nvSpPr>
          <p:spPr>
            <a:xfrm>
              <a:off x="5394700" y="1317507"/>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b="1" dirty="0">
                  <a:latin typeface="inpin heiti" panose="00000500000000000000" pitchFamily="2" charset="-122"/>
                  <a:ea typeface="inpin heiti" panose="00000500000000000000" pitchFamily="2" charset="-122"/>
                  <a:sym typeface="inpin heiti" panose="00000500000000000000" pitchFamily="2" charset="-122"/>
                </a:rPr>
                <a:t>标题文字添加</a:t>
              </a:r>
              <a:endParaRPr lang="en-US" sz="2000" b="1"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18" name="文本框 17"/>
            <p:cNvSpPr txBox="1"/>
            <p:nvPr/>
          </p:nvSpPr>
          <p:spPr>
            <a:xfrm>
              <a:off x="5394700" y="1662057"/>
              <a:ext cx="2639055" cy="830997"/>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rPr>
                <a:t>The user can demonstrate on a projector or computer, or print the presentation and make it into a film to be used in a wider field</a:t>
              </a:r>
              <a:endParaRPr lang="en-US" altLang="zh-CN" sz="1200" dirty="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19" name="组合 18"/>
          <p:cNvGrpSpPr/>
          <p:nvPr/>
        </p:nvGrpSpPr>
        <p:grpSpPr>
          <a:xfrm>
            <a:off x="8502191" y="4361399"/>
            <a:ext cx="2639055" cy="1175547"/>
            <a:chOff x="5394700" y="1317507"/>
            <a:chExt cx="2639055" cy="1175547"/>
          </a:xfrm>
        </p:grpSpPr>
        <p:sp>
          <p:nvSpPr>
            <p:cNvPr id="20" name="TextBox 19"/>
            <p:cNvSpPr txBox="1"/>
            <p:nvPr/>
          </p:nvSpPr>
          <p:spPr>
            <a:xfrm>
              <a:off x="5394700" y="1317507"/>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b="1" dirty="0">
                  <a:latin typeface="inpin heiti" panose="00000500000000000000" pitchFamily="2" charset="-122"/>
                  <a:ea typeface="inpin heiti" panose="00000500000000000000" pitchFamily="2" charset="-122"/>
                  <a:sym typeface="inpin heiti" panose="00000500000000000000" pitchFamily="2" charset="-122"/>
                </a:rPr>
                <a:t>标题文字添加</a:t>
              </a:r>
              <a:endParaRPr lang="en-US" sz="2000" b="1"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21" name="文本框 20"/>
            <p:cNvSpPr txBox="1"/>
            <p:nvPr/>
          </p:nvSpPr>
          <p:spPr>
            <a:xfrm>
              <a:off x="5394700" y="1662057"/>
              <a:ext cx="2639055" cy="830997"/>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rPr>
                <a:t>The user can demonstrate on a projector or computer, or print the presentation and make it into a film to be used in a wider field</a:t>
              </a:r>
              <a:endParaRPr lang="en-US" altLang="zh-CN" sz="1200" dirty="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pic>
        <p:nvPicPr>
          <p:cNvPr id="26" name="图片占位符 25"/>
          <p:cNvPicPr>
            <a:picLocks noGrp="1" noChangeAspect="1"/>
          </p:cNvPicPr>
          <p:nvPr>
            <p:ph type="pic" sz="quarter" idx="10"/>
          </p:nvPr>
        </p:nvPicPr>
        <p:blipFill>
          <a:blip r:embed="rId1" cstate="print">
            <a:extLst>
              <a:ext uri="{28A0092B-C50C-407E-A947-70E740481C1C}">
                <a14:useLocalDpi xmlns:a14="http://schemas.microsoft.com/office/drawing/2010/main" val="0"/>
              </a:ext>
            </a:extLst>
          </a:blip>
          <a:stretch>
            <a:fillRect/>
          </a:stretch>
        </p:blipFill>
        <p:spPr>
          <a:xfrm>
            <a:off x="840966" y="1893210"/>
            <a:ext cx="3058631" cy="2038350"/>
          </a:xfrm>
        </p:spPr>
      </p:pic>
      <p:pic>
        <p:nvPicPr>
          <p:cNvPr id="28" name="图片占位符 27"/>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tretch>
            <a:fillRect/>
          </a:stretch>
        </p:blipFill>
        <p:spPr>
          <a:xfrm>
            <a:off x="4567380" y="1893210"/>
            <a:ext cx="3057240" cy="2038350"/>
          </a:xfrm>
        </p:spPr>
      </p:pic>
      <p:pic>
        <p:nvPicPr>
          <p:cNvPr id="30" name="图片占位符 29"/>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tretch>
            <a:fillRect/>
          </a:stretch>
        </p:blipFill>
        <p:spPr>
          <a:xfrm>
            <a:off x="8292958" y="1893210"/>
            <a:ext cx="3057525" cy="2038350"/>
          </a:xfrm>
        </p:spPr>
      </p:pic>
      <p:grpSp>
        <p:nvGrpSpPr>
          <p:cNvPr id="22" name="组合 21"/>
          <p:cNvGrpSpPr/>
          <p:nvPr/>
        </p:nvGrpSpPr>
        <p:grpSpPr>
          <a:xfrm>
            <a:off x="464457" y="300521"/>
            <a:ext cx="11099571" cy="523220"/>
            <a:chOff x="464457" y="300521"/>
            <a:chExt cx="11099571" cy="523220"/>
          </a:xfrm>
        </p:grpSpPr>
        <p:sp>
          <p:nvSpPr>
            <p:cNvPr id="23" name="箭头: V 形 151"/>
            <p:cNvSpPr/>
            <p:nvPr/>
          </p:nvSpPr>
          <p:spPr>
            <a:xfrm>
              <a:off x="464457" y="362856"/>
              <a:ext cx="361606" cy="37737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24" name="箭头: V 形 152"/>
            <p:cNvSpPr/>
            <p:nvPr/>
          </p:nvSpPr>
          <p:spPr>
            <a:xfrm>
              <a:off x="745335" y="362856"/>
              <a:ext cx="361606" cy="37737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npin heiti" panose="00000500000000000000" pitchFamily="2" charset="-122"/>
                <a:ea typeface="inpin heiti" panose="00000500000000000000" pitchFamily="2" charset="-122"/>
                <a:sym typeface="inpin heiti" panose="00000500000000000000" pitchFamily="2" charset="-122"/>
              </a:endParaRPr>
            </a:p>
          </p:txBody>
        </p:sp>
        <p:cxnSp>
          <p:nvCxnSpPr>
            <p:cNvPr id="25" name="直接连接符 24"/>
            <p:cNvCxnSpPr>
              <a:stCxn id="29" idx="3"/>
            </p:cNvCxnSpPr>
            <p:nvPr/>
          </p:nvCxnSpPr>
          <p:spPr>
            <a:xfrm>
              <a:off x="3528819" y="562131"/>
              <a:ext cx="7526896" cy="39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11239724" y="468469"/>
              <a:ext cx="324304" cy="187323"/>
              <a:chOff x="9419771" y="-562044"/>
              <a:chExt cx="551543" cy="187323"/>
            </a:xfrm>
          </p:grpSpPr>
          <p:cxnSp>
            <p:nvCxnSpPr>
              <p:cNvPr id="31" name="直接连接符 30"/>
              <p:cNvCxnSpPr/>
              <p:nvPr/>
            </p:nvCxnSpPr>
            <p:spPr>
              <a:xfrm>
                <a:off x="9419771" y="-562044"/>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9419771" y="-468382"/>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9419771" y="-374721"/>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sp>
          <p:nvSpPr>
            <p:cNvPr id="29" name="文本框 28"/>
            <p:cNvSpPr txBox="1"/>
            <p:nvPr/>
          </p:nvSpPr>
          <p:spPr>
            <a:xfrm>
              <a:off x="1189717" y="300521"/>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inpin heiti" panose="00000500000000000000" pitchFamily="2" charset="-122"/>
                  <a:ea typeface="inpin heiti" panose="00000500000000000000" pitchFamily="2" charset="-122"/>
                  <a:sym typeface="inpin heiti" panose="00000500000000000000" pitchFamily="2" charset="-122"/>
                </a:rPr>
                <a:t>成功项目展示</a:t>
              </a:r>
              <a:endParaRPr lang="zh-CN" altLang="en-US" sz="2800" b="1" dirty="0">
                <a:solidFill>
                  <a:schemeClr val="tx1">
                    <a:lumMod val="75000"/>
                    <a:lumOff val="2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fallOve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style.rotation</p:attrName>
                                        </p:attrNameLst>
                                      </p:cBhvr>
                                      <p:tavLst>
                                        <p:tav tm="0">
                                          <p:val>
                                            <p:fltVal val="90"/>
                                          </p:val>
                                        </p:tav>
                                        <p:tav tm="100000">
                                          <p:val>
                                            <p:fltVal val="0"/>
                                          </p:val>
                                        </p:tav>
                                      </p:tavLst>
                                    </p:anim>
                                    <p:animEffect transition="in" filter="fade">
                                      <p:cBhvr>
                                        <p:cTn id="10" dur="1000"/>
                                        <p:tgtEl>
                                          <p:spTgt spid="26"/>
                                        </p:tgtEl>
                                      </p:cBhvr>
                                    </p:animEffect>
                                  </p:childTnLst>
                                </p:cTn>
                              </p:par>
                              <p:par>
                                <p:cTn id="11" presetID="3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1000" fill="hold"/>
                                        <p:tgtEl>
                                          <p:spTgt spid="28"/>
                                        </p:tgtEl>
                                        <p:attrNameLst>
                                          <p:attrName>ppt_w</p:attrName>
                                        </p:attrNameLst>
                                      </p:cBhvr>
                                      <p:tavLst>
                                        <p:tav tm="0">
                                          <p:val>
                                            <p:fltVal val="0"/>
                                          </p:val>
                                        </p:tav>
                                        <p:tav tm="100000">
                                          <p:val>
                                            <p:strVal val="#ppt_w"/>
                                          </p:val>
                                        </p:tav>
                                      </p:tavLst>
                                    </p:anim>
                                    <p:anim calcmode="lin" valueType="num">
                                      <p:cBhvr>
                                        <p:cTn id="14" dur="1000" fill="hold"/>
                                        <p:tgtEl>
                                          <p:spTgt spid="28"/>
                                        </p:tgtEl>
                                        <p:attrNameLst>
                                          <p:attrName>ppt_h</p:attrName>
                                        </p:attrNameLst>
                                      </p:cBhvr>
                                      <p:tavLst>
                                        <p:tav tm="0">
                                          <p:val>
                                            <p:fltVal val="0"/>
                                          </p:val>
                                        </p:tav>
                                        <p:tav tm="100000">
                                          <p:val>
                                            <p:strVal val="#ppt_h"/>
                                          </p:val>
                                        </p:tav>
                                      </p:tavLst>
                                    </p:anim>
                                    <p:anim calcmode="lin" valueType="num">
                                      <p:cBhvr>
                                        <p:cTn id="15" dur="1000" fill="hold"/>
                                        <p:tgtEl>
                                          <p:spTgt spid="28"/>
                                        </p:tgtEl>
                                        <p:attrNameLst>
                                          <p:attrName>style.rotation</p:attrName>
                                        </p:attrNameLst>
                                      </p:cBhvr>
                                      <p:tavLst>
                                        <p:tav tm="0">
                                          <p:val>
                                            <p:fltVal val="90"/>
                                          </p:val>
                                        </p:tav>
                                        <p:tav tm="100000">
                                          <p:val>
                                            <p:fltVal val="0"/>
                                          </p:val>
                                        </p:tav>
                                      </p:tavLst>
                                    </p:anim>
                                    <p:animEffect transition="in" filter="fade">
                                      <p:cBhvr>
                                        <p:cTn id="16" dur="1000"/>
                                        <p:tgtEl>
                                          <p:spTgt spid="28"/>
                                        </p:tgtEl>
                                      </p:cBhvr>
                                    </p:animEffect>
                                  </p:childTnLst>
                                </p:cTn>
                              </p:par>
                              <p:par>
                                <p:cTn id="17" presetID="3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1000" fill="hold"/>
                                        <p:tgtEl>
                                          <p:spTgt spid="30"/>
                                        </p:tgtEl>
                                        <p:attrNameLst>
                                          <p:attrName>ppt_w</p:attrName>
                                        </p:attrNameLst>
                                      </p:cBhvr>
                                      <p:tavLst>
                                        <p:tav tm="0">
                                          <p:val>
                                            <p:fltVal val="0"/>
                                          </p:val>
                                        </p:tav>
                                        <p:tav tm="100000">
                                          <p:val>
                                            <p:strVal val="#ppt_w"/>
                                          </p:val>
                                        </p:tav>
                                      </p:tavLst>
                                    </p:anim>
                                    <p:anim calcmode="lin" valueType="num">
                                      <p:cBhvr>
                                        <p:cTn id="20" dur="1000" fill="hold"/>
                                        <p:tgtEl>
                                          <p:spTgt spid="30"/>
                                        </p:tgtEl>
                                        <p:attrNameLst>
                                          <p:attrName>ppt_h</p:attrName>
                                        </p:attrNameLst>
                                      </p:cBhvr>
                                      <p:tavLst>
                                        <p:tav tm="0">
                                          <p:val>
                                            <p:fltVal val="0"/>
                                          </p:val>
                                        </p:tav>
                                        <p:tav tm="100000">
                                          <p:val>
                                            <p:strVal val="#ppt_h"/>
                                          </p:val>
                                        </p:tav>
                                      </p:tavLst>
                                    </p:anim>
                                    <p:anim calcmode="lin" valueType="num">
                                      <p:cBhvr>
                                        <p:cTn id="21" dur="1000" fill="hold"/>
                                        <p:tgtEl>
                                          <p:spTgt spid="30"/>
                                        </p:tgtEl>
                                        <p:attrNameLst>
                                          <p:attrName>style.rotation</p:attrName>
                                        </p:attrNameLst>
                                      </p:cBhvr>
                                      <p:tavLst>
                                        <p:tav tm="0">
                                          <p:val>
                                            <p:fltVal val="90"/>
                                          </p:val>
                                        </p:tav>
                                        <p:tav tm="100000">
                                          <p:val>
                                            <p:fltVal val="0"/>
                                          </p:val>
                                        </p:tav>
                                      </p:tavLst>
                                    </p:anim>
                                    <p:animEffect transition="in" filter="fade">
                                      <p:cBhvr>
                                        <p:cTn id="22" dur="1000"/>
                                        <p:tgtEl>
                                          <p:spTgt spid="30"/>
                                        </p:tgtEl>
                                      </p:cBhvr>
                                    </p:animEffect>
                                  </p:childTnLst>
                                </p:cTn>
                              </p:par>
                            </p:childTnLst>
                          </p:cTn>
                        </p:par>
                        <p:par>
                          <p:cTn id="23" fill="hold">
                            <p:stCondLst>
                              <p:cond delay="1000"/>
                            </p:stCondLst>
                            <p:childTnLst>
                              <p:par>
                                <p:cTn id="24" presetID="22" presetClass="entr" presetSubtype="1"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par>
                                <p:cTn id="27" presetID="22" presetClass="entr" presetSubtype="1"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up)">
                                      <p:cBhvr>
                                        <p:cTn id="29" dur="500"/>
                                        <p:tgtEl>
                                          <p:spTgt spid="8"/>
                                        </p:tgtEl>
                                      </p:cBhvr>
                                    </p:animEffect>
                                  </p:childTnLst>
                                </p:cTn>
                              </p:par>
                            </p:childTnLst>
                          </p:cTn>
                        </p:par>
                        <p:par>
                          <p:cTn id="30" fill="hold">
                            <p:stCondLst>
                              <p:cond delay="1500"/>
                            </p:stCondLst>
                            <p:childTnLst>
                              <p:par>
                                <p:cTn id="31" presetID="14" presetClass="entr" presetSubtype="10"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randombar(horizontal)">
                                      <p:cBhvr>
                                        <p:cTn id="33" dur="500"/>
                                        <p:tgtEl>
                                          <p:spTgt spid="13"/>
                                        </p:tgtEl>
                                      </p:cBhvr>
                                    </p:animEffect>
                                  </p:childTnLst>
                                </p:cTn>
                              </p:par>
                            </p:childTnLst>
                          </p:cTn>
                        </p:par>
                        <p:par>
                          <p:cTn id="34" fill="hold">
                            <p:stCondLst>
                              <p:cond delay="2000"/>
                            </p:stCondLst>
                            <p:childTnLst>
                              <p:par>
                                <p:cTn id="35" presetID="14" presetClass="entr" presetSubtype="10"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500"/>
                                        <p:tgtEl>
                                          <p:spTgt spid="16"/>
                                        </p:tgtEl>
                                      </p:cBhvr>
                                    </p:animEffect>
                                  </p:childTnLst>
                                </p:cTn>
                              </p:par>
                            </p:childTnLst>
                          </p:cTn>
                        </p:par>
                        <p:par>
                          <p:cTn id="38" fill="hold">
                            <p:stCondLst>
                              <p:cond delay="2500"/>
                            </p:stCondLst>
                            <p:childTnLst>
                              <p:par>
                                <p:cTn id="39" presetID="14" presetClass="entr" presetSubtype="10" fill="hold"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randombar(horizontal)">
                                      <p:cBhvr>
                                        <p:cTn id="4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t="10791" r="20277"/>
          <a:stretch>
            <a:fillRect/>
          </a:stretch>
        </p:blipFill>
        <p:spPr>
          <a:xfrm>
            <a:off x="7088608" y="0"/>
            <a:ext cx="5103392" cy="6877050"/>
          </a:xfrm>
          <a:prstGeom prst="rect">
            <a:avLst/>
          </a:prstGeom>
        </p:spPr>
      </p:pic>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l="34851" t="30171"/>
          <a:stretch>
            <a:fillRect/>
          </a:stretch>
        </p:blipFill>
        <p:spPr>
          <a:xfrm>
            <a:off x="0" y="0"/>
            <a:ext cx="2478219" cy="3399033"/>
          </a:xfrm>
          <a:prstGeom prst="rect">
            <a:avLst/>
          </a:prstGeom>
        </p:spPr>
      </p:pic>
      <p:sp>
        <p:nvSpPr>
          <p:cNvPr id="4" name="文本框 3"/>
          <p:cNvSpPr txBox="1"/>
          <p:nvPr/>
        </p:nvSpPr>
        <p:spPr>
          <a:xfrm>
            <a:off x="2145720" y="3536012"/>
            <a:ext cx="3570208" cy="769441"/>
          </a:xfrm>
          <a:prstGeom prst="rect">
            <a:avLst/>
          </a:prstGeom>
          <a:noFill/>
        </p:spPr>
        <p:txBody>
          <a:bodyPr wrap="none" rtlCol="0">
            <a:spAutoFit/>
            <a:scene3d>
              <a:camera prst="orthographicFront"/>
              <a:lightRig rig="threePt" dir="t"/>
            </a:scene3d>
            <a:sp3d contourW="12700"/>
          </a:bodyPr>
          <a:lstStyle/>
          <a:p>
            <a:r>
              <a:rPr lang="zh-CN" altLang="en-US" sz="4400" b="1" dirty="0">
                <a:solidFill>
                  <a:schemeClr val="tx1">
                    <a:lumMod val="75000"/>
                    <a:lumOff val="25000"/>
                  </a:schemeClr>
                </a:solidFill>
                <a:latin typeface="inpin heiti" panose="00000500000000000000" pitchFamily="2" charset="-122"/>
                <a:ea typeface="inpin heiti" panose="00000500000000000000" pitchFamily="2" charset="-122"/>
                <a:sym typeface="inpin heiti" panose="00000500000000000000" pitchFamily="2" charset="-122"/>
              </a:rPr>
              <a:t>明年工作计划</a:t>
            </a:r>
            <a:endParaRPr lang="zh-CN" altLang="en-US" sz="4400" b="1" dirty="0">
              <a:solidFill>
                <a:schemeClr val="tx1">
                  <a:lumMod val="75000"/>
                  <a:lumOff val="2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5" name="文本框 4"/>
          <p:cNvSpPr txBox="1"/>
          <p:nvPr/>
        </p:nvSpPr>
        <p:spPr>
          <a:xfrm>
            <a:off x="2145720" y="4317214"/>
            <a:ext cx="5610352" cy="461665"/>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rPr>
              <a:t>The user can demonstrate on a projector or computer, or print the presentation and make it into a film to be used in a wider field</a:t>
            </a:r>
            <a:endParaRPr lang="en-US" altLang="zh-CN" sz="1200" dirty="0">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6" name="文本框 5"/>
          <p:cNvSpPr txBox="1"/>
          <p:nvPr/>
        </p:nvSpPr>
        <p:spPr>
          <a:xfrm>
            <a:off x="2145720" y="2825566"/>
            <a:ext cx="2545890" cy="769441"/>
          </a:xfrm>
          <a:prstGeom prst="rect">
            <a:avLst/>
          </a:prstGeom>
          <a:noFill/>
        </p:spPr>
        <p:txBody>
          <a:bodyPr wrap="none" rtlCol="0">
            <a:spAutoFit/>
            <a:scene3d>
              <a:camera prst="orthographicFront"/>
              <a:lightRig rig="threePt" dir="t"/>
            </a:scene3d>
            <a:sp3d contourW="12700"/>
          </a:bodyPr>
          <a:lstStyle/>
          <a:p>
            <a:r>
              <a:rPr lang="en-US" altLang="zh-CN" sz="4400" b="1" dirty="0">
                <a:solidFill>
                  <a:schemeClr val="accent1"/>
                </a:solidFill>
                <a:latin typeface="inpin heiti" panose="00000500000000000000" pitchFamily="2" charset="-122"/>
                <a:ea typeface="inpin heiti" panose="00000500000000000000" pitchFamily="2" charset="-122"/>
                <a:sym typeface="inpin heiti" panose="00000500000000000000" pitchFamily="2" charset="-122"/>
              </a:rPr>
              <a:t>PART 04</a:t>
            </a:r>
            <a:endParaRPr lang="zh-CN" altLang="en-US" sz="4400" b="1" dirty="0">
              <a:solidFill>
                <a:schemeClr val="accent1"/>
              </a:solidFill>
              <a:latin typeface="inpin heiti" panose="00000500000000000000" pitchFamily="2" charset="-122"/>
              <a:ea typeface="inpin heiti" panose="00000500000000000000" pitchFamily="2" charset="-122"/>
              <a:sym typeface="inpin heiti" panose="00000500000000000000"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drap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p:cNvSpPr/>
          <p:nvPr/>
        </p:nvSpPr>
        <p:spPr bwMode="auto">
          <a:xfrm>
            <a:off x="5481340" y="2205357"/>
            <a:ext cx="1199467" cy="1042233"/>
          </a:xfrm>
          <a:custGeom>
            <a:avLst/>
            <a:gdLst>
              <a:gd name="T0" fmla="*/ 0 w 267"/>
              <a:gd name="T1" fmla="*/ 232 h 232"/>
              <a:gd name="T2" fmla="*/ 135 w 267"/>
              <a:gd name="T3" fmla="*/ 0 h 232"/>
              <a:gd name="T4" fmla="*/ 267 w 267"/>
              <a:gd name="T5" fmla="*/ 232 h 232"/>
              <a:gd name="T6" fmla="*/ 0 w 267"/>
              <a:gd name="T7" fmla="*/ 232 h 232"/>
            </a:gdLst>
            <a:ahLst/>
            <a:cxnLst>
              <a:cxn ang="0">
                <a:pos x="T0" y="T1"/>
              </a:cxn>
              <a:cxn ang="0">
                <a:pos x="T2" y="T3"/>
              </a:cxn>
              <a:cxn ang="0">
                <a:pos x="T4" y="T5"/>
              </a:cxn>
              <a:cxn ang="0">
                <a:pos x="T6" y="T7"/>
              </a:cxn>
            </a:cxnLst>
            <a:rect l="0" t="0" r="r" b="b"/>
            <a:pathLst>
              <a:path w="267" h="232">
                <a:moveTo>
                  <a:pt x="0" y="232"/>
                </a:moveTo>
                <a:lnTo>
                  <a:pt x="135" y="0"/>
                </a:lnTo>
                <a:lnTo>
                  <a:pt x="267" y="232"/>
                </a:lnTo>
                <a:lnTo>
                  <a:pt x="0" y="232"/>
                </a:lnTo>
                <a:close/>
              </a:path>
            </a:pathLst>
          </a:custGeom>
          <a:solidFill>
            <a:schemeClr val="accent1"/>
          </a:solidFill>
          <a:ln w="5" cap="flat">
            <a:noFill/>
            <a:prstDash val="solid"/>
            <a:miter lim="800000"/>
          </a:ln>
        </p:spPr>
        <p:txBody>
          <a:bodyPr vert="horz" wrap="square" lIns="91440" tIns="45720" rIns="91440" bIns="45720" numCol="1" anchor="b" anchorCtr="0" compatLnSpc="1"/>
          <a:lstStyle/>
          <a:p>
            <a:pPr algn="ctr"/>
            <a:r>
              <a:rPr lang="zh-CN" altLang="en-US" sz="14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添加标题</a:t>
            </a:r>
            <a:endParaRPr lang="zh-CN" altLang="en-US" sz="14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5" name="Freeform 7"/>
          <p:cNvSpPr/>
          <p:nvPr/>
        </p:nvSpPr>
        <p:spPr bwMode="auto">
          <a:xfrm>
            <a:off x="5068039" y="3467719"/>
            <a:ext cx="2026066" cy="489671"/>
          </a:xfrm>
          <a:custGeom>
            <a:avLst/>
            <a:gdLst>
              <a:gd name="T0" fmla="*/ 0 w 451"/>
              <a:gd name="T1" fmla="*/ 109 h 109"/>
              <a:gd name="T2" fmla="*/ 64 w 451"/>
              <a:gd name="T3" fmla="*/ 0 h 109"/>
              <a:gd name="T4" fmla="*/ 387 w 451"/>
              <a:gd name="T5" fmla="*/ 0 h 109"/>
              <a:gd name="T6" fmla="*/ 451 w 451"/>
              <a:gd name="T7" fmla="*/ 109 h 109"/>
              <a:gd name="T8" fmla="*/ 0 w 451"/>
              <a:gd name="T9" fmla="*/ 109 h 109"/>
            </a:gdLst>
            <a:ahLst/>
            <a:cxnLst>
              <a:cxn ang="0">
                <a:pos x="T0" y="T1"/>
              </a:cxn>
              <a:cxn ang="0">
                <a:pos x="T2" y="T3"/>
              </a:cxn>
              <a:cxn ang="0">
                <a:pos x="T4" y="T5"/>
              </a:cxn>
              <a:cxn ang="0">
                <a:pos x="T6" y="T7"/>
              </a:cxn>
              <a:cxn ang="0">
                <a:pos x="T8" y="T9"/>
              </a:cxn>
            </a:cxnLst>
            <a:rect l="0" t="0" r="r" b="b"/>
            <a:pathLst>
              <a:path w="451" h="109">
                <a:moveTo>
                  <a:pt x="0" y="109"/>
                </a:moveTo>
                <a:lnTo>
                  <a:pt x="64" y="0"/>
                </a:lnTo>
                <a:lnTo>
                  <a:pt x="387" y="0"/>
                </a:lnTo>
                <a:lnTo>
                  <a:pt x="451" y="109"/>
                </a:lnTo>
                <a:lnTo>
                  <a:pt x="0" y="109"/>
                </a:lnTo>
                <a:close/>
              </a:path>
            </a:pathLst>
          </a:custGeom>
          <a:solidFill>
            <a:schemeClr val="accent2"/>
          </a:solidFill>
          <a:ln w="5" cap="flat">
            <a:noFill/>
            <a:prstDash val="solid"/>
            <a:miter lim="800000"/>
          </a:ln>
        </p:spPr>
        <p:txBody>
          <a:bodyPr vert="horz" wrap="square" lIns="91440" tIns="45720" rIns="91440" bIns="45720" numCol="1" anchor="ctr" anchorCtr="0" compatLnSpc="1"/>
          <a:lstStyle/>
          <a:p>
            <a:pPr algn="ctr"/>
            <a:r>
              <a:rPr lang="zh-CN" altLang="en-US" sz="16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添加标题</a:t>
            </a:r>
            <a:endParaRPr lang="zh-CN" altLang="en-US" sz="16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6" name="Freeform 8"/>
          <p:cNvSpPr/>
          <p:nvPr/>
        </p:nvSpPr>
        <p:spPr bwMode="auto">
          <a:xfrm>
            <a:off x="4663726" y="4182005"/>
            <a:ext cx="2843679" cy="485178"/>
          </a:xfrm>
          <a:custGeom>
            <a:avLst/>
            <a:gdLst>
              <a:gd name="T0" fmla="*/ 0 w 633"/>
              <a:gd name="T1" fmla="*/ 108 h 108"/>
              <a:gd name="T2" fmla="*/ 62 w 633"/>
              <a:gd name="T3" fmla="*/ 0 h 108"/>
              <a:gd name="T4" fmla="*/ 570 w 633"/>
              <a:gd name="T5" fmla="*/ 0 h 108"/>
              <a:gd name="T6" fmla="*/ 633 w 633"/>
              <a:gd name="T7" fmla="*/ 108 h 108"/>
              <a:gd name="T8" fmla="*/ 0 w 633"/>
              <a:gd name="T9" fmla="*/ 108 h 108"/>
            </a:gdLst>
            <a:ahLst/>
            <a:cxnLst>
              <a:cxn ang="0">
                <a:pos x="T0" y="T1"/>
              </a:cxn>
              <a:cxn ang="0">
                <a:pos x="T2" y="T3"/>
              </a:cxn>
              <a:cxn ang="0">
                <a:pos x="T4" y="T5"/>
              </a:cxn>
              <a:cxn ang="0">
                <a:pos x="T6" y="T7"/>
              </a:cxn>
              <a:cxn ang="0">
                <a:pos x="T8" y="T9"/>
              </a:cxn>
            </a:cxnLst>
            <a:rect l="0" t="0" r="r" b="b"/>
            <a:pathLst>
              <a:path w="633" h="108">
                <a:moveTo>
                  <a:pt x="0" y="108"/>
                </a:moveTo>
                <a:lnTo>
                  <a:pt x="62" y="0"/>
                </a:lnTo>
                <a:lnTo>
                  <a:pt x="570" y="0"/>
                </a:lnTo>
                <a:lnTo>
                  <a:pt x="633" y="108"/>
                </a:lnTo>
                <a:lnTo>
                  <a:pt x="0" y="108"/>
                </a:lnTo>
                <a:close/>
              </a:path>
            </a:pathLst>
          </a:custGeom>
          <a:solidFill>
            <a:schemeClr val="accent1"/>
          </a:solidFill>
          <a:ln w="5" cap="flat">
            <a:noFill/>
            <a:prstDash val="solid"/>
            <a:miter lim="800000"/>
          </a:ln>
        </p:spPr>
        <p:txBody>
          <a:bodyPr vert="horz" wrap="square" lIns="91440" tIns="45720" rIns="91440" bIns="45720" numCol="1" anchor="ctr" anchorCtr="0" compatLnSpc="1"/>
          <a:lstStyle/>
          <a:p>
            <a:pPr algn="ctr"/>
            <a:r>
              <a:rPr lang="zh-CN" altLang="en-US"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添加标题</a:t>
            </a:r>
            <a:endParaRPr lang="zh-CN" altLang="en-US"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7" name="Freeform 9"/>
          <p:cNvSpPr/>
          <p:nvPr/>
        </p:nvSpPr>
        <p:spPr bwMode="auto">
          <a:xfrm>
            <a:off x="4039283" y="4891802"/>
            <a:ext cx="4097053" cy="862538"/>
          </a:xfrm>
          <a:custGeom>
            <a:avLst/>
            <a:gdLst>
              <a:gd name="T0" fmla="*/ 0 w 912"/>
              <a:gd name="T1" fmla="*/ 192 h 192"/>
              <a:gd name="T2" fmla="*/ 111 w 912"/>
              <a:gd name="T3" fmla="*/ 0 h 192"/>
              <a:gd name="T4" fmla="*/ 801 w 912"/>
              <a:gd name="T5" fmla="*/ 0 h 192"/>
              <a:gd name="T6" fmla="*/ 912 w 912"/>
              <a:gd name="T7" fmla="*/ 192 h 192"/>
              <a:gd name="T8" fmla="*/ 0 w 912"/>
              <a:gd name="T9" fmla="*/ 192 h 192"/>
            </a:gdLst>
            <a:ahLst/>
            <a:cxnLst>
              <a:cxn ang="0">
                <a:pos x="T0" y="T1"/>
              </a:cxn>
              <a:cxn ang="0">
                <a:pos x="T2" y="T3"/>
              </a:cxn>
              <a:cxn ang="0">
                <a:pos x="T4" y="T5"/>
              </a:cxn>
              <a:cxn ang="0">
                <a:pos x="T6" y="T7"/>
              </a:cxn>
              <a:cxn ang="0">
                <a:pos x="T8" y="T9"/>
              </a:cxn>
            </a:cxnLst>
            <a:rect l="0" t="0" r="r" b="b"/>
            <a:pathLst>
              <a:path w="912" h="192">
                <a:moveTo>
                  <a:pt x="0" y="192"/>
                </a:moveTo>
                <a:lnTo>
                  <a:pt x="111" y="0"/>
                </a:lnTo>
                <a:lnTo>
                  <a:pt x="801" y="0"/>
                </a:lnTo>
                <a:lnTo>
                  <a:pt x="912" y="192"/>
                </a:lnTo>
                <a:lnTo>
                  <a:pt x="0" y="192"/>
                </a:lnTo>
                <a:close/>
              </a:path>
            </a:pathLst>
          </a:custGeom>
          <a:solidFill>
            <a:schemeClr val="accent2"/>
          </a:solidFill>
          <a:ln w="5" cap="flat">
            <a:noFill/>
            <a:prstDash val="solid"/>
            <a:miter lim="800000"/>
          </a:ln>
        </p:spPr>
        <p:txBody>
          <a:bodyPr vert="horz" wrap="square" lIns="91440" tIns="45720" rIns="91440" bIns="45720" numCol="1" anchor="ctr" anchorCtr="0" compatLnSpc="1"/>
          <a:lstStyle/>
          <a:p>
            <a:pPr algn="ctr"/>
            <a:r>
              <a:rPr lang="zh-CN" altLang="en-US" sz="20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添加标题</a:t>
            </a:r>
            <a:endParaRPr lang="zh-CN" altLang="en-US" sz="20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8" name="Freeform 10"/>
          <p:cNvSpPr/>
          <p:nvPr/>
        </p:nvSpPr>
        <p:spPr bwMode="auto">
          <a:xfrm>
            <a:off x="5481339" y="3247589"/>
            <a:ext cx="1325254" cy="220128"/>
          </a:xfrm>
          <a:custGeom>
            <a:avLst/>
            <a:gdLst>
              <a:gd name="T0" fmla="*/ 0 w 295"/>
              <a:gd name="T1" fmla="*/ 0 h 49"/>
              <a:gd name="T2" fmla="*/ 206 w 295"/>
              <a:gd name="T3" fmla="*/ 0 h 49"/>
              <a:gd name="T4" fmla="*/ 295 w 295"/>
              <a:gd name="T5" fmla="*/ 49 h 49"/>
              <a:gd name="T6" fmla="*/ 90 w 295"/>
              <a:gd name="T7" fmla="*/ 49 h 49"/>
              <a:gd name="T8" fmla="*/ 0 w 295"/>
              <a:gd name="T9" fmla="*/ 0 h 49"/>
            </a:gdLst>
            <a:ahLst/>
            <a:cxnLst>
              <a:cxn ang="0">
                <a:pos x="T0" y="T1"/>
              </a:cxn>
              <a:cxn ang="0">
                <a:pos x="T2" y="T3"/>
              </a:cxn>
              <a:cxn ang="0">
                <a:pos x="T4" y="T5"/>
              </a:cxn>
              <a:cxn ang="0">
                <a:pos x="T6" y="T7"/>
              </a:cxn>
              <a:cxn ang="0">
                <a:pos x="T8" y="T9"/>
              </a:cxn>
            </a:cxnLst>
            <a:rect l="0" t="0" r="r" b="b"/>
            <a:pathLst>
              <a:path w="295" h="49">
                <a:moveTo>
                  <a:pt x="0" y="0"/>
                </a:moveTo>
                <a:lnTo>
                  <a:pt x="206" y="0"/>
                </a:lnTo>
                <a:lnTo>
                  <a:pt x="295" y="49"/>
                </a:lnTo>
                <a:lnTo>
                  <a:pt x="90" y="49"/>
                </a:lnTo>
                <a:lnTo>
                  <a:pt x="0" y="0"/>
                </a:lnTo>
                <a:close/>
              </a:path>
            </a:pathLst>
          </a:custGeom>
          <a:solidFill>
            <a:schemeClr val="bg1">
              <a:lumMod val="85000"/>
            </a:schemeClr>
          </a:solidFill>
          <a:ln w="5" cap="flat">
            <a:noFill/>
            <a:prstDash val="solid"/>
            <a:miter lim="800000"/>
          </a:ln>
        </p:spPr>
        <p:txBody>
          <a:bodyPr vert="horz" wrap="square" lIns="91440" tIns="45720" rIns="91440" bIns="45720" numCol="1" anchor="t" anchorCtr="0" compatLnSpc="1"/>
          <a:lstStyle/>
          <a:p>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9" name="Freeform 11"/>
          <p:cNvSpPr/>
          <p:nvPr/>
        </p:nvSpPr>
        <p:spPr bwMode="auto">
          <a:xfrm>
            <a:off x="5068039" y="3957387"/>
            <a:ext cx="2156344" cy="224619"/>
          </a:xfrm>
          <a:custGeom>
            <a:avLst/>
            <a:gdLst>
              <a:gd name="T0" fmla="*/ 0 w 480"/>
              <a:gd name="T1" fmla="*/ 0 h 50"/>
              <a:gd name="T2" fmla="*/ 333 w 480"/>
              <a:gd name="T3" fmla="*/ 0 h 50"/>
              <a:gd name="T4" fmla="*/ 480 w 480"/>
              <a:gd name="T5" fmla="*/ 50 h 50"/>
              <a:gd name="T6" fmla="*/ 146 w 480"/>
              <a:gd name="T7" fmla="*/ 50 h 50"/>
              <a:gd name="T8" fmla="*/ 0 w 480"/>
              <a:gd name="T9" fmla="*/ 0 h 50"/>
            </a:gdLst>
            <a:ahLst/>
            <a:cxnLst>
              <a:cxn ang="0">
                <a:pos x="T0" y="T1"/>
              </a:cxn>
              <a:cxn ang="0">
                <a:pos x="T2" y="T3"/>
              </a:cxn>
              <a:cxn ang="0">
                <a:pos x="T4" y="T5"/>
              </a:cxn>
              <a:cxn ang="0">
                <a:pos x="T6" y="T7"/>
              </a:cxn>
              <a:cxn ang="0">
                <a:pos x="T8" y="T9"/>
              </a:cxn>
            </a:cxnLst>
            <a:rect l="0" t="0" r="r" b="b"/>
            <a:pathLst>
              <a:path w="480" h="50">
                <a:moveTo>
                  <a:pt x="0" y="0"/>
                </a:moveTo>
                <a:lnTo>
                  <a:pt x="333" y="0"/>
                </a:lnTo>
                <a:lnTo>
                  <a:pt x="480" y="50"/>
                </a:lnTo>
                <a:lnTo>
                  <a:pt x="146" y="50"/>
                </a:lnTo>
                <a:lnTo>
                  <a:pt x="0" y="0"/>
                </a:lnTo>
                <a:close/>
              </a:path>
            </a:pathLst>
          </a:custGeom>
          <a:solidFill>
            <a:schemeClr val="bg1">
              <a:lumMod val="85000"/>
            </a:schemeClr>
          </a:solidFill>
          <a:ln w="5" cap="flat">
            <a:noFill/>
            <a:prstDash val="solid"/>
            <a:miter lim="800000"/>
          </a:ln>
        </p:spPr>
        <p:txBody>
          <a:bodyPr vert="horz" wrap="square" lIns="91440" tIns="45720" rIns="91440" bIns="45720" numCol="1" anchor="t" anchorCtr="0" compatLnSpc="1"/>
          <a:lstStyle/>
          <a:p>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10" name="Freeform 12"/>
          <p:cNvSpPr/>
          <p:nvPr/>
        </p:nvSpPr>
        <p:spPr bwMode="auto">
          <a:xfrm>
            <a:off x="4663726" y="4667184"/>
            <a:ext cx="2973957" cy="224619"/>
          </a:xfrm>
          <a:custGeom>
            <a:avLst/>
            <a:gdLst>
              <a:gd name="T0" fmla="*/ 0 w 662"/>
              <a:gd name="T1" fmla="*/ 0 h 50"/>
              <a:gd name="T2" fmla="*/ 461 w 662"/>
              <a:gd name="T3" fmla="*/ 0 h 50"/>
              <a:gd name="T4" fmla="*/ 662 w 662"/>
              <a:gd name="T5" fmla="*/ 50 h 50"/>
              <a:gd name="T6" fmla="*/ 201 w 662"/>
              <a:gd name="T7" fmla="*/ 50 h 50"/>
              <a:gd name="T8" fmla="*/ 0 w 662"/>
              <a:gd name="T9" fmla="*/ 0 h 50"/>
            </a:gdLst>
            <a:ahLst/>
            <a:cxnLst>
              <a:cxn ang="0">
                <a:pos x="T0" y="T1"/>
              </a:cxn>
              <a:cxn ang="0">
                <a:pos x="T2" y="T3"/>
              </a:cxn>
              <a:cxn ang="0">
                <a:pos x="T4" y="T5"/>
              </a:cxn>
              <a:cxn ang="0">
                <a:pos x="T6" y="T7"/>
              </a:cxn>
              <a:cxn ang="0">
                <a:pos x="T8" y="T9"/>
              </a:cxn>
            </a:cxnLst>
            <a:rect l="0" t="0" r="r" b="b"/>
            <a:pathLst>
              <a:path w="662" h="50">
                <a:moveTo>
                  <a:pt x="0" y="0"/>
                </a:moveTo>
                <a:lnTo>
                  <a:pt x="461" y="0"/>
                </a:lnTo>
                <a:lnTo>
                  <a:pt x="662" y="50"/>
                </a:lnTo>
                <a:lnTo>
                  <a:pt x="201" y="50"/>
                </a:lnTo>
                <a:lnTo>
                  <a:pt x="0" y="0"/>
                </a:lnTo>
                <a:close/>
              </a:path>
            </a:pathLst>
          </a:custGeom>
          <a:solidFill>
            <a:schemeClr val="bg1">
              <a:lumMod val="85000"/>
            </a:schemeClr>
          </a:solidFill>
          <a:ln w="5" cap="flat">
            <a:noFill/>
            <a:prstDash val="solid"/>
            <a:miter lim="800000"/>
          </a:ln>
        </p:spPr>
        <p:txBody>
          <a:bodyPr vert="horz" wrap="square" lIns="91440" tIns="45720" rIns="91440" bIns="45720" numCol="1" anchor="t" anchorCtr="0" compatLnSpc="1"/>
          <a:lstStyle/>
          <a:p>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11" name="Oval 13"/>
          <p:cNvSpPr>
            <a:spLocks noChangeArrowheads="1"/>
          </p:cNvSpPr>
          <p:nvPr/>
        </p:nvSpPr>
        <p:spPr bwMode="auto">
          <a:xfrm>
            <a:off x="962003" y="2243457"/>
            <a:ext cx="489671" cy="489671"/>
          </a:xfrm>
          <a:prstGeom prst="ellipse">
            <a:avLst/>
          </a:prstGeom>
          <a:solidFill>
            <a:schemeClr val="accent1"/>
          </a:solidFill>
          <a:ln w="5" cap="flat">
            <a:noFill/>
            <a:prstDash val="solid"/>
            <a:miter lim="800000"/>
          </a:ln>
        </p:spPr>
        <p:txBody>
          <a:bodyPr vert="horz" wrap="square" lIns="91440" tIns="45720" rIns="91440" bIns="45720" numCol="1" anchor="t" anchorCtr="0" compatLnSpc="1"/>
          <a:lstStyle/>
          <a:p>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12" name="Oval 14"/>
          <p:cNvSpPr>
            <a:spLocks noChangeArrowheads="1"/>
          </p:cNvSpPr>
          <p:nvPr/>
        </p:nvSpPr>
        <p:spPr bwMode="auto">
          <a:xfrm>
            <a:off x="962003" y="3505819"/>
            <a:ext cx="489671" cy="480687"/>
          </a:xfrm>
          <a:prstGeom prst="ellipse">
            <a:avLst/>
          </a:prstGeom>
          <a:solidFill>
            <a:schemeClr val="accent2"/>
          </a:solidFill>
          <a:ln w="5" cap="flat">
            <a:noFill/>
            <a:prstDash val="solid"/>
            <a:miter lim="800000"/>
          </a:ln>
        </p:spPr>
        <p:txBody>
          <a:bodyPr vert="horz" wrap="square" lIns="91440" tIns="45720" rIns="91440" bIns="45720" numCol="1" anchor="t" anchorCtr="0" compatLnSpc="1"/>
          <a:lstStyle/>
          <a:p>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13" name="Oval 15"/>
          <p:cNvSpPr>
            <a:spLocks noChangeArrowheads="1"/>
          </p:cNvSpPr>
          <p:nvPr/>
        </p:nvSpPr>
        <p:spPr bwMode="auto">
          <a:xfrm>
            <a:off x="962003" y="4759192"/>
            <a:ext cx="489671" cy="489671"/>
          </a:xfrm>
          <a:prstGeom prst="ellipse">
            <a:avLst/>
          </a:prstGeom>
          <a:solidFill>
            <a:schemeClr val="accent3"/>
          </a:solidFill>
          <a:ln w="5" cap="flat">
            <a:noFill/>
            <a:prstDash val="solid"/>
            <a:miter lim="800000"/>
          </a:ln>
        </p:spPr>
        <p:txBody>
          <a:bodyPr vert="horz" wrap="square" lIns="91440" tIns="45720" rIns="91440" bIns="45720" numCol="1" anchor="t" anchorCtr="0" compatLnSpc="1"/>
          <a:lstStyle/>
          <a:p>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14" name="Oval 16"/>
          <p:cNvSpPr>
            <a:spLocks noChangeArrowheads="1"/>
          </p:cNvSpPr>
          <p:nvPr/>
        </p:nvSpPr>
        <p:spPr bwMode="auto">
          <a:xfrm>
            <a:off x="10746412" y="2243457"/>
            <a:ext cx="485177" cy="489671"/>
          </a:xfrm>
          <a:prstGeom prst="ellipse">
            <a:avLst/>
          </a:prstGeom>
          <a:solidFill>
            <a:schemeClr val="accent1"/>
          </a:solidFill>
          <a:ln w="5" cap="flat">
            <a:noFill/>
            <a:prstDash val="solid"/>
            <a:miter lim="800000"/>
          </a:ln>
        </p:spPr>
        <p:txBody>
          <a:bodyPr vert="horz" wrap="square" lIns="91440" tIns="45720" rIns="91440" bIns="45720" numCol="1" anchor="t" anchorCtr="0" compatLnSpc="1"/>
          <a:lstStyle/>
          <a:p>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15" name="Oval 17"/>
          <p:cNvSpPr>
            <a:spLocks noChangeArrowheads="1"/>
          </p:cNvSpPr>
          <p:nvPr/>
        </p:nvSpPr>
        <p:spPr bwMode="auto">
          <a:xfrm>
            <a:off x="10746412" y="3505819"/>
            <a:ext cx="485177" cy="480687"/>
          </a:xfrm>
          <a:prstGeom prst="ellipse">
            <a:avLst/>
          </a:prstGeom>
          <a:solidFill>
            <a:schemeClr val="accent4"/>
          </a:solidFill>
          <a:ln w="5" cap="flat">
            <a:noFill/>
            <a:prstDash val="solid"/>
            <a:miter lim="800000"/>
          </a:ln>
        </p:spPr>
        <p:txBody>
          <a:bodyPr vert="horz" wrap="square" lIns="91440" tIns="45720" rIns="91440" bIns="45720" numCol="1" anchor="t" anchorCtr="0" compatLnSpc="1"/>
          <a:lstStyle/>
          <a:p>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16" name="Oval 18"/>
          <p:cNvSpPr>
            <a:spLocks noChangeArrowheads="1"/>
          </p:cNvSpPr>
          <p:nvPr/>
        </p:nvSpPr>
        <p:spPr bwMode="auto">
          <a:xfrm>
            <a:off x="10746412" y="4759192"/>
            <a:ext cx="485177" cy="489671"/>
          </a:xfrm>
          <a:prstGeom prst="ellipse">
            <a:avLst/>
          </a:prstGeom>
          <a:solidFill>
            <a:schemeClr val="accent3"/>
          </a:solidFill>
          <a:ln w="5" cap="flat">
            <a:noFill/>
            <a:prstDash val="solid"/>
            <a:miter lim="800000"/>
          </a:ln>
        </p:spPr>
        <p:txBody>
          <a:bodyPr vert="horz" wrap="square" lIns="91440" tIns="45720" rIns="91440" bIns="45720" numCol="1" anchor="t" anchorCtr="0" compatLnSpc="1"/>
          <a:lstStyle/>
          <a:p>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19" name="Freeform 6"/>
          <p:cNvSpPr>
            <a:spLocks noEditPoints="1"/>
          </p:cNvSpPr>
          <p:nvPr/>
        </p:nvSpPr>
        <p:spPr bwMode="auto">
          <a:xfrm>
            <a:off x="10826771" y="3583934"/>
            <a:ext cx="324456" cy="324454"/>
          </a:xfrm>
          <a:custGeom>
            <a:avLst/>
            <a:gdLst>
              <a:gd name="T0" fmla="*/ 0 w 140"/>
              <a:gd name="T1" fmla="*/ 70 h 140"/>
              <a:gd name="T2" fmla="*/ 140 w 140"/>
              <a:gd name="T3" fmla="*/ 70 h 140"/>
              <a:gd name="T4" fmla="*/ 70 w 140"/>
              <a:gd name="T5" fmla="*/ 130 h 140"/>
              <a:gd name="T6" fmla="*/ 70 w 140"/>
              <a:gd name="T7" fmla="*/ 10 h 140"/>
              <a:gd name="T8" fmla="*/ 70 w 140"/>
              <a:gd name="T9" fmla="*/ 130 h 140"/>
              <a:gd name="T10" fmla="*/ 97 w 140"/>
              <a:gd name="T11" fmla="*/ 48 h 140"/>
              <a:gd name="T12" fmla="*/ 90 w 140"/>
              <a:gd name="T13" fmla="*/ 58 h 140"/>
              <a:gd name="T14" fmla="*/ 70 w 140"/>
              <a:gd name="T15" fmla="*/ 15 h 140"/>
              <a:gd name="T16" fmla="*/ 70 w 140"/>
              <a:gd name="T17" fmla="*/ 125 h 140"/>
              <a:gd name="T18" fmla="*/ 70 w 140"/>
              <a:gd name="T19" fmla="*/ 15 h 140"/>
              <a:gd name="T20" fmla="*/ 70 w 140"/>
              <a:gd name="T21" fmla="*/ 16 h 140"/>
              <a:gd name="T22" fmla="*/ 72 w 140"/>
              <a:gd name="T23" fmla="*/ 26 h 140"/>
              <a:gd name="T24" fmla="*/ 68 w 140"/>
              <a:gd name="T25" fmla="*/ 26 h 140"/>
              <a:gd name="T26" fmla="*/ 79 w 140"/>
              <a:gd name="T27" fmla="*/ 45 h 140"/>
              <a:gd name="T28" fmla="*/ 73 w 140"/>
              <a:gd name="T29" fmla="*/ 45 h 140"/>
              <a:gd name="T30" fmla="*/ 67 w 140"/>
              <a:gd name="T31" fmla="*/ 49 h 140"/>
              <a:gd name="T32" fmla="*/ 76 w 140"/>
              <a:gd name="T33" fmla="*/ 40 h 140"/>
              <a:gd name="T34" fmla="*/ 84 w 140"/>
              <a:gd name="T35" fmla="*/ 48 h 140"/>
              <a:gd name="T36" fmla="*/ 80 w 140"/>
              <a:gd name="T37" fmla="*/ 55 h 140"/>
              <a:gd name="T38" fmla="*/ 73 w 140"/>
              <a:gd name="T39" fmla="*/ 60 h 140"/>
              <a:gd name="T40" fmla="*/ 84 w 140"/>
              <a:gd name="T41" fmla="*/ 61 h 140"/>
              <a:gd name="T42" fmla="*/ 67 w 140"/>
              <a:gd name="T43" fmla="*/ 65 h 140"/>
              <a:gd name="T44" fmla="*/ 72 w 140"/>
              <a:gd name="T45" fmla="*/ 55 h 140"/>
              <a:gd name="T46" fmla="*/ 79 w 140"/>
              <a:gd name="T47" fmla="*/ 50 h 140"/>
              <a:gd name="T48" fmla="*/ 79 w 140"/>
              <a:gd name="T49" fmla="*/ 45 h 140"/>
              <a:gd name="T50" fmla="*/ 44 w 140"/>
              <a:gd name="T51" fmla="*/ 37 h 140"/>
              <a:gd name="T52" fmla="*/ 57 w 140"/>
              <a:gd name="T53" fmla="*/ 54 h 140"/>
              <a:gd name="T54" fmla="*/ 36 w 140"/>
              <a:gd name="T55" fmla="*/ 43 h 140"/>
              <a:gd name="T56" fmla="*/ 26 w 140"/>
              <a:gd name="T57" fmla="*/ 72 h 140"/>
              <a:gd name="T58" fmla="*/ 17 w 140"/>
              <a:gd name="T59" fmla="*/ 70 h 140"/>
              <a:gd name="T60" fmla="*/ 26 w 140"/>
              <a:gd name="T61" fmla="*/ 68 h 140"/>
              <a:gd name="T62" fmla="*/ 26 w 140"/>
              <a:gd name="T63" fmla="*/ 72 h 140"/>
              <a:gd name="T64" fmla="*/ 70 w 140"/>
              <a:gd name="T65" fmla="*/ 124 h 140"/>
              <a:gd name="T66" fmla="*/ 68 w 140"/>
              <a:gd name="T67" fmla="*/ 114 h 140"/>
              <a:gd name="T68" fmla="*/ 72 w 140"/>
              <a:gd name="T69" fmla="*/ 114 h 140"/>
              <a:gd name="T70" fmla="*/ 70 w 140"/>
              <a:gd name="T71" fmla="*/ 107 h 140"/>
              <a:gd name="T72" fmla="*/ 31 w 140"/>
              <a:gd name="T73" fmla="*/ 56 h 140"/>
              <a:gd name="T74" fmla="*/ 49 w 140"/>
              <a:gd name="T75" fmla="*/ 61 h 140"/>
              <a:gd name="T76" fmla="*/ 49 w 140"/>
              <a:gd name="T77" fmla="*/ 68 h 140"/>
              <a:gd name="T78" fmla="*/ 73 w 140"/>
              <a:gd name="T79" fmla="*/ 90 h 140"/>
              <a:gd name="T80" fmla="*/ 70 w 140"/>
              <a:gd name="T81" fmla="*/ 107 h 140"/>
              <a:gd name="T82" fmla="*/ 75 w 140"/>
              <a:gd name="T83" fmla="*/ 89 h 140"/>
              <a:gd name="T84" fmla="*/ 83 w 140"/>
              <a:gd name="T85" fmla="*/ 83 h 140"/>
              <a:gd name="T86" fmla="*/ 96 w 140"/>
              <a:gd name="T87" fmla="*/ 99 h 140"/>
              <a:gd name="T88" fmla="*/ 104 w 140"/>
              <a:gd name="T89" fmla="*/ 62 h 140"/>
              <a:gd name="T90" fmla="*/ 101 w 140"/>
              <a:gd name="T91" fmla="*/ 66 h 140"/>
              <a:gd name="T92" fmla="*/ 97 w 140"/>
              <a:gd name="T93" fmla="*/ 62 h 140"/>
              <a:gd name="T94" fmla="*/ 86 w 140"/>
              <a:gd name="T95" fmla="*/ 57 h 140"/>
              <a:gd name="T96" fmla="*/ 101 w 140"/>
              <a:gd name="T97" fmla="*/ 40 h 140"/>
              <a:gd name="T98" fmla="*/ 104 w 140"/>
              <a:gd name="T99" fmla="*/ 58 h 140"/>
              <a:gd name="T100" fmla="*/ 122 w 140"/>
              <a:gd name="T101" fmla="*/ 72 h 140"/>
              <a:gd name="T102" fmla="*/ 112 w 140"/>
              <a:gd name="T103" fmla="*/ 70 h 140"/>
              <a:gd name="T104" fmla="*/ 122 w 140"/>
              <a:gd name="T105" fmla="*/ 68 h 140"/>
              <a:gd name="T106" fmla="*/ 122 w 140"/>
              <a:gd name="T107" fmla="*/ 7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0" h="140">
                <a:moveTo>
                  <a:pt x="70" y="0"/>
                </a:moveTo>
                <a:cubicBezTo>
                  <a:pt x="32" y="0"/>
                  <a:pt x="0" y="31"/>
                  <a:pt x="0" y="70"/>
                </a:cubicBezTo>
                <a:cubicBezTo>
                  <a:pt x="0" y="109"/>
                  <a:pt x="32" y="140"/>
                  <a:pt x="70" y="140"/>
                </a:cubicBezTo>
                <a:cubicBezTo>
                  <a:pt x="109" y="140"/>
                  <a:pt x="140" y="109"/>
                  <a:pt x="140" y="70"/>
                </a:cubicBezTo>
                <a:cubicBezTo>
                  <a:pt x="140" y="31"/>
                  <a:pt x="109" y="0"/>
                  <a:pt x="70" y="0"/>
                </a:cubicBezTo>
                <a:close/>
                <a:moveTo>
                  <a:pt x="70" y="130"/>
                </a:moveTo>
                <a:cubicBezTo>
                  <a:pt x="37" y="130"/>
                  <a:pt x="11" y="103"/>
                  <a:pt x="11" y="70"/>
                </a:cubicBezTo>
                <a:cubicBezTo>
                  <a:pt x="11" y="37"/>
                  <a:pt x="37" y="10"/>
                  <a:pt x="70" y="10"/>
                </a:cubicBezTo>
                <a:cubicBezTo>
                  <a:pt x="103" y="10"/>
                  <a:pt x="130" y="37"/>
                  <a:pt x="130" y="70"/>
                </a:cubicBezTo>
                <a:cubicBezTo>
                  <a:pt x="130" y="103"/>
                  <a:pt x="103" y="130"/>
                  <a:pt x="70" y="130"/>
                </a:cubicBezTo>
                <a:close/>
                <a:moveTo>
                  <a:pt x="96" y="48"/>
                </a:moveTo>
                <a:cubicBezTo>
                  <a:pt x="97" y="48"/>
                  <a:pt x="97" y="48"/>
                  <a:pt x="97" y="48"/>
                </a:cubicBezTo>
                <a:cubicBezTo>
                  <a:pt x="97" y="58"/>
                  <a:pt x="97" y="58"/>
                  <a:pt x="97" y="58"/>
                </a:cubicBezTo>
                <a:cubicBezTo>
                  <a:pt x="90" y="58"/>
                  <a:pt x="90" y="58"/>
                  <a:pt x="90" y="58"/>
                </a:cubicBezTo>
                <a:lnTo>
                  <a:pt x="96" y="48"/>
                </a:lnTo>
                <a:close/>
                <a:moveTo>
                  <a:pt x="70" y="15"/>
                </a:moveTo>
                <a:cubicBezTo>
                  <a:pt x="40" y="15"/>
                  <a:pt x="15" y="40"/>
                  <a:pt x="15" y="70"/>
                </a:cubicBezTo>
                <a:cubicBezTo>
                  <a:pt x="15" y="100"/>
                  <a:pt x="40" y="125"/>
                  <a:pt x="70" y="125"/>
                </a:cubicBezTo>
                <a:cubicBezTo>
                  <a:pt x="101" y="125"/>
                  <a:pt x="125" y="100"/>
                  <a:pt x="125" y="70"/>
                </a:cubicBezTo>
                <a:cubicBezTo>
                  <a:pt x="125" y="40"/>
                  <a:pt x="101" y="15"/>
                  <a:pt x="70" y="15"/>
                </a:cubicBezTo>
                <a:close/>
                <a:moveTo>
                  <a:pt x="68" y="19"/>
                </a:moveTo>
                <a:cubicBezTo>
                  <a:pt x="68" y="17"/>
                  <a:pt x="69" y="16"/>
                  <a:pt x="70" y="16"/>
                </a:cubicBezTo>
                <a:cubicBezTo>
                  <a:pt x="71" y="16"/>
                  <a:pt x="72" y="17"/>
                  <a:pt x="72" y="19"/>
                </a:cubicBezTo>
                <a:cubicBezTo>
                  <a:pt x="72" y="26"/>
                  <a:pt x="72" y="26"/>
                  <a:pt x="72" y="26"/>
                </a:cubicBezTo>
                <a:cubicBezTo>
                  <a:pt x="72" y="27"/>
                  <a:pt x="71" y="28"/>
                  <a:pt x="70" y="28"/>
                </a:cubicBezTo>
                <a:cubicBezTo>
                  <a:pt x="69" y="28"/>
                  <a:pt x="68" y="27"/>
                  <a:pt x="68" y="26"/>
                </a:cubicBezTo>
                <a:lnTo>
                  <a:pt x="68" y="19"/>
                </a:lnTo>
                <a:close/>
                <a:moveTo>
                  <a:pt x="79" y="45"/>
                </a:moveTo>
                <a:cubicBezTo>
                  <a:pt x="78" y="44"/>
                  <a:pt x="77" y="44"/>
                  <a:pt x="76" y="44"/>
                </a:cubicBezTo>
                <a:cubicBezTo>
                  <a:pt x="75" y="44"/>
                  <a:pt x="74" y="44"/>
                  <a:pt x="73" y="45"/>
                </a:cubicBezTo>
                <a:cubicBezTo>
                  <a:pt x="72" y="46"/>
                  <a:pt x="72" y="47"/>
                  <a:pt x="72" y="49"/>
                </a:cubicBezTo>
                <a:cubicBezTo>
                  <a:pt x="67" y="49"/>
                  <a:pt x="67" y="49"/>
                  <a:pt x="67" y="49"/>
                </a:cubicBezTo>
                <a:cubicBezTo>
                  <a:pt x="67" y="46"/>
                  <a:pt x="68" y="44"/>
                  <a:pt x="69" y="43"/>
                </a:cubicBezTo>
                <a:cubicBezTo>
                  <a:pt x="71" y="41"/>
                  <a:pt x="73" y="40"/>
                  <a:pt x="76" y="40"/>
                </a:cubicBezTo>
                <a:cubicBezTo>
                  <a:pt x="79" y="40"/>
                  <a:pt x="81" y="41"/>
                  <a:pt x="82" y="42"/>
                </a:cubicBezTo>
                <a:cubicBezTo>
                  <a:pt x="84" y="44"/>
                  <a:pt x="84" y="46"/>
                  <a:pt x="84" y="48"/>
                </a:cubicBezTo>
                <a:cubicBezTo>
                  <a:pt x="84" y="50"/>
                  <a:pt x="84" y="51"/>
                  <a:pt x="83" y="52"/>
                </a:cubicBezTo>
                <a:cubicBezTo>
                  <a:pt x="82" y="53"/>
                  <a:pt x="81" y="54"/>
                  <a:pt x="80" y="55"/>
                </a:cubicBezTo>
                <a:cubicBezTo>
                  <a:pt x="75" y="59"/>
                  <a:pt x="75" y="59"/>
                  <a:pt x="75" y="59"/>
                </a:cubicBezTo>
                <a:cubicBezTo>
                  <a:pt x="74" y="59"/>
                  <a:pt x="74" y="59"/>
                  <a:pt x="73" y="60"/>
                </a:cubicBezTo>
                <a:cubicBezTo>
                  <a:pt x="73" y="60"/>
                  <a:pt x="73" y="61"/>
                  <a:pt x="73" y="61"/>
                </a:cubicBezTo>
                <a:cubicBezTo>
                  <a:pt x="84" y="61"/>
                  <a:pt x="84" y="61"/>
                  <a:pt x="84" y="61"/>
                </a:cubicBezTo>
                <a:cubicBezTo>
                  <a:pt x="84" y="65"/>
                  <a:pt x="84" y="65"/>
                  <a:pt x="84" y="65"/>
                </a:cubicBezTo>
                <a:cubicBezTo>
                  <a:pt x="67" y="65"/>
                  <a:pt x="67" y="65"/>
                  <a:pt x="67" y="65"/>
                </a:cubicBezTo>
                <a:cubicBezTo>
                  <a:pt x="67" y="64"/>
                  <a:pt x="67" y="62"/>
                  <a:pt x="68" y="60"/>
                </a:cubicBezTo>
                <a:cubicBezTo>
                  <a:pt x="68" y="58"/>
                  <a:pt x="70" y="57"/>
                  <a:pt x="72" y="55"/>
                </a:cubicBezTo>
                <a:cubicBezTo>
                  <a:pt x="77" y="52"/>
                  <a:pt x="77" y="52"/>
                  <a:pt x="77" y="52"/>
                </a:cubicBezTo>
                <a:cubicBezTo>
                  <a:pt x="77" y="51"/>
                  <a:pt x="78" y="51"/>
                  <a:pt x="79" y="50"/>
                </a:cubicBezTo>
                <a:cubicBezTo>
                  <a:pt x="79" y="50"/>
                  <a:pt x="80" y="49"/>
                  <a:pt x="80" y="48"/>
                </a:cubicBezTo>
                <a:cubicBezTo>
                  <a:pt x="80" y="47"/>
                  <a:pt x="79" y="46"/>
                  <a:pt x="79" y="45"/>
                </a:cubicBezTo>
                <a:close/>
                <a:moveTo>
                  <a:pt x="36" y="43"/>
                </a:moveTo>
                <a:cubicBezTo>
                  <a:pt x="39" y="41"/>
                  <a:pt x="42" y="37"/>
                  <a:pt x="44" y="37"/>
                </a:cubicBezTo>
                <a:cubicBezTo>
                  <a:pt x="47" y="41"/>
                  <a:pt x="51" y="45"/>
                  <a:pt x="54" y="50"/>
                </a:cubicBezTo>
                <a:cubicBezTo>
                  <a:pt x="56" y="51"/>
                  <a:pt x="57" y="52"/>
                  <a:pt x="57" y="54"/>
                </a:cubicBezTo>
                <a:cubicBezTo>
                  <a:pt x="57" y="56"/>
                  <a:pt x="53" y="58"/>
                  <a:pt x="51" y="60"/>
                </a:cubicBezTo>
                <a:cubicBezTo>
                  <a:pt x="46" y="54"/>
                  <a:pt x="41" y="49"/>
                  <a:pt x="36" y="43"/>
                </a:cubicBezTo>
                <a:cubicBezTo>
                  <a:pt x="36" y="43"/>
                  <a:pt x="36" y="43"/>
                  <a:pt x="36" y="43"/>
                </a:cubicBezTo>
                <a:close/>
                <a:moveTo>
                  <a:pt x="26" y="72"/>
                </a:moveTo>
                <a:cubicBezTo>
                  <a:pt x="19" y="72"/>
                  <a:pt x="19" y="72"/>
                  <a:pt x="19" y="72"/>
                </a:cubicBezTo>
                <a:cubicBezTo>
                  <a:pt x="18" y="72"/>
                  <a:pt x="17" y="71"/>
                  <a:pt x="17" y="70"/>
                </a:cubicBezTo>
                <a:cubicBezTo>
                  <a:pt x="17" y="69"/>
                  <a:pt x="18" y="68"/>
                  <a:pt x="19" y="68"/>
                </a:cubicBezTo>
                <a:cubicBezTo>
                  <a:pt x="26" y="68"/>
                  <a:pt x="26" y="68"/>
                  <a:pt x="26" y="68"/>
                </a:cubicBezTo>
                <a:cubicBezTo>
                  <a:pt x="27" y="68"/>
                  <a:pt x="28" y="69"/>
                  <a:pt x="28" y="70"/>
                </a:cubicBezTo>
                <a:cubicBezTo>
                  <a:pt x="28" y="71"/>
                  <a:pt x="27" y="72"/>
                  <a:pt x="26" y="72"/>
                </a:cubicBezTo>
                <a:close/>
                <a:moveTo>
                  <a:pt x="72" y="121"/>
                </a:moveTo>
                <a:cubicBezTo>
                  <a:pt x="72" y="123"/>
                  <a:pt x="71" y="124"/>
                  <a:pt x="70" y="124"/>
                </a:cubicBezTo>
                <a:cubicBezTo>
                  <a:pt x="69" y="124"/>
                  <a:pt x="68" y="123"/>
                  <a:pt x="68" y="121"/>
                </a:cubicBezTo>
                <a:cubicBezTo>
                  <a:pt x="68" y="114"/>
                  <a:pt x="68" y="114"/>
                  <a:pt x="68" y="114"/>
                </a:cubicBezTo>
                <a:cubicBezTo>
                  <a:pt x="68" y="113"/>
                  <a:pt x="69" y="112"/>
                  <a:pt x="70" y="112"/>
                </a:cubicBezTo>
                <a:cubicBezTo>
                  <a:pt x="71" y="112"/>
                  <a:pt x="72" y="113"/>
                  <a:pt x="72" y="114"/>
                </a:cubicBezTo>
                <a:lnTo>
                  <a:pt x="72" y="121"/>
                </a:lnTo>
                <a:close/>
                <a:moveTo>
                  <a:pt x="70" y="107"/>
                </a:moveTo>
                <a:cubicBezTo>
                  <a:pt x="65" y="105"/>
                  <a:pt x="59" y="102"/>
                  <a:pt x="46" y="87"/>
                </a:cubicBezTo>
                <a:cubicBezTo>
                  <a:pt x="33" y="71"/>
                  <a:pt x="31" y="60"/>
                  <a:pt x="31" y="56"/>
                </a:cubicBezTo>
                <a:cubicBezTo>
                  <a:pt x="31" y="52"/>
                  <a:pt x="32" y="48"/>
                  <a:pt x="34" y="44"/>
                </a:cubicBezTo>
                <a:cubicBezTo>
                  <a:pt x="39" y="50"/>
                  <a:pt x="44" y="56"/>
                  <a:pt x="49" y="61"/>
                </a:cubicBezTo>
                <a:cubicBezTo>
                  <a:pt x="49" y="62"/>
                  <a:pt x="48" y="63"/>
                  <a:pt x="48" y="64"/>
                </a:cubicBezTo>
                <a:cubicBezTo>
                  <a:pt x="48" y="64"/>
                  <a:pt x="49" y="67"/>
                  <a:pt x="49" y="68"/>
                </a:cubicBezTo>
                <a:cubicBezTo>
                  <a:pt x="52" y="74"/>
                  <a:pt x="59" y="82"/>
                  <a:pt x="65" y="87"/>
                </a:cubicBezTo>
                <a:cubicBezTo>
                  <a:pt x="68" y="89"/>
                  <a:pt x="71" y="92"/>
                  <a:pt x="73" y="90"/>
                </a:cubicBezTo>
                <a:cubicBezTo>
                  <a:pt x="78" y="96"/>
                  <a:pt x="83" y="102"/>
                  <a:pt x="88" y="108"/>
                </a:cubicBezTo>
                <a:cubicBezTo>
                  <a:pt x="82" y="109"/>
                  <a:pt x="76" y="109"/>
                  <a:pt x="70" y="107"/>
                </a:cubicBezTo>
                <a:close/>
                <a:moveTo>
                  <a:pt x="90" y="106"/>
                </a:moveTo>
                <a:cubicBezTo>
                  <a:pt x="85" y="100"/>
                  <a:pt x="80" y="94"/>
                  <a:pt x="75" y="89"/>
                </a:cubicBezTo>
                <a:cubicBezTo>
                  <a:pt x="75" y="88"/>
                  <a:pt x="75" y="88"/>
                  <a:pt x="75" y="88"/>
                </a:cubicBezTo>
                <a:cubicBezTo>
                  <a:pt x="78" y="86"/>
                  <a:pt x="81" y="82"/>
                  <a:pt x="83" y="83"/>
                </a:cubicBezTo>
                <a:cubicBezTo>
                  <a:pt x="84" y="83"/>
                  <a:pt x="85" y="86"/>
                  <a:pt x="86" y="87"/>
                </a:cubicBezTo>
                <a:cubicBezTo>
                  <a:pt x="89" y="90"/>
                  <a:pt x="94" y="95"/>
                  <a:pt x="96" y="99"/>
                </a:cubicBezTo>
                <a:cubicBezTo>
                  <a:pt x="97" y="101"/>
                  <a:pt x="93" y="104"/>
                  <a:pt x="90" y="106"/>
                </a:cubicBezTo>
                <a:close/>
                <a:moveTo>
                  <a:pt x="104" y="62"/>
                </a:moveTo>
                <a:cubicBezTo>
                  <a:pt x="101" y="62"/>
                  <a:pt x="101" y="62"/>
                  <a:pt x="101" y="62"/>
                </a:cubicBezTo>
                <a:cubicBezTo>
                  <a:pt x="101" y="66"/>
                  <a:pt x="101" y="66"/>
                  <a:pt x="101" y="66"/>
                </a:cubicBezTo>
                <a:cubicBezTo>
                  <a:pt x="97" y="66"/>
                  <a:pt x="97" y="66"/>
                  <a:pt x="97" y="66"/>
                </a:cubicBezTo>
                <a:cubicBezTo>
                  <a:pt x="97" y="62"/>
                  <a:pt x="97" y="62"/>
                  <a:pt x="97" y="62"/>
                </a:cubicBezTo>
                <a:cubicBezTo>
                  <a:pt x="86" y="62"/>
                  <a:pt x="86" y="62"/>
                  <a:pt x="86" y="62"/>
                </a:cubicBezTo>
                <a:cubicBezTo>
                  <a:pt x="86" y="57"/>
                  <a:pt x="86" y="57"/>
                  <a:pt x="86" y="57"/>
                </a:cubicBezTo>
                <a:cubicBezTo>
                  <a:pt x="96" y="40"/>
                  <a:pt x="96" y="40"/>
                  <a:pt x="96" y="40"/>
                </a:cubicBezTo>
                <a:cubicBezTo>
                  <a:pt x="101" y="40"/>
                  <a:pt x="101" y="40"/>
                  <a:pt x="101" y="40"/>
                </a:cubicBezTo>
                <a:cubicBezTo>
                  <a:pt x="101" y="58"/>
                  <a:pt x="101" y="58"/>
                  <a:pt x="101" y="58"/>
                </a:cubicBezTo>
                <a:cubicBezTo>
                  <a:pt x="104" y="58"/>
                  <a:pt x="104" y="58"/>
                  <a:pt x="104" y="58"/>
                </a:cubicBezTo>
                <a:lnTo>
                  <a:pt x="104" y="62"/>
                </a:lnTo>
                <a:close/>
                <a:moveTo>
                  <a:pt x="122" y="72"/>
                </a:moveTo>
                <a:cubicBezTo>
                  <a:pt x="114" y="72"/>
                  <a:pt x="114" y="72"/>
                  <a:pt x="114" y="72"/>
                </a:cubicBezTo>
                <a:cubicBezTo>
                  <a:pt x="113" y="72"/>
                  <a:pt x="112" y="71"/>
                  <a:pt x="112" y="70"/>
                </a:cubicBezTo>
                <a:cubicBezTo>
                  <a:pt x="112" y="69"/>
                  <a:pt x="113" y="68"/>
                  <a:pt x="114" y="68"/>
                </a:cubicBezTo>
                <a:cubicBezTo>
                  <a:pt x="122" y="68"/>
                  <a:pt x="122" y="68"/>
                  <a:pt x="122" y="68"/>
                </a:cubicBezTo>
                <a:cubicBezTo>
                  <a:pt x="123" y="68"/>
                  <a:pt x="124" y="69"/>
                  <a:pt x="124" y="70"/>
                </a:cubicBezTo>
                <a:cubicBezTo>
                  <a:pt x="124" y="71"/>
                  <a:pt x="123" y="72"/>
                  <a:pt x="122" y="72"/>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20" name="Freeform 7"/>
          <p:cNvSpPr>
            <a:spLocks noEditPoints="1"/>
          </p:cNvSpPr>
          <p:nvPr/>
        </p:nvSpPr>
        <p:spPr bwMode="auto">
          <a:xfrm>
            <a:off x="1049404" y="3611951"/>
            <a:ext cx="324456" cy="277404"/>
          </a:xfrm>
          <a:custGeom>
            <a:avLst/>
            <a:gdLst>
              <a:gd name="T0" fmla="*/ 0 w 140"/>
              <a:gd name="T1" fmla="*/ 113 h 120"/>
              <a:gd name="T2" fmla="*/ 15 w 140"/>
              <a:gd name="T3" fmla="*/ 99 h 120"/>
              <a:gd name="T4" fmla="*/ 27 w 140"/>
              <a:gd name="T5" fmla="*/ 0 h 120"/>
              <a:gd name="T6" fmla="*/ 42 w 140"/>
              <a:gd name="T7" fmla="*/ 0 h 120"/>
              <a:gd name="T8" fmla="*/ 42 w 140"/>
              <a:gd name="T9" fmla="*/ 0 h 120"/>
              <a:gd name="T10" fmla="*/ 67 w 140"/>
              <a:gd name="T11" fmla="*/ 99 h 120"/>
              <a:gd name="T12" fmla="*/ 73 w 140"/>
              <a:gd name="T13" fmla="*/ 99 h 120"/>
              <a:gd name="T14" fmla="*/ 97 w 140"/>
              <a:gd name="T15" fmla="*/ 99 h 120"/>
              <a:gd name="T16" fmla="*/ 107 w 140"/>
              <a:gd name="T17" fmla="*/ 0 h 120"/>
              <a:gd name="T18" fmla="*/ 107 w 140"/>
              <a:gd name="T19" fmla="*/ 0 h 120"/>
              <a:gd name="T20" fmla="*/ 119 w 140"/>
              <a:gd name="T21" fmla="*/ 99 h 120"/>
              <a:gd name="T22" fmla="*/ 128 w 140"/>
              <a:gd name="T23" fmla="*/ 0 h 120"/>
              <a:gd name="T24" fmla="*/ 135 w 140"/>
              <a:gd name="T25" fmla="*/ 113 h 120"/>
              <a:gd name="T26" fmla="*/ 51 w 140"/>
              <a:gd name="T27" fmla="*/ 0 h 120"/>
              <a:gd name="T28" fmla="*/ 51 w 140"/>
              <a:gd name="T29" fmla="*/ 0 h 120"/>
              <a:gd name="T30" fmla="*/ 28 w 140"/>
              <a:gd name="T31" fmla="*/ 118 h 120"/>
              <a:gd name="T32" fmla="*/ 14 w 140"/>
              <a:gd name="T33" fmla="*/ 120 h 120"/>
              <a:gd name="T34" fmla="*/ 27 w 140"/>
              <a:gd name="T35" fmla="*/ 105 h 120"/>
              <a:gd name="T36" fmla="*/ 28 w 140"/>
              <a:gd name="T37" fmla="*/ 113 h 120"/>
              <a:gd name="T38" fmla="*/ 23 w 140"/>
              <a:gd name="T39" fmla="*/ 109 h 120"/>
              <a:gd name="T40" fmla="*/ 19 w 140"/>
              <a:gd name="T41" fmla="*/ 110 h 120"/>
              <a:gd name="T42" fmla="*/ 19 w 140"/>
              <a:gd name="T43" fmla="*/ 113 h 120"/>
              <a:gd name="T44" fmla="*/ 24 w 140"/>
              <a:gd name="T45" fmla="*/ 115 h 120"/>
              <a:gd name="T46" fmla="*/ 40 w 140"/>
              <a:gd name="T47" fmla="*/ 118 h 120"/>
              <a:gd name="T48" fmla="*/ 34 w 140"/>
              <a:gd name="T49" fmla="*/ 120 h 120"/>
              <a:gd name="T50" fmla="*/ 40 w 140"/>
              <a:gd name="T51" fmla="*/ 104 h 120"/>
              <a:gd name="T52" fmla="*/ 36 w 140"/>
              <a:gd name="T53" fmla="*/ 114 h 120"/>
              <a:gd name="T54" fmla="*/ 57 w 140"/>
              <a:gd name="T55" fmla="*/ 120 h 120"/>
              <a:gd name="T56" fmla="*/ 53 w 140"/>
              <a:gd name="T57" fmla="*/ 113 h 120"/>
              <a:gd name="T58" fmla="*/ 47 w 140"/>
              <a:gd name="T59" fmla="*/ 120 h 120"/>
              <a:gd name="T60" fmla="*/ 59 w 140"/>
              <a:gd name="T61" fmla="*/ 105 h 120"/>
              <a:gd name="T62" fmla="*/ 59 w 140"/>
              <a:gd name="T63" fmla="*/ 112 h 120"/>
              <a:gd name="T64" fmla="*/ 60 w 140"/>
              <a:gd name="T65" fmla="*/ 115 h 120"/>
              <a:gd name="T66" fmla="*/ 54 w 140"/>
              <a:gd name="T67" fmla="*/ 107 h 120"/>
              <a:gd name="T68" fmla="*/ 55 w 140"/>
              <a:gd name="T69" fmla="*/ 110 h 120"/>
              <a:gd name="T70" fmla="*/ 71 w 140"/>
              <a:gd name="T71" fmla="*/ 116 h 120"/>
              <a:gd name="T72" fmla="*/ 71 w 140"/>
              <a:gd name="T73" fmla="*/ 108 h 120"/>
              <a:gd name="T74" fmla="*/ 78 w 140"/>
              <a:gd name="T75" fmla="*/ 109 h 120"/>
              <a:gd name="T76" fmla="*/ 63 w 140"/>
              <a:gd name="T77" fmla="*/ 112 h 120"/>
              <a:gd name="T78" fmla="*/ 71 w 140"/>
              <a:gd name="T79" fmla="*/ 120 h 120"/>
              <a:gd name="T80" fmla="*/ 78 w 140"/>
              <a:gd name="T81" fmla="*/ 115 h 120"/>
              <a:gd name="T82" fmla="*/ 96 w 140"/>
              <a:gd name="T83" fmla="*/ 112 h 120"/>
              <a:gd name="T84" fmla="*/ 88 w 140"/>
              <a:gd name="T85" fmla="*/ 120 h 120"/>
              <a:gd name="T86" fmla="*/ 80 w 140"/>
              <a:gd name="T87" fmla="*/ 112 h 120"/>
              <a:gd name="T88" fmla="*/ 91 w 140"/>
              <a:gd name="T89" fmla="*/ 112 h 120"/>
              <a:gd name="T90" fmla="*/ 84 w 140"/>
              <a:gd name="T91" fmla="*/ 112 h 120"/>
              <a:gd name="T92" fmla="*/ 91 w 140"/>
              <a:gd name="T93" fmla="*/ 112 h 120"/>
              <a:gd name="T94" fmla="*/ 110 w 140"/>
              <a:gd name="T95" fmla="*/ 118 h 120"/>
              <a:gd name="T96" fmla="*/ 98 w 140"/>
              <a:gd name="T97" fmla="*/ 120 h 120"/>
              <a:gd name="T98" fmla="*/ 109 w 140"/>
              <a:gd name="T99" fmla="*/ 105 h 120"/>
              <a:gd name="T100" fmla="*/ 107 w 140"/>
              <a:gd name="T101" fmla="*/ 109 h 120"/>
              <a:gd name="T102" fmla="*/ 104 w 140"/>
              <a:gd name="T103" fmla="*/ 116 h 120"/>
              <a:gd name="T104" fmla="*/ 120 w 140"/>
              <a:gd name="T105" fmla="*/ 113 h 120"/>
              <a:gd name="T106" fmla="*/ 120 w 140"/>
              <a:gd name="T107" fmla="*/ 108 h 120"/>
              <a:gd name="T108" fmla="*/ 115 w 140"/>
              <a:gd name="T109" fmla="*/ 118 h 120"/>
              <a:gd name="T110" fmla="*/ 128 w 140"/>
              <a:gd name="T111" fmla="*/ 1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0" h="120">
                <a:moveTo>
                  <a:pt x="0" y="0"/>
                </a:moveTo>
                <a:cubicBezTo>
                  <a:pt x="7" y="0"/>
                  <a:pt x="7" y="0"/>
                  <a:pt x="7" y="0"/>
                </a:cubicBezTo>
                <a:cubicBezTo>
                  <a:pt x="7" y="113"/>
                  <a:pt x="7" y="113"/>
                  <a:pt x="7" y="113"/>
                </a:cubicBezTo>
                <a:cubicBezTo>
                  <a:pt x="0" y="113"/>
                  <a:pt x="0" y="113"/>
                  <a:pt x="0" y="113"/>
                </a:cubicBezTo>
                <a:lnTo>
                  <a:pt x="0" y="0"/>
                </a:lnTo>
                <a:close/>
                <a:moveTo>
                  <a:pt x="21" y="0"/>
                </a:moveTo>
                <a:cubicBezTo>
                  <a:pt x="15" y="0"/>
                  <a:pt x="15" y="0"/>
                  <a:pt x="15" y="0"/>
                </a:cubicBezTo>
                <a:cubicBezTo>
                  <a:pt x="15" y="99"/>
                  <a:pt x="15" y="99"/>
                  <a:pt x="15" y="99"/>
                </a:cubicBezTo>
                <a:cubicBezTo>
                  <a:pt x="21" y="99"/>
                  <a:pt x="21" y="99"/>
                  <a:pt x="21" y="99"/>
                </a:cubicBezTo>
                <a:lnTo>
                  <a:pt x="21" y="0"/>
                </a:lnTo>
                <a:close/>
                <a:moveTo>
                  <a:pt x="31" y="0"/>
                </a:moveTo>
                <a:cubicBezTo>
                  <a:pt x="27" y="0"/>
                  <a:pt x="27" y="0"/>
                  <a:pt x="27" y="0"/>
                </a:cubicBezTo>
                <a:cubicBezTo>
                  <a:pt x="27" y="99"/>
                  <a:pt x="27" y="99"/>
                  <a:pt x="27" y="99"/>
                </a:cubicBezTo>
                <a:cubicBezTo>
                  <a:pt x="31" y="99"/>
                  <a:pt x="31" y="99"/>
                  <a:pt x="31" y="99"/>
                </a:cubicBezTo>
                <a:lnTo>
                  <a:pt x="31" y="0"/>
                </a:lnTo>
                <a:close/>
                <a:moveTo>
                  <a:pt x="42" y="0"/>
                </a:moveTo>
                <a:cubicBezTo>
                  <a:pt x="37" y="0"/>
                  <a:pt x="37" y="0"/>
                  <a:pt x="37" y="0"/>
                </a:cubicBezTo>
                <a:cubicBezTo>
                  <a:pt x="37" y="99"/>
                  <a:pt x="37" y="99"/>
                  <a:pt x="37" y="99"/>
                </a:cubicBezTo>
                <a:cubicBezTo>
                  <a:pt x="42" y="99"/>
                  <a:pt x="42" y="99"/>
                  <a:pt x="42" y="99"/>
                </a:cubicBezTo>
                <a:lnTo>
                  <a:pt x="42" y="0"/>
                </a:lnTo>
                <a:close/>
                <a:moveTo>
                  <a:pt x="67" y="0"/>
                </a:moveTo>
                <a:cubicBezTo>
                  <a:pt x="61" y="0"/>
                  <a:pt x="61" y="0"/>
                  <a:pt x="61" y="0"/>
                </a:cubicBezTo>
                <a:cubicBezTo>
                  <a:pt x="61" y="99"/>
                  <a:pt x="61" y="99"/>
                  <a:pt x="61" y="99"/>
                </a:cubicBezTo>
                <a:cubicBezTo>
                  <a:pt x="67" y="99"/>
                  <a:pt x="67" y="99"/>
                  <a:pt x="67" y="99"/>
                </a:cubicBezTo>
                <a:lnTo>
                  <a:pt x="67" y="0"/>
                </a:lnTo>
                <a:close/>
                <a:moveTo>
                  <a:pt x="77" y="0"/>
                </a:moveTo>
                <a:cubicBezTo>
                  <a:pt x="73" y="0"/>
                  <a:pt x="73" y="0"/>
                  <a:pt x="73" y="0"/>
                </a:cubicBezTo>
                <a:cubicBezTo>
                  <a:pt x="73" y="99"/>
                  <a:pt x="73" y="99"/>
                  <a:pt x="73" y="99"/>
                </a:cubicBezTo>
                <a:cubicBezTo>
                  <a:pt x="77" y="99"/>
                  <a:pt x="77" y="99"/>
                  <a:pt x="77" y="99"/>
                </a:cubicBezTo>
                <a:lnTo>
                  <a:pt x="77" y="0"/>
                </a:lnTo>
                <a:close/>
                <a:moveTo>
                  <a:pt x="88" y="99"/>
                </a:moveTo>
                <a:cubicBezTo>
                  <a:pt x="97" y="99"/>
                  <a:pt x="97" y="99"/>
                  <a:pt x="97" y="99"/>
                </a:cubicBezTo>
                <a:cubicBezTo>
                  <a:pt x="97" y="0"/>
                  <a:pt x="97" y="0"/>
                  <a:pt x="97" y="0"/>
                </a:cubicBezTo>
                <a:cubicBezTo>
                  <a:pt x="88" y="0"/>
                  <a:pt x="88" y="0"/>
                  <a:pt x="88" y="0"/>
                </a:cubicBezTo>
                <a:lnTo>
                  <a:pt x="88" y="99"/>
                </a:lnTo>
                <a:close/>
                <a:moveTo>
                  <a:pt x="107" y="0"/>
                </a:moveTo>
                <a:cubicBezTo>
                  <a:pt x="105" y="0"/>
                  <a:pt x="105" y="0"/>
                  <a:pt x="105" y="0"/>
                </a:cubicBezTo>
                <a:cubicBezTo>
                  <a:pt x="105" y="99"/>
                  <a:pt x="105" y="99"/>
                  <a:pt x="105" y="99"/>
                </a:cubicBezTo>
                <a:cubicBezTo>
                  <a:pt x="107" y="99"/>
                  <a:pt x="107" y="99"/>
                  <a:pt x="107" y="99"/>
                </a:cubicBezTo>
                <a:lnTo>
                  <a:pt x="107" y="0"/>
                </a:lnTo>
                <a:close/>
                <a:moveTo>
                  <a:pt x="119" y="0"/>
                </a:moveTo>
                <a:cubicBezTo>
                  <a:pt x="112" y="0"/>
                  <a:pt x="112" y="0"/>
                  <a:pt x="112" y="0"/>
                </a:cubicBezTo>
                <a:cubicBezTo>
                  <a:pt x="112" y="99"/>
                  <a:pt x="112" y="99"/>
                  <a:pt x="112" y="99"/>
                </a:cubicBezTo>
                <a:cubicBezTo>
                  <a:pt x="119" y="99"/>
                  <a:pt x="119" y="99"/>
                  <a:pt x="119" y="99"/>
                </a:cubicBezTo>
                <a:lnTo>
                  <a:pt x="119" y="0"/>
                </a:lnTo>
                <a:close/>
                <a:moveTo>
                  <a:pt x="124" y="99"/>
                </a:moveTo>
                <a:cubicBezTo>
                  <a:pt x="128" y="99"/>
                  <a:pt x="128" y="99"/>
                  <a:pt x="128" y="99"/>
                </a:cubicBezTo>
                <a:cubicBezTo>
                  <a:pt x="128" y="0"/>
                  <a:pt x="128" y="0"/>
                  <a:pt x="128" y="0"/>
                </a:cubicBezTo>
                <a:cubicBezTo>
                  <a:pt x="124" y="0"/>
                  <a:pt x="124" y="0"/>
                  <a:pt x="124" y="0"/>
                </a:cubicBezTo>
                <a:lnTo>
                  <a:pt x="124" y="99"/>
                </a:lnTo>
                <a:close/>
                <a:moveTo>
                  <a:pt x="135" y="0"/>
                </a:moveTo>
                <a:cubicBezTo>
                  <a:pt x="135" y="113"/>
                  <a:pt x="135" y="113"/>
                  <a:pt x="135" y="113"/>
                </a:cubicBezTo>
                <a:cubicBezTo>
                  <a:pt x="140" y="113"/>
                  <a:pt x="140" y="113"/>
                  <a:pt x="140" y="113"/>
                </a:cubicBezTo>
                <a:cubicBezTo>
                  <a:pt x="140" y="0"/>
                  <a:pt x="140" y="0"/>
                  <a:pt x="140" y="0"/>
                </a:cubicBezTo>
                <a:lnTo>
                  <a:pt x="135" y="0"/>
                </a:lnTo>
                <a:close/>
                <a:moveTo>
                  <a:pt x="51" y="0"/>
                </a:moveTo>
                <a:cubicBezTo>
                  <a:pt x="49" y="0"/>
                  <a:pt x="49" y="0"/>
                  <a:pt x="49" y="0"/>
                </a:cubicBezTo>
                <a:cubicBezTo>
                  <a:pt x="49" y="99"/>
                  <a:pt x="49" y="99"/>
                  <a:pt x="49" y="99"/>
                </a:cubicBezTo>
                <a:cubicBezTo>
                  <a:pt x="51" y="99"/>
                  <a:pt x="51" y="99"/>
                  <a:pt x="51" y="99"/>
                </a:cubicBezTo>
                <a:lnTo>
                  <a:pt x="51" y="0"/>
                </a:lnTo>
                <a:close/>
                <a:moveTo>
                  <a:pt x="28" y="113"/>
                </a:moveTo>
                <a:cubicBezTo>
                  <a:pt x="28" y="113"/>
                  <a:pt x="28" y="114"/>
                  <a:pt x="28" y="115"/>
                </a:cubicBezTo>
                <a:cubicBezTo>
                  <a:pt x="28" y="116"/>
                  <a:pt x="28" y="117"/>
                  <a:pt x="28" y="117"/>
                </a:cubicBezTo>
                <a:cubicBezTo>
                  <a:pt x="28" y="118"/>
                  <a:pt x="28" y="118"/>
                  <a:pt x="28" y="118"/>
                </a:cubicBezTo>
                <a:cubicBezTo>
                  <a:pt x="27" y="118"/>
                  <a:pt x="27" y="119"/>
                  <a:pt x="26" y="119"/>
                </a:cubicBezTo>
                <a:cubicBezTo>
                  <a:pt x="26" y="119"/>
                  <a:pt x="25" y="119"/>
                  <a:pt x="25" y="119"/>
                </a:cubicBezTo>
                <a:cubicBezTo>
                  <a:pt x="24" y="120"/>
                  <a:pt x="23" y="120"/>
                  <a:pt x="22" y="120"/>
                </a:cubicBezTo>
                <a:cubicBezTo>
                  <a:pt x="14" y="120"/>
                  <a:pt x="14" y="120"/>
                  <a:pt x="14" y="120"/>
                </a:cubicBezTo>
                <a:cubicBezTo>
                  <a:pt x="14" y="118"/>
                  <a:pt x="14" y="118"/>
                  <a:pt x="14" y="118"/>
                </a:cubicBezTo>
                <a:cubicBezTo>
                  <a:pt x="14" y="104"/>
                  <a:pt x="14" y="104"/>
                  <a:pt x="14" y="104"/>
                </a:cubicBezTo>
                <a:cubicBezTo>
                  <a:pt x="23" y="104"/>
                  <a:pt x="23" y="104"/>
                  <a:pt x="23" y="104"/>
                </a:cubicBezTo>
                <a:cubicBezTo>
                  <a:pt x="25" y="104"/>
                  <a:pt x="26" y="105"/>
                  <a:pt x="27" y="105"/>
                </a:cubicBezTo>
                <a:cubicBezTo>
                  <a:pt x="27" y="106"/>
                  <a:pt x="28" y="107"/>
                  <a:pt x="28" y="108"/>
                </a:cubicBezTo>
                <a:cubicBezTo>
                  <a:pt x="28" y="109"/>
                  <a:pt x="27" y="110"/>
                  <a:pt x="27" y="110"/>
                </a:cubicBezTo>
                <a:cubicBezTo>
                  <a:pt x="27" y="111"/>
                  <a:pt x="26" y="111"/>
                  <a:pt x="25" y="111"/>
                </a:cubicBezTo>
                <a:cubicBezTo>
                  <a:pt x="26" y="112"/>
                  <a:pt x="27" y="112"/>
                  <a:pt x="28" y="113"/>
                </a:cubicBezTo>
                <a:close/>
                <a:moveTo>
                  <a:pt x="19" y="110"/>
                </a:moveTo>
                <a:cubicBezTo>
                  <a:pt x="21" y="110"/>
                  <a:pt x="21" y="110"/>
                  <a:pt x="21" y="110"/>
                </a:cubicBezTo>
                <a:cubicBezTo>
                  <a:pt x="22" y="110"/>
                  <a:pt x="22" y="110"/>
                  <a:pt x="23" y="110"/>
                </a:cubicBezTo>
                <a:cubicBezTo>
                  <a:pt x="23" y="110"/>
                  <a:pt x="23" y="109"/>
                  <a:pt x="23" y="109"/>
                </a:cubicBezTo>
                <a:cubicBezTo>
                  <a:pt x="23" y="108"/>
                  <a:pt x="23" y="108"/>
                  <a:pt x="23" y="108"/>
                </a:cubicBezTo>
                <a:cubicBezTo>
                  <a:pt x="22" y="107"/>
                  <a:pt x="22" y="107"/>
                  <a:pt x="21" y="107"/>
                </a:cubicBezTo>
                <a:cubicBezTo>
                  <a:pt x="19" y="107"/>
                  <a:pt x="19" y="107"/>
                  <a:pt x="19" y="107"/>
                </a:cubicBezTo>
                <a:lnTo>
                  <a:pt x="19" y="110"/>
                </a:lnTo>
                <a:close/>
                <a:moveTo>
                  <a:pt x="24" y="115"/>
                </a:moveTo>
                <a:cubicBezTo>
                  <a:pt x="24" y="114"/>
                  <a:pt x="24" y="114"/>
                  <a:pt x="23" y="114"/>
                </a:cubicBezTo>
                <a:cubicBezTo>
                  <a:pt x="23" y="113"/>
                  <a:pt x="22" y="113"/>
                  <a:pt x="21" y="113"/>
                </a:cubicBezTo>
                <a:cubicBezTo>
                  <a:pt x="19" y="113"/>
                  <a:pt x="19" y="113"/>
                  <a:pt x="19" y="113"/>
                </a:cubicBezTo>
                <a:cubicBezTo>
                  <a:pt x="19" y="116"/>
                  <a:pt x="19" y="116"/>
                  <a:pt x="19" y="116"/>
                </a:cubicBezTo>
                <a:cubicBezTo>
                  <a:pt x="21" y="116"/>
                  <a:pt x="21" y="116"/>
                  <a:pt x="21" y="116"/>
                </a:cubicBezTo>
                <a:cubicBezTo>
                  <a:pt x="22" y="116"/>
                  <a:pt x="23" y="116"/>
                  <a:pt x="23" y="116"/>
                </a:cubicBezTo>
                <a:cubicBezTo>
                  <a:pt x="24" y="116"/>
                  <a:pt x="24" y="115"/>
                  <a:pt x="24" y="115"/>
                </a:cubicBezTo>
                <a:close/>
                <a:moveTo>
                  <a:pt x="45" y="118"/>
                </a:moveTo>
                <a:cubicBezTo>
                  <a:pt x="46" y="120"/>
                  <a:pt x="46" y="120"/>
                  <a:pt x="46" y="120"/>
                </a:cubicBezTo>
                <a:cubicBezTo>
                  <a:pt x="41" y="120"/>
                  <a:pt x="41" y="120"/>
                  <a:pt x="41" y="120"/>
                </a:cubicBezTo>
                <a:cubicBezTo>
                  <a:pt x="40" y="118"/>
                  <a:pt x="40" y="118"/>
                  <a:pt x="40" y="118"/>
                </a:cubicBezTo>
                <a:cubicBezTo>
                  <a:pt x="40" y="117"/>
                  <a:pt x="40" y="117"/>
                  <a:pt x="40" y="117"/>
                </a:cubicBezTo>
                <a:cubicBezTo>
                  <a:pt x="35" y="117"/>
                  <a:pt x="35" y="117"/>
                  <a:pt x="35" y="117"/>
                </a:cubicBezTo>
                <a:cubicBezTo>
                  <a:pt x="34" y="118"/>
                  <a:pt x="34" y="118"/>
                  <a:pt x="34" y="118"/>
                </a:cubicBezTo>
                <a:cubicBezTo>
                  <a:pt x="34" y="120"/>
                  <a:pt x="34" y="120"/>
                  <a:pt x="34" y="120"/>
                </a:cubicBezTo>
                <a:cubicBezTo>
                  <a:pt x="29" y="120"/>
                  <a:pt x="29" y="120"/>
                  <a:pt x="29" y="120"/>
                </a:cubicBezTo>
                <a:cubicBezTo>
                  <a:pt x="30" y="118"/>
                  <a:pt x="30" y="118"/>
                  <a:pt x="30" y="118"/>
                </a:cubicBezTo>
                <a:cubicBezTo>
                  <a:pt x="35" y="104"/>
                  <a:pt x="35" y="104"/>
                  <a:pt x="35" y="104"/>
                </a:cubicBezTo>
                <a:cubicBezTo>
                  <a:pt x="40" y="104"/>
                  <a:pt x="40" y="104"/>
                  <a:pt x="40" y="104"/>
                </a:cubicBezTo>
                <a:lnTo>
                  <a:pt x="45" y="118"/>
                </a:lnTo>
                <a:close/>
                <a:moveTo>
                  <a:pt x="39" y="114"/>
                </a:moveTo>
                <a:cubicBezTo>
                  <a:pt x="37" y="108"/>
                  <a:pt x="37" y="108"/>
                  <a:pt x="37" y="108"/>
                </a:cubicBezTo>
                <a:cubicBezTo>
                  <a:pt x="36" y="114"/>
                  <a:pt x="36" y="114"/>
                  <a:pt x="36" y="114"/>
                </a:cubicBezTo>
                <a:lnTo>
                  <a:pt x="39" y="114"/>
                </a:lnTo>
                <a:close/>
                <a:moveTo>
                  <a:pt x="62" y="118"/>
                </a:moveTo>
                <a:cubicBezTo>
                  <a:pt x="62" y="120"/>
                  <a:pt x="62" y="120"/>
                  <a:pt x="62" y="120"/>
                </a:cubicBezTo>
                <a:cubicBezTo>
                  <a:pt x="57" y="120"/>
                  <a:pt x="57" y="120"/>
                  <a:pt x="57" y="120"/>
                </a:cubicBezTo>
                <a:cubicBezTo>
                  <a:pt x="56" y="118"/>
                  <a:pt x="56" y="118"/>
                  <a:pt x="56" y="118"/>
                </a:cubicBezTo>
                <a:cubicBezTo>
                  <a:pt x="55" y="115"/>
                  <a:pt x="55" y="115"/>
                  <a:pt x="55" y="115"/>
                </a:cubicBezTo>
                <a:cubicBezTo>
                  <a:pt x="54" y="114"/>
                  <a:pt x="54" y="114"/>
                  <a:pt x="54" y="114"/>
                </a:cubicBezTo>
                <a:cubicBezTo>
                  <a:pt x="53" y="114"/>
                  <a:pt x="53" y="113"/>
                  <a:pt x="53" y="113"/>
                </a:cubicBezTo>
                <a:cubicBezTo>
                  <a:pt x="52" y="113"/>
                  <a:pt x="52" y="113"/>
                  <a:pt x="52" y="113"/>
                </a:cubicBezTo>
                <a:cubicBezTo>
                  <a:pt x="52" y="118"/>
                  <a:pt x="52" y="118"/>
                  <a:pt x="52" y="118"/>
                </a:cubicBezTo>
                <a:cubicBezTo>
                  <a:pt x="52" y="120"/>
                  <a:pt x="52" y="120"/>
                  <a:pt x="52" y="120"/>
                </a:cubicBezTo>
                <a:cubicBezTo>
                  <a:pt x="47" y="120"/>
                  <a:pt x="47" y="120"/>
                  <a:pt x="47" y="120"/>
                </a:cubicBezTo>
                <a:cubicBezTo>
                  <a:pt x="47" y="118"/>
                  <a:pt x="47" y="118"/>
                  <a:pt x="47" y="118"/>
                </a:cubicBezTo>
                <a:cubicBezTo>
                  <a:pt x="47" y="104"/>
                  <a:pt x="47" y="104"/>
                  <a:pt x="47" y="104"/>
                </a:cubicBezTo>
                <a:cubicBezTo>
                  <a:pt x="55" y="104"/>
                  <a:pt x="55" y="104"/>
                  <a:pt x="55" y="104"/>
                </a:cubicBezTo>
                <a:cubicBezTo>
                  <a:pt x="57" y="104"/>
                  <a:pt x="58" y="104"/>
                  <a:pt x="59" y="105"/>
                </a:cubicBezTo>
                <a:cubicBezTo>
                  <a:pt x="59" y="105"/>
                  <a:pt x="60" y="105"/>
                  <a:pt x="61" y="106"/>
                </a:cubicBezTo>
                <a:cubicBezTo>
                  <a:pt x="61" y="107"/>
                  <a:pt x="61" y="108"/>
                  <a:pt x="61" y="109"/>
                </a:cubicBezTo>
                <a:cubicBezTo>
                  <a:pt x="61" y="109"/>
                  <a:pt x="61" y="110"/>
                  <a:pt x="61" y="111"/>
                </a:cubicBezTo>
                <a:cubicBezTo>
                  <a:pt x="60" y="111"/>
                  <a:pt x="60" y="112"/>
                  <a:pt x="59" y="112"/>
                </a:cubicBezTo>
                <a:cubicBezTo>
                  <a:pt x="59" y="112"/>
                  <a:pt x="58" y="113"/>
                  <a:pt x="57" y="113"/>
                </a:cubicBezTo>
                <a:cubicBezTo>
                  <a:pt x="58" y="113"/>
                  <a:pt x="58" y="113"/>
                  <a:pt x="59" y="113"/>
                </a:cubicBezTo>
                <a:cubicBezTo>
                  <a:pt x="59" y="114"/>
                  <a:pt x="59" y="114"/>
                  <a:pt x="59" y="114"/>
                </a:cubicBezTo>
                <a:cubicBezTo>
                  <a:pt x="60" y="115"/>
                  <a:pt x="60" y="115"/>
                  <a:pt x="60" y="115"/>
                </a:cubicBezTo>
                <a:lnTo>
                  <a:pt x="62" y="118"/>
                </a:lnTo>
                <a:close/>
                <a:moveTo>
                  <a:pt x="56" y="109"/>
                </a:moveTo>
                <a:cubicBezTo>
                  <a:pt x="56" y="108"/>
                  <a:pt x="56" y="108"/>
                  <a:pt x="56" y="108"/>
                </a:cubicBezTo>
                <a:cubicBezTo>
                  <a:pt x="56" y="108"/>
                  <a:pt x="55" y="107"/>
                  <a:pt x="54" y="107"/>
                </a:cubicBezTo>
                <a:cubicBezTo>
                  <a:pt x="52" y="107"/>
                  <a:pt x="52" y="107"/>
                  <a:pt x="52" y="107"/>
                </a:cubicBezTo>
                <a:cubicBezTo>
                  <a:pt x="52" y="110"/>
                  <a:pt x="52" y="110"/>
                  <a:pt x="52" y="110"/>
                </a:cubicBezTo>
                <a:cubicBezTo>
                  <a:pt x="54" y="110"/>
                  <a:pt x="54" y="110"/>
                  <a:pt x="54" y="110"/>
                </a:cubicBezTo>
                <a:cubicBezTo>
                  <a:pt x="54" y="110"/>
                  <a:pt x="55" y="110"/>
                  <a:pt x="55" y="110"/>
                </a:cubicBezTo>
                <a:cubicBezTo>
                  <a:pt x="56" y="110"/>
                  <a:pt x="56" y="110"/>
                  <a:pt x="56" y="110"/>
                </a:cubicBezTo>
                <a:cubicBezTo>
                  <a:pt x="56" y="110"/>
                  <a:pt x="56" y="109"/>
                  <a:pt x="56" y="109"/>
                </a:cubicBezTo>
                <a:close/>
                <a:moveTo>
                  <a:pt x="73" y="116"/>
                </a:moveTo>
                <a:cubicBezTo>
                  <a:pt x="72" y="116"/>
                  <a:pt x="72" y="116"/>
                  <a:pt x="71" y="116"/>
                </a:cubicBezTo>
                <a:cubicBezTo>
                  <a:pt x="70" y="116"/>
                  <a:pt x="69" y="116"/>
                  <a:pt x="69" y="115"/>
                </a:cubicBezTo>
                <a:cubicBezTo>
                  <a:pt x="68" y="115"/>
                  <a:pt x="68" y="114"/>
                  <a:pt x="68" y="112"/>
                </a:cubicBezTo>
                <a:cubicBezTo>
                  <a:pt x="68" y="111"/>
                  <a:pt x="68" y="109"/>
                  <a:pt x="68" y="109"/>
                </a:cubicBezTo>
                <a:cubicBezTo>
                  <a:pt x="69" y="108"/>
                  <a:pt x="70" y="108"/>
                  <a:pt x="71" y="108"/>
                </a:cubicBezTo>
                <a:cubicBezTo>
                  <a:pt x="71" y="108"/>
                  <a:pt x="72" y="108"/>
                  <a:pt x="72" y="108"/>
                </a:cubicBezTo>
                <a:cubicBezTo>
                  <a:pt x="73" y="108"/>
                  <a:pt x="73" y="108"/>
                  <a:pt x="73" y="109"/>
                </a:cubicBezTo>
                <a:cubicBezTo>
                  <a:pt x="73" y="109"/>
                  <a:pt x="74" y="109"/>
                  <a:pt x="74" y="110"/>
                </a:cubicBezTo>
                <a:cubicBezTo>
                  <a:pt x="78" y="109"/>
                  <a:pt x="78" y="109"/>
                  <a:pt x="78" y="109"/>
                </a:cubicBezTo>
                <a:cubicBezTo>
                  <a:pt x="77" y="107"/>
                  <a:pt x="77" y="106"/>
                  <a:pt x="75" y="105"/>
                </a:cubicBezTo>
                <a:cubicBezTo>
                  <a:pt x="74" y="104"/>
                  <a:pt x="73" y="104"/>
                  <a:pt x="71" y="104"/>
                </a:cubicBezTo>
                <a:cubicBezTo>
                  <a:pt x="68" y="104"/>
                  <a:pt x="66" y="105"/>
                  <a:pt x="65" y="106"/>
                </a:cubicBezTo>
                <a:cubicBezTo>
                  <a:pt x="64" y="107"/>
                  <a:pt x="63" y="109"/>
                  <a:pt x="63" y="112"/>
                </a:cubicBezTo>
                <a:cubicBezTo>
                  <a:pt x="63" y="114"/>
                  <a:pt x="63" y="115"/>
                  <a:pt x="64" y="117"/>
                </a:cubicBezTo>
                <a:cubicBezTo>
                  <a:pt x="64" y="117"/>
                  <a:pt x="65" y="117"/>
                  <a:pt x="65" y="118"/>
                </a:cubicBezTo>
                <a:cubicBezTo>
                  <a:pt x="66" y="118"/>
                  <a:pt x="66" y="119"/>
                  <a:pt x="67" y="119"/>
                </a:cubicBezTo>
                <a:cubicBezTo>
                  <a:pt x="68" y="120"/>
                  <a:pt x="69" y="120"/>
                  <a:pt x="71" y="120"/>
                </a:cubicBezTo>
                <a:cubicBezTo>
                  <a:pt x="72" y="120"/>
                  <a:pt x="74" y="120"/>
                  <a:pt x="74" y="119"/>
                </a:cubicBezTo>
                <a:cubicBezTo>
                  <a:pt x="75" y="119"/>
                  <a:pt x="76" y="118"/>
                  <a:pt x="76" y="118"/>
                </a:cubicBezTo>
                <a:cubicBezTo>
                  <a:pt x="77" y="118"/>
                  <a:pt x="77" y="118"/>
                  <a:pt x="77" y="118"/>
                </a:cubicBezTo>
                <a:cubicBezTo>
                  <a:pt x="77" y="117"/>
                  <a:pt x="78" y="116"/>
                  <a:pt x="78" y="115"/>
                </a:cubicBezTo>
                <a:cubicBezTo>
                  <a:pt x="74" y="113"/>
                  <a:pt x="74" y="113"/>
                  <a:pt x="74" y="113"/>
                </a:cubicBezTo>
                <a:cubicBezTo>
                  <a:pt x="74" y="114"/>
                  <a:pt x="73" y="115"/>
                  <a:pt x="73" y="116"/>
                </a:cubicBezTo>
                <a:close/>
                <a:moveTo>
                  <a:pt x="94" y="106"/>
                </a:moveTo>
                <a:cubicBezTo>
                  <a:pt x="95" y="107"/>
                  <a:pt x="96" y="109"/>
                  <a:pt x="96" y="112"/>
                </a:cubicBezTo>
                <a:cubicBezTo>
                  <a:pt x="96" y="114"/>
                  <a:pt x="95" y="115"/>
                  <a:pt x="95" y="116"/>
                </a:cubicBezTo>
                <a:cubicBezTo>
                  <a:pt x="94" y="117"/>
                  <a:pt x="94" y="117"/>
                  <a:pt x="94" y="118"/>
                </a:cubicBezTo>
                <a:cubicBezTo>
                  <a:pt x="93" y="118"/>
                  <a:pt x="93" y="119"/>
                  <a:pt x="92" y="119"/>
                </a:cubicBezTo>
                <a:cubicBezTo>
                  <a:pt x="91" y="120"/>
                  <a:pt x="90" y="120"/>
                  <a:pt x="88" y="120"/>
                </a:cubicBezTo>
                <a:cubicBezTo>
                  <a:pt x="86" y="120"/>
                  <a:pt x="85" y="120"/>
                  <a:pt x="84" y="119"/>
                </a:cubicBezTo>
                <a:cubicBezTo>
                  <a:pt x="83" y="119"/>
                  <a:pt x="82" y="118"/>
                  <a:pt x="82" y="118"/>
                </a:cubicBezTo>
                <a:cubicBezTo>
                  <a:pt x="81" y="117"/>
                  <a:pt x="81" y="117"/>
                  <a:pt x="81" y="116"/>
                </a:cubicBezTo>
                <a:cubicBezTo>
                  <a:pt x="80" y="115"/>
                  <a:pt x="80" y="114"/>
                  <a:pt x="80" y="112"/>
                </a:cubicBezTo>
                <a:cubicBezTo>
                  <a:pt x="80" y="109"/>
                  <a:pt x="80" y="107"/>
                  <a:pt x="82" y="106"/>
                </a:cubicBezTo>
                <a:cubicBezTo>
                  <a:pt x="83" y="105"/>
                  <a:pt x="85" y="104"/>
                  <a:pt x="88" y="104"/>
                </a:cubicBezTo>
                <a:cubicBezTo>
                  <a:pt x="90" y="104"/>
                  <a:pt x="92" y="105"/>
                  <a:pt x="94" y="106"/>
                </a:cubicBezTo>
                <a:close/>
                <a:moveTo>
                  <a:pt x="91" y="112"/>
                </a:moveTo>
                <a:cubicBezTo>
                  <a:pt x="91" y="110"/>
                  <a:pt x="91" y="109"/>
                  <a:pt x="90" y="109"/>
                </a:cubicBezTo>
                <a:cubicBezTo>
                  <a:pt x="89" y="108"/>
                  <a:pt x="89" y="108"/>
                  <a:pt x="88" y="108"/>
                </a:cubicBezTo>
                <a:cubicBezTo>
                  <a:pt x="87" y="108"/>
                  <a:pt x="86" y="108"/>
                  <a:pt x="85" y="109"/>
                </a:cubicBezTo>
                <a:cubicBezTo>
                  <a:pt x="85" y="109"/>
                  <a:pt x="84" y="110"/>
                  <a:pt x="84" y="112"/>
                </a:cubicBezTo>
                <a:cubicBezTo>
                  <a:pt x="84" y="114"/>
                  <a:pt x="85" y="115"/>
                  <a:pt x="85" y="115"/>
                </a:cubicBezTo>
                <a:cubicBezTo>
                  <a:pt x="86" y="116"/>
                  <a:pt x="87" y="116"/>
                  <a:pt x="88" y="116"/>
                </a:cubicBezTo>
                <a:cubicBezTo>
                  <a:pt x="89" y="116"/>
                  <a:pt x="89" y="116"/>
                  <a:pt x="90" y="115"/>
                </a:cubicBezTo>
                <a:cubicBezTo>
                  <a:pt x="91" y="115"/>
                  <a:pt x="91" y="113"/>
                  <a:pt x="91" y="112"/>
                </a:cubicBezTo>
                <a:close/>
                <a:moveTo>
                  <a:pt x="112" y="109"/>
                </a:moveTo>
                <a:cubicBezTo>
                  <a:pt x="112" y="110"/>
                  <a:pt x="112" y="111"/>
                  <a:pt x="112" y="112"/>
                </a:cubicBezTo>
                <a:cubicBezTo>
                  <a:pt x="112" y="114"/>
                  <a:pt x="112" y="115"/>
                  <a:pt x="112" y="116"/>
                </a:cubicBezTo>
                <a:cubicBezTo>
                  <a:pt x="112" y="117"/>
                  <a:pt x="111" y="117"/>
                  <a:pt x="110" y="118"/>
                </a:cubicBezTo>
                <a:cubicBezTo>
                  <a:pt x="110" y="118"/>
                  <a:pt x="110" y="118"/>
                  <a:pt x="110" y="118"/>
                </a:cubicBezTo>
                <a:cubicBezTo>
                  <a:pt x="110" y="119"/>
                  <a:pt x="109" y="119"/>
                  <a:pt x="108" y="119"/>
                </a:cubicBezTo>
                <a:cubicBezTo>
                  <a:pt x="107" y="119"/>
                  <a:pt x="106" y="120"/>
                  <a:pt x="105" y="120"/>
                </a:cubicBezTo>
                <a:cubicBezTo>
                  <a:pt x="98" y="120"/>
                  <a:pt x="98" y="120"/>
                  <a:pt x="98" y="120"/>
                </a:cubicBezTo>
                <a:cubicBezTo>
                  <a:pt x="98" y="118"/>
                  <a:pt x="98" y="118"/>
                  <a:pt x="98" y="118"/>
                </a:cubicBezTo>
                <a:cubicBezTo>
                  <a:pt x="98" y="104"/>
                  <a:pt x="98" y="104"/>
                  <a:pt x="98" y="104"/>
                </a:cubicBezTo>
                <a:cubicBezTo>
                  <a:pt x="105" y="104"/>
                  <a:pt x="105" y="104"/>
                  <a:pt x="105" y="104"/>
                </a:cubicBezTo>
                <a:cubicBezTo>
                  <a:pt x="107" y="104"/>
                  <a:pt x="108" y="104"/>
                  <a:pt x="109" y="105"/>
                </a:cubicBezTo>
                <a:cubicBezTo>
                  <a:pt x="110" y="105"/>
                  <a:pt x="110" y="106"/>
                  <a:pt x="111" y="106"/>
                </a:cubicBezTo>
                <a:cubicBezTo>
                  <a:pt x="111" y="107"/>
                  <a:pt x="112" y="108"/>
                  <a:pt x="112" y="109"/>
                </a:cubicBezTo>
                <a:close/>
                <a:moveTo>
                  <a:pt x="108" y="112"/>
                </a:moveTo>
                <a:cubicBezTo>
                  <a:pt x="108" y="110"/>
                  <a:pt x="107" y="109"/>
                  <a:pt x="107" y="109"/>
                </a:cubicBezTo>
                <a:cubicBezTo>
                  <a:pt x="106" y="108"/>
                  <a:pt x="105" y="108"/>
                  <a:pt x="104" y="108"/>
                </a:cubicBezTo>
                <a:cubicBezTo>
                  <a:pt x="103" y="108"/>
                  <a:pt x="103" y="108"/>
                  <a:pt x="103" y="108"/>
                </a:cubicBezTo>
                <a:cubicBezTo>
                  <a:pt x="103" y="116"/>
                  <a:pt x="103" y="116"/>
                  <a:pt x="103" y="116"/>
                </a:cubicBezTo>
                <a:cubicBezTo>
                  <a:pt x="104" y="116"/>
                  <a:pt x="104" y="116"/>
                  <a:pt x="104" y="116"/>
                </a:cubicBezTo>
                <a:cubicBezTo>
                  <a:pt x="105" y="116"/>
                  <a:pt x="106" y="116"/>
                  <a:pt x="106" y="116"/>
                </a:cubicBezTo>
                <a:cubicBezTo>
                  <a:pt x="107" y="116"/>
                  <a:pt x="107" y="115"/>
                  <a:pt x="107" y="115"/>
                </a:cubicBezTo>
                <a:cubicBezTo>
                  <a:pt x="108" y="114"/>
                  <a:pt x="108" y="113"/>
                  <a:pt x="108" y="112"/>
                </a:cubicBezTo>
                <a:close/>
                <a:moveTo>
                  <a:pt x="120" y="113"/>
                </a:moveTo>
                <a:cubicBezTo>
                  <a:pt x="127" y="113"/>
                  <a:pt x="127" y="113"/>
                  <a:pt x="127" y="113"/>
                </a:cubicBezTo>
                <a:cubicBezTo>
                  <a:pt x="127" y="110"/>
                  <a:pt x="127" y="110"/>
                  <a:pt x="127" y="110"/>
                </a:cubicBezTo>
                <a:cubicBezTo>
                  <a:pt x="120" y="110"/>
                  <a:pt x="120" y="110"/>
                  <a:pt x="120" y="110"/>
                </a:cubicBezTo>
                <a:cubicBezTo>
                  <a:pt x="120" y="108"/>
                  <a:pt x="120" y="108"/>
                  <a:pt x="120" y="108"/>
                </a:cubicBezTo>
                <a:cubicBezTo>
                  <a:pt x="128" y="108"/>
                  <a:pt x="128" y="108"/>
                  <a:pt x="128" y="108"/>
                </a:cubicBezTo>
                <a:cubicBezTo>
                  <a:pt x="128" y="104"/>
                  <a:pt x="128" y="104"/>
                  <a:pt x="128" y="104"/>
                </a:cubicBezTo>
                <a:cubicBezTo>
                  <a:pt x="115" y="104"/>
                  <a:pt x="115" y="104"/>
                  <a:pt x="115" y="104"/>
                </a:cubicBezTo>
                <a:cubicBezTo>
                  <a:pt x="115" y="118"/>
                  <a:pt x="115" y="118"/>
                  <a:pt x="115" y="118"/>
                </a:cubicBezTo>
                <a:cubicBezTo>
                  <a:pt x="115" y="120"/>
                  <a:pt x="115" y="120"/>
                  <a:pt x="115" y="120"/>
                </a:cubicBezTo>
                <a:cubicBezTo>
                  <a:pt x="128" y="120"/>
                  <a:pt x="128" y="120"/>
                  <a:pt x="128" y="120"/>
                </a:cubicBezTo>
                <a:cubicBezTo>
                  <a:pt x="128" y="118"/>
                  <a:pt x="128" y="118"/>
                  <a:pt x="128" y="118"/>
                </a:cubicBezTo>
                <a:cubicBezTo>
                  <a:pt x="128" y="116"/>
                  <a:pt x="128" y="116"/>
                  <a:pt x="128" y="116"/>
                </a:cubicBezTo>
                <a:cubicBezTo>
                  <a:pt x="120" y="116"/>
                  <a:pt x="120" y="116"/>
                  <a:pt x="120" y="116"/>
                </a:cubicBezTo>
                <a:lnTo>
                  <a:pt x="120" y="113"/>
                </a:lnTo>
                <a:close/>
              </a:path>
            </a:pathLst>
          </a:custGeom>
          <a:solidFill>
            <a:schemeClr val="bg1"/>
          </a:solidFill>
          <a:ln>
            <a:noFill/>
          </a:ln>
        </p:spPr>
        <p:txBody>
          <a:bodyPr vert="horz" wrap="square" lIns="91440" tIns="45720" rIns="91440" bIns="45720" numCol="1" anchor="t" anchorCtr="0" compatLnSpc="1"/>
          <a:lstStyle/>
          <a:p>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21" name="Freeform 8"/>
          <p:cNvSpPr>
            <a:spLocks noEditPoints="1"/>
          </p:cNvSpPr>
          <p:nvPr/>
        </p:nvSpPr>
        <p:spPr bwMode="auto">
          <a:xfrm>
            <a:off x="10877918" y="4840819"/>
            <a:ext cx="307790" cy="326414"/>
          </a:xfrm>
          <a:custGeom>
            <a:avLst/>
            <a:gdLst>
              <a:gd name="T0" fmla="*/ 71 w 133"/>
              <a:gd name="T1" fmla="*/ 114 h 141"/>
              <a:gd name="T2" fmla="*/ 13 w 133"/>
              <a:gd name="T3" fmla="*/ 113 h 141"/>
              <a:gd name="T4" fmla="*/ 9 w 133"/>
              <a:gd name="T5" fmla="*/ 15 h 141"/>
              <a:gd name="T6" fmla="*/ 78 w 133"/>
              <a:gd name="T7" fmla="*/ 11 h 141"/>
              <a:gd name="T8" fmla="*/ 82 w 133"/>
              <a:gd name="T9" fmla="*/ 87 h 141"/>
              <a:gd name="T10" fmla="*/ 89 w 133"/>
              <a:gd name="T11" fmla="*/ 86 h 141"/>
              <a:gd name="T12" fmla="*/ 91 w 133"/>
              <a:gd name="T13" fmla="*/ 13 h 141"/>
              <a:gd name="T14" fmla="*/ 13 w 133"/>
              <a:gd name="T15" fmla="*/ 0 h 141"/>
              <a:gd name="T16" fmla="*/ 0 w 133"/>
              <a:gd name="T17" fmla="*/ 120 h 141"/>
              <a:gd name="T18" fmla="*/ 62 w 133"/>
              <a:gd name="T19" fmla="*/ 133 h 141"/>
              <a:gd name="T20" fmla="*/ 70 w 133"/>
              <a:gd name="T21" fmla="*/ 114 h 141"/>
              <a:gd name="T22" fmla="*/ 52 w 133"/>
              <a:gd name="T23" fmla="*/ 4 h 141"/>
              <a:gd name="T24" fmla="*/ 52 w 133"/>
              <a:gd name="T25" fmla="*/ 6 h 141"/>
              <a:gd name="T26" fmla="*/ 38 w 133"/>
              <a:gd name="T27" fmla="*/ 5 h 141"/>
              <a:gd name="T28" fmla="*/ 46 w 133"/>
              <a:gd name="T29" fmla="*/ 129 h 141"/>
              <a:gd name="T30" fmla="*/ 46 w 133"/>
              <a:gd name="T31" fmla="*/ 117 h 141"/>
              <a:gd name="T32" fmla="*/ 46 w 133"/>
              <a:gd name="T33" fmla="*/ 129 h 141"/>
              <a:gd name="T34" fmla="*/ 63 w 133"/>
              <a:gd name="T35" fmla="*/ 71 h 141"/>
              <a:gd name="T36" fmla="*/ 68 w 133"/>
              <a:gd name="T37" fmla="*/ 49 h 141"/>
              <a:gd name="T38" fmla="*/ 27 w 133"/>
              <a:gd name="T39" fmla="*/ 69 h 141"/>
              <a:gd name="T40" fmla="*/ 57 w 133"/>
              <a:gd name="T41" fmla="*/ 54 h 141"/>
              <a:gd name="T42" fmla="*/ 61 w 133"/>
              <a:gd name="T43" fmla="*/ 54 h 141"/>
              <a:gd name="T44" fmla="*/ 59 w 133"/>
              <a:gd name="T45" fmla="*/ 66 h 141"/>
              <a:gd name="T46" fmla="*/ 57 w 133"/>
              <a:gd name="T47" fmla="*/ 54 h 141"/>
              <a:gd name="T48" fmla="*/ 50 w 133"/>
              <a:gd name="T49" fmla="*/ 52 h 141"/>
              <a:gd name="T50" fmla="*/ 52 w 133"/>
              <a:gd name="T51" fmla="*/ 64 h 141"/>
              <a:gd name="T52" fmla="*/ 48 w 133"/>
              <a:gd name="T53" fmla="*/ 64 h 141"/>
              <a:gd name="T54" fmla="*/ 39 w 133"/>
              <a:gd name="T55" fmla="*/ 54 h 141"/>
              <a:gd name="T56" fmla="*/ 43 w 133"/>
              <a:gd name="T57" fmla="*/ 54 h 141"/>
              <a:gd name="T58" fmla="*/ 41 w 133"/>
              <a:gd name="T59" fmla="*/ 66 h 141"/>
              <a:gd name="T60" fmla="*/ 39 w 133"/>
              <a:gd name="T61" fmla="*/ 54 h 141"/>
              <a:gd name="T62" fmla="*/ 32 w 133"/>
              <a:gd name="T63" fmla="*/ 52 h 141"/>
              <a:gd name="T64" fmla="*/ 34 w 133"/>
              <a:gd name="T65" fmla="*/ 64 h 141"/>
              <a:gd name="T66" fmla="*/ 30 w 133"/>
              <a:gd name="T67" fmla="*/ 64 h 141"/>
              <a:gd name="T68" fmla="*/ 68 w 133"/>
              <a:gd name="T69" fmla="*/ 48 h 141"/>
              <a:gd name="T70" fmla="*/ 19 w 133"/>
              <a:gd name="T71" fmla="*/ 44 h 141"/>
              <a:gd name="T72" fmla="*/ 28 w 133"/>
              <a:gd name="T73" fmla="*/ 40 h 141"/>
              <a:gd name="T74" fmla="*/ 38 w 133"/>
              <a:gd name="T75" fmla="*/ 28 h 141"/>
              <a:gd name="T76" fmla="*/ 41 w 133"/>
              <a:gd name="T77" fmla="*/ 31 h 141"/>
              <a:gd name="T78" fmla="*/ 30 w 133"/>
              <a:gd name="T79" fmla="*/ 40 h 141"/>
              <a:gd name="T80" fmla="*/ 52 w 133"/>
              <a:gd name="T81" fmla="*/ 32 h 141"/>
              <a:gd name="T82" fmla="*/ 50 w 133"/>
              <a:gd name="T83" fmla="*/ 28 h 141"/>
              <a:gd name="T84" fmla="*/ 53 w 133"/>
              <a:gd name="T85" fmla="*/ 31 h 141"/>
              <a:gd name="T86" fmla="*/ 68 w 133"/>
              <a:gd name="T87" fmla="*/ 40 h 141"/>
              <a:gd name="T88" fmla="*/ 68 w 133"/>
              <a:gd name="T89" fmla="*/ 48 h 141"/>
              <a:gd name="T90" fmla="*/ 128 w 133"/>
              <a:gd name="T91" fmla="*/ 127 h 141"/>
              <a:gd name="T92" fmla="*/ 102 w 133"/>
              <a:gd name="T93" fmla="*/ 138 h 141"/>
              <a:gd name="T94" fmla="*/ 97 w 133"/>
              <a:gd name="T95" fmla="*/ 139 h 141"/>
              <a:gd name="T96" fmla="*/ 64 w 133"/>
              <a:gd name="T97" fmla="*/ 124 h 141"/>
              <a:gd name="T98" fmla="*/ 84 w 133"/>
              <a:gd name="T99" fmla="*/ 123 h 141"/>
              <a:gd name="T100" fmla="*/ 81 w 133"/>
              <a:gd name="T101" fmla="*/ 119 h 141"/>
              <a:gd name="T102" fmla="*/ 62 w 133"/>
              <a:gd name="T103" fmla="*/ 79 h 141"/>
              <a:gd name="T104" fmla="*/ 83 w 133"/>
              <a:gd name="T105" fmla="*/ 101 h 141"/>
              <a:gd name="T106" fmla="*/ 93 w 133"/>
              <a:gd name="T107" fmla="*/ 94 h 141"/>
              <a:gd name="T108" fmla="*/ 95 w 133"/>
              <a:gd name="T109" fmla="*/ 88 h 141"/>
              <a:gd name="T110" fmla="*/ 105 w 133"/>
              <a:gd name="T111" fmla="*/ 92 h 141"/>
              <a:gd name="T112" fmla="*/ 115 w 133"/>
              <a:gd name="T113" fmla="*/ 86 h 141"/>
              <a:gd name="T114" fmla="*/ 125 w 133"/>
              <a:gd name="T115" fmla="*/ 101 h 141"/>
              <a:gd name="T116" fmla="*/ 130 w 133"/>
              <a:gd name="T117" fmla="*/ 12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3" h="141">
                <a:moveTo>
                  <a:pt x="70" y="114"/>
                </a:moveTo>
                <a:cubicBezTo>
                  <a:pt x="70" y="114"/>
                  <a:pt x="70" y="114"/>
                  <a:pt x="71" y="114"/>
                </a:cubicBezTo>
                <a:cubicBezTo>
                  <a:pt x="70" y="113"/>
                  <a:pt x="70" y="113"/>
                  <a:pt x="70" y="113"/>
                </a:cubicBezTo>
                <a:cubicBezTo>
                  <a:pt x="13" y="113"/>
                  <a:pt x="13" y="113"/>
                  <a:pt x="13" y="113"/>
                </a:cubicBezTo>
                <a:cubicBezTo>
                  <a:pt x="11" y="113"/>
                  <a:pt x="9" y="111"/>
                  <a:pt x="9" y="109"/>
                </a:cubicBezTo>
                <a:cubicBezTo>
                  <a:pt x="9" y="15"/>
                  <a:pt x="9" y="15"/>
                  <a:pt x="9" y="15"/>
                </a:cubicBezTo>
                <a:cubicBezTo>
                  <a:pt x="9" y="13"/>
                  <a:pt x="11" y="11"/>
                  <a:pt x="13" y="11"/>
                </a:cubicBezTo>
                <a:cubicBezTo>
                  <a:pt x="78" y="11"/>
                  <a:pt x="78" y="11"/>
                  <a:pt x="78" y="11"/>
                </a:cubicBezTo>
                <a:cubicBezTo>
                  <a:pt x="80" y="11"/>
                  <a:pt x="82" y="13"/>
                  <a:pt x="82" y="15"/>
                </a:cubicBezTo>
                <a:cubicBezTo>
                  <a:pt x="82" y="87"/>
                  <a:pt x="82" y="87"/>
                  <a:pt x="82" y="87"/>
                </a:cubicBezTo>
                <a:cubicBezTo>
                  <a:pt x="83" y="86"/>
                  <a:pt x="85" y="86"/>
                  <a:pt x="87" y="86"/>
                </a:cubicBezTo>
                <a:cubicBezTo>
                  <a:pt x="88" y="86"/>
                  <a:pt x="89" y="86"/>
                  <a:pt x="89" y="86"/>
                </a:cubicBezTo>
                <a:cubicBezTo>
                  <a:pt x="90" y="85"/>
                  <a:pt x="90" y="84"/>
                  <a:pt x="91" y="84"/>
                </a:cubicBezTo>
                <a:cubicBezTo>
                  <a:pt x="91" y="13"/>
                  <a:pt x="91" y="13"/>
                  <a:pt x="91" y="13"/>
                </a:cubicBezTo>
                <a:cubicBezTo>
                  <a:pt x="91" y="6"/>
                  <a:pt x="85" y="0"/>
                  <a:pt x="78" y="0"/>
                </a:cubicBezTo>
                <a:cubicBezTo>
                  <a:pt x="13" y="0"/>
                  <a:pt x="13" y="0"/>
                  <a:pt x="13" y="0"/>
                </a:cubicBezTo>
                <a:cubicBezTo>
                  <a:pt x="6" y="0"/>
                  <a:pt x="0" y="6"/>
                  <a:pt x="0" y="13"/>
                </a:cubicBezTo>
                <a:cubicBezTo>
                  <a:pt x="0" y="120"/>
                  <a:pt x="0" y="120"/>
                  <a:pt x="0" y="120"/>
                </a:cubicBezTo>
                <a:cubicBezTo>
                  <a:pt x="0" y="127"/>
                  <a:pt x="6" y="133"/>
                  <a:pt x="13" y="133"/>
                </a:cubicBezTo>
                <a:cubicBezTo>
                  <a:pt x="62" y="133"/>
                  <a:pt x="62" y="133"/>
                  <a:pt x="62" y="133"/>
                </a:cubicBezTo>
                <a:cubicBezTo>
                  <a:pt x="59" y="131"/>
                  <a:pt x="58" y="127"/>
                  <a:pt x="59" y="123"/>
                </a:cubicBezTo>
                <a:cubicBezTo>
                  <a:pt x="60" y="118"/>
                  <a:pt x="64" y="114"/>
                  <a:pt x="70" y="114"/>
                </a:cubicBezTo>
                <a:close/>
                <a:moveTo>
                  <a:pt x="39" y="4"/>
                </a:moveTo>
                <a:cubicBezTo>
                  <a:pt x="52" y="4"/>
                  <a:pt x="52" y="4"/>
                  <a:pt x="52" y="4"/>
                </a:cubicBezTo>
                <a:cubicBezTo>
                  <a:pt x="53" y="4"/>
                  <a:pt x="53" y="4"/>
                  <a:pt x="53" y="5"/>
                </a:cubicBezTo>
                <a:cubicBezTo>
                  <a:pt x="53" y="6"/>
                  <a:pt x="53" y="6"/>
                  <a:pt x="52" y="6"/>
                </a:cubicBezTo>
                <a:cubicBezTo>
                  <a:pt x="39" y="6"/>
                  <a:pt x="39" y="6"/>
                  <a:pt x="39" y="6"/>
                </a:cubicBezTo>
                <a:cubicBezTo>
                  <a:pt x="38" y="6"/>
                  <a:pt x="38" y="6"/>
                  <a:pt x="38" y="5"/>
                </a:cubicBezTo>
                <a:cubicBezTo>
                  <a:pt x="38" y="4"/>
                  <a:pt x="38" y="4"/>
                  <a:pt x="39" y="4"/>
                </a:cubicBezTo>
                <a:close/>
                <a:moveTo>
                  <a:pt x="46" y="129"/>
                </a:moveTo>
                <a:cubicBezTo>
                  <a:pt x="42" y="129"/>
                  <a:pt x="39" y="126"/>
                  <a:pt x="39" y="123"/>
                </a:cubicBezTo>
                <a:cubicBezTo>
                  <a:pt x="39" y="120"/>
                  <a:pt x="42" y="117"/>
                  <a:pt x="46" y="117"/>
                </a:cubicBezTo>
                <a:cubicBezTo>
                  <a:pt x="49" y="117"/>
                  <a:pt x="52" y="120"/>
                  <a:pt x="52" y="123"/>
                </a:cubicBezTo>
                <a:cubicBezTo>
                  <a:pt x="52" y="126"/>
                  <a:pt x="49" y="129"/>
                  <a:pt x="46" y="129"/>
                </a:cubicBezTo>
                <a:close/>
                <a:moveTo>
                  <a:pt x="28" y="71"/>
                </a:moveTo>
                <a:cubicBezTo>
                  <a:pt x="63" y="71"/>
                  <a:pt x="63" y="71"/>
                  <a:pt x="63" y="71"/>
                </a:cubicBezTo>
                <a:cubicBezTo>
                  <a:pt x="63" y="71"/>
                  <a:pt x="64" y="70"/>
                  <a:pt x="64" y="69"/>
                </a:cubicBezTo>
                <a:cubicBezTo>
                  <a:pt x="68" y="49"/>
                  <a:pt x="68" y="49"/>
                  <a:pt x="68" y="49"/>
                </a:cubicBezTo>
                <a:cubicBezTo>
                  <a:pt x="23" y="49"/>
                  <a:pt x="23" y="49"/>
                  <a:pt x="23" y="49"/>
                </a:cubicBezTo>
                <a:cubicBezTo>
                  <a:pt x="27" y="69"/>
                  <a:pt x="27" y="69"/>
                  <a:pt x="27" y="69"/>
                </a:cubicBezTo>
                <a:cubicBezTo>
                  <a:pt x="27" y="70"/>
                  <a:pt x="28" y="71"/>
                  <a:pt x="28" y="71"/>
                </a:cubicBezTo>
                <a:close/>
                <a:moveTo>
                  <a:pt x="57" y="54"/>
                </a:moveTo>
                <a:cubicBezTo>
                  <a:pt x="57" y="53"/>
                  <a:pt x="58" y="52"/>
                  <a:pt x="59" y="52"/>
                </a:cubicBezTo>
                <a:cubicBezTo>
                  <a:pt x="60" y="52"/>
                  <a:pt x="61" y="53"/>
                  <a:pt x="61" y="54"/>
                </a:cubicBezTo>
                <a:cubicBezTo>
                  <a:pt x="61" y="64"/>
                  <a:pt x="61" y="64"/>
                  <a:pt x="61" y="64"/>
                </a:cubicBezTo>
                <a:cubicBezTo>
                  <a:pt x="61" y="65"/>
                  <a:pt x="60" y="66"/>
                  <a:pt x="59" y="66"/>
                </a:cubicBezTo>
                <a:cubicBezTo>
                  <a:pt x="58" y="66"/>
                  <a:pt x="57" y="65"/>
                  <a:pt x="57" y="64"/>
                </a:cubicBezTo>
                <a:lnTo>
                  <a:pt x="57" y="54"/>
                </a:lnTo>
                <a:close/>
                <a:moveTo>
                  <a:pt x="48" y="54"/>
                </a:moveTo>
                <a:cubicBezTo>
                  <a:pt x="48" y="53"/>
                  <a:pt x="49" y="52"/>
                  <a:pt x="50" y="52"/>
                </a:cubicBezTo>
                <a:cubicBezTo>
                  <a:pt x="51" y="52"/>
                  <a:pt x="52" y="53"/>
                  <a:pt x="52" y="54"/>
                </a:cubicBezTo>
                <a:cubicBezTo>
                  <a:pt x="52" y="64"/>
                  <a:pt x="52" y="64"/>
                  <a:pt x="52" y="64"/>
                </a:cubicBezTo>
                <a:cubicBezTo>
                  <a:pt x="52" y="65"/>
                  <a:pt x="51" y="66"/>
                  <a:pt x="50" y="66"/>
                </a:cubicBezTo>
                <a:cubicBezTo>
                  <a:pt x="49" y="66"/>
                  <a:pt x="48" y="65"/>
                  <a:pt x="48" y="64"/>
                </a:cubicBezTo>
                <a:lnTo>
                  <a:pt x="48" y="54"/>
                </a:lnTo>
                <a:close/>
                <a:moveTo>
                  <a:pt x="39" y="54"/>
                </a:moveTo>
                <a:cubicBezTo>
                  <a:pt x="39" y="53"/>
                  <a:pt x="40" y="52"/>
                  <a:pt x="41" y="52"/>
                </a:cubicBezTo>
                <a:cubicBezTo>
                  <a:pt x="42" y="52"/>
                  <a:pt x="43" y="53"/>
                  <a:pt x="43" y="54"/>
                </a:cubicBezTo>
                <a:cubicBezTo>
                  <a:pt x="43" y="64"/>
                  <a:pt x="43" y="64"/>
                  <a:pt x="43" y="64"/>
                </a:cubicBezTo>
                <a:cubicBezTo>
                  <a:pt x="43" y="65"/>
                  <a:pt x="42" y="66"/>
                  <a:pt x="41" y="66"/>
                </a:cubicBezTo>
                <a:cubicBezTo>
                  <a:pt x="40" y="66"/>
                  <a:pt x="39" y="65"/>
                  <a:pt x="39" y="64"/>
                </a:cubicBezTo>
                <a:lnTo>
                  <a:pt x="39" y="54"/>
                </a:lnTo>
                <a:close/>
                <a:moveTo>
                  <a:pt x="30" y="54"/>
                </a:moveTo>
                <a:cubicBezTo>
                  <a:pt x="30" y="53"/>
                  <a:pt x="31" y="52"/>
                  <a:pt x="32" y="52"/>
                </a:cubicBezTo>
                <a:cubicBezTo>
                  <a:pt x="33" y="52"/>
                  <a:pt x="34" y="53"/>
                  <a:pt x="34" y="54"/>
                </a:cubicBezTo>
                <a:cubicBezTo>
                  <a:pt x="34" y="64"/>
                  <a:pt x="34" y="64"/>
                  <a:pt x="34" y="64"/>
                </a:cubicBezTo>
                <a:cubicBezTo>
                  <a:pt x="34" y="65"/>
                  <a:pt x="33" y="66"/>
                  <a:pt x="32" y="66"/>
                </a:cubicBezTo>
                <a:cubicBezTo>
                  <a:pt x="31" y="66"/>
                  <a:pt x="30" y="65"/>
                  <a:pt x="30" y="64"/>
                </a:cubicBezTo>
                <a:lnTo>
                  <a:pt x="30" y="54"/>
                </a:lnTo>
                <a:close/>
                <a:moveTo>
                  <a:pt x="68" y="48"/>
                </a:moveTo>
                <a:cubicBezTo>
                  <a:pt x="23" y="48"/>
                  <a:pt x="23" y="48"/>
                  <a:pt x="23" y="48"/>
                </a:cubicBezTo>
                <a:cubicBezTo>
                  <a:pt x="21" y="48"/>
                  <a:pt x="19" y="46"/>
                  <a:pt x="19" y="44"/>
                </a:cubicBezTo>
                <a:cubicBezTo>
                  <a:pt x="19" y="42"/>
                  <a:pt x="21" y="40"/>
                  <a:pt x="23" y="40"/>
                </a:cubicBezTo>
                <a:cubicBezTo>
                  <a:pt x="28" y="40"/>
                  <a:pt x="28" y="40"/>
                  <a:pt x="28" y="40"/>
                </a:cubicBezTo>
                <a:cubicBezTo>
                  <a:pt x="38" y="31"/>
                  <a:pt x="38" y="31"/>
                  <a:pt x="38" y="31"/>
                </a:cubicBezTo>
                <a:cubicBezTo>
                  <a:pt x="37" y="30"/>
                  <a:pt x="37" y="29"/>
                  <a:pt x="38" y="28"/>
                </a:cubicBezTo>
                <a:cubicBezTo>
                  <a:pt x="39" y="27"/>
                  <a:pt x="40" y="27"/>
                  <a:pt x="41" y="28"/>
                </a:cubicBezTo>
                <a:cubicBezTo>
                  <a:pt x="42" y="29"/>
                  <a:pt x="42" y="31"/>
                  <a:pt x="41" y="31"/>
                </a:cubicBezTo>
                <a:cubicBezTo>
                  <a:pt x="41" y="32"/>
                  <a:pt x="40" y="32"/>
                  <a:pt x="39" y="32"/>
                </a:cubicBezTo>
                <a:cubicBezTo>
                  <a:pt x="30" y="40"/>
                  <a:pt x="30" y="40"/>
                  <a:pt x="30" y="40"/>
                </a:cubicBezTo>
                <a:cubicBezTo>
                  <a:pt x="61" y="40"/>
                  <a:pt x="61" y="40"/>
                  <a:pt x="61" y="40"/>
                </a:cubicBezTo>
                <a:cubicBezTo>
                  <a:pt x="52" y="32"/>
                  <a:pt x="52" y="32"/>
                  <a:pt x="52" y="32"/>
                </a:cubicBezTo>
                <a:cubicBezTo>
                  <a:pt x="51" y="32"/>
                  <a:pt x="50" y="32"/>
                  <a:pt x="50" y="31"/>
                </a:cubicBezTo>
                <a:cubicBezTo>
                  <a:pt x="49" y="31"/>
                  <a:pt x="49" y="29"/>
                  <a:pt x="50" y="28"/>
                </a:cubicBezTo>
                <a:cubicBezTo>
                  <a:pt x="51" y="27"/>
                  <a:pt x="52" y="27"/>
                  <a:pt x="53" y="28"/>
                </a:cubicBezTo>
                <a:cubicBezTo>
                  <a:pt x="54" y="29"/>
                  <a:pt x="54" y="30"/>
                  <a:pt x="53" y="31"/>
                </a:cubicBezTo>
                <a:cubicBezTo>
                  <a:pt x="63" y="40"/>
                  <a:pt x="63" y="40"/>
                  <a:pt x="63" y="40"/>
                </a:cubicBezTo>
                <a:cubicBezTo>
                  <a:pt x="68" y="40"/>
                  <a:pt x="68" y="40"/>
                  <a:pt x="68" y="40"/>
                </a:cubicBezTo>
                <a:cubicBezTo>
                  <a:pt x="71" y="40"/>
                  <a:pt x="72" y="42"/>
                  <a:pt x="72" y="44"/>
                </a:cubicBezTo>
                <a:cubicBezTo>
                  <a:pt x="72" y="46"/>
                  <a:pt x="71" y="48"/>
                  <a:pt x="68" y="48"/>
                </a:cubicBezTo>
                <a:close/>
                <a:moveTo>
                  <a:pt x="130" y="120"/>
                </a:moveTo>
                <a:cubicBezTo>
                  <a:pt x="131" y="122"/>
                  <a:pt x="130" y="126"/>
                  <a:pt x="128" y="127"/>
                </a:cubicBezTo>
                <a:cubicBezTo>
                  <a:pt x="109" y="139"/>
                  <a:pt x="109" y="139"/>
                  <a:pt x="109" y="139"/>
                </a:cubicBezTo>
                <a:cubicBezTo>
                  <a:pt x="107" y="141"/>
                  <a:pt x="104" y="140"/>
                  <a:pt x="102" y="138"/>
                </a:cubicBezTo>
                <a:cubicBezTo>
                  <a:pt x="102" y="138"/>
                  <a:pt x="101" y="138"/>
                  <a:pt x="101" y="139"/>
                </a:cubicBezTo>
                <a:cubicBezTo>
                  <a:pt x="100" y="139"/>
                  <a:pt x="98" y="139"/>
                  <a:pt x="97" y="139"/>
                </a:cubicBezTo>
                <a:cubicBezTo>
                  <a:pt x="69" y="132"/>
                  <a:pt x="69" y="132"/>
                  <a:pt x="69" y="132"/>
                </a:cubicBezTo>
                <a:cubicBezTo>
                  <a:pt x="66" y="131"/>
                  <a:pt x="64" y="128"/>
                  <a:pt x="64" y="124"/>
                </a:cubicBezTo>
                <a:cubicBezTo>
                  <a:pt x="65" y="121"/>
                  <a:pt x="68" y="119"/>
                  <a:pt x="71" y="120"/>
                </a:cubicBezTo>
                <a:cubicBezTo>
                  <a:pt x="84" y="123"/>
                  <a:pt x="84" y="123"/>
                  <a:pt x="84" y="123"/>
                </a:cubicBezTo>
                <a:cubicBezTo>
                  <a:pt x="83" y="122"/>
                  <a:pt x="83" y="122"/>
                  <a:pt x="83" y="122"/>
                </a:cubicBezTo>
                <a:cubicBezTo>
                  <a:pt x="81" y="119"/>
                  <a:pt x="81" y="119"/>
                  <a:pt x="81" y="119"/>
                </a:cubicBezTo>
                <a:cubicBezTo>
                  <a:pt x="61" y="88"/>
                  <a:pt x="61" y="88"/>
                  <a:pt x="61" y="88"/>
                </a:cubicBezTo>
                <a:cubicBezTo>
                  <a:pt x="59" y="85"/>
                  <a:pt x="59" y="81"/>
                  <a:pt x="62" y="79"/>
                </a:cubicBezTo>
                <a:cubicBezTo>
                  <a:pt x="65" y="77"/>
                  <a:pt x="68" y="78"/>
                  <a:pt x="70" y="81"/>
                </a:cubicBezTo>
                <a:cubicBezTo>
                  <a:pt x="83" y="101"/>
                  <a:pt x="83" y="101"/>
                  <a:pt x="83" y="101"/>
                </a:cubicBezTo>
                <a:cubicBezTo>
                  <a:pt x="81" y="98"/>
                  <a:pt x="82" y="94"/>
                  <a:pt x="84" y="92"/>
                </a:cubicBezTo>
                <a:cubicBezTo>
                  <a:pt x="87" y="91"/>
                  <a:pt x="91" y="92"/>
                  <a:pt x="93" y="94"/>
                </a:cubicBezTo>
                <a:cubicBezTo>
                  <a:pt x="94" y="96"/>
                  <a:pt x="94" y="96"/>
                  <a:pt x="94" y="96"/>
                </a:cubicBezTo>
                <a:cubicBezTo>
                  <a:pt x="92" y="93"/>
                  <a:pt x="93" y="89"/>
                  <a:pt x="95" y="88"/>
                </a:cubicBezTo>
                <a:cubicBezTo>
                  <a:pt x="98" y="86"/>
                  <a:pt x="102" y="87"/>
                  <a:pt x="104" y="90"/>
                </a:cubicBezTo>
                <a:cubicBezTo>
                  <a:pt x="105" y="92"/>
                  <a:pt x="105" y="92"/>
                  <a:pt x="105" y="92"/>
                </a:cubicBezTo>
                <a:cubicBezTo>
                  <a:pt x="103" y="89"/>
                  <a:pt x="104" y="85"/>
                  <a:pt x="107" y="84"/>
                </a:cubicBezTo>
                <a:cubicBezTo>
                  <a:pt x="109" y="82"/>
                  <a:pt x="113" y="83"/>
                  <a:pt x="115" y="86"/>
                </a:cubicBezTo>
                <a:cubicBezTo>
                  <a:pt x="120" y="94"/>
                  <a:pt x="120" y="94"/>
                  <a:pt x="120" y="94"/>
                </a:cubicBezTo>
                <a:cubicBezTo>
                  <a:pt x="125" y="101"/>
                  <a:pt x="125" y="101"/>
                  <a:pt x="125" y="101"/>
                </a:cubicBezTo>
                <a:cubicBezTo>
                  <a:pt x="130" y="109"/>
                  <a:pt x="130" y="109"/>
                  <a:pt x="130" y="109"/>
                </a:cubicBezTo>
                <a:cubicBezTo>
                  <a:pt x="133" y="113"/>
                  <a:pt x="132" y="117"/>
                  <a:pt x="130" y="120"/>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22" name="Freeform 11"/>
          <p:cNvSpPr>
            <a:spLocks noEditPoints="1"/>
          </p:cNvSpPr>
          <p:nvPr/>
        </p:nvSpPr>
        <p:spPr bwMode="auto">
          <a:xfrm>
            <a:off x="1074996" y="4831507"/>
            <a:ext cx="263682" cy="345038"/>
          </a:xfrm>
          <a:custGeom>
            <a:avLst/>
            <a:gdLst>
              <a:gd name="T0" fmla="*/ 95 w 114"/>
              <a:gd name="T1" fmla="*/ 99 h 149"/>
              <a:gd name="T2" fmla="*/ 93 w 114"/>
              <a:gd name="T3" fmla="*/ 98 h 149"/>
              <a:gd name="T4" fmla="*/ 89 w 114"/>
              <a:gd name="T5" fmla="*/ 96 h 149"/>
              <a:gd name="T6" fmla="*/ 74 w 114"/>
              <a:gd name="T7" fmla="*/ 85 h 149"/>
              <a:gd name="T8" fmla="*/ 90 w 114"/>
              <a:gd name="T9" fmla="*/ 58 h 149"/>
              <a:gd name="T10" fmla="*/ 57 w 114"/>
              <a:gd name="T11" fmla="*/ 1 h 149"/>
              <a:gd name="T12" fmla="*/ 19 w 114"/>
              <a:gd name="T13" fmla="*/ 41 h 149"/>
              <a:gd name="T14" fmla="*/ 42 w 114"/>
              <a:gd name="T15" fmla="*/ 87 h 149"/>
              <a:gd name="T16" fmla="*/ 25 w 114"/>
              <a:gd name="T17" fmla="*/ 96 h 149"/>
              <a:gd name="T18" fmla="*/ 21 w 114"/>
              <a:gd name="T19" fmla="*/ 98 h 149"/>
              <a:gd name="T20" fmla="*/ 19 w 114"/>
              <a:gd name="T21" fmla="*/ 99 h 149"/>
              <a:gd name="T22" fmla="*/ 0 w 114"/>
              <a:gd name="T23" fmla="*/ 123 h 149"/>
              <a:gd name="T24" fmla="*/ 1 w 114"/>
              <a:gd name="T25" fmla="*/ 149 h 149"/>
              <a:gd name="T26" fmla="*/ 113 w 114"/>
              <a:gd name="T27" fmla="*/ 149 h 149"/>
              <a:gd name="T28" fmla="*/ 114 w 114"/>
              <a:gd name="T29" fmla="*/ 147 h 149"/>
              <a:gd name="T30" fmla="*/ 95 w 114"/>
              <a:gd name="T31" fmla="*/ 99 h 149"/>
              <a:gd name="T32" fmla="*/ 82 w 114"/>
              <a:gd name="T33" fmla="*/ 28 h 149"/>
              <a:gd name="T34" fmla="*/ 30 w 114"/>
              <a:gd name="T35" fmla="*/ 26 h 149"/>
              <a:gd name="T36" fmla="*/ 40 w 114"/>
              <a:gd name="T37" fmla="*/ 74 h 149"/>
              <a:gd name="T38" fmla="*/ 33 w 114"/>
              <a:gd name="T39" fmla="*/ 61 h 149"/>
              <a:gd name="T40" fmla="*/ 43 w 114"/>
              <a:gd name="T41" fmla="*/ 25 h 149"/>
              <a:gd name="T42" fmla="*/ 62 w 114"/>
              <a:gd name="T43" fmla="*/ 42 h 149"/>
              <a:gd name="T44" fmla="*/ 50 w 114"/>
              <a:gd name="T45" fmla="*/ 29 h 149"/>
              <a:gd name="T46" fmla="*/ 77 w 114"/>
              <a:gd name="T47" fmla="*/ 43 h 149"/>
              <a:gd name="T48" fmla="*/ 80 w 114"/>
              <a:gd name="T49" fmla="*/ 47 h 149"/>
              <a:gd name="T50" fmla="*/ 67 w 114"/>
              <a:gd name="T51" fmla="*/ 68 h 149"/>
              <a:gd name="T52" fmla="*/ 56 w 114"/>
              <a:gd name="T53" fmla="*/ 70 h 149"/>
              <a:gd name="T54" fmla="*/ 67 w 114"/>
              <a:gd name="T55" fmla="*/ 70 h 149"/>
              <a:gd name="T56" fmla="*/ 81 w 114"/>
              <a:gd name="T57" fmla="*/ 50 h 149"/>
              <a:gd name="T58" fmla="*/ 82 w 114"/>
              <a:gd name="T59" fmla="*/ 57 h 149"/>
              <a:gd name="T60" fmla="*/ 73 w 114"/>
              <a:gd name="T61" fmla="*/ 74 h 149"/>
              <a:gd name="T62" fmla="*/ 73 w 114"/>
              <a:gd name="T63" fmla="*/ 74 h 149"/>
              <a:gd name="T64" fmla="*/ 57 w 114"/>
              <a:gd name="T65" fmla="*/ 85 h 149"/>
              <a:gd name="T66" fmla="*/ 42 w 114"/>
              <a:gd name="T67" fmla="*/ 76 h 149"/>
              <a:gd name="T68" fmla="*/ 79 w 114"/>
              <a:gd name="T69" fmla="*/ 99 h 149"/>
              <a:gd name="T70" fmla="*/ 57 w 114"/>
              <a:gd name="T71" fmla="*/ 113 h 149"/>
              <a:gd name="T72" fmla="*/ 36 w 114"/>
              <a:gd name="T73" fmla="*/ 100 h 149"/>
              <a:gd name="T74" fmla="*/ 41 w 114"/>
              <a:gd name="T75" fmla="*/ 93 h 149"/>
              <a:gd name="T76" fmla="*/ 42 w 114"/>
              <a:gd name="T77" fmla="*/ 92 h 149"/>
              <a:gd name="T78" fmla="*/ 42 w 114"/>
              <a:gd name="T79" fmla="*/ 91 h 149"/>
              <a:gd name="T80" fmla="*/ 43 w 114"/>
              <a:gd name="T81" fmla="*/ 86 h 149"/>
              <a:gd name="T82" fmla="*/ 53 w 114"/>
              <a:gd name="T83" fmla="*/ 86 h 149"/>
              <a:gd name="T84" fmla="*/ 57 w 114"/>
              <a:gd name="T85" fmla="*/ 87 h 149"/>
              <a:gd name="T86" fmla="*/ 73 w 114"/>
              <a:gd name="T87" fmla="*/ 76 h 149"/>
              <a:gd name="T88" fmla="*/ 74 w 114"/>
              <a:gd name="T89" fmla="*/ 92 h 149"/>
              <a:gd name="T90" fmla="*/ 74 w 114"/>
              <a:gd name="T91" fmla="*/ 92 h 149"/>
              <a:gd name="T92" fmla="*/ 75 w 114"/>
              <a:gd name="T93" fmla="*/ 93 h 149"/>
              <a:gd name="T94" fmla="*/ 82 w 114"/>
              <a:gd name="T95" fmla="*/ 9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 h="149">
                <a:moveTo>
                  <a:pt x="95" y="99"/>
                </a:moveTo>
                <a:cubicBezTo>
                  <a:pt x="95" y="99"/>
                  <a:pt x="95" y="99"/>
                  <a:pt x="95" y="99"/>
                </a:cubicBezTo>
                <a:cubicBezTo>
                  <a:pt x="95" y="99"/>
                  <a:pt x="94" y="98"/>
                  <a:pt x="94" y="98"/>
                </a:cubicBezTo>
                <a:cubicBezTo>
                  <a:pt x="93" y="98"/>
                  <a:pt x="93" y="98"/>
                  <a:pt x="93" y="98"/>
                </a:cubicBezTo>
                <a:cubicBezTo>
                  <a:pt x="92" y="97"/>
                  <a:pt x="90" y="97"/>
                  <a:pt x="89" y="96"/>
                </a:cubicBezTo>
                <a:cubicBezTo>
                  <a:pt x="89" y="96"/>
                  <a:pt x="89" y="96"/>
                  <a:pt x="89" y="96"/>
                </a:cubicBezTo>
                <a:cubicBezTo>
                  <a:pt x="84" y="94"/>
                  <a:pt x="80" y="93"/>
                  <a:pt x="75" y="92"/>
                </a:cubicBezTo>
                <a:cubicBezTo>
                  <a:pt x="75" y="90"/>
                  <a:pt x="74" y="88"/>
                  <a:pt x="74" y="85"/>
                </a:cubicBezTo>
                <a:cubicBezTo>
                  <a:pt x="79" y="85"/>
                  <a:pt x="93" y="81"/>
                  <a:pt x="92" y="79"/>
                </a:cubicBezTo>
                <a:cubicBezTo>
                  <a:pt x="87" y="74"/>
                  <a:pt x="89" y="64"/>
                  <a:pt x="90" y="58"/>
                </a:cubicBezTo>
                <a:cubicBezTo>
                  <a:pt x="92" y="44"/>
                  <a:pt x="94" y="38"/>
                  <a:pt x="89" y="22"/>
                </a:cubicBezTo>
                <a:cubicBezTo>
                  <a:pt x="85" y="11"/>
                  <a:pt x="72" y="0"/>
                  <a:pt x="57" y="1"/>
                </a:cubicBezTo>
                <a:cubicBezTo>
                  <a:pt x="51" y="1"/>
                  <a:pt x="46" y="3"/>
                  <a:pt x="40" y="7"/>
                </a:cubicBezTo>
                <a:cubicBezTo>
                  <a:pt x="27" y="9"/>
                  <a:pt x="18" y="20"/>
                  <a:pt x="19" y="41"/>
                </a:cubicBezTo>
                <a:cubicBezTo>
                  <a:pt x="20" y="52"/>
                  <a:pt x="29" y="65"/>
                  <a:pt x="21" y="79"/>
                </a:cubicBezTo>
                <a:cubicBezTo>
                  <a:pt x="19" y="81"/>
                  <a:pt x="34" y="88"/>
                  <a:pt x="42" y="87"/>
                </a:cubicBezTo>
                <a:cubicBezTo>
                  <a:pt x="42" y="89"/>
                  <a:pt x="41" y="90"/>
                  <a:pt x="41" y="91"/>
                </a:cubicBezTo>
                <a:cubicBezTo>
                  <a:pt x="35" y="92"/>
                  <a:pt x="30" y="94"/>
                  <a:pt x="25" y="96"/>
                </a:cubicBezTo>
                <a:cubicBezTo>
                  <a:pt x="25" y="96"/>
                  <a:pt x="25" y="96"/>
                  <a:pt x="25" y="96"/>
                </a:cubicBezTo>
                <a:cubicBezTo>
                  <a:pt x="24" y="97"/>
                  <a:pt x="22" y="97"/>
                  <a:pt x="21" y="98"/>
                </a:cubicBezTo>
                <a:cubicBezTo>
                  <a:pt x="21" y="98"/>
                  <a:pt x="21" y="98"/>
                  <a:pt x="20" y="98"/>
                </a:cubicBezTo>
                <a:cubicBezTo>
                  <a:pt x="20" y="98"/>
                  <a:pt x="19" y="99"/>
                  <a:pt x="19" y="99"/>
                </a:cubicBezTo>
                <a:cubicBezTo>
                  <a:pt x="19" y="99"/>
                  <a:pt x="19" y="99"/>
                  <a:pt x="19" y="99"/>
                </a:cubicBezTo>
                <a:cubicBezTo>
                  <a:pt x="7" y="105"/>
                  <a:pt x="0" y="114"/>
                  <a:pt x="0" y="123"/>
                </a:cubicBezTo>
                <a:cubicBezTo>
                  <a:pt x="0" y="149"/>
                  <a:pt x="0" y="149"/>
                  <a:pt x="0" y="149"/>
                </a:cubicBezTo>
                <a:cubicBezTo>
                  <a:pt x="0" y="149"/>
                  <a:pt x="1" y="149"/>
                  <a:pt x="1" y="149"/>
                </a:cubicBezTo>
                <a:cubicBezTo>
                  <a:pt x="1" y="149"/>
                  <a:pt x="1" y="149"/>
                  <a:pt x="1" y="149"/>
                </a:cubicBezTo>
                <a:cubicBezTo>
                  <a:pt x="113" y="149"/>
                  <a:pt x="113" y="149"/>
                  <a:pt x="113" y="149"/>
                </a:cubicBezTo>
                <a:cubicBezTo>
                  <a:pt x="113" y="149"/>
                  <a:pt x="113" y="148"/>
                  <a:pt x="113" y="148"/>
                </a:cubicBezTo>
                <a:cubicBezTo>
                  <a:pt x="113" y="147"/>
                  <a:pt x="114" y="147"/>
                  <a:pt x="114" y="147"/>
                </a:cubicBezTo>
                <a:cubicBezTo>
                  <a:pt x="114" y="123"/>
                  <a:pt x="114" y="123"/>
                  <a:pt x="114" y="123"/>
                </a:cubicBezTo>
                <a:cubicBezTo>
                  <a:pt x="114" y="114"/>
                  <a:pt x="107" y="105"/>
                  <a:pt x="95" y="99"/>
                </a:cubicBezTo>
                <a:close/>
                <a:moveTo>
                  <a:pt x="59" y="7"/>
                </a:moveTo>
                <a:cubicBezTo>
                  <a:pt x="70" y="8"/>
                  <a:pt x="78" y="17"/>
                  <a:pt x="82" y="28"/>
                </a:cubicBezTo>
                <a:cubicBezTo>
                  <a:pt x="77" y="20"/>
                  <a:pt x="69" y="14"/>
                  <a:pt x="59" y="12"/>
                </a:cubicBezTo>
                <a:cubicBezTo>
                  <a:pt x="47" y="11"/>
                  <a:pt x="36" y="17"/>
                  <a:pt x="30" y="26"/>
                </a:cubicBezTo>
                <a:cubicBezTo>
                  <a:pt x="34" y="13"/>
                  <a:pt x="46" y="5"/>
                  <a:pt x="59" y="7"/>
                </a:cubicBezTo>
                <a:close/>
                <a:moveTo>
                  <a:pt x="40" y="74"/>
                </a:moveTo>
                <a:cubicBezTo>
                  <a:pt x="40" y="73"/>
                  <a:pt x="40" y="73"/>
                  <a:pt x="40" y="73"/>
                </a:cubicBezTo>
                <a:cubicBezTo>
                  <a:pt x="37" y="69"/>
                  <a:pt x="34" y="65"/>
                  <a:pt x="33" y="61"/>
                </a:cubicBezTo>
                <a:cubicBezTo>
                  <a:pt x="32" y="56"/>
                  <a:pt x="32" y="52"/>
                  <a:pt x="33" y="47"/>
                </a:cubicBezTo>
                <a:cubicBezTo>
                  <a:pt x="34" y="39"/>
                  <a:pt x="37" y="32"/>
                  <a:pt x="43" y="25"/>
                </a:cubicBezTo>
                <a:cubicBezTo>
                  <a:pt x="44" y="28"/>
                  <a:pt x="46" y="30"/>
                  <a:pt x="48" y="33"/>
                </a:cubicBezTo>
                <a:cubicBezTo>
                  <a:pt x="51" y="37"/>
                  <a:pt x="56" y="41"/>
                  <a:pt x="62" y="42"/>
                </a:cubicBezTo>
                <a:cubicBezTo>
                  <a:pt x="59" y="40"/>
                  <a:pt x="55" y="37"/>
                  <a:pt x="52" y="32"/>
                </a:cubicBezTo>
                <a:cubicBezTo>
                  <a:pt x="52" y="31"/>
                  <a:pt x="51" y="30"/>
                  <a:pt x="50" y="29"/>
                </a:cubicBezTo>
                <a:cubicBezTo>
                  <a:pt x="51" y="30"/>
                  <a:pt x="52" y="31"/>
                  <a:pt x="53" y="32"/>
                </a:cubicBezTo>
                <a:cubicBezTo>
                  <a:pt x="62" y="39"/>
                  <a:pt x="73" y="42"/>
                  <a:pt x="77" y="43"/>
                </a:cubicBezTo>
                <a:cubicBezTo>
                  <a:pt x="72" y="40"/>
                  <a:pt x="68" y="37"/>
                  <a:pt x="64" y="33"/>
                </a:cubicBezTo>
                <a:cubicBezTo>
                  <a:pt x="70" y="36"/>
                  <a:pt x="75" y="39"/>
                  <a:pt x="80" y="47"/>
                </a:cubicBezTo>
                <a:cubicBezTo>
                  <a:pt x="80" y="47"/>
                  <a:pt x="80" y="47"/>
                  <a:pt x="80" y="47"/>
                </a:cubicBezTo>
                <a:cubicBezTo>
                  <a:pt x="80" y="56"/>
                  <a:pt x="74" y="64"/>
                  <a:pt x="67" y="68"/>
                </a:cubicBezTo>
                <a:cubicBezTo>
                  <a:pt x="66" y="66"/>
                  <a:pt x="64" y="65"/>
                  <a:pt x="62" y="65"/>
                </a:cubicBezTo>
                <a:cubicBezTo>
                  <a:pt x="59" y="65"/>
                  <a:pt x="56" y="67"/>
                  <a:pt x="56" y="70"/>
                </a:cubicBezTo>
                <a:cubicBezTo>
                  <a:pt x="56" y="72"/>
                  <a:pt x="59" y="74"/>
                  <a:pt x="62" y="74"/>
                </a:cubicBezTo>
                <a:cubicBezTo>
                  <a:pt x="65" y="74"/>
                  <a:pt x="67" y="72"/>
                  <a:pt x="67" y="70"/>
                </a:cubicBezTo>
                <a:cubicBezTo>
                  <a:pt x="67" y="69"/>
                  <a:pt x="67" y="69"/>
                  <a:pt x="67" y="69"/>
                </a:cubicBezTo>
                <a:cubicBezTo>
                  <a:pt x="75" y="65"/>
                  <a:pt x="80" y="58"/>
                  <a:pt x="81" y="50"/>
                </a:cubicBezTo>
                <a:cubicBezTo>
                  <a:pt x="81" y="50"/>
                  <a:pt x="81" y="50"/>
                  <a:pt x="81" y="50"/>
                </a:cubicBezTo>
                <a:cubicBezTo>
                  <a:pt x="82" y="52"/>
                  <a:pt x="82" y="54"/>
                  <a:pt x="82" y="57"/>
                </a:cubicBezTo>
                <a:cubicBezTo>
                  <a:pt x="81" y="62"/>
                  <a:pt x="78" y="68"/>
                  <a:pt x="74" y="73"/>
                </a:cubicBezTo>
                <a:cubicBezTo>
                  <a:pt x="74" y="73"/>
                  <a:pt x="74" y="73"/>
                  <a:pt x="73" y="74"/>
                </a:cubicBezTo>
                <a:cubicBezTo>
                  <a:pt x="73" y="74"/>
                  <a:pt x="73" y="74"/>
                  <a:pt x="73" y="74"/>
                </a:cubicBezTo>
                <a:cubicBezTo>
                  <a:pt x="73" y="74"/>
                  <a:pt x="73" y="74"/>
                  <a:pt x="73" y="74"/>
                </a:cubicBezTo>
                <a:cubicBezTo>
                  <a:pt x="68" y="80"/>
                  <a:pt x="63" y="84"/>
                  <a:pt x="59" y="85"/>
                </a:cubicBezTo>
                <a:cubicBezTo>
                  <a:pt x="58" y="85"/>
                  <a:pt x="58" y="86"/>
                  <a:pt x="57" y="85"/>
                </a:cubicBezTo>
                <a:cubicBezTo>
                  <a:pt x="57" y="85"/>
                  <a:pt x="56" y="85"/>
                  <a:pt x="56" y="85"/>
                </a:cubicBezTo>
                <a:cubicBezTo>
                  <a:pt x="52" y="85"/>
                  <a:pt x="47" y="81"/>
                  <a:pt x="42" y="76"/>
                </a:cubicBezTo>
                <a:cubicBezTo>
                  <a:pt x="42" y="75"/>
                  <a:pt x="41" y="74"/>
                  <a:pt x="40" y="74"/>
                </a:cubicBezTo>
                <a:close/>
                <a:moveTo>
                  <a:pt x="79" y="99"/>
                </a:moveTo>
                <a:cubicBezTo>
                  <a:pt x="78" y="99"/>
                  <a:pt x="78" y="99"/>
                  <a:pt x="78" y="100"/>
                </a:cubicBezTo>
                <a:cubicBezTo>
                  <a:pt x="72" y="106"/>
                  <a:pt x="65" y="113"/>
                  <a:pt x="57" y="113"/>
                </a:cubicBezTo>
                <a:cubicBezTo>
                  <a:pt x="50" y="113"/>
                  <a:pt x="43" y="107"/>
                  <a:pt x="37" y="101"/>
                </a:cubicBezTo>
                <a:cubicBezTo>
                  <a:pt x="37" y="100"/>
                  <a:pt x="37" y="100"/>
                  <a:pt x="36" y="100"/>
                </a:cubicBezTo>
                <a:cubicBezTo>
                  <a:pt x="35" y="98"/>
                  <a:pt x="33" y="97"/>
                  <a:pt x="32" y="95"/>
                </a:cubicBezTo>
                <a:cubicBezTo>
                  <a:pt x="35" y="94"/>
                  <a:pt x="38" y="94"/>
                  <a:pt x="41" y="93"/>
                </a:cubicBezTo>
                <a:cubicBezTo>
                  <a:pt x="41" y="93"/>
                  <a:pt x="42" y="93"/>
                  <a:pt x="42" y="93"/>
                </a:cubicBezTo>
                <a:cubicBezTo>
                  <a:pt x="42" y="93"/>
                  <a:pt x="42" y="93"/>
                  <a:pt x="42" y="92"/>
                </a:cubicBezTo>
                <a:cubicBezTo>
                  <a:pt x="42" y="92"/>
                  <a:pt x="42" y="92"/>
                  <a:pt x="42" y="92"/>
                </a:cubicBezTo>
                <a:cubicBezTo>
                  <a:pt x="42" y="92"/>
                  <a:pt x="42" y="92"/>
                  <a:pt x="42" y="91"/>
                </a:cubicBezTo>
                <a:cubicBezTo>
                  <a:pt x="42" y="91"/>
                  <a:pt x="42" y="91"/>
                  <a:pt x="42" y="91"/>
                </a:cubicBezTo>
                <a:cubicBezTo>
                  <a:pt x="43" y="90"/>
                  <a:pt x="43" y="88"/>
                  <a:pt x="43" y="86"/>
                </a:cubicBezTo>
                <a:cubicBezTo>
                  <a:pt x="43" y="83"/>
                  <a:pt x="43" y="80"/>
                  <a:pt x="42" y="78"/>
                </a:cubicBezTo>
                <a:cubicBezTo>
                  <a:pt x="46" y="81"/>
                  <a:pt x="50" y="84"/>
                  <a:pt x="53" y="86"/>
                </a:cubicBezTo>
                <a:cubicBezTo>
                  <a:pt x="55" y="86"/>
                  <a:pt x="56" y="87"/>
                  <a:pt x="57" y="87"/>
                </a:cubicBezTo>
                <a:cubicBezTo>
                  <a:pt x="57" y="87"/>
                  <a:pt x="57" y="87"/>
                  <a:pt x="57" y="87"/>
                </a:cubicBezTo>
                <a:cubicBezTo>
                  <a:pt x="59" y="87"/>
                  <a:pt x="61" y="86"/>
                  <a:pt x="62" y="85"/>
                </a:cubicBezTo>
                <a:cubicBezTo>
                  <a:pt x="66" y="83"/>
                  <a:pt x="69" y="80"/>
                  <a:pt x="73" y="76"/>
                </a:cubicBezTo>
                <a:cubicBezTo>
                  <a:pt x="73" y="79"/>
                  <a:pt x="73" y="85"/>
                  <a:pt x="73" y="85"/>
                </a:cubicBezTo>
                <a:cubicBezTo>
                  <a:pt x="73" y="85"/>
                  <a:pt x="73" y="90"/>
                  <a:pt x="74" y="92"/>
                </a:cubicBezTo>
                <a:cubicBezTo>
                  <a:pt x="74" y="92"/>
                  <a:pt x="74" y="92"/>
                  <a:pt x="74" y="92"/>
                </a:cubicBezTo>
                <a:cubicBezTo>
                  <a:pt x="74" y="92"/>
                  <a:pt x="74" y="92"/>
                  <a:pt x="74" y="92"/>
                </a:cubicBezTo>
                <a:cubicBezTo>
                  <a:pt x="74" y="93"/>
                  <a:pt x="74" y="93"/>
                  <a:pt x="74" y="93"/>
                </a:cubicBezTo>
                <a:cubicBezTo>
                  <a:pt x="74" y="93"/>
                  <a:pt x="75" y="93"/>
                  <a:pt x="75" y="93"/>
                </a:cubicBezTo>
                <a:cubicBezTo>
                  <a:pt x="75" y="93"/>
                  <a:pt x="75" y="94"/>
                  <a:pt x="76" y="94"/>
                </a:cubicBezTo>
                <a:cubicBezTo>
                  <a:pt x="78" y="94"/>
                  <a:pt x="80" y="94"/>
                  <a:pt x="82" y="95"/>
                </a:cubicBezTo>
                <a:cubicBezTo>
                  <a:pt x="81" y="96"/>
                  <a:pt x="80" y="98"/>
                  <a:pt x="79" y="99"/>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23" name="Freeform 26"/>
          <p:cNvSpPr>
            <a:spLocks noEditPoints="1"/>
          </p:cNvSpPr>
          <p:nvPr/>
        </p:nvSpPr>
        <p:spPr bwMode="auto">
          <a:xfrm>
            <a:off x="1070586" y="2324822"/>
            <a:ext cx="272502" cy="326414"/>
          </a:xfrm>
          <a:custGeom>
            <a:avLst/>
            <a:gdLst>
              <a:gd name="T0" fmla="*/ 11 w 118"/>
              <a:gd name="T1" fmla="*/ 90 h 141"/>
              <a:gd name="T2" fmla="*/ 13 w 118"/>
              <a:gd name="T3" fmla="*/ 121 h 141"/>
              <a:gd name="T4" fmla="*/ 13 w 118"/>
              <a:gd name="T5" fmla="*/ 61 h 141"/>
              <a:gd name="T6" fmla="*/ 16 w 118"/>
              <a:gd name="T7" fmla="*/ 130 h 141"/>
              <a:gd name="T8" fmla="*/ 13 w 118"/>
              <a:gd name="T9" fmla="*/ 110 h 141"/>
              <a:gd name="T10" fmla="*/ 101 w 118"/>
              <a:gd name="T11" fmla="*/ 112 h 141"/>
              <a:gd name="T12" fmla="*/ 101 w 118"/>
              <a:gd name="T13" fmla="*/ 55 h 141"/>
              <a:gd name="T14" fmla="*/ 107 w 118"/>
              <a:gd name="T15" fmla="*/ 127 h 141"/>
              <a:gd name="T16" fmla="*/ 0 w 118"/>
              <a:gd name="T17" fmla="*/ 127 h 141"/>
              <a:gd name="T18" fmla="*/ 73 w 118"/>
              <a:gd name="T19" fmla="*/ 3 h 141"/>
              <a:gd name="T20" fmla="*/ 114 w 118"/>
              <a:gd name="T21" fmla="*/ 62 h 141"/>
              <a:gd name="T22" fmla="*/ 69 w 118"/>
              <a:gd name="T23" fmla="*/ 48 h 141"/>
              <a:gd name="T24" fmla="*/ 47 w 118"/>
              <a:gd name="T25" fmla="*/ 48 h 141"/>
              <a:gd name="T26" fmla="*/ 53 w 118"/>
              <a:gd name="T27" fmla="*/ 40 h 141"/>
              <a:gd name="T28" fmla="*/ 60 w 118"/>
              <a:gd name="T29" fmla="*/ 47 h 141"/>
              <a:gd name="T30" fmla="*/ 78 w 118"/>
              <a:gd name="T31" fmla="*/ 28 h 141"/>
              <a:gd name="T32" fmla="*/ 75 w 118"/>
              <a:gd name="T33" fmla="*/ 25 h 141"/>
              <a:gd name="T34" fmla="*/ 74 w 118"/>
              <a:gd name="T35" fmla="*/ 25 h 141"/>
              <a:gd name="T36" fmla="*/ 71 w 118"/>
              <a:gd name="T37" fmla="*/ 25 h 141"/>
              <a:gd name="T38" fmla="*/ 69 w 118"/>
              <a:gd name="T39" fmla="*/ 27 h 141"/>
              <a:gd name="T40" fmla="*/ 68 w 118"/>
              <a:gd name="T41" fmla="*/ 30 h 141"/>
              <a:gd name="T42" fmla="*/ 68 w 118"/>
              <a:gd name="T43" fmla="*/ 32 h 141"/>
              <a:gd name="T44" fmla="*/ 69 w 118"/>
              <a:gd name="T45" fmla="*/ 34 h 141"/>
              <a:gd name="T46" fmla="*/ 71 w 118"/>
              <a:gd name="T47" fmla="*/ 35 h 141"/>
              <a:gd name="T48" fmla="*/ 72 w 118"/>
              <a:gd name="T49" fmla="*/ 35 h 141"/>
              <a:gd name="T50" fmla="*/ 74 w 118"/>
              <a:gd name="T51" fmla="*/ 35 h 141"/>
              <a:gd name="T52" fmla="*/ 75 w 118"/>
              <a:gd name="T53" fmla="*/ 35 h 141"/>
              <a:gd name="T54" fmla="*/ 77 w 118"/>
              <a:gd name="T55" fmla="*/ 34 h 141"/>
              <a:gd name="T56" fmla="*/ 78 w 118"/>
              <a:gd name="T57" fmla="*/ 32 h 141"/>
              <a:gd name="T58" fmla="*/ 93 w 118"/>
              <a:gd name="T59" fmla="*/ 45 h 141"/>
              <a:gd name="T60" fmla="*/ 64 w 118"/>
              <a:gd name="T61" fmla="*/ 6 h 141"/>
              <a:gd name="T62" fmla="*/ 63 w 118"/>
              <a:gd name="T63" fmla="*/ 12 h 141"/>
              <a:gd name="T64" fmla="*/ 72 w 118"/>
              <a:gd name="T65" fmla="*/ 11 h 141"/>
              <a:gd name="T66" fmla="*/ 92 w 118"/>
              <a:gd name="T67" fmla="*/ 41 h 141"/>
              <a:gd name="T68" fmla="*/ 93 w 118"/>
              <a:gd name="T69" fmla="*/ 45 h 141"/>
              <a:gd name="T70" fmla="*/ 111 w 118"/>
              <a:gd name="T71" fmla="*/ 105 h 141"/>
              <a:gd name="T72" fmla="*/ 97 w 118"/>
              <a:gd name="T73" fmla="*/ 128 h 141"/>
              <a:gd name="T74" fmla="*/ 78 w 118"/>
              <a:gd name="T75" fmla="*/ 130 h 141"/>
              <a:gd name="T76" fmla="*/ 11 w 118"/>
              <a:gd name="T77" fmla="*/ 79 h 141"/>
              <a:gd name="T78" fmla="*/ 100 w 118"/>
              <a:gd name="T79" fmla="*/ 126 h 141"/>
              <a:gd name="T80" fmla="*/ 64 w 118"/>
              <a:gd name="T81" fmla="*/ 59 h 141"/>
              <a:gd name="T82" fmla="*/ 78 w 118"/>
              <a:gd name="T83" fmla="*/ 59 h 141"/>
              <a:gd name="T84" fmla="*/ 61 w 118"/>
              <a:gd name="T85" fmla="*/ 130 h 141"/>
              <a:gd name="T86" fmla="*/ 75 w 118"/>
              <a:gd name="T87" fmla="*/ 61 h 141"/>
              <a:gd name="T88" fmla="*/ 101 w 118"/>
              <a:gd name="T89" fmla="*/ 76 h 141"/>
              <a:gd name="T90" fmla="*/ 103 w 118"/>
              <a:gd name="T91" fmla="*/ 65 h 141"/>
              <a:gd name="T92" fmla="*/ 23 w 118"/>
              <a:gd name="T93" fmla="*/ 61 h 141"/>
              <a:gd name="T94" fmla="*/ 23 w 118"/>
              <a:gd name="T95" fmla="*/ 61 h 141"/>
              <a:gd name="T96" fmla="*/ 27 w 118"/>
              <a:gd name="T97" fmla="*/ 128 h 141"/>
              <a:gd name="T98" fmla="*/ 30 w 118"/>
              <a:gd name="T99" fmla="*/ 128 h 141"/>
              <a:gd name="T100" fmla="*/ 36 w 118"/>
              <a:gd name="T101" fmla="*/ 61 h 141"/>
              <a:gd name="T102" fmla="*/ 54 w 118"/>
              <a:gd name="T103" fmla="*/ 61 h 141"/>
              <a:gd name="T104" fmla="*/ 47 w 118"/>
              <a:gd name="T105" fmla="*/ 128 h 141"/>
              <a:gd name="T106" fmla="*/ 84 w 118"/>
              <a:gd name="T107" fmla="*/ 8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8" h="141">
                <a:moveTo>
                  <a:pt x="11" y="93"/>
                </a:moveTo>
                <a:cubicBezTo>
                  <a:pt x="13" y="93"/>
                  <a:pt x="13" y="93"/>
                  <a:pt x="13" y="93"/>
                </a:cubicBezTo>
                <a:cubicBezTo>
                  <a:pt x="13" y="100"/>
                  <a:pt x="13" y="100"/>
                  <a:pt x="13" y="100"/>
                </a:cubicBezTo>
                <a:cubicBezTo>
                  <a:pt x="11" y="100"/>
                  <a:pt x="11" y="100"/>
                  <a:pt x="11" y="100"/>
                </a:cubicBezTo>
                <a:lnTo>
                  <a:pt x="11" y="93"/>
                </a:lnTo>
                <a:close/>
                <a:moveTo>
                  <a:pt x="11" y="90"/>
                </a:moveTo>
                <a:cubicBezTo>
                  <a:pt x="13" y="90"/>
                  <a:pt x="13" y="90"/>
                  <a:pt x="13" y="90"/>
                </a:cubicBezTo>
                <a:cubicBezTo>
                  <a:pt x="13" y="82"/>
                  <a:pt x="13" y="82"/>
                  <a:pt x="13" y="82"/>
                </a:cubicBezTo>
                <a:cubicBezTo>
                  <a:pt x="11" y="82"/>
                  <a:pt x="11" y="82"/>
                  <a:pt x="11" y="82"/>
                </a:cubicBezTo>
                <a:lnTo>
                  <a:pt x="11" y="90"/>
                </a:lnTo>
                <a:close/>
                <a:moveTo>
                  <a:pt x="11" y="121"/>
                </a:moveTo>
                <a:cubicBezTo>
                  <a:pt x="13" y="121"/>
                  <a:pt x="13" y="121"/>
                  <a:pt x="13" y="121"/>
                </a:cubicBezTo>
                <a:cubicBezTo>
                  <a:pt x="13" y="113"/>
                  <a:pt x="13" y="113"/>
                  <a:pt x="13" y="113"/>
                </a:cubicBezTo>
                <a:cubicBezTo>
                  <a:pt x="11" y="113"/>
                  <a:pt x="11" y="113"/>
                  <a:pt x="11" y="113"/>
                </a:cubicBezTo>
                <a:lnTo>
                  <a:pt x="11" y="121"/>
                </a:lnTo>
                <a:close/>
                <a:moveTo>
                  <a:pt x="13" y="65"/>
                </a:moveTo>
                <a:cubicBezTo>
                  <a:pt x="13" y="64"/>
                  <a:pt x="14" y="63"/>
                  <a:pt x="14" y="63"/>
                </a:cubicBezTo>
                <a:cubicBezTo>
                  <a:pt x="13" y="61"/>
                  <a:pt x="13" y="61"/>
                  <a:pt x="13" y="61"/>
                </a:cubicBezTo>
                <a:cubicBezTo>
                  <a:pt x="12" y="62"/>
                  <a:pt x="11" y="64"/>
                  <a:pt x="11" y="65"/>
                </a:cubicBezTo>
                <a:cubicBezTo>
                  <a:pt x="11" y="69"/>
                  <a:pt x="11" y="69"/>
                  <a:pt x="11" y="69"/>
                </a:cubicBezTo>
                <a:cubicBezTo>
                  <a:pt x="13" y="69"/>
                  <a:pt x="13" y="69"/>
                  <a:pt x="13" y="69"/>
                </a:cubicBezTo>
                <a:lnTo>
                  <a:pt x="13" y="65"/>
                </a:lnTo>
                <a:close/>
                <a:moveTo>
                  <a:pt x="11" y="124"/>
                </a:moveTo>
                <a:cubicBezTo>
                  <a:pt x="11" y="127"/>
                  <a:pt x="14" y="129"/>
                  <a:pt x="16" y="130"/>
                </a:cubicBezTo>
                <a:cubicBezTo>
                  <a:pt x="17" y="128"/>
                  <a:pt x="17" y="128"/>
                  <a:pt x="17" y="128"/>
                </a:cubicBezTo>
                <a:cubicBezTo>
                  <a:pt x="15" y="127"/>
                  <a:pt x="13" y="126"/>
                  <a:pt x="13" y="124"/>
                </a:cubicBezTo>
                <a:cubicBezTo>
                  <a:pt x="13" y="124"/>
                  <a:pt x="13" y="124"/>
                  <a:pt x="13" y="124"/>
                </a:cubicBezTo>
                <a:cubicBezTo>
                  <a:pt x="11" y="124"/>
                  <a:pt x="11" y="124"/>
                  <a:pt x="11" y="124"/>
                </a:cubicBezTo>
                <a:close/>
                <a:moveTo>
                  <a:pt x="11" y="110"/>
                </a:moveTo>
                <a:cubicBezTo>
                  <a:pt x="13" y="110"/>
                  <a:pt x="13" y="110"/>
                  <a:pt x="13" y="110"/>
                </a:cubicBezTo>
                <a:cubicBezTo>
                  <a:pt x="13" y="103"/>
                  <a:pt x="13" y="103"/>
                  <a:pt x="13" y="103"/>
                </a:cubicBezTo>
                <a:cubicBezTo>
                  <a:pt x="11" y="103"/>
                  <a:pt x="11" y="103"/>
                  <a:pt x="11" y="103"/>
                </a:cubicBezTo>
                <a:lnTo>
                  <a:pt x="11" y="110"/>
                </a:lnTo>
                <a:close/>
                <a:moveTo>
                  <a:pt x="103" y="116"/>
                </a:moveTo>
                <a:cubicBezTo>
                  <a:pt x="101" y="116"/>
                  <a:pt x="101" y="116"/>
                  <a:pt x="101" y="116"/>
                </a:cubicBezTo>
                <a:cubicBezTo>
                  <a:pt x="101" y="112"/>
                  <a:pt x="101" y="112"/>
                  <a:pt x="101" y="112"/>
                </a:cubicBezTo>
                <a:cubicBezTo>
                  <a:pt x="83" y="112"/>
                  <a:pt x="83" y="112"/>
                  <a:pt x="83" y="112"/>
                </a:cubicBezTo>
                <a:cubicBezTo>
                  <a:pt x="73" y="112"/>
                  <a:pt x="65" y="104"/>
                  <a:pt x="65" y="94"/>
                </a:cubicBezTo>
                <a:cubicBezTo>
                  <a:pt x="65" y="84"/>
                  <a:pt x="73" y="76"/>
                  <a:pt x="83" y="76"/>
                </a:cubicBezTo>
                <a:cubicBezTo>
                  <a:pt x="107" y="76"/>
                  <a:pt x="107" y="76"/>
                  <a:pt x="107" y="76"/>
                </a:cubicBezTo>
                <a:cubicBezTo>
                  <a:pt x="107" y="62"/>
                  <a:pt x="107" y="62"/>
                  <a:pt x="107" y="62"/>
                </a:cubicBezTo>
                <a:cubicBezTo>
                  <a:pt x="107" y="58"/>
                  <a:pt x="104" y="55"/>
                  <a:pt x="101" y="55"/>
                </a:cubicBezTo>
                <a:cubicBezTo>
                  <a:pt x="14" y="55"/>
                  <a:pt x="14" y="55"/>
                  <a:pt x="14" y="55"/>
                </a:cubicBezTo>
                <a:cubicBezTo>
                  <a:pt x="10" y="55"/>
                  <a:pt x="7" y="58"/>
                  <a:pt x="7" y="62"/>
                </a:cubicBezTo>
                <a:cubicBezTo>
                  <a:pt x="7" y="127"/>
                  <a:pt x="7" y="127"/>
                  <a:pt x="7" y="127"/>
                </a:cubicBezTo>
                <a:cubicBezTo>
                  <a:pt x="7" y="131"/>
                  <a:pt x="10" y="134"/>
                  <a:pt x="14" y="134"/>
                </a:cubicBezTo>
                <a:cubicBezTo>
                  <a:pt x="101" y="134"/>
                  <a:pt x="101" y="134"/>
                  <a:pt x="101" y="134"/>
                </a:cubicBezTo>
                <a:cubicBezTo>
                  <a:pt x="104" y="134"/>
                  <a:pt x="107" y="131"/>
                  <a:pt x="107" y="127"/>
                </a:cubicBezTo>
                <a:cubicBezTo>
                  <a:pt x="107" y="113"/>
                  <a:pt x="107" y="113"/>
                  <a:pt x="107" y="113"/>
                </a:cubicBezTo>
                <a:cubicBezTo>
                  <a:pt x="114" y="113"/>
                  <a:pt x="114" y="113"/>
                  <a:pt x="114" y="113"/>
                </a:cubicBezTo>
                <a:cubicBezTo>
                  <a:pt x="114" y="127"/>
                  <a:pt x="114" y="127"/>
                  <a:pt x="114" y="127"/>
                </a:cubicBezTo>
                <a:cubicBezTo>
                  <a:pt x="114" y="135"/>
                  <a:pt x="108" y="141"/>
                  <a:pt x="101" y="141"/>
                </a:cubicBezTo>
                <a:cubicBezTo>
                  <a:pt x="14" y="141"/>
                  <a:pt x="14" y="141"/>
                  <a:pt x="14" y="141"/>
                </a:cubicBezTo>
                <a:cubicBezTo>
                  <a:pt x="6" y="141"/>
                  <a:pt x="0" y="135"/>
                  <a:pt x="0" y="127"/>
                </a:cubicBezTo>
                <a:cubicBezTo>
                  <a:pt x="0" y="62"/>
                  <a:pt x="0" y="62"/>
                  <a:pt x="0" y="62"/>
                </a:cubicBezTo>
                <a:cubicBezTo>
                  <a:pt x="0" y="54"/>
                  <a:pt x="6" y="48"/>
                  <a:pt x="14" y="48"/>
                </a:cubicBezTo>
                <a:cubicBezTo>
                  <a:pt x="19" y="48"/>
                  <a:pt x="19" y="48"/>
                  <a:pt x="19" y="48"/>
                </a:cubicBezTo>
                <a:cubicBezTo>
                  <a:pt x="22" y="45"/>
                  <a:pt x="22" y="45"/>
                  <a:pt x="22" y="45"/>
                </a:cubicBezTo>
                <a:cubicBezTo>
                  <a:pt x="64" y="3"/>
                  <a:pt x="64" y="3"/>
                  <a:pt x="64" y="3"/>
                </a:cubicBezTo>
                <a:cubicBezTo>
                  <a:pt x="66" y="0"/>
                  <a:pt x="70" y="0"/>
                  <a:pt x="73" y="3"/>
                </a:cubicBezTo>
                <a:cubicBezTo>
                  <a:pt x="101" y="32"/>
                  <a:pt x="101" y="32"/>
                  <a:pt x="101" y="32"/>
                </a:cubicBezTo>
                <a:cubicBezTo>
                  <a:pt x="104" y="34"/>
                  <a:pt x="104" y="38"/>
                  <a:pt x="101" y="41"/>
                </a:cubicBezTo>
                <a:cubicBezTo>
                  <a:pt x="96" y="46"/>
                  <a:pt x="96" y="46"/>
                  <a:pt x="96" y="46"/>
                </a:cubicBezTo>
                <a:cubicBezTo>
                  <a:pt x="94" y="48"/>
                  <a:pt x="94" y="48"/>
                  <a:pt x="94" y="48"/>
                </a:cubicBezTo>
                <a:cubicBezTo>
                  <a:pt x="101" y="48"/>
                  <a:pt x="101" y="48"/>
                  <a:pt x="101" y="48"/>
                </a:cubicBezTo>
                <a:cubicBezTo>
                  <a:pt x="108" y="48"/>
                  <a:pt x="114" y="54"/>
                  <a:pt x="114" y="62"/>
                </a:cubicBezTo>
                <a:cubicBezTo>
                  <a:pt x="114" y="76"/>
                  <a:pt x="114" y="76"/>
                  <a:pt x="114" y="76"/>
                </a:cubicBezTo>
                <a:cubicBezTo>
                  <a:pt x="118" y="76"/>
                  <a:pt x="118" y="76"/>
                  <a:pt x="118" y="76"/>
                </a:cubicBezTo>
                <a:cubicBezTo>
                  <a:pt x="118" y="112"/>
                  <a:pt x="118" y="112"/>
                  <a:pt x="118" y="112"/>
                </a:cubicBezTo>
                <a:cubicBezTo>
                  <a:pt x="103" y="112"/>
                  <a:pt x="103" y="112"/>
                  <a:pt x="103" y="112"/>
                </a:cubicBezTo>
                <a:lnTo>
                  <a:pt x="103" y="116"/>
                </a:lnTo>
                <a:close/>
                <a:moveTo>
                  <a:pt x="69" y="48"/>
                </a:moveTo>
                <a:cubicBezTo>
                  <a:pt x="69" y="47"/>
                  <a:pt x="69" y="46"/>
                  <a:pt x="69" y="45"/>
                </a:cubicBezTo>
                <a:cubicBezTo>
                  <a:pt x="69" y="42"/>
                  <a:pt x="68" y="40"/>
                  <a:pt x="66" y="38"/>
                </a:cubicBezTo>
                <a:cubicBezTo>
                  <a:pt x="60" y="32"/>
                  <a:pt x="50" y="33"/>
                  <a:pt x="44" y="39"/>
                </a:cubicBezTo>
                <a:cubicBezTo>
                  <a:pt x="42" y="41"/>
                  <a:pt x="41" y="43"/>
                  <a:pt x="40" y="45"/>
                </a:cubicBezTo>
                <a:cubicBezTo>
                  <a:pt x="40" y="46"/>
                  <a:pt x="39" y="47"/>
                  <a:pt x="39" y="48"/>
                </a:cubicBezTo>
                <a:cubicBezTo>
                  <a:pt x="47" y="48"/>
                  <a:pt x="47" y="48"/>
                  <a:pt x="47" y="48"/>
                </a:cubicBezTo>
                <a:cubicBezTo>
                  <a:pt x="47" y="47"/>
                  <a:pt x="47" y="46"/>
                  <a:pt x="48" y="45"/>
                </a:cubicBezTo>
                <a:cubicBezTo>
                  <a:pt x="48" y="45"/>
                  <a:pt x="48" y="44"/>
                  <a:pt x="48" y="44"/>
                </a:cubicBezTo>
                <a:cubicBezTo>
                  <a:pt x="46" y="42"/>
                  <a:pt x="46" y="42"/>
                  <a:pt x="46" y="42"/>
                </a:cubicBezTo>
                <a:cubicBezTo>
                  <a:pt x="48" y="41"/>
                  <a:pt x="48" y="41"/>
                  <a:pt x="48" y="41"/>
                </a:cubicBezTo>
                <a:cubicBezTo>
                  <a:pt x="50" y="42"/>
                  <a:pt x="50" y="42"/>
                  <a:pt x="50" y="42"/>
                </a:cubicBezTo>
                <a:cubicBezTo>
                  <a:pt x="51" y="41"/>
                  <a:pt x="52" y="41"/>
                  <a:pt x="53" y="40"/>
                </a:cubicBezTo>
                <a:cubicBezTo>
                  <a:pt x="54" y="43"/>
                  <a:pt x="54" y="43"/>
                  <a:pt x="54" y="43"/>
                </a:cubicBezTo>
                <a:cubicBezTo>
                  <a:pt x="54" y="43"/>
                  <a:pt x="52" y="43"/>
                  <a:pt x="51" y="45"/>
                </a:cubicBezTo>
                <a:cubicBezTo>
                  <a:pt x="51" y="45"/>
                  <a:pt x="51" y="45"/>
                  <a:pt x="51" y="45"/>
                </a:cubicBezTo>
                <a:cubicBezTo>
                  <a:pt x="50" y="46"/>
                  <a:pt x="50" y="47"/>
                  <a:pt x="50" y="47"/>
                </a:cubicBezTo>
                <a:cubicBezTo>
                  <a:pt x="51" y="48"/>
                  <a:pt x="52" y="48"/>
                  <a:pt x="54" y="47"/>
                </a:cubicBezTo>
                <a:cubicBezTo>
                  <a:pt x="57" y="45"/>
                  <a:pt x="59" y="45"/>
                  <a:pt x="60" y="47"/>
                </a:cubicBezTo>
                <a:cubicBezTo>
                  <a:pt x="61" y="47"/>
                  <a:pt x="61" y="48"/>
                  <a:pt x="61" y="48"/>
                </a:cubicBezTo>
                <a:lnTo>
                  <a:pt x="69" y="48"/>
                </a:lnTo>
                <a:close/>
                <a:moveTo>
                  <a:pt x="79" y="30"/>
                </a:moveTo>
                <a:cubicBezTo>
                  <a:pt x="79" y="30"/>
                  <a:pt x="79" y="29"/>
                  <a:pt x="79" y="28"/>
                </a:cubicBezTo>
                <a:cubicBezTo>
                  <a:pt x="78" y="28"/>
                  <a:pt x="78" y="28"/>
                  <a:pt x="78" y="28"/>
                </a:cubicBezTo>
                <a:cubicBezTo>
                  <a:pt x="78" y="28"/>
                  <a:pt x="78" y="28"/>
                  <a:pt x="78" y="28"/>
                </a:cubicBezTo>
                <a:cubicBezTo>
                  <a:pt x="78" y="28"/>
                  <a:pt x="78" y="28"/>
                  <a:pt x="78" y="28"/>
                </a:cubicBezTo>
                <a:cubicBezTo>
                  <a:pt x="78" y="27"/>
                  <a:pt x="78" y="27"/>
                  <a:pt x="78" y="27"/>
                </a:cubicBezTo>
                <a:cubicBezTo>
                  <a:pt x="78" y="27"/>
                  <a:pt x="78" y="27"/>
                  <a:pt x="78" y="27"/>
                </a:cubicBezTo>
                <a:cubicBezTo>
                  <a:pt x="78" y="27"/>
                  <a:pt x="78" y="27"/>
                  <a:pt x="78" y="27"/>
                </a:cubicBezTo>
                <a:cubicBezTo>
                  <a:pt x="77" y="27"/>
                  <a:pt x="77" y="26"/>
                  <a:pt x="77" y="26"/>
                </a:cubicBezTo>
                <a:cubicBezTo>
                  <a:pt x="77" y="26"/>
                  <a:pt x="76" y="25"/>
                  <a:pt x="75" y="25"/>
                </a:cubicBezTo>
                <a:cubicBezTo>
                  <a:pt x="75" y="25"/>
                  <a:pt x="75" y="25"/>
                  <a:pt x="75" y="25"/>
                </a:cubicBezTo>
                <a:cubicBezTo>
                  <a:pt x="75" y="25"/>
                  <a:pt x="75" y="25"/>
                  <a:pt x="75" y="25"/>
                </a:cubicBezTo>
                <a:cubicBezTo>
                  <a:pt x="75" y="25"/>
                  <a:pt x="75" y="25"/>
                  <a:pt x="74" y="25"/>
                </a:cubicBezTo>
                <a:cubicBezTo>
                  <a:pt x="74" y="25"/>
                  <a:pt x="74" y="25"/>
                  <a:pt x="74" y="25"/>
                </a:cubicBezTo>
                <a:cubicBezTo>
                  <a:pt x="74" y="25"/>
                  <a:pt x="74" y="25"/>
                  <a:pt x="74" y="25"/>
                </a:cubicBezTo>
                <a:cubicBezTo>
                  <a:pt x="74" y="25"/>
                  <a:pt x="74" y="25"/>
                  <a:pt x="74" y="25"/>
                </a:cubicBezTo>
                <a:cubicBezTo>
                  <a:pt x="73" y="24"/>
                  <a:pt x="73" y="24"/>
                  <a:pt x="73" y="25"/>
                </a:cubicBezTo>
                <a:cubicBezTo>
                  <a:pt x="73" y="25"/>
                  <a:pt x="73" y="25"/>
                  <a:pt x="73" y="25"/>
                </a:cubicBezTo>
                <a:cubicBezTo>
                  <a:pt x="73" y="25"/>
                  <a:pt x="72" y="25"/>
                  <a:pt x="72" y="25"/>
                </a:cubicBezTo>
                <a:cubicBezTo>
                  <a:pt x="72" y="25"/>
                  <a:pt x="72" y="25"/>
                  <a:pt x="72" y="25"/>
                </a:cubicBezTo>
                <a:cubicBezTo>
                  <a:pt x="72" y="25"/>
                  <a:pt x="72" y="25"/>
                  <a:pt x="71" y="25"/>
                </a:cubicBezTo>
                <a:cubicBezTo>
                  <a:pt x="71" y="25"/>
                  <a:pt x="71" y="25"/>
                  <a:pt x="71" y="25"/>
                </a:cubicBezTo>
                <a:cubicBezTo>
                  <a:pt x="71" y="25"/>
                  <a:pt x="71" y="25"/>
                  <a:pt x="71" y="25"/>
                </a:cubicBezTo>
                <a:cubicBezTo>
                  <a:pt x="71" y="25"/>
                  <a:pt x="71" y="25"/>
                  <a:pt x="71" y="25"/>
                </a:cubicBezTo>
                <a:cubicBezTo>
                  <a:pt x="70" y="25"/>
                  <a:pt x="70" y="25"/>
                  <a:pt x="70" y="26"/>
                </a:cubicBezTo>
                <a:cubicBezTo>
                  <a:pt x="70" y="26"/>
                  <a:pt x="70" y="26"/>
                  <a:pt x="70" y="26"/>
                </a:cubicBezTo>
                <a:cubicBezTo>
                  <a:pt x="70" y="26"/>
                  <a:pt x="69" y="26"/>
                  <a:pt x="69" y="26"/>
                </a:cubicBezTo>
                <a:cubicBezTo>
                  <a:pt x="69" y="26"/>
                  <a:pt x="69" y="27"/>
                  <a:pt x="69" y="27"/>
                </a:cubicBezTo>
                <a:cubicBezTo>
                  <a:pt x="69" y="27"/>
                  <a:pt x="69" y="27"/>
                  <a:pt x="69" y="27"/>
                </a:cubicBezTo>
                <a:cubicBezTo>
                  <a:pt x="68" y="27"/>
                  <a:pt x="68" y="27"/>
                  <a:pt x="68" y="28"/>
                </a:cubicBezTo>
                <a:cubicBezTo>
                  <a:pt x="68" y="28"/>
                  <a:pt x="68" y="28"/>
                  <a:pt x="68" y="28"/>
                </a:cubicBezTo>
                <a:cubicBezTo>
                  <a:pt x="68" y="28"/>
                  <a:pt x="68" y="28"/>
                  <a:pt x="68" y="29"/>
                </a:cubicBezTo>
                <a:cubicBezTo>
                  <a:pt x="68" y="29"/>
                  <a:pt x="68" y="29"/>
                  <a:pt x="68" y="29"/>
                </a:cubicBezTo>
                <a:cubicBezTo>
                  <a:pt x="68" y="29"/>
                  <a:pt x="68" y="29"/>
                  <a:pt x="68" y="30"/>
                </a:cubicBezTo>
                <a:cubicBezTo>
                  <a:pt x="68" y="30"/>
                  <a:pt x="68" y="30"/>
                  <a:pt x="68" y="30"/>
                </a:cubicBezTo>
                <a:cubicBezTo>
                  <a:pt x="68" y="30"/>
                  <a:pt x="68" y="30"/>
                  <a:pt x="68" y="31"/>
                </a:cubicBezTo>
                <a:cubicBezTo>
                  <a:pt x="68" y="31"/>
                  <a:pt x="68" y="31"/>
                  <a:pt x="68" y="31"/>
                </a:cubicBezTo>
                <a:cubicBezTo>
                  <a:pt x="68" y="31"/>
                  <a:pt x="68" y="31"/>
                  <a:pt x="68" y="32"/>
                </a:cubicBezTo>
                <a:cubicBezTo>
                  <a:pt x="68" y="32"/>
                  <a:pt x="68" y="32"/>
                  <a:pt x="68" y="32"/>
                </a:cubicBezTo>
                <a:cubicBezTo>
                  <a:pt x="68" y="32"/>
                  <a:pt x="68" y="32"/>
                  <a:pt x="68" y="32"/>
                </a:cubicBezTo>
                <a:cubicBezTo>
                  <a:pt x="68" y="32"/>
                  <a:pt x="68" y="33"/>
                  <a:pt x="68" y="33"/>
                </a:cubicBezTo>
                <a:cubicBezTo>
                  <a:pt x="68" y="33"/>
                  <a:pt x="69" y="33"/>
                  <a:pt x="69" y="33"/>
                </a:cubicBezTo>
                <a:cubicBezTo>
                  <a:pt x="69" y="33"/>
                  <a:pt x="69" y="33"/>
                  <a:pt x="69" y="33"/>
                </a:cubicBezTo>
                <a:cubicBezTo>
                  <a:pt x="69" y="33"/>
                  <a:pt x="69" y="33"/>
                  <a:pt x="69" y="33"/>
                </a:cubicBezTo>
                <a:cubicBezTo>
                  <a:pt x="69" y="34"/>
                  <a:pt x="69" y="34"/>
                  <a:pt x="69" y="34"/>
                </a:cubicBezTo>
                <a:cubicBezTo>
                  <a:pt x="69" y="34"/>
                  <a:pt x="69" y="34"/>
                  <a:pt x="69" y="34"/>
                </a:cubicBezTo>
                <a:cubicBezTo>
                  <a:pt x="69" y="34"/>
                  <a:pt x="70" y="34"/>
                  <a:pt x="70" y="34"/>
                </a:cubicBezTo>
                <a:cubicBezTo>
                  <a:pt x="70" y="34"/>
                  <a:pt x="70" y="34"/>
                  <a:pt x="70" y="34"/>
                </a:cubicBezTo>
                <a:cubicBezTo>
                  <a:pt x="70" y="34"/>
                  <a:pt x="70" y="35"/>
                  <a:pt x="70" y="35"/>
                </a:cubicBezTo>
                <a:cubicBezTo>
                  <a:pt x="70" y="35"/>
                  <a:pt x="70" y="35"/>
                  <a:pt x="70" y="35"/>
                </a:cubicBezTo>
                <a:cubicBezTo>
                  <a:pt x="70" y="35"/>
                  <a:pt x="71" y="35"/>
                  <a:pt x="71" y="35"/>
                </a:cubicBezTo>
                <a:cubicBezTo>
                  <a:pt x="71" y="35"/>
                  <a:pt x="71" y="35"/>
                  <a:pt x="71" y="35"/>
                </a:cubicBezTo>
                <a:cubicBezTo>
                  <a:pt x="71" y="35"/>
                  <a:pt x="71" y="35"/>
                  <a:pt x="71" y="35"/>
                </a:cubicBezTo>
                <a:cubicBezTo>
                  <a:pt x="71" y="35"/>
                  <a:pt x="71" y="35"/>
                  <a:pt x="71" y="35"/>
                </a:cubicBezTo>
                <a:cubicBezTo>
                  <a:pt x="71" y="35"/>
                  <a:pt x="71" y="35"/>
                  <a:pt x="72" y="35"/>
                </a:cubicBezTo>
                <a:cubicBezTo>
                  <a:pt x="72" y="35"/>
                  <a:pt x="72" y="35"/>
                  <a:pt x="72" y="35"/>
                </a:cubicBezTo>
                <a:cubicBezTo>
                  <a:pt x="72" y="35"/>
                  <a:pt x="72" y="35"/>
                  <a:pt x="72" y="35"/>
                </a:cubicBezTo>
                <a:cubicBezTo>
                  <a:pt x="72" y="35"/>
                  <a:pt x="72" y="35"/>
                  <a:pt x="72" y="35"/>
                </a:cubicBezTo>
                <a:cubicBezTo>
                  <a:pt x="72" y="35"/>
                  <a:pt x="73" y="35"/>
                  <a:pt x="73" y="35"/>
                </a:cubicBezTo>
                <a:cubicBezTo>
                  <a:pt x="73" y="35"/>
                  <a:pt x="73" y="35"/>
                  <a:pt x="73" y="35"/>
                </a:cubicBezTo>
                <a:cubicBezTo>
                  <a:pt x="73" y="35"/>
                  <a:pt x="73" y="36"/>
                  <a:pt x="73" y="36"/>
                </a:cubicBezTo>
                <a:cubicBezTo>
                  <a:pt x="73" y="36"/>
                  <a:pt x="73" y="36"/>
                  <a:pt x="73" y="35"/>
                </a:cubicBezTo>
                <a:cubicBezTo>
                  <a:pt x="73" y="36"/>
                  <a:pt x="73" y="36"/>
                  <a:pt x="73" y="35"/>
                </a:cubicBezTo>
                <a:cubicBezTo>
                  <a:pt x="73" y="35"/>
                  <a:pt x="74" y="35"/>
                  <a:pt x="74" y="35"/>
                </a:cubicBezTo>
                <a:cubicBezTo>
                  <a:pt x="74" y="35"/>
                  <a:pt x="74" y="35"/>
                  <a:pt x="74" y="35"/>
                </a:cubicBezTo>
                <a:cubicBezTo>
                  <a:pt x="74" y="35"/>
                  <a:pt x="74" y="35"/>
                  <a:pt x="74" y="35"/>
                </a:cubicBezTo>
                <a:cubicBezTo>
                  <a:pt x="74" y="35"/>
                  <a:pt x="74" y="35"/>
                  <a:pt x="74" y="35"/>
                </a:cubicBezTo>
                <a:cubicBezTo>
                  <a:pt x="75" y="35"/>
                  <a:pt x="75" y="35"/>
                  <a:pt x="75" y="35"/>
                </a:cubicBezTo>
                <a:cubicBezTo>
                  <a:pt x="75" y="35"/>
                  <a:pt x="75" y="35"/>
                  <a:pt x="75" y="35"/>
                </a:cubicBezTo>
                <a:cubicBezTo>
                  <a:pt x="75" y="35"/>
                  <a:pt x="75" y="35"/>
                  <a:pt x="75" y="35"/>
                </a:cubicBezTo>
                <a:cubicBezTo>
                  <a:pt x="75" y="35"/>
                  <a:pt x="75" y="35"/>
                  <a:pt x="75" y="35"/>
                </a:cubicBezTo>
                <a:cubicBezTo>
                  <a:pt x="76" y="35"/>
                  <a:pt x="76" y="35"/>
                  <a:pt x="76" y="35"/>
                </a:cubicBezTo>
                <a:cubicBezTo>
                  <a:pt x="76" y="35"/>
                  <a:pt x="76" y="35"/>
                  <a:pt x="76" y="35"/>
                </a:cubicBezTo>
                <a:cubicBezTo>
                  <a:pt x="76" y="35"/>
                  <a:pt x="76" y="35"/>
                  <a:pt x="76" y="35"/>
                </a:cubicBezTo>
                <a:cubicBezTo>
                  <a:pt x="76" y="35"/>
                  <a:pt x="76" y="35"/>
                  <a:pt x="76" y="34"/>
                </a:cubicBezTo>
                <a:cubicBezTo>
                  <a:pt x="76" y="34"/>
                  <a:pt x="77" y="34"/>
                  <a:pt x="77" y="34"/>
                </a:cubicBezTo>
                <a:cubicBezTo>
                  <a:pt x="77" y="34"/>
                  <a:pt x="77" y="34"/>
                  <a:pt x="77" y="34"/>
                </a:cubicBezTo>
                <a:cubicBezTo>
                  <a:pt x="77" y="34"/>
                  <a:pt x="77" y="34"/>
                  <a:pt x="77" y="34"/>
                </a:cubicBezTo>
                <a:cubicBezTo>
                  <a:pt x="77" y="34"/>
                  <a:pt x="77" y="34"/>
                  <a:pt x="77" y="34"/>
                </a:cubicBezTo>
                <a:cubicBezTo>
                  <a:pt x="77" y="34"/>
                  <a:pt x="78" y="33"/>
                  <a:pt x="78" y="33"/>
                </a:cubicBezTo>
                <a:cubicBezTo>
                  <a:pt x="78" y="33"/>
                  <a:pt x="78" y="33"/>
                  <a:pt x="78" y="33"/>
                </a:cubicBezTo>
                <a:cubicBezTo>
                  <a:pt x="78" y="33"/>
                  <a:pt x="78" y="33"/>
                  <a:pt x="78" y="32"/>
                </a:cubicBezTo>
                <a:cubicBezTo>
                  <a:pt x="78" y="32"/>
                  <a:pt x="78" y="32"/>
                  <a:pt x="78" y="32"/>
                </a:cubicBezTo>
                <a:cubicBezTo>
                  <a:pt x="78" y="32"/>
                  <a:pt x="78" y="32"/>
                  <a:pt x="79" y="31"/>
                </a:cubicBezTo>
                <a:cubicBezTo>
                  <a:pt x="79" y="31"/>
                  <a:pt x="79" y="31"/>
                  <a:pt x="79" y="31"/>
                </a:cubicBezTo>
                <a:cubicBezTo>
                  <a:pt x="79" y="31"/>
                  <a:pt x="79" y="31"/>
                  <a:pt x="79" y="30"/>
                </a:cubicBezTo>
                <a:cubicBezTo>
                  <a:pt x="79" y="30"/>
                  <a:pt x="79" y="30"/>
                  <a:pt x="79" y="30"/>
                </a:cubicBezTo>
                <a:close/>
                <a:moveTo>
                  <a:pt x="93" y="45"/>
                </a:moveTo>
                <a:cubicBezTo>
                  <a:pt x="99" y="39"/>
                  <a:pt x="99" y="39"/>
                  <a:pt x="99" y="39"/>
                </a:cubicBezTo>
                <a:cubicBezTo>
                  <a:pt x="99" y="39"/>
                  <a:pt x="99" y="39"/>
                  <a:pt x="99" y="39"/>
                </a:cubicBezTo>
                <a:cubicBezTo>
                  <a:pt x="100" y="38"/>
                  <a:pt x="100" y="35"/>
                  <a:pt x="99" y="34"/>
                </a:cubicBezTo>
                <a:cubicBezTo>
                  <a:pt x="71" y="6"/>
                  <a:pt x="71" y="6"/>
                  <a:pt x="71" y="6"/>
                </a:cubicBezTo>
                <a:cubicBezTo>
                  <a:pt x="69" y="4"/>
                  <a:pt x="67" y="4"/>
                  <a:pt x="65" y="6"/>
                </a:cubicBezTo>
                <a:cubicBezTo>
                  <a:pt x="64" y="6"/>
                  <a:pt x="64" y="6"/>
                  <a:pt x="64" y="6"/>
                </a:cubicBezTo>
                <a:cubicBezTo>
                  <a:pt x="26" y="45"/>
                  <a:pt x="26" y="45"/>
                  <a:pt x="26" y="45"/>
                </a:cubicBezTo>
                <a:cubicBezTo>
                  <a:pt x="23" y="48"/>
                  <a:pt x="23" y="48"/>
                  <a:pt x="23" y="48"/>
                </a:cubicBezTo>
                <a:cubicBezTo>
                  <a:pt x="27" y="48"/>
                  <a:pt x="27" y="48"/>
                  <a:pt x="27" y="48"/>
                </a:cubicBezTo>
                <a:cubicBezTo>
                  <a:pt x="30" y="45"/>
                  <a:pt x="30" y="45"/>
                  <a:pt x="30" y="45"/>
                </a:cubicBezTo>
                <a:cubicBezTo>
                  <a:pt x="63" y="12"/>
                  <a:pt x="63" y="12"/>
                  <a:pt x="63" y="12"/>
                </a:cubicBezTo>
                <a:cubicBezTo>
                  <a:pt x="63" y="12"/>
                  <a:pt x="63" y="12"/>
                  <a:pt x="63" y="12"/>
                </a:cubicBezTo>
                <a:cubicBezTo>
                  <a:pt x="63" y="12"/>
                  <a:pt x="64" y="12"/>
                  <a:pt x="64" y="12"/>
                </a:cubicBezTo>
                <a:cubicBezTo>
                  <a:pt x="64" y="12"/>
                  <a:pt x="64" y="13"/>
                  <a:pt x="64" y="13"/>
                </a:cubicBezTo>
                <a:cubicBezTo>
                  <a:pt x="66" y="14"/>
                  <a:pt x="69" y="14"/>
                  <a:pt x="71" y="12"/>
                </a:cubicBezTo>
                <a:cubicBezTo>
                  <a:pt x="71" y="12"/>
                  <a:pt x="71" y="12"/>
                  <a:pt x="71" y="12"/>
                </a:cubicBezTo>
                <a:cubicBezTo>
                  <a:pt x="71" y="11"/>
                  <a:pt x="72" y="11"/>
                  <a:pt x="72" y="11"/>
                </a:cubicBezTo>
                <a:cubicBezTo>
                  <a:pt x="72" y="11"/>
                  <a:pt x="72" y="11"/>
                  <a:pt x="72" y="11"/>
                </a:cubicBezTo>
                <a:cubicBezTo>
                  <a:pt x="93" y="32"/>
                  <a:pt x="93" y="32"/>
                  <a:pt x="93" y="32"/>
                </a:cubicBezTo>
                <a:cubicBezTo>
                  <a:pt x="93" y="32"/>
                  <a:pt x="93" y="32"/>
                  <a:pt x="93" y="32"/>
                </a:cubicBezTo>
                <a:cubicBezTo>
                  <a:pt x="93" y="33"/>
                  <a:pt x="93" y="33"/>
                  <a:pt x="93" y="33"/>
                </a:cubicBezTo>
                <a:cubicBezTo>
                  <a:pt x="92" y="33"/>
                  <a:pt x="92" y="33"/>
                  <a:pt x="92" y="34"/>
                </a:cubicBezTo>
                <a:cubicBezTo>
                  <a:pt x="90" y="35"/>
                  <a:pt x="90" y="38"/>
                  <a:pt x="91" y="40"/>
                </a:cubicBezTo>
                <a:cubicBezTo>
                  <a:pt x="92" y="40"/>
                  <a:pt x="92" y="40"/>
                  <a:pt x="92" y="41"/>
                </a:cubicBezTo>
                <a:cubicBezTo>
                  <a:pt x="92" y="41"/>
                  <a:pt x="93" y="41"/>
                  <a:pt x="93" y="41"/>
                </a:cubicBezTo>
                <a:cubicBezTo>
                  <a:pt x="93" y="41"/>
                  <a:pt x="93" y="41"/>
                  <a:pt x="92" y="41"/>
                </a:cubicBezTo>
                <a:cubicBezTo>
                  <a:pt x="89" y="45"/>
                  <a:pt x="89" y="45"/>
                  <a:pt x="89" y="45"/>
                </a:cubicBezTo>
                <a:cubicBezTo>
                  <a:pt x="86" y="48"/>
                  <a:pt x="86" y="48"/>
                  <a:pt x="86" y="48"/>
                </a:cubicBezTo>
                <a:cubicBezTo>
                  <a:pt x="90" y="48"/>
                  <a:pt x="90" y="48"/>
                  <a:pt x="90" y="48"/>
                </a:cubicBezTo>
                <a:lnTo>
                  <a:pt x="93" y="45"/>
                </a:lnTo>
                <a:close/>
                <a:moveTo>
                  <a:pt x="111" y="105"/>
                </a:moveTo>
                <a:cubicBezTo>
                  <a:pt x="111" y="84"/>
                  <a:pt x="111" y="84"/>
                  <a:pt x="111" y="84"/>
                </a:cubicBezTo>
                <a:cubicBezTo>
                  <a:pt x="83" y="84"/>
                  <a:pt x="83" y="84"/>
                  <a:pt x="83" y="84"/>
                </a:cubicBezTo>
                <a:cubicBezTo>
                  <a:pt x="77" y="84"/>
                  <a:pt x="72" y="88"/>
                  <a:pt x="72" y="94"/>
                </a:cubicBezTo>
                <a:cubicBezTo>
                  <a:pt x="72" y="100"/>
                  <a:pt x="77" y="105"/>
                  <a:pt x="83" y="105"/>
                </a:cubicBezTo>
                <a:lnTo>
                  <a:pt x="111" y="105"/>
                </a:lnTo>
                <a:close/>
                <a:moveTo>
                  <a:pt x="92" y="128"/>
                </a:moveTo>
                <a:cubicBezTo>
                  <a:pt x="92" y="130"/>
                  <a:pt x="92" y="130"/>
                  <a:pt x="92" y="130"/>
                </a:cubicBezTo>
                <a:cubicBezTo>
                  <a:pt x="97" y="130"/>
                  <a:pt x="97" y="130"/>
                  <a:pt x="97" y="130"/>
                </a:cubicBezTo>
                <a:cubicBezTo>
                  <a:pt x="98" y="130"/>
                  <a:pt x="99" y="130"/>
                  <a:pt x="99" y="129"/>
                </a:cubicBezTo>
                <a:cubicBezTo>
                  <a:pt x="99" y="128"/>
                  <a:pt x="99" y="128"/>
                  <a:pt x="99" y="128"/>
                </a:cubicBezTo>
                <a:cubicBezTo>
                  <a:pt x="98" y="128"/>
                  <a:pt x="97" y="128"/>
                  <a:pt x="97" y="128"/>
                </a:cubicBezTo>
                <a:lnTo>
                  <a:pt x="92" y="128"/>
                </a:lnTo>
                <a:close/>
                <a:moveTo>
                  <a:pt x="78" y="130"/>
                </a:moveTo>
                <a:cubicBezTo>
                  <a:pt x="78" y="128"/>
                  <a:pt x="78" y="128"/>
                  <a:pt x="78" y="128"/>
                </a:cubicBezTo>
                <a:cubicBezTo>
                  <a:pt x="71" y="128"/>
                  <a:pt x="71" y="128"/>
                  <a:pt x="71" y="128"/>
                </a:cubicBezTo>
                <a:cubicBezTo>
                  <a:pt x="71" y="130"/>
                  <a:pt x="71" y="130"/>
                  <a:pt x="71" y="130"/>
                </a:cubicBezTo>
                <a:lnTo>
                  <a:pt x="78" y="130"/>
                </a:lnTo>
                <a:close/>
                <a:moveTo>
                  <a:pt x="82" y="130"/>
                </a:moveTo>
                <a:cubicBezTo>
                  <a:pt x="89" y="130"/>
                  <a:pt x="89" y="130"/>
                  <a:pt x="89" y="130"/>
                </a:cubicBezTo>
                <a:cubicBezTo>
                  <a:pt x="89" y="128"/>
                  <a:pt x="89" y="128"/>
                  <a:pt x="89" y="128"/>
                </a:cubicBezTo>
                <a:cubicBezTo>
                  <a:pt x="82" y="128"/>
                  <a:pt x="82" y="128"/>
                  <a:pt x="82" y="128"/>
                </a:cubicBezTo>
                <a:lnTo>
                  <a:pt x="82" y="130"/>
                </a:lnTo>
                <a:close/>
                <a:moveTo>
                  <a:pt x="11" y="79"/>
                </a:moveTo>
                <a:cubicBezTo>
                  <a:pt x="13" y="79"/>
                  <a:pt x="13" y="79"/>
                  <a:pt x="13" y="79"/>
                </a:cubicBezTo>
                <a:cubicBezTo>
                  <a:pt x="13" y="72"/>
                  <a:pt x="13" y="72"/>
                  <a:pt x="13" y="72"/>
                </a:cubicBezTo>
                <a:cubicBezTo>
                  <a:pt x="11" y="72"/>
                  <a:pt x="11" y="72"/>
                  <a:pt x="11" y="72"/>
                </a:cubicBezTo>
                <a:lnTo>
                  <a:pt x="11" y="79"/>
                </a:lnTo>
                <a:close/>
                <a:moveTo>
                  <a:pt x="101" y="124"/>
                </a:moveTo>
                <a:cubicBezTo>
                  <a:pt x="101" y="125"/>
                  <a:pt x="101" y="125"/>
                  <a:pt x="100" y="126"/>
                </a:cubicBezTo>
                <a:cubicBezTo>
                  <a:pt x="102" y="127"/>
                  <a:pt x="102" y="127"/>
                  <a:pt x="102" y="127"/>
                </a:cubicBezTo>
                <a:cubicBezTo>
                  <a:pt x="103" y="126"/>
                  <a:pt x="103" y="125"/>
                  <a:pt x="103" y="124"/>
                </a:cubicBezTo>
                <a:cubicBezTo>
                  <a:pt x="103" y="119"/>
                  <a:pt x="103" y="119"/>
                  <a:pt x="103" y="119"/>
                </a:cubicBezTo>
                <a:cubicBezTo>
                  <a:pt x="101" y="119"/>
                  <a:pt x="101" y="119"/>
                  <a:pt x="101" y="119"/>
                </a:cubicBezTo>
                <a:lnTo>
                  <a:pt x="101" y="124"/>
                </a:lnTo>
                <a:close/>
                <a:moveTo>
                  <a:pt x="64" y="59"/>
                </a:moveTo>
                <a:cubicBezTo>
                  <a:pt x="57" y="59"/>
                  <a:pt x="57" y="59"/>
                  <a:pt x="57" y="59"/>
                </a:cubicBezTo>
                <a:cubicBezTo>
                  <a:pt x="57" y="61"/>
                  <a:pt x="57" y="61"/>
                  <a:pt x="57" y="61"/>
                </a:cubicBezTo>
                <a:cubicBezTo>
                  <a:pt x="64" y="61"/>
                  <a:pt x="64" y="61"/>
                  <a:pt x="64" y="61"/>
                </a:cubicBezTo>
                <a:lnTo>
                  <a:pt x="64" y="59"/>
                </a:lnTo>
                <a:close/>
                <a:moveTo>
                  <a:pt x="85" y="59"/>
                </a:moveTo>
                <a:cubicBezTo>
                  <a:pt x="78" y="59"/>
                  <a:pt x="78" y="59"/>
                  <a:pt x="78" y="59"/>
                </a:cubicBezTo>
                <a:cubicBezTo>
                  <a:pt x="78" y="61"/>
                  <a:pt x="78" y="61"/>
                  <a:pt x="78" y="61"/>
                </a:cubicBezTo>
                <a:cubicBezTo>
                  <a:pt x="85" y="61"/>
                  <a:pt x="85" y="61"/>
                  <a:pt x="85" y="61"/>
                </a:cubicBezTo>
                <a:lnTo>
                  <a:pt x="85" y="59"/>
                </a:lnTo>
                <a:close/>
                <a:moveTo>
                  <a:pt x="68" y="128"/>
                </a:moveTo>
                <a:cubicBezTo>
                  <a:pt x="61" y="128"/>
                  <a:pt x="61" y="128"/>
                  <a:pt x="61" y="128"/>
                </a:cubicBezTo>
                <a:cubicBezTo>
                  <a:pt x="61" y="130"/>
                  <a:pt x="61" y="130"/>
                  <a:pt x="61" y="130"/>
                </a:cubicBezTo>
                <a:cubicBezTo>
                  <a:pt x="68" y="130"/>
                  <a:pt x="68" y="130"/>
                  <a:pt x="68" y="130"/>
                </a:cubicBezTo>
                <a:lnTo>
                  <a:pt x="68" y="128"/>
                </a:lnTo>
                <a:close/>
                <a:moveTo>
                  <a:pt x="75" y="59"/>
                </a:moveTo>
                <a:cubicBezTo>
                  <a:pt x="67" y="59"/>
                  <a:pt x="67" y="59"/>
                  <a:pt x="67" y="59"/>
                </a:cubicBezTo>
                <a:cubicBezTo>
                  <a:pt x="67" y="61"/>
                  <a:pt x="67" y="61"/>
                  <a:pt x="67" y="61"/>
                </a:cubicBezTo>
                <a:cubicBezTo>
                  <a:pt x="75" y="61"/>
                  <a:pt x="75" y="61"/>
                  <a:pt x="75" y="61"/>
                </a:cubicBezTo>
                <a:lnTo>
                  <a:pt x="75" y="59"/>
                </a:lnTo>
                <a:close/>
                <a:moveTo>
                  <a:pt x="101" y="76"/>
                </a:moveTo>
                <a:cubicBezTo>
                  <a:pt x="103" y="76"/>
                  <a:pt x="103" y="76"/>
                  <a:pt x="103" y="76"/>
                </a:cubicBezTo>
                <a:cubicBezTo>
                  <a:pt x="103" y="69"/>
                  <a:pt x="103" y="69"/>
                  <a:pt x="103" y="69"/>
                </a:cubicBezTo>
                <a:cubicBezTo>
                  <a:pt x="101" y="69"/>
                  <a:pt x="101" y="69"/>
                  <a:pt x="101" y="69"/>
                </a:cubicBezTo>
                <a:lnTo>
                  <a:pt x="101" y="76"/>
                </a:lnTo>
                <a:close/>
                <a:moveTo>
                  <a:pt x="88" y="59"/>
                </a:moveTo>
                <a:cubicBezTo>
                  <a:pt x="88" y="61"/>
                  <a:pt x="88" y="61"/>
                  <a:pt x="88" y="61"/>
                </a:cubicBezTo>
                <a:cubicBezTo>
                  <a:pt x="95" y="61"/>
                  <a:pt x="95" y="61"/>
                  <a:pt x="95" y="61"/>
                </a:cubicBezTo>
                <a:cubicBezTo>
                  <a:pt x="95" y="59"/>
                  <a:pt x="95" y="59"/>
                  <a:pt x="95" y="59"/>
                </a:cubicBezTo>
                <a:lnTo>
                  <a:pt x="88" y="59"/>
                </a:lnTo>
                <a:close/>
                <a:moveTo>
                  <a:pt x="103" y="65"/>
                </a:moveTo>
                <a:cubicBezTo>
                  <a:pt x="103" y="62"/>
                  <a:pt x="101" y="60"/>
                  <a:pt x="98" y="59"/>
                </a:cubicBezTo>
                <a:cubicBezTo>
                  <a:pt x="98" y="61"/>
                  <a:pt x="98" y="61"/>
                  <a:pt x="98" y="61"/>
                </a:cubicBezTo>
                <a:cubicBezTo>
                  <a:pt x="100" y="62"/>
                  <a:pt x="101" y="63"/>
                  <a:pt x="101" y="65"/>
                </a:cubicBezTo>
                <a:cubicBezTo>
                  <a:pt x="101" y="65"/>
                  <a:pt x="101" y="65"/>
                  <a:pt x="101" y="65"/>
                </a:cubicBezTo>
                <a:cubicBezTo>
                  <a:pt x="103" y="65"/>
                  <a:pt x="103" y="65"/>
                  <a:pt x="103" y="65"/>
                </a:cubicBezTo>
                <a:close/>
                <a:moveTo>
                  <a:pt x="23" y="61"/>
                </a:moveTo>
                <a:cubicBezTo>
                  <a:pt x="23" y="59"/>
                  <a:pt x="23" y="59"/>
                  <a:pt x="23" y="59"/>
                </a:cubicBezTo>
                <a:cubicBezTo>
                  <a:pt x="18" y="59"/>
                  <a:pt x="18" y="59"/>
                  <a:pt x="18" y="59"/>
                </a:cubicBezTo>
                <a:cubicBezTo>
                  <a:pt x="17" y="59"/>
                  <a:pt x="16" y="59"/>
                  <a:pt x="15" y="59"/>
                </a:cubicBezTo>
                <a:cubicBezTo>
                  <a:pt x="16" y="61"/>
                  <a:pt x="16" y="61"/>
                  <a:pt x="16" y="61"/>
                </a:cubicBezTo>
                <a:cubicBezTo>
                  <a:pt x="17" y="61"/>
                  <a:pt x="17" y="61"/>
                  <a:pt x="18" y="61"/>
                </a:cubicBezTo>
                <a:lnTo>
                  <a:pt x="23" y="61"/>
                </a:lnTo>
                <a:close/>
                <a:moveTo>
                  <a:pt x="33" y="59"/>
                </a:moveTo>
                <a:cubicBezTo>
                  <a:pt x="26" y="59"/>
                  <a:pt x="26" y="59"/>
                  <a:pt x="26" y="59"/>
                </a:cubicBezTo>
                <a:cubicBezTo>
                  <a:pt x="26" y="61"/>
                  <a:pt x="26" y="61"/>
                  <a:pt x="26" y="61"/>
                </a:cubicBezTo>
                <a:cubicBezTo>
                  <a:pt x="33" y="61"/>
                  <a:pt x="33" y="61"/>
                  <a:pt x="33" y="61"/>
                </a:cubicBezTo>
                <a:lnTo>
                  <a:pt x="33" y="59"/>
                </a:lnTo>
                <a:close/>
                <a:moveTo>
                  <a:pt x="27" y="128"/>
                </a:moveTo>
                <a:cubicBezTo>
                  <a:pt x="20" y="128"/>
                  <a:pt x="20" y="128"/>
                  <a:pt x="20" y="128"/>
                </a:cubicBezTo>
                <a:cubicBezTo>
                  <a:pt x="20" y="130"/>
                  <a:pt x="20" y="130"/>
                  <a:pt x="20" y="130"/>
                </a:cubicBezTo>
                <a:cubicBezTo>
                  <a:pt x="27" y="130"/>
                  <a:pt x="27" y="130"/>
                  <a:pt x="27" y="130"/>
                </a:cubicBezTo>
                <a:lnTo>
                  <a:pt x="27" y="128"/>
                </a:lnTo>
                <a:close/>
                <a:moveTo>
                  <a:pt x="37" y="128"/>
                </a:moveTo>
                <a:cubicBezTo>
                  <a:pt x="30" y="128"/>
                  <a:pt x="30" y="128"/>
                  <a:pt x="30" y="128"/>
                </a:cubicBezTo>
                <a:cubicBezTo>
                  <a:pt x="30" y="130"/>
                  <a:pt x="30" y="130"/>
                  <a:pt x="30" y="130"/>
                </a:cubicBezTo>
                <a:cubicBezTo>
                  <a:pt x="37" y="130"/>
                  <a:pt x="37" y="130"/>
                  <a:pt x="37" y="130"/>
                </a:cubicBezTo>
                <a:lnTo>
                  <a:pt x="37" y="128"/>
                </a:lnTo>
                <a:close/>
                <a:moveTo>
                  <a:pt x="44" y="59"/>
                </a:moveTo>
                <a:cubicBezTo>
                  <a:pt x="36" y="59"/>
                  <a:pt x="36" y="59"/>
                  <a:pt x="36" y="59"/>
                </a:cubicBezTo>
                <a:cubicBezTo>
                  <a:pt x="36" y="61"/>
                  <a:pt x="36" y="61"/>
                  <a:pt x="36" y="61"/>
                </a:cubicBezTo>
                <a:cubicBezTo>
                  <a:pt x="44" y="61"/>
                  <a:pt x="44" y="61"/>
                  <a:pt x="44" y="61"/>
                </a:cubicBezTo>
                <a:lnTo>
                  <a:pt x="44" y="59"/>
                </a:lnTo>
                <a:close/>
                <a:moveTo>
                  <a:pt x="54" y="59"/>
                </a:moveTo>
                <a:cubicBezTo>
                  <a:pt x="47" y="59"/>
                  <a:pt x="47" y="59"/>
                  <a:pt x="47" y="59"/>
                </a:cubicBezTo>
                <a:cubicBezTo>
                  <a:pt x="47" y="61"/>
                  <a:pt x="47" y="61"/>
                  <a:pt x="47" y="61"/>
                </a:cubicBezTo>
                <a:cubicBezTo>
                  <a:pt x="54" y="61"/>
                  <a:pt x="54" y="61"/>
                  <a:pt x="54" y="61"/>
                </a:cubicBezTo>
                <a:lnTo>
                  <a:pt x="54" y="59"/>
                </a:lnTo>
                <a:close/>
                <a:moveTo>
                  <a:pt x="47" y="128"/>
                </a:moveTo>
                <a:cubicBezTo>
                  <a:pt x="40" y="128"/>
                  <a:pt x="40" y="128"/>
                  <a:pt x="40" y="128"/>
                </a:cubicBezTo>
                <a:cubicBezTo>
                  <a:pt x="40" y="130"/>
                  <a:pt x="40" y="130"/>
                  <a:pt x="40" y="130"/>
                </a:cubicBezTo>
                <a:cubicBezTo>
                  <a:pt x="47" y="130"/>
                  <a:pt x="47" y="130"/>
                  <a:pt x="47" y="130"/>
                </a:cubicBezTo>
                <a:lnTo>
                  <a:pt x="47" y="128"/>
                </a:lnTo>
                <a:close/>
                <a:moveTo>
                  <a:pt x="58" y="128"/>
                </a:moveTo>
                <a:cubicBezTo>
                  <a:pt x="51" y="128"/>
                  <a:pt x="51" y="128"/>
                  <a:pt x="51" y="128"/>
                </a:cubicBezTo>
                <a:cubicBezTo>
                  <a:pt x="51" y="130"/>
                  <a:pt x="51" y="130"/>
                  <a:pt x="51" y="130"/>
                </a:cubicBezTo>
                <a:cubicBezTo>
                  <a:pt x="58" y="130"/>
                  <a:pt x="58" y="130"/>
                  <a:pt x="58" y="130"/>
                </a:cubicBezTo>
                <a:lnTo>
                  <a:pt x="58" y="128"/>
                </a:lnTo>
                <a:close/>
                <a:moveTo>
                  <a:pt x="84" y="88"/>
                </a:moveTo>
                <a:cubicBezTo>
                  <a:pt x="81" y="88"/>
                  <a:pt x="78" y="91"/>
                  <a:pt x="78" y="94"/>
                </a:cubicBezTo>
                <a:cubicBezTo>
                  <a:pt x="78" y="98"/>
                  <a:pt x="81" y="100"/>
                  <a:pt x="84" y="100"/>
                </a:cubicBezTo>
                <a:cubicBezTo>
                  <a:pt x="88" y="100"/>
                  <a:pt x="91" y="98"/>
                  <a:pt x="91" y="94"/>
                </a:cubicBezTo>
                <a:cubicBezTo>
                  <a:pt x="91" y="91"/>
                  <a:pt x="88" y="88"/>
                  <a:pt x="84" y="88"/>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24" name="Freeform 30"/>
          <p:cNvSpPr>
            <a:spLocks noEditPoints="1"/>
          </p:cNvSpPr>
          <p:nvPr/>
        </p:nvSpPr>
        <p:spPr bwMode="auto">
          <a:xfrm>
            <a:off x="10826771" y="2370174"/>
            <a:ext cx="324456" cy="236234"/>
          </a:xfrm>
          <a:custGeom>
            <a:avLst/>
            <a:gdLst>
              <a:gd name="T0" fmla="*/ 9 w 140"/>
              <a:gd name="T1" fmla="*/ 0 h 102"/>
              <a:gd name="T2" fmla="*/ 0 w 140"/>
              <a:gd name="T3" fmla="*/ 93 h 102"/>
              <a:gd name="T4" fmla="*/ 131 w 140"/>
              <a:gd name="T5" fmla="*/ 102 h 102"/>
              <a:gd name="T6" fmla="*/ 140 w 140"/>
              <a:gd name="T7" fmla="*/ 9 h 102"/>
              <a:gd name="T8" fmla="*/ 136 w 140"/>
              <a:gd name="T9" fmla="*/ 93 h 102"/>
              <a:gd name="T10" fmla="*/ 9 w 140"/>
              <a:gd name="T11" fmla="*/ 98 h 102"/>
              <a:gd name="T12" fmla="*/ 4 w 140"/>
              <a:gd name="T13" fmla="*/ 9 h 102"/>
              <a:gd name="T14" fmla="*/ 131 w 140"/>
              <a:gd name="T15" fmla="*/ 4 h 102"/>
              <a:gd name="T16" fmla="*/ 136 w 140"/>
              <a:gd name="T17" fmla="*/ 93 h 102"/>
              <a:gd name="T18" fmla="*/ 129 w 140"/>
              <a:gd name="T19" fmla="*/ 11 h 102"/>
              <a:gd name="T20" fmla="*/ 11 w 140"/>
              <a:gd name="T21" fmla="*/ 32 h 102"/>
              <a:gd name="T22" fmla="*/ 11 w 140"/>
              <a:gd name="T23" fmla="*/ 70 h 102"/>
              <a:gd name="T24" fmla="*/ 129 w 140"/>
              <a:gd name="T25" fmla="*/ 91 h 102"/>
              <a:gd name="T26" fmla="*/ 11 w 140"/>
              <a:gd name="T27" fmla="*/ 70 h 102"/>
              <a:gd name="T28" fmla="*/ 51 w 140"/>
              <a:gd name="T29" fmla="*/ 65 h 102"/>
              <a:gd name="T30" fmla="*/ 62 w 140"/>
              <a:gd name="T31" fmla="*/ 37 h 102"/>
              <a:gd name="T32" fmla="*/ 49 w 140"/>
              <a:gd name="T33" fmla="*/ 37 h 102"/>
              <a:gd name="T34" fmla="*/ 39 w 140"/>
              <a:gd name="T35" fmla="*/ 65 h 102"/>
              <a:gd name="T36" fmla="*/ 28 w 140"/>
              <a:gd name="T37" fmla="*/ 37 h 102"/>
              <a:gd name="T38" fmla="*/ 38 w 140"/>
              <a:gd name="T39" fmla="*/ 58 h 102"/>
              <a:gd name="T40" fmla="*/ 95 w 140"/>
              <a:gd name="T41" fmla="*/ 59 h 102"/>
              <a:gd name="T42" fmla="*/ 106 w 140"/>
              <a:gd name="T43" fmla="*/ 65 h 102"/>
              <a:gd name="T44" fmla="*/ 107 w 140"/>
              <a:gd name="T45" fmla="*/ 37 h 102"/>
              <a:gd name="T46" fmla="*/ 86 w 140"/>
              <a:gd name="T47" fmla="*/ 65 h 102"/>
              <a:gd name="T48" fmla="*/ 95 w 140"/>
              <a:gd name="T49" fmla="*/ 59 h 102"/>
              <a:gd name="T50" fmla="*/ 105 w 140"/>
              <a:gd name="T51" fmla="*/ 54 h 102"/>
              <a:gd name="T52" fmla="*/ 103 w 140"/>
              <a:gd name="T53" fmla="*/ 43 h 102"/>
              <a:gd name="T54" fmla="*/ 79 w 140"/>
              <a:gd name="T55" fmla="*/ 57 h 102"/>
              <a:gd name="T56" fmla="*/ 74 w 140"/>
              <a:gd name="T57" fmla="*/ 53 h 102"/>
              <a:gd name="T58" fmla="*/ 67 w 140"/>
              <a:gd name="T59" fmla="*/ 48 h 102"/>
              <a:gd name="T60" fmla="*/ 69 w 140"/>
              <a:gd name="T61" fmla="*/ 39 h 102"/>
              <a:gd name="T62" fmla="*/ 83 w 140"/>
              <a:gd name="T63" fmla="*/ 39 h 102"/>
              <a:gd name="T64" fmla="*/ 81 w 140"/>
              <a:gd name="T65" fmla="*/ 45 h 102"/>
              <a:gd name="T66" fmla="*/ 76 w 140"/>
              <a:gd name="T67" fmla="*/ 41 h 102"/>
              <a:gd name="T68" fmla="*/ 72 w 140"/>
              <a:gd name="T69" fmla="*/ 44 h 102"/>
              <a:gd name="T70" fmla="*/ 77 w 140"/>
              <a:gd name="T71" fmla="*/ 48 h 102"/>
              <a:gd name="T72" fmla="*/ 84 w 140"/>
              <a:gd name="T73" fmla="*/ 56 h 102"/>
              <a:gd name="T74" fmla="*/ 74 w 140"/>
              <a:gd name="T75" fmla="*/ 65 h 102"/>
              <a:gd name="T76" fmla="*/ 64 w 140"/>
              <a:gd name="T77" fmla="*/ 61 h 102"/>
              <a:gd name="T78" fmla="*/ 68 w 140"/>
              <a:gd name="T79" fmla="*/ 56 h 102"/>
              <a:gd name="T80" fmla="*/ 74 w 140"/>
              <a:gd name="T81" fmla="*/ 6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102">
                <a:moveTo>
                  <a:pt x="131" y="0"/>
                </a:moveTo>
                <a:cubicBezTo>
                  <a:pt x="9" y="0"/>
                  <a:pt x="9" y="0"/>
                  <a:pt x="9" y="0"/>
                </a:cubicBezTo>
                <a:cubicBezTo>
                  <a:pt x="4" y="0"/>
                  <a:pt x="0" y="4"/>
                  <a:pt x="0" y="9"/>
                </a:cubicBezTo>
                <a:cubicBezTo>
                  <a:pt x="0" y="93"/>
                  <a:pt x="0" y="93"/>
                  <a:pt x="0" y="93"/>
                </a:cubicBezTo>
                <a:cubicBezTo>
                  <a:pt x="0" y="98"/>
                  <a:pt x="4" y="102"/>
                  <a:pt x="9" y="102"/>
                </a:cubicBezTo>
                <a:cubicBezTo>
                  <a:pt x="131" y="102"/>
                  <a:pt x="131" y="102"/>
                  <a:pt x="131" y="102"/>
                </a:cubicBezTo>
                <a:cubicBezTo>
                  <a:pt x="136" y="102"/>
                  <a:pt x="140" y="98"/>
                  <a:pt x="140" y="93"/>
                </a:cubicBezTo>
                <a:cubicBezTo>
                  <a:pt x="140" y="9"/>
                  <a:pt x="140" y="9"/>
                  <a:pt x="140" y="9"/>
                </a:cubicBezTo>
                <a:cubicBezTo>
                  <a:pt x="140" y="4"/>
                  <a:pt x="136" y="0"/>
                  <a:pt x="131" y="0"/>
                </a:cubicBezTo>
                <a:close/>
                <a:moveTo>
                  <a:pt x="136" y="93"/>
                </a:moveTo>
                <a:cubicBezTo>
                  <a:pt x="136" y="96"/>
                  <a:pt x="134" y="98"/>
                  <a:pt x="131" y="98"/>
                </a:cubicBezTo>
                <a:cubicBezTo>
                  <a:pt x="9" y="98"/>
                  <a:pt x="9" y="98"/>
                  <a:pt x="9" y="98"/>
                </a:cubicBezTo>
                <a:cubicBezTo>
                  <a:pt x="6" y="98"/>
                  <a:pt x="4" y="96"/>
                  <a:pt x="4" y="93"/>
                </a:cubicBezTo>
                <a:cubicBezTo>
                  <a:pt x="4" y="9"/>
                  <a:pt x="4" y="9"/>
                  <a:pt x="4" y="9"/>
                </a:cubicBezTo>
                <a:cubicBezTo>
                  <a:pt x="4" y="6"/>
                  <a:pt x="6" y="4"/>
                  <a:pt x="9" y="4"/>
                </a:cubicBezTo>
                <a:cubicBezTo>
                  <a:pt x="131" y="4"/>
                  <a:pt x="131" y="4"/>
                  <a:pt x="131" y="4"/>
                </a:cubicBezTo>
                <a:cubicBezTo>
                  <a:pt x="134" y="4"/>
                  <a:pt x="136" y="6"/>
                  <a:pt x="136" y="9"/>
                </a:cubicBezTo>
                <a:lnTo>
                  <a:pt x="136" y="93"/>
                </a:lnTo>
                <a:close/>
                <a:moveTo>
                  <a:pt x="11" y="11"/>
                </a:moveTo>
                <a:cubicBezTo>
                  <a:pt x="129" y="11"/>
                  <a:pt x="129" y="11"/>
                  <a:pt x="129" y="11"/>
                </a:cubicBezTo>
                <a:cubicBezTo>
                  <a:pt x="129" y="32"/>
                  <a:pt x="129" y="32"/>
                  <a:pt x="129" y="32"/>
                </a:cubicBezTo>
                <a:cubicBezTo>
                  <a:pt x="11" y="32"/>
                  <a:pt x="11" y="32"/>
                  <a:pt x="11" y="32"/>
                </a:cubicBezTo>
                <a:lnTo>
                  <a:pt x="11" y="11"/>
                </a:lnTo>
                <a:close/>
                <a:moveTo>
                  <a:pt x="11" y="70"/>
                </a:moveTo>
                <a:cubicBezTo>
                  <a:pt x="129" y="70"/>
                  <a:pt x="129" y="70"/>
                  <a:pt x="129" y="70"/>
                </a:cubicBezTo>
                <a:cubicBezTo>
                  <a:pt x="129" y="91"/>
                  <a:pt x="129" y="91"/>
                  <a:pt x="129" y="91"/>
                </a:cubicBezTo>
                <a:cubicBezTo>
                  <a:pt x="11" y="91"/>
                  <a:pt x="11" y="91"/>
                  <a:pt x="11" y="91"/>
                </a:cubicBezTo>
                <a:lnTo>
                  <a:pt x="11" y="70"/>
                </a:lnTo>
                <a:close/>
                <a:moveTo>
                  <a:pt x="57" y="65"/>
                </a:moveTo>
                <a:cubicBezTo>
                  <a:pt x="51" y="65"/>
                  <a:pt x="51" y="65"/>
                  <a:pt x="51" y="65"/>
                </a:cubicBezTo>
                <a:cubicBezTo>
                  <a:pt x="57" y="37"/>
                  <a:pt x="57" y="37"/>
                  <a:pt x="57" y="37"/>
                </a:cubicBezTo>
                <a:cubicBezTo>
                  <a:pt x="62" y="37"/>
                  <a:pt x="62" y="37"/>
                  <a:pt x="62" y="37"/>
                </a:cubicBezTo>
                <a:lnTo>
                  <a:pt x="57" y="65"/>
                </a:lnTo>
                <a:close/>
                <a:moveTo>
                  <a:pt x="49" y="37"/>
                </a:moveTo>
                <a:cubicBezTo>
                  <a:pt x="55" y="37"/>
                  <a:pt x="55" y="37"/>
                  <a:pt x="55" y="37"/>
                </a:cubicBezTo>
                <a:cubicBezTo>
                  <a:pt x="39" y="65"/>
                  <a:pt x="39" y="65"/>
                  <a:pt x="39" y="65"/>
                </a:cubicBezTo>
                <a:cubicBezTo>
                  <a:pt x="33" y="65"/>
                  <a:pt x="33" y="65"/>
                  <a:pt x="33" y="65"/>
                </a:cubicBezTo>
                <a:cubicBezTo>
                  <a:pt x="28" y="37"/>
                  <a:pt x="28" y="37"/>
                  <a:pt x="28" y="37"/>
                </a:cubicBezTo>
                <a:cubicBezTo>
                  <a:pt x="34" y="37"/>
                  <a:pt x="34" y="37"/>
                  <a:pt x="34" y="37"/>
                </a:cubicBezTo>
                <a:cubicBezTo>
                  <a:pt x="38" y="58"/>
                  <a:pt x="38" y="58"/>
                  <a:pt x="38" y="58"/>
                </a:cubicBezTo>
                <a:lnTo>
                  <a:pt x="49" y="37"/>
                </a:lnTo>
                <a:close/>
                <a:moveTo>
                  <a:pt x="95" y="59"/>
                </a:moveTo>
                <a:cubicBezTo>
                  <a:pt x="106" y="59"/>
                  <a:pt x="106" y="59"/>
                  <a:pt x="106" y="59"/>
                </a:cubicBezTo>
                <a:cubicBezTo>
                  <a:pt x="106" y="65"/>
                  <a:pt x="106" y="65"/>
                  <a:pt x="106" y="65"/>
                </a:cubicBezTo>
                <a:cubicBezTo>
                  <a:pt x="112" y="65"/>
                  <a:pt x="112" y="65"/>
                  <a:pt x="112" y="65"/>
                </a:cubicBezTo>
                <a:cubicBezTo>
                  <a:pt x="107" y="37"/>
                  <a:pt x="107" y="37"/>
                  <a:pt x="107" y="37"/>
                </a:cubicBezTo>
                <a:cubicBezTo>
                  <a:pt x="101" y="37"/>
                  <a:pt x="101" y="37"/>
                  <a:pt x="101" y="37"/>
                </a:cubicBezTo>
                <a:cubicBezTo>
                  <a:pt x="86" y="65"/>
                  <a:pt x="86" y="65"/>
                  <a:pt x="86" y="65"/>
                </a:cubicBezTo>
                <a:cubicBezTo>
                  <a:pt x="91" y="65"/>
                  <a:pt x="91" y="65"/>
                  <a:pt x="91" y="65"/>
                </a:cubicBezTo>
                <a:lnTo>
                  <a:pt x="95" y="59"/>
                </a:lnTo>
                <a:close/>
                <a:moveTo>
                  <a:pt x="103" y="43"/>
                </a:moveTo>
                <a:cubicBezTo>
                  <a:pt x="105" y="54"/>
                  <a:pt x="105" y="54"/>
                  <a:pt x="105" y="54"/>
                </a:cubicBezTo>
                <a:cubicBezTo>
                  <a:pt x="97" y="54"/>
                  <a:pt x="97" y="54"/>
                  <a:pt x="97" y="54"/>
                </a:cubicBezTo>
                <a:lnTo>
                  <a:pt x="103" y="43"/>
                </a:lnTo>
                <a:close/>
                <a:moveTo>
                  <a:pt x="78" y="59"/>
                </a:moveTo>
                <a:cubicBezTo>
                  <a:pt x="78" y="59"/>
                  <a:pt x="79" y="58"/>
                  <a:pt x="79" y="57"/>
                </a:cubicBezTo>
                <a:cubicBezTo>
                  <a:pt x="79" y="56"/>
                  <a:pt x="79" y="56"/>
                  <a:pt x="78" y="55"/>
                </a:cubicBezTo>
                <a:cubicBezTo>
                  <a:pt x="77" y="55"/>
                  <a:pt x="76" y="54"/>
                  <a:pt x="74" y="53"/>
                </a:cubicBezTo>
                <a:cubicBezTo>
                  <a:pt x="72" y="52"/>
                  <a:pt x="70" y="51"/>
                  <a:pt x="69" y="51"/>
                </a:cubicBezTo>
                <a:cubicBezTo>
                  <a:pt x="68" y="50"/>
                  <a:pt x="68" y="49"/>
                  <a:pt x="67" y="48"/>
                </a:cubicBezTo>
                <a:cubicBezTo>
                  <a:pt x="66" y="47"/>
                  <a:pt x="66" y="46"/>
                  <a:pt x="66" y="45"/>
                </a:cubicBezTo>
                <a:cubicBezTo>
                  <a:pt x="66" y="43"/>
                  <a:pt x="67" y="41"/>
                  <a:pt x="69" y="39"/>
                </a:cubicBezTo>
                <a:cubicBezTo>
                  <a:pt x="70" y="38"/>
                  <a:pt x="73" y="37"/>
                  <a:pt x="76" y="37"/>
                </a:cubicBezTo>
                <a:cubicBezTo>
                  <a:pt x="79" y="37"/>
                  <a:pt x="82" y="38"/>
                  <a:pt x="83" y="39"/>
                </a:cubicBezTo>
                <a:cubicBezTo>
                  <a:pt x="85" y="41"/>
                  <a:pt x="86" y="43"/>
                  <a:pt x="86" y="45"/>
                </a:cubicBezTo>
                <a:cubicBezTo>
                  <a:pt x="81" y="45"/>
                  <a:pt x="81" y="45"/>
                  <a:pt x="81" y="45"/>
                </a:cubicBezTo>
                <a:cubicBezTo>
                  <a:pt x="81" y="44"/>
                  <a:pt x="80" y="43"/>
                  <a:pt x="79" y="42"/>
                </a:cubicBezTo>
                <a:cubicBezTo>
                  <a:pt x="79" y="42"/>
                  <a:pt x="77" y="41"/>
                  <a:pt x="76" y="41"/>
                </a:cubicBezTo>
                <a:cubicBezTo>
                  <a:pt x="74" y="41"/>
                  <a:pt x="73" y="42"/>
                  <a:pt x="73" y="42"/>
                </a:cubicBezTo>
                <a:cubicBezTo>
                  <a:pt x="72" y="43"/>
                  <a:pt x="72" y="43"/>
                  <a:pt x="72" y="44"/>
                </a:cubicBezTo>
                <a:cubicBezTo>
                  <a:pt x="72" y="45"/>
                  <a:pt x="72" y="46"/>
                  <a:pt x="72" y="46"/>
                </a:cubicBezTo>
                <a:cubicBezTo>
                  <a:pt x="73" y="47"/>
                  <a:pt x="74" y="47"/>
                  <a:pt x="77" y="48"/>
                </a:cubicBezTo>
                <a:cubicBezTo>
                  <a:pt x="80" y="50"/>
                  <a:pt x="82" y="51"/>
                  <a:pt x="83" y="52"/>
                </a:cubicBezTo>
                <a:cubicBezTo>
                  <a:pt x="84" y="53"/>
                  <a:pt x="84" y="54"/>
                  <a:pt x="84" y="56"/>
                </a:cubicBezTo>
                <a:cubicBezTo>
                  <a:pt x="84" y="59"/>
                  <a:pt x="84" y="61"/>
                  <a:pt x="82" y="63"/>
                </a:cubicBezTo>
                <a:cubicBezTo>
                  <a:pt x="80" y="64"/>
                  <a:pt x="77" y="65"/>
                  <a:pt x="74" y="65"/>
                </a:cubicBezTo>
                <a:cubicBezTo>
                  <a:pt x="71" y="65"/>
                  <a:pt x="69" y="65"/>
                  <a:pt x="67" y="64"/>
                </a:cubicBezTo>
                <a:cubicBezTo>
                  <a:pt x="66" y="63"/>
                  <a:pt x="64" y="62"/>
                  <a:pt x="64" y="61"/>
                </a:cubicBezTo>
                <a:cubicBezTo>
                  <a:pt x="63" y="59"/>
                  <a:pt x="63" y="58"/>
                  <a:pt x="63" y="56"/>
                </a:cubicBezTo>
                <a:cubicBezTo>
                  <a:pt x="68" y="56"/>
                  <a:pt x="68" y="56"/>
                  <a:pt x="68" y="56"/>
                </a:cubicBezTo>
                <a:cubicBezTo>
                  <a:pt x="68" y="57"/>
                  <a:pt x="69" y="58"/>
                  <a:pt x="69" y="59"/>
                </a:cubicBezTo>
                <a:cubicBezTo>
                  <a:pt x="70" y="60"/>
                  <a:pt x="71" y="60"/>
                  <a:pt x="74" y="60"/>
                </a:cubicBezTo>
                <a:cubicBezTo>
                  <a:pt x="75" y="60"/>
                  <a:pt x="77" y="60"/>
                  <a:pt x="78" y="59"/>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25" name="TextBox 24"/>
          <p:cNvSpPr txBox="1"/>
          <p:nvPr/>
        </p:nvSpPr>
        <p:spPr>
          <a:xfrm>
            <a:off x="1559496" y="2240685"/>
            <a:ext cx="2952328" cy="626197"/>
          </a:xfrm>
          <a:prstGeom prst="rect">
            <a:avLst/>
          </a:prstGeom>
          <a:noFill/>
        </p:spPr>
        <p:txBody>
          <a:bodyPr wrap="square" rtlCol="0">
            <a:spAutoFit/>
            <a:scene3d>
              <a:camera prst="orthographicFront"/>
              <a:lightRig rig="threePt" dir="t"/>
            </a:scene3d>
            <a:sp3d contourW="12700"/>
          </a:bodyPr>
          <a:lstStyle/>
          <a:p>
            <a:pPr>
              <a:lnSpc>
                <a:spcPct val="130000"/>
              </a:lnSpc>
            </a:pPr>
            <a:r>
              <a:rPr lang="zh-CN" altLang="en-US" sz="14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您的内容打在这里，或者通过复制您的文本后，在此框中选择粘贴</a:t>
            </a:r>
            <a:endParaRPr lang="zh-CN" altLang="en-US" sz="14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26" name="TextBox 25"/>
          <p:cNvSpPr txBox="1"/>
          <p:nvPr/>
        </p:nvSpPr>
        <p:spPr>
          <a:xfrm>
            <a:off x="1559496" y="3494063"/>
            <a:ext cx="2664296" cy="626197"/>
          </a:xfrm>
          <a:prstGeom prst="rect">
            <a:avLst/>
          </a:prstGeom>
          <a:noFill/>
        </p:spPr>
        <p:txBody>
          <a:bodyPr wrap="square" rtlCol="0">
            <a:spAutoFit/>
            <a:scene3d>
              <a:camera prst="orthographicFront"/>
              <a:lightRig rig="threePt" dir="t"/>
            </a:scene3d>
            <a:sp3d contourW="12700"/>
          </a:bodyPr>
          <a:lstStyle/>
          <a:p>
            <a:pPr>
              <a:lnSpc>
                <a:spcPct val="130000"/>
              </a:lnSpc>
            </a:pPr>
            <a:r>
              <a:rPr lang="zh-CN" altLang="en-US" sz="14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您的内容打在这里，或者通过复制您的文本后在此框中</a:t>
            </a:r>
            <a:endParaRPr lang="zh-CN" altLang="en-US" sz="14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27" name="TextBox 26"/>
          <p:cNvSpPr txBox="1"/>
          <p:nvPr/>
        </p:nvSpPr>
        <p:spPr>
          <a:xfrm>
            <a:off x="1559496" y="4657778"/>
            <a:ext cx="2304256" cy="626197"/>
          </a:xfrm>
          <a:prstGeom prst="rect">
            <a:avLst/>
          </a:prstGeom>
          <a:noFill/>
        </p:spPr>
        <p:txBody>
          <a:bodyPr wrap="square" rtlCol="0">
            <a:spAutoFit/>
            <a:scene3d>
              <a:camera prst="orthographicFront"/>
              <a:lightRig rig="threePt" dir="t"/>
            </a:scene3d>
            <a:sp3d contourW="12700"/>
          </a:bodyPr>
          <a:lstStyle/>
          <a:p>
            <a:pPr>
              <a:lnSpc>
                <a:spcPct val="130000"/>
              </a:lnSpc>
            </a:pPr>
            <a:r>
              <a:rPr lang="zh-CN" altLang="en-US" sz="14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您的内容打在这里，或者通过复制您的文本后</a:t>
            </a:r>
            <a:endParaRPr lang="zh-CN" altLang="en-US" sz="14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28" name="TextBox 27"/>
          <p:cNvSpPr txBox="1"/>
          <p:nvPr/>
        </p:nvSpPr>
        <p:spPr>
          <a:xfrm>
            <a:off x="7667656" y="2240685"/>
            <a:ext cx="2952328" cy="626197"/>
          </a:xfrm>
          <a:prstGeom prst="rect">
            <a:avLst/>
          </a:prstGeom>
          <a:noFill/>
        </p:spPr>
        <p:txBody>
          <a:bodyPr wrap="square" rtlCol="0">
            <a:spAutoFit/>
            <a:scene3d>
              <a:camera prst="orthographicFront"/>
              <a:lightRig rig="threePt" dir="t"/>
            </a:scene3d>
            <a:sp3d contourW="12700"/>
          </a:bodyPr>
          <a:lstStyle/>
          <a:p>
            <a:pPr algn="r">
              <a:lnSpc>
                <a:spcPct val="130000"/>
              </a:lnSpc>
            </a:pPr>
            <a:r>
              <a:rPr lang="zh-CN" altLang="en-US" sz="14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您的内容打在这里，或者通过复制您的文本后，在此框中选择粘贴</a:t>
            </a:r>
            <a:endParaRPr lang="zh-CN" altLang="en-US" sz="14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29" name="TextBox 28"/>
          <p:cNvSpPr txBox="1"/>
          <p:nvPr/>
        </p:nvSpPr>
        <p:spPr>
          <a:xfrm>
            <a:off x="7955688" y="3494063"/>
            <a:ext cx="2664296" cy="626197"/>
          </a:xfrm>
          <a:prstGeom prst="rect">
            <a:avLst/>
          </a:prstGeom>
          <a:noFill/>
        </p:spPr>
        <p:txBody>
          <a:bodyPr wrap="square" rtlCol="0">
            <a:spAutoFit/>
            <a:scene3d>
              <a:camera prst="orthographicFront"/>
              <a:lightRig rig="threePt" dir="t"/>
            </a:scene3d>
            <a:sp3d contourW="12700"/>
          </a:bodyPr>
          <a:lstStyle/>
          <a:p>
            <a:pPr algn="r">
              <a:lnSpc>
                <a:spcPct val="130000"/>
              </a:lnSpc>
            </a:pPr>
            <a:r>
              <a:rPr lang="zh-CN" altLang="en-US" sz="14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您的内容打在这里，或者通过复制您的文本后，在此框中</a:t>
            </a:r>
            <a:endParaRPr lang="zh-CN" altLang="en-US" sz="14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0" name="TextBox 29"/>
          <p:cNvSpPr txBox="1"/>
          <p:nvPr/>
        </p:nvSpPr>
        <p:spPr>
          <a:xfrm>
            <a:off x="8315728" y="4657778"/>
            <a:ext cx="2304256" cy="626197"/>
          </a:xfrm>
          <a:prstGeom prst="rect">
            <a:avLst/>
          </a:prstGeom>
          <a:noFill/>
        </p:spPr>
        <p:txBody>
          <a:bodyPr wrap="square" rtlCol="0">
            <a:spAutoFit/>
            <a:scene3d>
              <a:camera prst="orthographicFront"/>
              <a:lightRig rig="threePt" dir="t"/>
            </a:scene3d>
            <a:sp3d contourW="12700"/>
          </a:bodyPr>
          <a:lstStyle/>
          <a:p>
            <a:pPr algn="r">
              <a:lnSpc>
                <a:spcPct val="130000"/>
              </a:lnSpc>
            </a:pPr>
            <a:r>
              <a:rPr lang="zh-CN" altLang="en-US" sz="14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您的内容打在这里，或者通过复制您的文本后</a:t>
            </a:r>
            <a:endParaRPr lang="zh-CN" altLang="en-US" sz="14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31" name="组合 30"/>
          <p:cNvGrpSpPr/>
          <p:nvPr/>
        </p:nvGrpSpPr>
        <p:grpSpPr>
          <a:xfrm>
            <a:off x="464457" y="300521"/>
            <a:ext cx="11099571" cy="523220"/>
            <a:chOff x="464457" y="300521"/>
            <a:chExt cx="11099571" cy="523220"/>
          </a:xfrm>
        </p:grpSpPr>
        <p:sp>
          <p:nvSpPr>
            <p:cNvPr id="32" name="箭头: V 形 151"/>
            <p:cNvSpPr/>
            <p:nvPr/>
          </p:nvSpPr>
          <p:spPr>
            <a:xfrm>
              <a:off x="464457" y="362856"/>
              <a:ext cx="361606" cy="37737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3" name="箭头: V 形 152"/>
            <p:cNvSpPr/>
            <p:nvPr/>
          </p:nvSpPr>
          <p:spPr>
            <a:xfrm>
              <a:off x="745335" y="362856"/>
              <a:ext cx="361606" cy="37737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npin heiti" panose="00000500000000000000" pitchFamily="2" charset="-122"/>
                <a:ea typeface="inpin heiti" panose="00000500000000000000" pitchFamily="2" charset="-122"/>
                <a:sym typeface="inpin heiti" panose="00000500000000000000" pitchFamily="2" charset="-122"/>
              </a:endParaRPr>
            </a:p>
          </p:txBody>
        </p:sp>
        <p:cxnSp>
          <p:nvCxnSpPr>
            <p:cNvPr id="34" name="直接连接符 33"/>
            <p:cNvCxnSpPr>
              <a:stCxn id="36" idx="3"/>
            </p:cNvCxnSpPr>
            <p:nvPr/>
          </p:nvCxnSpPr>
          <p:spPr>
            <a:xfrm>
              <a:off x="3528819" y="562131"/>
              <a:ext cx="7526896" cy="39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5" name="组合 34"/>
            <p:cNvGrpSpPr/>
            <p:nvPr/>
          </p:nvGrpSpPr>
          <p:grpSpPr>
            <a:xfrm>
              <a:off x="11239724" y="468469"/>
              <a:ext cx="324304" cy="187323"/>
              <a:chOff x="9419771" y="-562044"/>
              <a:chExt cx="551543" cy="187323"/>
            </a:xfrm>
          </p:grpSpPr>
          <p:cxnSp>
            <p:nvCxnSpPr>
              <p:cNvPr id="37" name="直接连接符 36"/>
              <p:cNvCxnSpPr/>
              <p:nvPr/>
            </p:nvCxnSpPr>
            <p:spPr>
              <a:xfrm>
                <a:off x="9419771" y="-562044"/>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9419771" y="-468382"/>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9419771" y="-374721"/>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sp>
          <p:nvSpPr>
            <p:cNvPr id="36" name="文本框 35"/>
            <p:cNvSpPr txBox="1"/>
            <p:nvPr/>
          </p:nvSpPr>
          <p:spPr>
            <a:xfrm>
              <a:off x="1189717" y="300521"/>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inpin heiti" panose="00000500000000000000" pitchFamily="2" charset="-122"/>
                  <a:ea typeface="inpin heiti" panose="00000500000000000000" pitchFamily="2" charset="-122"/>
                  <a:sym typeface="inpin heiti" panose="00000500000000000000" pitchFamily="2" charset="-122"/>
                </a:rPr>
                <a:t>明年工作计划</a:t>
              </a:r>
              <a:endParaRPr lang="zh-CN" altLang="en-US" sz="2800" b="1" dirty="0">
                <a:solidFill>
                  <a:schemeClr val="tx1">
                    <a:lumMod val="75000"/>
                    <a:lumOff val="2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300"/>
                                            <p:tgtEl>
                                              <p:spTgt spid="1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300"/>
                                            <p:tgtEl>
                                              <p:spTgt spid="6"/>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right)">
                                          <p:cBhvr>
                                            <p:cTn id="19" dur="300"/>
                                            <p:tgtEl>
                                              <p:spTgt spid="9"/>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300"/>
                                            <p:tgtEl>
                                              <p:spTgt spid="5"/>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right)">
                                          <p:cBhvr>
                                            <p:cTn id="27" dur="300"/>
                                            <p:tgtEl>
                                              <p:spTgt spid="8"/>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300"/>
                                            <p:tgtEl>
                                              <p:spTgt spid="4"/>
                                            </p:tgtEl>
                                          </p:cBhvr>
                                        </p:animEffect>
                                      </p:childTnLst>
                                    </p:cTn>
                                  </p:par>
                                </p:childTnLst>
                              </p:cTn>
                            </p:par>
                            <p:par>
                              <p:cTn id="32" fill="hold">
                                <p:stCondLst>
                                  <p:cond delay="3500"/>
                                </p:stCondLst>
                                <p:childTnLst>
                                  <p:par>
                                    <p:cTn id="33" presetID="2" presetClass="entr" presetSubtype="8" fill="hold" grpId="0" nodeType="afterEffect" p14:presetBounceEnd="40000">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14:bounceEnd="40000">
                                          <p:cBhvr additive="base">
                                            <p:cTn id="35" dur="500" fill="hold"/>
                                            <p:tgtEl>
                                              <p:spTgt spid="11"/>
                                            </p:tgtEl>
                                            <p:attrNameLst>
                                              <p:attrName>ppt_x</p:attrName>
                                            </p:attrNameLst>
                                          </p:cBhvr>
                                          <p:tavLst>
                                            <p:tav tm="0">
                                              <p:val>
                                                <p:strVal val="0-#ppt_w/2"/>
                                              </p:val>
                                            </p:tav>
                                            <p:tav tm="100000">
                                              <p:val>
                                                <p:strVal val="#ppt_x"/>
                                              </p:val>
                                            </p:tav>
                                          </p:tavLst>
                                        </p:anim>
                                        <p:anim calcmode="lin" valueType="num" p14:bounceEnd="40000">
                                          <p:cBhvr additive="base">
                                            <p:cTn id="36" dur="5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14:presetBounceEnd="40000">
                                      <p:stCondLst>
                                        <p:cond delay="100"/>
                                      </p:stCondLst>
                                      <p:childTnLst>
                                        <p:set>
                                          <p:cBhvr>
                                            <p:cTn id="38" dur="1" fill="hold">
                                              <p:stCondLst>
                                                <p:cond delay="0"/>
                                              </p:stCondLst>
                                            </p:cTn>
                                            <p:tgtEl>
                                              <p:spTgt spid="12"/>
                                            </p:tgtEl>
                                            <p:attrNameLst>
                                              <p:attrName>style.visibility</p:attrName>
                                            </p:attrNameLst>
                                          </p:cBhvr>
                                          <p:to>
                                            <p:strVal val="visible"/>
                                          </p:to>
                                        </p:set>
                                        <p:anim calcmode="lin" valueType="num" p14:bounceEnd="40000">
                                          <p:cBhvr additive="base">
                                            <p:cTn id="39" dur="500" fill="hold"/>
                                            <p:tgtEl>
                                              <p:spTgt spid="12"/>
                                            </p:tgtEl>
                                            <p:attrNameLst>
                                              <p:attrName>ppt_x</p:attrName>
                                            </p:attrNameLst>
                                          </p:cBhvr>
                                          <p:tavLst>
                                            <p:tav tm="0">
                                              <p:val>
                                                <p:strVal val="0-#ppt_w/2"/>
                                              </p:val>
                                            </p:tav>
                                            <p:tav tm="100000">
                                              <p:val>
                                                <p:strVal val="#ppt_x"/>
                                              </p:val>
                                            </p:tav>
                                          </p:tavLst>
                                        </p:anim>
                                        <p:anim calcmode="lin" valueType="num" p14:bounceEnd="40000">
                                          <p:cBhvr additive="base">
                                            <p:cTn id="40" dur="500" fill="hold"/>
                                            <p:tgtEl>
                                              <p:spTgt spid="12"/>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14:presetBounceEnd="40000">
                                      <p:stCondLst>
                                        <p:cond delay="200"/>
                                      </p:stCondLst>
                                      <p:childTnLst>
                                        <p:set>
                                          <p:cBhvr>
                                            <p:cTn id="42" dur="1" fill="hold">
                                              <p:stCondLst>
                                                <p:cond delay="0"/>
                                              </p:stCondLst>
                                            </p:cTn>
                                            <p:tgtEl>
                                              <p:spTgt spid="13"/>
                                            </p:tgtEl>
                                            <p:attrNameLst>
                                              <p:attrName>style.visibility</p:attrName>
                                            </p:attrNameLst>
                                          </p:cBhvr>
                                          <p:to>
                                            <p:strVal val="visible"/>
                                          </p:to>
                                        </p:set>
                                        <p:anim calcmode="lin" valueType="num" p14:bounceEnd="40000">
                                          <p:cBhvr additive="base">
                                            <p:cTn id="43" dur="500" fill="hold"/>
                                            <p:tgtEl>
                                              <p:spTgt spid="13"/>
                                            </p:tgtEl>
                                            <p:attrNameLst>
                                              <p:attrName>ppt_x</p:attrName>
                                            </p:attrNameLst>
                                          </p:cBhvr>
                                          <p:tavLst>
                                            <p:tav tm="0">
                                              <p:val>
                                                <p:strVal val="0-#ppt_w/2"/>
                                              </p:val>
                                            </p:tav>
                                            <p:tav tm="100000">
                                              <p:val>
                                                <p:strVal val="#ppt_x"/>
                                              </p:val>
                                            </p:tav>
                                          </p:tavLst>
                                        </p:anim>
                                        <p:anim calcmode="lin" valueType="num" p14:bounceEnd="40000">
                                          <p:cBhvr additive="base">
                                            <p:cTn id="44" dur="500" fill="hold"/>
                                            <p:tgtEl>
                                              <p:spTgt spid="13"/>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14:presetBounceEnd="40000">
                                      <p:stCondLst>
                                        <p:cond delay="300"/>
                                      </p:stCondLst>
                                      <p:childTnLst>
                                        <p:set>
                                          <p:cBhvr>
                                            <p:cTn id="46" dur="1" fill="hold">
                                              <p:stCondLst>
                                                <p:cond delay="0"/>
                                              </p:stCondLst>
                                            </p:cTn>
                                            <p:tgtEl>
                                              <p:spTgt spid="14"/>
                                            </p:tgtEl>
                                            <p:attrNameLst>
                                              <p:attrName>style.visibility</p:attrName>
                                            </p:attrNameLst>
                                          </p:cBhvr>
                                          <p:to>
                                            <p:strVal val="visible"/>
                                          </p:to>
                                        </p:set>
                                        <p:anim calcmode="lin" valueType="num" p14:bounceEnd="40000">
                                          <p:cBhvr additive="base">
                                            <p:cTn id="47" dur="500" fill="hold"/>
                                            <p:tgtEl>
                                              <p:spTgt spid="14"/>
                                            </p:tgtEl>
                                            <p:attrNameLst>
                                              <p:attrName>ppt_x</p:attrName>
                                            </p:attrNameLst>
                                          </p:cBhvr>
                                          <p:tavLst>
                                            <p:tav tm="0">
                                              <p:val>
                                                <p:strVal val="1+#ppt_w/2"/>
                                              </p:val>
                                            </p:tav>
                                            <p:tav tm="100000">
                                              <p:val>
                                                <p:strVal val="#ppt_x"/>
                                              </p:val>
                                            </p:tav>
                                          </p:tavLst>
                                        </p:anim>
                                        <p:anim calcmode="lin" valueType="num" p14:bounceEnd="40000">
                                          <p:cBhvr additive="base">
                                            <p:cTn id="48" dur="500" fill="hold"/>
                                            <p:tgtEl>
                                              <p:spTgt spid="14"/>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14:presetBounceEnd="40000">
                                      <p:stCondLst>
                                        <p:cond delay="400"/>
                                      </p:stCondLst>
                                      <p:childTnLst>
                                        <p:set>
                                          <p:cBhvr>
                                            <p:cTn id="50" dur="1" fill="hold">
                                              <p:stCondLst>
                                                <p:cond delay="0"/>
                                              </p:stCondLst>
                                            </p:cTn>
                                            <p:tgtEl>
                                              <p:spTgt spid="15"/>
                                            </p:tgtEl>
                                            <p:attrNameLst>
                                              <p:attrName>style.visibility</p:attrName>
                                            </p:attrNameLst>
                                          </p:cBhvr>
                                          <p:to>
                                            <p:strVal val="visible"/>
                                          </p:to>
                                        </p:set>
                                        <p:anim calcmode="lin" valueType="num" p14:bounceEnd="40000">
                                          <p:cBhvr additive="base">
                                            <p:cTn id="51" dur="500" fill="hold"/>
                                            <p:tgtEl>
                                              <p:spTgt spid="15"/>
                                            </p:tgtEl>
                                            <p:attrNameLst>
                                              <p:attrName>ppt_x</p:attrName>
                                            </p:attrNameLst>
                                          </p:cBhvr>
                                          <p:tavLst>
                                            <p:tav tm="0">
                                              <p:val>
                                                <p:strVal val="1+#ppt_w/2"/>
                                              </p:val>
                                            </p:tav>
                                            <p:tav tm="100000">
                                              <p:val>
                                                <p:strVal val="#ppt_x"/>
                                              </p:val>
                                            </p:tav>
                                          </p:tavLst>
                                        </p:anim>
                                        <p:anim calcmode="lin" valueType="num" p14:bounceEnd="40000">
                                          <p:cBhvr additive="base">
                                            <p:cTn id="52" dur="500" fill="hold"/>
                                            <p:tgtEl>
                                              <p:spTgt spid="15"/>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14:presetBounceEnd="40000">
                                      <p:stCondLst>
                                        <p:cond delay="500"/>
                                      </p:stCondLst>
                                      <p:childTnLst>
                                        <p:set>
                                          <p:cBhvr>
                                            <p:cTn id="54" dur="1" fill="hold">
                                              <p:stCondLst>
                                                <p:cond delay="0"/>
                                              </p:stCondLst>
                                            </p:cTn>
                                            <p:tgtEl>
                                              <p:spTgt spid="16"/>
                                            </p:tgtEl>
                                            <p:attrNameLst>
                                              <p:attrName>style.visibility</p:attrName>
                                            </p:attrNameLst>
                                          </p:cBhvr>
                                          <p:to>
                                            <p:strVal val="visible"/>
                                          </p:to>
                                        </p:set>
                                        <p:anim calcmode="lin" valueType="num" p14:bounceEnd="40000">
                                          <p:cBhvr additive="base">
                                            <p:cTn id="55" dur="500" fill="hold"/>
                                            <p:tgtEl>
                                              <p:spTgt spid="16"/>
                                            </p:tgtEl>
                                            <p:attrNameLst>
                                              <p:attrName>ppt_x</p:attrName>
                                            </p:attrNameLst>
                                          </p:cBhvr>
                                          <p:tavLst>
                                            <p:tav tm="0">
                                              <p:val>
                                                <p:strVal val="1+#ppt_w/2"/>
                                              </p:val>
                                            </p:tav>
                                            <p:tav tm="100000">
                                              <p:val>
                                                <p:strVal val="#ppt_x"/>
                                              </p:val>
                                            </p:tav>
                                          </p:tavLst>
                                        </p:anim>
                                        <p:anim calcmode="lin" valueType="num" p14:bounceEnd="40000">
                                          <p:cBhvr additive="base">
                                            <p:cTn id="56" dur="500" fill="hold"/>
                                            <p:tgtEl>
                                              <p:spTgt spid="16"/>
                                            </p:tgtEl>
                                            <p:attrNameLst>
                                              <p:attrName>ppt_y</p:attrName>
                                            </p:attrNameLst>
                                          </p:cBhvr>
                                          <p:tavLst>
                                            <p:tav tm="0">
                                              <p:val>
                                                <p:strVal val="#ppt_y"/>
                                              </p:val>
                                            </p:tav>
                                            <p:tav tm="100000">
                                              <p:val>
                                                <p:strVal val="#ppt_y"/>
                                              </p:val>
                                            </p:tav>
                                          </p:tavLst>
                                        </p:anim>
                                      </p:childTnLst>
                                    </p:cTn>
                                  </p:par>
                                </p:childTnLst>
                              </p:cTn>
                            </p:par>
                            <p:par>
                              <p:cTn id="57" fill="hold">
                                <p:stCondLst>
                                  <p:cond delay="4000"/>
                                </p:stCondLst>
                                <p:childTnLst>
                                  <p:par>
                                    <p:cTn id="58" presetID="10" presetClass="entr" presetSubtype="0" fill="hold" grpId="0" nodeType="after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500"/>
                                            <p:tgtEl>
                                              <p:spTgt spid="2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500"/>
                                            <p:tgtEl>
                                              <p:spTgt spid="24"/>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fade">
                                          <p:cBhvr>
                                            <p:cTn id="75" dur="500"/>
                                            <p:tgtEl>
                                              <p:spTgt spid="21"/>
                                            </p:tgtEl>
                                          </p:cBhvr>
                                        </p:animEffect>
                                      </p:childTnLst>
                                    </p:cTn>
                                  </p:par>
                                </p:childTnLst>
                              </p:cTn>
                            </p:par>
                            <p:par>
                              <p:cTn id="76" fill="hold">
                                <p:stCondLst>
                                  <p:cond delay="4500"/>
                                </p:stCondLst>
                                <p:childTnLst>
                                  <p:par>
                                    <p:cTn id="77" presetID="12" presetClass="entr" presetSubtype="2"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additive="base">
                                            <p:cTn id="79" dur="500"/>
                                            <p:tgtEl>
                                              <p:spTgt spid="25"/>
                                            </p:tgtEl>
                                            <p:attrNameLst>
                                              <p:attrName>ppt_x</p:attrName>
                                            </p:attrNameLst>
                                          </p:cBhvr>
                                          <p:tavLst>
                                            <p:tav tm="0">
                                              <p:val>
                                                <p:strVal val="#ppt_x+#ppt_w*1.125000"/>
                                              </p:val>
                                            </p:tav>
                                            <p:tav tm="100000">
                                              <p:val>
                                                <p:strVal val="#ppt_x"/>
                                              </p:val>
                                            </p:tav>
                                          </p:tavLst>
                                        </p:anim>
                                        <p:animEffect transition="in" filter="wipe(left)">
                                          <p:cBhvr>
                                            <p:cTn id="80" dur="500"/>
                                            <p:tgtEl>
                                              <p:spTgt spid="25"/>
                                            </p:tgtEl>
                                          </p:cBhvr>
                                        </p:animEffect>
                                      </p:childTnLst>
                                    </p:cTn>
                                  </p:par>
                                  <p:par>
                                    <p:cTn id="81" presetID="12" presetClass="entr" presetSubtype="2" fill="hold" grpId="0" nodeType="withEffect">
                                      <p:stCondLst>
                                        <p:cond delay="0"/>
                                      </p:stCondLst>
                                      <p:childTnLst>
                                        <p:set>
                                          <p:cBhvr>
                                            <p:cTn id="82" dur="1" fill="hold">
                                              <p:stCondLst>
                                                <p:cond delay="0"/>
                                              </p:stCondLst>
                                            </p:cTn>
                                            <p:tgtEl>
                                              <p:spTgt spid="26"/>
                                            </p:tgtEl>
                                            <p:attrNameLst>
                                              <p:attrName>style.visibility</p:attrName>
                                            </p:attrNameLst>
                                          </p:cBhvr>
                                          <p:to>
                                            <p:strVal val="visible"/>
                                          </p:to>
                                        </p:set>
                                        <p:anim calcmode="lin" valueType="num">
                                          <p:cBhvr additive="base">
                                            <p:cTn id="83" dur="500"/>
                                            <p:tgtEl>
                                              <p:spTgt spid="26"/>
                                            </p:tgtEl>
                                            <p:attrNameLst>
                                              <p:attrName>ppt_x</p:attrName>
                                            </p:attrNameLst>
                                          </p:cBhvr>
                                          <p:tavLst>
                                            <p:tav tm="0">
                                              <p:val>
                                                <p:strVal val="#ppt_x+#ppt_w*1.125000"/>
                                              </p:val>
                                            </p:tav>
                                            <p:tav tm="100000">
                                              <p:val>
                                                <p:strVal val="#ppt_x"/>
                                              </p:val>
                                            </p:tav>
                                          </p:tavLst>
                                        </p:anim>
                                        <p:animEffect transition="in" filter="wipe(left)">
                                          <p:cBhvr>
                                            <p:cTn id="84" dur="500"/>
                                            <p:tgtEl>
                                              <p:spTgt spid="26"/>
                                            </p:tgtEl>
                                          </p:cBhvr>
                                        </p:animEffect>
                                      </p:childTnLst>
                                    </p:cTn>
                                  </p:par>
                                  <p:par>
                                    <p:cTn id="85" presetID="12" presetClass="entr" presetSubtype="2"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 calcmode="lin" valueType="num">
                                          <p:cBhvr additive="base">
                                            <p:cTn id="87" dur="500"/>
                                            <p:tgtEl>
                                              <p:spTgt spid="27"/>
                                            </p:tgtEl>
                                            <p:attrNameLst>
                                              <p:attrName>ppt_x</p:attrName>
                                            </p:attrNameLst>
                                          </p:cBhvr>
                                          <p:tavLst>
                                            <p:tav tm="0">
                                              <p:val>
                                                <p:strVal val="#ppt_x+#ppt_w*1.125000"/>
                                              </p:val>
                                            </p:tav>
                                            <p:tav tm="100000">
                                              <p:val>
                                                <p:strVal val="#ppt_x"/>
                                              </p:val>
                                            </p:tav>
                                          </p:tavLst>
                                        </p:anim>
                                        <p:animEffect transition="in" filter="wipe(left)">
                                          <p:cBhvr>
                                            <p:cTn id="88" dur="500"/>
                                            <p:tgtEl>
                                              <p:spTgt spid="27"/>
                                            </p:tgtEl>
                                          </p:cBhvr>
                                        </p:animEffect>
                                      </p:childTnLst>
                                    </p:cTn>
                                  </p:par>
                                  <p:par>
                                    <p:cTn id="89" presetID="12" presetClass="entr" presetSubtype="8" fill="hold" grpId="0" nodeType="withEffect">
                                      <p:stCondLst>
                                        <p:cond delay="0"/>
                                      </p:stCondLst>
                                      <p:childTnLst>
                                        <p:set>
                                          <p:cBhvr>
                                            <p:cTn id="90" dur="1" fill="hold">
                                              <p:stCondLst>
                                                <p:cond delay="0"/>
                                              </p:stCondLst>
                                            </p:cTn>
                                            <p:tgtEl>
                                              <p:spTgt spid="28"/>
                                            </p:tgtEl>
                                            <p:attrNameLst>
                                              <p:attrName>style.visibility</p:attrName>
                                            </p:attrNameLst>
                                          </p:cBhvr>
                                          <p:to>
                                            <p:strVal val="visible"/>
                                          </p:to>
                                        </p:set>
                                        <p:anim calcmode="lin" valueType="num">
                                          <p:cBhvr additive="base">
                                            <p:cTn id="91" dur="500"/>
                                            <p:tgtEl>
                                              <p:spTgt spid="28"/>
                                            </p:tgtEl>
                                            <p:attrNameLst>
                                              <p:attrName>ppt_x</p:attrName>
                                            </p:attrNameLst>
                                          </p:cBhvr>
                                          <p:tavLst>
                                            <p:tav tm="0">
                                              <p:val>
                                                <p:strVal val="#ppt_x-#ppt_w*1.125000"/>
                                              </p:val>
                                            </p:tav>
                                            <p:tav tm="100000">
                                              <p:val>
                                                <p:strVal val="#ppt_x"/>
                                              </p:val>
                                            </p:tav>
                                          </p:tavLst>
                                        </p:anim>
                                        <p:animEffect transition="in" filter="wipe(right)">
                                          <p:cBhvr>
                                            <p:cTn id="92" dur="500"/>
                                            <p:tgtEl>
                                              <p:spTgt spid="28"/>
                                            </p:tgtEl>
                                          </p:cBhvr>
                                        </p:animEffect>
                                      </p:childTnLst>
                                    </p:cTn>
                                  </p:par>
                                  <p:par>
                                    <p:cTn id="93" presetID="12" presetClass="entr" presetSubtype="8"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500"/>
                                            <p:tgtEl>
                                              <p:spTgt spid="29"/>
                                            </p:tgtEl>
                                            <p:attrNameLst>
                                              <p:attrName>ppt_x</p:attrName>
                                            </p:attrNameLst>
                                          </p:cBhvr>
                                          <p:tavLst>
                                            <p:tav tm="0">
                                              <p:val>
                                                <p:strVal val="#ppt_x-#ppt_w*1.125000"/>
                                              </p:val>
                                            </p:tav>
                                            <p:tav tm="100000">
                                              <p:val>
                                                <p:strVal val="#ppt_x"/>
                                              </p:val>
                                            </p:tav>
                                          </p:tavLst>
                                        </p:anim>
                                        <p:animEffect transition="in" filter="wipe(right)">
                                          <p:cBhvr>
                                            <p:cTn id="96" dur="500"/>
                                            <p:tgtEl>
                                              <p:spTgt spid="29"/>
                                            </p:tgtEl>
                                          </p:cBhvr>
                                        </p:animEffect>
                                      </p:childTnLst>
                                    </p:cTn>
                                  </p:par>
                                  <p:par>
                                    <p:cTn id="97" presetID="12" presetClass="entr" presetSubtype="8" fill="hold" grpId="0" nodeType="withEffect">
                                      <p:stCondLst>
                                        <p:cond delay="0"/>
                                      </p:stCondLst>
                                      <p:childTnLst>
                                        <p:set>
                                          <p:cBhvr>
                                            <p:cTn id="98" dur="1" fill="hold">
                                              <p:stCondLst>
                                                <p:cond delay="0"/>
                                              </p:stCondLst>
                                            </p:cTn>
                                            <p:tgtEl>
                                              <p:spTgt spid="30"/>
                                            </p:tgtEl>
                                            <p:attrNameLst>
                                              <p:attrName>style.visibility</p:attrName>
                                            </p:attrNameLst>
                                          </p:cBhvr>
                                          <p:to>
                                            <p:strVal val="visible"/>
                                          </p:to>
                                        </p:set>
                                        <p:anim calcmode="lin" valueType="num">
                                          <p:cBhvr additive="base">
                                            <p:cTn id="99" dur="500"/>
                                            <p:tgtEl>
                                              <p:spTgt spid="30"/>
                                            </p:tgtEl>
                                            <p:attrNameLst>
                                              <p:attrName>ppt_x</p:attrName>
                                            </p:attrNameLst>
                                          </p:cBhvr>
                                          <p:tavLst>
                                            <p:tav tm="0">
                                              <p:val>
                                                <p:strVal val="#ppt_x-#ppt_w*1.125000"/>
                                              </p:val>
                                            </p:tav>
                                            <p:tav tm="100000">
                                              <p:val>
                                                <p:strVal val="#ppt_x"/>
                                              </p:val>
                                            </p:tav>
                                          </p:tavLst>
                                        </p:anim>
                                        <p:animEffect transition="in" filter="wipe(right)">
                                          <p:cBhvr>
                                            <p:cTn id="10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300"/>
                                            <p:tgtEl>
                                              <p:spTgt spid="1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300"/>
                                            <p:tgtEl>
                                              <p:spTgt spid="6"/>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right)">
                                          <p:cBhvr>
                                            <p:cTn id="19" dur="300"/>
                                            <p:tgtEl>
                                              <p:spTgt spid="9"/>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300"/>
                                            <p:tgtEl>
                                              <p:spTgt spid="5"/>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right)">
                                          <p:cBhvr>
                                            <p:cTn id="27" dur="300"/>
                                            <p:tgtEl>
                                              <p:spTgt spid="8"/>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300"/>
                                            <p:tgtEl>
                                              <p:spTgt spid="4"/>
                                            </p:tgtEl>
                                          </p:cBhvr>
                                        </p:animEffect>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0-#ppt_w/2"/>
                                              </p:val>
                                            </p:tav>
                                            <p:tav tm="100000">
                                              <p:val>
                                                <p:strVal val="#ppt_x"/>
                                              </p:val>
                                            </p:tav>
                                          </p:tavLst>
                                        </p:anim>
                                        <p:anim calcmode="lin" valueType="num">
                                          <p:cBhvr additive="base">
                                            <p:cTn id="36" dur="5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10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20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0-#ppt_w/2"/>
                                              </p:val>
                                            </p:tav>
                                            <p:tav tm="100000">
                                              <p:val>
                                                <p:strVal val="#ppt_x"/>
                                              </p:val>
                                            </p:tav>
                                          </p:tavLst>
                                        </p:anim>
                                        <p:anim calcmode="lin" valueType="num">
                                          <p:cBhvr additive="base">
                                            <p:cTn id="44" dur="500" fill="hold"/>
                                            <p:tgtEl>
                                              <p:spTgt spid="13"/>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30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1+#ppt_w/2"/>
                                              </p:val>
                                            </p:tav>
                                            <p:tav tm="100000">
                                              <p:val>
                                                <p:strVal val="#ppt_x"/>
                                              </p:val>
                                            </p:tav>
                                          </p:tavLst>
                                        </p:anim>
                                        <p:anim calcmode="lin" valueType="num">
                                          <p:cBhvr additive="base">
                                            <p:cTn id="48" dur="500" fill="hold"/>
                                            <p:tgtEl>
                                              <p:spTgt spid="14"/>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40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1+#ppt_w/2"/>
                                              </p:val>
                                            </p:tav>
                                            <p:tav tm="100000">
                                              <p:val>
                                                <p:strVal val="#ppt_x"/>
                                              </p:val>
                                            </p:tav>
                                          </p:tavLst>
                                        </p:anim>
                                        <p:anim calcmode="lin" valueType="num">
                                          <p:cBhvr additive="base">
                                            <p:cTn id="52" dur="500" fill="hold"/>
                                            <p:tgtEl>
                                              <p:spTgt spid="15"/>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50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1+#ppt_w/2"/>
                                              </p:val>
                                            </p:tav>
                                            <p:tav tm="100000">
                                              <p:val>
                                                <p:strVal val="#ppt_x"/>
                                              </p:val>
                                            </p:tav>
                                          </p:tavLst>
                                        </p:anim>
                                        <p:anim calcmode="lin" valueType="num">
                                          <p:cBhvr additive="base">
                                            <p:cTn id="56" dur="500" fill="hold"/>
                                            <p:tgtEl>
                                              <p:spTgt spid="16"/>
                                            </p:tgtEl>
                                            <p:attrNameLst>
                                              <p:attrName>ppt_y</p:attrName>
                                            </p:attrNameLst>
                                          </p:cBhvr>
                                          <p:tavLst>
                                            <p:tav tm="0">
                                              <p:val>
                                                <p:strVal val="#ppt_y"/>
                                              </p:val>
                                            </p:tav>
                                            <p:tav tm="100000">
                                              <p:val>
                                                <p:strVal val="#ppt_y"/>
                                              </p:val>
                                            </p:tav>
                                          </p:tavLst>
                                        </p:anim>
                                      </p:childTnLst>
                                    </p:cTn>
                                  </p:par>
                                </p:childTnLst>
                              </p:cTn>
                            </p:par>
                            <p:par>
                              <p:cTn id="57" fill="hold">
                                <p:stCondLst>
                                  <p:cond delay="4000"/>
                                </p:stCondLst>
                                <p:childTnLst>
                                  <p:par>
                                    <p:cTn id="58" presetID="10" presetClass="entr" presetSubtype="0" fill="hold" grpId="0" nodeType="after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500"/>
                                            <p:tgtEl>
                                              <p:spTgt spid="2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500"/>
                                            <p:tgtEl>
                                              <p:spTgt spid="24"/>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fade">
                                          <p:cBhvr>
                                            <p:cTn id="75" dur="500"/>
                                            <p:tgtEl>
                                              <p:spTgt spid="21"/>
                                            </p:tgtEl>
                                          </p:cBhvr>
                                        </p:animEffect>
                                      </p:childTnLst>
                                    </p:cTn>
                                  </p:par>
                                </p:childTnLst>
                              </p:cTn>
                            </p:par>
                            <p:par>
                              <p:cTn id="76" fill="hold">
                                <p:stCondLst>
                                  <p:cond delay="4500"/>
                                </p:stCondLst>
                                <p:childTnLst>
                                  <p:par>
                                    <p:cTn id="77" presetID="12" presetClass="entr" presetSubtype="2"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additive="base">
                                            <p:cTn id="79" dur="500"/>
                                            <p:tgtEl>
                                              <p:spTgt spid="25"/>
                                            </p:tgtEl>
                                            <p:attrNameLst>
                                              <p:attrName>ppt_x</p:attrName>
                                            </p:attrNameLst>
                                          </p:cBhvr>
                                          <p:tavLst>
                                            <p:tav tm="0">
                                              <p:val>
                                                <p:strVal val="#ppt_x+#ppt_w*1.125000"/>
                                              </p:val>
                                            </p:tav>
                                            <p:tav tm="100000">
                                              <p:val>
                                                <p:strVal val="#ppt_x"/>
                                              </p:val>
                                            </p:tav>
                                          </p:tavLst>
                                        </p:anim>
                                        <p:animEffect transition="in" filter="wipe(left)">
                                          <p:cBhvr>
                                            <p:cTn id="80" dur="500"/>
                                            <p:tgtEl>
                                              <p:spTgt spid="25"/>
                                            </p:tgtEl>
                                          </p:cBhvr>
                                        </p:animEffect>
                                      </p:childTnLst>
                                    </p:cTn>
                                  </p:par>
                                  <p:par>
                                    <p:cTn id="81" presetID="12" presetClass="entr" presetSubtype="2" fill="hold" grpId="0" nodeType="withEffect">
                                      <p:stCondLst>
                                        <p:cond delay="0"/>
                                      </p:stCondLst>
                                      <p:childTnLst>
                                        <p:set>
                                          <p:cBhvr>
                                            <p:cTn id="82" dur="1" fill="hold">
                                              <p:stCondLst>
                                                <p:cond delay="0"/>
                                              </p:stCondLst>
                                            </p:cTn>
                                            <p:tgtEl>
                                              <p:spTgt spid="26"/>
                                            </p:tgtEl>
                                            <p:attrNameLst>
                                              <p:attrName>style.visibility</p:attrName>
                                            </p:attrNameLst>
                                          </p:cBhvr>
                                          <p:to>
                                            <p:strVal val="visible"/>
                                          </p:to>
                                        </p:set>
                                        <p:anim calcmode="lin" valueType="num">
                                          <p:cBhvr additive="base">
                                            <p:cTn id="83" dur="500"/>
                                            <p:tgtEl>
                                              <p:spTgt spid="26"/>
                                            </p:tgtEl>
                                            <p:attrNameLst>
                                              <p:attrName>ppt_x</p:attrName>
                                            </p:attrNameLst>
                                          </p:cBhvr>
                                          <p:tavLst>
                                            <p:tav tm="0">
                                              <p:val>
                                                <p:strVal val="#ppt_x+#ppt_w*1.125000"/>
                                              </p:val>
                                            </p:tav>
                                            <p:tav tm="100000">
                                              <p:val>
                                                <p:strVal val="#ppt_x"/>
                                              </p:val>
                                            </p:tav>
                                          </p:tavLst>
                                        </p:anim>
                                        <p:animEffect transition="in" filter="wipe(left)">
                                          <p:cBhvr>
                                            <p:cTn id="84" dur="500"/>
                                            <p:tgtEl>
                                              <p:spTgt spid="26"/>
                                            </p:tgtEl>
                                          </p:cBhvr>
                                        </p:animEffect>
                                      </p:childTnLst>
                                    </p:cTn>
                                  </p:par>
                                  <p:par>
                                    <p:cTn id="85" presetID="12" presetClass="entr" presetSubtype="2"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 calcmode="lin" valueType="num">
                                          <p:cBhvr additive="base">
                                            <p:cTn id="87" dur="500"/>
                                            <p:tgtEl>
                                              <p:spTgt spid="27"/>
                                            </p:tgtEl>
                                            <p:attrNameLst>
                                              <p:attrName>ppt_x</p:attrName>
                                            </p:attrNameLst>
                                          </p:cBhvr>
                                          <p:tavLst>
                                            <p:tav tm="0">
                                              <p:val>
                                                <p:strVal val="#ppt_x+#ppt_w*1.125000"/>
                                              </p:val>
                                            </p:tav>
                                            <p:tav tm="100000">
                                              <p:val>
                                                <p:strVal val="#ppt_x"/>
                                              </p:val>
                                            </p:tav>
                                          </p:tavLst>
                                        </p:anim>
                                        <p:animEffect transition="in" filter="wipe(left)">
                                          <p:cBhvr>
                                            <p:cTn id="88" dur="500"/>
                                            <p:tgtEl>
                                              <p:spTgt spid="27"/>
                                            </p:tgtEl>
                                          </p:cBhvr>
                                        </p:animEffect>
                                      </p:childTnLst>
                                    </p:cTn>
                                  </p:par>
                                  <p:par>
                                    <p:cTn id="89" presetID="12" presetClass="entr" presetSubtype="8" fill="hold" grpId="0" nodeType="withEffect">
                                      <p:stCondLst>
                                        <p:cond delay="0"/>
                                      </p:stCondLst>
                                      <p:childTnLst>
                                        <p:set>
                                          <p:cBhvr>
                                            <p:cTn id="90" dur="1" fill="hold">
                                              <p:stCondLst>
                                                <p:cond delay="0"/>
                                              </p:stCondLst>
                                            </p:cTn>
                                            <p:tgtEl>
                                              <p:spTgt spid="28"/>
                                            </p:tgtEl>
                                            <p:attrNameLst>
                                              <p:attrName>style.visibility</p:attrName>
                                            </p:attrNameLst>
                                          </p:cBhvr>
                                          <p:to>
                                            <p:strVal val="visible"/>
                                          </p:to>
                                        </p:set>
                                        <p:anim calcmode="lin" valueType="num">
                                          <p:cBhvr additive="base">
                                            <p:cTn id="91" dur="500"/>
                                            <p:tgtEl>
                                              <p:spTgt spid="28"/>
                                            </p:tgtEl>
                                            <p:attrNameLst>
                                              <p:attrName>ppt_x</p:attrName>
                                            </p:attrNameLst>
                                          </p:cBhvr>
                                          <p:tavLst>
                                            <p:tav tm="0">
                                              <p:val>
                                                <p:strVal val="#ppt_x-#ppt_w*1.125000"/>
                                              </p:val>
                                            </p:tav>
                                            <p:tav tm="100000">
                                              <p:val>
                                                <p:strVal val="#ppt_x"/>
                                              </p:val>
                                            </p:tav>
                                          </p:tavLst>
                                        </p:anim>
                                        <p:animEffect transition="in" filter="wipe(right)">
                                          <p:cBhvr>
                                            <p:cTn id="92" dur="500"/>
                                            <p:tgtEl>
                                              <p:spTgt spid="28"/>
                                            </p:tgtEl>
                                          </p:cBhvr>
                                        </p:animEffect>
                                      </p:childTnLst>
                                    </p:cTn>
                                  </p:par>
                                  <p:par>
                                    <p:cTn id="93" presetID="12" presetClass="entr" presetSubtype="8"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500"/>
                                            <p:tgtEl>
                                              <p:spTgt spid="29"/>
                                            </p:tgtEl>
                                            <p:attrNameLst>
                                              <p:attrName>ppt_x</p:attrName>
                                            </p:attrNameLst>
                                          </p:cBhvr>
                                          <p:tavLst>
                                            <p:tav tm="0">
                                              <p:val>
                                                <p:strVal val="#ppt_x-#ppt_w*1.125000"/>
                                              </p:val>
                                            </p:tav>
                                            <p:tav tm="100000">
                                              <p:val>
                                                <p:strVal val="#ppt_x"/>
                                              </p:val>
                                            </p:tav>
                                          </p:tavLst>
                                        </p:anim>
                                        <p:animEffect transition="in" filter="wipe(right)">
                                          <p:cBhvr>
                                            <p:cTn id="96" dur="500"/>
                                            <p:tgtEl>
                                              <p:spTgt spid="29"/>
                                            </p:tgtEl>
                                          </p:cBhvr>
                                        </p:animEffect>
                                      </p:childTnLst>
                                    </p:cTn>
                                  </p:par>
                                  <p:par>
                                    <p:cTn id="97" presetID="12" presetClass="entr" presetSubtype="8" fill="hold" grpId="0" nodeType="withEffect">
                                      <p:stCondLst>
                                        <p:cond delay="0"/>
                                      </p:stCondLst>
                                      <p:childTnLst>
                                        <p:set>
                                          <p:cBhvr>
                                            <p:cTn id="98" dur="1" fill="hold">
                                              <p:stCondLst>
                                                <p:cond delay="0"/>
                                              </p:stCondLst>
                                            </p:cTn>
                                            <p:tgtEl>
                                              <p:spTgt spid="30"/>
                                            </p:tgtEl>
                                            <p:attrNameLst>
                                              <p:attrName>style.visibility</p:attrName>
                                            </p:attrNameLst>
                                          </p:cBhvr>
                                          <p:to>
                                            <p:strVal val="visible"/>
                                          </p:to>
                                        </p:set>
                                        <p:anim calcmode="lin" valueType="num">
                                          <p:cBhvr additive="base">
                                            <p:cTn id="99" dur="500"/>
                                            <p:tgtEl>
                                              <p:spTgt spid="30"/>
                                            </p:tgtEl>
                                            <p:attrNameLst>
                                              <p:attrName>ppt_x</p:attrName>
                                            </p:attrNameLst>
                                          </p:cBhvr>
                                          <p:tavLst>
                                            <p:tav tm="0">
                                              <p:val>
                                                <p:strVal val="#ppt_x-#ppt_w*1.125000"/>
                                              </p:val>
                                            </p:tav>
                                            <p:tav tm="100000">
                                              <p:val>
                                                <p:strVal val="#ppt_x"/>
                                              </p:val>
                                            </p:tav>
                                          </p:tavLst>
                                        </p:anim>
                                        <p:animEffect transition="in" filter="wipe(right)">
                                          <p:cBhvr>
                                            <p:cTn id="10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r="47529" b="16300"/>
          <a:stretch>
            <a:fillRect/>
          </a:stretch>
        </p:blipFill>
        <p:spPr>
          <a:xfrm>
            <a:off x="7962901" y="1093971"/>
            <a:ext cx="4229100" cy="5764029"/>
          </a:xfrm>
          <a:prstGeom prst="rect">
            <a:avLst/>
          </a:prstGeom>
        </p:spPr>
      </p:pic>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l="32872" t="16296"/>
          <a:stretch>
            <a:fillRect/>
          </a:stretch>
        </p:blipFill>
        <p:spPr>
          <a:xfrm>
            <a:off x="-1" y="0"/>
            <a:ext cx="4617517" cy="6057900"/>
          </a:xfrm>
          <a:prstGeom prst="rect">
            <a:avLst/>
          </a:prstGeom>
        </p:spPr>
      </p:pic>
      <p:grpSp>
        <p:nvGrpSpPr>
          <p:cNvPr id="34" name="组合 33"/>
          <p:cNvGrpSpPr/>
          <p:nvPr/>
        </p:nvGrpSpPr>
        <p:grpSpPr>
          <a:xfrm>
            <a:off x="4566085" y="1900707"/>
            <a:ext cx="2781263" cy="658102"/>
            <a:chOff x="6435488" y="2147449"/>
            <a:chExt cx="2781263" cy="658102"/>
          </a:xfrm>
        </p:grpSpPr>
        <p:sp>
          <p:nvSpPr>
            <p:cNvPr id="35" name="椭圆 34"/>
            <p:cNvSpPr/>
            <p:nvPr/>
          </p:nvSpPr>
          <p:spPr>
            <a:xfrm>
              <a:off x="6435488" y="2147449"/>
              <a:ext cx="658102" cy="658102"/>
            </a:xfrm>
            <a:prstGeom prst="ellipse">
              <a:avLst/>
            </a:prstGeom>
            <a:gradFill>
              <a:gsLst>
                <a:gs pos="0">
                  <a:schemeClr val="accent4">
                    <a:lumMod val="75000"/>
                  </a:schemeClr>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36" name="文本框 35"/>
            <p:cNvSpPr txBox="1"/>
            <p:nvPr/>
          </p:nvSpPr>
          <p:spPr>
            <a:xfrm>
              <a:off x="7185426" y="2245667"/>
              <a:ext cx="2031325" cy="461665"/>
            </a:xfrm>
            <a:prstGeom prst="rect">
              <a:avLst/>
            </a:prstGeom>
            <a:noFill/>
          </p:spPr>
          <p:txBody>
            <a:bodyPr wrap="none" rtlCol="0">
              <a:spAutoFit/>
              <a:scene3d>
                <a:camera prst="orthographicFront"/>
                <a:lightRig rig="threePt" dir="t"/>
              </a:scene3d>
              <a:sp3d contourW="12700"/>
            </a:bodyPr>
            <a:lstStyle/>
            <a:p>
              <a:r>
                <a:rPr lang="zh-CN" altLang="en-US" sz="2400" dirty="0">
                  <a:solidFill>
                    <a:schemeClr val="tx1">
                      <a:lumMod val="75000"/>
                      <a:lumOff val="25000"/>
                    </a:schemeClr>
                  </a:solidFill>
                  <a:latin typeface="inpin heiti" panose="00000500000000000000" pitchFamily="2" charset="-122"/>
                  <a:ea typeface="inpin heiti" panose="00000500000000000000" pitchFamily="2" charset="-122"/>
                  <a:sym typeface="inpin heiti" panose="00000500000000000000" pitchFamily="2" charset="-122"/>
                </a:rPr>
                <a:t>年度工作概述</a:t>
              </a:r>
              <a:endParaRPr lang="zh-CN" altLang="en-US" sz="2400" dirty="0">
                <a:solidFill>
                  <a:schemeClr val="tx1">
                    <a:lumMod val="75000"/>
                    <a:lumOff val="2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7" name="文本框 36"/>
            <p:cNvSpPr txBox="1"/>
            <p:nvPr/>
          </p:nvSpPr>
          <p:spPr>
            <a:xfrm>
              <a:off x="6514309" y="2221428"/>
              <a:ext cx="500458" cy="523220"/>
            </a:xfrm>
            <a:prstGeom prst="rect">
              <a:avLst/>
            </a:prstGeom>
            <a:noFill/>
          </p:spPr>
          <p:txBody>
            <a:bodyPr wrap="none" rtlCol="0">
              <a:spAutoFit/>
              <a:scene3d>
                <a:camera prst="orthographicFront"/>
                <a:lightRig rig="threePt" dir="t"/>
              </a:scene3d>
              <a:sp3d contourW="12700"/>
            </a:bodyPr>
            <a:lstStyle/>
            <a:p>
              <a:pPr algn="ctr"/>
              <a:r>
                <a:rPr lang="en-US" altLang="zh-CN" sz="2800" dirty="0">
                  <a:solidFill>
                    <a:schemeClr val="bg1"/>
                  </a:solidFill>
                  <a:effectLst>
                    <a:outerShdw blurRad="38100" dist="38100" dir="2700000" algn="tl">
                      <a:srgbClr val="000000">
                        <a:alpha val="43137"/>
                      </a:srgbClr>
                    </a:outerShdw>
                  </a:effectLst>
                  <a:latin typeface="inpin heiti" panose="00000500000000000000" pitchFamily="2" charset="-122"/>
                  <a:ea typeface="inpin heiti" panose="00000500000000000000" pitchFamily="2" charset="-122"/>
                  <a:sym typeface="inpin heiti" panose="00000500000000000000" pitchFamily="2" charset="-122"/>
                </a:rPr>
                <a:t>01</a:t>
              </a:r>
              <a:endParaRPr lang="zh-CN" altLang="en-US" sz="2800" dirty="0">
                <a:solidFill>
                  <a:schemeClr val="bg1"/>
                </a:solidFill>
                <a:effectLst>
                  <a:outerShdw blurRad="38100" dist="38100" dir="2700000" algn="tl">
                    <a:srgbClr val="000000">
                      <a:alpha val="43137"/>
                    </a:srgbClr>
                  </a:outerShdw>
                </a:effectLst>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38" name="组合 37"/>
          <p:cNvGrpSpPr/>
          <p:nvPr/>
        </p:nvGrpSpPr>
        <p:grpSpPr>
          <a:xfrm>
            <a:off x="4566085" y="2853207"/>
            <a:ext cx="2781263" cy="658102"/>
            <a:chOff x="6435488" y="3099949"/>
            <a:chExt cx="2781263" cy="658102"/>
          </a:xfrm>
        </p:grpSpPr>
        <p:sp>
          <p:nvSpPr>
            <p:cNvPr id="39" name="椭圆 38"/>
            <p:cNvSpPr/>
            <p:nvPr/>
          </p:nvSpPr>
          <p:spPr>
            <a:xfrm>
              <a:off x="6435488" y="3099949"/>
              <a:ext cx="658102" cy="658102"/>
            </a:xfrm>
            <a:prstGeom prst="ellipse">
              <a:avLst/>
            </a:prstGeom>
            <a:gradFill>
              <a:gsLst>
                <a:gs pos="0">
                  <a:schemeClr val="accent2">
                    <a:lumMod val="75000"/>
                  </a:schemeClr>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40" name="文本框 39"/>
            <p:cNvSpPr txBox="1"/>
            <p:nvPr/>
          </p:nvSpPr>
          <p:spPr>
            <a:xfrm>
              <a:off x="7185426" y="3198167"/>
              <a:ext cx="2031325" cy="461665"/>
            </a:xfrm>
            <a:prstGeom prst="rect">
              <a:avLst/>
            </a:prstGeom>
            <a:noFill/>
          </p:spPr>
          <p:txBody>
            <a:bodyPr wrap="none" rtlCol="0">
              <a:spAutoFit/>
              <a:scene3d>
                <a:camera prst="orthographicFront"/>
                <a:lightRig rig="threePt" dir="t"/>
              </a:scene3d>
              <a:sp3d contourW="12700"/>
            </a:bodyPr>
            <a:lstStyle/>
            <a:p>
              <a:r>
                <a:rPr lang="zh-CN" altLang="en-US" sz="2400" dirty="0">
                  <a:solidFill>
                    <a:schemeClr val="tx1">
                      <a:lumMod val="75000"/>
                      <a:lumOff val="25000"/>
                    </a:schemeClr>
                  </a:solidFill>
                  <a:latin typeface="inpin heiti" panose="00000500000000000000" pitchFamily="2" charset="-122"/>
                  <a:ea typeface="inpin heiti" panose="00000500000000000000" pitchFamily="2" charset="-122"/>
                  <a:sym typeface="inpin heiti" panose="00000500000000000000" pitchFamily="2" charset="-122"/>
                </a:rPr>
                <a:t>工作完成情况</a:t>
              </a:r>
              <a:endParaRPr lang="zh-CN" altLang="en-US" sz="2400" dirty="0">
                <a:solidFill>
                  <a:schemeClr val="tx1">
                    <a:lumMod val="75000"/>
                    <a:lumOff val="2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41" name="文本框 40"/>
            <p:cNvSpPr txBox="1"/>
            <p:nvPr/>
          </p:nvSpPr>
          <p:spPr>
            <a:xfrm>
              <a:off x="6483051" y="3173928"/>
              <a:ext cx="562975" cy="523220"/>
            </a:xfrm>
            <a:prstGeom prst="rect">
              <a:avLst/>
            </a:prstGeom>
            <a:noFill/>
          </p:spPr>
          <p:txBody>
            <a:bodyPr wrap="none" rtlCol="0">
              <a:spAutoFit/>
              <a:scene3d>
                <a:camera prst="orthographicFront"/>
                <a:lightRig rig="threePt" dir="t"/>
              </a:scene3d>
              <a:sp3d contourW="12700"/>
            </a:bodyPr>
            <a:lstStyle/>
            <a:p>
              <a:pPr algn="ctr"/>
              <a:r>
                <a:rPr lang="en-US" altLang="zh-CN" sz="2800" dirty="0">
                  <a:solidFill>
                    <a:schemeClr val="bg1"/>
                  </a:solidFill>
                  <a:effectLst>
                    <a:outerShdw blurRad="38100" dist="38100" dir="2700000" algn="tl">
                      <a:srgbClr val="000000">
                        <a:alpha val="43137"/>
                      </a:srgbClr>
                    </a:outerShdw>
                  </a:effectLst>
                  <a:latin typeface="inpin heiti" panose="00000500000000000000" pitchFamily="2" charset="-122"/>
                  <a:ea typeface="inpin heiti" panose="00000500000000000000" pitchFamily="2" charset="-122"/>
                  <a:sym typeface="inpin heiti" panose="00000500000000000000" pitchFamily="2" charset="-122"/>
                </a:rPr>
                <a:t>02</a:t>
              </a:r>
              <a:endParaRPr lang="zh-CN" altLang="en-US" sz="2800" dirty="0">
                <a:solidFill>
                  <a:schemeClr val="bg1"/>
                </a:solidFill>
                <a:effectLst>
                  <a:outerShdw blurRad="38100" dist="38100" dir="2700000" algn="tl">
                    <a:srgbClr val="000000">
                      <a:alpha val="43137"/>
                    </a:srgbClr>
                  </a:outerShdw>
                </a:effectLst>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42" name="组合 41"/>
          <p:cNvGrpSpPr/>
          <p:nvPr/>
        </p:nvGrpSpPr>
        <p:grpSpPr>
          <a:xfrm>
            <a:off x="4566085" y="3805707"/>
            <a:ext cx="2781263" cy="658102"/>
            <a:chOff x="6435488" y="4052449"/>
            <a:chExt cx="2781263" cy="658102"/>
          </a:xfrm>
        </p:grpSpPr>
        <p:sp>
          <p:nvSpPr>
            <p:cNvPr id="43" name="椭圆 42"/>
            <p:cNvSpPr/>
            <p:nvPr/>
          </p:nvSpPr>
          <p:spPr>
            <a:xfrm>
              <a:off x="6435488" y="4052449"/>
              <a:ext cx="658102" cy="658102"/>
            </a:xfrm>
            <a:prstGeom prst="ellipse">
              <a:avLst/>
            </a:prstGeom>
            <a:gradFill>
              <a:gsLst>
                <a:gs pos="0">
                  <a:schemeClr val="accent3">
                    <a:lumMod val="75000"/>
                  </a:schemeClr>
                </a:gs>
                <a:gs pos="10000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44" name="文本框 43"/>
            <p:cNvSpPr txBox="1"/>
            <p:nvPr/>
          </p:nvSpPr>
          <p:spPr>
            <a:xfrm>
              <a:off x="7185426" y="4153577"/>
              <a:ext cx="2031325" cy="461665"/>
            </a:xfrm>
            <a:prstGeom prst="rect">
              <a:avLst/>
            </a:prstGeom>
            <a:noFill/>
          </p:spPr>
          <p:txBody>
            <a:bodyPr wrap="none" rtlCol="0">
              <a:spAutoFit/>
              <a:scene3d>
                <a:camera prst="orthographicFront"/>
                <a:lightRig rig="threePt" dir="t"/>
              </a:scene3d>
              <a:sp3d contourW="12700"/>
            </a:bodyPr>
            <a:lstStyle/>
            <a:p>
              <a:r>
                <a:rPr lang="zh-CN" altLang="en-US" sz="2400" dirty="0">
                  <a:solidFill>
                    <a:schemeClr val="tx1">
                      <a:lumMod val="75000"/>
                      <a:lumOff val="25000"/>
                    </a:schemeClr>
                  </a:solidFill>
                  <a:latin typeface="inpin heiti" panose="00000500000000000000" pitchFamily="2" charset="-122"/>
                  <a:ea typeface="inpin heiti" panose="00000500000000000000" pitchFamily="2" charset="-122"/>
                  <a:sym typeface="inpin heiti" panose="00000500000000000000" pitchFamily="2" charset="-122"/>
                </a:rPr>
                <a:t>成功项目展示</a:t>
              </a:r>
              <a:endParaRPr lang="zh-CN" altLang="en-US" sz="2400" dirty="0">
                <a:solidFill>
                  <a:schemeClr val="tx1">
                    <a:lumMod val="75000"/>
                    <a:lumOff val="2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45" name="文本框 44"/>
            <p:cNvSpPr txBox="1"/>
            <p:nvPr/>
          </p:nvSpPr>
          <p:spPr>
            <a:xfrm>
              <a:off x="6483853" y="4114657"/>
              <a:ext cx="561371" cy="523220"/>
            </a:xfrm>
            <a:prstGeom prst="rect">
              <a:avLst/>
            </a:prstGeom>
            <a:noFill/>
          </p:spPr>
          <p:txBody>
            <a:bodyPr wrap="none" rtlCol="0">
              <a:spAutoFit/>
              <a:scene3d>
                <a:camera prst="orthographicFront"/>
                <a:lightRig rig="threePt" dir="t"/>
              </a:scene3d>
              <a:sp3d contourW="12700"/>
            </a:bodyPr>
            <a:lstStyle/>
            <a:p>
              <a:pPr algn="ctr"/>
              <a:r>
                <a:rPr lang="en-US" altLang="zh-CN" sz="2800" dirty="0">
                  <a:solidFill>
                    <a:schemeClr val="bg1"/>
                  </a:solidFill>
                  <a:effectLst>
                    <a:outerShdw blurRad="38100" dist="38100" dir="2700000" algn="tl">
                      <a:srgbClr val="000000">
                        <a:alpha val="43137"/>
                      </a:srgbClr>
                    </a:outerShdw>
                  </a:effectLst>
                  <a:latin typeface="inpin heiti" panose="00000500000000000000" pitchFamily="2" charset="-122"/>
                  <a:ea typeface="inpin heiti" panose="00000500000000000000" pitchFamily="2" charset="-122"/>
                  <a:sym typeface="inpin heiti" panose="00000500000000000000" pitchFamily="2" charset="-122"/>
                </a:rPr>
                <a:t>03</a:t>
              </a:r>
              <a:endParaRPr lang="zh-CN" altLang="en-US" sz="2800" dirty="0">
                <a:solidFill>
                  <a:schemeClr val="bg1"/>
                </a:solidFill>
                <a:effectLst>
                  <a:outerShdw blurRad="38100" dist="38100" dir="2700000" algn="tl">
                    <a:srgbClr val="000000">
                      <a:alpha val="43137"/>
                    </a:srgbClr>
                  </a:outerShdw>
                </a:effectLst>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46" name="组合 45"/>
          <p:cNvGrpSpPr/>
          <p:nvPr/>
        </p:nvGrpSpPr>
        <p:grpSpPr>
          <a:xfrm>
            <a:off x="4566085" y="4758207"/>
            <a:ext cx="2781263" cy="658102"/>
            <a:chOff x="6435488" y="5004949"/>
            <a:chExt cx="2781263" cy="658102"/>
          </a:xfrm>
        </p:grpSpPr>
        <p:sp>
          <p:nvSpPr>
            <p:cNvPr id="47" name="椭圆 46"/>
            <p:cNvSpPr/>
            <p:nvPr/>
          </p:nvSpPr>
          <p:spPr>
            <a:xfrm>
              <a:off x="6435488" y="5004949"/>
              <a:ext cx="658102" cy="658102"/>
            </a:xfrm>
            <a:prstGeom prst="ellipse">
              <a:avLst/>
            </a:prstGeom>
            <a:gradFill>
              <a:gsLst>
                <a:gs pos="0">
                  <a:schemeClr val="accent6">
                    <a:lumMod val="75000"/>
                  </a:schemeClr>
                </a:gs>
                <a:gs pos="100000">
                  <a:schemeClr val="accent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48" name="文本框 47"/>
            <p:cNvSpPr txBox="1"/>
            <p:nvPr/>
          </p:nvSpPr>
          <p:spPr>
            <a:xfrm>
              <a:off x="7185426" y="5103167"/>
              <a:ext cx="2031325" cy="461665"/>
            </a:xfrm>
            <a:prstGeom prst="rect">
              <a:avLst/>
            </a:prstGeom>
            <a:noFill/>
          </p:spPr>
          <p:txBody>
            <a:bodyPr wrap="none" rtlCol="0">
              <a:spAutoFit/>
              <a:scene3d>
                <a:camera prst="orthographicFront"/>
                <a:lightRig rig="threePt" dir="t"/>
              </a:scene3d>
              <a:sp3d contourW="12700"/>
            </a:bodyPr>
            <a:lstStyle>
              <a:defPPr>
                <a:defRPr lang="zh-CN"/>
              </a:defPPr>
              <a:lvl1pPr>
                <a:defRPr sz="2400">
                  <a:solidFill>
                    <a:schemeClr val="tx1">
                      <a:lumMod val="75000"/>
                      <a:lumOff val="25000"/>
                    </a:schemeClr>
                  </a:solidFill>
                  <a:latin typeface="+mn-ea"/>
                </a:defRPr>
              </a:lvl1pPr>
            </a:lstStyle>
            <a:p>
              <a:r>
                <a:rPr lang="zh-CN" altLang="en-US" dirty="0">
                  <a:latin typeface="inpin heiti" panose="00000500000000000000" pitchFamily="2" charset="-122"/>
                  <a:ea typeface="inpin heiti" panose="00000500000000000000" pitchFamily="2" charset="-122"/>
                  <a:sym typeface="inpin heiti" panose="00000500000000000000" pitchFamily="2" charset="-122"/>
                </a:rPr>
                <a:t>明年工作计划</a:t>
              </a:r>
              <a:endParaRPr lang="zh-CN" alt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49" name="文本框 48"/>
            <p:cNvSpPr txBox="1"/>
            <p:nvPr/>
          </p:nvSpPr>
          <p:spPr>
            <a:xfrm>
              <a:off x="6471830" y="5078929"/>
              <a:ext cx="585417" cy="523220"/>
            </a:xfrm>
            <a:prstGeom prst="rect">
              <a:avLst/>
            </a:prstGeom>
            <a:noFill/>
          </p:spPr>
          <p:txBody>
            <a:bodyPr wrap="none" rtlCol="0">
              <a:spAutoFit/>
              <a:scene3d>
                <a:camera prst="orthographicFront"/>
                <a:lightRig rig="threePt" dir="t"/>
              </a:scene3d>
              <a:sp3d contourW="12700"/>
            </a:bodyPr>
            <a:lstStyle/>
            <a:p>
              <a:pPr algn="ctr"/>
              <a:r>
                <a:rPr lang="en-US" altLang="zh-CN" sz="2800" dirty="0">
                  <a:solidFill>
                    <a:schemeClr val="bg1"/>
                  </a:solidFill>
                  <a:effectLst>
                    <a:outerShdw blurRad="38100" dist="38100" dir="2700000" algn="tl">
                      <a:srgbClr val="000000">
                        <a:alpha val="43137"/>
                      </a:srgbClr>
                    </a:outerShdw>
                  </a:effectLst>
                  <a:latin typeface="inpin heiti" panose="00000500000000000000" pitchFamily="2" charset="-122"/>
                  <a:ea typeface="inpin heiti" panose="00000500000000000000" pitchFamily="2" charset="-122"/>
                  <a:sym typeface="inpin heiti" panose="00000500000000000000" pitchFamily="2" charset="-122"/>
                </a:rPr>
                <a:t>04</a:t>
              </a:r>
              <a:endParaRPr lang="zh-CN" altLang="en-US" sz="2800" dirty="0">
                <a:solidFill>
                  <a:schemeClr val="bg1"/>
                </a:solidFill>
                <a:effectLst>
                  <a:outerShdw blurRad="38100" dist="38100" dir="2700000" algn="tl">
                    <a:srgbClr val="000000">
                      <a:alpha val="43137"/>
                    </a:srgbClr>
                  </a:outerShdw>
                </a:effectLst>
                <a:latin typeface="inpin heiti" panose="00000500000000000000" pitchFamily="2" charset="-122"/>
                <a:ea typeface="inpin heiti" panose="00000500000000000000" pitchFamily="2" charset="-122"/>
                <a:sym typeface="inpin heiti" panose="00000500000000000000" pitchFamily="2" charset="-122"/>
              </a:endParaRPr>
            </a:p>
          </p:txBody>
        </p:sp>
      </p:grpSp>
      <p:sp>
        <p:nvSpPr>
          <p:cNvPr id="50" name="文本框 49"/>
          <p:cNvSpPr txBox="1"/>
          <p:nvPr/>
        </p:nvSpPr>
        <p:spPr>
          <a:xfrm>
            <a:off x="8125475" y="760581"/>
            <a:ext cx="3206327" cy="830997"/>
          </a:xfrm>
          <a:prstGeom prst="rect">
            <a:avLst/>
          </a:prstGeom>
          <a:noFill/>
        </p:spPr>
        <p:txBody>
          <a:bodyPr wrap="none" rtlCol="0">
            <a:spAutoFit/>
            <a:scene3d>
              <a:camera prst="orthographicFront"/>
              <a:lightRig rig="threePt" dir="t"/>
            </a:scene3d>
            <a:sp3d contourW="12700"/>
          </a:bodyPr>
          <a:lstStyle/>
          <a:p>
            <a:pPr algn="r"/>
            <a:r>
              <a:rPr lang="en-US" altLang="zh-CN" sz="4800" dirty="0">
                <a:solidFill>
                  <a:schemeClr val="accent3"/>
                </a:solidFill>
                <a:latin typeface="inpin heiti" panose="00000500000000000000" pitchFamily="2" charset="-122"/>
                <a:ea typeface="inpin heiti" panose="00000500000000000000" pitchFamily="2" charset="-122"/>
                <a:sym typeface="inpin heiti" panose="00000500000000000000" pitchFamily="2" charset="-122"/>
              </a:rPr>
              <a:t>CONTENT</a:t>
            </a:r>
            <a:endParaRPr lang="zh-CN" altLang="en-US" sz="4800" dirty="0">
              <a:solidFill>
                <a:schemeClr val="accent3"/>
              </a:solidFill>
              <a:latin typeface="inpin heiti" panose="00000500000000000000" pitchFamily="2" charset="-122"/>
              <a:ea typeface="inpin heiti" panose="00000500000000000000" pitchFamily="2" charset="-122"/>
              <a:sym typeface="inpin heiti" panose="00000500000000000000"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advTm="0">
        <p15:prstTrans prst="curtains"/>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800" decel="100000"/>
                                        <p:tgtEl>
                                          <p:spTgt spid="34"/>
                                        </p:tgtEl>
                                      </p:cBhvr>
                                    </p:animEffect>
                                    <p:anim calcmode="lin" valueType="num">
                                      <p:cBhvr>
                                        <p:cTn id="8" dur="800" decel="100000" fill="hold"/>
                                        <p:tgtEl>
                                          <p:spTgt spid="34"/>
                                        </p:tgtEl>
                                        <p:attrNameLst>
                                          <p:attrName>style.rotation</p:attrName>
                                        </p:attrNameLst>
                                      </p:cBhvr>
                                      <p:tavLst>
                                        <p:tav tm="0">
                                          <p:val>
                                            <p:fltVal val="-90"/>
                                          </p:val>
                                        </p:tav>
                                        <p:tav tm="100000">
                                          <p:val>
                                            <p:fltVal val="0"/>
                                          </p:val>
                                        </p:tav>
                                      </p:tavLst>
                                    </p:anim>
                                    <p:anim calcmode="lin" valueType="num">
                                      <p:cBhvr>
                                        <p:cTn id="9" dur="800" decel="100000" fill="hold"/>
                                        <p:tgtEl>
                                          <p:spTgt spid="34"/>
                                        </p:tgtEl>
                                        <p:attrNameLst>
                                          <p:attrName>ppt_x</p:attrName>
                                        </p:attrNameLst>
                                      </p:cBhvr>
                                      <p:tavLst>
                                        <p:tav tm="0">
                                          <p:val>
                                            <p:strVal val="#ppt_x+0.4"/>
                                          </p:val>
                                        </p:tav>
                                        <p:tav tm="100000">
                                          <p:val>
                                            <p:strVal val="#ppt_x-0.05"/>
                                          </p:val>
                                        </p:tav>
                                      </p:tavLst>
                                    </p:anim>
                                    <p:anim calcmode="lin" valueType="num">
                                      <p:cBhvr>
                                        <p:cTn id="10" dur="800" decel="100000" fill="hold"/>
                                        <p:tgtEl>
                                          <p:spTgt spid="3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4"/>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25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800" decel="100000"/>
                                        <p:tgtEl>
                                          <p:spTgt spid="38"/>
                                        </p:tgtEl>
                                      </p:cBhvr>
                                    </p:animEffect>
                                    <p:anim calcmode="lin" valueType="num">
                                      <p:cBhvr>
                                        <p:cTn id="16" dur="800" decel="100000" fill="hold"/>
                                        <p:tgtEl>
                                          <p:spTgt spid="38"/>
                                        </p:tgtEl>
                                        <p:attrNameLst>
                                          <p:attrName>style.rotation</p:attrName>
                                        </p:attrNameLst>
                                      </p:cBhvr>
                                      <p:tavLst>
                                        <p:tav tm="0">
                                          <p:val>
                                            <p:fltVal val="-90"/>
                                          </p:val>
                                        </p:tav>
                                        <p:tav tm="100000">
                                          <p:val>
                                            <p:fltVal val="0"/>
                                          </p:val>
                                        </p:tav>
                                      </p:tavLst>
                                    </p:anim>
                                    <p:anim calcmode="lin" valueType="num">
                                      <p:cBhvr>
                                        <p:cTn id="17" dur="800" decel="100000" fill="hold"/>
                                        <p:tgtEl>
                                          <p:spTgt spid="38"/>
                                        </p:tgtEl>
                                        <p:attrNameLst>
                                          <p:attrName>ppt_x</p:attrName>
                                        </p:attrNameLst>
                                      </p:cBhvr>
                                      <p:tavLst>
                                        <p:tav tm="0">
                                          <p:val>
                                            <p:strVal val="#ppt_x+0.4"/>
                                          </p:val>
                                        </p:tav>
                                        <p:tav tm="100000">
                                          <p:val>
                                            <p:strVal val="#ppt_x-0.05"/>
                                          </p:val>
                                        </p:tav>
                                      </p:tavLst>
                                    </p:anim>
                                    <p:anim calcmode="lin" valueType="num">
                                      <p:cBhvr>
                                        <p:cTn id="18" dur="800" decel="100000" fill="hold"/>
                                        <p:tgtEl>
                                          <p:spTgt spid="38"/>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50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800" decel="100000"/>
                                        <p:tgtEl>
                                          <p:spTgt spid="42"/>
                                        </p:tgtEl>
                                      </p:cBhvr>
                                    </p:animEffect>
                                    <p:anim calcmode="lin" valueType="num">
                                      <p:cBhvr>
                                        <p:cTn id="24" dur="800" decel="100000" fill="hold"/>
                                        <p:tgtEl>
                                          <p:spTgt spid="42"/>
                                        </p:tgtEl>
                                        <p:attrNameLst>
                                          <p:attrName>style.rotation</p:attrName>
                                        </p:attrNameLst>
                                      </p:cBhvr>
                                      <p:tavLst>
                                        <p:tav tm="0">
                                          <p:val>
                                            <p:fltVal val="-90"/>
                                          </p:val>
                                        </p:tav>
                                        <p:tav tm="100000">
                                          <p:val>
                                            <p:fltVal val="0"/>
                                          </p:val>
                                        </p:tav>
                                      </p:tavLst>
                                    </p:anim>
                                    <p:anim calcmode="lin" valueType="num">
                                      <p:cBhvr>
                                        <p:cTn id="25" dur="800" decel="100000" fill="hold"/>
                                        <p:tgtEl>
                                          <p:spTgt spid="42"/>
                                        </p:tgtEl>
                                        <p:attrNameLst>
                                          <p:attrName>ppt_x</p:attrName>
                                        </p:attrNameLst>
                                      </p:cBhvr>
                                      <p:tavLst>
                                        <p:tav tm="0">
                                          <p:val>
                                            <p:strVal val="#ppt_x+0.4"/>
                                          </p:val>
                                        </p:tav>
                                        <p:tav tm="100000">
                                          <p:val>
                                            <p:strVal val="#ppt_x-0.05"/>
                                          </p:val>
                                        </p:tav>
                                      </p:tavLst>
                                    </p:anim>
                                    <p:anim calcmode="lin" valueType="num">
                                      <p:cBhvr>
                                        <p:cTn id="26" dur="800" decel="100000" fill="hold"/>
                                        <p:tgtEl>
                                          <p:spTgt spid="42"/>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42"/>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42"/>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75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800" decel="100000"/>
                                        <p:tgtEl>
                                          <p:spTgt spid="46"/>
                                        </p:tgtEl>
                                      </p:cBhvr>
                                    </p:animEffect>
                                    <p:anim calcmode="lin" valueType="num">
                                      <p:cBhvr>
                                        <p:cTn id="32" dur="800" decel="100000" fill="hold"/>
                                        <p:tgtEl>
                                          <p:spTgt spid="46"/>
                                        </p:tgtEl>
                                        <p:attrNameLst>
                                          <p:attrName>style.rotation</p:attrName>
                                        </p:attrNameLst>
                                      </p:cBhvr>
                                      <p:tavLst>
                                        <p:tav tm="0">
                                          <p:val>
                                            <p:fltVal val="-90"/>
                                          </p:val>
                                        </p:tav>
                                        <p:tav tm="100000">
                                          <p:val>
                                            <p:fltVal val="0"/>
                                          </p:val>
                                        </p:tav>
                                      </p:tavLst>
                                    </p:anim>
                                    <p:anim calcmode="lin" valueType="num">
                                      <p:cBhvr>
                                        <p:cTn id="33" dur="800" decel="100000" fill="hold"/>
                                        <p:tgtEl>
                                          <p:spTgt spid="46"/>
                                        </p:tgtEl>
                                        <p:attrNameLst>
                                          <p:attrName>ppt_x</p:attrName>
                                        </p:attrNameLst>
                                      </p:cBhvr>
                                      <p:tavLst>
                                        <p:tav tm="0">
                                          <p:val>
                                            <p:strVal val="#ppt_x+0.4"/>
                                          </p:val>
                                        </p:tav>
                                        <p:tav tm="100000">
                                          <p:val>
                                            <p:strVal val="#ppt_x-0.05"/>
                                          </p:val>
                                        </p:tav>
                                      </p:tavLst>
                                    </p:anim>
                                    <p:anim calcmode="lin" valueType="num">
                                      <p:cBhvr>
                                        <p:cTn id="34" dur="800" decel="100000" fill="hold"/>
                                        <p:tgtEl>
                                          <p:spTgt spid="46"/>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46"/>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46"/>
                                        </p:tgtEl>
                                        <p:attrNameLst>
                                          <p:attrName>ppt_y</p:attrName>
                                        </p:attrNameLst>
                                      </p:cBhvr>
                                      <p:tavLst>
                                        <p:tav tm="0">
                                          <p:val>
                                            <p:strVal val="#ppt_y+0.1"/>
                                          </p:val>
                                        </p:tav>
                                        <p:tav tm="100000">
                                          <p:val>
                                            <p:strVal val="#ppt_y"/>
                                          </p:val>
                                        </p:tav>
                                      </p:tavLst>
                                    </p:anim>
                                  </p:childTnLst>
                                </p:cTn>
                              </p:par>
                            </p:childTnLst>
                          </p:cTn>
                        </p:par>
                        <p:par>
                          <p:cTn id="37" fill="hold">
                            <p:stCondLst>
                              <p:cond delay="10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0" y="2662266"/>
            <a:ext cx="12191999" cy="2288193"/>
            <a:chOff x="-2583344" y="1988820"/>
            <a:chExt cx="15712606" cy="2948940"/>
          </a:xfrm>
        </p:grpSpPr>
        <p:sp>
          <p:nvSpPr>
            <p:cNvPr id="3" name="弧形 2"/>
            <p:cNvSpPr/>
            <p:nvPr/>
          </p:nvSpPr>
          <p:spPr>
            <a:xfrm>
              <a:off x="7075170" y="1988820"/>
              <a:ext cx="1474470" cy="1474470"/>
            </a:xfrm>
            <a:prstGeom prst="arc">
              <a:avLst>
                <a:gd name="adj1" fmla="val 16200000"/>
                <a:gd name="adj2" fmla="val 5442389"/>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cxnSp>
          <p:nvCxnSpPr>
            <p:cNvPr id="5" name="直接连接符 4"/>
            <p:cNvCxnSpPr/>
            <p:nvPr/>
          </p:nvCxnSpPr>
          <p:spPr>
            <a:xfrm>
              <a:off x="-2583344" y="1988820"/>
              <a:ext cx="10395749"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468880" y="3463290"/>
              <a:ext cx="5343525"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9" name="弧形 8"/>
            <p:cNvSpPr/>
            <p:nvPr/>
          </p:nvSpPr>
          <p:spPr>
            <a:xfrm flipH="1">
              <a:off x="1731645" y="3463290"/>
              <a:ext cx="1474470" cy="1474470"/>
            </a:xfrm>
            <a:prstGeom prst="arc">
              <a:avLst>
                <a:gd name="adj1" fmla="val 16200000"/>
                <a:gd name="adj2" fmla="val 5442389"/>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cxnSp>
          <p:nvCxnSpPr>
            <p:cNvPr id="10" name="直接连接符 9"/>
            <p:cNvCxnSpPr/>
            <p:nvPr/>
          </p:nvCxnSpPr>
          <p:spPr>
            <a:xfrm>
              <a:off x="2468880" y="4937760"/>
              <a:ext cx="10660382" cy="0"/>
            </a:xfrm>
            <a:prstGeom prst="line">
              <a:avLst/>
            </a:prstGeom>
            <a:ln w="31750"/>
          </p:spPr>
          <p:style>
            <a:lnRef idx="1">
              <a:schemeClr val="accent1"/>
            </a:lnRef>
            <a:fillRef idx="0">
              <a:schemeClr val="accent1"/>
            </a:fillRef>
            <a:effectRef idx="0">
              <a:schemeClr val="accent1"/>
            </a:effectRef>
            <a:fontRef idx="minor">
              <a:schemeClr val="tx1"/>
            </a:fontRef>
          </p:style>
        </p:cxnSp>
      </p:grpSp>
      <p:sp>
        <p:nvSpPr>
          <p:cNvPr id="16" name="文本框 15"/>
          <p:cNvSpPr txBox="1">
            <a:spLocks noChangeArrowheads="1"/>
          </p:cNvSpPr>
          <p:nvPr/>
        </p:nvSpPr>
        <p:spPr bwMode="auto">
          <a:xfrm>
            <a:off x="1924461" y="2720726"/>
            <a:ext cx="7873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2024</a:t>
            </a:r>
            <a:endParaRPr lang="zh-CN" altLang="en-US" sz="20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17" name="组合 16"/>
          <p:cNvGrpSpPr/>
          <p:nvPr/>
        </p:nvGrpSpPr>
        <p:grpSpPr>
          <a:xfrm>
            <a:off x="1287249" y="1540061"/>
            <a:ext cx="3065290" cy="879350"/>
            <a:chOff x="3762506" y="1807841"/>
            <a:chExt cx="3065290" cy="879350"/>
          </a:xfrm>
        </p:grpSpPr>
        <p:sp>
          <p:nvSpPr>
            <p:cNvPr id="18" name="矩形 17"/>
            <p:cNvSpPr/>
            <p:nvPr/>
          </p:nvSpPr>
          <p:spPr>
            <a:xfrm>
              <a:off x="3762584" y="2110110"/>
              <a:ext cx="3065212" cy="577081"/>
            </a:xfrm>
            <a:prstGeom prst="rect">
              <a:avLst/>
            </a:prstGeom>
          </p:spPr>
          <p:txBody>
            <a:bodyPr wrap="square">
              <a:spAutoFit/>
              <a:scene3d>
                <a:camera prst="orthographicFront"/>
                <a:lightRig rig="threePt" dir="t"/>
              </a:scene3d>
              <a:sp3d contourW="12700"/>
            </a:bodyPr>
            <a:lstStyle/>
            <a:p>
              <a:pPr algn="just"/>
              <a:r>
                <a:rPr lang="en-US" altLang="zh-CN" sz="1050" dirty="0" err="1">
                  <a:solidFill>
                    <a:schemeClr val="tx1">
                      <a:lumMod val="65000"/>
                      <a:lumOff val="35000"/>
                    </a:schemeClr>
                  </a:solidFill>
                  <a:latin typeface="inpin heiti" panose="00000500000000000000" pitchFamily="2" charset="-122"/>
                  <a:ea typeface="inpin heiti" panose="00000500000000000000" pitchFamily="2" charset="-122"/>
                  <a:cs typeface="+mn-ea"/>
                  <a:sym typeface="inpin heiti" panose="00000500000000000000" pitchFamily="2" charset="-122"/>
                </a:rPr>
                <a:t>Lorem</a:t>
              </a:r>
              <a:r>
                <a:rPr lang="en-US" altLang="zh-CN" sz="1050" dirty="0">
                  <a:solidFill>
                    <a:schemeClr val="tx1">
                      <a:lumMod val="65000"/>
                      <a:lumOff val="35000"/>
                    </a:schemeClr>
                  </a:solidFill>
                  <a:latin typeface="inpin heiti" panose="00000500000000000000" pitchFamily="2" charset="-122"/>
                  <a:ea typeface="inpin heiti" panose="00000500000000000000" pitchFamily="2" charset="-122"/>
                  <a:cs typeface="+mn-ea"/>
                  <a:sym typeface="inpin heiti" panose="00000500000000000000" pitchFamily="2" charset="-122"/>
                </a:rPr>
                <a:t> </a:t>
              </a:r>
              <a:r>
                <a:rPr lang="en-US" altLang="zh-CN" sz="1050" dirty="0" err="1">
                  <a:solidFill>
                    <a:schemeClr val="tx1">
                      <a:lumMod val="65000"/>
                      <a:lumOff val="35000"/>
                    </a:schemeClr>
                  </a:solidFill>
                  <a:latin typeface="inpin heiti" panose="00000500000000000000" pitchFamily="2" charset="-122"/>
                  <a:ea typeface="inpin heiti" panose="00000500000000000000" pitchFamily="2" charset="-122"/>
                  <a:cs typeface="+mn-ea"/>
                  <a:sym typeface="inpin heiti" panose="00000500000000000000" pitchFamily="2" charset="-122"/>
                </a:rPr>
                <a:t>Ipsum</a:t>
              </a:r>
              <a:r>
                <a:rPr lang="en-US" altLang="zh-CN" sz="1050" dirty="0">
                  <a:solidFill>
                    <a:schemeClr val="tx1">
                      <a:lumMod val="65000"/>
                      <a:lumOff val="35000"/>
                    </a:schemeClr>
                  </a:solidFill>
                  <a:latin typeface="inpin heiti" panose="00000500000000000000" pitchFamily="2" charset="-122"/>
                  <a:ea typeface="inpin heiti" panose="00000500000000000000" pitchFamily="2" charset="-122"/>
                  <a:cs typeface="+mn-ea"/>
                  <a:sym typeface="inpin heiti" panose="00000500000000000000" pitchFamily="2" charset="-122"/>
                </a:rPr>
                <a:t> is simply dummy text of the printing and typesetting industry. Lorem Ipsum has been the industry's standard</a:t>
              </a:r>
              <a:endParaRPr lang="en-US" altLang="zh-CN" sz="1050" dirty="0">
                <a:solidFill>
                  <a:schemeClr val="tx1">
                    <a:lumMod val="65000"/>
                    <a:lumOff val="35000"/>
                  </a:schemeClr>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19" name="文本框 18"/>
            <p:cNvSpPr txBox="1"/>
            <p:nvPr/>
          </p:nvSpPr>
          <p:spPr>
            <a:xfrm>
              <a:off x="3762506" y="1807841"/>
              <a:ext cx="2175198" cy="338554"/>
            </a:xfrm>
            <a:prstGeom prst="rect">
              <a:avLst/>
            </a:prstGeom>
            <a:noFill/>
          </p:spPr>
          <p:txBody>
            <a:bodyPr wrap="square" rtlCol="0">
              <a:spAutoFit/>
              <a:scene3d>
                <a:camera prst="orthographicFront"/>
                <a:lightRig rig="threePt" dir="t"/>
              </a:scene3d>
              <a:sp3d contourW="12700"/>
            </a:bodyPr>
            <a:lstStyle/>
            <a:p>
              <a:r>
                <a:rPr lang="en-US" altLang="zh-CN" sz="1600" b="1" dirty="0">
                  <a:solidFill>
                    <a:schemeClr val="tx1">
                      <a:lumMod val="65000"/>
                      <a:lumOff val="35000"/>
                    </a:schemeClr>
                  </a:solidFill>
                  <a:latin typeface="inpin heiti" panose="00000500000000000000" pitchFamily="2" charset="-122"/>
                  <a:ea typeface="inpin heiti" panose="00000500000000000000" pitchFamily="2" charset="-122"/>
                  <a:cs typeface="+mn-ea"/>
                  <a:sym typeface="inpin heiti" panose="00000500000000000000" pitchFamily="2" charset="-122"/>
                </a:rPr>
                <a:t>YOUR HEADER</a:t>
              </a:r>
              <a:endParaRPr lang="en-US" altLang="zh-CN" sz="1600" b="1" dirty="0">
                <a:solidFill>
                  <a:schemeClr val="tx1">
                    <a:lumMod val="65000"/>
                    <a:lumOff val="35000"/>
                  </a:schemeClr>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grpSp>
      <p:sp>
        <p:nvSpPr>
          <p:cNvPr id="15" name="椭圆 14"/>
          <p:cNvSpPr/>
          <p:nvPr/>
        </p:nvSpPr>
        <p:spPr>
          <a:xfrm>
            <a:off x="2210578" y="2568310"/>
            <a:ext cx="187910" cy="187910"/>
          </a:xfrm>
          <a:prstGeom prst="ellipse">
            <a:avLst/>
          </a:prstGeom>
          <a:solidFill>
            <a:schemeClr val="accent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endParaRPr lang="zh-CN" altLang="en-US">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21" name="椭圆 20"/>
          <p:cNvSpPr/>
          <p:nvPr/>
        </p:nvSpPr>
        <p:spPr>
          <a:xfrm>
            <a:off x="7845928" y="2568310"/>
            <a:ext cx="187910" cy="187910"/>
          </a:xfrm>
          <a:prstGeom prst="ellipse">
            <a:avLst/>
          </a:prstGeom>
          <a:solidFill>
            <a:schemeClr val="accent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endParaRPr lang="zh-CN" altLang="en-US">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22" name="组合 21"/>
          <p:cNvGrpSpPr/>
          <p:nvPr/>
        </p:nvGrpSpPr>
        <p:grpSpPr>
          <a:xfrm>
            <a:off x="6990819" y="1540061"/>
            <a:ext cx="3065290" cy="879350"/>
            <a:chOff x="3762506" y="1807841"/>
            <a:chExt cx="3065290" cy="879350"/>
          </a:xfrm>
        </p:grpSpPr>
        <p:sp>
          <p:nvSpPr>
            <p:cNvPr id="23" name="矩形 22"/>
            <p:cNvSpPr/>
            <p:nvPr/>
          </p:nvSpPr>
          <p:spPr>
            <a:xfrm>
              <a:off x="3762584" y="2110110"/>
              <a:ext cx="3065212" cy="577081"/>
            </a:xfrm>
            <a:prstGeom prst="rect">
              <a:avLst/>
            </a:prstGeom>
          </p:spPr>
          <p:txBody>
            <a:bodyPr wrap="square">
              <a:spAutoFit/>
              <a:scene3d>
                <a:camera prst="orthographicFront"/>
                <a:lightRig rig="threePt" dir="t"/>
              </a:scene3d>
              <a:sp3d contourW="12700"/>
            </a:bodyPr>
            <a:lstStyle/>
            <a:p>
              <a:pPr algn="just"/>
              <a:r>
                <a:rPr lang="en-US" altLang="zh-CN" sz="1050" dirty="0" err="1">
                  <a:solidFill>
                    <a:schemeClr val="tx1">
                      <a:lumMod val="65000"/>
                      <a:lumOff val="35000"/>
                    </a:schemeClr>
                  </a:solidFill>
                  <a:latin typeface="inpin heiti" panose="00000500000000000000" pitchFamily="2" charset="-122"/>
                  <a:ea typeface="inpin heiti" panose="00000500000000000000" pitchFamily="2" charset="-122"/>
                  <a:cs typeface="+mn-ea"/>
                  <a:sym typeface="inpin heiti" panose="00000500000000000000" pitchFamily="2" charset="-122"/>
                </a:rPr>
                <a:t>Lorem</a:t>
              </a:r>
              <a:r>
                <a:rPr lang="en-US" altLang="zh-CN" sz="1050" dirty="0">
                  <a:solidFill>
                    <a:schemeClr val="tx1">
                      <a:lumMod val="65000"/>
                      <a:lumOff val="35000"/>
                    </a:schemeClr>
                  </a:solidFill>
                  <a:latin typeface="inpin heiti" panose="00000500000000000000" pitchFamily="2" charset="-122"/>
                  <a:ea typeface="inpin heiti" panose="00000500000000000000" pitchFamily="2" charset="-122"/>
                  <a:cs typeface="+mn-ea"/>
                  <a:sym typeface="inpin heiti" panose="00000500000000000000" pitchFamily="2" charset="-122"/>
                </a:rPr>
                <a:t> </a:t>
              </a:r>
              <a:r>
                <a:rPr lang="en-US" altLang="zh-CN" sz="1050" dirty="0" err="1">
                  <a:solidFill>
                    <a:schemeClr val="tx1">
                      <a:lumMod val="65000"/>
                      <a:lumOff val="35000"/>
                    </a:schemeClr>
                  </a:solidFill>
                  <a:latin typeface="inpin heiti" panose="00000500000000000000" pitchFamily="2" charset="-122"/>
                  <a:ea typeface="inpin heiti" panose="00000500000000000000" pitchFamily="2" charset="-122"/>
                  <a:cs typeface="+mn-ea"/>
                  <a:sym typeface="inpin heiti" panose="00000500000000000000" pitchFamily="2" charset="-122"/>
                </a:rPr>
                <a:t>Ipsum</a:t>
              </a:r>
              <a:r>
                <a:rPr lang="en-US" altLang="zh-CN" sz="1050" dirty="0">
                  <a:solidFill>
                    <a:schemeClr val="tx1">
                      <a:lumMod val="65000"/>
                      <a:lumOff val="35000"/>
                    </a:schemeClr>
                  </a:solidFill>
                  <a:latin typeface="inpin heiti" panose="00000500000000000000" pitchFamily="2" charset="-122"/>
                  <a:ea typeface="inpin heiti" panose="00000500000000000000" pitchFamily="2" charset="-122"/>
                  <a:cs typeface="+mn-ea"/>
                  <a:sym typeface="inpin heiti" panose="00000500000000000000" pitchFamily="2" charset="-122"/>
                </a:rPr>
                <a:t> is simply dummy text of the printing and typesetting industry. Lorem Ipsum has been the industry's standard</a:t>
              </a:r>
              <a:endParaRPr lang="en-US" altLang="zh-CN" sz="1050" dirty="0">
                <a:solidFill>
                  <a:schemeClr val="tx1">
                    <a:lumMod val="65000"/>
                    <a:lumOff val="35000"/>
                  </a:schemeClr>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24" name="文本框 23"/>
            <p:cNvSpPr txBox="1"/>
            <p:nvPr/>
          </p:nvSpPr>
          <p:spPr>
            <a:xfrm>
              <a:off x="3762506" y="1807841"/>
              <a:ext cx="2175198" cy="338554"/>
            </a:xfrm>
            <a:prstGeom prst="rect">
              <a:avLst/>
            </a:prstGeom>
            <a:noFill/>
          </p:spPr>
          <p:txBody>
            <a:bodyPr wrap="square" rtlCol="0">
              <a:spAutoFit/>
              <a:scene3d>
                <a:camera prst="orthographicFront"/>
                <a:lightRig rig="threePt" dir="t"/>
              </a:scene3d>
              <a:sp3d contourW="12700"/>
            </a:bodyPr>
            <a:lstStyle/>
            <a:p>
              <a:r>
                <a:rPr lang="en-US" altLang="zh-CN" sz="1600" b="1" dirty="0">
                  <a:solidFill>
                    <a:schemeClr val="tx1">
                      <a:lumMod val="65000"/>
                      <a:lumOff val="35000"/>
                    </a:schemeClr>
                  </a:solidFill>
                  <a:latin typeface="inpin heiti" panose="00000500000000000000" pitchFamily="2" charset="-122"/>
                  <a:ea typeface="inpin heiti" panose="00000500000000000000" pitchFamily="2" charset="-122"/>
                  <a:cs typeface="+mn-ea"/>
                  <a:sym typeface="inpin heiti" panose="00000500000000000000" pitchFamily="2" charset="-122"/>
                </a:rPr>
                <a:t>YOUR HEADER</a:t>
              </a:r>
              <a:endParaRPr lang="en-US" altLang="zh-CN" sz="1600" b="1" dirty="0">
                <a:solidFill>
                  <a:schemeClr val="tx1">
                    <a:lumMod val="65000"/>
                    <a:lumOff val="35000"/>
                  </a:schemeClr>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grpSp>
      <p:sp>
        <p:nvSpPr>
          <p:cNvPr id="25" name="文本框 24"/>
          <p:cNvSpPr txBox="1">
            <a:spLocks noChangeArrowheads="1"/>
          </p:cNvSpPr>
          <p:nvPr/>
        </p:nvSpPr>
        <p:spPr bwMode="auto">
          <a:xfrm>
            <a:off x="7536951" y="2720726"/>
            <a:ext cx="7873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2025</a:t>
            </a:r>
            <a:endParaRPr lang="zh-CN" altLang="en-US" sz="20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26" name="组合 25"/>
          <p:cNvGrpSpPr/>
          <p:nvPr/>
        </p:nvGrpSpPr>
        <p:grpSpPr>
          <a:xfrm>
            <a:off x="3816186" y="2805357"/>
            <a:ext cx="3065290" cy="879350"/>
            <a:chOff x="3762506" y="1807841"/>
            <a:chExt cx="3065290" cy="879350"/>
          </a:xfrm>
        </p:grpSpPr>
        <p:sp>
          <p:nvSpPr>
            <p:cNvPr id="27" name="矩形 26"/>
            <p:cNvSpPr/>
            <p:nvPr/>
          </p:nvSpPr>
          <p:spPr>
            <a:xfrm>
              <a:off x="3762584" y="2110110"/>
              <a:ext cx="3065212" cy="577081"/>
            </a:xfrm>
            <a:prstGeom prst="rect">
              <a:avLst/>
            </a:prstGeom>
          </p:spPr>
          <p:txBody>
            <a:bodyPr wrap="square">
              <a:spAutoFit/>
              <a:scene3d>
                <a:camera prst="orthographicFront"/>
                <a:lightRig rig="threePt" dir="t"/>
              </a:scene3d>
              <a:sp3d contourW="12700"/>
            </a:bodyPr>
            <a:lstStyle/>
            <a:p>
              <a:pPr algn="just"/>
              <a:r>
                <a:rPr lang="en-US" altLang="zh-CN" sz="1050" dirty="0" err="1">
                  <a:solidFill>
                    <a:schemeClr val="tx1">
                      <a:lumMod val="65000"/>
                      <a:lumOff val="35000"/>
                    </a:schemeClr>
                  </a:solidFill>
                  <a:latin typeface="inpin heiti" panose="00000500000000000000" pitchFamily="2" charset="-122"/>
                  <a:ea typeface="inpin heiti" panose="00000500000000000000" pitchFamily="2" charset="-122"/>
                  <a:cs typeface="+mn-ea"/>
                  <a:sym typeface="inpin heiti" panose="00000500000000000000" pitchFamily="2" charset="-122"/>
                </a:rPr>
                <a:t>Lorem</a:t>
              </a:r>
              <a:r>
                <a:rPr lang="en-US" altLang="zh-CN" sz="1050" dirty="0">
                  <a:solidFill>
                    <a:schemeClr val="tx1">
                      <a:lumMod val="65000"/>
                      <a:lumOff val="35000"/>
                    </a:schemeClr>
                  </a:solidFill>
                  <a:latin typeface="inpin heiti" panose="00000500000000000000" pitchFamily="2" charset="-122"/>
                  <a:ea typeface="inpin heiti" panose="00000500000000000000" pitchFamily="2" charset="-122"/>
                  <a:cs typeface="+mn-ea"/>
                  <a:sym typeface="inpin heiti" panose="00000500000000000000" pitchFamily="2" charset="-122"/>
                </a:rPr>
                <a:t> </a:t>
              </a:r>
              <a:r>
                <a:rPr lang="en-US" altLang="zh-CN" sz="1050" dirty="0" err="1">
                  <a:solidFill>
                    <a:schemeClr val="tx1">
                      <a:lumMod val="65000"/>
                      <a:lumOff val="35000"/>
                    </a:schemeClr>
                  </a:solidFill>
                  <a:latin typeface="inpin heiti" panose="00000500000000000000" pitchFamily="2" charset="-122"/>
                  <a:ea typeface="inpin heiti" panose="00000500000000000000" pitchFamily="2" charset="-122"/>
                  <a:cs typeface="+mn-ea"/>
                  <a:sym typeface="inpin heiti" panose="00000500000000000000" pitchFamily="2" charset="-122"/>
                </a:rPr>
                <a:t>Ipsum</a:t>
              </a:r>
              <a:r>
                <a:rPr lang="en-US" altLang="zh-CN" sz="1050" dirty="0">
                  <a:solidFill>
                    <a:schemeClr val="tx1">
                      <a:lumMod val="65000"/>
                      <a:lumOff val="35000"/>
                    </a:schemeClr>
                  </a:solidFill>
                  <a:latin typeface="inpin heiti" panose="00000500000000000000" pitchFamily="2" charset="-122"/>
                  <a:ea typeface="inpin heiti" panose="00000500000000000000" pitchFamily="2" charset="-122"/>
                  <a:cs typeface="+mn-ea"/>
                  <a:sym typeface="inpin heiti" panose="00000500000000000000" pitchFamily="2" charset="-122"/>
                </a:rPr>
                <a:t> is simply dummy text of the printing and typesetting industry. Lorem Ipsum has been the industry's standard</a:t>
              </a:r>
              <a:endParaRPr lang="en-US" altLang="zh-CN" sz="1050" dirty="0">
                <a:solidFill>
                  <a:schemeClr val="tx1">
                    <a:lumMod val="65000"/>
                    <a:lumOff val="35000"/>
                  </a:schemeClr>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28" name="文本框 27"/>
            <p:cNvSpPr txBox="1"/>
            <p:nvPr/>
          </p:nvSpPr>
          <p:spPr>
            <a:xfrm>
              <a:off x="3762506" y="1807841"/>
              <a:ext cx="2175198" cy="338554"/>
            </a:xfrm>
            <a:prstGeom prst="rect">
              <a:avLst/>
            </a:prstGeom>
            <a:noFill/>
          </p:spPr>
          <p:txBody>
            <a:bodyPr wrap="square" rtlCol="0">
              <a:spAutoFit/>
              <a:scene3d>
                <a:camera prst="orthographicFront"/>
                <a:lightRig rig="threePt" dir="t"/>
              </a:scene3d>
              <a:sp3d contourW="12700"/>
            </a:bodyPr>
            <a:lstStyle/>
            <a:p>
              <a:r>
                <a:rPr lang="en-US" altLang="zh-CN" sz="1600" b="1" dirty="0">
                  <a:solidFill>
                    <a:schemeClr val="tx1">
                      <a:lumMod val="65000"/>
                      <a:lumOff val="35000"/>
                    </a:schemeClr>
                  </a:solidFill>
                  <a:latin typeface="inpin heiti" panose="00000500000000000000" pitchFamily="2" charset="-122"/>
                  <a:ea typeface="inpin heiti" panose="00000500000000000000" pitchFamily="2" charset="-122"/>
                  <a:cs typeface="+mn-ea"/>
                  <a:sym typeface="inpin heiti" panose="00000500000000000000" pitchFamily="2" charset="-122"/>
                </a:rPr>
                <a:t>YOUR HEADER</a:t>
              </a:r>
              <a:endParaRPr lang="en-US" altLang="zh-CN" sz="1600" b="1" dirty="0">
                <a:solidFill>
                  <a:schemeClr val="tx1">
                    <a:lumMod val="65000"/>
                    <a:lumOff val="35000"/>
                  </a:schemeClr>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grpSp>
      <p:grpSp>
        <p:nvGrpSpPr>
          <p:cNvPr id="29" name="组合 28"/>
          <p:cNvGrpSpPr/>
          <p:nvPr/>
        </p:nvGrpSpPr>
        <p:grpSpPr>
          <a:xfrm>
            <a:off x="8268604" y="5219340"/>
            <a:ext cx="3065290" cy="879350"/>
            <a:chOff x="3762506" y="1807841"/>
            <a:chExt cx="3065290" cy="879350"/>
          </a:xfrm>
        </p:grpSpPr>
        <p:sp>
          <p:nvSpPr>
            <p:cNvPr id="30" name="矩形 29"/>
            <p:cNvSpPr/>
            <p:nvPr/>
          </p:nvSpPr>
          <p:spPr>
            <a:xfrm>
              <a:off x="3762584" y="2110110"/>
              <a:ext cx="3065212" cy="577081"/>
            </a:xfrm>
            <a:prstGeom prst="rect">
              <a:avLst/>
            </a:prstGeom>
          </p:spPr>
          <p:txBody>
            <a:bodyPr wrap="square">
              <a:spAutoFit/>
              <a:scene3d>
                <a:camera prst="orthographicFront"/>
                <a:lightRig rig="threePt" dir="t"/>
              </a:scene3d>
              <a:sp3d contourW="12700"/>
            </a:bodyPr>
            <a:lstStyle/>
            <a:p>
              <a:pPr algn="just"/>
              <a:r>
                <a:rPr lang="en-US" altLang="zh-CN" sz="1050" dirty="0" err="1">
                  <a:solidFill>
                    <a:schemeClr val="tx1">
                      <a:lumMod val="65000"/>
                      <a:lumOff val="35000"/>
                    </a:schemeClr>
                  </a:solidFill>
                  <a:latin typeface="inpin heiti" panose="00000500000000000000" pitchFamily="2" charset="-122"/>
                  <a:ea typeface="inpin heiti" panose="00000500000000000000" pitchFamily="2" charset="-122"/>
                  <a:cs typeface="+mn-ea"/>
                  <a:sym typeface="inpin heiti" panose="00000500000000000000" pitchFamily="2" charset="-122"/>
                </a:rPr>
                <a:t>Lorem</a:t>
              </a:r>
              <a:r>
                <a:rPr lang="en-US" altLang="zh-CN" sz="1050" dirty="0">
                  <a:solidFill>
                    <a:schemeClr val="tx1">
                      <a:lumMod val="65000"/>
                      <a:lumOff val="35000"/>
                    </a:schemeClr>
                  </a:solidFill>
                  <a:latin typeface="inpin heiti" panose="00000500000000000000" pitchFamily="2" charset="-122"/>
                  <a:ea typeface="inpin heiti" panose="00000500000000000000" pitchFamily="2" charset="-122"/>
                  <a:cs typeface="+mn-ea"/>
                  <a:sym typeface="inpin heiti" panose="00000500000000000000" pitchFamily="2" charset="-122"/>
                </a:rPr>
                <a:t> </a:t>
              </a:r>
              <a:r>
                <a:rPr lang="en-US" altLang="zh-CN" sz="1050" dirty="0" err="1">
                  <a:solidFill>
                    <a:schemeClr val="tx1">
                      <a:lumMod val="65000"/>
                      <a:lumOff val="35000"/>
                    </a:schemeClr>
                  </a:solidFill>
                  <a:latin typeface="inpin heiti" panose="00000500000000000000" pitchFamily="2" charset="-122"/>
                  <a:ea typeface="inpin heiti" panose="00000500000000000000" pitchFamily="2" charset="-122"/>
                  <a:cs typeface="+mn-ea"/>
                  <a:sym typeface="inpin heiti" panose="00000500000000000000" pitchFamily="2" charset="-122"/>
                </a:rPr>
                <a:t>Ipsum</a:t>
              </a:r>
              <a:r>
                <a:rPr lang="en-US" altLang="zh-CN" sz="1050" dirty="0">
                  <a:solidFill>
                    <a:schemeClr val="tx1">
                      <a:lumMod val="65000"/>
                      <a:lumOff val="35000"/>
                    </a:schemeClr>
                  </a:solidFill>
                  <a:latin typeface="inpin heiti" panose="00000500000000000000" pitchFamily="2" charset="-122"/>
                  <a:ea typeface="inpin heiti" panose="00000500000000000000" pitchFamily="2" charset="-122"/>
                  <a:cs typeface="+mn-ea"/>
                  <a:sym typeface="inpin heiti" panose="00000500000000000000" pitchFamily="2" charset="-122"/>
                </a:rPr>
                <a:t> is simply dummy text of the printing and typesetting industry. Lorem Ipsum has been the industry's standard</a:t>
              </a:r>
              <a:endParaRPr lang="en-US" altLang="zh-CN" sz="1050" dirty="0">
                <a:solidFill>
                  <a:schemeClr val="tx1">
                    <a:lumMod val="65000"/>
                    <a:lumOff val="35000"/>
                  </a:schemeClr>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31" name="文本框 30"/>
            <p:cNvSpPr txBox="1"/>
            <p:nvPr/>
          </p:nvSpPr>
          <p:spPr>
            <a:xfrm>
              <a:off x="3762506" y="1807841"/>
              <a:ext cx="2175198" cy="338554"/>
            </a:xfrm>
            <a:prstGeom prst="rect">
              <a:avLst/>
            </a:prstGeom>
            <a:noFill/>
          </p:spPr>
          <p:txBody>
            <a:bodyPr wrap="square" rtlCol="0">
              <a:spAutoFit/>
              <a:scene3d>
                <a:camera prst="orthographicFront"/>
                <a:lightRig rig="threePt" dir="t"/>
              </a:scene3d>
              <a:sp3d contourW="12700"/>
            </a:bodyPr>
            <a:lstStyle/>
            <a:p>
              <a:r>
                <a:rPr lang="en-US" altLang="zh-CN" sz="1600" b="1" dirty="0">
                  <a:solidFill>
                    <a:schemeClr val="tx1">
                      <a:lumMod val="65000"/>
                      <a:lumOff val="35000"/>
                    </a:schemeClr>
                  </a:solidFill>
                  <a:latin typeface="inpin heiti" panose="00000500000000000000" pitchFamily="2" charset="-122"/>
                  <a:ea typeface="inpin heiti" panose="00000500000000000000" pitchFamily="2" charset="-122"/>
                  <a:cs typeface="+mn-ea"/>
                  <a:sym typeface="inpin heiti" panose="00000500000000000000" pitchFamily="2" charset="-122"/>
                </a:rPr>
                <a:t>YOUR HEADER</a:t>
              </a:r>
              <a:endParaRPr lang="en-US" altLang="zh-CN" sz="1600" b="1" dirty="0">
                <a:solidFill>
                  <a:schemeClr val="tx1">
                    <a:lumMod val="65000"/>
                    <a:lumOff val="35000"/>
                  </a:schemeClr>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grpSp>
      <p:sp>
        <p:nvSpPr>
          <p:cNvPr id="32" name="椭圆 31"/>
          <p:cNvSpPr/>
          <p:nvPr/>
        </p:nvSpPr>
        <p:spPr>
          <a:xfrm>
            <a:off x="3662411" y="3712407"/>
            <a:ext cx="187910" cy="187910"/>
          </a:xfrm>
          <a:prstGeom prst="ellipse">
            <a:avLst/>
          </a:prstGeom>
          <a:solidFill>
            <a:schemeClr val="accent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endParaRPr lang="zh-CN" altLang="en-US">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3" name="椭圆 32"/>
          <p:cNvSpPr/>
          <p:nvPr/>
        </p:nvSpPr>
        <p:spPr>
          <a:xfrm>
            <a:off x="8695056" y="4839811"/>
            <a:ext cx="187910" cy="187910"/>
          </a:xfrm>
          <a:prstGeom prst="ellipse">
            <a:avLst/>
          </a:prstGeom>
          <a:solidFill>
            <a:schemeClr val="accent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endParaRPr lang="zh-CN" altLang="en-US">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4" name="文本框 33"/>
          <p:cNvSpPr txBox="1">
            <a:spLocks noChangeArrowheads="1"/>
          </p:cNvSpPr>
          <p:nvPr/>
        </p:nvSpPr>
        <p:spPr bwMode="auto">
          <a:xfrm>
            <a:off x="2766646" y="3462113"/>
            <a:ext cx="7873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2026</a:t>
            </a:r>
            <a:endParaRPr lang="zh-CN" altLang="en-US" sz="20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5" name="文本框 34"/>
          <p:cNvSpPr txBox="1">
            <a:spLocks noChangeArrowheads="1"/>
          </p:cNvSpPr>
          <p:nvPr/>
        </p:nvSpPr>
        <p:spPr bwMode="auto">
          <a:xfrm>
            <a:off x="8522422" y="4390073"/>
            <a:ext cx="7873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2028</a:t>
            </a:r>
            <a:endParaRPr lang="zh-CN" altLang="en-US" sz="20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6" name="椭圆 35"/>
          <p:cNvSpPr/>
          <p:nvPr/>
        </p:nvSpPr>
        <p:spPr>
          <a:xfrm>
            <a:off x="3667454" y="4843977"/>
            <a:ext cx="187910" cy="187910"/>
          </a:xfrm>
          <a:prstGeom prst="ellipse">
            <a:avLst/>
          </a:prstGeom>
          <a:solidFill>
            <a:schemeClr val="accent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endParaRPr lang="zh-CN" altLang="en-US">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7" name="文本框 36"/>
          <p:cNvSpPr txBox="1">
            <a:spLocks noChangeArrowheads="1"/>
          </p:cNvSpPr>
          <p:nvPr/>
        </p:nvSpPr>
        <p:spPr bwMode="auto">
          <a:xfrm>
            <a:off x="2778915" y="4722446"/>
            <a:ext cx="7873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2027</a:t>
            </a:r>
            <a:endParaRPr lang="zh-CN" altLang="en-US" sz="20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38" name="组合 37"/>
          <p:cNvGrpSpPr/>
          <p:nvPr/>
        </p:nvGrpSpPr>
        <p:grpSpPr>
          <a:xfrm>
            <a:off x="3510416" y="5219340"/>
            <a:ext cx="3065290" cy="879350"/>
            <a:chOff x="3762506" y="1807841"/>
            <a:chExt cx="3065290" cy="879350"/>
          </a:xfrm>
        </p:grpSpPr>
        <p:sp>
          <p:nvSpPr>
            <p:cNvPr id="39" name="矩形 38"/>
            <p:cNvSpPr/>
            <p:nvPr/>
          </p:nvSpPr>
          <p:spPr>
            <a:xfrm>
              <a:off x="3762584" y="2110110"/>
              <a:ext cx="3065212" cy="577081"/>
            </a:xfrm>
            <a:prstGeom prst="rect">
              <a:avLst/>
            </a:prstGeom>
          </p:spPr>
          <p:txBody>
            <a:bodyPr wrap="square">
              <a:spAutoFit/>
              <a:scene3d>
                <a:camera prst="orthographicFront"/>
                <a:lightRig rig="threePt" dir="t"/>
              </a:scene3d>
              <a:sp3d contourW="12700"/>
            </a:bodyPr>
            <a:lstStyle/>
            <a:p>
              <a:pPr algn="just"/>
              <a:r>
                <a:rPr lang="en-US" altLang="zh-CN" sz="1050" dirty="0" err="1">
                  <a:solidFill>
                    <a:schemeClr val="tx1">
                      <a:lumMod val="65000"/>
                      <a:lumOff val="35000"/>
                    </a:schemeClr>
                  </a:solidFill>
                  <a:latin typeface="inpin heiti" panose="00000500000000000000" pitchFamily="2" charset="-122"/>
                  <a:ea typeface="inpin heiti" panose="00000500000000000000" pitchFamily="2" charset="-122"/>
                  <a:cs typeface="+mn-ea"/>
                  <a:sym typeface="inpin heiti" panose="00000500000000000000" pitchFamily="2" charset="-122"/>
                </a:rPr>
                <a:t>Lorem</a:t>
              </a:r>
              <a:r>
                <a:rPr lang="en-US" altLang="zh-CN" sz="1050" dirty="0">
                  <a:solidFill>
                    <a:schemeClr val="tx1">
                      <a:lumMod val="65000"/>
                      <a:lumOff val="35000"/>
                    </a:schemeClr>
                  </a:solidFill>
                  <a:latin typeface="inpin heiti" panose="00000500000000000000" pitchFamily="2" charset="-122"/>
                  <a:ea typeface="inpin heiti" panose="00000500000000000000" pitchFamily="2" charset="-122"/>
                  <a:cs typeface="+mn-ea"/>
                  <a:sym typeface="inpin heiti" panose="00000500000000000000" pitchFamily="2" charset="-122"/>
                </a:rPr>
                <a:t> </a:t>
              </a:r>
              <a:r>
                <a:rPr lang="en-US" altLang="zh-CN" sz="1050" dirty="0" err="1">
                  <a:solidFill>
                    <a:schemeClr val="tx1">
                      <a:lumMod val="65000"/>
                      <a:lumOff val="35000"/>
                    </a:schemeClr>
                  </a:solidFill>
                  <a:latin typeface="inpin heiti" panose="00000500000000000000" pitchFamily="2" charset="-122"/>
                  <a:ea typeface="inpin heiti" panose="00000500000000000000" pitchFamily="2" charset="-122"/>
                  <a:cs typeface="+mn-ea"/>
                  <a:sym typeface="inpin heiti" panose="00000500000000000000" pitchFamily="2" charset="-122"/>
                </a:rPr>
                <a:t>Ipsum</a:t>
              </a:r>
              <a:r>
                <a:rPr lang="en-US" altLang="zh-CN" sz="1050" dirty="0">
                  <a:solidFill>
                    <a:schemeClr val="tx1">
                      <a:lumMod val="65000"/>
                      <a:lumOff val="35000"/>
                    </a:schemeClr>
                  </a:solidFill>
                  <a:latin typeface="inpin heiti" panose="00000500000000000000" pitchFamily="2" charset="-122"/>
                  <a:ea typeface="inpin heiti" panose="00000500000000000000" pitchFamily="2" charset="-122"/>
                  <a:cs typeface="+mn-ea"/>
                  <a:sym typeface="inpin heiti" panose="00000500000000000000" pitchFamily="2" charset="-122"/>
                </a:rPr>
                <a:t> is simply dummy text of the printing and typesetting industry. Lorem Ipsum has been the industry's standard</a:t>
              </a:r>
              <a:endParaRPr lang="en-US" altLang="zh-CN" sz="1050" dirty="0">
                <a:solidFill>
                  <a:schemeClr val="tx1">
                    <a:lumMod val="65000"/>
                    <a:lumOff val="35000"/>
                  </a:schemeClr>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40" name="文本框 39"/>
            <p:cNvSpPr txBox="1"/>
            <p:nvPr/>
          </p:nvSpPr>
          <p:spPr>
            <a:xfrm>
              <a:off x="3762506" y="1807841"/>
              <a:ext cx="2175198" cy="338554"/>
            </a:xfrm>
            <a:prstGeom prst="rect">
              <a:avLst/>
            </a:prstGeom>
            <a:noFill/>
          </p:spPr>
          <p:txBody>
            <a:bodyPr wrap="square" rtlCol="0">
              <a:spAutoFit/>
              <a:scene3d>
                <a:camera prst="orthographicFront"/>
                <a:lightRig rig="threePt" dir="t"/>
              </a:scene3d>
              <a:sp3d contourW="12700"/>
            </a:bodyPr>
            <a:lstStyle/>
            <a:p>
              <a:r>
                <a:rPr lang="en-US" altLang="zh-CN" sz="1600" b="1" dirty="0">
                  <a:solidFill>
                    <a:schemeClr val="tx1">
                      <a:lumMod val="65000"/>
                      <a:lumOff val="35000"/>
                    </a:schemeClr>
                  </a:solidFill>
                  <a:latin typeface="inpin heiti" panose="00000500000000000000" pitchFamily="2" charset="-122"/>
                  <a:ea typeface="inpin heiti" panose="00000500000000000000" pitchFamily="2" charset="-122"/>
                  <a:cs typeface="+mn-ea"/>
                  <a:sym typeface="inpin heiti" panose="00000500000000000000" pitchFamily="2" charset="-122"/>
                </a:rPr>
                <a:t>YOUR HEADER</a:t>
              </a:r>
              <a:endParaRPr lang="en-US" altLang="zh-CN" sz="1600" b="1" dirty="0">
                <a:solidFill>
                  <a:schemeClr val="tx1">
                    <a:lumMod val="65000"/>
                    <a:lumOff val="35000"/>
                  </a:schemeClr>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grpSp>
      <p:grpSp>
        <p:nvGrpSpPr>
          <p:cNvPr id="60" name="组合 59"/>
          <p:cNvGrpSpPr/>
          <p:nvPr/>
        </p:nvGrpSpPr>
        <p:grpSpPr>
          <a:xfrm>
            <a:off x="464457" y="300521"/>
            <a:ext cx="11099571" cy="523220"/>
            <a:chOff x="464457" y="300521"/>
            <a:chExt cx="11099571" cy="523220"/>
          </a:xfrm>
        </p:grpSpPr>
        <p:sp>
          <p:nvSpPr>
            <p:cNvPr id="61" name="箭头: V 形 151"/>
            <p:cNvSpPr/>
            <p:nvPr/>
          </p:nvSpPr>
          <p:spPr>
            <a:xfrm>
              <a:off x="464457" y="362856"/>
              <a:ext cx="361606" cy="37737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62" name="箭头: V 形 152"/>
            <p:cNvSpPr/>
            <p:nvPr/>
          </p:nvSpPr>
          <p:spPr>
            <a:xfrm>
              <a:off x="745335" y="362856"/>
              <a:ext cx="361606" cy="37737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npin heiti" panose="00000500000000000000" pitchFamily="2" charset="-122"/>
                <a:ea typeface="inpin heiti" panose="00000500000000000000" pitchFamily="2" charset="-122"/>
                <a:sym typeface="inpin heiti" panose="00000500000000000000" pitchFamily="2" charset="-122"/>
              </a:endParaRPr>
            </a:p>
          </p:txBody>
        </p:sp>
        <p:cxnSp>
          <p:nvCxnSpPr>
            <p:cNvPr id="63" name="直接连接符 62"/>
            <p:cNvCxnSpPr>
              <a:stCxn id="65" idx="3"/>
            </p:cNvCxnSpPr>
            <p:nvPr/>
          </p:nvCxnSpPr>
          <p:spPr>
            <a:xfrm>
              <a:off x="3528819" y="562131"/>
              <a:ext cx="7526896" cy="39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64" name="组合 63"/>
            <p:cNvGrpSpPr/>
            <p:nvPr/>
          </p:nvGrpSpPr>
          <p:grpSpPr>
            <a:xfrm>
              <a:off x="11239724" y="468469"/>
              <a:ext cx="324304" cy="187323"/>
              <a:chOff x="9419771" y="-562044"/>
              <a:chExt cx="551543" cy="187323"/>
            </a:xfrm>
          </p:grpSpPr>
          <p:cxnSp>
            <p:nvCxnSpPr>
              <p:cNvPr id="66" name="直接连接符 65"/>
              <p:cNvCxnSpPr/>
              <p:nvPr/>
            </p:nvCxnSpPr>
            <p:spPr>
              <a:xfrm>
                <a:off x="9419771" y="-562044"/>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9419771" y="-468382"/>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9419771" y="-374721"/>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sp>
          <p:nvSpPr>
            <p:cNvPr id="65" name="文本框 64"/>
            <p:cNvSpPr txBox="1"/>
            <p:nvPr/>
          </p:nvSpPr>
          <p:spPr>
            <a:xfrm>
              <a:off x="1189717" y="300521"/>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inpin heiti" panose="00000500000000000000" pitchFamily="2" charset="-122"/>
                  <a:ea typeface="inpin heiti" panose="00000500000000000000" pitchFamily="2" charset="-122"/>
                  <a:sym typeface="inpin heiti" panose="00000500000000000000" pitchFamily="2" charset="-122"/>
                </a:rPr>
                <a:t>明年工作计划</a:t>
              </a:r>
              <a:endParaRPr lang="zh-CN" altLang="en-US" sz="2800" b="1" dirty="0">
                <a:solidFill>
                  <a:schemeClr val="tx1">
                    <a:lumMod val="75000"/>
                    <a:lumOff val="2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p:cTn id="16" dur="500" fill="hold"/>
                                            <p:tgtEl>
                                              <p:spTgt spid="21"/>
                                            </p:tgtEl>
                                            <p:attrNameLst>
                                              <p:attrName>ppt_w</p:attrName>
                                            </p:attrNameLst>
                                          </p:cBhvr>
                                          <p:tavLst>
                                            <p:tav tm="0">
                                              <p:val>
                                                <p:fltVal val="0"/>
                                              </p:val>
                                            </p:tav>
                                            <p:tav tm="100000">
                                              <p:val>
                                                <p:strVal val="#ppt_w"/>
                                              </p:val>
                                            </p:tav>
                                          </p:tavLst>
                                        </p:anim>
                                        <p:anim calcmode="lin" valueType="num">
                                          <p:cBhvr>
                                            <p:cTn id="17" dur="500" fill="hold"/>
                                            <p:tgtEl>
                                              <p:spTgt spid="21"/>
                                            </p:tgtEl>
                                            <p:attrNameLst>
                                              <p:attrName>ppt_h</p:attrName>
                                            </p:attrNameLst>
                                          </p:cBhvr>
                                          <p:tavLst>
                                            <p:tav tm="0">
                                              <p:val>
                                                <p:fltVal val="0"/>
                                              </p:val>
                                            </p:tav>
                                            <p:tav tm="100000">
                                              <p:val>
                                                <p:strVal val="#ppt_h"/>
                                              </p:val>
                                            </p:tav>
                                          </p:tavLst>
                                        </p:anim>
                                        <p:animEffect transition="in" filter="fade">
                                          <p:cBhvr>
                                            <p:cTn id="18" dur="500"/>
                                            <p:tgtEl>
                                              <p:spTgt spid="2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500" fill="hold"/>
                                            <p:tgtEl>
                                              <p:spTgt spid="36"/>
                                            </p:tgtEl>
                                            <p:attrNameLst>
                                              <p:attrName>ppt_w</p:attrName>
                                            </p:attrNameLst>
                                          </p:cBhvr>
                                          <p:tavLst>
                                            <p:tav tm="0">
                                              <p:val>
                                                <p:fltVal val="0"/>
                                              </p:val>
                                            </p:tav>
                                            <p:tav tm="100000">
                                              <p:val>
                                                <p:strVal val="#ppt_w"/>
                                              </p:val>
                                            </p:tav>
                                          </p:tavLst>
                                        </p:anim>
                                        <p:anim calcmode="lin" valueType="num">
                                          <p:cBhvr>
                                            <p:cTn id="27" dur="500" fill="hold"/>
                                            <p:tgtEl>
                                              <p:spTgt spid="36"/>
                                            </p:tgtEl>
                                            <p:attrNameLst>
                                              <p:attrName>ppt_h</p:attrName>
                                            </p:attrNameLst>
                                          </p:cBhvr>
                                          <p:tavLst>
                                            <p:tav tm="0">
                                              <p:val>
                                                <p:fltVal val="0"/>
                                              </p:val>
                                            </p:tav>
                                            <p:tav tm="100000">
                                              <p:val>
                                                <p:strVal val="#ppt_h"/>
                                              </p:val>
                                            </p:tav>
                                          </p:tavLst>
                                        </p:anim>
                                        <p:animEffect transition="in" filter="fade">
                                          <p:cBhvr>
                                            <p:cTn id="28" dur="500"/>
                                            <p:tgtEl>
                                              <p:spTgt spid="36"/>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Effect transition="in" filter="fade">
                                          <p:cBhvr>
                                            <p:cTn id="33" dur="500"/>
                                            <p:tgtEl>
                                              <p:spTgt spid="33"/>
                                            </p:tgtEl>
                                          </p:cBhvr>
                                        </p:animEffect>
                                      </p:childTnLst>
                                    </p:cTn>
                                  </p:par>
                                </p:childTnLst>
                              </p:cTn>
                            </p:par>
                            <p:par>
                              <p:cTn id="34" fill="hold">
                                <p:stCondLst>
                                  <p:cond delay="1000"/>
                                </p:stCondLst>
                                <p:childTnLst>
                                  <p:par>
                                    <p:cTn id="35" presetID="2" presetClass="entr" presetSubtype="8" accel="56000" fill="hold" grpId="0" nodeType="afterEffect" p14:presetBounceEnd="56000">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14:bounceEnd="56000">
                                          <p:cBhvr additive="base">
                                            <p:cTn id="37" dur="1250" fill="hold"/>
                                            <p:tgtEl>
                                              <p:spTgt spid="16"/>
                                            </p:tgtEl>
                                            <p:attrNameLst>
                                              <p:attrName>ppt_x</p:attrName>
                                            </p:attrNameLst>
                                          </p:cBhvr>
                                          <p:tavLst>
                                            <p:tav tm="0">
                                              <p:val>
                                                <p:strVal val="0-#ppt_w/2"/>
                                              </p:val>
                                            </p:tav>
                                            <p:tav tm="100000">
                                              <p:val>
                                                <p:strVal val="#ppt_x"/>
                                              </p:val>
                                            </p:tav>
                                          </p:tavLst>
                                        </p:anim>
                                        <p:anim calcmode="lin" valueType="num" p14:bounceEnd="56000">
                                          <p:cBhvr additive="base">
                                            <p:cTn id="38" dur="1250" fill="hold"/>
                                            <p:tgtEl>
                                              <p:spTgt spid="16"/>
                                            </p:tgtEl>
                                            <p:attrNameLst>
                                              <p:attrName>ppt_y</p:attrName>
                                            </p:attrNameLst>
                                          </p:cBhvr>
                                          <p:tavLst>
                                            <p:tav tm="0">
                                              <p:val>
                                                <p:strVal val="#ppt_y"/>
                                              </p:val>
                                            </p:tav>
                                            <p:tav tm="100000">
                                              <p:val>
                                                <p:strVal val="#ppt_y"/>
                                              </p:val>
                                            </p:tav>
                                          </p:tavLst>
                                        </p:anim>
                                      </p:childTnLst>
                                    </p:cTn>
                                  </p:par>
                                  <p:par>
                                    <p:cTn id="39" presetID="2" presetClass="entr" presetSubtype="8" accel="56000" fill="hold" grpId="0" nodeType="withEffect" p14:presetBounceEnd="56000">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14:bounceEnd="56000">
                                          <p:cBhvr additive="base">
                                            <p:cTn id="41" dur="1250" fill="hold"/>
                                            <p:tgtEl>
                                              <p:spTgt spid="25"/>
                                            </p:tgtEl>
                                            <p:attrNameLst>
                                              <p:attrName>ppt_x</p:attrName>
                                            </p:attrNameLst>
                                          </p:cBhvr>
                                          <p:tavLst>
                                            <p:tav tm="0">
                                              <p:val>
                                                <p:strVal val="0-#ppt_w/2"/>
                                              </p:val>
                                            </p:tav>
                                            <p:tav tm="100000">
                                              <p:val>
                                                <p:strVal val="#ppt_x"/>
                                              </p:val>
                                            </p:tav>
                                          </p:tavLst>
                                        </p:anim>
                                        <p:anim calcmode="lin" valueType="num" p14:bounceEnd="56000">
                                          <p:cBhvr additive="base">
                                            <p:cTn id="42" dur="1250" fill="hold"/>
                                            <p:tgtEl>
                                              <p:spTgt spid="25"/>
                                            </p:tgtEl>
                                            <p:attrNameLst>
                                              <p:attrName>ppt_y</p:attrName>
                                            </p:attrNameLst>
                                          </p:cBhvr>
                                          <p:tavLst>
                                            <p:tav tm="0">
                                              <p:val>
                                                <p:strVal val="#ppt_y"/>
                                              </p:val>
                                            </p:tav>
                                            <p:tav tm="100000">
                                              <p:val>
                                                <p:strVal val="#ppt_y"/>
                                              </p:val>
                                            </p:tav>
                                          </p:tavLst>
                                        </p:anim>
                                      </p:childTnLst>
                                    </p:cTn>
                                  </p:par>
                                  <p:par>
                                    <p:cTn id="43" presetID="2" presetClass="entr" presetSubtype="8" accel="56000" fill="hold" grpId="0" nodeType="withEffect" p14:presetBounceEnd="56000">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14:bounceEnd="56000">
                                          <p:cBhvr additive="base">
                                            <p:cTn id="45" dur="1250" fill="hold"/>
                                            <p:tgtEl>
                                              <p:spTgt spid="34"/>
                                            </p:tgtEl>
                                            <p:attrNameLst>
                                              <p:attrName>ppt_x</p:attrName>
                                            </p:attrNameLst>
                                          </p:cBhvr>
                                          <p:tavLst>
                                            <p:tav tm="0">
                                              <p:val>
                                                <p:strVal val="0-#ppt_w/2"/>
                                              </p:val>
                                            </p:tav>
                                            <p:tav tm="100000">
                                              <p:val>
                                                <p:strVal val="#ppt_x"/>
                                              </p:val>
                                            </p:tav>
                                          </p:tavLst>
                                        </p:anim>
                                        <p:anim calcmode="lin" valueType="num" p14:bounceEnd="56000">
                                          <p:cBhvr additive="base">
                                            <p:cTn id="46" dur="1250" fill="hold"/>
                                            <p:tgtEl>
                                              <p:spTgt spid="34"/>
                                            </p:tgtEl>
                                            <p:attrNameLst>
                                              <p:attrName>ppt_y</p:attrName>
                                            </p:attrNameLst>
                                          </p:cBhvr>
                                          <p:tavLst>
                                            <p:tav tm="0">
                                              <p:val>
                                                <p:strVal val="#ppt_y"/>
                                              </p:val>
                                            </p:tav>
                                            <p:tav tm="100000">
                                              <p:val>
                                                <p:strVal val="#ppt_y"/>
                                              </p:val>
                                            </p:tav>
                                          </p:tavLst>
                                        </p:anim>
                                      </p:childTnLst>
                                    </p:cTn>
                                  </p:par>
                                  <p:par>
                                    <p:cTn id="47" presetID="2" presetClass="entr" presetSubtype="8" accel="56000" fill="hold" grpId="0" nodeType="withEffect" p14:presetBounceEnd="56000">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14:bounceEnd="56000">
                                          <p:cBhvr additive="base">
                                            <p:cTn id="49" dur="1250" fill="hold"/>
                                            <p:tgtEl>
                                              <p:spTgt spid="37"/>
                                            </p:tgtEl>
                                            <p:attrNameLst>
                                              <p:attrName>ppt_x</p:attrName>
                                            </p:attrNameLst>
                                          </p:cBhvr>
                                          <p:tavLst>
                                            <p:tav tm="0">
                                              <p:val>
                                                <p:strVal val="0-#ppt_w/2"/>
                                              </p:val>
                                            </p:tav>
                                            <p:tav tm="100000">
                                              <p:val>
                                                <p:strVal val="#ppt_x"/>
                                              </p:val>
                                            </p:tav>
                                          </p:tavLst>
                                        </p:anim>
                                        <p:anim calcmode="lin" valueType="num" p14:bounceEnd="56000">
                                          <p:cBhvr additive="base">
                                            <p:cTn id="50" dur="1250" fill="hold"/>
                                            <p:tgtEl>
                                              <p:spTgt spid="37"/>
                                            </p:tgtEl>
                                            <p:attrNameLst>
                                              <p:attrName>ppt_y</p:attrName>
                                            </p:attrNameLst>
                                          </p:cBhvr>
                                          <p:tavLst>
                                            <p:tav tm="0">
                                              <p:val>
                                                <p:strVal val="#ppt_y"/>
                                              </p:val>
                                            </p:tav>
                                            <p:tav tm="100000">
                                              <p:val>
                                                <p:strVal val="#ppt_y"/>
                                              </p:val>
                                            </p:tav>
                                          </p:tavLst>
                                        </p:anim>
                                      </p:childTnLst>
                                    </p:cTn>
                                  </p:par>
                                  <p:par>
                                    <p:cTn id="51" presetID="2" presetClass="entr" presetSubtype="8" accel="56000" fill="hold" grpId="0" nodeType="withEffect" p14:presetBounceEnd="56000">
                                      <p:stCondLst>
                                        <p:cond delay="0"/>
                                      </p:stCondLst>
                                      <p:childTnLst>
                                        <p:set>
                                          <p:cBhvr>
                                            <p:cTn id="52" dur="1" fill="hold">
                                              <p:stCondLst>
                                                <p:cond delay="0"/>
                                              </p:stCondLst>
                                            </p:cTn>
                                            <p:tgtEl>
                                              <p:spTgt spid="35"/>
                                            </p:tgtEl>
                                            <p:attrNameLst>
                                              <p:attrName>style.visibility</p:attrName>
                                            </p:attrNameLst>
                                          </p:cBhvr>
                                          <p:to>
                                            <p:strVal val="visible"/>
                                          </p:to>
                                        </p:set>
                                        <p:anim calcmode="lin" valueType="num" p14:bounceEnd="56000">
                                          <p:cBhvr additive="base">
                                            <p:cTn id="53" dur="1250" fill="hold"/>
                                            <p:tgtEl>
                                              <p:spTgt spid="35"/>
                                            </p:tgtEl>
                                            <p:attrNameLst>
                                              <p:attrName>ppt_x</p:attrName>
                                            </p:attrNameLst>
                                          </p:cBhvr>
                                          <p:tavLst>
                                            <p:tav tm="0">
                                              <p:val>
                                                <p:strVal val="0-#ppt_w/2"/>
                                              </p:val>
                                            </p:tav>
                                            <p:tav tm="100000">
                                              <p:val>
                                                <p:strVal val="#ppt_x"/>
                                              </p:val>
                                            </p:tav>
                                          </p:tavLst>
                                        </p:anim>
                                        <p:anim calcmode="lin" valueType="num" p14:bounceEnd="56000">
                                          <p:cBhvr additive="base">
                                            <p:cTn id="54" dur="1250" fill="hold"/>
                                            <p:tgtEl>
                                              <p:spTgt spid="35"/>
                                            </p:tgtEl>
                                            <p:attrNameLst>
                                              <p:attrName>ppt_y</p:attrName>
                                            </p:attrNameLst>
                                          </p:cBhvr>
                                          <p:tavLst>
                                            <p:tav tm="0">
                                              <p:val>
                                                <p:strVal val="#ppt_y"/>
                                              </p:val>
                                            </p:tav>
                                            <p:tav tm="100000">
                                              <p:val>
                                                <p:strVal val="#ppt_y"/>
                                              </p:val>
                                            </p:tav>
                                          </p:tavLst>
                                        </p:anim>
                                      </p:childTnLst>
                                    </p:cTn>
                                  </p:par>
                                </p:childTnLst>
                              </p:cTn>
                            </p:par>
                            <p:par>
                              <p:cTn id="55" fill="hold">
                                <p:stCondLst>
                                  <p:cond delay="2500"/>
                                </p:stCondLst>
                                <p:childTnLst>
                                  <p:par>
                                    <p:cTn id="56" presetID="18" presetClass="entr" presetSubtype="6" fill="hold" nodeType="after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strips(downRight)">
                                          <p:cBhvr>
                                            <p:cTn id="58" dur="1000"/>
                                            <p:tgtEl>
                                              <p:spTgt spid="17"/>
                                            </p:tgtEl>
                                          </p:cBhvr>
                                        </p:animEffect>
                                      </p:childTnLst>
                                    </p:cTn>
                                  </p:par>
                                  <p:par>
                                    <p:cTn id="59" presetID="18" presetClass="entr" presetSubtype="6"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strips(downRight)">
                                          <p:cBhvr>
                                            <p:cTn id="61" dur="1000"/>
                                            <p:tgtEl>
                                              <p:spTgt spid="22"/>
                                            </p:tgtEl>
                                          </p:cBhvr>
                                        </p:animEffect>
                                      </p:childTnLst>
                                    </p:cTn>
                                  </p:par>
                                  <p:par>
                                    <p:cTn id="62" presetID="18" presetClass="entr" presetSubtype="6" fill="hold"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strips(downRight)">
                                          <p:cBhvr>
                                            <p:cTn id="64" dur="1000"/>
                                            <p:tgtEl>
                                              <p:spTgt spid="26"/>
                                            </p:tgtEl>
                                          </p:cBhvr>
                                        </p:animEffect>
                                      </p:childTnLst>
                                    </p:cTn>
                                  </p:par>
                                  <p:par>
                                    <p:cTn id="65" presetID="18" presetClass="entr" presetSubtype="6" fill="hold"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strips(downRight)">
                                          <p:cBhvr>
                                            <p:cTn id="67" dur="1000"/>
                                            <p:tgtEl>
                                              <p:spTgt spid="38"/>
                                            </p:tgtEl>
                                          </p:cBhvr>
                                        </p:animEffect>
                                      </p:childTnLst>
                                    </p:cTn>
                                  </p:par>
                                  <p:par>
                                    <p:cTn id="68" presetID="18" presetClass="entr" presetSubtype="6" fill="hold"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strips(downRight)">
                                          <p:cBhvr>
                                            <p:cTn id="70"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5" grpId="0" animBg="1"/>
          <p:bldP spid="21" grpId="0" animBg="1"/>
          <p:bldP spid="25" grpId="0"/>
          <p:bldP spid="32" grpId="0" animBg="1"/>
          <p:bldP spid="33" grpId="0" animBg="1"/>
          <p:bldP spid="34" grpId="0"/>
          <p:bldP spid="35" grpId="0"/>
          <p:bldP spid="36" grpId="0" animBg="1"/>
          <p:bldP spid="3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p:cTn id="16" dur="500" fill="hold"/>
                                            <p:tgtEl>
                                              <p:spTgt spid="21"/>
                                            </p:tgtEl>
                                            <p:attrNameLst>
                                              <p:attrName>ppt_w</p:attrName>
                                            </p:attrNameLst>
                                          </p:cBhvr>
                                          <p:tavLst>
                                            <p:tav tm="0">
                                              <p:val>
                                                <p:fltVal val="0"/>
                                              </p:val>
                                            </p:tav>
                                            <p:tav tm="100000">
                                              <p:val>
                                                <p:strVal val="#ppt_w"/>
                                              </p:val>
                                            </p:tav>
                                          </p:tavLst>
                                        </p:anim>
                                        <p:anim calcmode="lin" valueType="num">
                                          <p:cBhvr>
                                            <p:cTn id="17" dur="500" fill="hold"/>
                                            <p:tgtEl>
                                              <p:spTgt spid="21"/>
                                            </p:tgtEl>
                                            <p:attrNameLst>
                                              <p:attrName>ppt_h</p:attrName>
                                            </p:attrNameLst>
                                          </p:cBhvr>
                                          <p:tavLst>
                                            <p:tav tm="0">
                                              <p:val>
                                                <p:fltVal val="0"/>
                                              </p:val>
                                            </p:tav>
                                            <p:tav tm="100000">
                                              <p:val>
                                                <p:strVal val="#ppt_h"/>
                                              </p:val>
                                            </p:tav>
                                          </p:tavLst>
                                        </p:anim>
                                        <p:animEffect transition="in" filter="fade">
                                          <p:cBhvr>
                                            <p:cTn id="18" dur="500"/>
                                            <p:tgtEl>
                                              <p:spTgt spid="2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500" fill="hold"/>
                                            <p:tgtEl>
                                              <p:spTgt spid="36"/>
                                            </p:tgtEl>
                                            <p:attrNameLst>
                                              <p:attrName>ppt_w</p:attrName>
                                            </p:attrNameLst>
                                          </p:cBhvr>
                                          <p:tavLst>
                                            <p:tav tm="0">
                                              <p:val>
                                                <p:fltVal val="0"/>
                                              </p:val>
                                            </p:tav>
                                            <p:tav tm="100000">
                                              <p:val>
                                                <p:strVal val="#ppt_w"/>
                                              </p:val>
                                            </p:tav>
                                          </p:tavLst>
                                        </p:anim>
                                        <p:anim calcmode="lin" valueType="num">
                                          <p:cBhvr>
                                            <p:cTn id="27" dur="500" fill="hold"/>
                                            <p:tgtEl>
                                              <p:spTgt spid="36"/>
                                            </p:tgtEl>
                                            <p:attrNameLst>
                                              <p:attrName>ppt_h</p:attrName>
                                            </p:attrNameLst>
                                          </p:cBhvr>
                                          <p:tavLst>
                                            <p:tav tm="0">
                                              <p:val>
                                                <p:fltVal val="0"/>
                                              </p:val>
                                            </p:tav>
                                            <p:tav tm="100000">
                                              <p:val>
                                                <p:strVal val="#ppt_h"/>
                                              </p:val>
                                            </p:tav>
                                          </p:tavLst>
                                        </p:anim>
                                        <p:animEffect transition="in" filter="fade">
                                          <p:cBhvr>
                                            <p:cTn id="28" dur="500"/>
                                            <p:tgtEl>
                                              <p:spTgt spid="36"/>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Effect transition="in" filter="fade">
                                          <p:cBhvr>
                                            <p:cTn id="33" dur="500"/>
                                            <p:tgtEl>
                                              <p:spTgt spid="33"/>
                                            </p:tgtEl>
                                          </p:cBhvr>
                                        </p:animEffect>
                                      </p:childTnLst>
                                    </p:cTn>
                                  </p:par>
                                </p:childTnLst>
                              </p:cTn>
                            </p:par>
                            <p:par>
                              <p:cTn id="34" fill="hold">
                                <p:stCondLst>
                                  <p:cond delay="1000"/>
                                </p:stCondLst>
                                <p:childTnLst>
                                  <p:par>
                                    <p:cTn id="35" presetID="2" presetClass="entr" presetSubtype="8" accel="56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250" fill="hold"/>
                                            <p:tgtEl>
                                              <p:spTgt spid="16"/>
                                            </p:tgtEl>
                                            <p:attrNameLst>
                                              <p:attrName>ppt_x</p:attrName>
                                            </p:attrNameLst>
                                          </p:cBhvr>
                                          <p:tavLst>
                                            <p:tav tm="0">
                                              <p:val>
                                                <p:strVal val="0-#ppt_w/2"/>
                                              </p:val>
                                            </p:tav>
                                            <p:tav tm="100000">
                                              <p:val>
                                                <p:strVal val="#ppt_x"/>
                                              </p:val>
                                            </p:tav>
                                          </p:tavLst>
                                        </p:anim>
                                        <p:anim calcmode="lin" valueType="num">
                                          <p:cBhvr additive="base">
                                            <p:cTn id="38" dur="1250" fill="hold"/>
                                            <p:tgtEl>
                                              <p:spTgt spid="16"/>
                                            </p:tgtEl>
                                            <p:attrNameLst>
                                              <p:attrName>ppt_y</p:attrName>
                                            </p:attrNameLst>
                                          </p:cBhvr>
                                          <p:tavLst>
                                            <p:tav tm="0">
                                              <p:val>
                                                <p:strVal val="#ppt_y"/>
                                              </p:val>
                                            </p:tav>
                                            <p:tav tm="100000">
                                              <p:val>
                                                <p:strVal val="#ppt_y"/>
                                              </p:val>
                                            </p:tav>
                                          </p:tavLst>
                                        </p:anim>
                                      </p:childTnLst>
                                    </p:cTn>
                                  </p:par>
                                  <p:par>
                                    <p:cTn id="39" presetID="2" presetClass="entr" presetSubtype="8" accel="5600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1250" fill="hold"/>
                                            <p:tgtEl>
                                              <p:spTgt spid="25"/>
                                            </p:tgtEl>
                                            <p:attrNameLst>
                                              <p:attrName>ppt_x</p:attrName>
                                            </p:attrNameLst>
                                          </p:cBhvr>
                                          <p:tavLst>
                                            <p:tav tm="0">
                                              <p:val>
                                                <p:strVal val="0-#ppt_w/2"/>
                                              </p:val>
                                            </p:tav>
                                            <p:tav tm="100000">
                                              <p:val>
                                                <p:strVal val="#ppt_x"/>
                                              </p:val>
                                            </p:tav>
                                          </p:tavLst>
                                        </p:anim>
                                        <p:anim calcmode="lin" valueType="num">
                                          <p:cBhvr additive="base">
                                            <p:cTn id="42" dur="1250" fill="hold"/>
                                            <p:tgtEl>
                                              <p:spTgt spid="25"/>
                                            </p:tgtEl>
                                            <p:attrNameLst>
                                              <p:attrName>ppt_y</p:attrName>
                                            </p:attrNameLst>
                                          </p:cBhvr>
                                          <p:tavLst>
                                            <p:tav tm="0">
                                              <p:val>
                                                <p:strVal val="#ppt_y"/>
                                              </p:val>
                                            </p:tav>
                                            <p:tav tm="100000">
                                              <p:val>
                                                <p:strVal val="#ppt_y"/>
                                              </p:val>
                                            </p:tav>
                                          </p:tavLst>
                                        </p:anim>
                                      </p:childTnLst>
                                    </p:cTn>
                                  </p:par>
                                  <p:par>
                                    <p:cTn id="43" presetID="2" presetClass="entr" presetSubtype="8" accel="5600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1250" fill="hold"/>
                                            <p:tgtEl>
                                              <p:spTgt spid="34"/>
                                            </p:tgtEl>
                                            <p:attrNameLst>
                                              <p:attrName>ppt_x</p:attrName>
                                            </p:attrNameLst>
                                          </p:cBhvr>
                                          <p:tavLst>
                                            <p:tav tm="0">
                                              <p:val>
                                                <p:strVal val="0-#ppt_w/2"/>
                                              </p:val>
                                            </p:tav>
                                            <p:tav tm="100000">
                                              <p:val>
                                                <p:strVal val="#ppt_x"/>
                                              </p:val>
                                            </p:tav>
                                          </p:tavLst>
                                        </p:anim>
                                        <p:anim calcmode="lin" valueType="num">
                                          <p:cBhvr additive="base">
                                            <p:cTn id="46" dur="1250" fill="hold"/>
                                            <p:tgtEl>
                                              <p:spTgt spid="34"/>
                                            </p:tgtEl>
                                            <p:attrNameLst>
                                              <p:attrName>ppt_y</p:attrName>
                                            </p:attrNameLst>
                                          </p:cBhvr>
                                          <p:tavLst>
                                            <p:tav tm="0">
                                              <p:val>
                                                <p:strVal val="#ppt_y"/>
                                              </p:val>
                                            </p:tav>
                                            <p:tav tm="100000">
                                              <p:val>
                                                <p:strVal val="#ppt_y"/>
                                              </p:val>
                                            </p:tav>
                                          </p:tavLst>
                                        </p:anim>
                                      </p:childTnLst>
                                    </p:cTn>
                                  </p:par>
                                  <p:par>
                                    <p:cTn id="47" presetID="2" presetClass="entr" presetSubtype="8" accel="5600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additive="base">
                                            <p:cTn id="49" dur="1250" fill="hold"/>
                                            <p:tgtEl>
                                              <p:spTgt spid="37"/>
                                            </p:tgtEl>
                                            <p:attrNameLst>
                                              <p:attrName>ppt_x</p:attrName>
                                            </p:attrNameLst>
                                          </p:cBhvr>
                                          <p:tavLst>
                                            <p:tav tm="0">
                                              <p:val>
                                                <p:strVal val="0-#ppt_w/2"/>
                                              </p:val>
                                            </p:tav>
                                            <p:tav tm="100000">
                                              <p:val>
                                                <p:strVal val="#ppt_x"/>
                                              </p:val>
                                            </p:tav>
                                          </p:tavLst>
                                        </p:anim>
                                        <p:anim calcmode="lin" valueType="num">
                                          <p:cBhvr additive="base">
                                            <p:cTn id="50" dur="1250" fill="hold"/>
                                            <p:tgtEl>
                                              <p:spTgt spid="37"/>
                                            </p:tgtEl>
                                            <p:attrNameLst>
                                              <p:attrName>ppt_y</p:attrName>
                                            </p:attrNameLst>
                                          </p:cBhvr>
                                          <p:tavLst>
                                            <p:tav tm="0">
                                              <p:val>
                                                <p:strVal val="#ppt_y"/>
                                              </p:val>
                                            </p:tav>
                                            <p:tav tm="100000">
                                              <p:val>
                                                <p:strVal val="#ppt_y"/>
                                              </p:val>
                                            </p:tav>
                                          </p:tavLst>
                                        </p:anim>
                                      </p:childTnLst>
                                    </p:cTn>
                                  </p:par>
                                  <p:par>
                                    <p:cTn id="51" presetID="2" presetClass="entr" presetSubtype="8" accel="56000"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anim calcmode="lin" valueType="num">
                                          <p:cBhvr additive="base">
                                            <p:cTn id="53" dur="1250" fill="hold"/>
                                            <p:tgtEl>
                                              <p:spTgt spid="35"/>
                                            </p:tgtEl>
                                            <p:attrNameLst>
                                              <p:attrName>ppt_x</p:attrName>
                                            </p:attrNameLst>
                                          </p:cBhvr>
                                          <p:tavLst>
                                            <p:tav tm="0">
                                              <p:val>
                                                <p:strVal val="0-#ppt_w/2"/>
                                              </p:val>
                                            </p:tav>
                                            <p:tav tm="100000">
                                              <p:val>
                                                <p:strVal val="#ppt_x"/>
                                              </p:val>
                                            </p:tav>
                                          </p:tavLst>
                                        </p:anim>
                                        <p:anim calcmode="lin" valueType="num">
                                          <p:cBhvr additive="base">
                                            <p:cTn id="54" dur="1250" fill="hold"/>
                                            <p:tgtEl>
                                              <p:spTgt spid="35"/>
                                            </p:tgtEl>
                                            <p:attrNameLst>
                                              <p:attrName>ppt_y</p:attrName>
                                            </p:attrNameLst>
                                          </p:cBhvr>
                                          <p:tavLst>
                                            <p:tav tm="0">
                                              <p:val>
                                                <p:strVal val="#ppt_y"/>
                                              </p:val>
                                            </p:tav>
                                            <p:tav tm="100000">
                                              <p:val>
                                                <p:strVal val="#ppt_y"/>
                                              </p:val>
                                            </p:tav>
                                          </p:tavLst>
                                        </p:anim>
                                      </p:childTnLst>
                                    </p:cTn>
                                  </p:par>
                                </p:childTnLst>
                              </p:cTn>
                            </p:par>
                            <p:par>
                              <p:cTn id="55" fill="hold">
                                <p:stCondLst>
                                  <p:cond delay="2500"/>
                                </p:stCondLst>
                                <p:childTnLst>
                                  <p:par>
                                    <p:cTn id="56" presetID="18" presetClass="entr" presetSubtype="6" fill="hold" nodeType="after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strips(downRight)">
                                          <p:cBhvr>
                                            <p:cTn id="58" dur="1000"/>
                                            <p:tgtEl>
                                              <p:spTgt spid="17"/>
                                            </p:tgtEl>
                                          </p:cBhvr>
                                        </p:animEffect>
                                      </p:childTnLst>
                                    </p:cTn>
                                  </p:par>
                                  <p:par>
                                    <p:cTn id="59" presetID="18" presetClass="entr" presetSubtype="6"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strips(downRight)">
                                          <p:cBhvr>
                                            <p:cTn id="61" dur="1000"/>
                                            <p:tgtEl>
                                              <p:spTgt spid="22"/>
                                            </p:tgtEl>
                                          </p:cBhvr>
                                        </p:animEffect>
                                      </p:childTnLst>
                                    </p:cTn>
                                  </p:par>
                                  <p:par>
                                    <p:cTn id="62" presetID="18" presetClass="entr" presetSubtype="6" fill="hold"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strips(downRight)">
                                          <p:cBhvr>
                                            <p:cTn id="64" dur="1000"/>
                                            <p:tgtEl>
                                              <p:spTgt spid="26"/>
                                            </p:tgtEl>
                                          </p:cBhvr>
                                        </p:animEffect>
                                      </p:childTnLst>
                                    </p:cTn>
                                  </p:par>
                                  <p:par>
                                    <p:cTn id="65" presetID="18" presetClass="entr" presetSubtype="6" fill="hold"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strips(downRight)">
                                          <p:cBhvr>
                                            <p:cTn id="67" dur="1000"/>
                                            <p:tgtEl>
                                              <p:spTgt spid="38"/>
                                            </p:tgtEl>
                                          </p:cBhvr>
                                        </p:animEffect>
                                      </p:childTnLst>
                                    </p:cTn>
                                  </p:par>
                                  <p:par>
                                    <p:cTn id="68" presetID="18" presetClass="entr" presetSubtype="6" fill="hold"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strips(downRight)">
                                          <p:cBhvr>
                                            <p:cTn id="70"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5" grpId="0" animBg="1"/>
          <p:bldP spid="21" grpId="0" animBg="1"/>
          <p:bldP spid="25" grpId="0"/>
          <p:bldP spid="32" grpId="0" animBg="1"/>
          <p:bldP spid="33" grpId="0" animBg="1"/>
          <p:bldP spid="34" grpId="0"/>
          <p:bldP spid="35" grpId="0"/>
          <p:bldP spid="36" grpId="0" animBg="1"/>
          <p:bldP spid="37"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bwMode="auto">
          <a:xfrm>
            <a:off x="7825823" y="1616766"/>
            <a:ext cx="2537375" cy="2535451"/>
            <a:chOff x="5737247" y="806295"/>
            <a:chExt cx="1902050" cy="1900642"/>
          </a:xfrm>
        </p:grpSpPr>
        <p:sp>
          <p:nvSpPr>
            <p:cNvPr id="28" name="Oval 176"/>
            <p:cNvSpPr>
              <a:spLocks noChangeArrowheads="1"/>
            </p:cNvSpPr>
            <p:nvPr/>
          </p:nvSpPr>
          <p:spPr bwMode="auto">
            <a:xfrm>
              <a:off x="5737247" y="806295"/>
              <a:ext cx="1902050" cy="1900642"/>
            </a:xfrm>
            <a:prstGeom prst="ellipse">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lang="zh-CN" altLang="en-US">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29" name="文本框 28"/>
            <p:cNvSpPr txBox="1"/>
            <p:nvPr/>
          </p:nvSpPr>
          <p:spPr>
            <a:xfrm>
              <a:off x="6308452" y="1087731"/>
              <a:ext cx="589041" cy="684415"/>
            </a:xfrm>
            <a:prstGeom prst="rect">
              <a:avLst/>
            </a:prstGeom>
            <a:noFill/>
          </p:spPr>
          <p:txBody>
            <a:bodyPr wrap="none">
              <a:spAutoFit/>
              <a:scene3d>
                <a:camera prst="orthographicFront"/>
                <a:lightRig rig="threePt" dir="t"/>
              </a:scene3d>
              <a:sp3d contourW="12700"/>
            </a:bodyPr>
            <a:lstStyle/>
            <a:p>
              <a:pPr>
                <a:defRPr/>
              </a:pPr>
              <a:r>
                <a:rPr lang="en-US" altLang="zh-CN" sz="5335" dirty="0">
                  <a:ln w="38100">
                    <a:noFill/>
                  </a:ln>
                  <a:solidFill>
                    <a:schemeClr val="accent2"/>
                  </a:solidFill>
                  <a:latin typeface="inpin heiti" panose="00000500000000000000" pitchFamily="2" charset="-122"/>
                  <a:ea typeface="inpin heiti" panose="00000500000000000000" pitchFamily="2" charset="-122"/>
                  <a:sym typeface="inpin heiti" panose="00000500000000000000" pitchFamily="2" charset="-122"/>
                </a:rPr>
                <a:t>01</a:t>
              </a:r>
              <a:endParaRPr lang="zh-CN" altLang="en-US" sz="5335" dirty="0">
                <a:ln w="38100">
                  <a:noFill/>
                </a:ln>
                <a:solidFill>
                  <a:schemeClr val="accent2"/>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0" name="文本框 3"/>
            <p:cNvSpPr txBox="1">
              <a:spLocks noChangeArrowheads="1"/>
            </p:cNvSpPr>
            <p:nvPr/>
          </p:nvSpPr>
          <p:spPr bwMode="auto">
            <a:xfrm>
              <a:off x="6044952" y="1938589"/>
              <a:ext cx="1394098" cy="41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threePt" dir="t"/>
              </a:scene3d>
              <a:sp3d contourW="12700"/>
            </a:bodyPr>
            <a:lstStyle>
              <a:defPPr>
                <a:defRPr lang="zh-CN"/>
              </a:defPPr>
              <a:lvl1pPr eaLnBrk="1" hangingPunct="1">
                <a:lnSpc>
                  <a:spcPts val="900"/>
                </a:lnSpc>
                <a:defRPr sz="600">
                  <a:solidFill>
                    <a:schemeClr val="bg1"/>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ctr">
                <a:lnSpc>
                  <a:spcPct val="100000"/>
                </a:lnSpc>
              </a:pPr>
              <a:r>
                <a:rPr lang="en-US" altLang="zh-CN" sz="10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this is a dummy text. enter your own text here. this is a sample text.</a:t>
              </a:r>
              <a:endParaRPr lang="zh-CN" altLang="en-US" sz="10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1" name="矩形 4"/>
            <p:cNvSpPr>
              <a:spLocks noChangeArrowheads="1"/>
            </p:cNvSpPr>
            <p:nvPr/>
          </p:nvSpPr>
          <p:spPr bwMode="auto">
            <a:xfrm>
              <a:off x="5946083" y="1691692"/>
              <a:ext cx="1556738" cy="2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865" b="1" dirty="0">
                  <a:solidFill>
                    <a:schemeClr val="tx1">
                      <a:lumMod val="65000"/>
                      <a:lumOff val="35000"/>
                    </a:schemeClr>
                  </a:solidFill>
                  <a:latin typeface="inpin heiti" panose="00000500000000000000" pitchFamily="2" charset="-122"/>
                  <a:ea typeface="inpin heiti" panose="00000500000000000000" pitchFamily="2" charset="-122"/>
                  <a:cs typeface="Arial" panose="020B0604020202020204" pitchFamily="34" charset="0"/>
                  <a:sym typeface="inpin heiti" panose="00000500000000000000" pitchFamily="2" charset="-122"/>
                </a:rPr>
                <a:t>Add Title In Here</a:t>
              </a:r>
              <a:endParaRPr lang="zh-CN" altLang="en-US" sz="1865" b="1" dirty="0">
                <a:solidFill>
                  <a:schemeClr val="tx1">
                    <a:lumMod val="65000"/>
                    <a:lumOff val="35000"/>
                  </a:schemeClr>
                </a:solidFill>
                <a:latin typeface="inpin heiti" panose="00000500000000000000" pitchFamily="2" charset="-122"/>
                <a:ea typeface="inpin heiti" panose="00000500000000000000" pitchFamily="2" charset="-122"/>
                <a:cs typeface="Arial" panose="020B0604020202020204" pitchFamily="34" charset="0"/>
                <a:sym typeface="inpin heiti" panose="00000500000000000000" pitchFamily="2" charset="-122"/>
              </a:endParaRPr>
            </a:p>
          </p:txBody>
        </p:sp>
      </p:grpSp>
      <p:grpSp>
        <p:nvGrpSpPr>
          <p:cNvPr id="32" name="组合 31"/>
          <p:cNvGrpSpPr/>
          <p:nvPr/>
        </p:nvGrpSpPr>
        <p:grpSpPr bwMode="auto">
          <a:xfrm>
            <a:off x="7291916" y="3820541"/>
            <a:ext cx="2298699" cy="2298700"/>
            <a:chOff x="5268329" y="2403942"/>
            <a:chExt cx="1724659" cy="1723111"/>
          </a:xfrm>
        </p:grpSpPr>
        <p:sp>
          <p:nvSpPr>
            <p:cNvPr id="33" name="Oval 288"/>
            <p:cNvSpPr>
              <a:spLocks noChangeArrowheads="1"/>
            </p:cNvSpPr>
            <p:nvPr/>
          </p:nvSpPr>
          <p:spPr bwMode="auto">
            <a:xfrm>
              <a:off x="5268329" y="2403942"/>
              <a:ext cx="1724659" cy="1723111"/>
            </a:xfrm>
            <a:prstGeom prst="ellipse">
              <a:avLst/>
            </a:prstGeom>
            <a:noFill/>
            <a:ln w="3175">
              <a:solidFill>
                <a:schemeClr val="accent2">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lang="zh-CN" altLang="en-US">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34" name="组合 19"/>
            <p:cNvGrpSpPr/>
            <p:nvPr/>
          </p:nvGrpSpPr>
          <p:grpSpPr bwMode="auto">
            <a:xfrm>
              <a:off x="5412690" y="2651462"/>
              <a:ext cx="1407218" cy="1112117"/>
              <a:chOff x="5907990" y="1136987"/>
              <a:chExt cx="1407218" cy="1112117"/>
            </a:xfrm>
          </p:grpSpPr>
          <p:sp>
            <p:nvSpPr>
              <p:cNvPr id="35" name="文本框 34"/>
              <p:cNvSpPr txBox="1"/>
              <p:nvPr/>
            </p:nvSpPr>
            <p:spPr>
              <a:xfrm>
                <a:off x="6225761" y="1136987"/>
                <a:ext cx="571521" cy="561443"/>
              </a:xfrm>
              <a:prstGeom prst="rect">
                <a:avLst/>
              </a:prstGeom>
              <a:noFill/>
            </p:spPr>
            <p:txBody>
              <a:bodyPr wrap="none">
                <a:spAutoFit/>
                <a:scene3d>
                  <a:camera prst="orthographicFront"/>
                  <a:lightRig rig="threePt" dir="t"/>
                </a:scene3d>
                <a:sp3d contourW="12700"/>
              </a:bodyPr>
              <a:lstStyle/>
              <a:p>
                <a:pPr>
                  <a:defRPr/>
                </a:pPr>
                <a:r>
                  <a:rPr lang="en-US" altLang="zh-CN" sz="4265" dirty="0">
                    <a:ln w="38100">
                      <a:noFill/>
                    </a:ln>
                    <a:solidFill>
                      <a:schemeClr val="accent2"/>
                    </a:solidFill>
                    <a:latin typeface="inpin heiti" panose="00000500000000000000" pitchFamily="2" charset="-122"/>
                    <a:ea typeface="inpin heiti" panose="00000500000000000000" pitchFamily="2" charset="-122"/>
                    <a:sym typeface="inpin heiti" panose="00000500000000000000" pitchFamily="2" charset="-122"/>
                  </a:rPr>
                  <a:t>02</a:t>
                </a:r>
                <a:endParaRPr lang="zh-CN" altLang="en-US" sz="4265" dirty="0">
                  <a:ln w="38100">
                    <a:noFill/>
                  </a:ln>
                  <a:solidFill>
                    <a:schemeClr val="accent2"/>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6" name="文本框 21"/>
              <p:cNvSpPr txBox="1">
                <a:spLocks noChangeArrowheads="1"/>
              </p:cNvSpPr>
              <p:nvPr/>
            </p:nvSpPr>
            <p:spPr bwMode="auto">
              <a:xfrm>
                <a:off x="5921110" y="1833826"/>
                <a:ext cx="1394098" cy="415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threePt" dir="t"/>
                </a:scene3d>
                <a:sp3d contourW="12700"/>
              </a:bodyPr>
              <a:lstStyle>
                <a:defPPr>
                  <a:defRPr lang="zh-CN"/>
                </a:defPPr>
                <a:lvl1pPr eaLnBrk="1" hangingPunct="1">
                  <a:lnSpc>
                    <a:spcPts val="900"/>
                  </a:lnSpc>
                  <a:defRPr sz="600">
                    <a:solidFill>
                      <a:schemeClr val="bg1"/>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ctr">
                  <a:lnSpc>
                    <a:spcPct val="100000"/>
                  </a:lnSpc>
                </a:pPr>
                <a:r>
                  <a:rPr lang="en-US" altLang="zh-CN" sz="10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this is a dummy text. enter your own text here. this is a sample text.</a:t>
                </a:r>
                <a:endParaRPr lang="zh-CN" altLang="en-US" sz="10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7" name="矩形 22"/>
              <p:cNvSpPr>
                <a:spLocks noChangeArrowheads="1"/>
              </p:cNvSpPr>
              <p:nvPr/>
            </p:nvSpPr>
            <p:spPr bwMode="auto">
              <a:xfrm>
                <a:off x="5907990" y="1634554"/>
                <a:ext cx="1360104" cy="253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600" b="1" dirty="0">
                    <a:solidFill>
                      <a:schemeClr val="tx1">
                        <a:lumMod val="65000"/>
                        <a:lumOff val="35000"/>
                      </a:schemeClr>
                    </a:solidFill>
                    <a:latin typeface="inpin heiti" panose="00000500000000000000" pitchFamily="2" charset="-122"/>
                    <a:ea typeface="inpin heiti" panose="00000500000000000000" pitchFamily="2" charset="-122"/>
                    <a:cs typeface="Arial" panose="020B0604020202020204" pitchFamily="34" charset="0"/>
                    <a:sym typeface="inpin heiti" panose="00000500000000000000" pitchFamily="2" charset="-122"/>
                  </a:rPr>
                  <a:t>Add Title In Here</a:t>
                </a:r>
                <a:endParaRPr lang="zh-CN" altLang="en-US" sz="1600" b="1" dirty="0">
                  <a:solidFill>
                    <a:schemeClr val="tx1">
                      <a:lumMod val="65000"/>
                      <a:lumOff val="35000"/>
                    </a:schemeClr>
                  </a:solidFill>
                  <a:latin typeface="inpin heiti" panose="00000500000000000000" pitchFamily="2" charset="-122"/>
                  <a:ea typeface="inpin heiti" panose="00000500000000000000" pitchFamily="2" charset="-122"/>
                  <a:cs typeface="Arial" panose="020B0604020202020204" pitchFamily="34" charset="0"/>
                  <a:sym typeface="inpin heiti" panose="00000500000000000000" pitchFamily="2" charset="-122"/>
                </a:endParaRPr>
              </a:p>
            </p:txBody>
          </p:sp>
        </p:grpSp>
      </p:grpSp>
      <p:grpSp>
        <p:nvGrpSpPr>
          <p:cNvPr id="38" name="组合 37"/>
          <p:cNvGrpSpPr/>
          <p:nvPr/>
        </p:nvGrpSpPr>
        <p:grpSpPr bwMode="auto">
          <a:xfrm>
            <a:off x="6170077" y="2290187"/>
            <a:ext cx="1805525" cy="1805525"/>
            <a:chOff x="4493686" y="1207526"/>
            <a:chExt cx="1354453" cy="1354453"/>
          </a:xfrm>
        </p:grpSpPr>
        <p:sp>
          <p:nvSpPr>
            <p:cNvPr id="39" name="Oval 177"/>
            <p:cNvSpPr>
              <a:spLocks noChangeArrowheads="1"/>
            </p:cNvSpPr>
            <p:nvPr/>
          </p:nvSpPr>
          <p:spPr bwMode="auto">
            <a:xfrm>
              <a:off x="4493686" y="1207526"/>
              <a:ext cx="1354453" cy="1354453"/>
            </a:xfrm>
            <a:prstGeom prst="ellipse">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lang="zh-CN" altLang="en-US">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40" name="组合 7"/>
            <p:cNvGrpSpPr/>
            <p:nvPr/>
          </p:nvGrpSpPr>
          <p:grpSpPr bwMode="auto">
            <a:xfrm>
              <a:off x="4707833" y="1498107"/>
              <a:ext cx="938212" cy="671863"/>
              <a:chOff x="4593533" y="1498107"/>
              <a:chExt cx="938212" cy="671863"/>
            </a:xfrm>
          </p:grpSpPr>
          <p:sp>
            <p:nvSpPr>
              <p:cNvPr id="41" name="文本框 40"/>
              <p:cNvSpPr txBox="1"/>
              <p:nvPr/>
            </p:nvSpPr>
            <p:spPr>
              <a:xfrm>
                <a:off x="4682673" y="1498107"/>
                <a:ext cx="569036" cy="561869"/>
              </a:xfrm>
              <a:prstGeom prst="rect">
                <a:avLst/>
              </a:prstGeom>
              <a:noFill/>
            </p:spPr>
            <p:txBody>
              <a:bodyPr wrap="none">
                <a:spAutoFit/>
                <a:scene3d>
                  <a:camera prst="orthographicFront"/>
                  <a:lightRig rig="threePt" dir="t"/>
                </a:scene3d>
                <a:sp3d contourW="12700"/>
              </a:bodyPr>
              <a:lstStyle/>
              <a:p>
                <a:pPr>
                  <a:defRPr/>
                </a:pPr>
                <a:r>
                  <a:rPr lang="en-US" altLang="zh-CN" sz="4265" dirty="0">
                    <a:ln w="38100">
                      <a:noFill/>
                    </a:ln>
                    <a:solidFill>
                      <a:schemeClr val="accent1"/>
                    </a:solidFill>
                    <a:latin typeface="inpin heiti" panose="00000500000000000000" pitchFamily="2" charset="-122"/>
                    <a:ea typeface="inpin heiti" panose="00000500000000000000" pitchFamily="2" charset="-122"/>
                    <a:sym typeface="inpin heiti" panose="00000500000000000000" pitchFamily="2" charset="-122"/>
                  </a:rPr>
                  <a:t>03</a:t>
                </a:r>
                <a:endParaRPr lang="zh-CN" altLang="en-US" sz="4265" dirty="0">
                  <a:ln w="38100">
                    <a:noFill/>
                  </a:ln>
                  <a:solidFill>
                    <a:schemeClr val="accent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42" name="矩形 24"/>
              <p:cNvSpPr>
                <a:spLocks noChangeArrowheads="1"/>
              </p:cNvSpPr>
              <p:nvPr/>
            </p:nvSpPr>
            <p:spPr bwMode="auto">
              <a:xfrm>
                <a:off x="4593533" y="1977517"/>
                <a:ext cx="938212" cy="192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065" dirty="0">
                    <a:solidFill>
                      <a:schemeClr val="tx1">
                        <a:lumMod val="65000"/>
                        <a:lumOff val="35000"/>
                      </a:schemeClr>
                    </a:solidFill>
                    <a:latin typeface="inpin heiti" panose="00000500000000000000" pitchFamily="2" charset="-122"/>
                    <a:ea typeface="inpin heiti" panose="00000500000000000000" pitchFamily="2" charset="-122"/>
                    <a:cs typeface="Arial" panose="020B0604020202020204" pitchFamily="34" charset="0"/>
                    <a:sym typeface="inpin heiti" panose="00000500000000000000" pitchFamily="2" charset="-122"/>
                  </a:rPr>
                  <a:t>Add Title In Here</a:t>
                </a:r>
                <a:endParaRPr lang="zh-CN" altLang="en-US" sz="1065" dirty="0">
                  <a:solidFill>
                    <a:schemeClr val="tx1">
                      <a:lumMod val="65000"/>
                      <a:lumOff val="35000"/>
                    </a:schemeClr>
                  </a:solidFill>
                  <a:latin typeface="inpin heiti" panose="00000500000000000000" pitchFamily="2" charset="-122"/>
                  <a:ea typeface="inpin heiti" panose="00000500000000000000" pitchFamily="2" charset="-122"/>
                  <a:cs typeface="Arial" panose="020B0604020202020204" pitchFamily="34" charset="0"/>
                  <a:sym typeface="inpin heiti" panose="00000500000000000000" pitchFamily="2" charset="-122"/>
                </a:endParaRPr>
              </a:p>
            </p:txBody>
          </p:sp>
        </p:grpSp>
      </p:grpSp>
      <p:grpSp>
        <p:nvGrpSpPr>
          <p:cNvPr id="43" name="组合 42"/>
          <p:cNvGrpSpPr/>
          <p:nvPr/>
        </p:nvGrpSpPr>
        <p:grpSpPr bwMode="auto">
          <a:xfrm>
            <a:off x="9429751" y="4584659"/>
            <a:ext cx="1593849" cy="1593849"/>
            <a:chOff x="6643415" y="3290246"/>
            <a:chExt cx="1195660" cy="1195660"/>
          </a:xfrm>
        </p:grpSpPr>
        <p:sp>
          <p:nvSpPr>
            <p:cNvPr id="44" name="Oval 289"/>
            <p:cNvSpPr>
              <a:spLocks noChangeArrowheads="1"/>
            </p:cNvSpPr>
            <p:nvPr/>
          </p:nvSpPr>
          <p:spPr bwMode="auto">
            <a:xfrm>
              <a:off x="6643415" y="3290246"/>
              <a:ext cx="1195660" cy="1195660"/>
            </a:xfrm>
            <a:prstGeom prst="ellipse">
              <a:avLst/>
            </a:prstGeom>
            <a:noFill/>
            <a:ln w="3175">
              <a:solidFill>
                <a:schemeClr val="accent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lang="zh-CN" altLang="en-US">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45" name="组合 26"/>
            <p:cNvGrpSpPr/>
            <p:nvPr/>
          </p:nvGrpSpPr>
          <p:grpSpPr bwMode="auto">
            <a:xfrm>
              <a:off x="6784283" y="3488728"/>
              <a:ext cx="938212" cy="614809"/>
              <a:chOff x="4593533" y="1517053"/>
              <a:chExt cx="938212" cy="614809"/>
            </a:xfrm>
          </p:grpSpPr>
          <p:sp>
            <p:nvSpPr>
              <p:cNvPr id="46" name="文本框 45"/>
              <p:cNvSpPr txBox="1"/>
              <p:nvPr/>
            </p:nvSpPr>
            <p:spPr>
              <a:xfrm>
                <a:off x="4721013" y="1517053"/>
                <a:ext cx="526947" cy="500204"/>
              </a:xfrm>
              <a:prstGeom prst="rect">
                <a:avLst/>
              </a:prstGeom>
              <a:noFill/>
            </p:spPr>
            <p:txBody>
              <a:bodyPr wrap="none">
                <a:spAutoFit/>
                <a:scene3d>
                  <a:camera prst="orthographicFront"/>
                  <a:lightRig rig="threePt" dir="t"/>
                </a:scene3d>
                <a:sp3d contourW="12700"/>
              </a:bodyPr>
              <a:lstStyle/>
              <a:p>
                <a:pPr>
                  <a:defRPr/>
                </a:pPr>
                <a:r>
                  <a:rPr lang="en-US" altLang="zh-CN" sz="3735" dirty="0">
                    <a:ln w="38100">
                      <a:noFill/>
                    </a:ln>
                    <a:solidFill>
                      <a:schemeClr val="accent1"/>
                    </a:solidFill>
                    <a:latin typeface="inpin heiti" panose="00000500000000000000" pitchFamily="2" charset="-122"/>
                    <a:ea typeface="inpin heiti" panose="00000500000000000000" pitchFamily="2" charset="-122"/>
                    <a:sym typeface="inpin heiti" panose="00000500000000000000" pitchFamily="2" charset="-122"/>
                  </a:rPr>
                  <a:t>04</a:t>
                </a:r>
                <a:endParaRPr lang="zh-CN" altLang="en-US" sz="3735" dirty="0">
                  <a:ln w="38100">
                    <a:noFill/>
                  </a:ln>
                  <a:solidFill>
                    <a:schemeClr val="accent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47" name="矩形 28"/>
              <p:cNvSpPr>
                <a:spLocks noChangeArrowheads="1"/>
              </p:cNvSpPr>
              <p:nvPr/>
            </p:nvSpPr>
            <p:spPr bwMode="auto">
              <a:xfrm>
                <a:off x="4593533" y="1939409"/>
                <a:ext cx="938212" cy="192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065" dirty="0">
                    <a:solidFill>
                      <a:schemeClr val="tx1">
                        <a:lumMod val="65000"/>
                        <a:lumOff val="35000"/>
                      </a:schemeClr>
                    </a:solidFill>
                    <a:latin typeface="inpin heiti" panose="00000500000000000000" pitchFamily="2" charset="-122"/>
                    <a:ea typeface="inpin heiti" panose="00000500000000000000" pitchFamily="2" charset="-122"/>
                    <a:cs typeface="Arial" panose="020B0604020202020204" pitchFamily="34" charset="0"/>
                    <a:sym typeface="inpin heiti" panose="00000500000000000000" pitchFamily="2" charset="-122"/>
                  </a:rPr>
                  <a:t>Add Title In Here</a:t>
                </a:r>
                <a:endParaRPr lang="zh-CN" altLang="en-US" sz="1065" dirty="0">
                  <a:solidFill>
                    <a:schemeClr val="tx1">
                      <a:lumMod val="65000"/>
                      <a:lumOff val="35000"/>
                    </a:schemeClr>
                  </a:solidFill>
                  <a:latin typeface="inpin heiti" panose="00000500000000000000" pitchFamily="2" charset="-122"/>
                  <a:ea typeface="inpin heiti" panose="00000500000000000000" pitchFamily="2" charset="-122"/>
                  <a:cs typeface="Arial" panose="020B0604020202020204" pitchFamily="34" charset="0"/>
                  <a:sym typeface="inpin heiti" panose="00000500000000000000" pitchFamily="2" charset="-122"/>
                </a:endParaRPr>
              </a:p>
            </p:txBody>
          </p:sp>
        </p:grpSp>
      </p:grpSp>
      <p:grpSp>
        <p:nvGrpSpPr>
          <p:cNvPr id="48" name="组合 47"/>
          <p:cNvGrpSpPr/>
          <p:nvPr/>
        </p:nvGrpSpPr>
        <p:grpSpPr>
          <a:xfrm>
            <a:off x="3135844" y="1901547"/>
            <a:ext cx="1183217" cy="1094316"/>
            <a:chOff x="4427538" y="566738"/>
            <a:chExt cx="887413" cy="820737"/>
          </a:xfrm>
          <a:solidFill>
            <a:schemeClr val="accent2"/>
          </a:solidFill>
        </p:grpSpPr>
        <p:sp>
          <p:nvSpPr>
            <p:cNvPr id="49" name="Freeform 8"/>
            <p:cNvSpPr>
              <a:spLocks noEditPoints="1"/>
            </p:cNvSpPr>
            <p:nvPr/>
          </p:nvSpPr>
          <p:spPr bwMode="auto">
            <a:xfrm>
              <a:off x="4429126" y="566738"/>
              <a:ext cx="885825" cy="815975"/>
            </a:xfrm>
            <a:custGeom>
              <a:avLst/>
              <a:gdLst>
                <a:gd name="T0" fmla="*/ 132 w 558"/>
                <a:gd name="T1" fmla="*/ 514 h 514"/>
                <a:gd name="T2" fmla="*/ 556 w 558"/>
                <a:gd name="T3" fmla="*/ 317 h 514"/>
                <a:gd name="T4" fmla="*/ 558 w 558"/>
                <a:gd name="T5" fmla="*/ 316 h 514"/>
                <a:gd name="T6" fmla="*/ 0 w 558"/>
                <a:gd name="T7" fmla="*/ 0 h 514"/>
                <a:gd name="T8" fmla="*/ 132 w 558"/>
                <a:gd name="T9" fmla="*/ 514 h 514"/>
                <a:gd name="T10" fmla="*/ 134 w 558"/>
                <a:gd name="T11" fmla="*/ 511 h 514"/>
                <a:gd name="T12" fmla="*/ 3 w 558"/>
                <a:gd name="T13" fmla="*/ 4 h 514"/>
                <a:gd name="T14" fmla="*/ 553 w 558"/>
                <a:gd name="T15" fmla="*/ 316 h 514"/>
                <a:gd name="T16" fmla="*/ 134 w 558"/>
                <a:gd name="T17" fmla="*/ 51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8" h="514">
                  <a:moveTo>
                    <a:pt x="132" y="514"/>
                  </a:moveTo>
                  <a:lnTo>
                    <a:pt x="556" y="317"/>
                  </a:lnTo>
                  <a:lnTo>
                    <a:pt x="558" y="316"/>
                  </a:lnTo>
                  <a:lnTo>
                    <a:pt x="0" y="0"/>
                  </a:lnTo>
                  <a:lnTo>
                    <a:pt x="132" y="514"/>
                  </a:lnTo>
                  <a:close/>
                  <a:moveTo>
                    <a:pt x="134" y="511"/>
                  </a:moveTo>
                  <a:lnTo>
                    <a:pt x="3" y="4"/>
                  </a:lnTo>
                  <a:lnTo>
                    <a:pt x="553" y="316"/>
                  </a:lnTo>
                  <a:lnTo>
                    <a:pt x="134" y="511"/>
                  </a:lnTo>
                  <a:close/>
                </a:path>
              </a:pathLst>
            </a:custGeom>
            <a:grpFill/>
            <a:ln>
              <a:noFill/>
            </a:ln>
          </p:spPr>
          <p:txBody>
            <a:bodyPr vert="horz" wrap="square" lIns="121920" tIns="60960" rIns="121920" bIns="60960" numCol="1" anchor="t" anchorCtr="0" compatLnSpc="1">
              <a:scene3d>
                <a:camera prst="orthographicFront"/>
                <a:lightRig rig="threePt" dir="t"/>
              </a:scene3d>
              <a:sp3d contourW="12700"/>
            </a:bodyPr>
            <a:lstStyle/>
            <a:p>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50" name="Freeform 9"/>
            <p:cNvSpPr>
              <a:spLocks noEditPoints="1"/>
            </p:cNvSpPr>
            <p:nvPr/>
          </p:nvSpPr>
          <p:spPr bwMode="auto">
            <a:xfrm>
              <a:off x="4629151" y="1066800"/>
              <a:ext cx="682625" cy="320675"/>
            </a:xfrm>
            <a:custGeom>
              <a:avLst/>
              <a:gdLst>
                <a:gd name="T0" fmla="*/ 111 w 430"/>
                <a:gd name="T1" fmla="*/ 110 h 202"/>
                <a:gd name="T2" fmla="*/ 111 w 430"/>
                <a:gd name="T3" fmla="*/ 110 h 202"/>
                <a:gd name="T4" fmla="*/ 0 w 430"/>
                <a:gd name="T5" fmla="*/ 202 h 202"/>
                <a:gd name="T6" fmla="*/ 430 w 430"/>
                <a:gd name="T7" fmla="*/ 2 h 202"/>
                <a:gd name="T8" fmla="*/ 429 w 430"/>
                <a:gd name="T9" fmla="*/ 0 h 202"/>
                <a:gd name="T10" fmla="*/ 111 w 430"/>
                <a:gd name="T11" fmla="*/ 110 h 202"/>
                <a:gd name="T12" fmla="*/ 14 w 430"/>
                <a:gd name="T13" fmla="*/ 193 h 202"/>
                <a:gd name="T14" fmla="*/ 112 w 430"/>
                <a:gd name="T15" fmla="*/ 112 h 202"/>
                <a:gd name="T16" fmla="*/ 409 w 430"/>
                <a:gd name="T17" fmla="*/ 9 h 202"/>
                <a:gd name="T18" fmla="*/ 14 w 430"/>
                <a:gd name="T19" fmla="*/ 193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0" h="202">
                  <a:moveTo>
                    <a:pt x="111" y="110"/>
                  </a:moveTo>
                  <a:lnTo>
                    <a:pt x="111" y="110"/>
                  </a:lnTo>
                  <a:lnTo>
                    <a:pt x="0" y="202"/>
                  </a:lnTo>
                  <a:lnTo>
                    <a:pt x="430" y="2"/>
                  </a:lnTo>
                  <a:lnTo>
                    <a:pt x="429" y="0"/>
                  </a:lnTo>
                  <a:lnTo>
                    <a:pt x="111" y="110"/>
                  </a:lnTo>
                  <a:close/>
                  <a:moveTo>
                    <a:pt x="14" y="193"/>
                  </a:moveTo>
                  <a:lnTo>
                    <a:pt x="112" y="112"/>
                  </a:lnTo>
                  <a:lnTo>
                    <a:pt x="409" y="9"/>
                  </a:lnTo>
                  <a:lnTo>
                    <a:pt x="14" y="193"/>
                  </a:lnTo>
                  <a:close/>
                </a:path>
              </a:pathLst>
            </a:custGeom>
            <a:grpFill/>
            <a:ln>
              <a:noFill/>
            </a:ln>
          </p:spPr>
          <p:txBody>
            <a:bodyPr vert="horz" wrap="square" lIns="121920" tIns="60960" rIns="121920" bIns="60960" numCol="1" anchor="t" anchorCtr="0" compatLnSpc="1">
              <a:scene3d>
                <a:camera prst="orthographicFront"/>
                <a:lightRig rig="threePt" dir="t"/>
              </a:scene3d>
              <a:sp3d contourW="12700"/>
            </a:bodyPr>
            <a:lstStyle/>
            <a:p>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51" name="Freeform 10"/>
            <p:cNvSpPr>
              <a:spLocks noEditPoints="1"/>
            </p:cNvSpPr>
            <p:nvPr/>
          </p:nvSpPr>
          <p:spPr bwMode="auto">
            <a:xfrm>
              <a:off x="4427538" y="566738"/>
              <a:ext cx="887413" cy="677863"/>
            </a:xfrm>
            <a:custGeom>
              <a:avLst/>
              <a:gdLst>
                <a:gd name="T0" fmla="*/ 237 w 559"/>
                <a:gd name="T1" fmla="*/ 427 h 427"/>
                <a:gd name="T2" fmla="*/ 238 w 559"/>
                <a:gd name="T3" fmla="*/ 427 h 427"/>
                <a:gd name="T4" fmla="*/ 559 w 559"/>
                <a:gd name="T5" fmla="*/ 317 h 427"/>
                <a:gd name="T6" fmla="*/ 0 w 559"/>
                <a:gd name="T7" fmla="*/ 0 h 427"/>
                <a:gd name="T8" fmla="*/ 237 w 559"/>
                <a:gd name="T9" fmla="*/ 427 h 427"/>
                <a:gd name="T10" fmla="*/ 239 w 559"/>
                <a:gd name="T11" fmla="*/ 425 h 427"/>
                <a:gd name="T12" fmla="*/ 5 w 559"/>
                <a:gd name="T13" fmla="*/ 5 h 427"/>
                <a:gd name="T14" fmla="*/ 554 w 559"/>
                <a:gd name="T15" fmla="*/ 316 h 427"/>
                <a:gd name="T16" fmla="*/ 239 w 559"/>
                <a:gd name="T17" fmla="*/ 425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9" h="427">
                  <a:moveTo>
                    <a:pt x="237" y="427"/>
                  </a:moveTo>
                  <a:lnTo>
                    <a:pt x="238" y="427"/>
                  </a:lnTo>
                  <a:lnTo>
                    <a:pt x="559" y="317"/>
                  </a:lnTo>
                  <a:lnTo>
                    <a:pt x="0" y="0"/>
                  </a:lnTo>
                  <a:lnTo>
                    <a:pt x="237" y="427"/>
                  </a:lnTo>
                  <a:close/>
                  <a:moveTo>
                    <a:pt x="239" y="425"/>
                  </a:moveTo>
                  <a:lnTo>
                    <a:pt x="5" y="5"/>
                  </a:lnTo>
                  <a:lnTo>
                    <a:pt x="554" y="316"/>
                  </a:lnTo>
                  <a:lnTo>
                    <a:pt x="239" y="425"/>
                  </a:lnTo>
                  <a:close/>
                </a:path>
              </a:pathLst>
            </a:custGeom>
            <a:grpFill/>
            <a:ln>
              <a:noFill/>
            </a:ln>
          </p:spPr>
          <p:txBody>
            <a:bodyPr vert="horz" wrap="square" lIns="121920" tIns="60960" rIns="121920" bIns="60960" numCol="1" anchor="t" anchorCtr="0" compatLnSpc="1">
              <a:scene3d>
                <a:camera prst="orthographicFront"/>
                <a:lightRig rig="threePt" dir="t"/>
              </a:scene3d>
              <a:sp3d contourW="12700"/>
            </a:bodyPr>
            <a:lstStyle/>
            <a:p>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52" name="组合 51"/>
          <p:cNvGrpSpPr/>
          <p:nvPr/>
        </p:nvGrpSpPr>
        <p:grpSpPr>
          <a:xfrm>
            <a:off x="1250951" y="4891574"/>
            <a:ext cx="1007533" cy="702735"/>
            <a:chOff x="4672013" y="2482850"/>
            <a:chExt cx="755650" cy="527051"/>
          </a:xfrm>
          <a:solidFill>
            <a:schemeClr val="accent2"/>
          </a:solidFill>
        </p:grpSpPr>
        <p:sp>
          <p:nvSpPr>
            <p:cNvPr id="53" name="Freeform 17"/>
            <p:cNvSpPr>
              <a:spLocks noEditPoints="1"/>
            </p:cNvSpPr>
            <p:nvPr/>
          </p:nvSpPr>
          <p:spPr bwMode="auto">
            <a:xfrm>
              <a:off x="4672013" y="2484438"/>
              <a:ext cx="493713" cy="525463"/>
            </a:xfrm>
            <a:custGeom>
              <a:avLst/>
              <a:gdLst>
                <a:gd name="T0" fmla="*/ 0 w 311"/>
                <a:gd name="T1" fmla="*/ 331 h 331"/>
                <a:gd name="T2" fmla="*/ 311 w 311"/>
                <a:gd name="T3" fmla="*/ 95 h 331"/>
                <a:gd name="T4" fmla="*/ 183 w 311"/>
                <a:gd name="T5" fmla="*/ 0 h 331"/>
                <a:gd name="T6" fmla="*/ 0 w 311"/>
                <a:gd name="T7" fmla="*/ 331 h 331"/>
                <a:gd name="T8" fmla="*/ 308 w 311"/>
                <a:gd name="T9" fmla="*/ 95 h 331"/>
                <a:gd name="T10" fmla="*/ 7 w 311"/>
                <a:gd name="T11" fmla="*/ 323 h 331"/>
                <a:gd name="T12" fmla="*/ 183 w 311"/>
                <a:gd name="T13" fmla="*/ 3 h 331"/>
                <a:gd name="T14" fmla="*/ 308 w 311"/>
                <a:gd name="T15" fmla="*/ 95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31">
                  <a:moveTo>
                    <a:pt x="0" y="331"/>
                  </a:moveTo>
                  <a:lnTo>
                    <a:pt x="311" y="95"/>
                  </a:lnTo>
                  <a:lnTo>
                    <a:pt x="183" y="0"/>
                  </a:lnTo>
                  <a:lnTo>
                    <a:pt x="0" y="331"/>
                  </a:lnTo>
                  <a:close/>
                  <a:moveTo>
                    <a:pt x="308" y="95"/>
                  </a:moveTo>
                  <a:lnTo>
                    <a:pt x="7" y="323"/>
                  </a:lnTo>
                  <a:lnTo>
                    <a:pt x="183" y="3"/>
                  </a:lnTo>
                  <a:lnTo>
                    <a:pt x="308" y="95"/>
                  </a:lnTo>
                  <a:close/>
                </a:path>
              </a:pathLst>
            </a:custGeom>
            <a:grpFill/>
            <a:ln>
              <a:noFill/>
            </a:ln>
          </p:spPr>
          <p:txBody>
            <a:bodyPr vert="horz" wrap="square" lIns="121920" tIns="60960" rIns="121920" bIns="60960" numCol="1" anchor="t" anchorCtr="0" compatLnSpc="1">
              <a:scene3d>
                <a:camera prst="orthographicFront"/>
                <a:lightRig rig="threePt" dir="t"/>
              </a:scene3d>
              <a:sp3d contourW="12700"/>
            </a:bodyPr>
            <a:lstStyle/>
            <a:p>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54" name="Freeform 18"/>
            <p:cNvSpPr>
              <a:spLocks noEditPoints="1"/>
            </p:cNvSpPr>
            <p:nvPr/>
          </p:nvSpPr>
          <p:spPr bwMode="auto">
            <a:xfrm>
              <a:off x="4954588" y="2482850"/>
              <a:ext cx="473075" cy="153988"/>
            </a:xfrm>
            <a:custGeom>
              <a:avLst/>
              <a:gdLst>
                <a:gd name="T0" fmla="*/ 131 w 298"/>
                <a:gd name="T1" fmla="*/ 97 h 97"/>
                <a:gd name="T2" fmla="*/ 131 w 298"/>
                <a:gd name="T3" fmla="*/ 97 h 97"/>
                <a:gd name="T4" fmla="*/ 298 w 298"/>
                <a:gd name="T5" fmla="*/ 85 h 97"/>
                <a:gd name="T6" fmla="*/ 0 w 298"/>
                <a:gd name="T7" fmla="*/ 0 h 97"/>
                <a:gd name="T8" fmla="*/ 131 w 298"/>
                <a:gd name="T9" fmla="*/ 97 h 97"/>
                <a:gd name="T10" fmla="*/ 132 w 298"/>
                <a:gd name="T11" fmla="*/ 95 h 97"/>
                <a:gd name="T12" fmla="*/ 11 w 298"/>
                <a:gd name="T13" fmla="*/ 5 h 97"/>
                <a:gd name="T14" fmla="*/ 286 w 298"/>
                <a:gd name="T15" fmla="*/ 84 h 97"/>
                <a:gd name="T16" fmla="*/ 132 w 298"/>
                <a:gd name="T17"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97">
                  <a:moveTo>
                    <a:pt x="131" y="97"/>
                  </a:moveTo>
                  <a:lnTo>
                    <a:pt x="131" y="97"/>
                  </a:lnTo>
                  <a:lnTo>
                    <a:pt x="298" y="85"/>
                  </a:lnTo>
                  <a:lnTo>
                    <a:pt x="0" y="0"/>
                  </a:lnTo>
                  <a:lnTo>
                    <a:pt x="131" y="97"/>
                  </a:lnTo>
                  <a:close/>
                  <a:moveTo>
                    <a:pt x="132" y="95"/>
                  </a:moveTo>
                  <a:lnTo>
                    <a:pt x="11" y="5"/>
                  </a:lnTo>
                  <a:lnTo>
                    <a:pt x="286" y="84"/>
                  </a:lnTo>
                  <a:lnTo>
                    <a:pt x="132" y="95"/>
                  </a:lnTo>
                  <a:close/>
                </a:path>
              </a:pathLst>
            </a:custGeom>
            <a:grpFill/>
            <a:ln>
              <a:noFill/>
            </a:ln>
          </p:spPr>
          <p:txBody>
            <a:bodyPr vert="horz" wrap="square" lIns="121920" tIns="60960" rIns="121920" bIns="60960" numCol="1" anchor="t" anchorCtr="0" compatLnSpc="1">
              <a:scene3d>
                <a:camera prst="orthographicFront"/>
                <a:lightRig rig="threePt" dir="t"/>
              </a:scene3d>
              <a:sp3d contourW="12700"/>
            </a:bodyPr>
            <a:lstStyle/>
            <a:p>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55" name="Freeform 19"/>
            <p:cNvSpPr>
              <a:spLocks noEditPoints="1"/>
            </p:cNvSpPr>
            <p:nvPr/>
          </p:nvSpPr>
          <p:spPr bwMode="auto">
            <a:xfrm>
              <a:off x="4676776" y="2614613"/>
              <a:ext cx="749300" cy="390525"/>
            </a:xfrm>
            <a:custGeom>
              <a:avLst/>
              <a:gdLst>
                <a:gd name="T0" fmla="*/ 306 w 472"/>
                <a:gd name="T1" fmla="*/ 12 h 246"/>
                <a:gd name="T2" fmla="*/ 0 w 472"/>
                <a:gd name="T3" fmla="*/ 244 h 246"/>
                <a:gd name="T4" fmla="*/ 1 w 472"/>
                <a:gd name="T5" fmla="*/ 246 h 246"/>
                <a:gd name="T6" fmla="*/ 472 w 472"/>
                <a:gd name="T7" fmla="*/ 0 h 246"/>
                <a:gd name="T8" fmla="*/ 307 w 472"/>
                <a:gd name="T9" fmla="*/ 12 h 246"/>
                <a:gd name="T10" fmla="*/ 306 w 472"/>
                <a:gd name="T11" fmla="*/ 12 h 246"/>
                <a:gd name="T12" fmla="*/ 462 w 472"/>
                <a:gd name="T13" fmla="*/ 3 h 246"/>
                <a:gd name="T14" fmla="*/ 12 w 472"/>
                <a:gd name="T15" fmla="*/ 238 h 246"/>
                <a:gd name="T16" fmla="*/ 307 w 472"/>
                <a:gd name="T17" fmla="*/ 14 h 246"/>
                <a:gd name="T18" fmla="*/ 462 w 472"/>
                <a:gd name="T19" fmla="*/ 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246">
                  <a:moveTo>
                    <a:pt x="306" y="12"/>
                  </a:moveTo>
                  <a:lnTo>
                    <a:pt x="0" y="244"/>
                  </a:lnTo>
                  <a:lnTo>
                    <a:pt x="1" y="246"/>
                  </a:lnTo>
                  <a:lnTo>
                    <a:pt x="472" y="0"/>
                  </a:lnTo>
                  <a:lnTo>
                    <a:pt x="307" y="12"/>
                  </a:lnTo>
                  <a:lnTo>
                    <a:pt x="306" y="12"/>
                  </a:lnTo>
                  <a:close/>
                  <a:moveTo>
                    <a:pt x="462" y="3"/>
                  </a:moveTo>
                  <a:lnTo>
                    <a:pt x="12" y="238"/>
                  </a:lnTo>
                  <a:lnTo>
                    <a:pt x="307" y="14"/>
                  </a:lnTo>
                  <a:lnTo>
                    <a:pt x="462" y="3"/>
                  </a:lnTo>
                  <a:close/>
                </a:path>
              </a:pathLst>
            </a:custGeom>
            <a:grpFill/>
            <a:ln>
              <a:noFill/>
            </a:ln>
          </p:spPr>
          <p:txBody>
            <a:bodyPr vert="horz" wrap="square" lIns="121920" tIns="60960" rIns="121920" bIns="60960" numCol="1" anchor="t" anchorCtr="0" compatLnSpc="1">
              <a:scene3d>
                <a:camera prst="orthographicFront"/>
                <a:lightRig rig="threePt" dir="t"/>
              </a:scene3d>
              <a:sp3d contourW="12700"/>
            </a:bodyPr>
            <a:lstStyle/>
            <a:p>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56" name="组合 55"/>
          <p:cNvGrpSpPr/>
          <p:nvPr/>
        </p:nvGrpSpPr>
        <p:grpSpPr>
          <a:xfrm rot="3681175">
            <a:off x="4299295" y="4283316"/>
            <a:ext cx="1087183" cy="959465"/>
            <a:chOff x="5651501" y="654050"/>
            <a:chExt cx="1182688" cy="512763"/>
          </a:xfrm>
          <a:solidFill>
            <a:schemeClr val="accent2"/>
          </a:solidFill>
        </p:grpSpPr>
        <p:sp>
          <p:nvSpPr>
            <p:cNvPr id="57" name="Freeform 14"/>
            <p:cNvSpPr>
              <a:spLocks noEditPoints="1"/>
            </p:cNvSpPr>
            <p:nvPr/>
          </p:nvSpPr>
          <p:spPr bwMode="auto">
            <a:xfrm>
              <a:off x="5659438" y="655638"/>
              <a:ext cx="1173163" cy="511175"/>
            </a:xfrm>
            <a:custGeom>
              <a:avLst/>
              <a:gdLst>
                <a:gd name="T0" fmla="*/ 0 w 739"/>
                <a:gd name="T1" fmla="*/ 211 h 322"/>
                <a:gd name="T2" fmla="*/ 549 w 739"/>
                <a:gd name="T3" fmla="*/ 322 h 322"/>
                <a:gd name="T4" fmla="*/ 738 w 739"/>
                <a:gd name="T5" fmla="*/ 2 h 322"/>
                <a:gd name="T6" fmla="*/ 739 w 739"/>
                <a:gd name="T7" fmla="*/ 0 h 322"/>
                <a:gd name="T8" fmla="*/ 4 w 739"/>
                <a:gd name="T9" fmla="*/ 209 h 322"/>
                <a:gd name="T10" fmla="*/ 0 w 739"/>
                <a:gd name="T11" fmla="*/ 211 h 322"/>
                <a:gd name="T12" fmla="*/ 734 w 739"/>
                <a:gd name="T13" fmla="*/ 3 h 322"/>
                <a:gd name="T14" fmla="*/ 548 w 739"/>
                <a:gd name="T15" fmla="*/ 319 h 322"/>
                <a:gd name="T16" fmla="*/ 9 w 739"/>
                <a:gd name="T17" fmla="*/ 210 h 322"/>
                <a:gd name="T18" fmla="*/ 734 w 739"/>
                <a:gd name="T19" fmla="*/ 3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9" h="322">
                  <a:moveTo>
                    <a:pt x="0" y="211"/>
                  </a:moveTo>
                  <a:lnTo>
                    <a:pt x="549" y="322"/>
                  </a:lnTo>
                  <a:lnTo>
                    <a:pt x="738" y="2"/>
                  </a:lnTo>
                  <a:lnTo>
                    <a:pt x="739" y="0"/>
                  </a:lnTo>
                  <a:lnTo>
                    <a:pt x="4" y="209"/>
                  </a:lnTo>
                  <a:lnTo>
                    <a:pt x="0" y="211"/>
                  </a:lnTo>
                  <a:close/>
                  <a:moveTo>
                    <a:pt x="734" y="3"/>
                  </a:moveTo>
                  <a:lnTo>
                    <a:pt x="548" y="319"/>
                  </a:lnTo>
                  <a:lnTo>
                    <a:pt x="9" y="210"/>
                  </a:lnTo>
                  <a:lnTo>
                    <a:pt x="734" y="3"/>
                  </a:lnTo>
                  <a:close/>
                </a:path>
              </a:pathLst>
            </a:custGeom>
            <a:grpFill/>
            <a:ln>
              <a:noFill/>
            </a:ln>
          </p:spPr>
          <p:txBody>
            <a:bodyPr vert="horz" wrap="square" lIns="121920" tIns="60960" rIns="121920" bIns="60960" numCol="1" anchor="t" anchorCtr="0" compatLnSpc="1">
              <a:scene3d>
                <a:camera prst="orthographicFront"/>
                <a:lightRig rig="threePt" dir="t"/>
              </a:scene3d>
              <a:sp3d contourW="12700"/>
            </a:bodyPr>
            <a:lstStyle/>
            <a:p>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58" name="Freeform 15"/>
            <p:cNvSpPr>
              <a:spLocks noEditPoints="1"/>
            </p:cNvSpPr>
            <p:nvPr/>
          </p:nvSpPr>
          <p:spPr bwMode="auto">
            <a:xfrm>
              <a:off x="5651501" y="657225"/>
              <a:ext cx="1177925" cy="334963"/>
            </a:xfrm>
            <a:custGeom>
              <a:avLst/>
              <a:gdLst>
                <a:gd name="T0" fmla="*/ 0 w 742"/>
                <a:gd name="T1" fmla="*/ 211 h 211"/>
                <a:gd name="T2" fmla="*/ 311 w 742"/>
                <a:gd name="T3" fmla="*/ 197 h 211"/>
                <a:gd name="T4" fmla="*/ 311 w 742"/>
                <a:gd name="T5" fmla="*/ 197 h 211"/>
                <a:gd name="T6" fmla="*/ 742 w 742"/>
                <a:gd name="T7" fmla="*/ 2 h 211"/>
                <a:gd name="T8" fmla="*/ 742 w 742"/>
                <a:gd name="T9" fmla="*/ 0 h 211"/>
                <a:gd name="T10" fmla="*/ 0 w 742"/>
                <a:gd name="T11" fmla="*/ 211 h 211"/>
                <a:gd name="T12" fmla="*/ 311 w 742"/>
                <a:gd name="T13" fmla="*/ 195 h 211"/>
                <a:gd name="T14" fmla="*/ 19 w 742"/>
                <a:gd name="T15" fmla="*/ 208 h 211"/>
                <a:gd name="T16" fmla="*/ 728 w 742"/>
                <a:gd name="T17" fmla="*/ 6 h 211"/>
                <a:gd name="T18" fmla="*/ 311 w 742"/>
                <a:gd name="T19" fmla="*/ 195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2" h="211">
                  <a:moveTo>
                    <a:pt x="0" y="211"/>
                  </a:moveTo>
                  <a:lnTo>
                    <a:pt x="311" y="197"/>
                  </a:lnTo>
                  <a:lnTo>
                    <a:pt x="311" y="197"/>
                  </a:lnTo>
                  <a:lnTo>
                    <a:pt x="742" y="2"/>
                  </a:lnTo>
                  <a:lnTo>
                    <a:pt x="742" y="0"/>
                  </a:lnTo>
                  <a:lnTo>
                    <a:pt x="0" y="211"/>
                  </a:lnTo>
                  <a:close/>
                  <a:moveTo>
                    <a:pt x="311" y="195"/>
                  </a:moveTo>
                  <a:lnTo>
                    <a:pt x="19" y="208"/>
                  </a:lnTo>
                  <a:lnTo>
                    <a:pt x="728" y="6"/>
                  </a:lnTo>
                  <a:lnTo>
                    <a:pt x="311" y="195"/>
                  </a:lnTo>
                  <a:close/>
                </a:path>
              </a:pathLst>
            </a:custGeom>
            <a:grpFill/>
            <a:ln>
              <a:noFill/>
            </a:ln>
          </p:spPr>
          <p:txBody>
            <a:bodyPr vert="horz" wrap="square" lIns="121920" tIns="60960" rIns="121920" bIns="60960" numCol="1" anchor="t" anchorCtr="0" compatLnSpc="1">
              <a:scene3d>
                <a:camera prst="orthographicFront"/>
                <a:lightRig rig="threePt" dir="t"/>
              </a:scene3d>
              <a:sp3d contourW="12700"/>
            </a:bodyPr>
            <a:lstStyle/>
            <a:p>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59" name="Freeform 16"/>
            <p:cNvSpPr>
              <a:spLocks noEditPoints="1"/>
            </p:cNvSpPr>
            <p:nvPr/>
          </p:nvSpPr>
          <p:spPr bwMode="auto">
            <a:xfrm>
              <a:off x="6140451" y="654050"/>
              <a:ext cx="693738" cy="512763"/>
            </a:xfrm>
            <a:custGeom>
              <a:avLst/>
              <a:gdLst>
                <a:gd name="T0" fmla="*/ 0 w 437"/>
                <a:gd name="T1" fmla="*/ 198 h 323"/>
                <a:gd name="T2" fmla="*/ 246 w 437"/>
                <a:gd name="T3" fmla="*/ 323 h 323"/>
                <a:gd name="T4" fmla="*/ 437 w 437"/>
                <a:gd name="T5" fmla="*/ 0 h 323"/>
                <a:gd name="T6" fmla="*/ 2 w 437"/>
                <a:gd name="T7" fmla="*/ 197 h 323"/>
                <a:gd name="T8" fmla="*/ 0 w 437"/>
                <a:gd name="T9" fmla="*/ 198 h 323"/>
                <a:gd name="T10" fmla="*/ 431 w 437"/>
                <a:gd name="T11" fmla="*/ 5 h 323"/>
                <a:gd name="T12" fmla="*/ 245 w 437"/>
                <a:gd name="T13" fmla="*/ 320 h 323"/>
                <a:gd name="T14" fmla="*/ 5 w 437"/>
                <a:gd name="T15" fmla="*/ 198 h 323"/>
                <a:gd name="T16" fmla="*/ 431 w 437"/>
                <a:gd name="T17" fmla="*/ 5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7" h="323">
                  <a:moveTo>
                    <a:pt x="0" y="198"/>
                  </a:moveTo>
                  <a:lnTo>
                    <a:pt x="246" y="323"/>
                  </a:lnTo>
                  <a:lnTo>
                    <a:pt x="437" y="0"/>
                  </a:lnTo>
                  <a:lnTo>
                    <a:pt x="2" y="197"/>
                  </a:lnTo>
                  <a:lnTo>
                    <a:pt x="0" y="198"/>
                  </a:lnTo>
                  <a:close/>
                  <a:moveTo>
                    <a:pt x="431" y="5"/>
                  </a:moveTo>
                  <a:lnTo>
                    <a:pt x="245" y="320"/>
                  </a:lnTo>
                  <a:lnTo>
                    <a:pt x="5" y="198"/>
                  </a:lnTo>
                  <a:lnTo>
                    <a:pt x="431" y="5"/>
                  </a:lnTo>
                  <a:close/>
                </a:path>
              </a:pathLst>
            </a:custGeom>
            <a:grpFill/>
            <a:ln>
              <a:noFill/>
            </a:ln>
          </p:spPr>
          <p:txBody>
            <a:bodyPr vert="horz" wrap="square" lIns="121920" tIns="60960" rIns="121920" bIns="60960" numCol="1" anchor="t" anchorCtr="0" compatLnSpc="1">
              <a:scene3d>
                <a:camera prst="orthographicFront"/>
                <a:lightRig rig="threePt" dir="t"/>
              </a:scene3d>
              <a:sp3d contourW="12700"/>
            </a:bodyPr>
            <a:lstStyle/>
            <a:p>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grpSp>
      <p:sp>
        <p:nvSpPr>
          <p:cNvPr id="60" name="文本框 66"/>
          <p:cNvSpPr txBox="1">
            <a:spLocks noChangeArrowheads="1"/>
          </p:cNvSpPr>
          <p:nvPr/>
        </p:nvSpPr>
        <p:spPr bwMode="auto">
          <a:xfrm>
            <a:off x="1202267" y="3613105"/>
            <a:ext cx="457835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threePt" dir="t"/>
            </a:scene3d>
            <a:sp3d contourW="12700"/>
          </a:bodyPr>
          <a:lstStyle>
            <a:defPPr>
              <a:defRPr lang="zh-CN"/>
            </a:defPPr>
            <a:lvl1pPr eaLnBrk="1" hangingPunct="1">
              <a:lnSpc>
                <a:spcPts val="900"/>
              </a:lnSpc>
              <a:defRPr sz="600">
                <a:solidFill>
                  <a:schemeClr val="bg1"/>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nSpc>
                <a:spcPct val="100000"/>
              </a:lnSpc>
            </a:pPr>
            <a:r>
              <a:rPr lang="en-US" altLang="zh-CN" sz="11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this is a sample text. insert your desired text here. Again. this is a dummy text. enter your own text here. this is a sample text. insert your desired text here. Again. this is a dummy text. enter your own text here</a:t>
            </a:r>
            <a:endParaRPr lang="zh-CN" altLang="en-US" sz="11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61" name="文本框 60"/>
          <p:cNvSpPr txBox="1">
            <a:spLocks noChangeArrowheads="1"/>
          </p:cNvSpPr>
          <p:nvPr/>
        </p:nvSpPr>
        <p:spPr bwMode="auto">
          <a:xfrm>
            <a:off x="1191685" y="3159435"/>
            <a:ext cx="3825086"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dirty="0">
                <a:solidFill>
                  <a:schemeClr val="tx1">
                    <a:lumMod val="65000"/>
                    <a:lumOff val="35000"/>
                  </a:schemeClr>
                </a:solidFill>
                <a:latin typeface="inpin heiti" panose="00000500000000000000" pitchFamily="2" charset="-122"/>
                <a:ea typeface="inpin heiti" panose="00000500000000000000" pitchFamily="2" charset="-122"/>
                <a:cs typeface="Arial" panose="020B0604020202020204" pitchFamily="34" charset="0"/>
                <a:sym typeface="inpin heiti" panose="00000500000000000000" pitchFamily="2" charset="-122"/>
              </a:rPr>
              <a:t>Click To </a:t>
            </a:r>
            <a:r>
              <a:rPr lang="en-US" altLang="zh-CN" sz="2665" b="1" dirty="0">
                <a:solidFill>
                  <a:schemeClr val="tx1">
                    <a:lumMod val="65000"/>
                    <a:lumOff val="35000"/>
                  </a:schemeClr>
                </a:solidFill>
                <a:latin typeface="inpin heiti" panose="00000500000000000000" pitchFamily="2" charset="-122"/>
                <a:ea typeface="inpin heiti" panose="00000500000000000000" pitchFamily="2" charset="-122"/>
                <a:cs typeface="Arial" panose="020B0604020202020204" pitchFamily="34" charset="0"/>
                <a:sym typeface="inpin heiti" panose="00000500000000000000" pitchFamily="2" charset="-122"/>
              </a:rPr>
              <a:t>Add Title In Here</a:t>
            </a:r>
            <a:endParaRPr lang="zh-CN" altLang="en-US" sz="2665" b="1" dirty="0">
              <a:solidFill>
                <a:schemeClr val="tx1">
                  <a:lumMod val="65000"/>
                  <a:lumOff val="35000"/>
                </a:schemeClr>
              </a:solidFill>
              <a:latin typeface="inpin heiti" panose="00000500000000000000" pitchFamily="2" charset="-122"/>
              <a:ea typeface="inpin heiti" panose="00000500000000000000" pitchFamily="2" charset="-122"/>
              <a:cs typeface="Arial" panose="020B0604020202020204" pitchFamily="34" charset="0"/>
              <a:sym typeface="inpin heiti" panose="00000500000000000000" pitchFamily="2" charset="-122"/>
            </a:endParaRPr>
          </a:p>
        </p:txBody>
      </p:sp>
      <p:grpSp>
        <p:nvGrpSpPr>
          <p:cNvPr id="62" name="组合 61"/>
          <p:cNvGrpSpPr/>
          <p:nvPr/>
        </p:nvGrpSpPr>
        <p:grpSpPr bwMode="auto">
          <a:xfrm>
            <a:off x="5848351" y="4571959"/>
            <a:ext cx="1593849" cy="1593849"/>
            <a:chOff x="6643415" y="3290246"/>
            <a:chExt cx="1195660" cy="1195660"/>
          </a:xfrm>
        </p:grpSpPr>
        <p:sp>
          <p:nvSpPr>
            <p:cNvPr id="63" name="Oval 289"/>
            <p:cNvSpPr>
              <a:spLocks noChangeArrowheads="1"/>
            </p:cNvSpPr>
            <p:nvPr/>
          </p:nvSpPr>
          <p:spPr bwMode="auto">
            <a:xfrm>
              <a:off x="6643415" y="3290246"/>
              <a:ext cx="1195660" cy="1195660"/>
            </a:xfrm>
            <a:prstGeom prst="ellipse">
              <a:avLst/>
            </a:prstGeom>
            <a:noFill/>
            <a:ln w="3175">
              <a:solidFill>
                <a:schemeClr val="accent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lang="zh-CN" altLang="en-US">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64" name="组合 26"/>
            <p:cNvGrpSpPr/>
            <p:nvPr/>
          </p:nvGrpSpPr>
          <p:grpSpPr bwMode="auto">
            <a:xfrm>
              <a:off x="6784283" y="3488728"/>
              <a:ext cx="938212" cy="614809"/>
              <a:chOff x="4593533" y="1517053"/>
              <a:chExt cx="938212" cy="614809"/>
            </a:xfrm>
          </p:grpSpPr>
          <p:sp>
            <p:nvSpPr>
              <p:cNvPr id="65" name="文本框 64"/>
              <p:cNvSpPr txBox="1"/>
              <p:nvPr/>
            </p:nvSpPr>
            <p:spPr>
              <a:xfrm>
                <a:off x="4721013" y="1517053"/>
                <a:ext cx="520935" cy="500204"/>
              </a:xfrm>
              <a:prstGeom prst="rect">
                <a:avLst/>
              </a:prstGeom>
              <a:noFill/>
            </p:spPr>
            <p:txBody>
              <a:bodyPr wrap="none">
                <a:spAutoFit/>
                <a:scene3d>
                  <a:camera prst="orthographicFront"/>
                  <a:lightRig rig="threePt" dir="t"/>
                </a:scene3d>
                <a:sp3d contourW="12700"/>
              </a:bodyPr>
              <a:lstStyle/>
              <a:p>
                <a:pPr>
                  <a:defRPr/>
                </a:pPr>
                <a:r>
                  <a:rPr lang="en-US" altLang="zh-CN" sz="3735" dirty="0">
                    <a:ln w="38100">
                      <a:noFill/>
                    </a:ln>
                    <a:solidFill>
                      <a:schemeClr val="accent1"/>
                    </a:solidFill>
                    <a:latin typeface="inpin heiti" panose="00000500000000000000" pitchFamily="2" charset="-122"/>
                    <a:ea typeface="inpin heiti" panose="00000500000000000000" pitchFamily="2" charset="-122"/>
                    <a:sym typeface="inpin heiti" panose="00000500000000000000" pitchFamily="2" charset="-122"/>
                  </a:rPr>
                  <a:t>05</a:t>
                </a:r>
                <a:endParaRPr lang="zh-CN" altLang="en-US" sz="3735" dirty="0">
                  <a:ln w="38100">
                    <a:noFill/>
                  </a:ln>
                  <a:solidFill>
                    <a:schemeClr val="accent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66" name="矩形 28"/>
              <p:cNvSpPr>
                <a:spLocks noChangeArrowheads="1"/>
              </p:cNvSpPr>
              <p:nvPr/>
            </p:nvSpPr>
            <p:spPr bwMode="auto">
              <a:xfrm>
                <a:off x="4593533" y="1939409"/>
                <a:ext cx="938212" cy="192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065" dirty="0">
                    <a:solidFill>
                      <a:schemeClr val="tx1">
                        <a:lumMod val="65000"/>
                        <a:lumOff val="35000"/>
                      </a:schemeClr>
                    </a:solidFill>
                    <a:latin typeface="inpin heiti" panose="00000500000000000000" pitchFamily="2" charset="-122"/>
                    <a:ea typeface="inpin heiti" panose="00000500000000000000" pitchFamily="2" charset="-122"/>
                    <a:cs typeface="Arial" panose="020B0604020202020204" pitchFamily="34" charset="0"/>
                    <a:sym typeface="inpin heiti" panose="00000500000000000000" pitchFamily="2" charset="-122"/>
                  </a:rPr>
                  <a:t>Add Title In Here</a:t>
                </a:r>
                <a:endParaRPr lang="zh-CN" altLang="en-US" sz="1065" dirty="0">
                  <a:solidFill>
                    <a:schemeClr val="tx1">
                      <a:lumMod val="65000"/>
                      <a:lumOff val="35000"/>
                    </a:schemeClr>
                  </a:solidFill>
                  <a:latin typeface="inpin heiti" panose="00000500000000000000" pitchFamily="2" charset="-122"/>
                  <a:ea typeface="inpin heiti" panose="00000500000000000000" pitchFamily="2" charset="-122"/>
                  <a:cs typeface="Arial" panose="020B0604020202020204" pitchFamily="34" charset="0"/>
                  <a:sym typeface="inpin heiti" panose="00000500000000000000" pitchFamily="2" charset="-122"/>
                </a:endParaRPr>
              </a:p>
            </p:txBody>
          </p:sp>
        </p:grpSp>
      </p:grpSp>
      <p:grpSp>
        <p:nvGrpSpPr>
          <p:cNvPr id="86" name="组合 85"/>
          <p:cNvGrpSpPr/>
          <p:nvPr/>
        </p:nvGrpSpPr>
        <p:grpSpPr>
          <a:xfrm>
            <a:off x="464457" y="300521"/>
            <a:ext cx="11099571" cy="523220"/>
            <a:chOff x="464457" y="300521"/>
            <a:chExt cx="11099571" cy="523220"/>
          </a:xfrm>
        </p:grpSpPr>
        <p:sp>
          <p:nvSpPr>
            <p:cNvPr id="87" name="箭头: V 形 151"/>
            <p:cNvSpPr/>
            <p:nvPr/>
          </p:nvSpPr>
          <p:spPr>
            <a:xfrm>
              <a:off x="464457" y="362856"/>
              <a:ext cx="361606" cy="37737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88" name="箭头: V 形 152"/>
            <p:cNvSpPr/>
            <p:nvPr/>
          </p:nvSpPr>
          <p:spPr>
            <a:xfrm>
              <a:off x="745335" y="362856"/>
              <a:ext cx="361606" cy="37737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npin heiti" panose="00000500000000000000" pitchFamily="2" charset="-122"/>
                <a:ea typeface="inpin heiti" panose="00000500000000000000" pitchFamily="2" charset="-122"/>
                <a:sym typeface="inpin heiti" panose="00000500000000000000" pitchFamily="2" charset="-122"/>
              </a:endParaRPr>
            </a:p>
          </p:txBody>
        </p:sp>
        <p:cxnSp>
          <p:nvCxnSpPr>
            <p:cNvPr id="89" name="直接连接符 88"/>
            <p:cNvCxnSpPr>
              <a:stCxn id="91" idx="3"/>
            </p:cNvCxnSpPr>
            <p:nvPr/>
          </p:nvCxnSpPr>
          <p:spPr>
            <a:xfrm>
              <a:off x="3528819" y="562131"/>
              <a:ext cx="7526896" cy="39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0" name="组合 89"/>
            <p:cNvGrpSpPr/>
            <p:nvPr/>
          </p:nvGrpSpPr>
          <p:grpSpPr>
            <a:xfrm>
              <a:off x="11239724" y="468469"/>
              <a:ext cx="324304" cy="187323"/>
              <a:chOff x="9419771" y="-562044"/>
              <a:chExt cx="551543" cy="187323"/>
            </a:xfrm>
          </p:grpSpPr>
          <p:cxnSp>
            <p:nvCxnSpPr>
              <p:cNvPr id="92" name="直接连接符 91"/>
              <p:cNvCxnSpPr/>
              <p:nvPr/>
            </p:nvCxnSpPr>
            <p:spPr>
              <a:xfrm>
                <a:off x="9419771" y="-562044"/>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a:off x="9419771" y="-468382"/>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a:off x="9419771" y="-374721"/>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sp>
          <p:nvSpPr>
            <p:cNvPr id="91" name="文本框 90"/>
            <p:cNvSpPr txBox="1"/>
            <p:nvPr/>
          </p:nvSpPr>
          <p:spPr>
            <a:xfrm>
              <a:off x="1189717" y="300521"/>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inpin heiti" panose="00000500000000000000" pitchFamily="2" charset="-122"/>
                  <a:ea typeface="inpin heiti" panose="00000500000000000000" pitchFamily="2" charset="-122"/>
                  <a:sym typeface="inpin heiti" panose="00000500000000000000" pitchFamily="2" charset="-122"/>
                </a:rPr>
                <a:t>明年工作计划</a:t>
              </a:r>
              <a:endParaRPr lang="zh-CN" altLang="en-US" sz="2800" b="1" dirty="0">
                <a:solidFill>
                  <a:schemeClr val="tx1">
                    <a:lumMod val="75000"/>
                    <a:lumOff val="2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60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90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anim calcmode="lin" valueType="num">
                                      <p:cBhvr>
                                        <p:cTn id="13" dur="1000" fill="hold"/>
                                        <p:tgtEl>
                                          <p:spTgt spid="38"/>
                                        </p:tgtEl>
                                        <p:attrNameLst>
                                          <p:attrName>ppt_x</p:attrName>
                                        </p:attrNameLst>
                                      </p:cBhvr>
                                      <p:tavLst>
                                        <p:tav tm="0">
                                          <p:val>
                                            <p:strVal val="#ppt_x"/>
                                          </p:val>
                                        </p:tav>
                                        <p:tav tm="100000">
                                          <p:val>
                                            <p:strVal val="#ppt_x"/>
                                          </p:val>
                                        </p:tav>
                                      </p:tavLst>
                                    </p:anim>
                                    <p:anim calcmode="lin" valueType="num">
                                      <p:cBhvr>
                                        <p:cTn id="14" dur="1000" fill="hold"/>
                                        <p:tgtEl>
                                          <p:spTgt spid="3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10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1000"/>
                                        <p:tgtEl>
                                          <p:spTgt spid="32"/>
                                        </p:tgtEl>
                                      </p:cBhvr>
                                    </p:animEffect>
                                    <p:anim calcmode="lin" valueType="num">
                                      <p:cBhvr>
                                        <p:cTn id="18" dur="1000" fill="hold"/>
                                        <p:tgtEl>
                                          <p:spTgt spid="32"/>
                                        </p:tgtEl>
                                        <p:attrNameLst>
                                          <p:attrName>ppt_x</p:attrName>
                                        </p:attrNameLst>
                                      </p:cBhvr>
                                      <p:tavLst>
                                        <p:tav tm="0">
                                          <p:val>
                                            <p:strVal val="#ppt_x"/>
                                          </p:val>
                                        </p:tav>
                                        <p:tav tm="100000">
                                          <p:val>
                                            <p:strVal val="#ppt_x"/>
                                          </p:val>
                                        </p:tav>
                                      </p:tavLst>
                                    </p:anim>
                                    <p:anim calcmode="lin" valueType="num">
                                      <p:cBhvr>
                                        <p:cTn id="19" dur="1000" fill="hold"/>
                                        <p:tgtEl>
                                          <p:spTgt spid="3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3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1000"/>
                                        <p:tgtEl>
                                          <p:spTgt spid="43"/>
                                        </p:tgtEl>
                                      </p:cBhvr>
                                    </p:animEffect>
                                    <p:anim calcmode="lin" valueType="num">
                                      <p:cBhvr>
                                        <p:cTn id="23" dur="1000" fill="hold"/>
                                        <p:tgtEl>
                                          <p:spTgt spid="43"/>
                                        </p:tgtEl>
                                        <p:attrNameLst>
                                          <p:attrName>ppt_x</p:attrName>
                                        </p:attrNameLst>
                                      </p:cBhvr>
                                      <p:tavLst>
                                        <p:tav tm="0">
                                          <p:val>
                                            <p:strVal val="#ppt_x"/>
                                          </p:val>
                                        </p:tav>
                                        <p:tav tm="100000">
                                          <p:val>
                                            <p:strVal val="#ppt_x"/>
                                          </p:val>
                                        </p:tav>
                                      </p:tavLst>
                                    </p:anim>
                                    <p:anim calcmode="lin" valueType="num">
                                      <p:cBhvr>
                                        <p:cTn id="24" dur="1000" fill="hold"/>
                                        <p:tgtEl>
                                          <p:spTgt spid="43"/>
                                        </p:tgtEl>
                                        <p:attrNameLst>
                                          <p:attrName>ppt_y</p:attrName>
                                        </p:attrNameLst>
                                      </p:cBhvr>
                                      <p:tavLst>
                                        <p:tav tm="0">
                                          <p:val>
                                            <p:strVal val="#ppt_y+.1"/>
                                          </p:val>
                                        </p:tav>
                                        <p:tav tm="100000">
                                          <p:val>
                                            <p:strVal val="#ppt_y"/>
                                          </p:val>
                                        </p:tav>
                                      </p:tavLst>
                                    </p:anim>
                                  </p:childTnLst>
                                </p:cTn>
                              </p:par>
                              <p:par>
                                <p:cTn id="25" presetID="2" presetClass="entr" presetSubtype="8" fill="hold" grpId="0" nodeType="withEffect">
                                  <p:stCondLst>
                                    <p:cond delay="2500"/>
                                  </p:stCondLst>
                                  <p:childTnLst>
                                    <p:set>
                                      <p:cBhvr>
                                        <p:cTn id="26" dur="1" fill="hold">
                                          <p:stCondLst>
                                            <p:cond delay="0"/>
                                          </p:stCondLst>
                                        </p:cTn>
                                        <p:tgtEl>
                                          <p:spTgt spid="61"/>
                                        </p:tgtEl>
                                        <p:attrNameLst>
                                          <p:attrName>style.visibility</p:attrName>
                                        </p:attrNameLst>
                                      </p:cBhvr>
                                      <p:to>
                                        <p:strVal val="visible"/>
                                      </p:to>
                                    </p:set>
                                    <p:anim calcmode="lin" valueType="num">
                                      <p:cBhvr additive="base">
                                        <p:cTn id="27" dur="750" fill="hold"/>
                                        <p:tgtEl>
                                          <p:spTgt spid="61"/>
                                        </p:tgtEl>
                                        <p:attrNameLst>
                                          <p:attrName>ppt_x</p:attrName>
                                        </p:attrNameLst>
                                      </p:cBhvr>
                                      <p:tavLst>
                                        <p:tav tm="0">
                                          <p:val>
                                            <p:strVal val="0-#ppt_w/2"/>
                                          </p:val>
                                        </p:tav>
                                        <p:tav tm="100000">
                                          <p:val>
                                            <p:strVal val="#ppt_x"/>
                                          </p:val>
                                        </p:tav>
                                      </p:tavLst>
                                    </p:anim>
                                    <p:anim calcmode="lin" valueType="num">
                                      <p:cBhvr additive="base">
                                        <p:cTn id="28" dur="750" fill="hold"/>
                                        <p:tgtEl>
                                          <p:spTgt spid="61"/>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2800"/>
                                  </p:stCondLst>
                                  <p:childTnLst>
                                    <p:set>
                                      <p:cBhvr>
                                        <p:cTn id="30" dur="1" fill="hold">
                                          <p:stCondLst>
                                            <p:cond delay="0"/>
                                          </p:stCondLst>
                                        </p:cTn>
                                        <p:tgtEl>
                                          <p:spTgt spid="60"/>
                                        </p:tgtEl>
                                        <p:attrNameLst>
                                          <p:attrName>style.visibility</p:attrName>
                                        </p:attrNameLst>
                                      </p:cBhvr>
                                      <p:to>
                                        <p:strVal val="visible"/>
                                      </p:to>
                                    </p:set>
                                    <p:anim calcmode="lin" valueType="num">
                                      <p:cBhvr additive="base">
                                        <p:cTn id="31" dur="750" fill="hold"/>
                                        <p:tgtEl>
                                          <p:spTgt spid="60"/>
                                        </p:tgtEl>
                                        <p:attrNameLst>
                                          <p:attrName>ppt_x</p:attrName>
                                        </p:attrNameLst>
                                      </p:cBhvr>
                                      <p:tavLst>
                                        <p:tav tm="0">
                                          <p:val>
                                            <p:strVal val="0-#ppt_w/2"/>
                                          </p:val>
                                        </p:tav>
                                        <p:tav tm="100000">
                                          <p:val>
                                            <p:strVal val="#ppt_x"/>
                                          </p:val>
                                        </p:tav>
                                      </p:tavLst>
                                    </p:anim>
                                    <p:anim calcmode="lin" valueType="num">
                                      <p:cBhvr additive="base">
                                        <p:cTn id="32" dur="750" fill="hold"/>
                                        <p:tgtEl>
                                          <p:spTgt spid="60"/>
                                        </p:tgtEl>
                                        <p:attrNameLst>
                                          <p:attrName>ppt_y</p:attrName>
                                        </p:attrNameLst>
                                      </p:cBhvr>
                                      <p:tavLst>
                                        <p:tav tm="0">
                                          <p:val>
                                            <p:strVal val="#ppt_y"/>
                                          </p:val>
                                        </p:tav>
                                        <p:tav tm="100000">
                                          <p:val>
                                            <p:strVal val="#ppt_y"/>
                                          </p:val>
                                        </p:tav>
                                      </p:tavLst>
                                    </p:anim>
                                  </p:childTnLst>
                                </p:cTn>
                              </p:par>
                              <p:par>
                                <p:cTn id="33" presetID="35" presetClass="entr" presetSubtype="0" fill="hold" nodeType="with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fade">
                                      <p:cBhvr>
                                        <p:cTn id="35" dur="4900"/>
                                        <p:tgtEl>
                                          <p:spTgt spid="56"/>
                                        </p:tgtEl>
                                      </p:cBhvr>
                                    </p:animEffect>
                                    <p:anim calcmode="lin" valueType="num">
                                      <p:cBhvr>
                                        <p:cTn id="36" dur="4900" fill="hold"/>
                                        <p:tgtEl>
                                          <p:spTgt spid="56"/>
                                        </p:tgtEl>
                                        <p:attrNameLst>
                                          <p:attrName>style.rotation</p:attrName>
                                        </p:attrNameLst>
                                      </p:cBhvr>
                                      <p:tavLst>
                                        <p:tav tm="0">
                                          <p:val>
                                            <p:fltVal val="720"/>
                                          </p:val>
                                        </p:tav>
                                        <p:tav tm="100000">
                                          <p:val>
                                            <p:fltVal val="0"/>
                                          </p:val>
                                        </p:tav>
                                      </p:tavLst>
                                    </p:anim>
                                    <p:anim calcmode="lin" valueType="num">
                                      <p:cBhvr>
                                        <p:cTn id="37" dur="4900" fill="hold"/>
                                        <p:tgtEl>
                                          <p:spTgt spid="56"/>
                                        </p:tgtEl>
                                        <p:attrNameLst>
                                          <p:attrName>ppt_h</p:attrName>
                                        </p:attrNameLst>
                                      </p:cBhvr>
                                      <p:tavLst>
                                        <p:tav tm="0">
                                          <p:val>
                                            <p:fltVal val="0"/>
                                          </p:val>
                                        </p:tav>
                                        <p:tav tm="100000">
                                          <p:val>
                                            <p:strVal val="#ppt_h"/>
                                          </p:val>
                                        </p:tav>
                                      </p:tavLst>
                                    </p:anim>
                                    <p:anim calcmode="lin" valueType="num">
                                      <p:cBhvr>
                                        <p:cTn id="38" dur="4900" fill="hold"/>
                                        <p:tgtEl>
                                          <p:spTgt spid="56"/>
                                        </p:tgtEl>
                                        <p:attrNameLst>
                                          <p:attrName>ppt_w</p:attrName>
                                        </p:attrNameLst>
                                      </p:cBhvr>
                                      <p:tavLst>
                                        <p:tav tm="0">
                                          <p:val>
                                            <p:fltVal val="0"/>
                                          </p:val>
                                        </p:tav>
                                        <p:tav tm="100000">
                                          <p:val>
                                            <p:strVal val="#ppt_w"/>
                                          </p:val>
                                        </p:tav>
                                      </p:tavLst>
                                    </p:anim>
                                  </p:childTnLst>
                                </p:cTn>
                              </p:par>
                              <p:par>
                                <p:cTn id="39" presetID="35" presetClass="entr" presetSubtype="0" fill="hold" nodeType="withEffect">
                                  <p:stCondLst>
                                    <p:cond delay="110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5300"/>
                                        <p:tgtEl>
                                          <p:spTgt spid="52"/>
                                        </p:tgtEl>
                                      </p:cBhvr>
                                    </p:animEffect>
                                    <p:anim calcmode="lin" valueType="num">
                                      <p:cBhvr>
                                        <p:cTn id="42" dur="5300" fill="hold"/>
                                        <p:tgtEl>
                                          <p:spTgt spid="52"/>
                                        </p:tgtEl>
                                        <p:attrNameLst>
                                          <p:attrName>style.rotation</p:attrName>
                                        </p:attrNameLst>
                                      </p:cBhvr>
                                      <p:tavLst>
                                        <p:tav tm="0">
                                          <p:val>
                                            <p:fltVal val="720"/>
                                          </p:val>
                                        </p:tav>
                                        <p:tav tm="100000">
                                          <p:val>
                                            <p:fltVal val="0"/>
                                          </p:val>
                                        </p:tav>
                                      </p:tavLst>
                                    </p:anim>
                                    <p:anim calcmode="lin" valueType="num">
                                      <p:cBhvr>
                                        <p:cTn id="43" dur="5300" fill="hold"/>
                                        <p:tgtEl>
                                          <p:spTgt spid="52"/>
                                        </p:tgtEl>
                                        <p:attrNameLst>
                                          <p:attrName>ppt_h</p:attrName>
                                        </p:attrNameLst>
                                      </p:cBhvr>
                                      <p:tavLst>
                                        <p:tav tm="0">
                                          <p:val>
                                            <p:fltVal val="0"/>
                                          </p:val>
                                        </p:tav>
                                        <p:tav tm="100000">
                                          <p:val>
                                            <p:strVal val="#ppt_h"/>
                                          </p:val>
                                        </p:tav>
                                      </p:tavLst>
                                    </p:anim>
                                    <p:anim calcmode="lin" valueType="num">
                                      <p:cBhvr>
                                        <p:cTn id="44" dur="5300" fill="hold"/>
                                        <p:tgtEl>
                                          <p:spTgt spid="52"/>
                                        </p:tgtEl>
                                        <p:attrNameLst>
                                          <p:attrName>ppt_w</p:attrName>
                                        </p:attrNameLst>
                                      </p:cBhvr>
                                      <p:tavLst>
                                        <p:tav tm="0">
                                          <p:val>
                                            <p:fltVal val="0"/>
                                          </p:val>
                                        </p:tav>
                                        <p:tav tm="100000">
                                          <p:val>
                                            <p:strVal val="#ppt_w"/>
                                          </p:val>
                                        </p:tav>
                                      </p:tavLst>
                                    </p:anim>
                                  </p:childTnLst>
                                </p:cTn>
                              </p:par>
                              <p:par>
                                <p:cTn id="45" presetID="35" presetClass="entr" presetSubtype="0" fill="hold" nodeType="with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fade">
                                      <p:cBhvr>
                                        <p:cTn id="47" dur="5900"/>
                                        <p:tgtEl>
                                          <p:spTgt spid="48"/>
                                        </p:tgtEl>
                                      </p:cBhvr>
                                    </p:animEffect>
                                    <p:anim calcmode="lin" valueType="num">
                                      <p:cBhvr>
                                        <p:cTn id="48" dur="5900" fill="hold"/>
                                        <p:tgtEl>
                                          <p:spTgt spid="48"/>
                                        </p:tgtEl>
                                        <p:attrNameLst>
                                          <p:attrName>style.rotation</p:attrName>
                                        </p:attrNameLst>
                                      </p:cBhvr>
                                      <p:tavLst>
                                        <p:tav tm="0">
                                          <p:val>
                                            <p:fltVal val="720"/>
                                          </p:val>
                                        </p:tav>
                                        <p:tav tm="100000">
                                          <p:val>
                                            <p:fltVal val="0"/>
                                          </p:val>
                                        </p:tav>
                                      </p:tavLst>
                                    </p:anim>
                                    <p:anim calcmode="lin" valueType="num">
                                      <p:cBhvr>
                                        <p:cTn id="49" dur="5900" fill="hold"/>
                                        <p:tgtEl>
                                          <p:spTgt spid="48"/>
                                        </p:tgtEl>
                                        <p:attrNameLst>
                                          <p:attrName>ppt_h</p:attrName>
                                        </p:attrNameLst>
                                      </p:cBhvr>
                                      <p:tavLst>
                                        <p:tav tm="0">
                                          <p:val>
                                            <p:fltVal val="0"/>
                                          </p:val>
                                        </p:tav>
                                        <p:tav tm="100000">
                                          <p:val>
                                            <p:strVal val="#ppt_h"/>
                                          </p:val>
                                        </p:tav>
                                      </p:tavLst>
                                    </p:anim>
                                    <p:anim calcmode="lin" valueType="num">
                                      <p:cBhvr>
                                        <p:cTn id="50" dur="5900" fill="hold"/>
                                        <p:tgtEl>
                                          <p:spTgt spid="48"/>
                                        </p:tgtEl>
                                        <p:attrNameLst>
                                          <p:attrName>ppt_w</p:attrName>
                                        </p:attrNameLst>
                                      </p:cBhvr>
                                      <p:tavLst>
                                        <p:tav tm="0">
                                          <p:val>
                                            <p:fltVal val="0"/>
                                          </p:val>
                                        </p:tav>
                                        <p:tav tm="100000">
                                          <p:val>
                                            <p:strVal val="#ppt_w"/>
                                          </p:val>
                                        </p:tav>
                                      </p:tavLst>
                                    </p:anim>
                                  </p:childTnLst>
                                </p:cTn>
                              </p:par>
                              <p:par>
                                <p:cTn id="51" presetID="42" presetClass="entr" presetSubtype="0" fill="hold" nodeType="withEffect">
                                  <p:stCondLst>
                                    <p:cond delay="130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椭圆 26"/>
          <p:cNvSpPr/>
          <p:nvPr/>
        </p:nvSpPr>
        <p:spPr>
          <a:xfrm>
            <a:off x="4704064" y="1765284"/>
            <a:ext cx="578307" cy="578307"/>
          </a:xfrm>
          <a:prstGeom prst="ellipse">
            <a:avLst/>
          </a:prstGeom>
          <a:solidFill>
            <a:schemeClr val="accent1">
              <a:lumMod val="40000"/>
              <a:lumOff val="60000"/>
              <a:alpha val="35000"/>
            </a:schemeClr>
          </a:solidFill>
          <a:ln w="3175" cap="flat" cmpd="sng" algn="ctr">
            <a:noFill/>
            <a:prstDash val="solid"/>
          </a:ln>
          <a:effectLst/>
        </p:spPr>
        <p:txBody>
          <a:bodyPr anchor="ctr"/>
          <a:lstStyle/>
          <a:p>
            <a:pPr marL="0" marR="0" lvl="0" indent="0" algn="ctr" defTabSz="914400" eaLnBrk="0" fontAlgn="base" latinLnBrk="0" hangingPunct="0">
              <a:lnSpc>
                <a:spcPct val="15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A7A04"/>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28" name="椭圆 27"/>
          <p:cNvSpPr/>
          <p:nvPr/>
        </p:nvSpPr>
        <p:spPr>
          <a:xfrm>
            <a:off x="10603581" y="4427148"/>
            <a:ext cx="410355" cy="410355"/>
          </a:xfrm>
          <a:prstGeom prst="ellipse">
            <a:avLst/>
          </a:prstGeom>
          <a:solidFill>
            <a:schemeClr val="accent1">
              <a:lumMod val="40000"/>
              <a:lumOff val="60000"/>
              <a:alpha val="35000"/>
            </a:schemeClr>
          </a:solidFill>
          <a:ln w="3175" cap="flat" cmpd="sng" algn="ctr">
            <a:noFill/>
            <a:prstDash val="solid"/>
          </a:ln>
          <a:effectLst/>
        </p:spPr>
        <p:txBody>
          <a:bodyPr anchor="ctr"/>
          <a:lstStyle/>
          <a:p>
            <a:pPr marL="0" marR="0" lvl="0" indent="0" algn="ctr" defTabSz="914400" eaLnBrk="0" fontAlgn="base" latinLnBrk="0" hangingPunct="0">
              <a:lnSpc>
                <a:spcPct val="15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A7A04"/>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29" name="椭圆 28"/>
          <p:cNvSpPr/>
          <p:nvPr/>
        </p:nvSpPr>
        <p:spPr>
          <a:xfrm>
            <a:off x="6377517" y="5230284"/>
            <a:ext cx="612563" cy="612563"/>
          </a:xfrm>
          <a:prstGeom prst="ellipse">
            <a:avLst/>
          </a:prstGeom>
          <a:solidFill>
            <a:schemeClr val="accent1">
              <a:lumMod val="40000"/>
              <a:lumOff val="60000"/>
              <a:alpha val="35000"/>
            </a:schemeClr>
          </a:solidFill>
          <a:ln w="3175" cap="flat" cmpd="sng" algn="ctr">
            <a:noFill/>
            <a:prstDash val="solid"/>
          </a:ln>
          <a:effectLst/>
        </p:spPr>
        <p:txBody>
          <a:bodyPr anchor="ctr"/>
          <a:lstStyle/>
          <a:p>
            <a:pPr marL="0" marR="0" lvl="0" indent="0" algn="ctr" defTabSz="914400" eaLnBrk="0" fontAlgn="base" latinLnBrk="0" hangingPunct="0">
              <a:lnSpc>
                <a:spcPct val="15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A7A04"/>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30" name="椭圆 29"/>
          <p:cNvSpPr/>
          <p:nvPr/>
        </p:nvSpPr>
        <p:spPr>
          <a:xfrm>
            <a:off x="1845735" y="4881035"/>
            <a:ext cx="625685" cy="625685"/>
          </a:xfrm>
          <a:prstGeom prst="ellipse">
            <a:avLst/>
          </a:prstGeom>
          <a:solidFill>
            <a:schemeClr val="accent1">
              <a:lumMod val="40000"/>
              <a:lumOff val="60000"/>
              <a:alpha val="35000"/>
            </a:schemeClr>
          </a:solidFill>
          <a:ln w="3175" cap="flat" cmpd="sng" algn="ctr">
            <a:noFill/>
            <a:prstDash val="solid"/>
          </a:ln>
          <a:effectLst/>
        </p:spPr>
        <p:txBody>
          <a:bodyPr anchor="ctr"/>
          <a:lstStyle/>
          <a:p>
            <a:pPr marL="0" marR="0" lvl="0" indent="0" algn="ctr" defTabSz="914400" eaLnBrk="0" fontAlgn="base" latinLnBrk="0" hangingPunct="0">
              <a:lnSpc>
                <a:spcPct val="15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A7A04"/>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31" name="组合 30"/>
          <p:cNvGrpSpPr/>
          <p:nvPr/>
        </p:nvGrpSpPr>
        <p:grpSpPr>
          <a:xfrm>
            <a:off x="875635" y="1866235"/>
            <a:ext cx="2810149" cy="2810149"/>
            <a:chOff x="656726" y="1399676"/>
            <a:chExt cx="2107612" cy="2107612"/>
          </a:xfrm>
        </p:grpSpPr>
        <p:sp>
          <p:nvSpPr>
            <p:cNvPr id="32" name="椭圆 31"/>
            <p:cNvSpPr/>
            <p:nvPr/>
          </p:nvSpPr>
          <p:spPr>
            <a:xfrm>
              <a:off x="656726" y="1399676"/>
              <a:ext cx="2107612" cy="2107612"/>
            </a:xfrm>
            <a:prstGeom prst="ellipse">
              <a:avLst/>
            </a:prstGeom>
            <a:noFill/>
            <a:ln w="3175" cap="flat" cmpd="sng" algn="ctr">
              <a:solidFill>
                <a:schemeClr val="tx1">
                  <a:lumMod val="75000"/>
                  <a:lumOff val="25000"/>
                  <a:alpha val="30000"/>
                </a:schemeClr>
              </a:solidFill>
              <a:prstDash val="solid"/>
            </a:ln>
            <a:effectLst/>
          </p:spPr>
          <p:txBody>
            <a:bodyPr anchor="ctr">
              <a:scene3d>
                <a:camera prst="orthographicFront"/>
                <a:lightRig rig="threePt" dir="t"/>
              </a:scene3d>
              <a:sp3d contourW="12700"/>
            </a:bodyPr>
            <a:lstStyle/>
            <a:p>
              <a:pPr marL="0" marR="0" lvl="0" indent="0" algn="ctr" defTabSz="914400" eaLnBrk="0" fontAlgn="base" latinLnBrk="0" hangingPunct="0">
                <a:spcBef>
                  <a:spcPct val="0"/>
                </a:spcBef>
                <a:spcAft>
                  <a:spcPct val="0"/>
                </a:spcAft>
                <a:buClrTx/>
                <a:buSzTx/>
                <a:buFontTx/>
                <a:buNone/>
                <a:defRPr/>
              </a:pPr>
              <a:endParaRPr kumimoji="0" lang="zh-CN" altLang="en-US" sz="2400" b="0" i="0" u="none" strike="noStrike" kern="0" cap="none" spc="0" normalizeH="0" baseline="0" noProof="0">
                <a:ln>
                  <a:noFill/>
                </a:ln>
                <a:solidFill>
                  <a:schemeClr val="tx1">
                    <a:lumMod val="65000"/>
                    <a:lumOff val="35000"/>
                  </a:schemeClr>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33" name="Freeform 9"/>
            <p:cNvSpPr>
              <a:spLocks noEditPoints="1"/>
            </p:cNvSpPr>
            <p:nvPr/>
          </p:nvSpPr>
          <p:spPr bwMode="auto">
            <a:xfrm>
              <a:off x="1407670" y="1704851"/>
              <a:ext cx="606120" cy="664970"/>
            </a:xfrm>
            <a:custGeom>
              <a:avLst/>
              <a:gdLst>
                <a:gd name="T0" fmla="*/ 658813 w 2210"/>
                <a:gd name="T1" fmla="*/ 411007 h 2427"/>
                <a:gd name="T2" fmla="*/ 658813 w 2210"/>
                <a:gd name="T3" fmla="*/ 408329 h 2427"/>
                <a:gd name="T4" fmla="*/ 657024 w 2210"/>
                <a:gd name="T5" fmla="*/ 388388 h 2427"/>
                <a:gd name="T6" fmla="*/ 434936 w 2210"/>
                <a:gd name="T7" fmla="*/ 79166 h 2427"/>
                <a:gd name="T8" fmla="*/ 410789 w 2210"/>
                <a:gd name="T9" fmla="*/ 93451 h 2427"/>
                <a:gd name="T10" fmla="*/ 618867 w 2210"/>
                <a:gd name="T11" fmla="*/ 333329 h 2427"/>
                <a:gd name="T12" fmla="*/ 487104 w 2210"/>
                <a:gd name="T13" fmla="*/ 359817 h 2427"/>
                <a:gd name="T14" fmla="*/ 331195 w 2210"/>
                <a:gd name="T15" fmla="*/ 359817 h 2427"/>
                <a:gd name="T16" fmla="*/ 175286 w 2210"/>
                <a:gd name="T17" fmla="*/ 359817 h 2427"/>
                <a:gd name="T18" fmla="*/ 37263 w 2210"/>
                <a:gd name="T19" fmla="*/ 338389 h 2427"/>
                <a:gd name="T20" fmla="*/ 328512 w 2210"/>
                <a:gd name="T21" fmla="*/ 94047 h 2427"/>
                <a:gd name="T22" fmla="*/ 344908 w 2210"/>
                <a:gd name="T23" fmla="*/ 15774 h 2427"/>
                <a:gd name="T24" fmla="*/ 312116 w 2210"/>
                <a:gd name="T25" fmla="*/ 15774 h 2427"/>
                <a:gd name="T26" fmla="*/ 298 w 2210"/>
                <a:gd name="T27" fmla="*/ 388388 h 2427"/>
                <a:gd name="T28" fmla="*/ 0 w 2210"/>
                <a:gd name="T29" fmla="*/ 411007 h 2427"/>
                <a:gd name="T30" fmla="*/ 34282 w 2210"/>
                <a:gd name="T31" fmla="*/ 413090 h 2427"/>
                <a:gd name="T32" fmla="*/ 97182 w 2210"/>
                <a:gd name="T33" fmla="*/ 346127 h 2427"/>
                <a:gd name="T34" fmla="*/ 159486 w 2210"/>
                <a:gd name="T35" fmla="*/ 411900 h 2427"/>
                <a:gd name="T36" fmla="*/ 159486 w 2210"/>
                <a:gd name="T37" fmla="*/ 412793 h 2427"/>
                <a:gd name="T38" fmla="*/ 159486 w 2210"/>
                <a:gd name="T39" fmla="*/ 413090 h 2427"/>
                <a:gd name="T40" fmla="*/ 191086 w 2210"/>
                <a:gd name="T41" fmla="*/ 413090 h 2427"/>
                <a:gd name="T42" fmla="*/ 191086 w 2210"/>
                <a:gd name="T43" fmla="*/ 412793 h 2427"/>
                <a:gd name="T44" fmla="*/ 190787 w 2210"/>
                <a:gd name="T45" fmla="*/ 411602 h 2427"/>
                <a:gd name="T46" fmla="*/ 253390 w 2210"/>
                <a:gd name="T47" fmla="*/ 346127 h 2427"/>
                <a:gd name="T48" fmla="*/ 314203 w 2210"/>
                <a:gd name="T49" fmla="*/ 604160 h 2427"/>
                <a:gd name="T50" fmla="*/ 246533 w 2210"/>
                <a:gd name="T51" fmla="*/ 689575 h 2427"/>
                <a:gd name="T52" fmla="*/ 156207 w 2210"/>
                <a:gd name="T53" fmla="*/ 599398 h 2427"/>
                <a:gd name="T54" fmla="*/ 246533 w 2210"/>
                <a:gd name="T55" fmla="*/ 722313 h 2427"/>
                <a:gd name="T56" fmla="*/ 346995 w 2210"/>
                <a:gd name="T57" fmla="*/ 607731 h 2427"/>
                <a:gd name="T58" fmla="*/ 409299 w 2210"/>
                <a:gd name="T59" fmla="*/ 346127 h 2427"/>
                <a:gd name="T60" fmla="*/ 471603 w 2210"/>
                <a:gd name="T61" fmla="*/ 411602 h 2427"/>
                <a:gd name="T62" fmla="*/ 471603 w 2210"/>
                <a:gd name="T63" fmla="*/ 412793 h 2427"/>
                <a:gd name="T64" fmla="*/ 471603 w 2210"/>
                <a:gd name="T65" fmla="*/ 413090 h 2427"/>
                <a:gd name="T66" fmla="*/ 502904 w 2210"/>
                <a:gd name="T67" fmla="*/ 413090 h 2427"/>
                <a:gd name="T68" fmla="*/ 502904 w 2210"/>
                <a:gd name="T69" fmla="*/ 412793 h 2427"/>
                <a:gd name="T70" fmla="*/ 502904 w 2210"/>
                <a:gd name="T71" fmla="*/ 411900 h 2427"/>
                <a:gd name="T72" fmla="*/ 565208 w 2210"/>
                <a:gd name="T73" fmla="*/ 346127 h 2427"/>
                <a:gd name="T74" fmla="*/ 626021 w 2210"/>
                <a:gd name="T75" fmla="*/ 411007 h 2427"/>
                <a:gd name="T76" fmla="*/ 626021 w 2210"/>
                <a:gd name="T77" fmla="*/ 411007 h 2427"/>
                <a:gd name="T78" fmla="*/ 658813 w 2210"/>
                <a:gd name="T79" fmla="*/ 413090 h 2427"/>
                <a:gd name="T80" fmla="*/ 658813 w 2210"/>
                <a:gd name="T81" fmla="*/ 411602 h 2427"/>
                <a:gd name="T82" fmla="*/ 658813 w 2210"/>
                <a:gd name="T83" fmla="*/ 411007 h 242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210" h="2427">
                  <a:moveTo>
                    <a:pt x="2210" y="1381"/>
                  </a:moveTo>
                  <a:cubicBezTo>
                    <a:pt x="2210" y="1381"/>
                    <a:pt x="2210" y="1381"/>
                    <a:pt x="2210" y="1381"/>
                  </a:cubicBezTo>
                  <a:cubicBezTo>
                    <a:pt x="2210" y="1381"/>
                    <a:pt x="2210" y="1381"/>
                    <a:pt x="2210" y="1381"/>
                  </a:cubicBezTo>
                  <a:cubicBezTo>
                    <a:pt x="2210" y="1379"/>
                    <a:pt x="2210" y="1376"/>
                    <a:pt x="2210" y="1372"/>
                  </a:cubicBezTo>
                  <a:cubicBezTo>
                    <a:pt x="2209" y="1363"/>
                    <a:pt x="2208" y="1354"/>
                    <a:pt x="2207" y="1345"/>
                  </a:cubicBezTo>
                  <a:cubicBezTo>
                    <a:pt x="2205" y="1328"/>
                    <a:pt x="2204" y="1310"/>
                    <a:pt x="2204" y="1305"/>
                  </a:cubicBezTo>
                  <a:cubicBezTo>
                    <a:pt x="2204" y="823"/>
                    <a:pt x="1894" y="413"/>
                    <a:pt x="1462" y="264"/>
                  </a:cubicBezTo>
                  <a:cubicBezTo>
                    <a:pt x="1461" y="265"/>
                    <a:pt x="1460" y="265"/>
                    <a:pt x="1459" y="266"/>
                  </a:cubicBezTo>
                  <a:cubicBezTo>
                    <a:pt x="1451" y="262"/>
                    <a:pt x="1442" y="259"/>
                    <a:pt x="1433" y="259"/>
                  </a:cubicBezTo>
                  <a:cubicBezTo>
                    <a:pt x="1402" y="259"/>
                    <a:pt x="1378" y="284"/>
                    <a:pt x="1378" y="314"/>
                  </a:cubicBezTo>
                  <a:cubicBezTo>
                    <a:pt x="1378" y="343"/>
                    <a:pt x="1400" y="367"/>
                    <a:pt x="1428" y="369"/>
                  </a:cubicBezTo>
                  <a:cubicBezTo>
                    <a:pt x="1758" y="484"/>
                    <a:pt x="2009" y="769"/>
                    <a:pt x="2076" y="1120"/>
                  </a:cubicBezTo>
                  <a:cubicBezTo>
                    <a:pt x="2025" y="1081"/>
                    <a:pt x="1963" y="1058"/>
                    <a:pt x="1896" y="1058"/>
                  </a:cubicBezTo>
                  <a:cubicBezTo>
                    <a:pt x="1787" y="1058"/>
                    <a:pt x="1691" y="1119"/>
                    <a:pt x="1634" y="1209"/>
                  </a:cubicBezTo>
                  <a:cubicBezTo>
                    <a:pt x="1578" y="1119"/>
                    <a:pt x="1482" y="1058"/>
                    <a:pt x="1373" y="1058"/>
                  </a:cubicBezTo>
                  <a:cubicBezTo>
                    <a:pt x="1264" y="1058"/>
                    <a:pt x="1167" y="1119"/>
                    <a:pt x="1111" y="1209"/>
                  </a:cubicBezTo>
                  <a:cubicBezTo>
                    <a:pt x="1055" y="1119"/>
                    <a:pt x="959" y="1058"/>
                    <a:pt x="850" y="1058"/>
                  </a:cubicBezTo>
                  <a:cubicBezTo>
                    <a:pt x="740" y="1058"/>
                    <a:pt x="644" y="1119"/>
                    <a:pt x="588" y="1209"/>
                  </a:cubicBezTo>
                  <a:cubicBezTo>
                    <a:pt x="532" y="1119"/>
                    <a:pt x="436" y="1058"/>
                    <a:pt x="326" y="1058"/>
                  </a:cubicBezTo>
                  <a:cubicBezTo>
                    <a:pt x="250" y="1058"/>
                    <a:pt x="180" y="1088"/>
                    <a:pt x="125" y="1137"/>
                  </a:cubicBezTo>
                  <a:cubicBezTo>
                    <a:pt x="205" y="675"/>
                    <a:pt x="604" y="322"/>
                    <a:pt x="1087" y="314"/>
                  </a:cubicBezTo>
                  <a:cubicBezTo>
                    <a:pt x="1091" y="316"/>
                    <a:pt x="1096" y="316"/>
                    <a:pt x="1102" y="316"/>
                  </a:cubicBezTo>
                  <a:cubicBezTo>
                    <a:pt x="1141" y="316"/>
                    <a:pt x="1157" y="284"/>
                    <a:pt x="1157" y="245"/>
                  </a:cubicBezTo>
                  <a:cubicBezTo>
                    <a:pt x="1157" y="53"/>
                    <a:pt x="1157" y="53"/>
                    <a:pt x="1157" y="53"/>
                  </a:cubicBezTo>
                  <a:cubicBezTo>
                    <a:pt x="1157" y="22"/>
                    <a:pt x="1134" y="0"/>
                    <a:pt x="1102" y="0"/>
                  </a:cubicBezTo>
                  <a:cubicBezTo>
                    <a:pt x="1078" y="0"/>
                    <a:pt x="1047" y="20"/>
                    <a:pt x="1047" y="53"/>
                  </a:cubicBezTo>
                  <a:cubicBezTo>
                    <a:pt x="1047" y="205"/>
                    <a:pt x="1047" y="205"/>
                    <a:pt x="1047" y="205"/>
                  </a:cubicBezTo>
                  <a:cubicBezTo>
                    <a:pt x="464" y="234"/>
                    <a:pt x="1" y="716"/>
                    <a:pt x="1" y="1305"/>
                  </a:cubicBezTo>
                  <a:cubicBezTo>
                    <a:pt x="1" y="1312"/>
                    <a:pt x="1" y="1345"/>
                    <a:pt x="1" y="1368"/>
                  </a:cubicBezTo>
                  <a:cubicBezTo>
                    <a:pt x="0" y="1372"/>
                    <a:pt x="0" y="1376"/>
                    <a:pt x="0" y="1381"/>
                  </a:cubicBezTo>
                  <a:cubicBezTo>
                    <a:pt x="0" y="1413"/>
                    <a:pt x="26" y="1440"/>
                    <a:pt x="58" y="1440"/>
                  </a:cubicBezTo>
                  <a:cubicBezTo>
                    <a:pt x="87" y="1440"/>
                    <a:pt x="112" y="1417"/>
                    <a:pt x="115" y="1388"/>
                  </a:cubicBezTo>
                  <a:cubicBezTo>
                    <a:pt x="117" y="1388"/>
                    <a:pt x="117" y="1388"/>
                    <a:pt x="117" y="1388"/>
                  </a:cubicBezTo>
                  <a:cubicBezTo>
                    <a:pt x="118" y="1271"/>
                    <a:pt x="211" y="1163"/>
                    <a:pt x="326" y="1163"/>
                  </a:cubicBezTo>
                  <a:cubicBezTo>
                    <a:pt x="438" y="1163"/>
                    <a:pt x="530" y="1265"/>
                    <a:pt x="536" y="1378"/>
                  </a:cubicBezTo>
                  <a:cubicBezTo>
                    <a:pt x="535" y="1380"/>
                    <a:pt x="535" y="1382"/>
                    <a:pt x="535" y="1384"/>
                  </a:cubicBezTo>
                  <a:cubicBezTo>
                    <a:pt x="535" y="1385"/>
                    <a:pt x="535" y="1385"/>
                    <a:pt x="535" y="1386"/>
                  </a:cubicBezTo>
                  <a:cubicBezTo>
                    <a:pt x="535" y="1386"/>
                    <a:pt x="535" y="1386"/>
                    <a:pt x="535" y="1387"/>
                  </a:cubicBezTo>
                  <a:cubicBezTo>
                    <a:pt x="535" y="1387"/>
                    <a:pt x="535" y="1388"/>
                    <a:pt x="535" y="1388"/>
                  </a:cubicBezTo>
                  <a:cubicBezTo>
                    <a:pt x="535" y="1388"/>
                    <a:pt x="535" y="1388"/>
                    <a:pt x="535" y="1388"/>
                  </a:cubicBezTo>
                  <a:cubicBezTo>
                    <a:pt x="536" y="1417"/>
                    <a:pt x="560" y="1440"/>
                    <a:pt x="588" y="1440"/>
                  </a:cubicBezTo>
                  <a:cubicBezTo>
                    <a:pt x="616" y="1440"/>
                    <a:pt x="639" y="1417"/>
                    <a:pt x="641" y="1388"/>
                  </a:cubicBezTo>
                  <a:cubicBezTo>
                    <a:pt x="641" y="1388"/>
                    <a:pt x="641" y="1388"/>
                    <a:pt x="641" y="1388"/>
                  </a:cubicBezTo>
                  <a:cubicBezTo>
                    <a:pt x="641" y="1388"/>
                    <a:pt x="641" y="1387"/>
                    <a:pt x="641" y="1387"/>
                  </a:cubicBezTo>
                  <a:cubicBezTo>
                    <a:pt x="641" y="1387"/>
                    <a:pt x="641" y="1386"/>
                    <a:pt x="641" y="1386"/>
                  </a:cubicBezTo>
                  <a:cubicBezTo>
                    <a:pt x="641" y="1385"/>
                    <a:pt x="641" y="1384"/>
                    <a:pt x="640" y="1383"/>
                  </a:cubicBezTo>
                  <a:cubicBezTo>
                    <a:pt x="640" y="1381"/>
                    <a:pt x="640" y="1379"/>
                    <a:pt x="640" y="1378"/>
                  </a:cubicBezTo>
                  <a:cubicBezTo>
                    <a:pt x="646" y="1265"/>
                    <a:pt x="738" y="1163"/>
                    <a:pt x="850" y="1163"/>
                  </a:cubicBezTo>
                  <a:cubicBezTo>
                    <a:pt x="949" y="1163"/>
                    <a:pt x="1032" y="1244"/>
                    <a:pt x="1054" y="1341"/>
                  </a:cubicBezTo>
                  <a:cubicBezTo>
                    <a:pt x="1054" y="2030"/>
                    <a:pt x="1054" y="2030"/>
                    <a:pt x="1054" y="2030"/>
                  </a:cubicBezTo>
                  <a:cubicBezTo>
                    <a:pt x="1049" y="2041"/>
                    <a:pt x="1047" y="2055"/>
                    <a:pt x="1047" y="2069"/>
                  </a:cubicBezTo>
                  <a:cubicBezTo>
                    <a:pt x="1047" y="2190"/>
                    <a:pt x="1000" y="2317"/>
                    <a:pt x="827" y="2317"/>
                  </a:cubicBezTo>
                  <a:cubicBezTo>
                    <a:pt x="676" y="2317"/>
                    <a:pt x="579" y="2190"/>
                    <a:pt x="579" y="2069"/>
                  </a:cubicBezTo>
                  <a:cubicBezTo>
                    <a:pt x="579" y="2030"/>
                    <a:pt x="552" y="2014"/>
                    <a:pt x="524" y="2014"/>
                  </a:cubicBezTo>
                  <a:cubicBezTo>
                    <a:pt x="496" y="2014"/>
                    <a:pt x="469" y="2030"/>
                    <a:pt x="469" y="2069"/>
                  </a:cubicBezTo>
                  <a:cubicBezTo>
                    <a:pt x="469" y="2268"/>
                    <a:pt x="578" y="2427"/>
                    <a:pt x="827" y="2427"/>
                  </a:cubicBezTo>
                  <a:cubicBezTo>
                    <a:pt x="1112" y="2427"/>
                    <a:pt x="1156" y="2274"/>
                    <a:pt x="1157" y="2080"/>
                  </a:cubicBezTo>
                  <a:cubicBezTo>
                    <a:pt x="1162" y="2069"/>
                    <a:pt x="1164" y="2056"/>
                    <a:pt x="1164" y="2042"/>
                  </a:cubicBezTo>
                  <a:cubicBezTo>
                    <a:pt x="1164" y="1375"/>
                    <a:pt x="1164" y="1375"/>
                    <a:pt x="1164" y="1375"/>
                  </a:cubicBezTo>
                  <a:cubicBezTo>
                    <a:pt x="1171" y="1263"/>
                    <a:pt x="1262" y="1163"/>
                    <a:pt x="1373" y="1163"/>
                  </a:cubicBezTo>
                  <a:cubicBezTo>
                    <a:pt x="1485" y="1163"/>
                    <a:pt x="1576" y="1265"/>
                    <a:pt x="1582" y="1378"/>
                  </a:cubicBezTo>
                  <a:cubicBezTo>
                    <a:pt x="1582" y="1379"/>
                    <a:pt x="1582" y="1381"/>
                    <a:pt x="1582" y="1383"/>
                  </a:cubicBezTo>
                  <a:cubicBezTo>
                    <a:pt x="1582" y="1384"/>
                    <a:pt x="1582" y="1385"/>
                    <a:pt x="1582" y="1386"/>
                  </a:cubicBezTo>
                  <a:cubicBezTo>
                    <a:pt x="1582" y="1386"/>
                    <a:pt x="1582" y="1387"/>
                    <a:pt x="1582" y="1387"/>
                  </a:cubicBezTo>
                  <a:cubicBezTo>
                    <a:pt x="1582" y="1388"/>
                    <a:pt x="1582" y="1388"/>
                    <a:pt x="1582" y="1388"/>
                  </a:cubicBezTo>
                  <a:cubicBezTo>
                    <a:pt x="1582" y="1388"/>
                    <a:pt x="1582" y="1388"/>
                    <a:pt x="1582" y="1388"/>
                  </a:cubicBezTo>
                  <a:cubicBezTo>
                    <a:pt x="1583" y="1417"/>
                    <a:pt x="1606" y="1440"/>
                    <a:pt x="1634" y="1440"/>
                  </a:cubicBezTo>
                  <a:cubicBezTo>
                    <a:pt x="1663" y="1440"/>
                    <a:pt x="1686" y="1417"/>
                    <a:pt x="1687" y="1388"/>
                  </a:cubicBezTo>
                  <a:cubicBezTo>
                    <a:pt x="1687" y="1388"/>
                    <a:pt x="1687" y="1388"/>
                    <a:pt x="1687" y="1388"/>
                  </a:cubicBezTo>
                  <a:cubicBezTo>
                    <a:pt x="1687" y="1388"/>
                    <a:pt x="1687" y="1387"/>
                    <a:pt x="1687" y="1387"/>
                  </a:cubicBezTo>
                  <a:cubicBezTo>
                    <a:pt x="1687" y="1386"/>
                    <a:pt x="1687" y="1386"/>
                    <a:pt x="1687" y="1386"/>
                  </a:cubicBezTo>
                  <a:cubicBezTo>
                    <a:pt x="1687" y="1385"/>
                    <a:pt x="1687" y="1385"/>
                    <a:pt x="1687" y="1384"/>
                  </a:cubicBezTo>
                  <a:cubicBezTo>
                    <a:pt x="1687" y="1382"/>
                    <a:pt x="1687" y="1380"/>
                    <a:pt x="1687" y="1378"/>
                  </a:cubicBezTo>
                  <a:cubicBezTo>
                    <a:pt x="1692" y="1265"/>
                    <a:pt x="1784" y="1163"/>
                    <a:pt x="1896" y="1163"/>
                  </a:cubicBezTo>
                  <a:cubicBezTo>
                    <a:pt x="1988" y="1163"/>
                    <a:pt x="2067" y="1233"/>
                    <a:pt x="2095" y="1321"/>
                  </a:cubicBezTo>
                  <a:cubicBezTo>
                    <a:pt x="2096" y="1341"/>
                    <a:pt x="2100" y="1374"/>
                    <a:pt x="2100" y="1381"/>
                  </a:cubicBezTo>
                  <a:cubicBezTo>
                    <a:pt x="2100" y="1381"/>
                    <a:pt x="2100" y="1381"/>
                    <a:pt x="2100" y="1381"/>
                  </a:cubicBezTo>
                  <a:cubicBezTo>
                    <a:pt x="2100" y="1381"/>
                    <a:pt x="2100" y="1381"/>
                    <a:pt x="2100" y="1381"/>
                  </a:cubicBezTo>
                  <a:cubicBezTo>
                    <a:pt x="2100" y="1412"/>
                    <a:pt x="2125" y="1436"/>
                    <a:pt x="2155" y="1436"/>
                  </a:cubicBezTo>
                  <a:cubicBezTo>
                    <a:pt x="2183" y="1436"/>
                    <a:pt x="2206" y="1415"/>
                    <a:pt x="2210" y="1388"/>
                  </a:cubicBezTo>
                  <a:cubicBezTo>
                    <a:pt x="2210" y="1388"/>
                    <a:pt x="2210" y="1388"/>
                    <a:pt x="2210" y="1388"/>
                  </a:cubicBezTo>
                  <a:cubicBezTo>
                    <a:pt x="2210" y="1386"/>
                    <a:pt x="2210" y="1385"/>
                    <a:pt x="2210" y="1383"/>
                  </a:cubicBezTo>
                  <a:cubicBezTo>
                    <a:pt x="2210" y="1382"/>
                    <a:pt x="2210" y="1382"/>
                    <a:pt x="2210" y="1381"/>
                  </a:cubicBezTo>
                  <a:close/>
                  <a:moveTo>
                    <a:pt x="2210" y="1381"/>
                  </a:moveTo>
                  <a:cubicBezTo>
                    <a:pt x="2210" y="1381"/>
                    <a:pt x="2210" y="1381"/>
                    <a:pt x="2210" y="1381"/>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scene3d>
                <a:camera prst="orthographicFront"/>
                <a:lightRig rig="threePt" dir="t"/>
              </a:scene3d>
              <a:sp3d contourW="12700"/>
            </a:bodyPr>
            <a:lstStyle/>
            <a:p>
              <a:pPr marL="0" marR="0" lvl="0" indent="0" defTabSz="914400" eaLnBrk="0" fontAlgn="base" latinLnBrk="0" hangingPunct="0">
                <a:spcBef>
                  <a:spcPct val="0"/>
                </a:spcBef>
                <a:spcAft>
                  <a:spcPct val="0"/>
                </a:spcAft>
                <a:buClrTx/>
                <a:buSzTx/>
                <a:buFontTx/>
                <a:buNone/>
                <a:defRPr/>
              </a:pPr>
              <a:endParaRPr kumimoji="0" lang="zh-CN" altLang="en-US" sz="2400" b="0" i="0" u="none" strike="noStrike" kern="0" cap="none" spc="0" normalizeH="0" baseline="0" noProof="0">
                <a:ln>
                  <a:noFill/>
                </a:ln>
                <a:solidFill>
                  <a:schemeClr val="tx1">
                    <a:lumMod val="65000"/>
                    <a:lumOff val="35000"/>
                  </a:schemeClr>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34" name="文本框 66"/>
            <p:cNvSpPr txBox="1">
              <a:spLocks noChangeArrowheads="1"/>
            </p:cNvSpPr>
            <p:nvPr/>
          </p:nvSpPr>
          <p:spPr bwMode="auto">
            <a:xfrm>
              <a:off x="890906" y="2465070"/>
              <a:ext cx="161544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threePt" dir="t"/>
              </a:scene3d>
              <a:sp3d contourW="12700"/>
            </a:bodyPr>
            <a:lstStyle>
              <a:defPPr>
                <a:defRPr lang="zh-CN"/>
              </a:defPPr>
              <a:lvl1pPr algn="ctr" eaLnBrk="1" hangingPunct="1">
                <a:lnSpc>
                  <a:spcPts val="900"/>
                </a:lnSpc>
                <a:defRPr sz="600">
                  <a:solidFill>
                    <a:schemeClr val="bg1"/>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1000" b="0" i="0" u="none" strike="noStrike" kern="0" cap="none" spc="0" normalizeH="0" baseline="0" noProof="0" dirty="0">
                  <a:ln>
                    <a:noFill/>
                  </a:ln>
                  <a:solidFill>
                    <a:schemeClr val="tx1">
                      <a:lumMod val="65000"/>
                      <a:lumOff val="35000"/>
                    </a:schemeClr>
                  </a:solidFill>
                  <a:effectLst/>
                  <a:uLnTx/>
                  <a:uFillTx/>
                  <a:latin typeface="inpin heiti" panose="00000500000000000000" pitchFamily="2" charset="-122"/>
                  <a:ea typeface="inpin heiti" panose="00000500000000000000" pitchFamily="2" charset="-122"/>
                  <a:sym typeface="inpin heiti" panose="00000500000000000000" pitchFamily="2" charset="-122"/>
                </a:rPr>
                <a:t>this is a sample text. insert your desired text here. Again. this is a dummy text. enter your own text here. this is a sample text. insert your desired text here.</a:t>
              </a:r>
              <a:endParaRPr kumimoji="0" lang="zh-CN" altLang="en-US" sz="1000" b="0" i="0" u="none" strike="noStrike" kern="0" cap="none" spc="0" normalizeH="0" baseline="0" noProof="0" dirty="0">
                <a:ln>
                  <a:noFill/>
                </a:ln>
                <a:solidFill>
                  <a:schemeClr val="tx1">
                    <a:lumMod val="65000"/>
                    <a:lumOff val="35000"/>
                  </a:schemeClr>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35" name="组合 34"/>
          <p:cNvGrpSpPr/>
          <p:nvPr/>
        </p:nvGrpSpPr>
        <p:grpSpPr>
          <a:xfrm>
            <a:off x="2975113" y="3337416"/>
            <a:ext cx="2527768" cy="2524904"/>
            <a:chOff x="2231335" y="2503062"/>
            <a:chExt cx="1895826" cy="1893678"/>
          </a:xfrm>
        </p:grpSpPr>
        <p:sp>
          <p:nvSpPr>
            <p:cNvPr id="36" name="椭圆 35"/>
            <p:cNvSpPr/>
            <p:nvPr/>
          </p:nvSpPr>
          <p:spPr>
            <a:xfrm>
              <a:off x="2231335" y="2503062"/>
              <a:ext cx="1895826" cy="1893678"/>
            </a:xfrm>
            <a:prstGeom prst="ellipse">
              <a:avLst/>
            </a:prstGeom>
            <a:noFill/>
            <a:ln w="3175" cap="flat" cmpd="sng" algn="ctr">
              <a:solidFill>
                <a:schemeClr val="tx1">
                  <a:lumMod val="75000"/>
                  <a:lumOff val="25000"/>
                  <a:alpha val="20000"/>
                </a:schemeClr>
              </a:solidFill>
              <a:prstDash val="solid"/>
            </a:ln>
            <a:effectLst/>
          </p:spPr>
          <p:txBody>
            <a:bodyPr anchor="ctr">
              <a:scene3d>
                <a:camera prst="orthographicFront"/>
                <a:lightRig rig="threePt" dir="t"/>
              </a:scene3d>
              <a:sp3d contourW="12700"/>
            </a:bodyPr>
            <a:lstStyle/>
            <a:p>
              <a:pPr marL="0" marR="0" lvl="0" indent="0" algn="ctr" defTabSz="914400" eaLnBrk="0" fontAlgn="base" latinLnBrk="0" hangingPunct="0">
                <a:spcBef>
                  <a:spcPct val="0"/>
                </a:spcBef>
                <a:spcAft>
                  <a:spcPct val="0"/>
                </a:spcAft>
                <a:buClrTx/>
                <a:buSzTx/>
                <a:buFontTx/>
                <a:buNone/>
                <a:defRPr/>
              </a:pPr>
              <a:endParaRPr kumimoji="0" lang="zh-CN" altLang="en-US" sz="2400" b="0" i="0" u="none" strike="noStrike" kern="0" cap="none" spc="0" normalizeH="0" baseline="0" noProof="0">
                <a:ln>
                  <a:noFill/>
                </a:ln>
                <a:solidFill>
                  <a:schemeClr val="tx1">
                    <a:lumMod val="65000"/>
                    <a:lumOff val="35000"/>
                  </a:schemeClr>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37" name="Freeform 25"/>
            <p:cNvSpPr>
              <a:spLocks noEditPoints="1"/>
            </p:cNvSpPr>
            <p:nvPr/>
          </p:nvSpPr>
          <p:spPr bwMode="auto">
            <a:xfrm>
              <a:off x="2941446" y="2847850"/>
              <a:ext cx="490364" cy="588770"/>
            </a:xfrm>
            <a:custGeom>
              <a:avLst/>
              <a:gdLst>
                <a:gd name="T0" fmla="*/ 279400 w 2214"/>
                <a:gd name="T1" fmla="*/ 671513 h 2664"/>
                <a:gd name="T2" fmla="*/ 271576 w 2214"/>
                <a:gd name="T3" fmla="*/ 668488 h 2664"/>
                <a:gd name="T4" fmla="*/ 137050 w 2214"/>
                <a:gd name="T5" fmla="*/ 587826 h 2664"/>
                <a:gd name="T6" fmla="*/ 43664 w 2214"/>
                <a:gd name="T7" fmla="*/ 485990 h 2664"/>
                <a:gd name="T8" fmla="*/ 0 w 2214"/>
                <a:gd name="T9" fmla="*/ 339285 h 2664"/>
                <a:gd name="T10" fmla="*/ 0 w 2214"/>
                <a:gd name="T11" fmla="*/ 60245 h 2664"/>
                <a:gd name="T12" fmla="*/ 21201 w 2214"/>
                <a:gd name="T13" fmla="*/ 60245 h 2664"/>
                <a:gd name="T14" fmla="*/ 128973 w 2214"/>
                <a:gd name="T15" fmla="*/ 53943 h 2664"/>
                <a:gd name="T16" fmla="*/ 264509 w 2214"/>
                <a:gd name="T17" fmla="*/ 14872 h 2664"/>
                <a:gd name="T18" fmla="*/ 279400 w 2214"/>
                <a:gd name="T19" fmla="*/ 0 h 2664"/>
                <a:gd name="T20" fmla="*/ 294291 w 2214"/>
                <a:gd name="T21" fmla="*/ 14872 h 2664"/>
                <a:gd name="T22" fmla="*/ 430332 w 2214"/>
                <a:gd name="T23" fmla="*/ 53943 h 2664"/>
                <a:gd name="T24" fmla="*/ 537599 w 2214"/>
                <a:gd name="T25" fmla="*/ 60245 h 2664"/>
                <a:gd name="T26" fmla="*/ 558800 w 2214"/>
                <a:gd name="T27" fmla="*/ 60245 h 2664"/>
                <a:gd name="T28" fmla="*/ 558800 w 2214"/>
                <a:gd name="T29" fmla="*/ 339285 h 2664"/>
                <a:gd name="T30" fmla="*/ 515136 w 2214"/>
                <a:gd name="T31" fmla="*/ 485990 h 2664"/>
                <a:gd name="T32" fmla="*/ 421750 w 2214"/>
                <a:gd name="T33" fmla="*/ 587826 h 2664"/>
                <a:gd name="T34" fmla="*/ 287224 w 2214"/>
                <a:gd name="T35" fmla="*/ 668488 h 2664"/>
                <a:gd name="T36" fmla="*/ 279400 w 2214"/>
                <a:gd name="T37" fmla="*/ 671513 h 2664"/>
                <a:gd name="T38" fmla="*/ 42150 w 2214"/>
                <a:gd name="T39" fmla="*/ 102088 h 2664"/>
                <a:gd name="T40" fmla="*/ 42150 w 2214"/>
                <a:gd name="T41" fmla="*/ 339285 h 2664"/>
                <a:gd name="T42" fmla="*/ 163299 w 2214"/>
                <a:gd name="T43" fmla="*/ 555057 h 2664"/>
                <a:gd name="T44" fmla="*/ 279400 w 2214"/>
                <a:gd name="T45" fmla="*/ 625888 h 2664"/>
                <a:gd name="T46" fmla="*/ 396258 w 2214"/>
                <a:gd name="T47" fmla="*/ 554301 h 2664"/>
                <a:gd name="T48" fmla="*/ 516650 w 2214"/>
                <a:gd name="T49" fmla="*/ 339285 h 2664"/>
                <a:gd name="T50" fmla="*/ 516650 w 2214"/>
                <a:gd name="T51" fmla="*/ 102088 h 2664"/>
                <a:gd name="T52" fmla="*/ 425536 w 2214"/>
                <a:gd name="T53" fmla="*/ 95786 h 2664"/>
                <a:gd name="T54" fmla="*/ 279400 w 2214"/>
                <a:gd name="T55" fmla="*/ 56464 h 2664"/>
                <a:gd name="T56" fmla="*/ 133264 w 2214"/>
                <a:gd name="T57" fmla="*/ 95786 h 2664"/>
                <a:gd name="T58" fmla="*/ 42150 w 2214"/>
                <a:gd name="T59" fmla="*/ 102088 h 2664"/>
                <a:gd name="T60" fmla="*/ 317764 w 2214"/>
                <a:gd name="T61" fmla="*/ 109650 h 2664"/>
                <a:gd name="T62" fmla="*/ 159008 w 2214"/>
                <a:gd name="T63" fmla="*/ 379617 h 2664"/>
                <a:gd name="T64" fmla="*/ 300096 w 2214"/>
                <a:gd name="T65" fmla="*/ 315087 h 2664"/>
                <a:gd name="T66" fmla="*/ 264761 w 2214"/>
                <a:gd name="T67" fmla="*/ 544218 h 2664"/>
                <a:gd name="T68" fmla="*/ 441184 w 2214"/>
                <a:gd name="T69" fmla="*/ 215267 h 2664"/>
                <a:gd name="T70" fmla="*/ 311706 w 2214"/>
                <a:gd name="T71" fmla="*/ 244759 h 2664"/>
                <a:gd name="T72" fmla="*/ 317764 w 2214"/>
                <a:gd name="T73" fmla="*/ 109650 h 2664"/>
                <a:gd name="T74" fmla="*/ 317764 w 2214"/>
                <a:gd name="T75" fmla="*/ 109650 h 2664"/>
                <a:gd name="T76" fmla="*/ 317764 w 2214"/>
                <a:gd name="T77" fmla="*/ 109650 h 26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214" h="2664">
                  <a:moveTo>
                    <a:pt x="1107" y="2664"/>
                  </a:moveTo>
                  <a:cubicBezTo>
                    <a:pt x="1076" y="2652"/>
                    <a:pt x="1076" y="2652"/>
                    <a:pt x="1076" y="2652"/>
                  </a:cubicBezTo>
                  <a:cubicBezTo>
                    <a:pt x="1065" y="2647"/>
                    <a:pt x="806" y="2542"/>
                    <a:pt x="543" y="2332"/>
                  </a:cubicBezTo>
                  <a:cubicBezTo>
                    <a:pt x="387" y="2208"/>
                    <a:pt x="262" y="2072"/>
                    <a:pt x="173" y="1928"/>
                  </a:cubicBezTo>
                  <a:cubicBezTo>
                    <a:pt x="58" y="1744"/>
                    <a:pt x="0" y="1549"/>
                    <a:pt x="0" y="1346"/>
                  </a:cubicBezTo>
                  <a:cubicBezTo>
                    <a:pt x="0" y="239"/>
                    <a:pt x="0" y="239"/>
                    <a:pt x="0" y="239"/>
                  </a:cubicBezTo>
                  <a:cubicBezTo>
                    <a:pt x="84" y="239"/>
                    <a:pt x="84" y="239"/>
                    <a:pt x="84" y="239"/>
                  </a:cubicBezTo>
                  <a:cubicBezTo>
                    <a:pt x="86" y="239"/>
                    <a:pt x="288" y="239"/>
                    <a:pt x="511" y="214"/>
                  </a:cubicBezTo>
                  <a:cubicBezTo>
                    <a:pt x="885" y="172"/>
                    <a:pt x="1008" y="99"/>
                    <a:pt x="1048" y="59"/>
                  </a:cubicBezTo>
                  <a:cubicBezTo>
                    <a:pt x="1107" y="0"/>
                    <a:pt x="1107" y="0"/>
                    <a:pt x="1107" y="0"/>
                  </a:cubicBezTo>
                  <a:cubicBezTo>
                    <a:pt x="1166" y="59"/>
                    <a:pt x="1166" y="59"/>
                    <a:pt x="1166" y="59"/>
                  </a:cubicBezTo>
                  <a:cubicBezTo>
                    <a:pt x="1206" y="99"/>
                    <a:pt x="1329" y="172"/>
                    <a:pt x="1705" y="214"/>
                  </a:cubicBezTo>
                  <a:cubicBezTo>
                    <a:pt x="1928" y="239"/>
                    <a:pt x="2128" y="239"/>
                    <a:pt x="2130" y="239"/>
                  </a:cubicBezTo>
                  <a:cubicBezTo>
                    <a:pt x="2214" y="239"/>
                    <a:pt x="2214" y="239"/>
                    <a:pt x="2214" y="239"/>
                  </a:cubicBezTo>
                  <a:cubicBezTo>
                    <a:pt x="2214" y="1346"/>
                    <a:pt x="2214" y="1346"/>
                    <a:pt x="2214" y="1346"/>
                  </a:cubicBezTo>
                  <a:cubicBezTo>
                    <a:pt x="2214" y="1549"/>
                    <a:pt x="2156" y="1744"/>
                    <a:pt x="2041" y="1928"/>
                  </a:cubicBezTo>
                  <a:cubicBezTo>
                    <a:pt x="1951" y="2072"/>
                    <a:pt x="1827" y="2208"/>
                    <a:pt x="1671" y="2332"/>
                  </a:cubicBezTo>
                  <a:cubicBezTo>
                    <a:pt x="1408" y="2542"/>
                    <a:pt x="1149" y="2647"/>
                    <a:pt x="1138" y="2652"/>
                  </a:cubicBezTo>
                  <a:cubicBezTo>
                    <a:pt x="1107" y="2664"/>
                    <a:pt x="1107" y="2664"/>
                    <a:pt x="1107" y="2664"/>
                  </a:cubicBezTo>
                  <a:close/>
                  <a:moveTo>
                    <a:pt x="167" y="405"/>
                  </a:moveTo>
                  <a:cubicBezTo>
                    <a:pt x="167" y="1346"/>
                    <a:pt x="167" y="1346"/>
                    <a:pt x="167" y="1346"/>
                  </a:cubicBezTo>
                  <a:cubicBezTo>
                    <a:pt x="167" y="1659"/>
                    <a:pt x="329" y="1947"/>
                    <a:pt x="647" y="2202"/>
                  </a:cubicBezTo>
                  <a:cubicBezTo>
                    <a:pt x="840" y="2356"/>
                    <a:pt x="1033" y="2450"/>
                    <a:pt x="1107" y="2483"/>
                  </a:cubicBezTo>
                  <a:cubicBezTo>
                    <a:pt x="1181" y="2450"/>
                    <a:pt x="1377" y="2354"/>
                    <a:pt x="1570" y="2199"/>
                  </a:cubicBezTo>
                  <a:cubicBezTo>
                    <a:pt x="1886" y="1945"/>
                    <a:pt x="2047" y="1658"/>
                    <a:pt x="2047" y="1346"/>
                  </a:cubicBezTo>
                  <a:cubicBezTo>
                    <a:pt x="2047" y="405"/>
                    <a:pt x="2047" y="405"/>
                    <a:pt x="2047" y="405"/>
                  </a:cubicBezTo>
                  <a:cubicBezTo>
                    <a:pt x="1965" y="403"/>
                    <a:pt x="1831" y="396"/>
                    <a:pt x="1686" y="380"/>
                  </a:cubicBezTo>
                  <a:cubicBezTo>
                    <a:pt x="1412" y="350"/>
                    <a:pt x="1221" y="299"/>
                    <a:pt x="1107" y="224"/>
                  </a:cubicBezTo>
                  <a:cubicBezTo>
                    <a:pt x="993" y="299"/>
                    <a:pt x="802" y="350"/>
                    <a:pt x="528" y="380"/>
                  </a:cubicBezTo>
                  <a:cubicBezTo>
                    <a:pt x="383" y="396"/>
                    <a:pt x="249" y="403"/>
                    <a:pt x="167" y="405"/>
                  </a:cubicBezTo>
                  <a:close/>
                  <a:moveTo>
                    <a:pt x="1259" y="435"/>
                  </a:moveTo>
                  <a:cubicBezTo>
                    <a:pt x="630" y="1506"/>
                    <a:pt x="630" y="1506"/>
                    <a:pt x="630" y="1506"/>
                  </a:cubicBezTo>
                  <a:cubicBezTo>
                    <a:pt x="1189" y="1250"/>
                    <a:pt x="1189" y="1250"/>
                    <a:pt x="1189" y="1250"/>
                  </a:cubicBezTo>
                  <a:cubicBezTo>
                    <a:pt x="1049" y="2159"/>
                    <a:pt x="1049" y="2159"/>
                    <a:pt x="1049" y="2159"/>
                  </a:cubicBezTo>
                  <a:cubicBezTo>
                    <a:pt x="1748" y="854"/>
                    <a:pt x="1748" y="854"/>
                    <a:pt x="1748" y="854"/>
                  </a:cubicBezTo>
                  <a:cubicBezTo>
                    <a:pt x="1235" y="971"/>
                    <a:pt x="1235" y="971"/>
                    <a:pt x="1235" y="971"/>
                  </a:cubicBezTo>
                  <a:cubicBezTo>
                    <a:pt x="1259" y="435"/>
                    <a:pt x="1259" y="435"/>
                    <a:pt x="1259" y="435"/>
                  </a:cubicBezTo>
                  <a:close/>
                  <a:moveTo>
                    <a:pt x="1259" y="435"/>
                  </a:moveTo>
                  <a:cubicBezTo>
                    <a:pt x="1259" y="435"/>
                    <a:pt x="1259" y="435"/>
                    <a:pt x="1259" y="435"/>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scene3d>
                <a:camera prst="orthographicFront"/>
                <a:lightRig rig="threePt" dir="t"/>
              </a:scene3d>
              <a:sp3d contourW="12700"/>
            </a:bodyPr>
            <a:lstStyle/>
            <a:p>
              <a:pPr marL="0" marR="0" lvl="0" indent="0" defTabSz="914400" eaLnBrk="0" fontAlgn="base" latinLnBrk="0" hangingPunct="0">
                <a:spcBef>
                  <a:spcPct val="0"/>
                </a:spcBef>
                <a:spcAft>
                  <a:spcPct val="0"/>
                </a:spcAft>
                <a:buClrTx/>
                <a:buSzTx/>
                <a:buFontTx/>
                <a:buNone/>
                <a:defRPr/>
              </a:pPr>
              <a:endParaRPr kumimoji="0" lang="zh-CN" altLang="en-US" sz="2400" b="0" i="0" u="none" strike="noStrike" kern="0" cap="none" spc="0" normalizeH="0" baseline="0" noProof="0">
                <a:ln>
                  <a:noFill/>
                </a:ln>
                <a:solidFill>
                  <a:schemeClr val="tx1">
                    <a:lumMod val="65000"/>
                    <a:lumOff val="35000"/>
                  </a:schemeClr>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38" name="文本框 37"/>
            <p:cNvSpPr txBox="1">
              <a:spLocks noChangeArrowheads="1"/>
            </p:cNvSpPr>
            <p:nvPr/>
          </p:nvSpPr>
          <p:spPr bwMode="auto">
            <a:xfrm>
              <a:off x="2376806" y="3501390"/>
              <a:ext cx="1615442" cy="64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threePt" dir="t"/>
              </a:scene3d>
              <a:sp3d contourW="12700"/>
            </a:bodyPr>
            <a:lstStyle>
              <a:defPPr>
                <a:defRPr lang="zh-CN"/>
              </a:defPPr>
              <a:lvl1pPr algn="ctr" eaLnBrk="1" hangingPunct="1">
                <a:lnSpc>
                  <a:spcPts val="900"/>
                </a:lnSpc>
                <a:defRPr sz="600">
                  <a:solidFill>
                    <a:schemeClr val="bg1"/>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1000" b="0" i="0" u="none" strike="noStrike" kern="0" cap="none" spc="0" normalizeH="0" baseline="0" noProof="0" dirty="0">
                  <a:ln>
                    <a:noFill/>
                  </a:ln>
                  <a:solidFill>
                    <a:schemeClr val="tx1">
                      <a:lumMod val="65000"/>
                      <a:lumOff val="35000"/>
                    </a:schemeClr>
                  </a:solidFill>
                  <a:effectLst/>
                  <a:uLnTx/>
                  <a:uFillTx/>
                  <a:latin typeface="inpin heiti" panose="00000500000000000000" pitchFamily="2" charset="-122"/>
                  <a:ea typeface="inpin heiti" panose="00000500000000000000" pitchFamily="2" charset="-122"/>
                  <a:sym typeface="inpin heiti" panose="00000500000000000000" pitchFamily="2" charset="-122"/>
                </a:rPr>
                <a:t>this is a sample text. insert your desired text here. Again. this is a dummy text. enter your own text here. this is a sample text. insert your desired text here.</a:t>
              </a:r>
              <a:endParaRPr kumimoji="0" lang="zh-CN" altLang="en-US" sz="1000" b="0" i="0" u="none" strike="noStrike" kern="0" cap="none" spc="0" normalizeH="0" baseline="0" noProof="0" dirty="0">
                <a:ln>
                  <a:noFill/>
                </a:ln>
                <a:solidFill>
                  <a:schemeClr val="tx1">
                    <a:lumMod val="65000"/>
                    <a:lumOff val="35000"/>
                  </a:schemeClr>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39" name="组合 38"/>
          <p:cNvGrpSpPr/>
          <p:nvPr/>
        </p:nvGrpSpPr>
        <p:grpSpPr>
          <a:xfrm>
            <a:off x="4987716" y="2058672"/>
            <a:ext cx="2899405" cy="2899408"/>
            <a:chOff x="3740787" y="1544004"/>
            <a:chExt cx="2174554" cy="2174556"/>
          </a:xfrm>
        </p:grpSpPr>
        <p:sp>
          <p:nvSpPr>
            <p:cNvPr id="40" name="椭圆 39"/>
            <p:cNvSpPr/>
            <p:nvPr/>
          </p:nvSpPr>
          <p:spPr>
            <a:xfrm>
              <a:off x="3740787" y="1544004"/>
              <a:ext cx="2174554" cy="2174556"/>
            </a:xfrm>
            <a:prstGeom prst="ellipse">
              <a:avLst/>
            </a:prstGeom>
            <a:noFill/>
            <a:ln w="3175" cap="flat" cmpd="sng" algn="ctr">
              <a:solidFill>
                <a:schemeClr val="tx1">
                  <a:lumMod val="75000"/>
                  <a:lumOff val="25000"/>
                  <a:alpha val="20000"/>
                </a:schemeClr>
              </a:solidFill>
              <a:prstDash val="solid"/>
            </a:ln>
            <a:effectLst/>
          </p:spPr>
          <p:txBody>
            <a:bodyPr anchor="ctr">
              <a:scene3d>
                <a:camera prst="orthographicFront"/>
                <a:lightRig rig="threePt" dir="t"/>
              </a:scene3d>
              <a:sp3d contourW="12700"/>
            </a:bodyPr>
            <a:lstStyle/>
            <a:p>
              <a:pPr marL="0" marR="0" lvl="0" indent="0" algn="ctr" defTabSz="914400" eaLnBrk="0" fontAlgn="base" latinLnBrk="0" hangingPunct="0">
                <a:spcBef>
                  <a:spcPct val="0"/>
                </a:spcBef>
                <a:spcAft>
                  <a:spcPct val="0"/>
                </a:spcAft>
                <a:buClrTx/>
                <a:buSzTx/>
                <a:buFontTx/>
                <a:buNone/>
                <a:defRPr/>
              </a:pPr>
              <a:endParaRPr kumimoji="0" lang="zh-CN" altLang="en-US" sz="2400" b="0" i="0" u="none" strike="noStrike" kern="0" cap="none" spc="0" normalizeH="0" baseline="0" noProof="0">
                <a:ln>
                  <a:noFill/>
                </a:ln>
                <a:solidFill>
                  <a:schemeClr val="tx1">
                    <a:lumMod val="65000"/>
                    <a:lumOff val="35000"/>
                  </a:schemeClr>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41" name="Freeform 5"/>
            <p:cNvSpPr>
              <a:spLocks noEditPoints="1"/>
            </p:cNvSpPr>
            <p:nvPr/>
          </p:nvSpPr>
          <p:spPr bwMode="auto">
            <a:xfrm>
              <a:off x="4555966" y="1841062"/>
              <a:ext cx="581098" cy="544948"/>
            </a:xfrm>
            <a:custGeom>
              <a:avLst/>
              <a:gdLst>
                <a:gd name="T0" fmla="*/ 626685 w 2950"/>
                <a:gd name="T1" fmla="*/ 176678 h 2765"/>
                <a:gd name="T2" fmla="*/ 514241 w 2950"/>
                <a:gd name="T3" fmla="*/ 9637 h 2765"/>
                <a:gd name="T4" fmla="*/ 496036 w 2950"/>
                <a:gd name="T5" fmla="*/ 0 h 2765"/>
                <a:gd name="T6" fmla="*/ 136003 w 2950"/>
                <a:gd name="T7" fmla="*/ 0 h 2765"/>
                <a:gd name="T8" fmla="*/ 117798 w 2950"/>
                <a:gd name="T9" fmla="*/ 9637 h 2765"/>
                <a:gd name="T10" fmla="*/ 5354 w 2950"/>
                <a:gd name="T11" fmla="*/ 176678 h 2765"/>
                <a:gd name="T12" fmla="*/ 5997 w 2950"/>
                <a:gd name="T13" fmla="*/ 202162 h 2765"/>
                <a:gd name="T14" fmla="*/ 298564 w 2950"/>
                <a:gd name="T15" fmla="*/ 583572 h 2765"/>
                <a:gd name="T16" fmla="*/ 315913 w 2950"/>
                <a:gd name="T17" fmla="*/ 592138 h 2765"/>
                <a:gd name="T18" fmla="*/ 333261 w 2950"/>
                <a:gd name="T19" fmla="*/ 583572 h 2765"/>
                <a:gd name="T20" fmla="*/ 625828 w 2950"/>
                <a:gd name="T21" fmla="*/ 202162 h 2765"/>
                <a:gd name="T22" fmla="*/ 626685 w 2950"/>
                <a:gd name="T23" fmla="*/ 176678 h 2765"/>
                <a:gd name="T24" fmla="*/ 403083 w 2950"/>
                <a:gd name="T25" fmla="*/ 201948 h 2765"/>
                <a:gd name="T26" fmla="*/ 315913 w 2950"/>
                <a:gd name="T27" fmla="*/ 520396 h 2765"/>
                <a:gd name="T28" fmla="*/ 228956 w 2950"/>
                <a:gd name="T29" fmla="*/ 201948 h 2765"/>
                <a:gd name="T30" fmla="*/ 403083 w 2950"/>
                <a:gd name="T31" fmla="*/ 201948 h 2765"/>
                <a:gd name="T32" fmla="*/ 235382 w 2950"/>
                <a:gd name="T33" fmla="*/ 175607 h 2765"/>
                <a:gd name="T34" fmla="*/ 315913 w 2950"/>
                <a:gd name="T35" fmla="*/ 46686 h 2765"/>
                <a:gd name="T36" fmla="*/ 396443 w 2950"/>
                <a:gd name="T37" fmla="*/ 175607 h 2765"/>
                <a:gd name="T38" fmla="*/ 235382 w 2950"/>
                <a:gd name="T39" fmla="*/ 175607 h 2765"/>
                <a:gd name="T40" fmla="*/ 345255 w 2950"/>
                <a:gd name="T41" fmla="*/ 43902 h 2765"/>
                <a:gd name="T42" fmla="*/ 471620 w 2950"/>
                <a:gd name="T43" fmla="*/ 43902 h 2765"/>
                <a:gd name="T44" fmla="*/ 418504 w 2950"/>
                <a:gd name="T45" fmla="*/ 161044 h 2765"/>
                <a:gd name="T46" fmla="*/ 345255 w 2950"/>
                <a:gd name="T47" fmla="*/ 43902 h 2765"/>
                <a:gd name="T48" fmla="*/ 213535 w 2950"/>
                <a:gd name="T49" fmla="*/ 161044 h 2765"/>
                <a:gd name="T50" fmla="*/ 160419 w 2950"/>
                <a:gd name="T51" fmla="*/ 43902 h 2765"/>
                <a:gd name="T52" fmla="*/ 286784 w 2950"/>
                <a:gd name="T53" fmla="*/ 43902 h 2765"/>
                <a:gd name="T54" fmla="*/ 213535 w 2950"/>
                <a:gd name="T55" fmla="*/ 161044 h 2765"/>
                <a:gd name="T56" fmla="*/ 279502 w 2950"/>
                <a:gd name="T57" fmla="*/ 486560 h 2765"/>
                <a:gd name="T58" fmla="*/ 61041 w 2950"/>
                <a:gd name="T59" fmla="*/ 201948 h 2765"/>
                <a:gd name="T60" fmla="*/ 201541 w 2950"/>
                <a:gd name="T61" fmla="*/ 201948 h 2765"/>
                <a:gd name="T62" fmla="*/ 279502 w 2950"/>
                <a:gd name="T63" fmla="*/ 486560 h 2765"/>
                <a:gd name="T64" fmla="*/ 430284 w 2950"/>
                <a:gd name="T65" fmla="*/ 201948 h 2765"/>
                <a:gd name="T66" fmla="*/ 570784 w 2950"/>
                <a:gd name="T67" fmla="*/ 201948 h 2765"/>
                <a:gd name="T68" fmla="*/ 352537 w 2950"/>
                <a:gd name="T69" fmla="*/ 486560 h 2765"/>
                <a:gd name="T70" fmla="*/ 430284 w 2950"/>
                <a:gd name="T71" fmla="*/ 201948 h 2765"/>
                <a:gd name="T72" fmla="*/ 573140 w 2950"/>
                <a:gd name="T73" fmla="*/ 175607 h 2765"/>
                <a:gd name="T74" fmla="*/ 440778 w 2950"/>
                <a:gd name="T75" fmla="*/ 175607 h 2765"/>
                <a:gd name="T76" fmla="*/ 493894 w 2950"/>
                <a:gd name="T77" fmla="*/ 58250 h 2765"/>
                <a:gd name="T78" fmla="*/ 573140 w 2950"/>
                <a:gd name="T79" fmla="*/ 175607 h 2765"/>
                <a:gd name="T80" fmla="*/ 137931 w 2950"/>
                <a:gd name="T81" fmla="*/ 58250 h 2765"/>
                <a:gd name="T82" fmla="*/ 191261 w 2950"/>
                <a:gd name="T83" fmla="*/ 175607 h 2765"/>
                <a:gd name="T84" fmla="*/ 58685 w 2950"/>
                <a:gd name="T85" fmla="*/ 175607 h 2765"/>
                <a:gd name="T86" fmla="*/ 137931 w 2950"/>
                <a:gd name="T87" fmla="*/ 58250 h 2765"/>
                <a:gd name="T88" fmla="*/ 137931 w 2950"/>
                <a:gd name="T89" fmla="*/ 58250 h 2765"/>
                <a:gd name="T90" fmla="*/ 137931 w 2950"/>
                <a:gd name="T91" fmla="*/ 58250 h 276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950" h="2765">
                  <a:moveTo>
                    <a:pt x="2926" y="825"/>
                  </a:moveTo>
                  <a:cubicBezTo>
                    <a:pt x="2401" y="45"/>
                    <a:pt x="2401" y="45"/>
                    <a:pt x="2401" y="45"/>
                  </a:cubicBezTo>
                  <a:cubicBezTo>
                    <a:pt x="2382" y="17"/>
                    <a:pt x="2350" y="0"/>
                    <a:pt x="2316" y="0"/>
                  </a:cubicBezTo>
                  <a:cubicBezTo>
                    <a:pt x="635" y="0"/>
                    <a:pt x="635" y="0"/>
                    <a:pt x="635" y="0"/>
                  </a:cubicBezTo>
                  <a:cubicBezTo>
                    <a:pt x="601" y="0"/>
                    <a:pt x="569" y="17"/>
                    <a:pt x="550" y="45"/>
                  </a:cubicBezTo>
                  <a:cubicBezTo>
                    <a:pt x="25" y="825"/>
                    <a:pt x="25" y="825"/>
                    <a:pt x="25" y="825"/>
                  </a:cubicBezTo>
                  <a:cubicBezTo>
                    <a:pt x="0" y="861"/>
                    <a:pt x="1" y="909"/>
                    <a:pt x="28" y="944"/>
                  </a:cubicBezTo>
                  <a:cubicBezTo>
                    <a:pt x="1394" y="2725"/>
                    <a:pt x="1394" y="2725"/>
                    <a:pt x="1394" y="2725"/>
                  </a:cubicBezTo>
                  <a:cubicBezTo>
                    <a:pt x="1413" y="2750"/>
                    <a:pt x="1443" y="2765"/>
                    <a:pt x="1475" y="2765"/>
                  </a:cubicBezTo>
                  <a:cubicBezTo>
                    <a:pt x="1507" y="2765"/>
                    <a:pt x="1537" y="2750"/>
                    <a:pt x="1556" y="2725"/>
                  </a:cubicBezTo>
                  <a:cubicBezTo>
                    <a:pt x="2922" y="944"/>
                    <a:pt x="2922" y="944"/>
                    <a:pt x="2922" y="944"/>
                  </a:cubicBezTo>
                  <a:cubicBezTo>
                    <a:pt x="2949" y="909"/>
                    <a:pt x="2950" y="861"/>
                    <a:pt x="2926" y="825"/>
                  </a:cubicBezTo>
                  <a:close/>
                  <a:moveTo>
                    <a:pt x="1882" y="943"/>
                  </a:moveTo>
                  <a:cubicBezTo>
                    <a:pt x="1475" y="2430"/>
                    <a:pt x="1475" y="2430"/>
                    <a:pt x="1475" y="2430"/>
                  </a:cubicBezTo>
                  <a:cubicBezTo>
                    <a:pt x="1069" y="943"/>
                    <a:pt x="1069" y="943"/>
                    <a:pt x="1069" y="943"/>
                  </a:cubicBezTo>
                  <a:cubicBezTo>
                    <a:pt x="1882" y="943"/>
                    <a:pt x="1882" y="943"/>
                    <a:pt x="1882" y="943"/>
                  </a:cubicBezTo>
                  <a:close/>
                  <a:moveTo>
                    <a:pt x="1099" y="820"/>
                  </a:moveTo>
                  <a:cubicBezTo>
                    <a:pt x="1475" y="218"/>
                    <a:pt x="1475" y="218"/>
                    <a:pt x="1475" y="218"/>
                  </a:cubicBezTo>
                  <a:cubicBezTo>
                    <a:pt x="1851" y="820"/>
                    <a:pt x="1851" y="820"/>
                    <a:pt x="1851" y="820"/>
                  </a:cubicBezTo>
                  <a:cubicBezTo>
                    <a:pt x="1099" y="820"/>
                    <a:pt x="1099" y="820"/>
                    <a:pt x="1099" y="820"/>
                  </a:cubicBezTo>
                  <a:close/>
                  <a:moveTo>
                    <a:pt x="1612" y="205"/>
                  </a:moveTo>
                  <a:cubicBezTo>
                    <a:pt x="2202" y="205"/>
                    <a:pt x="2202" y="205"/>
                    <a:pt x="2202" y="205"/>
                  </a:cubicBezTo>
                  <a:cubicBezTo>
                    <a:pt x="1954" y="752"/>
                    <a:pt x="1954" y="752"/>
                    <a:pt x="1954" y="752"/>
                  </a:cubicBezTo>
                  <a:cubicBezTo>
                    <a:pt x="1612" y="205"/>
                    <a:pt x="1612" y="205"/>
                    <a:pt x="1612" y="205"/>
                  </a:cubicBezTo>
                  <a:close/>
                  <a:moveTo>
                    <a:pt x="997" y="752"/>
                  </a:moveTo>
                  <a:cubicBezTo>
                    <a:pt x="749" y="205"/>
                    <a:pt x="749" y="205"/>
                    <a:pt x="749" y="205"/>
                  </a:cubicBezTo>
                  <a:cubicBezTo>
                    <a:pt x="1339" y="205"/>
                    <a:pt x="1339" y="205"/>
                    <a:pt x="1339" y="205"/>
                  </a:cubicBezTo>
                  <a:cubicBezTo>
                    <a:pt x="997" y="752"/>
                    <a:pt x="997" y="752"/>
                    <a:pt x="997" y="752"/>
                  </a:cubicBezTo>
                  <a:close/>
                  <a:moveTo>
                    <a:pt x="1305" y="2272"/>
                  </a:moveTo>
                  <a:cubicBezTo>
                    <a:pt x="285" y="943"/>
                    <a:pt x="285" y="943"/>
                    <a:pt x="285" y="943"/>
                  </a:cubicBezTo>
                  <a:cubicBezTo>
                    <a:pt x="941" y="943"/>
                    <a:pt x="941" y="943"/>
                    <a:pt x="941" y="943"/>
                  </a:cubicBezTo>
                  <a:cubicBezTo>
                    <a:pt x="1305" y="2272"/>
                    <a:pt x="1305" y="2272"/>
                    <a:pt x="1305" y="2272"/>
                  </a:cubicBezTo>
                  <a:close/>
                  <a:moveTo>
                    <a:pt x="2009" y="943"/>
                  </a:moveTo>
                  <a:cubicBezTo>
                    <a:pt x="2665" y="943"/>
                    <a:pt x="2665" y="943"/>
                    <a:pt x="2665" y="943"/>
                  </a:cubicBezTo>
                  <a:cubicBezTo>
                    <a:pt x="1646" y="2272"/>
                    <a:pt x="1646" y="2272"/>
                    <a:pt x="1646" y="2272"/>
                  </a:cubicBezTo>
                  <a:cubicBezTo>
                    <a:pt x="2009" y="943"/>
                    <a:pt x="2009" y="943"/>
                    <a:pt x="2009" y="943"/>
                  </a:cubicBezTo>
                  <a:close/>
                  <a:moveTo>
                    <a:pt x="2676" y="820"/>
                  </a:moveTo>
                  <a:cubicBezTo>
                    <a:pt x="2058" y="820"/>
                    <a:pt x="2058" y="820"/>
                    <a:pt x="2058" y="820"/>
                  </a:cubicBezTo>
                  <a:cubicBezTo>
                    <a:pt x="2306" y="272"/>
                    <a:pt x="2306" y="272"/>
                    <a:pt x="2306" y="272"/>
                  </a:cubicBezTo>
                  <a:cubicBezTo>
                    <a:pt x="2676" y="820"/>
                    <a:pt x="2676" y="820"/>
                    <a:pt x="2676" y="820"/>
                  </a:cubicBezTo>
                  <a:close/>
                  <a:moveTo>
                    <a:pt x="644" y="272"/>
                  </a:moveTo>
                  <a:cubicBezTo>
                    <a:pt x="893" y="820"/>
                    <a:pt x="893" y="820"/>
                    <a:pt x="893" y="820"/>
                  </a:cubicBezTo>
                  <a:cubicBezTo>
                    <a:pt x="274" y="820"/>
                    <a:pt x="274" y="820"/>
                    <a:pt x="274" y="820"/>
                  </a:cubicBezTo>
                  <a:cubicBezTo>
                    <a:pt x="644" y="272"/>
                    <a:pt x="644" y="272"/>
                    <a:pt x="644" y="272"/>
                  </a:cubicBezTo>
                  <a:close/>
                  <a:moveTo>
                    <a:pt x="644" y="272"/>
                  </a:moveTo>
                  <a:cubicBezTo>
                    <a:pt x="644" y="272"/>
                    <a:pt x="644" y="272"/>
                    <a:pt x="644" y="272"/>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scene3d>
                <a:camera prst="orthographicFront"/>
                <a:lightRig rig="threePt" dir="t"/>
              </a:scene3d>
              <a:sp3d contourW="12700"/>
            </a:bodyPr>
            <a:lstStyle/>
            <a:p>
              <a:pPr marL="0" marR="0" lvl="0" indent="0" defTabSz="914400" eaLnBrk="0" fontAlgn="base" latinLnBrk="0" hangingPunct="0">
                <a:spcBef>
                  <a:spcPct val="0"/>
                </a:spcBef>
                <a:spcAft>
                  <a:spcPct val="0"/>
                </a:spcAft>
                <a:buClrTx/>
                <a:buSzTx/>
                <a:buFontTx/>
                <a:buNone/>
                <a:defRPr/>
              </a:pPr>
              <a:endParaRPr kumimoji="0" lang="zh-CN" altLang="en-US" sz="2400" b="0" i="0" u="none" strike="noStrike" kern="0" cap="none" spc="0" normalizeH="0" baseline="0" noProof="0">
                <a:ln>
                  <a:noFill/>
                </a:ln>
                <a:solidFill>
                  <a:schemeClr val="tx1">
                    <a:lumMod val="65000"/>
                    <a:lumOff val="35000"/>
                  </a:schemeClr>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42" name="文本框 66"/>
            <p:cNvSpPr txBox="1">
              <a:spLocks noChangeArrowheads="1"/>
            </p:cNvSpPr>
            <p:nvPr/>
          </p:nvSpPr>
          <p:spPr bwMode="auto">
            <a:xfrm>
              <a:off x="4060826" y="2495550"/>
              <a:ext cx="161544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threePt" dir="t"/>
              </a:scene3d>
              <a:sp3d contourW="12700"/>
            </a:bodyPr>
            <a:lstStyle>
              <a:defPPr>
                <a:defRPr lang="zh-CN"/>
              </a:defPPr>
              <a:lvl1pPr algn="ctr" eaLnBrk="1" hangingPunct="1">
                <a:lnSpc>
                  <a:spcPts val="900"/>
                </a:lnSpc>
                <a:defRPr sz="600">
                  <a:solidFill>
                    <a:schemeClr val="bg1"/>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1000" b="0" i="0" u="none" strike="noStrike" kern="0" cap="none" spc="0" normalizeH="0" baseline="0" noProof="0" dirty="0">
                  <a:ln>
                    <a:noFill/>
                  </a:ln>
                  <a:solidFill>
                    <a:schemeClr val="tx1">
                      <a:lumMod val="65000"/>
                      <a:lumOff val="35000"/>
                    </a:schemeClr>
                  </a:solidFill>
                  <a:effectLst/>
                  <a:uLnTx/>
                  <a:uFillTx/>
                  <a:latin typeface="inpin heiti" panose="00000500000000000000" pitchFamily="2" charset="-122"/>
                  <a:ea typeface="inpin heiti" panose="00000500000000000000" pitchFamily="2" charset="-122"/>
                  <a:sym typeface="inpin heiti" panose="00000500000000000000" pitchFamily="2" charset="-122"/>
                </a:rPr>
                <a:t>this is a sample text. insert your desired text here. Again. this is a dummy text. enter your own text here. this is a sample text. insert your desired text here.</a:t>
              </a:r>
              <a:endParaRPr kumimoji="0" lang="zh-CN" altLang="en-US" sz="1000" b="0" i="0" u="none" strike="noStrike" kern="0" cap="none" spc="0" normalizeH="0" baseline="0" noProof="0" dirty="0">
                <a:ln>
                  <a:noFill/>
                </a:ln>
                <a:solidFill>
                  <a:schemeClr val="tx1">
                    <a:lumMod val="65000"/>
                    <a:lumOff val="35000"/>
                  </a:schemeClr>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43" name="组合 42"/>
          <p:cNvGrpSpPr/>
          <p:nvPr/>
        </p:nvGrpSpPr>
        <p:grpSpPr>
          <a:xfrm>
            <a:off x="7060356" y="3704592"/>
            <a:ext cx="2614925" cy="2614928"/>
            <a:chOff x="5295267" y="2778444"/>
            <a:chExt cx="1961194" cy="1961196"/>
          </a:xfrm>
        </p:grpSpPr>
        <p:sp>
          <p:nvSpPr>
            <p:cNvPr id="44" name="椭圆 43"/>
            <p:cNvSpPr/>
            <p:nvPr/>
          </p:nvSpPr>
          <p:spPr>
            <a:xfrm>
              <a:off x="5295267" y="2778444"/>
              <a:ext cx="1961194" cy="1961196"/>
            </a:xfrm>
            <a:prstGeom prst="ellipse">
              <a:avLst/>
            </a:prstGeom>
            <a:noFill/>
            <a:ln w="3175" cap="flat" cmpd="sng" algn="ctr">
              <a:solidFill>
                <a:schemeClr val="tx1">
                  <a:lumMod val="85000"/>
                  <a:lumOff val="15000"/>
                  <a:alpha val="20000"/>
                </a:schemeClr>
              </a:solidFill>
              <a:prstDash val="solid"/>
            </a:ln>
            <a:effectLst/>
          </p:spPr>
          <p:txBody>
            <a:bodyPr anchor="ctr">
              <a:scene3d>
                <a:camera prst="orthographicFront"/>
                <a:lightRig rig="threePt" dir="t"/>
              </a:scene3d>
              <a:sp3d contourW="12700"/>
            </a:bodyPr>
            <a:lstStyle/>
            <a:p>
              <a:pPr marL="0" marR="0" lvl="0" indent="0" algn="ctr" defTabSz="914400" eaLnBrk="0" fontAlgn="base" latinLnBrk="0" hangingPunct="0">
                <a:spcBef>
                  <a:spcPct val="0"/>
                </a:spcBef>
                <a:spcAft>
                  <a:spcPct val="0"/>
                </a:spcAft>
                <a:buClrTx/>
                <a:buSzTx/>
                <a:buFontTx/>
                <a:buNone/>
                <a:defRPr/>
              </a:pPr>
              <a:endParaRPr kumimoji="0" lang="zh-CN" altLang="en-US" sz="2400" b="0" i="0" u="none" strike="noStrike" kern="0" cap="none" spc="0" normalizeH="0" baseline="0" noProof="0">
                <a:ln>
                  <a:noFill/>
                </a:ln>
                <a:solidFill>
                  <a:schemeClr val="tx1">
                    <a:lumMod val="65000"/>
                    <a:lumOff val="35000"/>
                  </a:schemeClr>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45" name="Freeform 17"/>
            <p:cNvSpPr>
              <a:spLocks noEditPoints="1"/>
            </p:cNvSpPr>
            <p:nvPr/>
          </p:nvSpPr>
          <p:spPr bwMode="auto">
            <a:xfrm>
              <a:off x="5955197" y="3146603"/>
              <a:ext cx="598230" cy="549098"/>
            </a:xfrm>
            <a:custGeom>
              <a:avLst/>
              <a:gdLst>
                <a:gd name="T0" fmla="*/ 359209 w 2069"/>
                <a:gd name="T1" fmla="*/ 0 h 1899"/>
                <a:gd name="T2" fmla="*/ 60617 w 2069"/>
                <a:gd name="T3" fmla="*/ 249426 h 1899"/>
                <a:gd name="T4" fmla="*/ 0 w 2069"/>
                <a:gd name="T5" fmla="*/ 249426 h 1899"/>
                <a:gd name="T6" fmla="*/ 83067 w 2069"/>
                <a:gd name="T7" fmla="*/ 360174 h 1899"/>
                <a:gd name="T8" fmla="*/ 165814 w 2069"/>
                <a:gd name="T9" fmla="*/ 249426 h 1899"/>
                <a:gd name="T10" fmla="*/ 116102 w 2069"/>
                <a:gd name="T11" fmla="*/ 249426 h 1899"/>
                <a:gd name="T12" fmla="*/ 359209 w 2069"/>
                <a:gd name="T13" fmla="*/ 55535 h 1899"/>
                <a:gd name="T14" fmla="*/ 608090 w 2069"/>
                <a:gd name="T15" fmla="*/ 304961 h 1899"/>
                <a:gd name="T16" fmla="*/ 359209 w 2069"/>
                <a:gd name="T17" fmla="*/ 554386 h 1899"/>
                <a:gd name="T18" fmla="*/ 152985 w 2069"/>
                <a:gd name="T19" fmla="*/ 443316 h 1899"/>
                <a:gd name="T20" fmla="*/ 88519 w 2069"/>
                <a:gd name="T21" fmla="*/ 443316 h 1899"/>
                <a:gd name="T22" fmla="*/ 359209 w 2069"/>
                <a:gd name="T23" fmla="*/ 609600 h 1899"/>
                <a:gd name="T24" fmla="*/ 663575 w 2069"/>
                <a:gd name="T25" fmla="*/ 304961 h 1899"/>
                <a:gd name="T26" fmla="*/ 359209 w 2069"/>
                <a:gd name="T27" fmla="*/ 0 h 1899"/>
                <a:gd name="T28" fmla="*/ 346380 w 2069"/>
                <a:gd name="T29" fmla="*/ 110749 h 1899"/>
                <a:gd name="T30" fmla="*/ 346380 w 2069"/>
                <a:gd name="T31" fmla="*/ 313949 h 1899"/>
                <a:gd name="T32" fmla="*/ 490064 w 2069"/>
                <a:gd name="T33" fmla="*/ 399017 h 1899"/>
                <a:gd name="T34" fmla="*/ 503214 w 2069"/>
                <a:gd name="T35" fmla="*/ 374941 h 1899"/>
                <a:gd name="T36" fmla="*/ 373963 w 2069"/>
                <a:gd name="T37" fmla="*/ 297256 h 1899"/>
                <a:gd name="T38" fmla="*/ 373963 w 2069"/>
                <a:gd name="T39" fmla="*/ 110749 h 1899"/>
                <a:gd name="T40" fmla="*/ 346380 w 2069"/>
                <a:gd name="T41" fmla="*/ 110749 h 1899"/>
                <a:gd name="T42" fmla="*/ 346380 w 2069"/>
                <a:gd name="T43" fmla="*/ 110749 h 1899"/>
                <a:gd name="T44" fmla="*/ 346380 w 2069"/>
                <a:gd name="T45" fmla="*/ 110749 h 18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69" h="1899">
                  <a:moveTo>
                    <a:pt x="1120" y="0"/>
                  </a:moveTo>
                  <a:cubicBezTo>
                    <a:pt x="655" y="0"/>
                    <a:pt x="270" y="334"/>
                    <a:pt x="189" y="777"/>
                  </a:cubicBezTo>
                  <a:cubicBezTo>
                    <a:pt x="0" y="777"/>
                    <a:pt x="0" y="777"/>
                    <a:pt x="0" y="777"/>
                  </a:cubicBezTo>
                  <a:cubicBezTo>
                    <a:pt x="259" y="1122"/>
                    <a:pt x="259" y="1122"/>
                    <a:pt x="259" y="1122"/>
                  </a:cubicBezTo>
                  <a:cubicBezTo>
                    <a:pt x="517" y="777"/>
                    <a:pt x="517" y="777"/>
                    <a:pt x="517" y="777"/>
                  </a:cubicBezTo>
                  <a:cubicBezTo>
                    <a:pt x="362" y="777"/>
                    <a:pt x="362" y="777"/>
                    <a:pt x="362" y="777"/>
                  </a:cubicBezTo>
                  <a:cubicBezTo>
                    <a:pt x="442" y="432"/>
                    <a:pt x="747" y="173"/>
                    <a:pt x="1120" y="173"/>
                  </a:cubicBezTo>
                  <a:cubicBezTo>
                    <a:pt x="1552" y="173"/>
                    <a:pt x="1896" y="518"/>
                    <a:pt x="1896" y="950"/>
                  </a:cubicBezTo>
                  <a:cubicBezTo>
                    <a:pt x="1896" y="1381"/>
                    <a:pt x="1552" y="1727"/>
                    <a:pt x="1120" y="1727"/>
                  </a:cubicBezTo>
                  <a:cubicBezTo>
                    <a:pt x="850" y="1727"/>
                    <a:pt x="615" y="1588"/>
                    <a:pt x="477" y="1381"/>
                  </a:cubicBezTo>
                  <a:cubicBezTo>
                    <a:pt x="276" y="1381"/>
                    <a:pt x="276" y="1381"/>
                    <a:pt x="276" y="1381"/>
                  </a:cubicBezTo>
                  <a:cubicBezTo>
                    <a:pt x="431" y="1686"/>
                    <a:pt x="753" y="1899"/>
                    <a:pt x="1120" y="1899"/>
                  </a:cubicBezTo>
                  <a:cubicBezTo>
                    <a:pt x="1643" y="1899"/>
                    <a:pt x="2069" y="1473"/>
                    <a:pt x="2069" y="950"/>
                  </a:cubicBezTo>
                  <a:cubicBezTo>
                    <a:pt x="2069" y="426"/>
                    <a:pt x="1643" y="0"/>
                    <a:pt x="1120" y="0"/>
                  </a:cubicBezTo>
                  <a:close/>
                  <a:moveTo>
                    <a:pt x="1080" y="345"/>
                  </a:moveTo>
                  <a:cubicBezTo>
                    <a:pt x="1080" y="978"/>
                    <a:pt x="1080" y="978"/>
                    <a:pt x="1080" y="978"/>
                  </a:cubicBezTo>
                  <a:cubicBezTo>
                    <a:pt x="1528" y="1243"/>
                    <a:pt x="1528" y="1243"/>
                    <a:pt x="1528" y="1243"/>
                  </a:cubicBezTo>
                  <a:cubicBezTo>
                    <a:pt x="1569" y="1168"/>
                    <a:pt x="1569" y="1168"/>
                    <a:pt x="1569" y="1168"/>
                  </a:cubicBezTo>
                  <a:cubicBezTo>
                    <a:pt x="1166" y="926"/>
                    <a:pt x="1166" y="926"/>
                    <a:pt x="1166" y="926"/>
                  </a:cubicBezTo>
                  <a:cubicBezTo>
                    <a:pt x="1166" y="345"/>
                    <a:pt x="1166" y="345"/>
                    <a:pt x="1166" y="345"/>
                  </a:cubicBezTo>
                  <a:lnTo>
                    <a:pt x="1080" y="345"/>
                  </a:lnTo>
                  <a:close/>
                  <a:moveTo>
                    <a:pt x="1080" y="345"/>
                  </a:moveTo>
                  <a:cubicBezTo>
                    <a:pt x="1080" y="345"/>
                    <a:pt x="1080" y="345"/>
                    <a:pt x="1080" y="345"/>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scene3d>
                <a:camera prst="orthographicFront"/>
                <a:lightRig rig="threePt" dir="t"/>
              </a:scene3d>
              <a:sp3d contourW="12700"/>
            </a:bodyPr>
            <a:lstStyle/>
            <a:p>
              <a:pPr marL="0" marR="0" lvl="0" indent="0" defTabSz="914400" eaLnBrk="0" fontAlgn="base" latinLnBrk="0" hangingPunct="0">
                <a:spcBef>
                  <a:spcPct val="0"/>
                </a:spcBef>
                <a:spcAft>
                  <a:spcPct val="0"/>
                </a:spcAft>
                <a:buClrTx/>
                <a:buSzTx/>
                <a:buFontTx/>
                <a:buNone/>
                <a:defRPr/>
              </a:pPr>
              <a:endParaRPr kumimoji="0" lang="zh-CN" altLang="en-US" sz="2400" b="0" i="0" u="none" strike="noStrike" kern="0" cap="none" spc="0" normalizeH="0" baseline="0" noProof="0">
                <a:ln>
                  <a:noFill/>
                </a:ln>
                <a:solidFill>
                  <a:schemeClr val="tx1">
                    <a:lumMod val="65000"/>
                    <a:lumOff val="35000"/>
                  </a:schemeClr>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46" name="文本框 66"/>
            <p:cNvSpPr txBox="1">
              <a:spLocks noChangeArrowheads="1"/>
            </p:cNvSpPr>
            <p:nvPr/>
          </p:nvSpPr>
          <p:spPr bwMode="auto">
            <a:xfrm>
              <a:off x="5485766" y="3806190"/>
              <a:ext cx="1615442" cy="64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threePt" dir="t"/>
              </a:scene3d>
              <a:sp3d contourW="12700"/>
            </a:bodyPr>
            <a:lstStyle>
              <a:defPPr>
                <a:defRPr lang="zh-CN"/>
              </a:defPPr>
              <a:lvl1pPr algn="ctr" eaLnBrk="1" hangingPunct="1">
                <a:lnSpc>
                  <a:spcPts val="900"/>
                </a:lnSpc>
                <a:defRPr sz="600">
                  <a:solidFill>
                    <a:schemeClr val="bg1"/>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1000" b="0" i="0" u="none" strike="noStrike" kern="0" cap="none" spc="0" normalizeH="0" baseline="0" noProof="0" dirty="0">
                  <a:ln>
                    <a:noFill/>
                  </a:ln>
                  <a:solidFill>
                    <a:schemeClr val="tx1">
                      <a:lumMod val="65000"/>
                      <a:lumOff val="35000"/>
                    </a:schemeClr>
                  </a:solidFill>
                  <a:effectLst/>
                  <a:uLnTx/>
                  <a:uFillTx/>
                  <a:latin typeface="inpin heiti" panose="00000500000000000000" pitchFamily="2" charset="-122"/>
                  <a:ea typeface="inpin heiti" panose="00000500000000000000" pitchFamily="2" charset="-122"/>
                  <a:sym typeface="inpin heiti" panose="00000500000000000000" pitchFamily="2" charset="-122"/>
                </a:rPr>
                <a:t>this is a sample text. insert your desired text here. Again. this is a dummy text. enter your own text here. this is a sample text. insert your desired text here.</a:t>
              </a:r>
              <a:endParaRPr kumimoji="0" lang="zh-CN" altLang="en-US" sz="1000" b="0" i="0" u="none" strike="noStrike" kern="0" cap="none" spc="0" normalizeH="0" baseline="0" noProof="0" dirty="0">
                <a:ln>
                  <a:noFill/>
                </a:ln>
                <a:solidFill>
                  <a:schemeClr val="tx1">
                    <a:lumMod val="65000"/>
                    <a:lumOff val="35000"/>
                  </a:schemeClr>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47" name="组合 46"/>
          <p:cNvGrpSpPr/>
          <p:nvPr/>
        </p:nvGrpSpPr>
        <p:grpSpPr>
          <a:xfrm>
            <a:off x="8384965" y="1647616"/>
            <a:ext cx="2853264" cy="2853264"/>
            <a:chOff x="6288724" y="1235712"/>
            <a:chExt cx="2139948" cy="2139948"/>
          </a:xfrm>
        </p:grpSpPr>
        <p:sp>
          <p:nvSpPr>
            <p:cNvPr id="48" name="椭圆 47"/>
            <p:cNvSpPr/>
            <p:nvPr/>
          </p:nvSpPr>
          <p:spPr>
            <a:xfrm>
              <a:off x="6288724" y="1235712"/>
              <a:ext cx="2139948" cy="2139948"/>
            </a:xfrm>
            <a:prstGeom prst="ellipse">
              <a:avLst/>
            </a:prstGeom>
            <a:noFill/>
            <a:ln w="3175" cap="flat" cmpd="sng" algn="ctr">
              <a:solidFill>
                <a:schemeClr val="tx1">
                  <a:lumMod val="85000"/>
                  <a:lumOff val="15000"/>
                  <a:alpha val="40000"/>
                </a:schemeClr>
              </a:solidFill>
              <a:prstDash val="solid"/>
            </a:ln>
            <a:effectLst/>
          </p:spPr>
          <p:txBody>
            <a:bodyPr anchor="ctr">
              <a:scene3d>
                <a:camera prst="orthographicFront"/>
                <a:lightRig rig="threePt" dir="t"/>
              </a:scene3d>
              <a:sp3d contourW="12700"/>
            </a:bodyPr>
            <a:lstStyle/>
            <a:p>
              <a:pPr marL="0" marR="0" lvl="0" indent="0" algn="ctr" defTabSz="914400" eaLnBrk="0" fontAlgn="base" latinLnBrk="0" hangingPunct="0">
                <a:spcBef>
                  <a:spcPct val="0"/>
                </a:spcBef>
                <a:spcAft>
                  <a:spcPct val="0"/>
                </a:spcAft>
                <a:buClrTx/>
                <a:buSzTx/>
                <a:buFontTx/>
                <a:buNone/>
                <a:defRPr/>
              </a:pPr>
              <a:endParaRPr kumimoji="0" lang="zh-CN" altLang="en-US" sz="2400" b="0" i="0" u="none" strike="noStrike" kern="0" cap="none" spc="0" normalizeH="0" baseline="0" noProof="0">
                <a:ln>
                  <a:noFill/>
                </a:ln>
                <a:solidFill>
                  <a:schemeClr val="tx1">
                    <a:lumMod val="65000"/>
                    <a:lumOff val="35000"/>
                  </a:schemeClr>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49" name="Freeform 21"/>
            <p:cNvSpPr>
              <a:spLocks noEditPoints="1"/>
            </p:cNvSpPr>
            <p:nvPr/>
          </p:nvSpPr>
          <p:spPr bwMode="auto">
            <a:xfrm>
              <a:off x="7083894" y="1598170"/>
              <a:ext cx="542700" cy="543050"/>
            </a:xfrm>
            <a:custGeom>
              <a:avLst/>
              <a:gdLst>
                <a:gd name="T0" fmla="*/ 314698 w 2998"/>
                <a:gd name="T1" fmla="*/ 0 h 2998"/>
                <a:gd name="T2" fmla="*/ 437466 w 2998"/>
                <a:gd name="T3" fmla="*/ 24806 h 2998"/>
                <a:gd name="T4" fmla="*/ 537741 w 2998"/>
                <a:gd name="T5" fmla="*/ 92496 h 2998"/>
                <a:gd name="T6" fmla="*/ 605431 w 2998"/>
                <a:gd name="T7" fmla="*/ 192771 h 2998"/>
                <a:gd name="T8" fmla="*/ 630237 w 2998"/>
                <a:gd name="T9" fmla="*/ 315539 h 2998"/>
                <a:gd name="T10" fmla="*/ 605431 w 2998"/>
                <a:gd name="T11" fmla="*/ 438307 h 2998"/>
                <a:gd name="T12" fmla="*/ 537741 w 2998"/>
                <a:gd name="T13" fmla="*/ 538581 h 2998"/>
                <a:gd name="T14" fmla="*/ 437466 w 2998"/>
                <a:gd name="T15" fmla="*/ 605852 h 2998"/>
                <a:gd name="T16" fmla="*/ 314698 w 2998"/>
                <a:gd name="T17" fmla="*/ 630237 h 2998"/>
                <a:gd name="T18" fmla="*/ 205384 w 2998"/>
                <a:gd name="T19" fmla="*/ 610897 h 2998"/>
                <a:gd name="T20" fmla="*/ 112257 w 2998"/>
                <a:gd name="T21" fmla="*/ 557081 h 2998"/>
                <a:gd name="T22" fmla="*/ 188987 w 2998"/>
                <a:gd name="T23" fmla="*/ 393530 h 2998"/>
                <a:gd name="T24" fmla="*/ 215264 w 2998"/>
                <a:gd name="T25" fmla="*/ 435995 h 2998"/>
                <a:gd name="T26" fmla="*/ 235445 w 2998"/>
                <a:gd name="T27" fmla="*/ 467948 h 2998"/>
                <a:gd name="T28" fmla="*/ 249530 w 2998"/>
                <a:gd name="T29" fmla="*/ 488339 h 2998"/>
                <a:gd name="T30" fmla="*/ 263405 w 2998"/>
                <a:gd name="T31" fmla="*/ 505787 h 2998"/>
                <a:gd name="T32" fmla="*/ 281063 w 2998"/>
                <a:gd name="T33" fmla="*/ 515247 h 2998"/>
                <a:gd name="T34" fmla="*/ 301454 w 2998"/>
                <a:gd name="T35" fmla="*/ 510202 h 2998"/>
                <a:gd name="T36" fmla="*/ 314908 w 2998"/>
                <a:gd name="T37" fmla="*/ 491703 h 2998"/>
                <a:gd name="T38" fmla="*/ 322476 w 2998"/>
                <a:gd name="T39" fmla="*/ 477618 h 2998"/>
                <a:gd name="T40" fmla="*/ 336351 w 2998"/>
                <a:gd name="T41" fmla="*/ 449449 h 2998"/>
                <a:gd name="T42" fmla="*/ 354429 w 2998"/>
                <a:gd name="T43" fmla="*/ 412030 h 2998"/>
                <a:gd name="T44" fmla="*/ 374611 w 2998"/>
                <a:gd name="T45" fmla="*/ 369986 h 2998"/>
                <a:gd name="T46" fmla="*/ 427165 w 2998"/>
                <a:gd name="T47" fmla="*/ 258990 h 2998"/>
                <a:gd name="T48" fmla="*/ 498430 w 2998"/>
                <a:gd name="T49" fmla="*/ 297460 h 2998"/>
                <a:gd name="T50" fmla="*/ 469630 w 2998"/>
                <a:gd name="T51" fmla="*/ 89553 h 2998"/>
                <a:gd name="T52" fmla="*/ 286529 w 2998"/>
                <a:gd name="T53" fmla="*/ 201810 h 2998"/>
                <a:gd name="T54" fmla="*/ 366622 w 2998"/>
                <a:gd name="T55" fmla="*/ 229349 h 2998"/>
                <a:gd name="T56" fmla="*/ 281904 w 2998"/>
                <a:gd name="T57" fmla="*/ 403621 h 2998"/>
                <a:gd name="T58" fmla="*/ 248269 w 2998"/>
                <a:gd name="T59" fmla="*/ 348543 h 2998"/>
                <a:gd name="T60" fmla="*/ 236497 w 2998"/>
                <a:gd name="T61" fmla="*/ 329413 h 2998"/>
                <a:gd name="T62" fmla="*/ 226616 w 2998"/>
                <a:gd name="T63" fmla="*/ 313437 h 2998"/>
                <a:gd name="T64" fmla="*/ 220730 w 2998"/>
                <a:gd name="T65" fmla="*/ 303346 h 2998"/>
                <a:gd name="T66" fmla="*/ 220940 w 2998"/>
                <a:gd name="T67" fmla="*/ 305028 h 2998"/>
                <a:gd name="T68" fmla="*/ 213162 w 2998"/>
                <a:gd name="T69" fmla="*/ 294727 h 2998"/>
                <a:gd name="T70" fmla="*/ 201180 w 2998"/>
                <a:gd name="T71" fmla="*/ 281273 h 2998"/>
                <a:gd name="T72" fmla="*/ 188356 w 2998"/>
                <a:gd name="T73" fmla="*/ 274546 h 2998"/>
                <a:gd name="T74" fmla="*/ 166073 w 2998"/>
                <a:gd name="T75" fmla="*/ 282114 h 2998"/>
                <a:gd name="T76" fmla="*/ 155352 w 2998"/>
                <a:gd name="T77" fmla="*/ 299983 h 2998"/>
                <a:gd name="T78" fmla="*/ 148625 w 2998"/>
                <a:gd name="T79" fmla="*/ 314488 h 2998"/>
                <a:gd name="T80" fmla="*/ 134540 w 2998"/>
                <a:gd name="T81" fmla="*/ 343708 h 2998"/>
                <a:gd name="T82" fmla="*/ 115621 w 2998"/>
                <a:gd name="T83" fmla="*/ 382809 h 2998"/>
                <a:gd name="T84" fmla="*/ 94178 w 2998"/>
                <a:gd name="T85" fmla="*/ 424432 h 2998"/>
                <a:gd name="T86" fmla="*/ 74628 w 2998"/>
                <a:gd name="T87" fmla="*/ 465425 h 2998"/>
                <a:gd name="T88" fmla="*/ 58441 w 2998"/>
                <a:gd name="T89" fmla="*/ 498430 h 2998"/>
                <a:gd name="T90" fmla="*/ 15136 w 2998"/>
                <a:gd name="T91" fmla="*/ 413081 h 2998"/>
                <a:gd name="T92" fmla="*/ 0 w 2998"/>
                <a:gd name="T93" fmla="*/ 315539 h 2998"/>
                <a:gd name="T94" fmla="*/ 24596 w 2998"/>
                <a:gd name="T95" fmla="*/ 192771 h 2998"/>
                <a:gd name="T96" fmla="*/ 91866 w 2998"/>
                <a:gd name="T97" fmla="*/ 92496 h 2998"/>
                <a:gd name="T98" fmla="*/ 192140 w 2998"/>
                <a:gd name="T99" fmla="*/ 24806 h 2998"/>
                <a:gd name="T100" fmla="*/ 314908 w 2998"/>
                <a:gd name="T101" fmla="*/ 0 h 2998"/>
                <a:gd name="T102" fmla="*/ 314698 w 2998"/>
                <a:gd name="T103" fmla="*/ 0 h 2998"/>
                <a:gd name="T104" fmla="*/ 314698 w 2998"/>
                <a:gd name="T105" fmla="*/ 0 h 2998"/>
                <a:gd name="T106" fmla="*/ 314698 w 2998"/>
                <a:gd name="T107" fmla="*/ 0 h 299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98" h="2998">
                  <a:moveTo>
                    <a:pt x="1497" y="0"/>
                  </a:moveTo>
                  <a:cubicBezTo>
                    <a:pt x="1704" y="0"/>
                    <a:pt x="1899" y="39"/>
                    <a:pt x="2081" y="118"/>
                  </a:cubicBezTo>
                  <a:cubicBezTo>
                    <a:pt x="2264" y="197"/>
                    <a:pt x="2423" y="304"/>
                    <a:pt x="2558" y="440"/>
                  </a:cubicBezTo>
                  <a:cubicBezTo>
                    <a:pt x="2694" y="576"/>
                    <a:pt x="2801" y="734"/>
                    <a:pt x="2880" y="917"/>
                  </a:cubicBezTo>
                  <a:cubicBezTo>
                    <a:pt x="2959" y="1099"/>
                    <a:pt x="2998" y="1294"/>
                    <a:pt x="2998" y="1501"/>
                  </a:cubicBezTo>
                  <a:cubicBezTo>
                    <a:pt x="2998" y="1708"/>
                    <a:pt x="2959" y="1902"/>
                    <a:pt x="2880" y="2085"/>
                  </a:cubicBezTo>
                  <a:cubicBezTo>
                    <a:pt x="2801" y="2267"/>
                    <a:pt x="2694" y="2426"/>
                    <a:pt x="2558" y="2562"/>
                  </a:cubicBezTo>
                  <a:cubicBezTo>
                    <a:pt x="2422" y="2697"/>
                    <a:pt x="2264" y="2804"/>
                    <a:pt x="2081" y="2882"/>
                  </a:cubicBezTo>
                  <a:cubicBezTo>
                    <a:pt x="1899" y="2959"/>
                    <a:pt x="1704" y="2998"/>
                    <a:pt x="1497" y="2998"/>
                  </a:cubicBezTo>
                  <a:cubicBezTo>
                    <a:pt x="1314" y="2998"/>
                    <a:pt x="1140" y="2967"/>
                    <a:pt x="977" y="2906"/>
                  </a:cubicBezTo>
                  <a:cubicBezTo>
                    <a:pt x="814" y="2844"/>
                    <a:pt x="666" y="2758"/>
                    <a:pt x="534" y="2650"/>
                  </a:cubicBezTo>
                  <a:cubicBezTo>
                    <a:pt x="899" y="1872"/>
                    <a:pt x="899" y="1872"/>
                    <a:pt x="899" y="1872"/>
                  </a:cubicBezTo>
                  <a:cubicBezTo>
                    <a:pt x="944" y="1945"/>
                    <a:pt x="985" y="2012"/>
                    <a:pt x="1024" y="2074"/>
                  </a:cubicBezTo>
                  <a:cubicBezTo>
                    <a:pt x="1056" y="2127"/>
                    <a:pt x="1088" y="2178"/>
                    <a:pt x="1120" y="2226"/>
                  </a:cubicBezTo>
                  <a:cubicBezTo>
                    <a:pt x="1152" y="2274"/>
                    <a:pt x="1174" y="2306"/>
                    <a:pt x="1187" y="2323"/>
                  </a:cubicBezTo>
                  <a:cubicBezTo>
                    <a:pt x="1211" y="2353"/>
                    <a:pt x="1232" y="2381"/>
                    <a:pt x="1253" y="2406"/>
                  </a:cubicBezTo>
                  <a:cubicBezTo>
                    <a:pt x="1273" y="2432"/>
                    <a:pt x="1301" y="2447"/>
                    <a:pt x="1337" y="2451"/>
                  </a:cubicBezTo>
                  <a:cubicBezTo>
                    <a:pt x="1382" y="2458"/>
                    <a:pt x="1414" y="2450"/>
                    <a:pt x="1434" y="2427"/>
                  </a:cubicBezTo>
                  <a:cubicBezTo>
                    <a:pt x="1453" y="2405"/>
                    <a:pt x="1474" y="2376"/>
                    <a:pt x="1498" y="2339"/>
                  </a:cubicBezTo>
                  <a:cubicBezTo>
                    <a:pt x="1504" y="2331"/>
                    <a:pt x="1516" y="2308"/>
                    <a:pt x="1534" y="2272"/>
                  </a:cubicBezTo>
                  <a:cubicBezTo>
                    <a:pt x="1552" y="2236"/>
                    <a:pt x="1574" y="2191"/>
                    <a:pt x="1600" y="2138"/>
                  </a:cubicBezTo>
                  <a:cubicBezTo>
                    <a:pt x="1626" y="2084"/>
                    <a:pt x="1654" y="2025"/>
                    <a:pt x="1686" y="1960"/>
                  </a:cubicBezTo>
                  <a:cubicBezTo>
                    <a:pt x="1718" y="1895"/>
                    <a:pt x="1750" y="1828"/>
                    <a:pt x="1782" y="1760"/>
                  </a:cubicBezTo>
                  <a:cubicBezTo>
                    <a:pt x="1857" y="1602"/>
                    <a:pt x="1940" y="1426"/>
                    <a:pt x="2032" y="1232"/>
                  </a:cubicBezTo>
                  <a:cubicBezTo>
                    <a:pt x="2371" y="1415"/>
                    <a:pt x="2371" y="1415"/>
                    <a:pt x="2371" y="1415"/>
                  </a:cubicBezTo>
                  <a:cubicBezTo>
                    <a:pt x="2234" y="426"/>
                    <a:pt x="2234" y="426"/>
                    <a:pt x="2234" y="426"/>
                  </a:cubicBezTo>
                  <a:cubicBezTo>
                    <a:pt x="1363" y="960"/>
                    <a:pt x="1363" y="960"/>
                    <a:pt x="1363" y="960"/>
                  </a:cubicBezTo>
                  <a:cubicBezTo>
                    <a:pt x="1744" y="1091"/>
                    <a:pt x="1744" y="1091"/>
                    <a:pt x="1744" y="1091"/>
                  </a:cubicBezTo>
                  <a:cubicBezTo>
                    <a:pt x="1341" y="1920"/>
                    <a:pt x="1341" y="1920"/>
                    <a:pt x="1341" y="1920"/>
                  </a:cubicBezTo>
                  <a:cubicBezTo>
                    <a:pt x="1279" y="1820"/>
                    <a:pt x="1226" y="1732"/>
                    <a:pt x="1181" y="1658"/>
                  </a:cubicBezTo>
                  <a:cubicBezTo>
                    <a:pt x="1162" y="1626"/>
                    <a:pt x="1143" y="1595"/>
                    <a:pt x="1125" y="1567"/>
                  </a:cubicBezTo>
                  <a:cubicBezTo>
                    <a:pt x="1107" y="1538"/>
                    <a:pt x="1091" y="1513"/>
                    <a:pt x="1078" y="1491"/>
                  </a:cubicBezTo>
                  <a:cubicBezTo>
                    <a:pt x="1050" y="1443"/>
                    <a:pt x="1050" y="1443"/>
                    <a:pt x="1050" y="1443"/>
                  </a:cubicBezTo>
                  <a:cubicBezTo>
                    <a:pt x="1058" y="1460"/>
                    <a:pt x="1059" y="1463"/>
                    <a:pt x="1051" y="1451"/>
                  </a:cubicBezTo>
                  <a:cubicBezTo>
                    <a:pt x="1044" y="1440"/>
                    <a:pt x="1032" y="1423"/>
                    <a:pt x="1014" y="1402"/>
                  </a:cubicBezTo>
                  <a:cubicBezTo>
                    <a:pt x="997" y="1380"/>
                    <a:pt x="978" y="1359"/>
                    <a:pt x="957" y="1338"/>
                  </a:cubicBezTo>
                  <a:cubicBezTo>
                    <a:pt x="935" y="1316"/>
                    <a:pt x="915" y="1306"/>
                    <a:pt x="896" y="1306"/>
                  </a:cubicBezTo>
                  <a:cubicBezTo>
                    <a:pt x="847" y="1306"/>
                    <a:pt x="812" y="1318"/>
                    <a:pt x="790" y="1342"/>
                  </a:cubicBezTo>
                  <a:cubicBezTo>
                    <a:pt x="769" y="1367"/>
                    <a:pt x="752" y="1395"/>
                    <a:pt x="739" y="1427"/>
                  </a:cubicBezTo>
                  <a:cubicBezTo>
                    <a:pt x="735" y="1436"/>
                    <a:pt x="724" y="1459"/>
                    <a:pt x="707" y="1496"/>
                  </a:cubicBezTo>
                  <a:cubicBezTo>
                    <a:pt x="690" y="1533"/>
                    <a:pt x="668" y="1580"/>
                    <a:pt x="640" y="1635"/>
                  </a:cubicBezTo>
                  <a:cubicBezTo>
                    <a:pt x="612" y="1691"/>
                    <a:pt x="582" y="1753"/>
                    <a:pt x="550" y="1821"/>
                  </a:cubicBezTo>
                  <a:cubicBezTo>
                    <a:pt x="448" y="2019"/>
                    <a:pt x="448" y="2019"/>
                    <a:pt x="448" y="2019"/>
                  </a:cubicBezTo>
                  <a:cubicBezTo>
                    <a:pt x="416" y="2088"/>
                    <a:pt x="385" y="2153"/>
                    <a:pt x="355" y="2214"/>
                  </a:cubicBezTo>
                  <a:cubicBezTo>
                    <a:pt x="325" y="2276"/>
                    <a:pt x="300" y="2329"/>
                    <a:pt x="278" y="2371"/>
                  </a:cubicBezTo>
                  <a:cubicBezTo>
                    <a:pt x="189" y="2248"/>
                    <a:pt x="120" y="2112"/>
                    <a:pt x="72" y="1965"/>
                  </a:cubicBezTo>
                  <a:cubicBezTo>
                    <a:pt x="24" y="1818"/>
                    <a:pt x="0" y="1663"/>
                    <a:pt x="0" y="1501"/>
                  </a:cubicBezTo>
                  <a:cubicBezTo>
                    <a:pt x="0" y="1294"/>
                    <a:pt x="39" y="1099"/>
                    <a:pt x="117" y="917"/>
                  </a:cubicBezTo>
                  <a:cubicBezTo>
                    <a:pt x="195" y="734"/>
                    <a:pt x="301" y="576"/>
                    <a:pt x="437" y="440"/>
                  </a:cubicBezTo>
                  <a:cubicBezTo>
                    <a:pt x="572" y="305"/>
                    <a:pt x="731" y="197"/>
                    <a:pt x="914" y="118"/>
                  </a:cubicBezTo>
                  <a:cubicBezTo>
                    <a:pt x="1096" y="39"/>
                    <a:pt x="1291" y="0"/>
                    <a:pt x="1498" y="0"/>
                  </a:cubicBezTo>
                  <a:lnTo>
                    <a:pt x="1497" y="0"/>
                  </a:lnTo>
                  <a:close/>
                  <a:moveTo>
                    <a:pt x="1497" y="0"/>
                  </a:moveTo>
                  <a:cubicBezTo>
                    <a:pt x="1497" y="0"/>
                    <a:pt x="1497" y="0"/>
                    <a:pt x="1497" y="0"/>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scene3d>
                <a:camera prst="orthographicFront"/>
                <a:lightRig rig="threePt" dir="t"/>
              </a:scene3d>
              <a:sp3d contourW="12700"/>
            </a:bodyPr>
            <a:lstStyle/>
            <a:p>
              <a:pPr marL="0" marR="0" lvl="0" indent="0" defTabSz="914400" eaLnBrk="0" fontAlgn="base" latinLnBrk="0" hangingPunct="0">
                <a:spcBef>
                  <a:spcPct val="0"/>
                </a:spcBef>
                <a:spcAft>
                  <a:spcPct val="0"/>
                </a:spcAft>
                <a:buClrTx/>
                <a:buSzTx/>
                <a:buFontTx/>
                <a:buNone/>
                <a:defRPr/>
              </a:pPr>
              <a:endParaRPr kumimoji="0" lang="zh-CN" altLang="en-US" sz="2400" b="0" i="0" u="none" strike="noStrike" kern="0" cap="none" spc="0" normalizeH="0" baseline="0" noProof="0">
                <a:ln>
                  <a:noFill/>
                </a:ln>
                <a:solidFill>
                  <a:schemeClr val="tx1">
                    <a:lumMod val="65000"/>
                    <a:lumOff val="35000"/>
                  </a:schemeClr>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50" name="文本框 66"/>
            <p:cNvSpPr txBox="1">
              <a:spLocks noChangeArrowheads="1"/>
            </p:cNvSpPr>
            <p:nvPr/>
          </p:nvSpPr>
          <p:spPr bwMode="auto">
            <a:xfrm>
              <a:off x="6598286" y="2266950"/>
              <a:ext cx="161544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threePt" dir="t"/>
              </a:scene3d>
              <a:sp3d contourW="12700"/>
            </a:bodyPr>
            <a:lstStyle>
              <a:defPPr>
                <a:defRPr lang="zh-CN"/>
              </a:defPPr>
              <a:lvl1pPr algn="ctr" eaLnBrk="1" hangingPunct="1">
                <a:lnSpc>
                  <a:spcPts val="900"/>
                </a:lnSpc>
                <a:defRPr sz="600">
                  <a:solidFill>
                    <a:schemeClr val="bg1"/>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1000" b="0" i="0" u="none" strike="noStrike" kern="0" cap="none" spc="0" normalizeH="0" baseline="0" noProof="0" dirty="0">
                  <a:ln>
                    <a:noFill/>
                  </a:ln>
                  <a:solidFill>
                    <a:schemeClr val="tx1">
                      <a:lumMod val="65000"/>
                      <a:lumOff val="35000"/>
                    </a:schemeClr>
                  </a:solidFill>
                  <a:effectLst/>
                  <a:uLnTx/>
                  <a:uFillTx/>
                  <a:latin typeface="inpin heiti" panose="00000500000000000000" pitchFamily="2" charset="-122"/>
                  <a:ea typeface="inpin heiti" panose="00000500000000000000" pitchFamily="2" charset="-122"/>
                  <a:sym typeface="inpin heiti" panose="00000500000000000000" pitchFamily="2" charset="-122"/>
                </a:rPr>
                <a:t>this is a sample text. insert your desired text here. Again. this is a dummy text. enter your own text here. this is a sample text. insert your desired text here.</a:t>
              </a:r>
              <a:endParaRPr kumimoji="0" lang="zh-CN" altLang="en-US" sz="1000" b="0" i="0" u="none" strike="noStrike" kern="0" cap="none" spc="0" normalizeH="0" baseline="0" noProof="0" dirty="0">
                <a:ln>
                  <a:noFill/>
                </a:ln>
                <a:solidFill>
                  <a:schemeClr val="tx1">
                    <a:lumMod val="65000"/>
                    <a:lumOff val="35000"/>
                  </a:schemeClr>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70" name="组合 69"/>
          <p:cNvGrpSpPr/>
          <p:nvPr/>
        </p:nvGrpSpPr>
        <p:grpSpPr>
          <a:xfrm>
            <a:off x="464457" y="300521"/>
            <a:ext cx="11099571" cy="523220"/>
            <a:chOff x="464457" y="300521"/>
            <a:chExt cx="11099571" cy="523220"/>
          </a:xfrm>
        </p:grpSpPr>
        <p:sp>
          <p:nvSpPr>
            <p:cNvPr id="71" name="箭头: V 形 151"/>
            <p:cNvSpPr/>
            <p:nvPr/>
          </p:nvSpPr>
          <p:spPr>
            <a:xfrm>
              <a:off x="464457" y="362856"/>
              <a:ext cx="361606" cy="37737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72" name="箭头: V 形 152"/>
            <p:cNvSpPr/>
            <p:nvPr/>
          </p:nvSpPr>
          <p:spPr>
            <a:xfrm>
              <a:off x="745335" y="362856"/>
              <a:ext cx="361606" cy="37737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npin heiti" panose="00000500000000000000" pitchFamily="2" charset="-122"/>
                <a:ea typeface="inpin heiti" panose="00000500000000000000" pitchFamily="2" charset="-122"/>
                <a:sym typeface="inpin heiti" panose="00000500000000000000" pitchFamily="2" charset="-122"/>
              </a:endParaRPr>
            </a:p>
          </p:txBody>
        </p:sp>
        <p:cxnSp>
          <p:nvCxnSpPr>
            <p:cNvPr id="73" name="直接连接符 72"/>
            <p:cNvCxnSpPr>
              <a:stCxn id="75" idx="3"/>
            </p:cNvCxnSpPr>
            <p:nvPr/>
          </p:nvCxnSpPr>
          <p:spPr>
            <a:xfrm>
              <a:off x="3528819" y="562131"/>
              <a:ext cx="7526896" cy="39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4" name="组合 73"/>
            <p:cNvGrpSpPr/>
            <p:nvPr/>
          </p:nvGrpSpPr>
          <p:grpSpPr>
            <a:xfrm>
              <a:off x="11239724" y="468469"/>
              <a:ext cx="324304" cy="187323"/>
              <a:chOff x="9419771" y="-562044"/>
              <a:chExt cx="551543" cy="187323"/>
            </a:xfrm>
          </p:grpSpPr>
          <p:cxnSp>
            <p:nvCxnSpPr>
              <p:cNvPr id="76" name="直接连接符 75"/>
              <p:cNvCxnSpPr/>
              <p:nvPr/>
            </p:nvCxnSpPr>
            <p:spPr>
              <a:xfrm>
                <a:off x="9419771" y="-562044"/>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9419771" y="-468382"/>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9419771" y="-374721"/>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sp>
          <p:nvSpPr>
            <p:cNvPr id="75" name="文本框 74"/>
            <p:cNvSpPr txBox="1"/>
            <p:nvPr/>
          </p:nvSpPr>
          <p:spPr>
            <a:xfrm>
              <a:off x="1189717" y="300521"/>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inpin heiti" panose="00000500000000000000" pitchFamily="2" charset="-122"/>
                  <a:ea typeface="inpin heiti" panose="00000500000000000000" pitchFamily="2" charset="-122"/>
                  <a:sym typeface="inpin heiti" panose="00000500000000000000" pitchFamily="2" charset="-122"/>
                </a:rPr>
                <a:t>明年工作计划</a:t>
              </a:r>
              <a:endParaRPr lang="zh-CN" altLang="en-US" sz="2800" b="1" dirty="0">
                <a:solidFill>
                  <a:schemeClr val="tx1">
                    <a:lumMod val="75000"/>
                    <a:lumOff val="2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51000">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14:bounceEnd="51000">
                                          <p:cBhvr additive="base">
                                            <p:cTn id="7" dur="2000" fill="hold"/>
                                            <p:tgtEl>
                                              <p:spTgt spid="31"/>
                                            </p:tgtEl>
                                            <p:attrNameLst>
                                              <p:attrName>ppt_x</p:attrName>
                                            </p:attrNameLst>
                                          </p:cBhvr>
                                          <p:tavLst>
                                            <p:tav tm="0">
                                              <p:val>
                                                <p:strVal val="#ppt_x"/>
                                              </p:val>
                                            </p:tav>
                                            <p:tav tm="100000">
                                              <p:val>
                                                <p:strVal val="#ppt_x"/>
                                              </p:val>
                                            </p:tav>
                                          </p:tavLst>
                                        </p:anim>
                                        <p:anim calcmode="lin" valueType="num" p14:bounceEnd="51000">
                                          <p:cBhvr additive="base">
                                            <p:cTn id="8" dur="2000" fill="hold"/>
                                            <p:tgtEl>
                                              <p:spTgt spid="31"/>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1000">
                                      <p:stCondLst>
                                        <p:cond delay="300"/>
                                      </p:stCondLst>
                                      <p:childTnLst>
                                        <p:set>
                                          <p:cBhvr>
                                            <p:cTn id="10" dur="1" fill="hold">
                                              <p:stCondLst>
                                                <p:cond delay="0"/>
                                              </p:stCondLst>
                                            </p:cTn>
                                            <p:tgtEl>
                                              <p:spTgt spid="35"/>
                                            </p:tgtEl>
                                            <p:attrNameLst>
                                              <p:attrName>style.visibility</p:attrName>
                                            </p:attrNameLst>
                                          </p:cBhvr>
                                          <p:to>
                                            <p:strVal val="visible"/>
                                          </p:to>
                                        </p:set>
                                        <p:anim calcmode="lin" valueType="num" p14:bounceEnd="51000">
                                          <p:cBhvr additive="base">
                                            <p:cTn id="11" dur="2000" fill="hold"/>
                                            <p:tgtEl>
                                              <p:spTgt spid="35"/>
                                            </p:tgtEl>
                                            <p:attrNameLst>
                                              <p:attrName>ppt_x</p:attrName>
                                            </p:attrNameLst>
                                          </p:cBhvr>
                                          <p:tavLst>
                                            <p:tav tm="0">
                                              <p:val>
                                                <p:strVal val="#ppt_x"/>
                                              </p:val>
                                            </p:tav>
                                            <p:tav tm="100000">
                                              <p:val>
                                                <p:strVal val="#ppt_x"/>
                                              </p:val>
                                            </p:tav>
                                          </p:tavLst>
                                        </p:anim>
                                        <p:anim calcmode="lin" valueType="num" p14:bounceEnd="51000">
                                          <p:cBhvr additive="base">
                                            <p:cTn id="12" dur="2000" fill="hold"/>
                                            <p:tgtEl>
                                              <p:spTgt spid="35"/>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14:presetBounceEnd="51000">
                                      <p:stCondLst>
                                        <p:cond delay="100"/>
                                      </p:stCondLst>
                                      <p:childTnLst>
                                        <p:set>
                                          <p:cBhvr>
                                            <p:cTn id="14" dur="1" fill="hold">
                                              <p:stCondLst>
                                                <p:cond delay="0"/>
                                              </p:stCondLst>
                                            </p:cTn>
                                            <p:tgtEl>
                                              <p:spTgt spid="39"/>
                                            </p:tgtEl>
                                            <p:attrNameLst>
                                              <p:attrName>style.visibility</p:attrName>
                                            </p:attrNameLst>
                                          </p:cBhvr>
                                          <p:to>
                                            <p:strVal val="visible"/>
                                          </p:to>
                                        </p:set>
                                        <p:anim calcmode="lin" valueType="num" p14:bounceEnd="51000">
                                          <p:cBhvr additive="base">
                                            <p:cTn id="15" dur="2000" fill="hold"/>
                                            <p:tgtEl>
                                              <p:spTgt spid="39"/>
                                            </p:tgtEl>
                                            <p:attrNameLst>
                                              <p:attrName>ppt_x</p:attrName>
                                            </p:attrNameLst>
                                          </p:cBhvr>
                                          <p:tavLst>
                                            <p:tav tm="0">
                                              <p:val>
                                                <p:strVal val="#ppt_x"/>
                                              </p:val>
                                            </p:tav>
                                            <p:tav tm="100000">
                                              <p:val>
                                                <p:strVal val="#ppt_x"/>
                                              </p:val>
                                            </p:tav>
                                          </p:tavLst>
                                        </p:anim>
                                        <p:anim calcmode="lin" valueType="num" p14:bounceEnd="51000">
                                          <p:cBhvr additive="base">
                                            <p:cTn id="16" dur="2000" fill="hold"/>
                                            <p:tgtEl>
                                              <p:spTgt spid="39"/>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14:presetBounceEnd="51000">
                                      <p:stCondLst>
                                        <p:cond delay="500"/>
                                      </p:stCondLst>
                                      <p:childTnLst>
                                        <p:set>
                                          <p:cBhvr>
                                            <p:cTn id="18" dur="1" fill="hold">
                                              <p:stCondLst>
                                                <p:cond delay="0"/>
                                              </p:stCondLst>
                                            </p:cTn>
                                            <p:tgtEl>
                                              <p:spTgt spid="47"/>
                                            </p:tgtEl>
                                            <p:attrNameLst>
                                              <p:attrName>style.visibility</p:attrName>
                                            </p:attrNameLst>
                                          </p:cBhvr>
                                          <p:to>
                                            <p:strVal val="visible"/>
                                          </p:to>
                                        </p:set>
                                        <p:anim calcmode="lin" valueType="num" p14:bounceEnd="51000">
                                          <p:cBhvr additive="base">
                                            <p:cTn id="19" dur="2000" fill="hold"/>
                                            <p:tgtEl>
                                              <p:spTgt spid="47"/>
                                            </p:tgtEl>
                                            <p:attrNameLst>
                                              <p:attrName>ppt_x</p:attrName>
                                            </p:attrNameLst>
                                          </p:cBhvr>
                                          <p:tavLst>
                                            <p:tav tm="0">
                                              <p:val>
                                                <p:strVal val="#ppt_x"/>
                                              </p:val>
                                            </p:tav>
                                            <p:tav tm="100000">
                                              <p:val>
                                                <p:strVal val="#ppt_x"/>
                                              </p:val>
                                            </p:tav>
                                          </p:tavLst>
                                        </p:anim>
                                        <p:anim calcmode="lin" valueType="num" p14:bounceEnd="51000">
                                          <p:cBhvr additive="base">
                                            <p:cTn id="20" dur="2000" fill="hold"/>
                                            <p:tgtEl>
                                              <p:spTgt spid="47"/>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14:presetBounceEnd="51000">
                                      <p:stCondLst>
                                        <p:cond delay="300"/>
                                      </p:stCondLst>
                                      <p:childTnLst>
                                        <p:set>
                                          <p:cBhvr>
                                            <p:cTn id="22" dur="1" fill="hold">
                                              <p:stCondLst>
                                                <p:cond delay="0"/>
                                              </p:stCondLst>
                                            </p:cTn>
                                            <p:tgtEl>
                                              <p:spTgt spid="43"/>
                                            </p:tgtEl>
                                            <p:attrNameLst>
                                              <p:attrName>style.visibility</p:attrName>
                                            </p:attrNameLst>
                                          </p:cBhvr>
                                          <p:to>
                                            <p:strVal val="visible"/>
                                          </p:to>
                                        </p:set>
                                        <p:anim calcmode="lin" valueType="num" p14:bounceEnd="51000">
                                          <p:cBhvr additive="base">
                                            <p:cTn id="23" dur="2000" fill="hold"/>
                                            <p:tgtEl>
                                              <p:spTgt spid="43"/>
                                            </p:tgtEl>
                                            <p:attrNameLst>
                                              <p:attrName>ppt_x</p:attrName>
                                            </p:attrNameLst>
                                          </p:cBhvr>
                                          <p:tavLst>
                                            <p:tav tm="0">
                                              <p:val>
                                                <p:strVal val="#ppt_x"/>
                                              </p:val>
                                            </p:tav>
                                            <p:tav tm="100000">
                                              <p:val>
                                                <p:strVal val="#ppt_x"/>
                                              </p:val>
                                            </p:tav>
                                          </p:tavLst>
                                        </p:anim>
                                        <p:anim calcmode="lin" valueType="num" p14:bounceEnd="51000">
                                          <p:cBhvr additive="base">
                                            <p:cTn id="24" dur="2000" fill="hold"/>
                                            <p:tgtEl>
                                              <p:spTgt spid="43"/>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14:presetBounceEnd="51000">
                                      <p:stCondLst>
                                        <p:cond delay="700"/>
                                      </p:stCondLst>
                                      <p:childTnLst>
                                        <p:set>
                                          <p:cBhvr>
                                            <p:cTn id="26" dur="1" fill="hold">
                                              <p:stCondLst>
                                                <p:cond delay="0"/>
                                              </p:stCondLst>
                                            </p:cTn>
                                            <p:tgtEl>
                                              <p:spTgt spid="30"/>
                                            </p:tgtEl>
                                            <p:attrNameLst>
                                              <p:attrName>style.visibility</p:attrName>
                                            </p:attrNameLst>
                                          </p:cBhvr>
                                          <p:to>
                                            <p:strVal val="visible"/>
                                          </p:to>
                                        </p:set>
                                        <p:anim calcmode="lin" valueType="num" p14:bounceEnd="51000">
                                          <p:cBhvr additive="base">
                                            <p:cTn id="27" dur="2000" fill="hold"/>
                                            <p:tgtEl>
                                              <p:spTgt spid="30"/>
                                            </p:tgtEl>
                                            <p:attrNameLst>
                                              <p:attrName>ppt_x</p:attrName>
                                            </p:attrNameLst>
                                          </p:cBhvr>
                                          <p:tavLst>
                                            <p:tav tm="0">
                                              <p:val>
                                                <p:strVal val="#ppt_x"/>
                                              </p:val>
                                            </p:tav>
                                            <p:tav tm="100000">
                                              <p:val>
                                                <p:strVal val="#ppt_x"/>
                                              </p:val>
                                            </p:tav>
                                          </p:tavLst>
                                        </p:anim>
                                        <p:anim calcmode="lin" valueType="num" p14:bounceEnd="51000">
                                          <p:cBhvr additive="base">
                                            <p:cTn id="28" dur="2000" fill="hold"/>
                                            <p:tgtEl>
                                              <p:spTgt spid="30"/>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14:presetBounceEnd="51000">
                                      <p:stCondLst>
                                        <p:cond delay="800"/>
                                      </p:stCondLst>
                                      <p:childTnLst>
                                        <p:set>
                                          <p:cBhvr>
                                            <p:cTn id="30" dur="1" fill="hold">
                                              <p:stCondLst>
                                                <p:cond delay="0"/>
                                              </p:stCondLst>
                                            </p:cTn>
                                            <p:tgtEl>
                                              <p:spTgt spid="27"/>
                                            </p:tgtEl>
                                            <p:attrNameLst>
                                              <p:attrName>style.visibility</p:attrName>
                                            </p:attrNameLst>
                                          </p:cBhvr>
                                          <p:to>
                                            <p:strVal val="visible"/>
                                          </p:to>
                                        </p:set>
                                        <p:anim calcmode="lin" valueType="num" p14:bounceEnd="51000">
                                          <p:cBhvr additive="base">
                                            <p:cTn id="31" dur="2000" fill="hold"/>
                                            <p:tgtEl>
                                              <p:spTgt spid="27"/>
                                            </p:tgtEl>
                                            <p:attrNameLst>
                                              <p:attrName>ppt_x</p:attrName>
                                            </p:attrNameLst>
                                          </p:cBhvr>
                                          <p:tavLst>
                                            <p:tav tm="0">
                                              <p:val>
                                                <p:strVal val="#ppt_x"/>
                                              </p:val>
                                            </p:tav>
                                            <p:tav tm="100000">
                                              <p:val>
                                                <p:strVal val="#ppt_x"/>
                                              </p:val>
                                            </p:tav>
                                          </p:tavLst>
                                        </p:anim>
                                        <p:anim calcmode="lin" valueType="num" p14:bounceEnd="51000">
                                          <p:cBhvr additive="base">
                                            <p:cTn id="32" dur="20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14:presetBounceEnd="51000">
                                      <p:stCondLst>
                                        <p:cond delay="1300"/>
                                      </p:stCondLst>
                                      <p:childTnLst>
                                        <p:set>
                                          <p:cBhvr>
                                            <p:cTn id="34" dur="1" fill="hold">
                                              <p:stCondLst>
                                                <p:cond delay="0"/>
                                              </p:stCondLst>
                                            </p:cTn>
                                            <p:tgtEl>
                                              <p:spTgt spid="29"/>
                                            </p:tgtEl>
                                            <p:attrNameLst>
                                              <p:attrName>style.visibility</p:attrName>
                                            </p:attrNameLst>
                                          </p:cBhvr>
                                          <p:to>
                                            <p:strVal val="visible"/>
                                          </p:to>
                                        </p:set>
                                        <p:anim calcmode="lin" valueType="num" p14:bounceEnd="51000">
                                          <p:cBhvr additive="base">
                                            <p:cTn id="35" dur="2000" fill="hold"/>
                                            <p:tgtEl>
                                              <p:spTgt spid="29"/>
                                            </p:tgtEl>
                                            <p:attrNameLst>
                                              <p:attrName>ppt_x</p:attrName>
                                            </p:attrNameLst>
                                          </p:cBhvr>
                                          <p:tavLst>
                                            <p:tav tm="0">
                                              <p:val>
                                                <p:strVal val="#ppt_x"/>
                                              </p:val>
                                            </p:tav>
                                            <p:tav tm="100000">
                                              <p:val>
                                                <p:strVal val="#ppt_x"/>
                                              </p:val>
                                            </p:tav>
                                          </p:tavLst>
                                        </p:anim>
                                        <p:anim calcmode="lin" valueType="num" p14:bounceEnd="51000">
                                          <p:cBhvr additive="base">
                                            <p:cTn id="36" dur="2000" fill="hold"/>
                                            <p:tgtEl>
                                              <p:spTgt spid="29"/>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14:presetBounceEnd="51000">
                                      <p:stCondLst>
                                        <p:cond delay="900"/>
                                      </p:stCondLst>
                                      <p:childTnLst>
                                        <p:set>
                                          <p:cBhvr>
                                            <p:cTn id="38" dur="1" fill="hold">
                                              <p:stCondLst>
                                                <p:cond delay="0"/>
                                              </p:stCondLst>
                                            </p:cTn>
                                            <p:tgtEl>
                                              <p:spTgt spid="28"/>
                                            </p:tgtEl>
                                            <p:attrNameLst>
                                              <p:attrName>style.visibility</p:attrName>
                                            </p:attrNameLst>
                                          </p:cBhvr>
                                          <p:to>
                                            <p:strVal val="visible"/>
                                          </p:to>
                                        </p:set>
                                        <p:anim calcmode="lin" valueType="num" p14:bounceEnd="51000">
                                          <p:cBhvr additive="base">
                                            <p:cTn id="39" dur="2000" fill="hold"/>
                                            <p:tgtEl>
                                              <p:spTgt spid="28"/>
                                            </p:tgtEl>
                                            <p:attrNameLst>
                                              <p:attrName>ppt_x</p:attrName>
                                            </p:attrNameLst>
                                          </p:cBhvr>
                                          <p:tavLst>
                                            <p:tav tm="0">
                                              <p:val>
                                                <p:strVal val="#ppt_x"/>
                                              </p:val>
                                            </p:tav>
                                            <p:tav tm="100000">
                                              <p:val>
                                                <p:strVal val="#ppt_x"/>
                                              </p:val>
                                            </p:tav>
                                          </p:tavLst>
                                        </p:anim>
                                        <p:anim calcmode="lin" valueType="num" p14:bounceEnd="51000">
                                          <p:cBhvr additive="base">
                                            <p:cTn id="40" dur="200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000" fill="hold"/>
                                            <p:tgtEl>
                                              <p:spTgt spid="31"/>
                                            </p:tgtEl>
                                            <p:attrNameLst>
                                              <p:attrName>ppt_x</p:attrName>
                                            </p:attrNameLst>
                                          </p:cBhvr>
                                          <p:tavLst>
                                            <p:tav tm="0">
                                              <p:val>
                                                <p:strVal val="#ppt_x"/>
                                              </p:val>
                                            </p:tav>
                                            <p:tav tm="100000">
                                              <p:val>
                                                <p:strVal val="#ppt_x"/>
                                              </p:val>
                                            </p:tav>
                                          </p:tavLst>
                                        </p:anim>
                                        <p:anim calcmode="lin" valueType="num">
                                          <p:cBhvr additive="base">
                                            <p:cTn id="8" dur="2000" fill="hold"/>
                                            <p:tgtEl>
                                              <p:spTgt spid="31"/>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30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2000" fill="hold"/>
                                            <p:tgtEl>
                                              <p:spTgt spid="35"/>
                                            </p:tgtEl>
                                            <p:attrNameLst>
                                              <p:attrName>ppt_x</p:attrName>
                                            </p:attrNameLst>
                                          </p:cBhvr>
                                          <p:tavLst>
                                            <p:tav tm="0">
                                              <p:val>
                                                <p:strVal val="#ppt_x"/>
                                              </p:val>
                                            </p:tav>
                                            <p:tav tm="100000">
                                              <p:val>
                                                <p:strVal val="#ppt_x"/>
                                              </p:val>
                                            </p:tav>
                                          </p:tavLst>
                                        </p:anim>
                                        <p:anim calcmode="lin" valueType="num">
                                          <p:cBhvr additive="base">
                                            <p:cTn id="12" dur="2000" fill="hold"/>
                                            <p:tgtEl>
                                              <p:spTgt spid="35"/>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10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2000" fill="hold"/>
                                            <p:tgtEl>
                                              <p:spTgt spid="39"/>
                                            </p:tgtEl>
                                            <p:attrNameLst>
                                              <p:attrName>ppt_x</p:attrName>
                                            </p:attrNameLst>
                                          </p:cBhvr>
                                          <p:tavLst>
                                            <p:tav tm="0">
                                              <p:val>
                                                <p:strVal val="#ppt_x"/>
                                              </p:val>
                                            </p:tav>
                                            <p:tav tm="100000">
                                              <p:val>
                                                <p:strVal val="#ppt_x"/>
                                              </p:val>
                                            </p:tav>
                                          </p:tavLst>
                                        </p:anim>
                                        <p:anim calcmode="lin" valueType="num">
                                          <p:cBhvr additive="base">
                                            <p:cTn id="16" dur="2000" fill="hold"/>
                                            <p:tgtEl>
                                              <p:spTgt spid="39"/>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50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2000" fill="hold"/>
                                            <p:tgtEl>
                                              <p:spTgt spid="47"/>
                                            </p:tgtEl>
                                            <p:attrNameLst>
                                              <p:attrName>ppt_x</p:attrName>
                                            </p:attrNameLst>
                                          </p:cBhvr>
                                          <p:tavLst>
                                            <p:tav tm="0">
                                              <p:val>
                                                <p:strVal val="#ppt_x"/>
                                              </p:val>
                                            </p:tav>
                                            <p:tav tm="100000">
                                              <p:val>
                                                <p:strVal val="#ppt_x"/>
                                              </p:val>
                                            </p:tav>
                                          </p:tavLst>
                                        </p:anim>
                                        <p:anim calcmode="lin" valueType="num">
                                          <p:cBhvr additive="base">
                                            <p:cTn id="20" dur="2000" fill="hold"/>
                                            <p:tgtEl>
                                              <p:spTgt spid="47"/>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300"/>
                                      </p:stCondLst>
                                      <p:childTnLst>
                                        <p:set>
                                          <p:cBhvr>
                                            <p:cTn id="22" dur="1" fill="hold">
                                              <p:stCondLst>
                                                <p:cond delay="0"/>
                                              </p:stCondLst>
                                            </p:cTn>
                                            <p:tgtEl>
                                              <p:spTgt spid="43"/>
                                            </p:tgtEl>
                                            <p:attrNameLst>
                                              <p:attrName>style.visibility</p:attrName>
                                            </p:attrNameLst>
                                          </p:cBhvr>
                                          <p:to>
                                            <p:strVal val="visible"/>
                                          </p:to>
                                        </p:set>
                                        <p:anim calcmode="lin" valueType="num">
                                          <p:cBhvr additive="base">
                                            <p:cTn id="23" dur="2000" fill="hold"/>
                                            <p:tgtEl>
                                              <p:spTgt spid="43"/>
                                            </p:tgtEl>
                                            <p:attrNameLst>
                                              <p:attrName>ppt_x</p:attrName>
                                            </p:attrNameLst>
                                          </p:cBhvr>
                                          <p:tavLst>
                                            <p:tav tm="0">
                                              <p:val>
                                                <p:strVal val="#ppt_x"/>
                                              </p:val>
                                            </p:tav>
                                            <p:tav tm="100000">
                                              <p:val>
                                                <p:strVal val="#ppt_x"/>
                                              </p:val>
                                            </p:tav>
                                          </p:tavLst>
                                        </p:anim>
                                        <p:anim calcmode="lin" valueType="num">
                                          <p:cBhvr additive="base">
                                            <p:cTn id="24" dur="2000" fill="hold"/>
                                            <p:tgtEl>
                                              <p:spTgt spid="43"/>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70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2000" fill="hold"/>
                                            <p:tgtEl>
                                              <p:spTgt spid="30"/>
                                            </p:tgtEl>
                                            <p:attrNameLst>
                                              <p:attrName>ppt_x</p:attrName>
                                            </p:attrNameLst>
                                          </p:cBhvr>
                                          <p:tavLst>
                                            <p:tav tm="0">
                                              <p:val>
                                                <p:strVal val="#ppt_x"/>
                                              </p:val>
                                            </p:tav>
                                            <p:tav tm="100000">
                                              <p:val>
                                                <p:strVal val="#ppt_x"/>
                                              </p:val>
                                            </p:tav>
                                          </p:tavLst>
                                        </p:anim>
                                        <p:anim calcmode="lin" valueType="num">
                                          <p:cBhvr additive="base">
                                            <p:cTn id="28" dur="2000" fill="hold"/>
                                            <p:tgtEl>
                                              <p:spTgt spid="30"/>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80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2000" fill="hold"/>
                                            <p:tgtEl>
                                              <p:spTgt spid="27"/>
                                            </p:tgtEl>
                                            <p:attrNameLst>
                                              <p:attrName>ppt_x</p:attrName>
                                            </p:attrNameLst>
                                          </p:cBhvr>
                                          <p:tavLst>
                                            <p:tav tm="0">
                                              <p:val>
                                                <p:strVal val="#ppt_x"/>
                                              </p:val>
                                            </p:tav>
                                            <p:tav tm="100000">
                                              <p:val>
                                                <p:strVal val="#ppt_x"/>
                                              </p:val>
                                            </p:tav>
                                          </p:tavLst>
                                        </p:anim>
                                        <p:anim calcmode="lin" valueType="num">
                                          <p:cBhvr additive="base">
                                            <p:cTn id="32" dur="20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130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2000" fill="hold"/>
                                            <p:tgtEl>
                                              <p:spTgt spid="29"/>
                                            </p:tgtEl>
                                            <p:attrNameLst>
                                              <p:attrName>ppt_x</p:attrName>
                                            </p:attrNameLst>
                                          </p:cBhvr>
                                          <p:tavLst>
                                            <p:tav tm="0">
                                              <p:val>
                                                <p:strVal val="#ppt_x"/>
                                              </p:val>
                                            </p:tav>
                                            <p:tav tm="100000">
                                              <p:val>
                                                <p:strVal val="#ppt_x"/>
                                              </p:val>
                                            </p:tav>
                                          </p:tavLst>
                                        </p:anim>
                                        <p:anim calcmode="lin" valueType="num">
                                          <p:cBhvr additive="base">
                                            <p:cTn id="36" dur="2000" fill="hold"/>
                                            <p:tgtEl>
                                              <p:spTgt spid="29"/>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90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2000" fill="hold"/>
                                            <p:tgtEl>
                                              <p:spTgt spid="28"/>
                                            </p:tgtEl>
                                            <p:attrNameLst>
                                              <p:attrName>ppt_x</p:attrName>
                                            </p:attrNameLst>
                                          </p:cBhvr>
                                          <p:tavLst>
                                            <p:tav tm="0">
                                              <p:val>
                                                <p:strVal val="#ppt_x"/>
                                              </p:val>
                                            </p:tav>
                                            <p:tav tm="100000">
                                              <p:val>
                                                <p:strVal val="#ppt_x"/>
                                              </p:val>
                                            </p:tav>
                                          </p:tavLst>
                                        </p:anim>
                                        <p:anim calcmode="lin" valueType="num">
                                          <p:cBhvr additive="base">
                                            <p:cTn id="40" dur="200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041067ae-78c3-4471-940d-7ac8c13a9a19"/>
          <p:cNvGrpSpPr>
            <a:grpSpLocks noChangeAspect="1"/>
          </p:cNvGrpSpPr>
          <p:nvPr/>
        </p:nvGrpSpPr>
        <p:grpSpPr>
          <a:xfrm>
            <a:off x="1397681" y="1767132"/>
            <a:ext cx="9396640" cy="4044462"/>
            <a:chOff x="1979612" y="2060848"/>
            <a:chExt cx="8261779" cy="3556000"/>
          </a:xfrm>
        </p:grpSpPr>
        <p:sp>
          <p:nvSpPr>
            <p:cNvPr id="4" name="Rectangle: Rounded Corners 60"/>
            <p:cNvSpPr/>
            <p:nvPr/>
          </p:nvSpPr>
          <p:spPr>
            <a:xfrm>
              <a:off x="7963857" y="2060848"/>
              <a:ext cx="2277534" cy="3556000"/>
            </a:xfrm>
            <a:prstGeom prst="roundRect">
              <a:avLst>
                <a:gd name="adj" fmla="val 5000"/>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inpin heiti" panose="00000500000000000000" pitchFamily="2" charset="-122"/>
                <a:ea typeface="inpin heiti" panose="00000500000000000000" pitchFamily="2" charset="-122"/>
                <a:sym typeface="inpin heiti" panose="00000500000000000000" pitchFamily="2" charset="-122"/>
              </a:endParaRPr>
            </a:p>
          </p:txBody>
        </p:sp>
        <p:sp>
          <p:nvSpPr>
            <p:cNvPr id="5" name="Rectangle: Rounded Corners 53"/>
            <p:cNvSpPr/>
            <p:nvPr/>
          </p:nvSpPr>
          <p:spPr>
            <a:xfrm>
              <a:off x="4947707" y="2060848"/>
              <a:ext cx="2277534" cy="3556000"/>
            </a:xfrm>
            <a:prstGeom prst="roundRect">
              <a:avLst>
                <a:gd name="adj" fmla="val 5000"/>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inpin heiti" panose="00000500000000000000" pitchFamily="2" charset="-122"/>
                <a:ea typeface="inpin heiti" panose="00000500000000000000" pitchFamily="2" charset="-122"/>
                <a:sym typeface="inpin heiti" panose="00000500000000000000" pitchFamily="2" charset="-122"/>
              </a:endParaRPr>
            </a:p>
          </p:txBody>
        </p:sp>
        <p:sp>
          <p:nvSpPr>
            <p:cNvPr id="6" name="Rectangle: Rounded Corners 41"/>
            <p:cNvSpPr/>
            <p:nvPr/>
          </p:nvSpPr>
          <p:spPr>
            <a:xfrm>
              <a:off x="1979612" y="2060848"/>
              <a:ext cx="2277534" cy="3556000"/>
            </a:xfrm>
            <a:prstGeom prst="roundRect">
              <a:avLst>
                <a:gd name="adj" fmla="val 5000"/>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inpin heiti" panose="00000500000000000000" pitchFamily="2" charset="-122"/>
                <a:ea typeface="inpin heiti" panose="00000500000000000000" pitchFamily="2" charset="-122"/>
                <a:sym typeface="inpin heiti" panose="00000500000000000000" pitchFamily="2" charset="-122"/>
              </a:endParaRPr>
            </a:p>
          </p:txBody>
        </p:sp>
        <p:sp>
          <p:nvSpPr>
            <p:cNvPr id="7" name="Rectangle 15"/>
            <p:cNvSpPr/>
            <p:nvPr/>
          </p:nvSpPr>
          <p:spPr bwMode="auto">
            <a:xfrm>
              <a:off x="2269382" y="5024961"/>
              <a:ext cx="1707518" cy="32385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eaLnBrk="1" fontAlgn="auto" hangingPunct="1">
                <a:defRPr/>
              </a:pPr>
              <a:endParaRPr lang="zh-CN" altLang="en-US" sz="1600" b="1" dirty="0">
                <a:solidFill>
                  <a:schemeClr val="tx2"/>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0" name="Freeform: Shape 48"/>
            <p:cNvSpPr/>
            <p:nvPr/>
          </p:nvSpPr>
          <p:spPr bwMode="auto">
            <a:xfrm>
              <a:off x="8800310" y="2301311"/>
              <a:ext cx="633204" cy="633204"/>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bg1"/>
            </a:solidFill>
            <a:ln w="19050">
              <a:solidFill>
                <a:schemeClr val="accent1"/>
              </a:solidFill>
            </a:ln>
          </p:spPr>
          <p:txBody>
            <a:bodyPr anchor="ctr"/>
            <a:lstStyle/>
            <a:p>
              <a:pPr algn="ctr"/>
              <a:endParaRPr>
                <a:latin typeface="inpin heiti" panose="00000500000000000000" pitchFamily="2" charset="-122"/>
                <a:ea typeface="inpin heiti" panose="00000500000000000000" pitchFamily="2" charset="-122"/>
                <a:sym typeface="inpin heiti" panose="00000500000000000000" pitchFamily="2" charset="-122"/>
              </a:endParaRPr>
            </a:p>
          </p:txBody>
        </p:sp>
        <p:sp>
          <p:nvSpPr>
            <p:cNvPr id="11" name="Freeform: Shape 49"/>
            <p:cNvSpPr/>
            <p:nvPr/>
          </p:nvSpPr>
          <p:spPr bwMode="auto">
            <a:xfrm>
              <a:off x="2806539" y="2301311"/>
              <a:ext cx="633204" cy="633204"/>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bg1"/>
            </a:solidFill>
            <a:ln w="19050">
              <a:solidFill>
                <a:schemeClr val="accent1"/>
              </a:solidFill>
            </a:ln>
          </p:spPr>
          <p:txBody>
            <a:bodyPr anchor="ctr"/>
            <a:lstStyle/>
            <a:p>
              <a:pPr algn="ctr"/>
              <a:endParaRPr>
                <a:latin typeface="inpin heiti" panose="00000500000000000000" pitchFamily="2" charset="-122"/>
                <a:ea typeface="inpin heiti" panose="00000500000000000000" pitchFamily="2" charset="-122"/>
                <a:sym typeface="inpin heiti" panose="00000500000000000000" pitchFamily="2" charset="-122"/>
              </a:endParaRPr>
            </a:p>
          </p:txBody>
        </p:sp>
        <p:sp>
          <p:nvSpPr>
            <p:cNvPr id="12" name="Freeform: Shape 50"/>
            <p:cNvSpPr/>
            <p:nvPr/>
          </p:nvSpPr>
          <p:spPr bwMode="auto">
            <a:xfrm>
              <a:off x="5784160" y="2301311"/>
              <a:ext cx="633204" cy="633204"/>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bg1"/>
            </a:solidFill>
            <a:ln w="19050">
              <a:solidFill>
                <a:schemeClr val="accent1"/>
              </a:solidFill>
            </a:ln>
          </p:spPr>
          <p:txBody>
            <a:bodyPr anchor="ctr"/>
            <a:lstStyle/>
            <a:p>
              <a:pPr algn="ctr"/>
              <a:endParaRPr>
                <a:latin typeface="inpin heiti" panose="00000500000000000000" pitchFamily="2" charset="-122"/>
                <a:ea typeface="inpin heiti" panose="00000500000000000000" pitchFamily="2" charset="-122"/>
                <a:sym typeface="inpin heiti" panose="00000500000000000000" pitchFamily="2" charset="-122"/>
              </a:endParaRPr>
            </a:p>
          </p:txBody>
        </p:sp>
        <p:sp>
          <p:nvSpPr>
            <p:cNvPr id="13" name="Rectangle 54"/>
            <p:cNvSpPr/>
            <p:nvPr/>
          </p:nvSpPr>
          <p:spPr bwMode="auto">
            <a:xfrm>
              <a:off x="5247003" y="5024961"/>
              <a:ext cx="1707518" cy="32385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eaLnBrk="1" fontAlgn="auto" hangingPunct="1">
                <a:defRPr/>
              </a:pPr>
              <a:endParaRPr lang="zh-CN" altLang="en-US" sz="1600" b="1" dirty="0">
                <a:solidFill>
                  <a:schemeClr val="tx2"/>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6" name="Rectangle 61"/>
            <p:cNvSpPr/>
            <p:nvPr/>
          </p:nvSpPr>
          <p:spPr bwMode="auto">
            <a:xfrm>
              <a:off x="8263153" y="5024961"/>
              <a:ext cx="1707518" cy="32385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eaLnBrk="1" fontAlgn="auto" hangingPunct="1">
                <a:defRPr/>
              </a:pPr>
              <a:endParaRPr lang="zh-CN" altLang="en-US" sz="1600" b="1" dirty="0">
                <a:solidFill>
                  <a:schemeClr val="tx2"/>
                </a:solidFill>
                <a:latin typeface="inpin heiti" panose="00000500000000000000" pitchFamily="2" charset="-122"/>
                <a:ea typeface="inpin heiti" panose="00000500000000000000" pitchFamily="2" charset="-122"/>
                <a:sym typeface="inpin heiti" panose="00000500000000000000" pitchFamily="2" charset="-122"/>
              </a:endParaRPr>
            </a:p>
          </p:txBody>
        </p:sp>
      </p:grpSp>
      <p:sp>
        <p:nvSpPr>
          <p:cNvPr id="20" name="矩形 19"/>
          <p:cNvSpPr/>
          <p:nvPr/>
        </p:nvSpPr>
        <p:spPr>
          <a:xfrm>
            <a:off x="5081345" y="3184514"/>
            <a:ext cx="2076256" cy="138499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用户可以在投影仪或者计算机上进行演示也可以将演示文稿打印出来制作成胶片以便应用到更广泛的领域中</a:t>
            </a:r>
            <a:endParaRPr lang="zh-CN" altLang="en-US" sz="14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21" name="矩形 20"/>
          <p:cNvSpPr/>
          <p:nvPr/>
        </p:nvSpPr>
        <p:spPr>
          <a:xfrm>
            <a:off x="1577133" y="5124713"/>
            <a:ext cx="2241974" cy="36324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accent1"/>
                </a:solidFill>
                <a:latin typeface="inpin heiti" panose="00000500000000000000" pitchFamily="2" charset="-122"/>
                <a:ea typeface="inpin heiti" panose="00000500000000000000" pitchFamily="2" charset="-122"/>
                <a:sym typeface="inpin heiti" panose="00000500000000000000" pitchFamily="2" charset="-122"/>
              </a:rPr>
              <a:t>标题文字添加</a:t>
            </a:r>
            <a:endParaRPr lang="zh-CN" altLang="en-US" sz="1600" b="1" dirty="0">
              <a:solidFill>
                <a:schemeClr val="accent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26" name="矩形 25"/>
          <p:cNvSpPr/>
          <p:nvPr/>
        </p:nvSpPr>
        <p:spPr>
          <a:xfrm>
            <a:off x="8477252" y="3184514"/>
            <a:ext cx="2076256" cy="138499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用户可以在投影仪或者计算机上进行演示也可以将演示文稿打印出来制作成胶片以便应用到更广泛的领域中</a:t>
            </a:r>
            <a:endParaRPr lang="zh-CN" altLang="en-US" sz="14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27" name="矩形 26"/>
          <p:cNvSpPr/>
          <p:nvPr/>
        </p:nvSpPr>
        <p:spPr>
          <a:xfrm>
            <a:off x="4983462" y="5124713"/>
            <a:ext cx="2241974" cy="36324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accent1"/>
                </a:solidFill>
                <a:latin typeface="inpin heiti" panose="00000500000000000000" pitchFamily="2" charset="-122"/>
                <a:ea typeface="inpin heiti" panose="00000500000000000000" pitchFamily="2" charset="-122"/>
                <a:sym typeface="inpin heiti" panose="00000500000000000000" pitchFamily="2" charset="-122"/>
              </a:rPr>
              <a:t>标题文字添加</a:t>
            </a:r>
            <a:endParaRPr lang="zh-CN" altLang="en-US" sz="1600" b="1" dirty="0">
              <a:solidFill>
                <a:schemeClr val="accent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28" name="矩形 27"/>
          <p:cNvSpPr/>
          <p:nvPr/>
        </p:nvSpPr>
        <p:spPr>
          <a:xfrm>
            <a:off x="8393430" y="5124713"/>
            <a:ext cx="2241974" cy="36324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accent1"/>
                </a:solidFill>
                <a:latin typeface="inpin heiti" panose="00000500000000000000" pitchFamily="2" charset="-122"/>
                <a:ea typeface="inpin heiti" panose="00000500000000000000" pitchFamily="2" charset="-122"/>
                <a:sym typeface="inpin heiti" panose="00000500000000000000" pitchFamily="2" charset="-122"/>
              </a:rPr>
              <a:t>标题文字添加</a:t>
            </a:r>
            <a:endParaRPr lang="zh-CN" altLang="en-US" sz="1600" b="1" dirty="0">
              <a:solidFill>
                <a:schemeClr val="accent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29" name="矩形 28"/>
          <p:cNvSpPr/>
          <p:nvPr/>
        </p:nvSpPr>
        <p:spPr>
          <a:xfrm>
            <a:off x="1667070" y="3184514"/>
            <a:ext cx="2076256" cy="138499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用户可以在投影仪或者计算机上进行演示也可以将演示文稿打印出来制作成胶片以便应用到更广泛的领域中</a:t>
            </a:r>
            <a:endParaRPr lang="zh-CN" altLang="en-US" sz="14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30" name="组合 29"/>
          <p:cNvGrpSpPr/>
          <p:nvPr/>
        </p:nvGrpSpPr>
        <p:grpSpPr>
          <a:xfrm>
            <a:off x="464457" y="300521"/>
            <a:ext cx="11099571" cy="523220"/>
            <a:chOff x="464457" y="300521"/>
            <a:chExt cx="11099571" cy="523220"/>
          </a:xfrm>
        </p:grpSpPr>
        <p:sp>
          <p:nvSpPr>
            <p:cNvPr id="31" name="箭头: V 形 151"/>
            <p:cNvSpPr/>
            <p:nvPr/>
          </p:nvSpPr>
          <p:spPr>
            <a:xfrm>
              <a:off x="464457" y="362856"/>
              <a:ext cx="361606" cy="37737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2" name="箭头: V 形 152"/>
            <p:cNvSpPr/>
            <p:nvPr/>
          </p:nvSpPr>
          <p:spPr>
            <a:xfrm>
              <a:off x="745335" y="362856"/>
              <a:ext cx="361606" cy="37737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npin heiti" panose="00000500000000000000" pitchFamily="2" charset="-122"/>
                <a:ea typeface="inpin heiti" panose="00000500000000000000" pitchFamily="2" charset="-122"/>
                <a:sym typeface="inpin heiti" panose="00000500000000000000" pitchFamily="2" charset="-122"/>
              </a:endParaRPr>
            </a:p>
          </p:txBody>
        </p:sp>
        <p:cxnSp>
          <p:nvCxnSpPr>
            <p:cNvPr id="33" name="直接连接符 32"/>
            <p:cNvCxnSpPr>
              <a:stCxn id="35" idx="3"/>
            </p:cNvCxnSpPr>
            <p:nvPr/>
          </p:nvCxnSpPr>
          <p:spPr>
            <a:xfrm>
              <a:off x="3528819" y="562131"/>
              <a:ext cx="7526896" cy="39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4" name="组合 33"/>
            <p:cNvGrpSpPr/>
            <p:nvPr/>
          </p:nvGrpSpPr>
          <p:grpSpPr>
            <a:xfrm>
              <a:off x="11239724" y="468469"/>
              <a:ext cx="324304" cy="187323"/>
              <a:chOff x="9419771" y="-562044"/>
              <a:chExt cx="551543" cy="187323"/>
            </a:xfrm>
          </p:grpSpPr>
          <p:cxnSp>
            <p:nvCxnSpPr>
              <p:cNvPr id="36" name="直接连接符 35"/>
              <p:cNvCxnSpPr/>
              <p:nvPr/>
            </p:nvCxnSpPr>
            <p:spPr>
              <a:xfrm>
                <a:off x="9419771" y="-562044"/>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9419771" y="-468382"/>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9419771" y="-374721"/>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sp>
          <p:nvSpPr>
            <p:cNvPr id="35" name="文本框 34"/>
            <p:cNvSpPr txBox="1"/>
            <p:nvPr/>
          </p:nvSpPr>
          <p:spPr>
            <a:xfrm>
              <a:off x="1189717" y="300521"/>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inpin heiti" panose="00000500000000000000" pitchFamily="2" charset="-122"/>
                  <a:ea typeface="inpin heiti" panose="00000500000000000000" pitchFamily="2" charset="-122"/>
                  <a:sym typeface="inpin heiti" panose="00000500000000000000" pitchFamily="2" charset="-122"/>
                </a:rPr>
                <a:t>明年工作计划</a:t>
              </a:r>
              <a:endParaRPr lang="zh-CN" altLang="en-US" sz="2800" b="1" dirty="0">
                <a:solidFill>
                  <a:schemeClr val="tx1">
                    <a:lumMod val="75000"/>
                    <a:lumOff val="2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fltVal val="0"/>
                                          </p:val>
                                        </p:tav>
                                        <p:tav tm="100000">
                                          <p:val>
                                            <p:strVal val="#ppt_h"/>
                                          </p:val>
                                        </p:tav>
                                      </p:tavLst>
                                    </p:anim>
                                    <p:animEffect transition="in" filter="fade">
                                      <p:cBhvr>
                                        <p:cTn id="25" dur="500"/>
                                        <p:tgtEl>
                                          <p:spTgt spid="28"/>
                                        </p:tgtEl>
                                      </p:cBhvr>
                                    </p:animEffect>
                                  </p:childTnLst>
                                </p:cTn>
                              </p:par>
                            </p:childTnLst>
                          </p:cTn>
                        </p:par>
                        <p:par>
                          <p:cTn id="26" fill="hold">
                            <p:stCondLst>
                              <p:cond delay="1500"/>
                            </p:stCondLst>
                            <p:childTnLst>
                              <p:par>
                                <p:cTn id="27" presetID="14" presetClass="entr" presetSubtype="1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randombar(horizontal)">
                                      <p:cBhvr>
                                        <p:cTn id="29" dur="500"/>
                                        <p:tgtEl>
                                          <p:spTgt spid="29"/>
                                        </p:tgtEl>
                                      </p:cBhvr>
                                    </p:animEffect>
                                  </p:childTnLst>
                                </p:cTn>
                              </p:par>
                            </p:childTnLst>
                          </p:cTn>
                        </p:par>
                        <p:par>
                          <p:cTn id="30" fill="hold">
                            <p:stCondLst>
                              <p:cond delay="2000"/>
                            </p:stCondLst>
                            <p:childTnLst>
                              <p:par>
                                <p:cTn id="31" presetID="14" presetClass="entr" presetSubtype="1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randombar(horizontal)">
                                      <p:cBhvr>
                                        <p:cTn id="33" dur="500"/>
                                        <p:tgtEl>
                                          <p:spTgt spid="20"/>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randombar(horizontal)">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6" grpId="0"/>
      <p:bldP spid="27" grpId="0"/>
      <p:bldP spid="28" grpId="0"/>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l="10187" t="18431" b="6467"/>
          <a:stretch>
            <a:fillRect/>
          </a:stretch>
        </p:blipFill>
        <p:spPr>
          <a:xfrm>
            <a:off x="0" y="0"/>
            <a:ext cx="5481404" cy="6858000"/>
          </a:xfrm>
          <a:prstGeom prst="rect">
            <a:avLst/>
          </a:prstGeom>
        </p:spPr>
      </p:pic>
      <p:sp>
        <p:nvSpPr>
          <p:cNvPr id="6" name="矩形: 圆角 8"/>
          <p:cNvSpPr/>
          <p:nvPr/>
        </p:nvSpPr>
        <p:spPr>
          <a:xfrm>
            <a:off x="9509352" y="4918528"/>
            <a:ext cx="1712686" cy="49348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7" name="组合 6"/>
          <p:cNvGrpSpPr/>
          <p:nvPr/>
        </p:nvGrpSpPr>
        <p:grpSpPr>
          <a:xfrm>
            <a:off x="10865984" y="844934"/>
            <a:ext cx="324304" cy="187323"/>
            <a:chOff x="9419771" y="-562044"/>
            <a:chExt cx="551543" cy="187323"/>
          </a:xfrm>
        </p:grpSpPr>
        <p:cxnSp>
          <p:nvCxnSpPr>
            <p:cNvPr id="8" name="直接连接符 7"/>
            <p:cNvCxnSpPr/>
            <p:nvPr/>
          </p:nvCxnSpPr>
          <p:spPr>
            <a:xfrm>
              <a:off x="9419771" y="-562044"/>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9419771" y="-468382"/>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9419771" y="-374721"/>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sp>
        <p:nvSpPr>
          <p:cNvPr id="11" name="文本框 10"/>
          <p:cNvSpPr txBox="1"/>
          <p:nvPr/>
        </p:nvSpPr>
        <p:spPr>
          <a:xfrm>
            <a:off x="9540603" y="769319"/>
            <a:ext cx="902811" cy="307777"/>
          </a:xfrm>
          <a:prstGeom prst="rect">
            <a:avLst/>
          </a:prstGeom>
          <a:noFill/>
        </p:spPr>
        <p:txBody>
          <a:bodyPr wrap="none" rtlCol="0">
            <a:spAutoFit/>
            <a:scene3d>
              <a:camera prst="orthographicFront"/>
              <a:lightRig rig="threePt" dir="t"/>
            </a:scene3d>
            <a:sp3d contourW="12700"/>
          </a:bodyPr>
          <a:lstStyle/>
          <a:p>
            <a:r>
              <a:rPr lang="zh-CN" altLang="en-US" sz="1400" dirty="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rPr>
              <a:t>工作总结</a:t>
            </a:r>
            <a:endParaRPr lang="zh-CN" altLang="en-US" sz="1400" dirty="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2" name="文本框 11"/>
          <p:cNvSpPr txBox="1"/>
          <p:nvPr/>
        </p:nvSpPr>
        <p:spPr>
          <a:xfrm>
            <a:off x="8202624" y="769319"/>
            <a:ext cx="902811" cy="307777"/>
          </a:xfrm>
          <a:prstGeom prst="rect">
            <a:avLst/>
          </a:prstGeom>
          <a:noFill/>
        </p:spPr>
        <p:txBody>
          <a:bodyPr wrap="none" rtlCol="0">
            <a:spAutoFit/>
            <a:scene3d>
              <a:camera prst="orthographicFront"/>
              <a:lightRig rig="threePt" dir="t"/>
            </a:scene3d>
            <a:sp3d contourW="12700"/>
          </a:bodyPr>
          <a:lstStyle/>
          <a:p>
            <a:r>
              <a:rPr lang="zh-CN" altLang="en-US" sz="1400" dirty="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rPr>
              <a:t>会议报告</a:t>
            </a:r>
            <a:endParaRPr lang="zh-CN" altLang="en-US" sz="1400" dirty="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3" name="文本框 12"/>
          <p:cNvSpPr txBox="1"/>
          <p:nvPr/>
        </p:nvSpPr>
        <p:spPr>
          <a:xfrm>
            <a:off x="6864646" y="769319"/>
            <a:ext cx="902811" cy="307777"/>
          </a:xfrm>
          <a:prstGeom prst="rect">
            <a:avLst/>
          </a:prstGeom>
          <a:noFill/>
        </p:spPr>
        <p:txBody>
          <a:bodyPr wrap="none" rtlCol="0">
            <a:spAutoFit/>
            <a:scene3d>
              <a:camera prst="orthographicFront"/>
              <a:lightRig rig="threePt" dir="t"/>
            </a:scene3d>
            <a:sp3d contourW="12700"/>
          </a:bodyPr>
          <a:lstStyle/>
          <a:p>
            <a:r>
              <a:rPr lang="zh-CN" altLang="en-US" sz="1400" dirty="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rPr>
              <a:t>项目展示</a:t>
            </a:r>
            <a:endParaRPr lang="zh-CN" altLang="en-US" sz="1400" dirty="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4" name="文本框 13"/>
          <p:cNvSpPr txBox="1"/>
          <p:nvPr/>
        </p:nvSpPr>
        <p:spPr>
          <a:xfrm>
            <a:off x="5526668" y="769319"/>
            <a:ext cx="902811" cy="307777"/>
          </a:xfrm>
          <a:prstGeom prst="rect">
            <a:avLst/>
          </a:prstGeom>
          <a:noFill/>
        </p:spPr>
        <p:txBody>
          <a:bodyPr wrap="none" rtlCol="0">
            <a:spAutoFit/>
            <a:scene3d>
              <a:camera prst="orthographicFront"/>
              <a:lightRig rig="threePt" dir="t"/>
            </a:scene3d>
            <a:sp3d contourW="12700"/>
          </a:bodyPr>
          <a:lstStyle/>
          <a:p>
            <a:r>
              <a:rPr lang="zh-CN" altLang="en-US" sz="1400" dirty="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rPr>
              <a:t>商务计划</a:t>
            </a:r>
            <a:endParaRPr lang="zh-CN" altLang="en-US" sz="1400" dirty="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5" name="文本框 14"/>
          <p:cNvSpPr txBox="1"/>
          <p:nvPr/>
        </p:nvSpPr>
        <p:spPr>
          <a:xfrm>
            <a:off x="9227707" y="2141055"/>
            <a:ext cx="2137124" cy="1015663"/>
          </a:xfrm>
          <a:prstGeom prst="rect">
            <a:avLst/>
          </a:prstGeom>
          <a:noFill/>
        </p:spPr>
        <p:txBody>
          <a:bodyPr wrap="none" rtlCol="0">
            <a:spAutoFit/>
            <a:scene3d>
              <a:camera prst="orthographicFront"/>
              <a:lightRig rig="threePt" dir="t"/>
            </a:scene3d>
            <a:sp3d contourW="12700"/>
          </a:bodyPr>
          <a:lstStyle/>
          <a:p>
            <a:pPr algn="r"/>
            <a:r>
              <a:rPr lang="en-US" altLang="zh-CN" sz="6000" dirty="0" smtClean="0">
                <a:solidFill>
                  <a:schemeClr val="accent3"/>
                </a:solidFill>
                <a:latin typeface="inpin heiti" panose="00000500000000000000" pitchFamily="2" charset="-122"/>
                <a:ea typeface="inpin heiti" panose="00000500000000000000" pitchFamily="2" charset="-122"/>
                <a:sym typeface="inpin heiti" panose="00000500000000000000" pitchFamily="2" charset="-122"/>
              </a:rPr>
              <a:t>20XX</a:t>
            </a:r>
            <a:endParaRPr lang="zh-CN" altLang="en-US" sz="6000" dirty="0">
              <a:solidFill>
                <a:schemeClr val="accent3"/>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6" name="文本框 15"/>
          <p:cNvSpPr txBox="1"/>
          <p:nvPr/>
        </p:nvSpPr>
        <p:spPr>
          <a:xfrm>
            <a:off x="9734445" y="5011381"/>
            <a:ext cx="1338580" cy="306705"/>
          </a:xfrm>
          <a:prstGeom prst="rect">
            <a:avLst/>
          </a:prstGeom>
          <a:noFill/>
        </p:spPr>
        <p:txBody>
          <a:bodyPr wrap="none" rtlCol="0">
            <a:spAutoFit/>
            <a:scene3d>
              <a:camera prst="orthographicFront"/>
              <a:lightRig rig="threePt" dir="t"/>
            </a:scene3d>
            <a:sp3d contourW="12700"/>
          </a:bodyPr>
          <a:lstStyle/>
          <a:p>
            <a:pPr algn="ctr"/>
            <a:r>
              <a:rPr lang="zh-CN" altLang="en-US" sz="14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汇报人</a:t>
            </a:r>
            <a:r>
              <a:rPr lang="zh-CN" altLang="en-US" sz="1400" dirty="0" smtClean="0">
                <a:solidFill>
                  <a:schemeClr val="bg1"/>
                </a:solidFill>
                <a:latin typeface="inpin heiti" panose="00000500000000000000" pitchFamily="2" charset="-122"/>
                <a:ea typeface="inpin heiti" panose="00000500000000000000" pitchFamily="2" charset="-122"/>
                <a:sym typeface="inpin heiti" panose="00000500000000000000" pitchFamily="2" charset="-122"/>
              </a:rPr>
              <a:t>：</a:t>
            </a:r>
            <a:r>
              <a:rPr lang="en-US" altLang="zh-CN" sz="1400" dirty="0" smtClean="0">
                <a:solidFill>
                  <a:schemeClr val="bg1"/>
                </a:solidFill>
                <a:latin typeface="inpin heiti" panose="00000500000000000000" pitchFamily="2" charset="-122"/>
                <a:ea typeface="inpin heiti" panose="00000500000000000000" pitchFamily="2" charset="-122"/>
                <a:sym typeface="inpin heiti" panose="00000500000000000000" pitchFamily="2" charset="-122"/>
              </a:rPr>
              <a:t>PPT</a:t>
            </a:r>
            <a:r>
              <a:rPr lang="zh-CN" altLang="en-US" sz="1400" dirty="0" smtClean="0">
                <a:solidFill>
                  <a:schemeClr val="bg1"/>
                </a:solidFill>
                <a:latin typeface="inpin heiti" panose="00000500000000000000" pitchFamily="2" charset="-122"/>
                <a:ea typeface="inpin heiti" panose="00000500000000000000" pitchFamily="2" charset="-122"/>
                <a:sym typeface="inpin heiti" panose="00000500000000000000" pitchFamily="2" charset="-122"/>
              </a:rPr>
              <a:t>营</a:t>
            </a:r>
            <a:endParaRPr lang="zh-CN" altLang="en-US" sz="1400" dirty="0" smtClean="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7" name="文本框 16"/>
          <p:cNvSpPr txBox="1"/>
          <p:nvPr/>
        </p:nvSpPr>
        <p:spPr>
          <a:xfrm>
            <a:off x="7472332" y="3145556"/>
            <a:ext cx="3877985" cy="830997"/>
          </a:xfrm>
          <a:prstGeom prst="rect">
            <a:avLst/>
          </a:prstGeom>
          <a:noFill/>
        </p:spPr>
        <p:txBody>
          <a:bodyPr wrap="none" rtlCol="0">
            <a:spAutoFit/>
            <a:scene3d>
              <a:camera prst="orthographicFront"/>
              <a:lightRig rig="threePt" dir="t"/>
            </a:scene3d>
            <a:sp3d contourW="12700"/>
          </a:bodyPr>
          <a:lstStyle/>
          <a:p>
            <a:pPr algn="r"/>
            <a:r>
              <a:rPr lang="zh-CN" altLang="en-US" sz="4800" b="1" dirty="0">
                <a:solidFill>
                  <a:schemeClr val="tx1">
                    <a:lumMod val="75000"/>
                    <a:lumOff val="25000"/>
                  </a:schemeClr>
                </a:solidFill>
                <a:latin typeface="inpin heiti" panose="00000500000000000000" pitchFamily="2" charset="-122"/>
                <a:ea typeface="inpin heiti" panose="00000500000000000000" pitchFamily="2" charset="-122"/>
                <a:sym typeface="inpin heiti" panose="00000500000000000000" pitchFamily="2" charset="-122"/>
              </a:rPr>
              <a:t>感谢您的观看</a:t>
            </a:r>
            <a:endParaRPr lang="zh-CN" altLang="en-US" sz="4800" b="1" dirty="0">
              <a:solidFill>
                <a:schemeClr val="tx1">
                  <a:lumMod val="75000"/>
                  <a:lumOff val="2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8" name="文本框 17"/>
          <p:cNvSpPr txBox="1"/>
          <p:nvPr/>
        </p:nvSpPr>
        <p:spPr>
          <a:xfrm>
            <a:off x="6334686" y="3979283"/>
            <a:ext cx="4990470" cy="738664"/>
          </a:xfrm>
          <a:prstGeom prst="rect">
            <a:avLst/>
          </a:prstGeom>
          <a:noFill/>
        </p:spPr>
        <p:txBody>
          <a:bodyPr wrap="square" rtlCol="0">
            <a:spAutoFit/>
            <a:scene3d>
              <a:camera prst="orthographicFront"/>
              <a:lightRig rig="threePt" dir="t"/>
            </a:scene3d>
            <a:sp3d contourW="12700"/>
          </a:bodyPr>
          <a:lstStyle/>
          <a:p>
            <a:pPr algn="r"/>
            <a:r>
              <a:rPr lang="en-US" altLang="zh-CN" sz="1400" dirty="0">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rPr>
              <a:t>The user can demonstrate on a projector or computer or print the presentation and make it into a film to be used in a wider field</a:t>
            </a:r>
            <a:endParaRPr lang="en-US" altLang="zh-CN" sz="1400" dirty="0">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Tm="0">
        <p14:ripp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 presetClass="entr" presetSubtype="2"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fill="hold"/>
                                        <p:tgtEl>
                                          <p:spTgt spid="17"/>
                                        </p:tgtEl>
                                        <p:attrNameLst>
                                          <p:attrName>ppt_x</p:attrName>
                                        </p:attrNameLst>
                                      </p:cBhvr>
                                      <p:tavLst>
                                        <p:tav tm="0">
                                          <p:val>
                                            <p:strVal val="1+#ppt_w/2"/>
                                          </p:val>
                                        </p:tav>
                                        <p:tav tm="100000">
                                          <p:val>
                                            <p:strVal val="#ppt_x"/>
                                          </p:val>
                                        </p:tav>
                                      </p:tavLst>
                                    </p:anim>
                                    <p:anim calcmode="lin" valueType="num">
                                      <p:cBhvr additive="base">
                                        <p:cTn id="39" dur="500" fill="hold"/>
                                        <p:tgtEl>
                                          <p:spTgt spid="17"/>
                                        </p:tgtEl>
                                        <p:attrNameLst>
                                          <p:attrName>ppt_y</p:attrName>
                                        </p:attrNameLst>
                                      </p:cBhvr>
                                      <p:tavLst>
                                        <p:tav tm="0">
                                          <p:val>
                                            <p:strVal val="#ppt_y"/>
                                          </p:val>
                                        </p:tav>
                                        <p:tav tm="100000">
                                          <p:val>
                                            <p:strVal val="#ppt_y"/>
                                          </p:val>
                                        </p:tav>
                                      </p:tavLst>
                                    </p:anim>
                                  </p:childTnLst>
                                </p:cTn>
                              </p:par>
                            </p:childTnLst>
                          </p:cTn>
                        </p:par>
                        <p:par>
                          <p:cTn id="40" fill="hold">
                            <p:stCondLst>
                              <p:cond delay="2500"/>
                            </p:stCondLst>
                            <p:childTnLst>
                              <p:par>
                                <p:cTn id="41" presetID="14" presetClass="entr" presetSubtype="1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3000"/>
                            </p:stCondLst>
                            <p:childTnLst>
                              <p:par>
                                <p:cTn id="45" presetID="53" presetClass="entr" presetSubtype="16"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ppt_w</p:attrName>
                                        </p:attrNameLst>
                                      </p:cBhvr>
                                      <p:tavLst>
                                        <p:tav tm="0">
                                          <p:val>
                                            <p:fltVal val="0"/>
                                          </p:val>
                                        </p:tav>
                                        <p:tav tm="100000">
                                          <p:val>
                                            <p:strVal val="#ppt_w"/>
                                          </p:val>
                                        </p:tav>
                                      </p:tavLst>
                                    </p:anim>
                                    <p:anim calcmode="lin" valueType="num">
                                      <p:cBhvr>
                                        <p:cTn id="48" dur="500" fill="hold"/>
                                        <p:tgtEl>
                                          <p:spTgt spid="6"/>
                                        </p:tgtEl>
                                        <p:attrNameLst>
                                          <p:attrName>ppt_h</p:attrName>
                                        </p:attrNameLst>
                                      </p:cBhvr>
                                      <p:tavLst>
                                        <p:tav tm="0">
                                          <p:val>
                                            <p:fltVal val="0"/>
                                          </p:val>
                                        </p:tav>
                                        <p:tav tm="100000">
                                          <p:val>
                                            <p:strVal val="#ppt_h"/>
                                          </p:val>
                                        </p:tav>
                                      </p:tavLst>
                                    </p:anim>
                                    <p:animEffect transition="in" filter="fade">
                                      <p:cBhvr>
                                        <p:cTn id="49" dur="500"/>
                                        <p:tgtEl>
                                          <p:spTgt spid="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fltVal val="0"/>
                                          </p:val>
                                        </p:tav>
                                        <p:tav tm="100000">
                                          <p:val>
                                            <p:strVal val="#ppt_h"/>
                                          </p:val>
                                        </p:tav>
                                      </p:tavLst>
                                    </p:anim>
                                    <p:animEffect transition="in" filter="fade">
                                      <p:cBhvr>
                                        <p:cTn id="5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12" grpId="0"/>
      <p:bldP spid="13" grpId="0"/>
      <p:bldP spid="14"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635" y="258699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t="10791" r="20277"/>
          <a:stretch>
            <a:fillRect/>
          </a:stretch>
        </p:blipFill>
        <p:spPr>
          <a:xfrm>
            <a:off x="7088608" y="0"/>
            <a:ext cx="5103392" cy="6877050"/>
          </a:xfrm>
          <a:prstGeom prst="rect">
            <a:avLst/>
          </a:prstGeom>
        </p:spPr>
      </p:pic>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l="34851" t="30171"/>
          <a:stretch>
            <a:fillRect/>
          </a:stretch>
        </p:blipFill>
        <p:spPr>
          <a:xfrm>
            <a:off x="0" y="0"/>
            <a:ext cx="2478219" cy="3399033"/>
          </a:xfrm>
          <a:prstGeom prst="rect">
            <a:avLst/>
          </a:prstGeom>
        </p:spPr>
      </p:pic>
      <p:sp>
        <p:nvSpPr>
          <p:cNvPr id="4" name="文本框 3"/>
          <p:cNvSpPr txBox="1"/>
          <p:nvPr/>
        </p:nvSpPr>
        <p:spPr>
          <a:xfrm>
            <a:off x="2145720" y="3536012"/>
            <a:ext cx="3570208" cy="769441"/>
          </a:xfrm>
          <a:prstGeom prst="rect">
            <a:avLst/>
          </a:prstGeom>
          <a:noFill/>
        </p:spPr>
        <p:txBody>
          <a:bodyPr wrap="none" rtlCol="0">
            <a:spAutoFit/>
            <a:scene3d>
              <a:camera prst="orthographicFront"/>
              <a:lightRig rig="threePt" dir="t"/>
            </a:scene3d>
            <a:sp3d contourW="12700"/>
          </a:bodyPr>
          <a:lstStyle/>
          <a:p>
            <a:r>
              <a:rPr lang="zh-CN" altLang="en-US" sz="4400" b="1" dirty="0">
                <a:solidFill>
                  <a:schemeClr val="tx1">
                    <a:lumMod val="75000"/>
                    <a:lumOff val="25000"/>
                  </a:schemeClr>
                </a:solidFill>
                <a:latin typeface="inpin heiti" panose="00000500000000000000" pitchFamily="2" charset="-122"/>
                <a:ea typeface="inpin heiti" panose="00000500000000000000" pitchFamily="2" charset="-122"/>
                <a:sym typeface="inpin heiti" panose="00000500000000000000" pitchFamily="2" charset="-122"/>
              </a:rPr>
              <a:t>年度工作概述</a:t>
            </a:r>
            <a:endParaRPr lang="zh-CN" altLang="en-US" sz="4400" b="1" dirty="0">
              <a:solidFill>
                <a:schemeClr val="tx1">
                  <a:lumMod val="75000"/>
                  <a:lumOff val="2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5" name="文本框 4"/>
          <p:cNvSpPr txBox="1"/>
          <p:nvPr/>
        </p:nvSpPr>
        <p:spPr>
          <a:xfrm>
            <a:off x="2145720" y="4317214"/>
            <a:ext cx="5610352" cy="461665"/>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rPr>
              <a:t>The user can demonstrate on a projector or computer, or print the presentation and make it into a film to be used in a wider field</a:t>
            </a:r>
            <a:endParaRPr lang="en-US" altLang="zh-CN" sz="1200" dirty="0">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6" name="文本框 5"/>
          <p:cNvSpPr txBox="1"/>
          <p:nvPr/>
        </p:nvSpPr>
        <p:spPr>
          <a:xfrm>
            <a:off x="2145720" y="2825566"/>
            <a:ext cx="2463944" cy="769441"/>
          </a:xfrm>
          <a:prstGeom prst="rect">
            <a:avLst/>
          </a:prstGeom>
          <a:noFill/>
        </p:spPr>
        <p:txBody>
          <a:bodyPr wrap="none" rtlCol="0">
            <a:spAutoFit/>
            <a:scene3d>
              <a:camera prst="orthographicFront"/>
              <a:lightRig rig="threePt" dir="t"/>
            </a:scene3d>
            <a:sp3d contourW="12700"/>
          </a:bodyPr>
          <a:lstStyle/>
          <a:p>
            <a:r>
              <a:rPr lang="en-US" altLang="zh-CN" sz="4400" b="1" dirty="0">
                <a:solidFill>
                  <a:schemeClr val="accent1"/>
                </a:solidFill>
                <a:latin typeface="inpin heiti" panose="00000500000000000000" pitchFamily="2" charset="-122"/>
                <a:ea typeface="inpin heiti" panose="00000500000000000000" pitchFamily="2" charset="-122"/>
                <a:sym typeface="inpin heiti" panose="00000500000000000000" pitchFamily="2" charset="-122"/>
              </a:rPr>
              <a:t>PART 01</a:t>
            </a:r>
            <a:endParaRPr lang="zh-CN" altLang="en-US" sz="4400" b="1" dirty="0">
              <a:solidFill>
                <a:schemeClr val="accent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7" name="文本框 6"/>
          <p:cNvSpPr txBox="1"/>
          <p:nvPr/>
        </p:nvSpPr>
        <p:spPr>
          <a:xfrm>
            <a:off x="3325906" y="762000"/>
            <a:ext cx="1891553" cy="261610"/>
          </a:xfrm>
          <a:prstGeom prst="rect">
            <a:avLst/>
          </a:prstGeom>
          <a:noFill/>
        </p:spPr>
        <p:txBody>
          <a:bodyPr wrap="square" rtlCol="0">
            <a:spAutoFit/>
          </a:bodyPr>
          <a:lstStyle/>
          <a:p>
            <a:r>
              <a:rPr lang="en-US" altLang="zh-CN" sz="1100" dirty="0">
                <a:solidFill>
                  <a:srgbClr val="FFFFFF"/>
                </a:solidFill>
              </a:rPr>
              <a:t>https://www.ypppt.com/</a:t>
            </a:r>
            <a:endParaRPr lang="zh-CN" altLang="en-US" sz="1100" dirty="0">
              <a:solidFill>
                <a:srgbClr val="FFFFFF"/>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drap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266826" y="4128557"/>
            <a:ext cx="2186274" cy="1234005"/>
            <a:chOff x="1170903" y="4077757"/>
            <a:chExt cx="2241975" cy="1234005"/>
          </a:xfrm>
        </p:grpSpPr>
        <p:sp>
          <p:nvSpPr>
            <p:cNvPr id="9" name="矩形 8"/>
            <p:cNvSpPr/>
            <p:nvPr/>
          </p:nvSpPr>
          <p:spPr>
            <a:xfrm>
              <a:off x="1170904" y="4554632"/>
              <a:ext cx="2241974"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用户可以在投影仪或者计算机上进行演示也可以将演示文稿打印出来</a:t>
              </a:r>
              <a:endParaRPr lang="zh-CN" altLang="en-US" sz="12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0" name="矩形 9"/>
            <p:cNvSpPr/>
            <p:nvPr/>
          </p:nvSpPr>
          <p:spPr>
            <a:xfrm>
              <a:off x="1170903" y="4077757"/>
              <a:ext cx="2241974" cy="39716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文字添加</a:t>
              </a:r>
              <a:endParaRPr lang="zh-CN" altLang="en-US" b="1"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17" name="组合 16"/>
          <p:cNvGrpSpPr/>
          <p:nvPr/>
        </p:nvGrpSpPr>
        <p:grpSpPr>
          <a:xfrm>
            <a:off x="3757517" y="4128557"/>
            <a:ext cx="2186274" cy="1234005"/>
            <a:chOff x="1170903" y="4077757"/>
            <a:chExt cx="2241975" cy="1234005"/>
          </a:xfrm>
        </p:grpSpPr>
        <p:sp>
          <p:nvSpPr>
            <p:cNvPr id="18" name="矩形 17"/>
            <p:cNvSpPr/>
            <p:nvPr/>
          </p:nvSpPr>
          <p:spPr>
            <a:xfrm>
              <a:off x="1170904" y="4554632"/>
              <a:ext cx="2241974"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用户可以在投影仪或者计算机上进行演示也可以将演示文稿打印出来</a:t>
              </a:r>
              <a:endParaRPr lang="zh-CN" altLang="en-US" sz="12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9" name="矩形 18"/>
            <p:cNvSpPr/>
            <p:nvPr/>
          </p:nvSpPr>
          <p:spPr>
            <a:xfrm>
              <a:off x="1170903" y="4077757"/>
              <a:ext cx="2241974" cy="39716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文字添加</a:t>
              </a:r>
              <a:endParaRPr lang="zh-CN" altLang="en-US" b="1"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20" name="组合 19"/>
          <p:cNvGrpSpPr/>
          <p:nvPr/>
        </p:nvGrpSpPr>
        <p:grpSpPr>
          <a:xfrm>
            <a:off x="6248208" y="4128557"/>
            <a:ext cx="2186274" cy="1234005"/>
            <a:chOff x="1170903" y="4077757"/>
            <a:chExt cx="2241975" cy="1234005"/>
          </a:xfrm>
        </p:grpSpPr>
        <p:sp>
          <p:nvSpPr>
            <p:cNvPr id="21" name="矩形 20"/>
            <p:cNvSpPr/>
            <p:nvPr/>
          </p:nvSpPr>
          <p:spPr>
            <a:xfrm>
              <a:off x="1170904" y="4554632"/>
              <a:ext cx="2241974"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用户可以在投影仪或者计算机上进行演示也可以将演示文稿打印出来</a:t>
              </a:r>
              <a:endParaRPr lang="zh-CN" altLang="en-US" sz="12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22" name="矩形 21"/>
            <p:cNvSpPr/>
            <p:nvPr/>
          </p:nvSpPr>
          <p:spPr>
            <a:xfrm>
              <a:off x="1170903" y="4077757"/>
              <a:ext cx="2241974" cy="39716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文字添加</a:t>
              </a:r>
              <a:endParaRPr lang="zh-CN" altLang="en-US" b="1"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23" name="组合 22"/>
          <p:cNvGrpSpPr/>
          <p:nvPr/>
        </p:nvGrpSpPr>
        <p:grpSpPr>
          <a:xfrm>
            <a:off x="8738899" y="4128557"/>
            <a:ext cx="2186274" cy="1234005"/>
            <a:chOff x="1170903" y="4077757"/>
            <a:chExt cx="2241975" cy="1234005"/>
          </a:xfrm>
        </p:grpSpPr>
        <p:sp>
          <p:nvSpPr>
            <p:cNvPr id="24" name="矩形 23"/>
            <p:cNvSpPr/>
            <p:nvPr/>
          </p:nvSpPr>
          <p:spPr>
            <a:xfrm>
              <a:off x="1170904" y="4554632"/>
              <a:ext cx="2241974"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用户可以在投影仪或者计算机上进行演示也可以将演示文稿打印出来</a:t>
              </a:r>
              <a:endParaRPr lang="zh-CN" altLang="en-US" sz="12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25" name="矩形 24"/>
            <p:cNvSpPr/>
            <p:nvPr/>
          </p:nvSpPr>
          <p:spPr>
            <a:xfrm>
              <a:off x="1170903" y="4077757"/>
              <a:ext cx="2241974" cy="39716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文字添加</a:t>
              </a:r>
              <a:endParaRPr lang="zh-CN" altLang="en-US" b="1"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26" name="组合 25"/>
          <p:cNvGrpSpPr/>
          <p:nvPr/>
        </p:nvGrpSpPr>
        <p:grpSpPr>
          <a:xfrm>
            <a:off x="464457" y="300521"/>
            <a:ext cx="11099571" cy="523220"/>
            <a:chOff x="464457" y="300521"/>
            <a:chExt cx="11099571" cy="523220"/>
          </a:xfrm>
        </p:grpSpPr>
        <p:sp>
          <p:nvSpPr>
            <p:cNvPr id="27" name="箭头: V 形 151"/>
            <p:cNvSpPr/>
            <p:nvPr/>
          </p:nvSpPr>
          <p:spPr>
            <a:xfrm>
              <a:off x="464457" y="362856"/>
              <a:ext cx="361606" cy="37737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28" name="箭头: V 形 152"/>
            <p:cNvSpPr/>
            <p:nvPr/>
          </p:nvSpPr>
          <p:spPr>
            <a:xfrm>
              <a:off x="745335" y="362856"/>
              <a:ext cx="361606" cy="37737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npin heiti" panose="00000500000000000000" pitchFamily="2" charset="-122"/>
                <a:ea typeface="inpin heiti" panose="00000500000000000000" pitchFamily="2" charset="-122"/>
                <a:sym typeface="inpin heiti" panose="00000500000000000000" pitchFamily="2" charset="-122"/>
              </a:endParaRPr>
            </a:p>
          </p:txBody>
        </p:sp>
        <p:cxnSp>
          <p:nvCxnSpPr>
            <p:cNvPr id="29" name="直接连接符 28"/>
            <p:cNvCxnSpPr>
              <a:stCxn id="35" idx="3"/>
            </p:cNvCxnSpPr>
            <p:nvPr/>
          </p:nvCxnSpPr>
          <p:spPr>
            <a:xfrm>
              <a:off x="3528819" y="562131"/>
              <a:ext cx="7526896" cy="39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4" name="组合 33"/>
            <p:cNvGrpSpPr/>
            <p:nvPr/>
          </p:nvGrpSpPr>
          <p:grpSpPr>
            <a:xfrm>
              <a:off x="11239724" y="468469"/>
              <a:ext cx="324304" cy="187323"/>
              <a:chOff x="9419771" y="-562044"/>
              <a:chExt cx="551543" cy="187323"/>
            </a:xfrm>
          </p:grpSpPr>
          <p:cxnSp>
            <p:nvCxnSpPr>
              <p:cNvPr id="36" name="直接连接符 35"/>
              <p:cNvCxnSpPr/>
              <p:nvPr/>
            </p:nvCxnSpPr>
            <p:spPr>
              <a:xfrm>
                <a:off x="9419771" y="-562044"/>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9419771" y="-468382"/>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9419771" y="-374721"/>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sp>
          <p:nvSpPr>
            <p:cNvPr id="35" name="文本框 34"/>
            <p:cNvSpPr txBox="1"/>
            <p:nvPr/>
          </p:nvSpPr>
          <p:spPr>
            <a:xfrm>
              <a:off x="1189717" y="300521"/>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inpin heiti" panose="00000500000000000000" pitchFamily="2" charset="-122"/>
                  <a:ea typeface="inpin heiti" panose="00000500000000000000" pitchFamily="2" charset="-122"/>
                  <a:sym typeface="inpin heiti" panose="00000500000000000000" pitchFamily="2" charset="-122"/>
                </a:rPr>
                <a:t>年度工作概述</a:t>
              </a:r>
              <a:endParaRPr lang="zh-CN" altLang="en-US" sz="2800" b="1" dirty="0">
                <a:solidFill>
                  <a:schemeClr val="tx1">
                    <a:lumMod val="75000"/>
                    <a:lumOff val="2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pic>
        <p:nvPicPr>
          <p:cNvPr id="42" name="图片占位符 41"/>
          <p:cNvPicPr>
            <a:picLocks noGrp="1" noChangeAspect="1"/>
          </p:cNvPicPr>
          <p:nvPr>
            <p:ph type="pic" sz="quarter" idx="10"/>
          </p:nvPr>
        </p:nvPicPr>
        <p:blipFill>
          <a:blip r:embed="rId1" cstate="print">
            <a:extLst>
              <a:ext uri="{28A0092B-C50C-407E-A947-70E740481C1C}">
                <a14:useLocalDpi xmlns:a14="http://schemas.microsoft.com/office/drawing/2010/main" val="0"/>
              </a:ext>
            </a:extLst>
          </a:blip>
          <a:srcRect l="16713" r="16713"/>
          <a:stretch>
            <a:fillRect/>
          </a:stretch>
        </p:blipFill>
        <p:spPr/>
      </p:pic>
      <p:pic>
        <p:nvPicPr>
          <p:cNvPr id="40" name="图片占位符 39"/>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l="16695" r="16695"/>
          <a:stretch>
            <a:fillRect/>
          </a:stretch>
        </p:blipFill>
        <p:spPr/>
      </p:pic>
      <p:pic>
        <p:nvPicPr>
          <p:cNvPr id="15" name="图片占位符 14"/>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16695" r="16695"/>
          <a:stretch>
            <a:fillRect/>
          </a:stretch>
        </p:blipFill>
        <p:spPr/>
      </p:pic>
      <p:pic>
        <p:nvPicPr>
          <p:cNvPr id="13" name="图片占位符 12"/>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l="16669" r="16669"/>
          <a:stretch>
            <a:fillRect/>
          </a:stretch>
        </p:blipFill>
        <p:spPr/>
      </p:pic>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p:tgtEl>
                                          <p:spTgt spid="17"/>
                                        </p:tgtEl>
                                        <p:attrNameLst>
                                          <p:attrName>ppt_y</p:attrName>
                                        </p:attrNameLst>
                                      </p:cBhvr>
                                      <p:tavLst>
                                        <p:tav tm="0">
                                          <p:val>
                                            <p:strVal val="#ppt_y+#ppt_h*1.125000"/>
                                          </p:val>
                                        </p:tav>
                                        <p:tav tm="100000">
                                          <p:val>
                                            <p:strVal val="#ppt_y"/>
                                          </p:val>
                                        </p:tav>
                                      </p:tavLst>
                                    </p:anim>
                                    <p:animEffect transition="in" filter="wipe(up)">
                                      <p:cBhvr>
                                        <p:cTn id="13" dur="500"/>
                                        <p:tgtEl>
                                          <p:spTgt spid="17"/>
                                        </p:tgtEl>
                                      </p:cBhvr>
                                    </p:animEffect>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p:tgtEl>
                                          <p:spTgt spid="20"/>
                                        </p:tgtEl>
                                        <p:attrNameLst>
                                          <p:attrName>ppt_y</p:attrName>
                                        </p:attrNameLst>
                                      </p:cBhvr>
                                      <p:tavLst>
                                        <p:tav tm="0">
                                          <p:val>
                                            <p:strVal val="#ppt_y+#ppt_h*1.125000"/>
                                          </p:val>
                                        </p:tav>
                                        <p:tav tm="100000">
                                          <p:val>
                                            <p:strVal val="#ppt_y"/>
                                          </p:val>
                                        </p:tav>
                                      </p:tavLst>
                                    </p:anim>
                                    <p:animEffect transition="in" filter="wipe(up)">
                                      <p:cBhvr>
                                        <p:cTn id="18" dur="500"/>
                                        <p:tgtEl>
                                          <p:spTgt spid="20"/>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p:tgtEl>
                                          <p:spTgt spid="23"/>
                                        </p:tgtEl>
                                        <p:attrNameLst>
                                          <p:attrName>ppt_y</p:attrName>
                                        </p:attrNameLst>
                                      </p:cBhvr>
                                      <p:tavLst>
                                        <p:tav tm="0">
                                          <p:val>
                                            <p:strVal val="#ppt_y+#ppt_h*1.125000"/>
                                          </p:val>
                                        </p:tav>
                                        <p:tav tm="100000">
                                          <p:val>
                                            <p:strVal val="#ppt_y"/>
                                          </p:val>
                                        </p:tav>
                                      </p:tavLst>
                                    </p:anim>
                                    <p:animEffect transition="in" filter="wipe(up)">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6568487" y="1762689"/>
            <a:ext cx="869714" cy="869714"/>
            <a:chOff x="6568487" y="1762689"/>
            <a:chExt cx="869714" cy="869714"/>
          </a:xfrm>
        </p:grpSpPr>
        <p:sp>
          <p:nvSpPr>
            <p:cNvPr id="10" name="椭圆 9"/>
            <p:cNvSpPr/>
            <p:nvPr/>
          </p:nvSpPr>
          <p:spPr>
            <a:xfrm>
              <a:off x="6568487" y="1762689"/>
              <a:ext cx="869714" cy="8697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11" name="Freeform 74"/>
            <p:cNvSpPr>
              <a:spLocks noEditPoints="1"/>
            </p:cNvSpPr>
            <p:nvPr/>
          </p:nvSpPr>
          <p:spPr bwMode="auto">
            <a:xfrm>
              <a:off x="6841418" y="2010027"/>
              <a:ext cx="323850" cy="323850"/>
            </a:xfrm>
            <a:custGeom>
              <a:avLst/>
              <a:gdLst>
                <a:gd name="T0" fmla="*/ 892 w 1018"/>
                <a:gd name="T1" fmla="*/ 102 h 1017"/>
                <a:gd name="T2" fmla="*/ 945 w 1018"/>
                <a:gd name="T3" fmla="*/ 137 h 1017"/>
                <a:gd name="T4" fmla="*/ 73 w 1018"/>
                <a:gd name="T5" fmla="*/ 137 h 1017"/>
                <a:gd name="T6" fmla="*/ 127 w 1018"/>
                <a:gd name="T7" fmla="*/ 102 h 1017"/>
                <a:gd name="T8" fmla="*/ 86 w 1018"/>
                <a:gd name="T9" fmla="*/ 64 h 1017"/>
                <a:gd name="T10" fmla="*/ 4 w 1018"/>
                <a:gd name="T11" fmla="*/ 130 h 1017"/>
                <a:gd name="T12" fmla="*/ 21 w 1018"/>
                <a:gd name="T13" fmla="*/ 983 h 1017"/>
                <a:gd name="T14" fmla="*/ 932 w 1018"/>
                <a:gd name="T15" fmla="*/ 1017 h 1017"/>
                <a:gd name="T16" fmla="*/ 1014 w 1018"/>
                <a:gd name="T17" fmla="*/ 951 h 1017"/>
                <a:gd name="T18" fmla="*/ 996 w 1018"/>
                <a:gd name="T19" fmla="*/ 98 h 1017"/>
                <a:gd name="T20" fmla="*/ 954 w 1018"/>
                <a:gd name="T21" fmla="*/ 922 h 1017"/>
                <a:gd name="T22" fmla="*/ 84 w 1018"/>
                <a:gd name="T23" fmla="*/ 952 h 1017"/>
                <a:gd name="T24" fmla="*/ 197 w 1018"/>
                <a:gd name="T25" fmla="*/ 190 h 1017"/>
                <a:gd name="T26" fmla="*/ 218 w 1018"/>
                <a:gd name="T27" fmla="*/ 14 h 1017"/>
                <a:gd name="T28" fmla="*/ 162 w 1018"/>
                <a:gd name="T29" fmla="*/ 20 h 1017"/>
                <a:gd name="T30" fmla="*/ 191 w 1018"/>
                <a:gd name="T31" fmla="*/ 190 h 1017"/>
                <a:gd name="T32" fmla="*/ 350 w 1018"/>
                <a:gd name="T33" fmla="*/ 31 h 1017"/>
                <a:gd name="T34" fmla="*/ 306 w 1018"/>
                <a:gd name="T35" fmla="*/ 2 h 1017"/>
                <a:gd name="T36" fmla="*/ 296 w 1018"/>
                <a:gd name="T37" fmla="*/ 182 h 1017"/>
                <a:gd name="T38" fmla="*/ 472 w 1018"/>
                <a:gd name="T39" fmla="*/ 176 h 1017"/>
                <a:gd name="T40" fmla="*/ 452 w 1018"/>
                <a:gd name="T41" fmla="*/ 0 h 1017"/>
                <a:gd name="T42" fmla="*/ 413 w 1018"/>
                <a:gd name="T43" fmla="*/ 159 h 1017"/>
                <a:gd name="T44" fmla="*/ 579 w 1018"/>
                <a:gd name="T45" fmla="*/ 190 h 1017"/>
                <a:gd name="T46" fmla="*/ 599 w 1018"/>
                <a:gd name="T47" fmla="*/ 14 h 1017"/>
                <a:gd name="T48" fmla="*/ 543 w 1018"/>
                <a:gd name="T49" fmla="*/ 20 h 1017"/>
                <a:gd name="T50" fmla="*/ 573 w 1018"/>
                <a:gd name="T51" fmla="*/ 190 h 1017"/>
                <a:gd name="T52" fmla="*/ 732 w 1018"/>
                <a:gd name="T53" fmla="*/ 31 h 1017"/>
                <a:gd name="T54" fmla="*/ 688 w 1018"/>
                <a:gd name="T55" fmla="*/ 2 h 1017"/>
                <a:gd name="T56" fmla="*/ 677 w 1018"/>
                <a:gd name="T57" fmla="*/ 182 h 1017"/>
                <a:gd name="T58" fmla="*/ 853 w 1018"/>
                <a:gd name="T59" fmla="*/ 176 h 1017"/>
                <a:gd name="T60" fmla="*/ 834 w 1018"/>
                <a:gd name="T61" fmla="*/ 0 h 1017"/>
                <a:gd name="T62" fmla="*/ 795 w 1018"/>
                <a:gd name="T63" fmla="*/ 159 h 1017"/>
                <a:gd name="T64" fmla="*/ 674 w 1018"/>
                <a:gd name="T65" fmla="*/ 794 h 1017"/>
                <a:gd name="T66" fmla="*/ 627 w 1018"/>
                <a:gd name="T67" fmla="*/ 724 h 1017"/>
                <a:gd name="T68" fmla="*/ 573 w 1018"/>
                <a:gd name="T69" fmla="*/ 741 h 1017"/>
                <a:gd name="T70" fmla="*/ 621 w 1018"/>
                <a:gd name="T71" fmla="*/ 839 h 1017"/>
                <a:gd name="T72" fmla="*/ 737 w 1018"/>
                <a:gd name="T73" fmla="*/ 845 h 1017"/>
                <a:gd name="T74" fmla="*/ 795 w 1018"/>
                <a:gd name="T75" fmla="*/ 747 h 1017"/>
                <a:gd name="T76" fmla="*/ 781 w 1018"/>
                <a:gd name="T77" fmla="*/ 642 h 1017"/>
                <a:gd name="T78" fmla="*/ 776 w 1018"/>
                <a:gd name="T79" fmla="*/ 526 h 1017"/>
                <a:gd name="T80" fmla="*/ 673 w 1018"/>
                <a:gd name="T81" fmla="*/ 478 h 1017"/>
                <a:gd name="T82" fmla="*/ 577 w 1018"/>
                <a:gd name="T83" fmla="*/ 555 h 1017"/>
                <a:gd name="T84" fmla="*/ 604 w 1018"/>
                <a:gd name="T85" fmla="*/ 620 h 1017"/>
                <a:gd name="T86" fmla="*/ 639 w 1018"/>
                <a:gd name="T87" fmla="*/ 570 h 1017"/>
                <a:gd name="T88" fmla="*/ 723 w 1018"/>
                <a:gd name="T89" fmla="*/ 561 h 1017"/>
                <a:gd name="T90" fmla="*/ 683 w 1018"/>
                <a:gd name="T91" fmla="*/ 635 h 1017"/>
                <a:gd name="T92" fmla="*/ 655 w 1018"/>
                <a:gd name="T93" fmla="*/ 681 h 1017"/>
                <a:gd name="T94" fmla="*/ 723 w 1018"/>
                <a:gd name="T95" fmla="*/ 720 h 1017"/>
                <a:gd name="T96" fmla="*/ 683 w 1018"/>
                <a:gd name="T97" fmla="*/ 795 h 1017"/>
                <a:gd name="T98" fmla="*/ 413 w 1018"/>
                <a:gd name="T99" fmla="*/ 859 h 1017"/>
                <a:gd name="T100" fmla="*/ 443 w 1018"/>
                <a:gd name="T101" fmla="*/ 815 h 1017"/>
                <a:gd name="T102" fmla="*/ 351 w 1018"/>
                <a:gd name="T103" fmla="*/ 743 h 1017"/>
                <a:gd name="T104" fmla="*/ 445 w 1018"/>
                <a:gd name="T105" fmla="*/ 576 h 1017"/>
                <a:gd name="T106" fmla="*/ 367 w 1018"/>
                <a:gd name="T107" fmla="*/ 482 h 1017"/>
                <a:gd name="T108" fmla="*/ 255 w 1018"/>
                <a:gd name="T109" fmla="*/ 510 h 1017"/>
                <a:gd name="T110" fmla="*/ 229 w 1018"/>
                <a:gd name="T111" fmla="*/ 606 h 1017"/>
                <a:gd name="T112" fmla="*/ 284 w 1018"/>
                <a:gd name="T113" fmla="*/ 601 h 1017"/>
                <a:gd name="T114" fmla="*/ 334 w 1018"/>
                <a:gd name="T115" fmla="*/ 541 h 1017"/>
                <a:gd name="T116" fmla="*/ 374 w 1018"/>
                <a:gd name="T117" fmla="*/ 613 h 1017"/>
                <a:gd name="T118" fmla="*/ 226 w 1018"/>
                <a:gd name="T119" fmla="*/ 80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8" h="1017">
                  <a:moveTo>
                    <a:pt x="923" y="64"/>
                  </a:moveTo>
                  <a:lnTo>
                    <a:pt x="923" y="64"/>
                  </a:lnTo>
                  <a:lnTo>
                    <a:pt x="916" y="65"/>
                  </a:lnTo>
                  <a:lnTo>
                    <a:pt x="910" y="66"/>
                  </a:lnTo>
                  <a:lnTo>
                    <a:pt x="904" y="69"/>
                  </a:lnTo>
                  <a:lnTo>
                    <a:pt x="900" y="73"/>
                  </a:lnTo>
                  <a:lnTo>
                    <a:pt x="896" y="78"/>
                  </a:lnTo>
                  <a:lnTo>
                    <a:pt x="893" y="83"/>
                  </a:lnTo>
                  <a:lnTo>
                    <a:pt x="892" y="89"/>
                  </a:lnTo>
                  <a:lnTo>
                    <a:pt x="891" y="96"/>
                  </a:lnTo>
                  <a:lnTo>
                    <a:pt x="891" y="96"/>
                  </a:lnTo>
                  <a:lnTo>
                    <a:pt x="892" y="102"/>
                  </a:lnTo>
                  <a:lnTo>
                    <a:pt x="893" y="108"/>
                  </a:lnTo>
                  <a:lnTo>
                    <a:pt x="896" y="113"/>
                  </a:lnTo>
                  <a:lnTo>
                    <a:pt x="900" y="118"/>
                  </a:lnTo>
                  <a:lnTo>
                    <a:pt x="904" y="122"/>
                  </a:lnTo>
                  <a:lnTo>
                    <a:pt x="910" y="125"/>
                  </a:lnTo>
                  <a:lnTo>
                    <a:pt x="916" y="127"/>
                  </a:lnTo>
                  <a:lnTo>
                    <a:pt x="923" y="127"/>
                  </a:lnTo>
                  <a:lnTo>
                    <a:pt x="923" y="127"/>
                  </a:lnTo>
                  <a:lnTo>
                    <a:pt x="929" y="128"/>
                  </a:lnTo>
                  <a:lnTo>
                    <a:pt x="935" y="130"/>
                  </a:lnTo>
                  <a:lnTo>
                    <a:pt x="940" y="132"/>
                  </a:lnTo>
                  <a:lnTo>
                    <a:pt x="945" y="137"/>
                  </a:lnTo>
                  <a:lnTo>
                    <a:pt x="948" y="141"/>
                  </a:lnTo>
                  <a:lnTo>
                    <a:pt x="952" y="146"/>
                  </a:lnTo>
                  <a:lnTo>
                    <a:pt x="954" y="153"/>
                  </a:lnTo>
                  <a:lnTo>
                    <a:pt x="954" y="159"/>
                  </a:lnTo>
                  <a:lnTo>
                    <a:pt x="954" y="318"/>
                  </a:lnTo>
                  <a:lnTo>
                    <a:pt x="63" y="318"/>
                  </a:lnTo>
                  <a:lnTo>
                    <a:pt x="63" y="159"/>
                  </a:lnTo>
                  <a:lnTo>
                    <a:pt x="63" y="159"/>
                  </a:lnTo>
                  <a:lnTo>
                    <a:pt x="64" y="153"/>
                  </a:lnTo>
                  <a:lnTo>
                    <a:pt x="67" y="146"/>
                  </a:lnTo>
                  <a:lnTo>
                    <a:pt x="69" y="141"/>
                  </a:lnTo>
                  <a:lnTo>
                    <a:pt x="73" y="137"/>
                  </a:lnTo>
                  <a:lnTo>
                    <a:pt x="77" y="132"/>
                  </a:lnTo>
                  <a:lnTo>
                    <a:pt x="84" y="130"/>
                  </a:lnTo>
                  <a:lnTo>
                    <a:pt x="89" y="128"/>
                  </a:lnTo>
                  <a:lnTo>
                    <a:pt x="95" y="127"/>
                  </a:lnTo>
                  <a:lnTo>
                    <a:pt x="95" y="127"/>
                  </a:lnTo>
                  <a:lnTo>
                    <a:pt x="102" y="127"/>
                  </a:lnTo>
                  <a:lnTo>
                    <a:pt x="108" y="125"/>
                  </a:lnTo>
                  <a:lnTo>
                    <a:pt x="114" y="122"/>
                  </a:lnTo>
                  <a:lnTo>
                    <a:pt x="118" y="118"/>
                  </a:lnTo>
                  <a:lnTo>
                    <a:pt x="122" y="113"/>
                  </a:lnTo>
                  <a:lnTo>
                    <a:pt x="124" y="108"/>
                  </a:lnTo>
                  <a:lnTo>
                    <a:pt x="127" y="102"/>
                  </a:lnTo>
                  <a:lnTo>
                    <a:pt x="128" y="96"/>
                  </a:lnTo>
                  <a:lnTo>
                    <a:pt x="128" y="96"/>
                  </a:lnTo>
                  <a:lnTo>
                    <a:pt x="127" y="89"/>
                  </a:lnTo>
                  <a:lnTo>
                    <a:pt x="124" y="83"/>
                  </a:lnTo>
                  <a:lnTo>
                    <a:pt x="122" y="78"/>
                  </a:lnTo>
                  <a:lnTo>
                    <a:pt x="118" y="73"/>
                  </a:lnTo>
                  <a:lnTo>
                    <a:pt x="114" y="69"/>
                  </a:lnTo>
                  <a:lnTo>
                    <a:pt x="108" y="66"/>
                  </a:lnTo>
                  <a:lnTo>
                    <a:pt x="102" y="65"/>
                  </a:lnTo>
                  <a:lnTo>
                    <a:pt x="95" y="64"/>
                  </a:lnTo>
                  <a:lnTo>
                    <a:pt x="95" y="64"/>
                  </a:lnTo>
                  <a:lnTo>
                    <a:pt x="86" y="64"/>
                  </a:lnTo>
                  <a:lnTo>
                    <a:pt x="76" y="66"/>
                  </a:lnTo>
                  <a:lnTo>
                    <a:pt x="68" y="68"/>
                  </a:lnTo>
                  <a:lnTo>
                    <a:pt x="58" y="71"/>
                  </a:lnTo>
                  <a:lnTo>
                    <a:pt x="50" y="75"/>
                  </a:lnTo>
                  <a:lnTo>
                    <a:pt x="42" y="80"/>
                  </a:lnTo>
                  <a:lnTo>
                    <a:pt x="35" y="85"/>
                  </a:lnTo>
                  <a:lnTo>
                    <a:pt x="28" y="91"/>
                  </a:lnTo>
                  <a:lnTo>
                    <a:pt x="21" y="98"/>
                  </a:lnTo>
                  <a:lnTo>
                    <a:pt x="16" y="105"/>
                  </a:lnTo>
                  <a:lnTo>
                    <a:pt x="12" y="113"/>
                  </a:lnTo>
                  <a:lnTo>
                    <a:pt x="8" y="122"/>
                  </a:lnTo>
                  <a:lnTo>
                    <a:pt x="4" y="130"/>
                  </a:lnTo>
                  <a:lnTo>
                    <a:pt x="2" y="140"/>
                  </a:lnTo>
                  <a:lnTo>
                    <a:pt x="1" y="149"/>
                  </a:lnTo>
                  <a:lnTo>
                    <a:pt x="0" y="159"/>
                  </a:lnTo>
                  <a:lnTo>
                    <a:pt x="0" y="922"/>
                  </a:lnTo>
                  <a:lnTo>
                    <a:pt x="0" y="922"/>
                  </a:lnTo>
                  <a:lnTo>
                    <a:pt x="1" y="932"/>
                  </a:lnTo>
                  <a:lnTo>
                    <a:pt x="2" y="941"/>
                  </a:lnTo>
                  <a:lnTo>
                    <a:pt x="4" y="951"/>
                  </a:lnTo>
                  <a:lnTo>
                    <a:pt x="8" y="959"/>
                  </a:lnTo>
                  <a:lnTo>
                    <a:pt x="12" y="968"/>
                  </a:lnTo>
                  <a:lnTo>
                    <a:pt x="16" y="976"/>
                  </a:lnTo>
                  <a:lnTo>
                    <a:pt x="21" y="983"/>
                  </a:lnTo>
                  <a:lnTo>
                    <a:pt x="28" y="990"/>
                  </a:lnTo>
                  <a:lnTo>
                    <a:pt x="35" y="996"/>
                  </a:lnTo>
                  <a:lnTo>
                    <a:pt x="42" y="1001"/>
                  </a:lnTo>
                  <a:lnTo>
                    <a:pt x="50" y="1006"/>
                  </a:lnTo>
                  <a:lnTo>
                    <a:pt x="58" y="1010"/>
                  </a:lnTo>
                  <a:lnTo>
                    <a:pt x="68" y="1013"/>
                  </a:lnTo>
                  <a:lnTo>
                    <a:pt x="76" y="1015"/>
                  </a:lnTo>
                  <a:lnTo>
                    <a:pt x="86" y="1017"/>
                  </a:lnTo>
                  <a:lnTo>
                    <a:pt x="95" y="1017"/>
                  </a:lnTo>
                  <a:lnTo>
                    <a:pt x="923" y="1017"/>
                  </a:lnTo>
                  <a:lnTo>
                    <a:pt x="923" y="1017"/>
                  </a:lnTo>
                  <a:lnTo>
                    <a:pt x="932" y="1017"/>
                  </a:lnTo>
                  <a:lnTo>
                    <a:pt x="942" y="1015"/>
                  </a:lnTo>
                  <a:lnTo>
                    <a:pt x="951" y="1013"/>
                  </a:lnTo>
                  <a:lnTo>
                    <a:pt x="959" y="1010"/>
                  </a:lnTo>
                  <a:lnTo>
                    <a:pt x="968" y="1006"/>
                  </a:lnTo>
                  <a:lnTo>
                    <a:pt x="975" y="1001"/>
                  </a:lnTo>
                  <a:lnTo>
                    <a:pt x="983" y="996"/>
                  </a:lnTo>
                  <a:lnTo>
                    <a:pt x="990" y="990"/>
                  </a:lnTo>
                  <a:lnTo>
                    <a:pt x="996" y="983"/>
                  </a:lnTo>
                  <a:lnTo>
                    <a:pt x="1001" y="976"/>
                  </a:lnTo>
                  <a:lnTo>
                    <a:pt x="1006" y="968"/>
                  </a:lnTo>
                  <a:lnTo>
                    <a:pt x="1011" y="959"/>
                  </a:lnTo>
                  <a:lnTo>
                    <a:pt x="1014" y="951"/>
                  </a:lnTo>
                  <a:lnTo>
                    <a:pt x="1016" y="941"/>
                  </a:lnTo>
                  <a:lnTo>
                    <a:pt x="1017" y="932"/>
                  </a:lnTo>
                  <a:lnTo>
                    <a:pt x="1018" y="922"/>
                  </a:lnTo>
                  <a:lnTo>
                    <a:pt x="1018" y="159"/>
                  </a:lnTo>
                  <a:lnTo>
                    <a:pt x="1018" y="159"/>
                  </a:lnTo>
                  <a:lnTo>
                    <a:pt x="1017" y="149"/>
                  </a:lnTo>
                  <a:lnTo>
                    <a:pt x="1016" y="140"/>
                  </a:lnTo>
                  <a:lnTo>
                    <a:pt x="1014" y="130"/>
                  </a:lnTo>
                  <a:lnTo>
                    <a:pt x="1011" y="122"/>
                  </a:lnTo>
                  <a:lnTo>
                    <a:pt x="1006" y="113"/>
                  </a:lnTo>
                  <a:lnTo>
                    <a:pt x="1001" y="105"/>
                  </a:lnTo>
                  <a:lnTo>
                    <a:pt x="996" y="98"/>
                  </a:lnTo>
                  <a:lnTo>
                    <a:pt x="990" y="91"/>
                  </a:lnTo>
                  <a:lnTo>
                    <a:pt x="983" y="85"/>
                  </a:lnTo>
                  <a:lnTo>
                    <a:pt x="975" y="80"/>
                  </a:lnTo>
                  <a:lnTo>
                    <a:pt x="968" y="75"/>
                  </a:lnTo>
                  <a:lnTo>
                    <a:pt x="959" y="71"/>
                  </a:lnTo>
                  <a:lnTo>
                    <a:pt x="951" y="68"/>
                  </a:lnTo>
                  <a:lnTo>
                    <a:pt x="942" y="66"/>
                  </a:lnTo>
                  <a:lnTo>
                    <a:pt x="932" y="64"/>
                  </a:lnTo>
                  <a:lnTo>
                    <a:pt x="923" y="64"/>
                  </a:lnTo>
                  <a:lnTo>
                    <a:pt x="923" y="64"/>
                  </a:lnTo>
                  <a:close/>
                  <a:moveTo>
                    <a:pt x="954" y="922"/>
                  </a:moveTo>
                  <a:lnTo>
                    <a:pt x="954" y="922"/>
                  </a:lnTo>
                  <a:lnTo>
                    <a:pt x="954" y="928"/>
                  </a:lnTo>
                  <a:lnTo>
                    <a:pt x="952" y="935"/>
                  </a:lnTo>
                  <a:lnTo>
                    <a:pt x="948" y="940"/>
                  </a:lnTo>
                  <a:lnTo>
                    <a:pt x="945" y="944"/>
                  </a:lnTo>
                  <a:lnTo>
                    <a:pt x="940" y="949"/>
                  </a:lnTo>
                  <a:lnTo>
                    <a:pt x="935" y="952"/>
                  </a:lnTo>
                  <a:lnTo>
                    <a:pt x="929" y="953"/>
                  </a:lnTo>
                  <a:lnTo>
                    <a:pt x="923" y="954"/>
                  </a:lnTo>
                  <a:lnTo>
                    <a:pt x="95" y="954"/>
                  </a:lnTo>
                  <a:lnTo>
                    <a:pt x="95" y="954"/>
                  </a:lnTo>
                  <a:lnTo>
                    <a:pt x="89" y="953"/>
                  </a:lnTo>
                  <a:lnTo>
                    <a:pt x="84" y="952"/>
                  </a:lnTo>
                  <a:lnTo>
                    <a:pt x="77" y="949"/>
                  </a:lnTo>
                  <a:lnTo>
                    <a:pt x="73" y="944"/>
                  </a:lnTo>
                  <a:lnTo>
                    <a:pt x="69" y="940"/>
                  </a:lnTo>
                  <a:lnTo>
                    <a:pt x="67" y="935"/>
                  </a:lnTo>
                  <a:lnTo>
                    <a:pt x="64" y="928"/>
                  </a:lnTo>
                  <a:lnTo>
                    <a:pt x="63" y="922"/>
                  </a:lnTo>
                  <a:lnTo>
                    <a:pt x="63" y="381"/>
                  </a:lnTo>
                  <a:lnTo>
                    <a:pt x="954" y="381"/>
                  </a:lnTo>
                  <a:lnTo>
                    <a:pt x="954" y="922"/>
                  </a:lnTo>
                  <a:close/>
                  <a:moveTo>
                    <a:pt x="191" y="190"/>
                  </a:moveTo>
                  <a:lnTo>
                    <a:pt x="191" y="190"/>
                  </a:lnTo>
                  <a:lnTo>
                    <a:pt x="197" y="190"/>
                  </a:lnTo>
                  <a:lnTo>
                    <a:pt x="204" y="188"/>
                  </a:lnTo>
                  <a:lnTo>
                    <a:pt x="209" y="185"/>
                  </a:lnTo>
                  <a:lnTo>
                    <a:pt x="214" y="182"/>
                  </a:lnTo>
                  <a:lnTo>
                    <a:pt x="218" y="176"/>
                  </a:lnTo>
                  <a:lnTo>
                    <a:pt x="220" y="171"/>
                  </a:lnTo>
                  <a:lnTo>
                    <a:pt x="222" y="166"/>
                  </a:lnTo>
                  <a:lnTo>
                    <a:pt x="223" y="159"/>
                  </a:lnTo>
                  <a:lnTo>
                    <a:pt x="223" y="31"/>
                  </a:lnTo>
                  <a:lnTo>
                    <a:pt x="223" y="31"/>
                  </a:lnTo>
                  <a:lnTo>
                    <a:pt x="222" y="25"/>
                  </a:lnTo>
                  <a:lnTo>
                    <a:pt x="220" y="20"/>
                  </a:lnTo>
                  <a:lnTo>
                    <a:pt x="218" y="14"/>
                  </a:lnTo>
                  <a:lnTo>
                    <a:pt x="214" y="9"/>
                  </a:lnTo>
                  <a:lnTo>
                    <a:pt x="209" y="6"/>
                  </a:lnTo>
                  <a:lnTo>
                    <a:pt x="204" y="2"/>
                  </a:lnTo>
                  <a:lnTo>
                    <a:pt x="197" y="0"/>
                  </a:lnTo>
                  <a:lnTo>
                    <a:pt x="191" y="0"/>
                  </a:lnTo>
                  <a:lnTo>
                    <a:pt x="191" y="0"/>
                  </a:lnTo>
                  <a:lnTo>
                    <a:pt x="185" y="0"/>
                  </a:lnTo>
                  <a:lnTo>
                    <a:pt x="178" y="2"/>
                  </a:lnTo>
                  <a:lnTo>
                    <a:pt x="173" y="6"/>
                  </a:lnTo>
                  <a:lnTo>
                    <a:pt x="168" y="9"/>
                  </a:lnTo>
                  <a:lnTo>
                    <a:pt x="164" y="14"/>
                  </a:lnTo>
                  <a:lnTo>
                    <a:pt x="162" y="20"/>
                  </a:lnTo>
                  <a:lnTo>
                    <a:pt x="160" y="25"/>
                  </a:lnTo>
                  <a:lnTo>
                    <a:pt x="159" y="31"/>
                  </a:lnTo>
                  <a:lnTo>
                    <a:pt x="159" y="159"/>
                  </a:lnTo>
                  <a:lnTo>
                    <a:pt x="159" y="159"/>
                  </a:lnTo>
                  <a:lnTo>
                    <a:pt x="160" y="166"/>
                  </a:lnTo>
                  <a:lnTo>
                    <a:pt x="162" y="171"/>
                  </a:lnTo>
                  <a:lnTo>
                    <a:pt x="164" y="176"/>
                  </a:lnTo>
                  <a:lnTo>
                    <a:pt x="168" y="182"/>
                  </a:lnTo>
                  <a:lnTo>
                    <a:pt x="173" y="185"/>
                  </a:lnTo>
                  <a:lnTo>
                    <a:pt x="178" y="188"/>
                  </a:lnTo>
                  <a:lnTo>
                    <a:pt x="185" y="190"/>
                  </a:lnTo>
                  <a:lnTo>
                    <a:pt x="191" y="190"/>
                  </a:lnTo>
                  <a:lnTo>
                    <a:pt x="191" y="190"/>
                  </a:lnTo>
                  <a:close/>
                  <a:moveTo>
                    <a:pt x="319" y="190"/>
                  </a:moveTo>
                  <a:lnTo>
                    <a:pt x="319" y="190"/>
                  </a:lnTo>
                  <a:lnTo>
                    <a:pt x="325" y="190"/>
                  </a:lnTo>
                  <a:lnTo>
                    <a:pt x="330" y="188"/>
                  </a:lnTo>
                  <a:lnTo>
                    <a:pt x="336" y="185"/>
                  </a:lnTo>
                  <a:lnTo>
                    <a:pt x="341" y="182"/>
                  </a:lnTo>
                  <a:lnTo>
                    <a:pt x="344" y="176"/>
                  </a:lnTo>
                  <a:lnTo>
                    <a:pt x="348" y="171"/>
                  </a:lnTo>
                  <a:lnTo>
                    <a:pt x="350" y="166"/>
                  </a:lnTo>
                  <a:lnTo>
                    <a:pt x="350" y="159"/>
                  </a:lnTo>
                  <a:lnTo>
                    <a:pt x="350" y="31"/>
                  </a:lnTo>
                  <a:lnTo>
                    <a:pt x="350" y="31"/>
                  </a:lnTo>
                  <a:lnTo>
                    <a:pt x="350" y="25"/>
                  </a:lnTo>
                  <a:lnTo>
                    <a:pt x="348" y="20"/>
                  </a:lnTo>
                  <a:lnTo>
                    <a:pt x="344" y="14"/>
                  </a:lnTo>
                  <a:lnTo>
                    <a:pt x="341" y="9"/>
                  </a:lnTo>
                  <a:lnTo>
                    <a:pt x="336" y="6"/>
                  </a:lnTo>
                  <a:lnTo>
                    <a:pt x="330" y="2"/>
                  </a:lnTo>
                  <a:lnTo>
                    <a:pt x="325" y="0"/>
                  </a:lnTo>
                  <a:lnTo>
                    <a:pt x="319" y="0"/>
                  </a:lnTo>
                  <a:lnTo>
                    <a:pt x="319" y="0"/>
                  </a:lnTo>
                  <a:lnTo>
                    <a:pt x="312" y="0"/>
                  </a:lnTo>
                  <a:lnTo>
                    <a:pt x="306" y="2"/>
                  </a:lnTo>
                  <a:lnTo>
                    <a:pt x="300" y="6"/>
                  </a:lnTo>
                  <a:lnTo>
                    <a:pt x="296" y="9"/>
                  </a:lnTo>
                  <a:lnTo>
                    <a:pt x="292" y="14"/>
                  </a:lnTo>
                  <a:lnTo>
                    <a:pt x="289" y="20"/>
                  </a:lnTo>
                  <a:lnTo>
                    <a:pt x="286" y="25"/>
                  </a:lnTo>
                  <a:lnTo>
                    <a:pt x="286" y="31"/>
                  </a:lnTo>
                  <a:lnTo>
                    <a:pt x="286" y="159"/>
                  </a:lnTo>
                  <a:lnTo>
                    <a:pt x="286" y="159"/>
                  </a:lnTo>
                  <a:lnTo>
                    <a:pt x="286" y="166"/>
                  </a:lnTo>
                  <a:lnTo>
                    <a:pt x="289" y="171"/>
                  </a:lnTo>
                  <a:lnTo>
                    <a:pt x="292" y="176"/>
                  </a:lnTo>
                  <a:lnTo>
                    <a:pt x="296" y="182"/>
                  </a:lnTo>
                  <a:lnTo>
                    <a:pt x="300" y="185"/>
                  </a:lnTo>
                  <a:lnTo>
                    <a:pt x="306" y="188"/>
                  </a:lnTo>
                  <a:lnTo>
                    <a:pt x="312" y="190"/>
                  </a:lnTo>
                  <a:lnTo>
                    <a:pt x="319" y="190"/>
                  </a:lnTo>
                  <a:lnTo>
                    <a:pt x="319" y="190"/>
                  </a:lnTo>
                  <a:close/>
                  <a:moveTo>
                    <a:pt x="445" y="190"/>
                  </a:moveTo>
                  <a:lnTo>
                    <a:pt x="445" y="190"/>
                  </a:lnTo>
                  <a:lnTo>
                    <a:pt x="452" y="190"/>
                  </a:lnTo>
                  <a:lnTo>
                    <a:pt x="458" y="188"/>
                  </a:lnTo>
                  <a:lnTo>
                    <a:pt x="464" y="185"/>
                  </a:lnTo>
                  <a:lnTo>
                    <a:pt x="468" y="182"/>
                  </a:lnTo>
                  <a:lnTo>
                    <a:pt x="472" y="176"/>
                  </a:lnTo>
                  <a:lnTo>
                    <a:pt x="474" y="171"/>
                  </a:lnTo>
                  <a:lnTo>
                    <a:pt x="476" y="166"/>
                  </a:lnTo>
                  <a:lnTo>
                    <a:pt x="477" y="159"/>
                  </a:lnTo>
                  <a:lnTo>
                    <a:pt x="477" y="31"/>
                  </a:lnTo>
                  <a:lnTo>
                    <a:pt x="477" y="31"/>
                  </a:lnTo>
                  <a:lnTo>
                    <a:pt x="476" y="25"/>
                  </a:lnTo>
                  <a:lnTo>
                    <a:pt x="474" y="20"/>
                  </a:lnTo>
                  <a:lnTo>
                    <a:pt x="472" y="14"/>
                  </a:lnTo>
                  <a:lnTo>
                    <a:pt x="468" y="9"/>
                  </a:lnTo>
                  <a:lnTo>
                    <a:pt x="464" y="6"/>
                  </a:lnTo>
                  <a:lnTo>
                    <a:pt x="458" y="2"/>
                  </a:lnTo>
                  <a:lnTo>
                    <a:pt x="452" y="0"/>
                  </a:lnTo>
                  <a:lnTo>
                    <a:pt x="445" y="0"/>
                  </a:lnTo>
                  <a:lnTo>
                    <a:pt x="445" y="0"/>
                  </a:lnTo>
                  <a:lnTo>
                    <a:pt x="439" y="0"/>
                  </a:lnTo>
                  <a:lnTo>
                    <a:pt x="433" y="2"/>
                  </a:lnTo>
                  <a:lnTo>
                    <a:pt x="428" y="6"/>
                  </a:lnTo>
                  <a:lnTo>
                    <a:pt x="423" y="9"/>
                  </a:lnTo>
                  <a:lnTo>
                    <a:pt x="420" y="14"/>
                  </a:lnTo>
                  <a:lnTo>
                    <a:pt x="416" y="20"/>
                  </a:lnTo>
                  <a:lnTo>
                    <a:pt x="414" y="25"/>
                  </a:lnTo>
                  <a:lnTo>
                    <a:pt x="413" y="31"/>
                  </a:lnTo>
                  <a:lnTo>
                    <a:pt x="413" y="159"/>
                  </a:lnTo>
                  <a:lnTo>
                    <a:pt x="413" y="159"/>
                  </a:lnTo>
                  <a:lnTo>
                    <a:pt x="414" y="166"/>
                  </a:lnTo>
                  <a:lnTo>
                    <a:pt x="416" y="171"/>
                  </a:lnTo>
                  <a:lnTo>
                    <a:pt x="420" y="176"/>
                  </a:lnTo>
                  <a:lnTo>
                    <a:pt x="423" y="182"/>
                  </a:lnTo>
                  <a:lnTo>
                    <a:pt x="428" y="185"/>
                  </a:lnTo>
                  <a:lnTo>
                    <a:pt x="433" y="188"/>
                  </a:lnTo>
                  <a:lnTo>
                    <a:pt x="439" y="190"/>
                  </a:lnTo>
                  <a:lnTo>
                    <a:pt x="445" y="190"/>
                  </a:lnTo>
                  <a:lnTo>
                    <a:pt x="445" y="190"/>
                  </a:lnTo>
                  <a:close/>
                  <a:moveTo>
                    <a:pt x="573" y="190"/>
                  </a:moveTo>
                  <a:lnTo>
                    <a:pt x="573" y="190"/>
                  </a:lnTo>
                  <a:lnTo>
                    <a:pt x="579" y="190"/>
                  </a:lnTo>
                  <a:lnTo>
                    <a:pt x="585" y="188"/>
                  </a:lnTo>
                  <a:lnTo>
                    <a:pt x="590" y="185"/>
                  </a:lnTo>
                  <a:lnTo>
                    <a:pt x="595" y="182"/>
                  </a:lnTo>
                  <a:lnTo>
                    <a:pt x="599" y="176"/>
                  </a:lnTo>
                  <a:lnTo>
                    <a:pt x="602" y="171"/>
                  </a:lnTo>
                  <a:lnTo>
                    <a:pt x="604" y="166"/>
                  </a:lnTo>
                  <a:lnTo>
                    <a:pt x="604" y="159"/>
                  </a:lnTo>
                  <a:lnTo>
                    <a:pt x="604" y="31"/>
                  </a:lnTo>
                  <a:lnTo>
                    <a:pt x="604" y="31"/>
                  </a:lnTo>
                  <a:lnTo>
                    <a:pt x="604" y="25"/>
                  </a:lnTo>
                  <a:lnTo>
                    <a:pt x="602" y="20"/>
                  </a:lnTo>
                  <a:lnTo>
                    <a:pt x="599" y="14"/>
                  </a:lnTo>
                  <a:lnTo>
                    <a:pt x="595" y="9"/>
                  </a:lnTo>
                  <a:lnTo>
                    <a:pt x="590" y="6"/>
                  </a:lnTo>
                  <a:lnTo>
                    <a:pt x="585" y="2"/>
                  </a:lnTo>
                  <a:lnTo>
                    <a:pt x="579" y="0"/>
                  </a:lnTo>
                  <a:lnTo>
                    <a:pt x="573" y="0"/>
                  </a:lnTo>
                  <a:lnTo>
                    <a:pt x="573" y="0"/>
                  </a:lnTo>
                  <a:lnTo>
                    <a:pt x="567" y="0"/>
                  </a:lnTo>
                  <a:lnTo>
                    <a:pt x="560" y="2"/>
                  </a:lnTo>
                  <a:lnTo>
                    <a:pt x="555" y="6"/>
                  </a:lnTo>
                  <a:lnTo>
                    <a:pt x="550" y="9"/>
                  </a:lnTo>
                  <a:lnTo>
                    <a:pt x="546" y="14"/>
                  </a:lnTo>
                  <a:lnTo>
                    <a:pt x="543" y="20"/>
                  </a:lnTo>
                  <a:lnTo>
                    <a:pt x="542" y="25"/>
                  </a:lnTo>
                  <a:lnTo>
                    <a:pt x="541" y="31"/>
                  </a:lnTo>
                  <a:lnTo>
                    <a:pt x="541" y="159"/>
                  </a:lnTo>
                  <a:lnTo>
                    <a:pt x="541" y="159"/>
                  </a:lnTo>
                  <a:lnTo>
                    <a:pt x="542" y="166"/>
                  </a:lnTo>
                  <a:lnTo>
                    <a:pt x="543" y="171"/>
                  </a:lnTo>
                  <a:lnTo>
                    <a:pt x="546" y="176"/>
                  </a:lnTo>
                  <a:lnTo>
                    <a:pt x="550" y="182"/>
                  </a:lnTo>
                  <a:lnTo>
                    <a:pt x="555" y="185"/>
                  </a:lnTo>
                  <a:lnTo>
                    <a:pt x="560" y="188"/>
                  </a:lnTo>
                  <a:lnTo>
                    <a:pt x="567" y="190"/>
                  </a:lnTo>
                  <a:lnTo>
                    <a:pt x="573" y="190"/>
                  </a:lnTo>
                  <a:lnTo>
                    <a:pt x="573" y="190"/>
                  </a:lnTo>
                  <a:close/>
                  <a:moveTo>
                    <a:pt x="700" y="190"/>
                  </a:moveTo>
                  <a:lnTo>
                    <a:pt x="700" y="190"/>
                  </a:lnTo>
                  <a:lnTo>
                    <a:pt x="706" y="190"/>
                  </a:lnTo>
                  <a:lnTo>
                    <a:pt x="712" y="188"/>
                  </a:lnTo>
                  <a:lnTo>
                    <a:pt x="718" y="185"/>
                  </a:lnTo>
                  <a:lnTo>
                    <a:pt x="722" y="182"/>
                  </a:lnTo>
                  <a:lnTo>
                    <a:pt x="726" y="176"/>
                  </a:lnTo>
                  <a:lnTo>
                    <a:pt x="730" y="171"/>
                  </a:lnTo>
                  <a:lnTo>
                    <a:pt x="731" y="166"/>
                  </a:lnTo>
                  <a:lnTo>
                    <a:pt x="732" y="159"/>
                  </a:lnTo>
                  <a:lnTo>
                    <a:pt x="732" y="31"/>
                  </a:lnTo>
                  <a:lnTo>
                    <a:pt x="732" y="31"/>
                  </a:lnTo>
                  <a:lnTo>
                    <a:pt x="731" y="25"/>
                  </a:lnTo>
                  <a:lnTo>
                    <a:pt x="730" y="20"/>
                  </a:lnTo>
                  <a:lnTo>
                    <a:pt x="726" y="14"/>
                  </a:lnTo>
                  <a:lnTo>
                    <a:pt x="722" y="9"/>
                  </a:lnTo>
                  <a:lnTo>
                    <a:pt x="718" y="6"/>
                  </a:lnTo>
                  <a:lnTo>
                    <a:pt x="712" y="2"/>
                  </a:lnTo>
                  <a:lnTo>
                    <a:pt x="706" y="0"/>
                  </a:lnTo>
                  <a:lnTo>
                    <a:pt x="700" y="0"/>
                  </a:lnTo>
                  <a:lnTo>
                    <a:pt x="700" y="0"/>
                  </a:lnTo>
                  <a:lnTo>
                    <a:pt x="693" y="0"/>
                  </a:lnTo>
                  <a:lnTo>
                    <a:pt x="688" y="2"/>
                  </a:lnTo>
                  <a:lnTo>
                    <a:pt x="682" y="6"/>
                  </a:lnTo>
                  <a:lnTo>
                    <a:pt x="677" y="9"/>
                  </a:lnTo>
                  <a:lnTo>
                    <a:pt x="674" y="14"/>
                  </a:lnTo>
                  <a:lnTo>
                    <a:pt x="671" y="20"/>
                  </a:lnTo>
                  <a:lnTo>
                    <a:pt x="668" y="25"/>
                  </a:lnTo>
                  <a:lnTo>
                    <a:pt x="668" y="31"/>
                  </a:lnTo>
                  <a:lnTo>
                    <a:pt x="668" y="159"/>
                  </a:lnTo>
                  <a:lnTo>
                    <a:pt x="668" y="159"/>
                  </a:lnTo>
                  <a:lnTo>
                    <a:pt x="668" y="166"/>
                  </a:lnTo>
                  <a:lnTo>
                    <a:pt x="671" y="171"/>
                  </a:lnTo>
                  <a:lnTo>
                    <a:pt x="674" y="176"/>
                  </a:lnTo>
                  <a:lnTo>
                    <a:pt x="677" y="182"/>
                  </a:lnTo>
                  <a:lnTo>
                    <a:pt x="682" y="185"/>
                  </a:lnTo>
                  <a:lnTo>
                    <a:pt x="688" y="188"/>
                  </a:lnTo>
                  <a:lnTo>
                    <a:pt x="693" y="190"/>
                  </a:lnTo>
                  <a:lnTo>
                    <a:pt x="700" y="190"/>
                  </a:lnTo>
                  <a:lnTo>
                    <a:pt x="700" y="190"/>
                  </a:lnTo>
                  <a:close/>
                  <a:moveTo>
                    <a:pt x="827" y="190"/>
                  </a:moveTo>
                  <a:lnTo>
                    <a:pt x="827" y="190"/>
                  </a:lnTo>
                  <a:lnTo>
                    <a:pt x="834" y="190"/>
                  </a:lnTo>
                  <a:lnTo>
                    <a:pt x="839" y="188"/>
                  </a:lnTo>
                  <a:lnTo>
                    <a:pt x="844" y="185"/>
                  </a:lnTo>
                  <a:lnTo>
                    <a:pt x="850" y="182"/>
                  </a:lnTo>
                  <a:lnTo>
                    <a:pt x="853" y="176"/>
                  </a:lnTo>
                  <a:lnTo>
                    <a:pt x="856" y="171"/>
                  </a:lnTo>
                  <a:lnTo>
                    <a:pt x="858" y="166"/>
                  </a:lnTo>
                  <a:lnTo>
                    <a:pt x="858" y="159"/>
                  </a:lnTo>
                  <a:lnTo>
                    <a:pt x="858" y="31"/>
                  </a:lnTo>
                  <a:lnTo>
                    <a:pt x="858" y="31"/>
                  </a:lnTo>
                  <a:lnTo>
                    <a:pt x="858" y="25"/>
                  </a:lnTo>
                  <a:lnTo>
                    <a:pt x="856" y="20"/>
                  </a:lnTo>
                  <a:lnTo>
                    <a:pt x="853" y="14"/>
                  </a:lnTo>
                  <a:lnTo>
                    <a:pt x="850" y="9"/>
                  </a:lnTo>
                  <a:lnTo>
                    <a:pt x="844" y="6"/>
                  </a:lnTo>
                  <a:lnTo>
                    <a:pt x="839" y="2"/>
                  </a:lnTo>
                  <a:lnTo>
                    <a:pt x="834" y="0"/>
                  </a:lnTo>
                  <a:lnTo>
                    <a:pt x="827" y="0"/>
                  </a:lnTo>
                  <a:lnTo>
                    <a:pt x="827" y="0"/>
                  </a:lnTo>
                  <a:lnTo>
                    <a:pt x="821" y="0"/>
                  </a:lnTo>
                  <a:lnTo>
                    <a:pt x="814" y="2"/>
                  </a:lnTo>
                  <a:lnTo>
                    <a:pt x="809" y="6"/>
                  </a:lnTo>
                  <a:lnTo>
                    <a:pt x="805" y="9"/>
                  </a:lnTo>
                  <a:lnTo>
                    <a:pt x="800" y="14"/>
                  </a:lnTo>
                  <a:lnTo>
                    <a:pt x="798" y="20"/>
                  </a:lnTo>
                  <a:lnTo>
                    <a:pt x="796" y="25"/>
                  </a:lnTo>
                  <a:lnTo>
                    <a:pt x="795" y="31"/>
                  </a:lnTo>
                  <a:lnTo>
                    <a:pt x="795" y="159"/>
                  </a:lnTo>
                  <a:lnTo>
                    <a:pt x="795" y="159"/>
                  </a:lnTo>
                  <a:lnTo>
                    <a:pt x="796" y="166"/>
                  </a:lnTo>
                  <a:lnTo>
                    <a:pt x="798" y="171"/>
                  </a:lnTo>
                  <a:lnTo>
                    <a:pt x="800" y="176"/>
                  </a:lnTo>
                  <a:lnTo>
                    <a:pt x="805" y="182"/>
                  </a:lnTo>
                  <a:lnTo>
                    <a:pt x="809" y="185"/>
                  </a:lnTo>
                  <a:lnTo>
                    <a:pt x="814" y="188"/>
                  </a:lnTo>
                  <a:lnTo>
                    <a:pt x="821" y="190"/>
                  </a:lnTo>
                  <a:lnTo>
                    <a:pt x="827" y="190"/>
                  </a:lnTo>
                  <a:lnTo>
                    <a:pt x="827" y="190"/>
                  </a:lnTo>
                  <a:close/>
                  <a:moveTo>
                    <a:pt x="683" y="795"/>
                  </a:moveTo>
                  <a:lnTo>
                    <a:pt x="683" y="795"/>
                  </a:lnTo>
                  <a:lnTo>
                    <a:pt x="674" y="794"/>
                  </a:lnTo>
                  <a:lnTo>
                    <a:pt x="665" y="791"/>
                  </a:lnTo>
                  <a:lnTo>
                    <a:pt x="658" y="787"/>
                  </a:lnTo>
                  <a:lnTo>
                    <a:pt x="650" y="781"/>
                  </a:lnTo>
                  <a:lnTo>
                    <a:pt x="645" y="774"/>
                  </a:lnTo>
                  <a:lnTo>
                    <a:pt x="639" y="766"/>
                  </a:lnTo>
                  <a:lnTo>
                    <a:pt x="637" y="757"/>
                  </a:lnTo>
                  <a:lnTo>
                    <a:pt x="636" y="747"/>
                  </a:lnTo>
                  <a:lnTo>
                    <a:pt x="636" y="747"/>
                  </a:lnTo>
                  <a:lnTo>
                    <a:pt x="635" y="741"/>
                  </a:lnTo>
                  <a:lnTo>
                    <a:pt x="634" y="735"/>
                  </a:lnTo>
                  <a:lnTo>
                    <a:pt x="631" y="730"/>
                  </a:lnTo>
                  <a:lnTo>
                    <a:pt x="627" y="724"/>
                  </a:lnTo>
                  <a:lnTo>
                    <a:pt x="622" y="721"/>
                  </a:lnTo>
                  <a:lnTo>
                    <a:pt x="617" y="718"/>
                  </a:lnTo>
                  <a:lnTo>
                    <a:pt x="611" y="716"/>
                  </a:lnTo>
                  <a:lnTo>
                    <a:pt x="604" y="716"/>
                  </a:lnTo>
                  <a:lnTo>
                    <a:pt x="604" y="716"/>
                  </a:lnTo>
                  <a:lnTo>
                    <a:pt x="598" y="716"/>
                  </a:lnTo>
                  <a:lnTo>
                    <a:pt x="592" y="718"/>
                  </a:lnTo>
                  <a:lnTo>
                    <a:pt x="587" y="721"/>
                  </a:lnTo>
                  <a:lnTo>
                    <a:pt x="582" y="724"/>
                  </a:lnTo>
                  <a:lnTo>
                    <a:pt x="578" y="730"/>
                  </a:lnTo>
                  <a:lnTo>
                    <a:pt x="575" y="735"/>
                  </a:lnTo>
                  <a:lnTo>
                    <a:pt x="573" y="741"/>
                  </a:lnTo>
                  <a:lnTo>
                    <a:pt x="573" y="747"/>
                  </a:lnTo>
                  <a:lnTo>
                    <a:pt x="573" y="747"/>
                  </a:lnTo>
                  <a:lnTo>
                    <a:pt x="573" y="759"/>
                  </a:lnTo>
                  <a:lnTo>
                    <a:pt x="575" y="770"/>
                  </a:lnTo>
                  <a:lnTo>
                    <a:pt x="577" y="780"/>
                  </a:lnTo>
                  <a:lnTo>
                    <a:pt x="582" y="791"/>
                  </a:lnTo>
                  <a:lnTo>
                    <a:pt x="586" y="801"/>
                  </a:lnTo>
                  <a:lnTo>
                    <a:pt x="591" y="809"/>
                  </a:lnTo>
                  <a:lnTo>
                    <a:pt x="598" y="818"/>
                  </a:lnTo>
                  <a:lnTo>
                    <a:pt x="605" y="826"/>
                  </a:lnTo>
                  <a:lnTo>
                    <a:pt x="613" y="833"/>
                  </a:lnTo>
                  <a:lnTo>
                    <a:pt x="621" y="839"/>
                  </a:lnTo>
                  <a:lnTo>
                    <a:pt x="631" y="845"/>
                  </a:lnTo>
                  <a:lnTo>
                    <a:pt x="641" y="850"/>
                  </a:lnTo>
                  <a:lnTo>
                    <a:pt x="651" y="853"/>
                  </a:lnTo>
                  <a:lnTo>
                    <a:pt x="662" y="856"/>
                  </a:lnTo>
                  <a:lnTo>
                    <a:pt x="673" y="858"/>
                  </a:lnTo>
                  <a:lnTo>
                    <a:pt x="683" y="859"/>
                  </a:lnTo>
                  <a:lnTo>
                    <a:pt x="683" y="859"/>
                  </a:lnTo>
                  <a:lnTo>
                    <a:pt x="695" y="858"/>
                  </a:lnTo>
                  <a:lnTo>
                    <a:pt x="706" y="856"/>
                  </a:lnTo>
                  <a:lnTo>
                    <a:pt x="717" y="853"/>
                  </a:lnTo>
                  <a:lnTo>
                    <a:pt x="727" y="850"/>
                  </a:lnTo>
                  <a:lnTo>
                    <a:pt x="737" y="845"/>
                  </a:lnTo>
                  <a:lnTo>
                    <a:pt x="746" y="839"/>
                  </a:lnTo>
                  <a:lnTo>
                    <a:pt x="754" y="833"/>
                  </a:lnTo>
                  <a:lnTo>
                    <a:pt x="763" y="826"/>
                  </a:lnTo>
                  <a:lnTo>
                    <a:pt x="769" y="818"/>
                  </a:lnTo>
                  <a:lnTo>
                    <a:pt x="776" y="809"/>
                  </a:lnTo>
                  <a:lnTo>
                    <a:pt x="782" y="801"/>
                  </a:lnTo>
                  <a:lnTo>
                    <a:pt x="786" y="791"/>
                  </a:lnTo>
                  <a:lnTo>
                    <a:pt x="791" y="780"/>
                  </a:lnTo>
                  <a:lnTo>
                    <a:pt x="793" y="770"/>
                  </a:lnTo>
                  <a:lnTo>
                    <a:pt x="795" y="759"/>
                  </a:lnTo>
                  <a:lnTo>
                    <a:pt x="795" y="747"/>
                  </a:lnTo>
                  <a:lnTo>
                    <a:pt x="795" y="747"/>
                  </a:lnTo>
                  <a:lnTo>
                    <a:pt x="795" y="735"/>
                  </a:lnTo>
                  <a:lnTo>
                    <a:pt x="793" y="724"/>
                  </a:lnTo>
                  <a:lnTo>
                    <a:pt x="790" y="714"/>
                  </a:lnTo>
                  <a:lnTo>
                    <a:pt x="786" y="703"/>
                  </a:lnTo>
                  <a:lnTo>
                    <a:pt x="781" y="693"/>
                  </a:lnTo>
                  <a:lnTo>
                    <a:pt x="776" y="685"/>
                  </a:lnTo>
                  <a:lnTo>
                    <a:pt x="769" y="676"/>
                  </a:lnTo>
                  <a:lnTo>
                    <a:pt x="762" y="668"/>
                  </a:lnTo>
                  <a:lnTo>
                    <a:pt x="762" y="668"/>
                  </a:lnTo>
                  <a:lnTo>
                    <a:pt x="769" y="660"/>
                  </a:lnTo>
                  <a:lnTo>
                    <a:pt x="776" y="652"/>
                  </a:lnTo>
                  <a:lnTo>
                    <a:pt x="781" y="642"/>
                  </a:lnTo>
                  <a:lnTo>
                    <a:pt x="786" y="632"/>
                  </a:lnTo>
                  <a:lnTo>
                    <a:pt x="790" y="621"/>
                  </a:lnTo>
                  <a:lnTo>
                    <a:pt x="793" y="611"/>
                  </a:lnTo>
                  <a:lnTo>
                    <a:pt x="795" y="600"/>
                  </a:lnTo>
                  <a:lnTo>
                    <a:pt x="795" y="588"/>
                  </a:lnTo>
                  <a:lnTo>
                    <a:pt x="795" y="588"/>
                  </a:lnTo>
                  <a:lnTo>
                    <a:pt x="795" y="576"/>
                  </a:lnTo>
                  <a:lnTo>
                    <a:pt x="793" y="566"/>
                  </a:lnTo>
                  <a:lnTo>
                    <a:pt x="791" y="555"/>
                  </a:lnTo>
                  <a:lnTo>
                    <a:pt x="786" y="545"/>
                  </a:lnTo>
                  <a:lnTo>
                    <a:pt x="782" y="536"/>
                  </a:lnTo>
                  <a:lnTo>
                    <a:pt x="776" y="526"/>
                  </a:lnTo>
                  <a:lnTo>
                    <a:pt x="769" y="517"/>
                  </a:lnTo>
                  <a:lnTo>
                    <a:pt x="763" y="510"/>
                  </a:lnTo>
                  <a:lnTo>
                    <a:pt x="754" y="502"/>
                  </a:lnTo>
                  <a:lnTo>
                    <a:pt x="746" y="496"/>
                  </a:lnTo>
                  <a:lnTo>
                    <a:pt x="737" y="491"/>
                  </a:lnTo>
                  <a:lnTo>
                    <a:pt x="727" y="485"/>
                  </a:lnTo>
                  <a:lnTo>
                    <a:pt x="717" y="482"/>
                  </a:lnTo>
                  <a:lnTo>
                    <a:pt x="706" y="479"/>
                  </a:lnTo>
                  <a:lnTo>
                    <a:pt x="695" y="478"/>
                  </a:lnTo>
                  <a:lnTo>
                    <a:pt x="683" y="477"/>
                  </a:lnTo>
                  <a:lnTo>
                    <a:pt x="683" y="477"/>
                  </a:lnTo>
                  <a:lnTo>
                    <a:pt x="673" y="478"/>
                  </a:lnTo>
                  <a:lnTo>
                    <a:pt x="662" y="479"/>
                  </a:lnTo>
                  <a:lnTo>
                    <a:pt x="651" y="482"/>
                  </a:lnTo>
                  <a:lnTo>
                    <a:pt x="641" y="485"/>
                  </a:lnTo>
                  <a:lnTo>
                    <a:pt x="631" y="491"/>
                  </a:lnTo>
                  <a:lnTo>
                    <a:pt x="621" y="496"/>
                  </a:lnTo>
                  <a:lnTo>
                    <a:pt x="613" y="502"/>
                  </a:lnTo>
                  <a:lnTo>
                    <a:pt x="605" y="510"/>
                  </a:lnTo>
                  <a:lnTo>
                    <a:pt x="598" y="517"/>
                  </a:lnTo>
                  <a:lnTo>
                    <a:pt x="591" y="526"/>
                  </a:lnTo>
                  <a:lnTo>
                    <a:pt x="586" y="536"/>
                  </a:lnTo>
                  <a:lnTo>
                    <a:pt x="582" y="545"/>
                  </a:lnTo>
                  <a:lnTo>
                    <a:pt x="577" y="555"/>
                  </a:lnTo>
                  <a:lnTo>
                    <a:pt x="575" y="566"/>
                  </a:lnTo>
                  <a:lnTo>
                    <a:pt x="573" y="576"/>
                  </a:lnTo>
                  <a:lnTo>
                    <a:pt x="573" y="588"/>
                  </a:lnTo>
                  <a:lnTo>
                    <a:pt x="573" y="588"/>
                  </a:lnTo>
                  <a:lnTo>
                    <a:pt x="573" y="595"/>
                  </a:lnTo>
                  <a:lnTo>
                    <a:pt x="575" y="601"/>
                  </a:lnTo>
                  <a:lnTo>
                    <a:pt x="578" y="606"/>
                  </a:lnTo>
                  <a:lnTo>
                    <a:pt x="582" y="611"/>
                  </a:lnTo>
                  <a:lnTo>
                    <a:pt x="587" y="615"/>
                  </a:lnTo>
                  <a:lnTo>
                    <a:pt x="592" y="617"/>
                  </a:lnTo>
                  <a:lnTo>
                    <a:pt x="598" y="619"/>
                  </a:lnTo>
                  <a:lnTo>
                    <a:pt x="604" y="620"/>
                  </a:lnTo>
                  <a:lnTo>
                    <a:pt x="604" y="620"/>
                  </a:lnTo>
                  <a:lnTo>
                    <a:pt x="611" y="619"/>
                  </a:lnTo>
                  <a:lnTo>
                    <a:pt x="617" y="617"/>
                  </a:lnTo>
                  <a:lnTo>
                    <a:pt x="622" y="615"/>
                  </a:lnTo>
                  <a:lnTo>
                    <a:pt x="627" y="611"/>
                  </a:lnTo>
                  <a:lnTo>
                    <a:pt x="631" y="606"/>
                  </a:lnTo>
                  <a:lnTo>
                    <a:pt x="634" y="601"/>
                  </a:lnTo>
                  <a:lnTo>
                    <a:pt x="635" y="595"/>
                  </a:lnTo>
                  <a:lnTo>
                    <a:pt x="636" y="588"/>
                  </a:lnTo>
                  <a:lnTo>
                    <a:pt x="636" y="588"/>
                  </a:lnTo>
                  <a:lnTo>
                    <a:pt x="637" y="579"/>
                  </a:lnTo>
                  <a:lnTo>
                    <a:pt x="639" y="570"/>
                  </a:lnTo>
                  <a:lnTo>
                    <a:pt x="645" y="561"/>
                  </a:lnTo>
                  <a:lnTo>
                    <a:pt x="650" y="555"/>
                  </a:lnTo>
                  <a:lnTo>
                    <a:pt x="658" y="549"/>
                  </a:lnTo>
                  <a:lnTo>
                    <a:pt x="665" y="544"/>
                  </a:lnTo>
                  <a:lnTo>
                    <a:pt x="674" y="541"/>
                  </a:lnTo>
                  <a:lnTo>
                    <a:pt x="683" y="541"/>
                  </a:lnTo>
                  <a:lnTo>
                    <a:pt x="683" y="541"/>
                  </a:lnTo>
                  <a:lnTo>
                    <a:pt x="693" y="541"/>
                  </a:lnTo>
                  <a:lnTo>
                    <a:pt x="703" y="544"/>
                  </a:lnTo>
                  <a:lnTo>
                    <a:pt x="710" y="549"/>
                  </a:lnTo>
                  <a:lnTo>
                    <a:pt x="718" y="555"/>
                  </a:lnTo>
                  <a:lnTo>
                    <a:pt x="723" y="561"/>
                  </a:lnTo>
                  <a:lnTo>
                    <a:pt x="727" y="570"/>
                  </a:lnTo>
                  <a:lnTo>
                    <a:pt x="731" y="579"/>
                  </a:lnTo>
                  <a:lnTo>
                    <a:pt x="732" y="588"/>
                  </a:lnTo>
                  <a:lnTo>
                    <a:pt x="732" y="588"/>
                  </a:lnTo>
                  <a:lnTo>
                    <a:pt x="731" y="598"/>
                  </a:lnTo>
                  <a:lnTo>
                    <a:pt x="727" y="606"/>
                  </a:lnTo>
                  <a:lnTo>
                    <a:pt x="723" y="615"/>
                  </a:lnTo>
                  <a:lnTo>
                    <a:pt x="718" y="621"/>
                  </a:lnTo>
                  <a:lnTo>
                    <a:pt x="710" y="628"/>
                  </a:lnTo>
                  <a:lnTo>
                    <a:pt x="703" y="632"/>
                  </a:lnTo>
                  <a:lnTo>
                    <a:pt x="693" y="635"/>
                  </a:lnTo>
                  <a:lnTo>
                    <a:pt x="683" y="635"/>
                  </a:lnTo>
                  <a:lnTo>
                    <a:pt x="683" y="635"/>
                  </a:lnTo>
                  <a:lnTo>
                    <a:pt x="677" y="637"/>
                  </a:lnTo>
                  <a:lnTo>
                    <a:pt x="672" y="639"/>
                  </a:lnTo>
                  <a:lnTo>
                    <a:pt x="666" y="642"/>
                  </a:lnTo>
                  <a:lnTo>
                    <a:pt x="661" y="645"/>
                  </a:lnTo>
                  <a:lnTo>
                    <a:pt x="658" y="650"/>
                  </a:lnTo>
                  <a:lnTo>
                    <a:pt x="655" y="656"/>
                  </a:lnTo>
                  <a:lnTo>
                    <a:pt x="652" y="661"/>
                  </a:lnTo>
                  <a:lnTo>
                    <a:pt x="652" y="668"/>
                  </a:lnTo>
                  <a:lnTo>
                    <a:pt x="652" y="668"/>
                  </a:lnTo>
                  <a:lnTo>
                    <a:pt x="652" y="674"/>
                  </a:lnTo>
                  <a:lnTo>
                    <a:pt x="655" y="681"/>
                  </a:lnTo>
                  <a:lnTo>
                    <a:pt x="658" y="686"/>
                  </a:lnTo>
                  <a:lnTo>
                    <a:pt x="661" y="690"/>
                  </a:lnTo>
                  <a:lnTo>
                    <a:pt x="666" y="694"/>
                  </a:lnTo>
                  <a:lnTo>
                    <a:pt x="672" y="697"/>
                  </a:lnTo>
                  <a:lnTo>
                    <a:pt x="677" y="699"/>
                  </a:lnTo>
                  <a:lnTo>
                    <a:pt x="683" y="700"/>
                  </a:lnTo>
                  <a:lnTo>
                    <a:pt x="683" y="700"/>
                  </a:lnTo>
                  <a:lnTo>
                    <a:pt x="693" y="701"/>
                  </a:lnTo>
                  <a:lnTo>
                    <a:pt x="703" y="703"/>
                  </a:lnTo>
                  <a:lnTo>
                    <a:pt x="710" y="707"/>
                  </a:lnTo>
                  <a:lnTo>
                    <a:pt x="718" y="714"/>
                  </a:lnTo>
                  <a:lnTo>
                    <a:pt x="723" y="720"/>
                  </a:lnTo>
                  <a:lnTo>
                    <a:pt x="727" y="729"/>
                  </a:lnTo>
                  <a:lnTo>
                    <a:pt x="731" y="737"/>
                  </a:lnTo>
                  <a:lnTo>
                    <a:pt x="732" y="747"/>
                  </a:lnTo>
                  <a:lnTo>
                    <a:pt x="732" y="747"/>
                  </a:lnTo>
                  <a:lnTo>
                    <a:pt x="731" y="757"/>
                  </a:lnTo>
                  <a:lnTo>
                    <a:pt x="727" y="766"/>
                  </a:lnTo>
                  <a:lnTo>
                    <a:pt x="723" y="774"/>
                  </a:lnTo>
                  <a:lnTo>
                    <a:pt x="718" y="781"/>
                  </a:lnTo>
                  <a:lnTo>
                    <a:pt x="710" y="787"/>
                  </a:lnTo>
                  <a:lnTo>
                    <a:pt x="703" y="791"/>
                  </a:lnTo>
                  <a:lnTo>
                    <a:pt x="693" y="794"/>
                  </a:lnTo>
                  <a:lnTo>
                    <a:pt x="683" y="795"/>
                  </a:lnTo>
                  <a:lnTo>
                    <a:pt x="683" y="795"/>
                  </a:lnTo>
                  <a:close/>
                  <a:moveTo>
                    <a:pt x="223" y="826"/>
                  </a:moveTo>
                  <a:lnTo>
                    <a:pt x="223" y="826"/>
                  </a:lnTo>
                  <a:lnTo>
                    <a:pt x="223" y="833"/>
                  </a:lnTo>
                  <a:lnTo>
                    <a:pt x="225" y="839"/>
                  </a:lnTo>
                  <a:lnTo>
                    <a:pt x="229" y="845"/>
                  </a:lnTo>
                  <a:lnTo>
                    <a:pt x="232" y="849"/>
                  </a:lnTo>
                  <a:lnTo>
                    <a:pt x="237" y="853"/>
                  </a:lnTo>
                  <a:lnTo>
                    <a:pt x="242" y="856"/>
                  </a:lnTo>
                  <a:lnTo>
                    <a:pt x="248" y="858"/>
                  </a:lnTo>
                  <a:lnTo>
                    <a:pt x="254" y="859"/>
                  </a:lnTo>
                  <a:lnTo>
                    <a:pt x="413" y="859"/>
                  </a:lnTo>
                  <a:lnTo>
                    <a:pt x="413" y="859"/>
                  </a:lnTo>
                  <a:lnTo>
                    <a:pt x="420" y="858"/>
                  </a:lnTo>
                  <a:lnTo>
                    <a:pt x="426" y="856"/>
                  </a:lnTo>
                  <a:lnTo>
                    <a:pt x="431" y="853"/>
                  </a:lnTo>
                  <a:lnTo>
                    <a:pt x="436" y="849"/>
                  </a:lnTo>
                  <a:lnTo>
                    <a:pt x="440" y="845"/>
                  </a:lnTo>
                  <a:lnTo>
                    <a:pt x="443" y="839"/>
                  </a:lnTo>
                  <a:lnTo>
                    <a:pt x="445" y="833"/>
                  </a:lnTo>
                  <a:lnTo>
                    <a:pt x="445" y="826"/>
                  </a:lnTo>
                  <a:lnTo>
                    <a:pt x="445" y="826"/>
                  </a:lnTo>
                  <a:lnTo>
                    <a:pt x="445" y="820"/>
                  </a:lnTo>
                  <a:lnTo>
                    <a:pt x="443" y="815"/>
                  </a:lnTo>
                  <a:lnTo>
                    <a:pt x="440" y="809"/>
                  </a:lnTo>
                  <a:lnTo>
                    <a:pt x="436" y="804"/>
                  </a:lnTo>
                  <a:lnTo>
                    <a:pt x="431" y="801"/>
                  </a:lnTo>
                  <a:lnTo>
                    <a:pt x="426" y="797"/>
                  </a:lnTo>
                  <a:lnTo>
                    <a:pt x="420" y="795"/>
                  </a:lnTo>
                  <a:lnTo>
                    <a:pt x="413" y="795"/>
                  </a:lnTo>
                  <a:lnTo>
                    <a:pt x="304" y="795"/>
                  </a:lnTo>
                  <a:lnTo>
                    <a:pt x="304" y="795"/>
                  </a:lnTo>
                  <a:lnTo>
                    <a:pt x="314" y="781"/>
                  </a:lnTo>
                  <a:lnTo>
                    <a:pt x="326" y="768"/>
                  </a:lnTo>
                  <a:lnTo>
                    <a:pt x="351" y="743"/>
                  </a:lnTo>
                  <a:lnTo>
                    <a:pt x="351" y="743"/>
                  </a:lnTo>
                  <a:lnTo>
                    <a:pt x="385" y="705"/>
                  </a:lnTo>
                  <a:lnTo>
                    <a:pt x="401" y="687"/>
                  </a:lnTo>
                  <a:lnTo>
                    <a:pt x="415" y="668"/>
                  </a:lnTo>
                  <a:lnTo>
                    <a:pt x="428" y="648"/>
                  </a:lnTo>
                  <a:lnTo>
                    <a:pt x="432" y="639"/>
                  </a:lnTo>
                  <a:lnTo>
                    <a:pt x="437" y="629"/>
                  </a:lnTo>
                  <a:lnTo>
                    <a:pt x="441" y="618"/>
                  </a:lnTo>
                  <a:lnTo>
                    <a:pt x="443" y="609"/>
                  </a:lnTo>
                  <a:lnTo>
                    <a:pt x="445" y="599"/>
                  </a:lnTo>
                  <a:lnTo>
                    <a:pt x="445" y="588"/>
                  </a:lnTo>
                  <a:lnTo>
                    <a:pt x="445" y="588"/>
                  </a:lnTo>
                  <a:lnTo>
                    <a:pt x="445" y="576"/>
                  </a:lnTo>
                  <a:lnTo>
                    <a:pt x="443" y="566"/>
                  </a:lnTo>
                  <a:lnTo>
                    <a:pt x="440" y="555"/>
                  </a:lnTo>
                  <a:lnTo>
                    <a:pt x="437" y="545"/>
                  </a:lnTo>
                  <a:lnTo>
                    <a:pt x="432" y="536"/>
                  </a:lnTo>
                  <a:lnTo>
                    <a:pt x="426" y="526"/>
                  </a:lnTo>
                  <a:lnTo>
                    <a:pt x="420" y="517"/>
                  </a:lnTo>
                  <a:lnTo>
                    <a:pt x="413" y="510"/>
                  </a:lnTo>
                  <a:lnTo>
                    <a:pt x="405" y="502"/>
                  </a:lnTo>
                  <a:lnTo>
                    <a:pt x="396" y="496"/>
                  </a:lnTo>
                  <a:lnTo>
                    <a:pt x="387" y="491"/>
                  </a:lnTo>
                  <a:lnTo>
                    <a:pt x="378" y="485"/>
                  </a:lnTo>
                  <a:lnTo>
                    <a:pt x="367" y="482"/>
                  </a:lnTo>
                  <a:lnTo>
                    <a:pt x="356" y="479"/>
                  </a:lnTo>
                  <a:lnTo>
                    <a:pt x="345" y="478"/>
                  </a:lnTo>
                  <a:lnTo>
                    <a:pt x="334" y="477"/>
                  </a:lnTo>
                  <a:lnTo>
                    <a:pt x="334" y="477"/>
                  </a:lnTo>
                  <a:lnTo>
                    <a:pt x="323" y="478"/>
                  </a:lnTo>
                  <a:lnTo>
                    <a:pt x="311" y="479"/>
                  </a:lnTo>
                  <a:lnTo>
                    <a:pt x="301" y="482"/>
                  </a:lnTo>
                  <a:lnTo>
                    <a:pt x="291" y="485"/>
                  </a:lnTo>
                  <a:lnTo>
                    <a:pt x="281" y="491"/>
                  </a:lnTo>
                  <a:lnTo>
                    <a:pt x="271" y="496"/>
                  </a:lnTo>
                  <a:lnTo>
                    <a:pt x="263" y="502"/>
                  </a:lnTo>
                  <a:lnTo>
                    <a:pt x="255" y="510"/>
                  </a:lnTo>
                  <a:lnTo>
                    <a:pt x="248" y="517"/>
                  </a:lnTo>
                  <a:lnTo>
                    <a:pt x="241" y="526"/>
                  </a:lnTo>
                  <a:lnTo>
                    <a:pt x="236" y="536"/>
                  </a:lnTo>
                  <a:lnTo>
                    <a:pt x="232" y="545"/>
                  </a:lnTo>
                  <a:lnTo>
                    <a:pt x="227" y="555"/>
                  </a:lnTo>
                  <a:lnTo>
                    <a:pt x="225" y="566"/>
                  </a:lnTo>
                  <a:lnTo>
                    <a:pt x="223" y="576"/>
                  </a:lnTo>
                  <a:lnTo>
                    <a:pt x="223" y="588"/>
                  </a:lnTo>
                  <a:lnTo>
                    <a:pt x="223" y="588"/>
                  </a:lnTo>
                  <a:lnTo>
                    <a:pt x="223" y="595"/>
                  </a:lnTo>
                  <a:lnTo>
                    <a:pt x="225" y="601"/>
                  </a:lnTo>
                  <a:lnTo>
                    <a:pt x="229" y="606"/>
                  </a:lnTo>
                  <a:lnTo>
                    <a:pt x="232" y="611"/>
                  </a:lnTo>
                  <a:lnTo>
                    <a:pt x="237" y="615"/>
                  </a:lnTo>
                  <a:lnTo>
                    <a:pt x="242" y="617"/>
                  </a:lnTo>
                  <a:lnTo>
                    <a:pt x="248" y="619"/>
                  </a:lnTo>
                  <a:lnTo>
                    <a:pt x="254" y="620"/>
                  </a:lnTo>
                  <a:lnTo>
                    <a:pt x="254" y="620"/>
                  </a:lnTo>
                  <a:lnTo>
                    <a:pt x="261" y="619"/>
                  </a:lnTo>
                  <a:lnTo>
                    <a:pt x="267" y="617"/>
                  </a:lnTo>
                  <a:lnTo>
                    <a:pt x="273" y="615"/>
                  </a:lnTo>
                  <a:lnTo>
                    <a:pt x="277" y="611"/>
                  </a:lnTo>
                  <a:lnTo>
                    <a:pt x="281" y="606"/>
                  </a:lnTo>
                  <a:lnTo>
                    <a:pt x="284" y="601"/>
                  </a:lnTo>
                  <a:lnTo>
                    <a:pt x="285" y="595"/>
                  </a:lnTo>
                  <a:lnTo>
                    <a:pt x="286" y="588"/>
                  </a:lnTo>
                  <a:lnTo>
                    <a:pt x="286" y="588"/>
                  </a:lnTo>
                  <a:lnTo>
                    <a:pt x="288" y="579"/>
                  </a:lnTo>
                  <a:lnTo>
                    <a:pt x="290" y="570"/>
                  </a:lnTo>
                  <a:lnTo>
                    <a:pt x="294" y="561"/>
                  </a:lnTo>
                  <a:lnTo>
                    <a:pt x="300" y="555"/>
                  </a:lnTo>
                  <a:lnTo>
                    <a:pt x="308" y="549"/>
                  </a:lnTo>
                  <a:lnTo>
                    <a:pt x="315" y="544"/>
                  </a:lnTo>
                  <a:lnTo>
                    <a:pt x="324" y="541"/>
                  </a:lnTo>
                  <a:lnTo>
                    <a:pt x="334" y="541"/>
                  </a:lnTo>
                  <a:lnTo>
                    <a:pt x="334" y="541"/>
                  </a:lnTo>
                  <a:lnTo>
                    <a:pt x="343" y="541"/>
                  </a:lnTo>
                  <a:lnTo>
                    <a:pt x="353" y="544"/>
                  </a:lnTo>
                  <a:lnTo>
                    <a:pt x="361" y="549"/>
                  </a:lnTo>
                  <a:lnTo>
                    <a:pt x="368" y="555"/>
                  </a:lnTo>
                  <a:lnTo>
                    <a:pt x="373" y="561"/>
                  </a:lnTo>
                  <a:lnTo>
                    <a:pt x="378" y="570"/>
                  </a:lnTo>
                  <a:lnTo>
                    <a:pt x="381" y="579"/>
                  </a:lnTo>
                  <a:lnTo>
                    <a:pt x="382" y="588"/>
                  </a:lnTo>
                  <a:lnTo>
                    <a:pt x="382" y="588"/>
                  </a:lnTo>
                  <a:lnTo>
                    <a:pt x="381" y="594"/>
                  </a:lnTo>
                  <a:lnTo>
                    <a:pt x="380" y="600"/>
                  </a:lnTo>
                  <a:lnTo>
                    <a:pt x="374" y="613"/>
                  </a:lnTo>
                  <a:lnTo>
                    <a:pt x="366" y="627"/>
                  </a:lnTo>
                  <a:lnTo>
                    <a:pt x="356" y="641"/>
                  </a:lnTo>
                  <a:lnTo>
                    <a:pt x="344" y="656"/>
                  </a:lnTo>
                  <a:lnTo>
                    <a:pt x="332" y="670"/>
                  </a:lnTo>
                  <a:lnTo>
                    <a:pt x="305" y="699"/>
                  </a:lnTo>
                  <a:lnTo>
                    <a:pt x="305" y="699"/>
                  </a:lnTo>
                  <a:lnTo>
                    <a:pt x="274" y="732"/>
                  </a:lnTo>
                  <a:lnTo>
                    <a:pt x="260" y="748"/>
                  </a:lnTo>
                  <a:lnTo>
                    <a:pt x="247" y="764"/>
                  </a:lnTo>
                  <a:lnTo>
                    <a:pt x="237" y="779"/>
                  </a:lnTo>
                  <a:lnTo>
                    <a:pt x="230" y="795"/>
                  </a:lnTo>
                  <a:lnTo>
                    <a:pt x="226" y="803"/>
                  </a:lnTo>
                  <a:lnTo>
                    <a:pt x="224" y="810"/>
                  </a:lnTo>
                  <a:lnTo>
                    <a:pt x="223" y="819"/>
                  </a:lnTo>
                  <a:lnTo>
                    <a:pt x="223" y="826"/>
                  </a:lnTo>
                  <a:lnTo>
                    <a:pt x="223" y="826"/>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12" name="组合 11"/>
          <p:cNvGrpSpPr/>
          <p:nvPr/>
        </p:nvGrpSpPr>
        <p:grpSpPr>
          <a:xfrm>
            <a:off x="7475830" y="3334254"/>
            <a:ext cx="869714" cy="869714"/>
            <a:chOff x="7475830" y="3334254"/>
            <a:chExt cx="869714" cy="869714"/>
          </a:xfrm>
        </p:grpSpPr>
        <p:sp>
          <p:nvSpPr>
            <p:cNvPr id="13" name="椭圆 12"/>
            <p:cNvSpPr/>
            <p:nvPr/>
          </p:nvSpPr>
          <p:spPr>
            <a:xfrm>
              <a:off x="7475830" y="3334254"/>
              <a:ext cx="869714" cy="86971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14" name="Freeform 64"/>
            <p:cNvSpPr>
              <a:spLocks noEditPoints="1"/>
            </p:cNvSpPr>
            <p:nvPr/>
          </p:nvSpPr>
          <p:spPr bwMode="auto">
            <a:xfrm>
              <a:off x="7835280" y="3611703"/>
              <a:ext cx="150813" cy="322263"/>
            </a:xfrm>
            <a:custGeom>
              <a:avLst/>
              <a:gdLst>
                <a:gd name="T0" fmla="*/ 402 w 476"/>
                <a:gd name="T1" fmla="*/ 524 h 1017"/>
                <a:gd name="T2" fmla="*/ 274 w 476"/>
                <a:gd name="T3" fmla="*/ 411 h 1017"/>
                <a:gd name="T4" fmla="*/ 204 w 476"/>
                <a:gd name="T5" fmla="*/ 330 h 1017"/>
                <a:gd name="T6" fmla="*/ 212 w 476"/>
                <a:gd name="T7" fmla="*/ 297 h 1017"/>
                <a:gd name="T8" fmla="*/ 267 w 476"/>
                <a:gd name="T9" fmla="*/ 300 h 1017"/>
                <a:gd name="T10" fmla="*/ 278 w 476"/>
                <a:gd name="T11" fmla="*/ 346 h 1017"/>
                <a:gd name="T12" fmla="*/ 328 w 476"/>
                <a:gd name="T13" fmla="*/ 403 h 1017"/>
                <a:gd name="T14" fmla="*/ 411 w 476"/>
                <a:gd name="T15" fmla="*/ 407 h 1017"/>
                <a:gd name="T16" fmla="*/ 467 w 476"/>
                <a:gd name="T17" fmla="*/ 356 h 1017"/>
                <a:gd name="T18" fmla="*/ 456 w 476"/>
                <a:gd name="T19" fmla="*/ 228 h 1017"/>
                <a:gd name="T20" fmla="*/ 369 w 476"/>
                <a:gd name="T21" fmla="*/ 133 h 1017"/>
                <a:gd name="T22" fmla="*/ 269 w 476"/>
                <a:gd name="T23" fmla="*/ 97 h 1017"/>
                <a:gd name="T24" fmla="*/ 245 w 476"/>
                <a:gd name="T25" fmla="*/ 0 h 1017"/>
                <a:gd name="T26" fmla="*/ 207 w 476"/>
                <a:gd name="T27" fmla="*/ 24 h 1017"/>
                <a:gd name="T28" fmla="*/ 131 w 476"/>
                <a:gd name="T29" fmla="*/ 119 h 1017"/>
                <a:gd name="T30" fmla="*/ 31 w 476"/>
                <a:gd name="T31" fmla="*/ 207 h 1017"/>
                <a:gd name="T32" fmla="*/ 0 w 476"/>
                <a:gd name="T33" fmla="*/ 318 h 1017"/>
                <a:gd name="T34" fmla="*/ 47 w 476"/>
                <a:gd name="T35" fmla="*/ 457 h 1017"/>
                <a:gd name="T36" fmla="*/ 174 w 476"/>
                <a:gd name="T37" fmla="*/ 582 h 1017"/>
                <a:gd name="T38" fmla="*/ 271 w 476"/>
                <a:gd name="T39" fmla="*/ 685 h 1017"/>
                <a:gd name="T40" fmla="*/ 260 w 476"/>
                <a:gd name="T41" fmla="*/ 723 h 1017"/>
                <a:gd name="T42" fmla="*/ 224 w 476"/>
                <a:gd name="T43" fmla="*/ 726 h 1017"/>
                <a:gd name="T44" fmla="*/ 201 w 476"/>
                <a:gd name="T45" fmla="*/ 679 h 1017"/>
                <a:gd name="T46" fmla="*/ 157 w 476"/>
                <a:gd name="T47" fmla="*/ 617 h 1017"/>
                <a:gd name="T48" fmla="*/ 74 w 476"/>
                <a:gd name="T49" fmla="*/ 606 h 1017"/>
                <a:gd name="T50" fmla="*/ 14 w 476"/>
                <a:gd name="T51" fmla="*/ 652 h 1017"/>
                <a:gd name="T52" fmla="*/ 12 w 476"/>
                <a:gd name="T53" fmla="*/ 765 h 1017"/>
                <a:gd name="T54" fmla="*/ 92 w 476"/>
                <a:gd name="T55" fmla="*/ 874 h 1017"/>
                <a:gd name="T56" fmla="*/ 193 w 476"/>
                <a:gd name="T57" fmla="*/ 917 h 1017"/>
                <a:gd name="T58" fmla="*/ 225 w 476"/>
                <a:gd name="T59" fmla="*/ 1015 h 1017"/>
                <a:gd name="T60" fmla="*/ 267 w 476"/>
                <a:gd name="T61" fmla="*/ 997 h 1017"/>
                <a:gd name="T62" fmla="*/ 332 w 476"/>
                <a:gd name="T63" fmla="*/ 904 h 1017"/>
                <a:gd name="T64" fmla="*/ 433 w 476"/>
                <a:gd name="T65" fmla="*/ 825 h 1017"/>
                <a:gd name="T66" fmla="*/ 476 w 476"/>
                <a:gd name="T67" fmla="*/ 698 h 1017"/>
                <a:gd name="T68" fmla="*/ 367 w 476"/>
                <a:gd name="T69" fmla="*/ 804 h 1017"/>
                <a:gd name="T70" fmla="*/ 285 w 476"/>
                <a:gd name="T71" fmla="*/ 851 h 1017"/>
                <a:gd name="T72" fmla="*/ 159 w 476"/>
                <a:gd name="T73" fmla="*/ 840 h 1017"/>
                <a:gd name="T74" fmla="*/ 84 w 476"/>
                <a:gd name="T75" fmla="*/ 770 h 1017"/>
                <a:gd name="T76" fmla="*/ 68 w 476"/>
                <a:gd name="T77" fmla="*/ 686 h 1017"/>
                <a:gd name="T78" fmla="*/ 109 w 476"/>
                <a:gd name="T79" fmla="*/ 666 h 1017"/>
                <a:gd name="T80" fmla="*/ 140 w 476"/>
                <a:gd name="T81" fmla="*/ 698 h 1017"/>
                <a:gd name="T82" fmla="*/ 201 w 476"/>
                <a:gd name="T83" fmla="*/ 785 h 1017"/>
                <a:gd name="T84" fmla="*/ 295 w 476"/>
                <a:gd name="T85" fmla="*/ 776 h 1017"/>
                <a:gd name="T86" fmla="*/ 338 w 476"/>
                <a:gd name="T87" fmla="*/ 707 h 1017"/>
                <a:gd name="T88" fmla="*/ 320 w 476"/>
                <a:gd name="T89" fmla="*/ 639 h 1017"/>
                <a:gd name="T90" fmla="*/ 172 w 476"/>
                <a:gd name="T91" fmla="*/ 497 h 1017"/>
                <a:gd name="T92" fmla="*/ 77 w 476"/>
                <a:gd name="T93" fmla="*/ 382 h 1017"/>
                <a:gd name="T94" fmla="*/ 71 w 476"/>
                <a:gd name="T95" fmla="*/ 271 h 1017"/>
                <a:gd name="T96" fmla="*/ 117 w 476"/>
                <a:gd name="T97" fmla="*/ 202 h 1017"/>
                <a:gd name="T98" fmla="*/ 219 w 476"/>
                <a:gd name="T99" fmla="*/ 159 h 1017"/>
                <a:gd name="T100" fmla="*/ 324 w 476"/>
                <a:gd name="T101" fmla="*/ 180 h 1017"/>
                <a:gd name="T102" fmla="*/ 393 w 476"/>
                <a:gd name="T103" fmla="*/ 245 h 1017"/>
                <a:gd name="T104" fmla="*/ 409 w 476"/>
                <a:gd name="T105" fmla="*/ 330 h 1017"/>
                <a:gd name="T106" fmla="*/ 359 w 476"/>
                <a:gd name="T107" fmla="*/ 348 h 1017"/>
                <a:gd name="T108" fmla="*/ 336 w 476"/>
                <a:gd name="T109" fmla="*/ 304 h 1017"/>
                <a:gd name="T110" fmla="*/ 275 w 476"/>
                <a:gd name="T111" fmla="*/ 230 h 1017"/>
                <a:gd name="T112" fmla="*/ 182 w 476"/>
                <a:gd name="T113" fmla="*/ 240 h 1017"/>
                <a:gd name="T114" fmla="*/ 138 w 476"/>
                <a:gd name="T115" fmla="*/ 318 h 1017"/>
                <a:gd name="T116" fmla="*/ 163 w 476"/>
                <a:gd name="T117" fmla="*/ 388 h 1017"/>
                <a:gd name="T118" fmla="*/ 264 w 476"/>
                <a:gd name="T119" fmla="*/ 485 h 1017"/>
                <a:gd name="T120" fmla="*/ 376 w 476"/>
                <a:gd name="T121" fmla="*/ 593 h 1017"/>
                <a:gd name="T122" fmla="*/ 412 w 476"/>
                <a:gd name="T123" fmla="*/ 683 h 1017"/>
                <a:gd name="T124" fmla="*/ 390 w 476"/>
                <a:gd name="T125" fmla="*/ 776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6" h="1017">
                  <a:moveTo>
                    <a:pt x="458" y="612"/>
                  </a:moveTo>
                  <a:lnTo>
                    <a:pt x="458" y="612"/>
                  </a:lnTo>
                  <a:lnTo>
                    <a:pt x="453" y="598"/>
                  </a:lnTo>
                  <a:lnTo>
                    <a:pt x="446" y="584"/>
                  </a:lnTo>
                  <a:lnTo>
                    <a:pt x="437" y="569"/>
                  </a:lnTo>
                  <a:lnTo>
                    <a:pt x="427" y="554"/>
                  </a:lnTo>
                  <a:lnTo>
                    <a:pt x="427" y="554"/>
                  </a:lnTo>
                  <a:lnTo>
                    <a:pt x="402" y="524"/>
                  </a:lnTo>
                  <a:lnTo>
                    <a:pt x="402" y="524"/>
                  </a:lnTo>
                  <a:lnTo>
                    <a:pt x="387" y="507"/>
                  </a:lnTo>
                  <a:lnTo>
                    <a:pt x="370" y="491"/>
                  </a:lnTo>
                  <a:lnTo>
                    <a:pt x="370" y="491"/>
                  </a:lnTo>
                  <a:lnTo>
                    <a:pt x="352" y="474"/>
                  </a:lnTo>
                  <a:lnTo>
                    <a:pt x="334" y="459"/>
                  </a:lnTo>
                  <a:lnTo>
                    <a:pt x="334" y="459"/>
                  </a:lnTo>
                  <a:lnTo>
                    <a:pt x="303" y="434"/>
                  </a:lnTo>
                  <a:lnTo>
                    <a:pt x="303" y="434"/>
                  </a:lnTo>
                  <a:lnTo>
                    <a:pt x="274" y="411"/>
                  </a:lnTo>
                  <a:lnTo>
                    <a:pt x="251" y="390"/>
                  </a:lnTo>
                  <a:lnTo>
                    <a:pt x="251" y="390"/>
                  </a:lnTo>
                  <a:lnTo>
                    <a:pt x="235" y="374"/>
                  </a:lnTo>
                  <a:lnTo>
                    <a:pt x="221" y="359"/>
                  </a:lnTo>
                  <a:lnTo>
                    <a:pt x="221" y="359"/>
                  </a:lnTo>
                  <a:lnTo>
                    <a:pt x="211" y="345"/>
                  </a:lnTo>
                  <a:lnTo>
                    <a:pt x="208" y="338"/>
                  </a:lnTo>
                  <a:lnTo>
                    <a:pt x="204" y="330"/>
                  </a:lnTo>
                  <a:lnTo>
                    <a:pt x="204" y="330"/>
                  </a:lnTo>
                  <a:lnTo>
                    <a:pt x="203" y="325"/>
                  </a:lnTo>
                  <a:lnTo>
                    <a:pt x="202" y="318"/>
                  </a:lnTo>
                  <a:lnTo>
                    <a:pt x="202" y="318"/>
                  </a:lnTo>
                  <a:lnTo>
                    <a:pt x="202" y="313"/>
                  </a:lnTo>
                  <a:lnTo>
                    <a:pt x="204" y="308"/>
                  </a:lnTo>
                  <a:lnTo>
                    <a:pt x="204" y="308"/>
                  </a:lnTo>
                  <a:lnTo>
                    <a:pt x="206" y="303"/>
                  </a:lnTo>
                  <a:lnTo>
                    <a:pt x="209" y="300"/>
                  </a:lnTo>
                  <a:lnTo>
                    <a:pt x="212" y="297"/>
                  </a:lnTo>
                  <a:lnTo>
                    <a:pt x="217" y="294"/>
                  </a:lnTo>
                  <a:lnTo>
                    <a:pt x="217" y="294"/>
                  </a:lnTo>
                  <a:lnTo>
                    <a:pt x="225" y="289"/>
                  </a:lnTo>
                  <a:lnTo>
                    <a:pt x="235" y="287"/>
                  </a:lnTo>
                  <a:lnTo>
                    <a:pt x="244" y="287"/>
                  </a:lnTo>
                  <a:lnTo>
                    <a:pt x="251" y="289"/>
                  </a:lnTo>
                  <a:lnTo>
                    <a:pt x="251" y="289"/>
                  </a:lnTo>
                  <a:lnTo>
                    <a:pt x="261" y="295"/>
                  </a:lnTo>
                  <a:lnTo>
                    <a:pt x="267" y="300"/>
                  </a:lnTo>
                  <a:lnTo>
                    <a:pt x="267" y="300"/>
                  </a:lnTo>
                  <a:lnTo>
                    <a:pt x="270" y="304"/>
                  </a:lnTo>
                  <a:lnTo>
                    <a:pt x="271" y="309"/>
                  </a:lnTo>
                  <a:lnTo>
                    <a:pt x="273" y="314"/>
                  </a:lnTo>
                  <a:lnTo>
                    <a:pt x="274" y="318"/>
                  </a:lnTo>
                  <a:lnTo>
                    <a:pt x="274" y="318"/>
                  </a:lnTo>
                  <a:lnTo>
                    <a:pt x="274" y="328"/>
                  </a:lnTo>
                  <a:lnTo>
                    <a:pt x="276" y="338"/>
                  </a:lnTo>
                  <a:lnTo>
                    <a:pt x="278" y="346"/>
                  </a:lnTo>
                  <a:lnTo>
                    <a:pt x="281" y="356"/>
                  </a:lnTo>
                  <a:lnTo>
                    <a:pt x="285" y="363"/>
                  </a:lnTo>
                  <a:lnTo>
                    <a:pt x="291" y="372"/>
                  </a:lnTo>
                  <a:lnTo>
                    <a:pt x="297" y="379"/>
                  </a:lnTo>
                  <a:lnTo>
                    <a:pt x="304" y="387"/>
                  </a:lnTo>
                  <a:lnTo>
                    <a:pt x="304" y="387"/>
                  </a:lnTo>
                  <a:lnTo>
                    <a:pt x="311" y="393"/>
                  </a:lnTo>
                  <a:lnTo>
                    <a:pt x="320" y="399"/>
                  </a:lnTo>
                  <a:lnTo>
                    <a:pt x="328" y="403"/>
                  </a:lnTo>
                  <a:lnTo>
                    <a:pt x="337" y="407"/>
                  </a:lnTo>
                  <a:lnTo>
                    <a:pt x="346" y="409"/>
                  </a:lnTo>
                  <a:lnTo>
                    <a:pt x="355" y="412"/>
                  </a:lnTo>
                  <a:lnTo>
                    <a:pt x="365" y="414"/>
                  </a:lnTo>
                  <a:lnTo>
                    <a:pt x="373" y="414"/>
                  </a:lnTo>
                  <a:lnTo>
                    <a:pt x="383" y="414"/>
                  </a:lnTo>
                  <a:lnTo>
                    <a:pt x="393" y="412"/>
                  </a:lnTo>
                  <a:lnTo>
                    <a:pt x="402" y="409"/>
                  </a:lnTo>
                  <a:lnTo>
                    <a:pt x="411" y="407"/>
                  </a:lnTo>
                  <a:lnTo>
                    <a:pt x="420" y="403"/>
                  </a:lnTo>
                  <a:lnTo>
                    <a:pt x="428" y="399"/>
                  </a:lnTo>
                  <a:lnTo>
                    <a:pt x="437" y="393"/>
                  </a:lnTo>
                  <a:lnTo>
                    <a:pt x="444" y="387"/>
                  </a:lnTo>
                  <a:lnTo>
                    <a:pt x="444" y="387"/>
                  </a:lnTo>
                  <a:lnTo>
                    <a:pt x="451" y="379"/>
                  </a:lnTo>
                  <a:lnTo>
                    <a:pt x="457" y="372"/>
                  </a:lnTo>
                  <a:lnTo>
                    <a:pt x="462" y="363"/>
                  </a:lnTo>
                  <a:lnTo>
                    <a:pt x="467" y="356"/>
                  </a:lnTo>
                  <a:lnTo>
                    <a:pt x="470" y="346"/>
                  </a:lnTo>
                  <a:lnTo>
                    <a:pt x="472" y="338"/>
                  </a:lnTo>
                  <a:lnTo>
                    <a:pt x="474" y="328"/>
                  </a:lnTo>
                  <a:lnTo>
                    <a:pt x="474" y="318"/>
                  </a:lnTo>
                  <a:lnTo>
                    <a:pt x="474" y="318"/>
                  </a:lnTo>
                  <a:lnTo>
                    <a:pt x="473" y="295"/>
                  </a:lnTo>
                  <a:lnTo>
                    <a:pt x="470" y="272"/>
                  </a:lnTo>
                  <a:lnTo>
                    <a:pt x="464" y="251"/>
                  </a:lnTo>
                  <a:lnTo>
                    <a:pt x="456" y="228"/>
                  </a:lnTo>
                  <a:lnTo>
                    <a:pt x="456" y="228"/>
                  </a:lnTo>
                  <a:lnTo>
                    <a:pt x="447" y="214"/>
                  </a:lnTo>
                  <a:lnTo>
                    <a:pt x="439" y="200"/>
                  </a:lnTo>
                  <a:lnTo>
                    <a:pt x="429" y="186"/>
                  </a:lnTo>
                  <a:lnTo>
                    <a:pt x="420" y="174"/>
                  </a:lnTo>
                  <a:lnTo>
                    <a:pt x="408" y="163"/>
                  </a:lnTo>
                  <a:lnTo>
                    <a:pt x="396" y="152"/>
                  </a:lnTo>
                  <a:lnTo>
                    <a:pt x="383" y="141"/>
                  </a:lnTo>
                  <a:lnTo>
                    <a:pt x="369" y="133"/>
                  </a:lnTo>
                  <a:lnTo>
                    <a:pt x="369" y="133"/>
                  </a:lnTo>
                  <a:lnTo>
                    <a:pt x="358" y="125"/>
                  </a:lnTo>
                  <a:lnTo>
                    <a:pt x="347" y="120"/>
                  </a:lnTo>
                  <a:lnTo>
                    <a:pt x="334" y="113"/>
                  </a:lnTo>
                  <a:lnTo>
                    <a:pt x="322" y="109"/>
                  </a:lnTo>
                  <a:lnTo>
                    <a:pt x="309" y="105"/>
                  </a:lnTo>
                  <a:lnTo>
                    <a:pt x="296" y="102"/>
                  </a:lnTo>
                  <a:lnTo>
                    <a:pt x="283" y="99"/>
                  </a:lnTo>
                  <a:lnTo>
                    <a:pt x="269" y="97"/>
                  </a:lnTo>
                  <a:lnTo>
                    <a:pt x="269" y="31"/>
                  </a:lnTo>
                  <a:lnTo>
                    <a:pt x="269" y="31"/>
                  </a:lnTo>
                  <a:lnTo>
                    <a:pt x="269" y="24"/>
                  </a:lnTo>
                  <a:lnTo>
                    <a:pt x="267" y="19"/>
                  </a:lnTo>
                  <a:lnTo>
                    <a:pt x="264" y="14"/>
                  </a:lnTo>
                  <a:lnTo>
                    <a:pt x="261" y="8"/>
                  </a:lnTo>
                  <a:lnTo>
                    <a:pt x="255" y="5"/>
                  </a:lnTo>
                  <a:lnTo>
                    <a:pt x="250" y="2"/>
                  </a:lnTo>
                  <a:lnTo>
                    <a:pt x="245" y="0"/>
                  </a:lnTo>
                  <a:lnTo>
                    <a:pt x="238" y="0"/>
                  </a:lnTo>
                  <a:lnTo>
                    <a:pt x="238" y="0"/>
                  </a:lnTo>
                  <a:lnTo>
                    <a:pt x="232" y="0"/>
                  </a:lnTo>
                  <a:lnTo>
                    <a:pt x="225" y="2"/>
                  </a:lnTo>
                  <a:lnTo>
                    <a:pt x="220" y="5"/>
                  </a:lnTo>
                  <a:lnTo>
                    <a:pt x="216" y="8"/>
                  </a:lnTo>
                  <a:lnTo>
                    <a:pt x="211" y="14"/>
                  </a:lnTo>
                  <a:lnTo>
                    <a:pt x="209" y="19"/>
                  </a:lnTo>
                  <a:lnTo>
                    <a:pt x="207" y="24"/>
                  </a:lnTo>
                  <a:lnTo>
                    <a:pt x="206" y="31"/>
                  </a:lnTo>
                  <a:lnTo>
                    <a:pt x="206" y="97"/>
                  </a:lnTo>
                  <a:lnTo>
                    <a:pt x="206" y="97"/>
                  </a:lnTo>
                  <a:lnTo>
                    <a:pt x="191" y="99"/>
                  </a:lnTo>
                  <a:lnTo>
                    <a:pt x="175" y="103"/>
                  </a:lnTo>
                  <a:lnTo>
                    <a:pt x="161" y="107"/>
                  </a:lnTo>
                  <a:lnTo>
                    <a:pt x="146" y="112"/>
                  </a:lnTo>
                  <a:lnTo>
                    <a:pt x="146" y="112"/>
                  </a:lnTo>
                  <a:lnTo>
                    <a:pt x="131" y="119"/>
                  </a:lnTo>
                  <a:lnTo>
                    <a:pt x="117" y="126"/>
                  </a:lnTo>
                  <a:lnTo>
                    <a:pt x="103" y="134"/>
                  </a:lnTo>
                  <a:lnTo>
                    <a:pt x="89" y="143"/>
                  </a:lnTo>
                  <a:lnTo>
                    <a:pt x="76" y="154"/>
                  </a:lnTo>
                  <a:lnTo>
                    <a:pt x="63" y="166"/>
                  </a:lnTo>
                  <a:lnTo>
                    <a:pt x="52" y="179"/>
                  </a:lnTo>
                  <a:lnTo>
                    <a:pt x="40" y="193"/>
                  </a:lnTo>
                  <a:lnTo>
                    <a:pt x="40" y="193"/>
                  </a:lnTo>
                  <a:lnTo>
                    <a:pt x="31" y="207"/>
                  </a:lnTo>
                  <a:lnTo>
                    <a:pt x="24" y="221"/>
                  </a:lnTo>
                  <a:lnTo>
                    <a:pt x="16" y="236"/>
                  </a:lnTo>
                  <a:lnTo>
                    <a:pt x="11" y="251"/>
                  </a:lnTo>
                  <a:lnTo>
                    <a:pt x="11" y="251"/>
                  </a:lnTo>
                  <a:lnTo>
                    <a:pt x="5" y="267"/>
                  </a:lnTo>
                  <a:lnTo>
                    <a:pt x="2" y="284"/>
                  </a:lnTo>
                  <a:lnTo>
                    <a:pt x="0" y="301"/>
                  </a:lnTo>
                  <a:lnTo>
                    <a:pt x="0" y="318"/>
                  </a:lnTo>
                  <a:lnTo>
                    <a:pt x="0" y="318"/>
                  </a:lnTo>
                  <a:lnTo>
                    <a:pt x="1" y="340"/>
                  </a:lnTo>
                  <a:lnTo>
                    <a:pt x="4" y="362"/>
                  </a:lnTo>
                  <a:lnTo>
                    <a:pt x="10" y="384"/>
                  </a:lnTo>
                  <a:lnTo>
                    <a:pt x="18" y="406"/>
                  </a:lnTo>
                  <a:lnTo>
                    <a:pt x="18" y="406"/>
                  </a:lnTo>
                  <a:lnTo>
                    <a:pt x="25" y="419"/>
                  </a:lnTo>
                  <a:lnTo>
                    <a:pt x="31" y="432"/>
                  </a:lnTo>
                  <a:lnTo>
                    <a:pt x="39" y="445"/>
                  </a:lnTo>
                  <a:lnTo>
                    <a:pt x="47" y="457"/>
                  </a:lnTo>
                  <a:lnTo>
                    <a:pt x="56" y="470"/>
                  </a:lnTo>
                  <a:lnTo>
                    <a:pt x="65" y="481"/>
                  </a:lnTo>
                  <a:lnTo>
                    <a:pt x="76" y="493"/>
                  </a:lnTo>
                  <a:lnTo>
                    <a:pt x="87" y="505"/>
                  </a:lnTo>
                  <a:lnTo>
                    <a:pt x="87" y="505"/>
                  </a:lnTo>
                  <a:lnTo>
                    <a:pt x="108" y="526"/>
                  </a:lnTo>
                  <a:lnTo>
                    <a:pt x="131" y="547"/>
                  </a:lnTo>
                  <a:lnTo>
                    <a:pt x="174" y="582"/>
                  </a:lnTo>
                  <a:lnTo>
                    <a:pt x="174" y="582"/>
                  </a:lnTo>
                  <a:lnTo>
                    <a:pt x="203" y="606"/>
                  </a:lnTo>
                  <a:lnTo>
                    <a:pt x="225" y="625"/>
                  </a:lnTo>
                  <a:lnTo>
                    <a:pt x="225" y="625"/>
                  </a:lnTo>
                  <a:lnTo>
                    <a:pt x="241" y="642"/>
                  </a:lnTo>
                  <a:lnTo>
                    <a:pt x="255" y="657"/>
                  </a:lnTo>
                  <a:lnTo>
                    <a:pt x="255" y="657"/>
                  </a:lnTo>
                  <a:lnTo>
                    <a:pt x="265" y="670"/>
                  </a:lnTo>
                  <a:lnTo>
                    <a:pt x="271" y="685"/>
                  </a:lnTo>
                  <a:lnTo>
                    <a:pt x="271" y="685"/>
                  </a:lnTo>
                  <a:lnTo>
                    <a:pt x="274" y="691"/>
                  </a:lnTo>
                  <a:lnTo>
                    <a:pt x="275" y="697"/>
                  </a:lnTo>
                  <a:lnTo>
                    <a:pt x="275" y="697"/>
                  </a:lnTo>
                  <a:lnTo>
                    <a:pt x="274" y="703"/>
                  </a:lnTo>
                  <a:lnTo>
                    <a:pt x="273" y="708"/>
                  </a:lnTo>
                  <a:lnTo>
                    <a:pt x="273" y="708"/>
                  </a:lnTo>
                  <a:lnTo>
                    <a:pt x="270" y="712"/>
                  </a:lnTo>
                  <a:lnTo>
                    <a:pt x="267" y="716"/>
                  </a:lnTo>
                  <a:lnTo>
                    <a:pt x="260" y="723"/>
                  </a:lnTo>
                  <a:lnTo>
                    <a:pt x="260" y="723"/>
                  </a:lnTo>
                  <a:lnTo>
                    <a:pt x="255" y="725"/>
                  </a:lnTo>
                  <a:lnTo>
                    <a:pt x="250" y="727"/>
                  </a:lnTo>
                  <a:lnTo>
                    <a:pt x="245" y="728"/>
                  </a:lnTo>
                  <a:lnTo>
                    <a:pt x="239" y="728"/>
                  </a:lnTo>
                  <a:lnTo>
                    <a:pt x="239" y="728"/>
                  </a:lnTo>
                  <a:lnTo>
                    <a:pt x="231" y="728"/>
                  </a:lnTo>
                  <a:lnTo>
                    <a:pt x="224" y="726"/>
                  </a:lnTo>
                  <a:lnTo>
                    <a:pt x="224" y="726"/>
                  </a:lnTo>
                  <a:lnTo>
                    <a:pt x="216" y="721"/>
                  </a:lnTo>
                  <a:lnTo>
                    <a:pt x="209" y="715"/>
                  </a:lnTo>
                  <a:lnTo>
                    <a:pt x="209" y="715"/>
                  </a:lnTo>
                  <a:lnTo>
                    <a:pt x="206" y="710"/>
                  </a:lnTo>
                  <a:lnTo>
                    <a:pt x="204" y="706"/>
                  </a:lnTo>
                  <a:lnTo>
                    <a:pt x="203" y="698"/>
                  </a:lnTo>
                  <a:lnTo>
                    <a:pt x="203" y="698"/>
                  </a:lnTo>
                  <a:lnTo>
                    <a:pt x="202" y="688"/>
                  </a:lnTo>
                  <a:lnTo>
                    <a:pt x="201" y="679"/>
                  </a:lnTo>
                  <a:lnTo>
                    <a:pt x="199" y="669"/>
                  </a:lnTo>
                  <a:lnTo>
                    <a:pt x="195" y="660"/>
                  </a:lnTo>
                  <a:lnTo>
                    <a:pt x="191" y="652"/>
                  </a:lnTo>
                  <a:lnTo>
                    <a:pt x="186" y="643"/>
                  </a:lnTo>
                  <a:lnTo>
                    <a:pt x="179" y="636"/>
                  </a:lnTo>
                  <a:lnTo>
                    <a:pt x="172" y="628"/>
                  </a:lnTo>
                  <a:lnTo>
                    <a:pt x="172" y="628"/>
                  </a:lnTo>
                  <a:lnTo>
                    <a:pt x="164" y="622"/>
                  </a:lnTo>
                  <a:lnTo>
                    <a:pt x="157" y="617"/>
                  </a:lnTo>
                  <a:lnTo>
                    <a:pt x="148" y="612"/>
                  </a:lnTo>
                  <a:lnTo>
                    <a:pt x="140" y="608"/>
                  </a:lnTo>
                  <a:lnTo>
                    <a:pt x="130" y="606"/>
                  </a:lnTo>
                  <a:lnTo>
                    <a:pt x="121" y="604"/>
                  </a:lnTo>
                  <a:lnTo>
                    <a:pt x="112" y="603"/>
                  </a:lnTo>
                  <a:lnTo>
                    <a:pt x="102" y="601"/>
                  </a:lnTo>
                  <a:lnTo>
                    <a:pt x="92" y="603"/>
                  </a:lnTo>
                  <a:lnTo>
                    <a:pt x="84" y="604"/>
                  </a:lnTo>
                  <a:lnTo>
                    <a:pt x="74" y="606"/>
                  </a:lnTo>
                  <a:lnTo>
                    <a:pt x="65" y="608"/>
                  </a:lnTo>
                  <a:lnTo>
                    <a:pt x="56" y="612"/>
                  </a:lnTo>
                  <a:lnTo>
                    <a:pt x="47" y="617"/>
                  </a:lnTo>
                  <a:lnTo>
                    <a:pt x="40" y="622"/>
                  </a:lnTo>
                  <a:lnTo>
                    <a:pt x="32" y="628"/>
                  </a:lnTo>
                  <a:lnTo>
                    <a:pt x="32" y="628"/>
                  </a:lnTo>
                  <a:lnTo>
                    <a:pt x="25" y="636"/>
                  </a:lnTo>
                  <a:lnTo>
                    <a:pt x="19" y="643"/>
                  </a:lnTo>
                  <a:lnTo>
                    <a:pt x="14" y="652"/>
                  </a:lnTo>
                  <a:lnTo>
                    <a:pt x="10" y="660"/>
                  </a:lnTo>
                  <a:lnTo>
                    <a:pt x="6" y="669"/>
                  </a:lnTo>
                  <a:lnTo>
                    <a:pt x="3" y="679"/>
                  </a:lnTo>
                  <a:lnTo>
                    <a:pt x="2" y="688"/>
                  </a:lnTo>
                  <a:lnTo>
                    <a:pt x="2" y="698"/>
                  </a:lnTo>
                  <a:lnTo>
                    <a:pt x="2" y="698"/>
                  </a:lnTo>
                  <a:lnTo>
                    <a:pt x="3" y="721"/>
                  </a:lnTo>
                  <a:lnTo>
                    <a:pt x="6" y="743"/>
                  </a:lnTo>
                  <a:lnTo>
                    <a:pt x="12" y="765"/>
                  </a:lnTo>
                  <a:lnTo>
                    <a:pt x="20" y="786"/>
                  </a:lnTo>
                  <a:lnTo>
                    <a:pt x="20" y="786"/>
                  </a:lnTo>
                  <a:lnTo>
                    <a:pt x="28" y="801"/>
                  </a:lnTo>
                  <a:lnTo>
                    <a:pt x="37" y="815"/>
                  </a:lnTo>
                  <a:lnTo>
                    <a:pt x="46" y="828"/>
                  </a:lnTo>
                  <a:lnTo>
                    <a:pt x="56" y="841"/>
                  </a:lnTo>
                  <a:lnTo>
                    <a:pt x="68" y="853"/>
                  </a:lnTo>
                  <a:lnTo>
                    <a:pt x="79" y="863"/>
                  </a:lnTo>
                  <a:lnTo>
                    <a:pt x="92" y="874"/>
                  </a:lnTo>
                  <a:lnTo>
                    <a:pt x="106" y="883"/>
                  </a:lnTo>
                  <a:lnTo>
                    <a:pt x="106" y="883"/>
                  </a:lnTo>
                  <a:lnTo>
                    <a:pt x="118" y="890"/>
                  </a:lnTo>
                  <a:lnTo>
                    <a:pt x="130" y="897"/>
                  </a:lnTo>
                  <a:lnTo>
                    <a:pt x="142" y="902"/>
                  </a:lnTo>
                  <a:lnTo>
                    <a:pt x="155" y="907"/>
                  </a:lnTo>
                  <a:lnTo>
                    <a:pt x="167" y="910"/>
                  </a:lnTo>
                  <a:lnTo>
                    <a:pt x="180" y="915"/>
                  </a:lnTo>
                  <a:lnTo>
                    <a:pt x="193" y="917"/>
                  </a:lnTo>
                  <a:lnTo>
                    <a:pt x="206" y="919"/>
                  </a:lnTo>
                  <a:lnTo>
                    <a:pt x="206" y="986"/>
                  </a:lnTo>
                  <a:lnTo>
                    <a:pt x="206" y="986"/>
                  </a:lnTo>
                  <a:lnTo>
                    <a:pt x="207" y="992"/>
                  </a:lnTo>
                  <a:lnTo>
                    <a:pt x="209" y="997"/>
                  </a:lnTo>
                  <a:lnTo>
                    <a:pt x="211" y="1003"/>
                  </a:lnTo>
                  <a:lnTo>
                    <a:pt x="216" y="1008"/>
                  </a:lnTo>
                  <a:lnTo>
                    <a:pt x="220" y="1011"/>
                  </a:lnTo>
                  <a:lnTo>
                    <a:pt x="225" y="1015"/>
                  </a:lnTo>
                  <a:lnTo>
                    <a:pt x="232" y="1017"/>
                  </a:lnTo>
                  <a:lnTo>
                    <a:pt x="238" y="1017"/>
                  </a:lnTo>
                  <a:lnTo>
                    <a:pt x="238" y="1017"/>
                  </a:lnTo>
                  <a:lnTo>
                    <a:pt x="245" y="1017"/>
                  </a:lnTo>
                  <a:lnTo>
                    <a:pt x="250" y="1015"/>
                  </a:lnTo>
                  <a:lnTo>
                    <a:pt x="255" y="1011"/>
                  </a:lnTo>
                  <a:lnTo>
                    <a:pt x="261" y="1008"/>
                  </a:lnTo>
                  <a:lnTo>
                    <a:pt x="264" y="1003"/>
                  </a:lnTo>
                  <a:lnTo>
                    <a:pt x="267" y="997"/>
                  </a:lnTo>
                  <a:lnTo>
                    <a:pt x="269" y="992"/>
                  </a:lnTo>
                  <a:lnTo>
                    <a:pt x="269" y="986"/>
                  </a:lnTo>
                  <a:lnTo>
                    <a:pt x="269" y="919"/>
                  </a:lnTo>
                  <a:lnTo>
                    <a:pt x="269" y="919"/>
                  </a:lnTo>
                  <a:lnTo>
                    <a:pt x="285" y="917"/>
                  </a:lnTo>
                  <a:lnTo>
                    <a:pt x="300" y="914"/>
                  </a:lnTo>
                  <a:lnTo>
                    <a:pt x="315" y="909"/>
                  </a:lnTo>
                  <a:lnTo>
                    <a:pt x="332" y="904"/>
                  </a:lnTo>
                  <a:lnTo>
                    <a:pt x="332" y="904"/>
                  </a:lnTo>
                  <a:lnTo>
                    <a:pt x="347" y="897"/>
                  </a:lnTo>
                  <a:lnTo>
                    <a:pt x="362" y="889"/>
                  </a:lnTo>
                  <a:lnTo>
                    <a:pt x="376" y="880"/>
                  </a:lnTo>
                  <a:lnTo>
                    <a:pt x="388" y="871"/>
                  </a:lnTo>
                  <a:lnTo>
                    <a:pt x="401" y="860"/>
                  </a:lnTo>
                  <a:lnTo>
                    <a:pt x="413" y="849"/>
                  </a:lnTo>
                  <a:lnTo>
                    <a:pt x="424" y="836"/>
                  </a:lnTo>
                  <a:lnTo>
                    <a:pt x="433" y="825"/>
                  </a:lnTo>
                  <a:lnTo>
                    <a:pt x="433" y="825"/>
                  </a:lnTo>
                  <a:lnTo>
                    <a:pt x="444" y="810"/>
                  </a:lnTo>
                  <a:lnTo>
                    <a:pt x="453" y="795"/>
                  </a:lnTo>
                  <a:lnTo>
                    <a:pt x="460" y="780"/>
                  </a:lnTo>
                  <a:lnTo>
                    <a:pt x="466" y="763"/>
                  </a:lnTo>
                  <a:lnTo>
                    <a:pt x="471" y="748"/>
                  </a:lnTo>
                  <a:lnTo>
                    <a:pt x="474" y="731"/>
                  </a:lnTo>
                  <a:lnTo>
                    <a:pt x="476" y="715"/>
                  </a:lnTo>
                  <a:lnTo>
                    <a:pt x="476" y="698"/>
                  </a:lnTo>
                  <a:lnTo>
                    <a:pt x="476" y="698"/>
                  </a:lnTo>
                  <a:lnTo>
                    <a:pt x="475" y="677"/>
                  </a:lnTo>
                  <a:lnTo>
                    <a:pt x="472" y="655"/>
                  </a:lnTo>
                  <a:lnTo>
                    <a:pt x="467" y="634"/>
                  </a:lnTo>
                  <a:lnTo>
                    <a:pt x="458" y="612"/>
                  </a:lnTo>
                  <a:lnTo>
                    <a:pt x="458" y="612"/>
                  </a:lnTo>
                  <a:close/>
                  <a:moveTo>
                    <a:pt x="383" y="786"/>
                  </a:moveTo>
                  <a:lnTo>
                    <a:pt x="383" y="786"/>
                  </a:lnTo>
                  <a:lnTo>
                    <a:pt x="376" y="796"/>
                  </a:lnTo>
                  <a:lnTo>
                    <a:pt x="367" y="804"/>
                  </a:lnTo>
                  <a:lnTo>
                    <a:pt x="358" y="813"/>
                  </a:lnTo>
                  <a:lnTo>
                    <a:pt x="350" y="820"/>
                  </a:lnTo>
                  <a:lnTo>
                    <a:pt x="340" y="827"/>
                  </a:lnTo>
                  <a:lnTo>
                    <a:pt x="329" y="834"/>
                  </a:lnTo>
                  <a:lnTo>
                    <a:pt x="319" y="840"/>
                  </a:lnTo>
                  <a:lnTo>
                    <a:pt x="308" y="845"/>
                  </a:lnTo>
                  <a:lnTo>
                    <a:pt x="308" y="845"/>
                  </a:lnTo>
                  <a:lnTo>
                    <a:pt x="296" y="848"/>
                  </a:lnTo>
                  <a:lnTo>
                    <a:pt x="285" y="851"/>
                  </a:lnTo>
                  <a:lnTo>
                    <a:pt x="275" y="855"/>
                  </a:lnTo>
                  <a:lnTo>
                    <a:pt x="263" y="856"/>
                  </a:lnTo>
                  <a:lnTo>
                    <a:pt x="252" y="858"/>
                  </a:lnTo>
                  <a:lnTo>
                    <a:pt x="241" y="858"/>
                  </a:lnTo>
                  <a:lnTo>
                    <a:pt x="231" y="858"/>
                  </a:lnTo>
                  <a:lnTo>
                    <a:pt x="220" y="857"/>
                  </a:lnTo>
                  <a:lnTo>
                    <a:pt x="200" y="854"/>
                  </a:lnTo>
                  <a:lnTo>
                    <a:pt x="179" y="848"/>
                  </a:lnTo>
                  <a:lnTo>
                    <a:pt x="159" y="840"/>
                  </a:lnTo>
                  <a:lnTo>
                    <a:pt x="141" y="829"/>
                  </a:lnTo>
                  <a:lnTo>
                    <a:pt x="141" y="829"/>
                  </a:lnTo>
                  <a:lnTo>
                    <a:pt x="130" y="823"/>
                  </a:lnTo>
                  <a:lnTo>
                    <a:pt x="121" y="815"/>
                  </a:lnTo>
                  <a:lnTo>
                    <a:pt x="112" y="807"/>
                  </a:lnTo>
                  <a:lnTo>
                    <a:pt x="104" y="799"/>
                  </a:lnTo>
                  <a:lnTo>
                    <a:pt x="97" y="789"/>
                  </a:lnTo>
                  <a:lnTo>
                    <a:pt x="89" y="781"/>
                  </a:lnTo>
                  <a:lnTo>
                    <a:pt x="84" y="770"/>
                  </a:lnTo>
                  <a:lnTo>
                    <a:pt x="78" y="760"/>
                  </a:lnTo>
                  <a:lnTo>
                    <a:pt x="78" y="760"/>
                  </a:lnTo>
                  <a:lnTo>
                    <a:pt x="73" y="745"/>
                  </a:lnTo>
                  <a:lnTo>
                    <a:pt x="69" y="730"/>
                  </a:lnTo>
                  <a:lnTo>
                    <a:pt x="67" y="714"/>
                  </a:lnTo>
                  <a:lnTo>
                    <a:pt x="65" y="698"/>
                  </a:lnTo>
                  <a:lnTo>
                    <a:pt x="65" y="698"/>
                  </a:lnTo>
                  <a:lnTo>
                    <a:pt x="65" y="692"/>
                  </a:lnTo>
                  <a:lnTo>
                    <a:pt x="68" y="686"/>
                  </a:lnTo>
                  <a:lnTo>
                    <a:pt x="71" y="680"/>
                  </a:lnTo>
                  <a:lnTo>
                    <a:pt x="75" y="676"/>
                  </a:lnTo>
                  <a:lnTo>
                    <a:pt x="75" y="676"/>
                  </a:lnTo>
                  <a:lnTo>
                    <a:pt x="82" y="670"/>
                  </a:lnTo>
                  <a:lnTo>
                    <a:pt x="88" y="667"/>
                  </a:lnTo>
                  <a:lnTo>
                    <a:pt x="94" y="666"/>
                  </a:lnTo>
                  <a:lnTo>
                    <a:pt x="102" y="665"/>
                  </a:lnTo>
                  <a:lnTo>
                    <a:pt x="102" y="665"/>
                  </a:lnTo>
                  <a:lnTo>
                    <a:pt x="109" y="666"/>
                  </a:lnTo>
                  <a:lnTo>
                    <a:pt x="117" y="667"/>
                  </a:lnTo>
                  <a:lnTo>
                    <a:pt x="123" y="670"/>
                  </a:lnTo>
                  <a:lnTo>
                    <a:pt x="129" y="676"/>
                  </a:lnTo>
                  <a:lnTo>
                    <a:pt x="129" y="676"/>
                  </a:lnTo>
                  <a:lnTo>
                    <a:pt x="133" y="680"/>
                  </a:lnTo>
                  <a:lnTo>
                    <a:pt x="136" y="685"/>
                  </a:lnTo>
                  <a:lnTo>
                    <a:pt x="138" y="692"/>
                  </a:lnTo>
                  <a:lnTo>
                    <a:pt x="140" y="698"/>
                  </a:lnTo>
                  <a:lnTo>
                    <a:pt x="140" y="698"/>
                  </a:lnTo>
                  <a:lnTo>
                    <a:pt x="141" y="712"/>
                  </a:lnTo>
                  <a:lnTo>
                    <a:pt x="144" y="725"/>
                  </a:lnTo>
                  <a:lnTo>
                    <a:pt x="149" y="739"/>
                  </a:lnTo>
                  <a:lnTo>
                    <a:pt x="158" y="753"/>
                  </a:lnTo>
                  <a:lnTo>
                    <a:pt x="158" y="753"/>
                  </a:lnTo>
                  <a:lnTo>
                    <a:pt x="166" y="763"/>
                  </a:lnTo>
                  <a:lnTo>
                    <a:pt x="177" y="772"/>
                  </a:lnTo>
                  <a:lnTo>
                    <a:pt x="188" y="780"/>
                  </a:lnTo>
                  <a:lnTo>
                    <a:pt x="201" y="785"/>
                  </a:lnTo>
                  <a:lnTo>
                    <a:pt x="201" y="785"/>
                  </a:lnTo>
                  <a:lnTo>
                    <a:pt x="212" y="789"/>
                  </a:lnTo>
                  <a:lnTo>
                    <a:pt x="224" y="791"/>
                  </a:lnTo>
                  <a:lnTo>
                    <a:pt x="237" y="792"/>
                  </a:lnTo>
                  <a:lnTo>
                    <a:pt x="249" y="791"/>
                  </a:lnTo>
                  <a:lnTo>
                    <a:pt x="261" y="789"/>
                  </a:lnTo>
                  <a:lnTo>
                    <a:pt x="273" y="786"/>
                  </a:lnTo>
                  <a:lnTo>
                    <a:pt x="284" y="782"/>
                  </a:lnTo>
                  <a:lnTo>
                    <a:pt x="295" y="776"/>
                  </a:lnTo>
                  <a:lnTo>
                    <a:pt x="295" y="776"/>
                  </a:lnTo>
                  <a:lnTo>
                    <a:pt x="306" y="768"/>
                  </a:lnTo>
                  <a:lnTo>
                    <a:pt x="315" y="758"/>
                  </a:lnTo>
                  <a:lnTo>
                    <a:pt x="324" y="746"/>
                  </a:lnTo>
                  <a:lnTo>
                    <a:pt x="330" y="735"/>
                  </a:lnTo>
                  <a:lnTo>
                    <a:pt x="330" y="735"/>
                  </a:lnTo>
                  <a:lnTo>
                    <a:pt x="334" y="726"/>
                  </a:lnTo>
                  <a:lnTo>
                    <a:pt x="336" y="716"/>
                  </a:lnTo>
                  <a:lnTo>
                    <a:pt x="338" y="707"/>
                  </a:lnTo>
                  <a:lnTo>
                    <a:pt x="338" y="697"/>
                  </a:lnTo>
                  <a:lnTo>
                    <a:pt x="338" y="697"/>
                  </a:lnTo>
                  <a:lnTo>
                    <a:pt x="337" y="686"/>
                  </a:lnTo>
                  <a:lnTo>
                    <a:pt x="336" y="677"/>
                  </a:lnTo>
                  <a:lnTo>
                    <a:pt x="334" y="667"/>
                  </a:lnTo>
                  <a:lnTo>
                    <a:pt x="329" y="659"/>
                  </a:lnTo>
                  <a:lnTo>
                    <a:pt x="329" y="659"/>
                  </a:lnTo>
                  <a:lnTo>
                    <a:pt x="325" y="649"/>
                  </a:lnTo>
                  <a:lnTo>
                    <a:pt x="320" y="639"/>
                  </a:lnTo>
                  <a:lnTo>
                    <a:pt x="313" y="628"/>
                  </a:lnTo>
                  <a:lnTo>
                    <a:pt x="305" y="618"/>
                  </a:lnTo>
                  <a:lnTo>
                    <a:pt x="305" y="618"/>
                  </a:lnTo>
                  <a:lnTo>
                    <a:pt x="289" y="599"/>
                  </a:lnTo>
                  <a:lnTo>
                    <a:pt x="268" y="579"/>
                  </a:lnTo>
                  <a:lnTo>
                    <a:pt x="268" y="579"/>
                  </a:lnTo>
                  <a:lnTo>
                    <a:pt x="245" y="557"/>
                  </a:lnTo>
                  <a:lnTo>
                    <a:pt x="214" y="533"/>
                  </a:lnTo>
                  <a:lnTo>
                    <a:pt x="172" y="497"/>
                  </a:lnTo>
                  <a:lnTo>
                    <a:pt x="172" y="497"/>
                  </a:lnTo>
                  <a:lnTo>
                    <a:pt x="152" y="480"/>
                  </a:lnTo>
                  <a:lnTo>
                    <a:pt x="133" y="461"/>
                  </a:lnTo>
                  <a:lnTo>
                    <a:pt x="133" y="461"/>
                  </a:lnTo>
                  <a:lnTo>
                    <a:pt x="115" y="442"/>
                  </a:lnTo>
                  <a:lnTo>
                    <a:pt x="100" y="421"/>
                  </a:lnTo>
                  <a:lnTo>
                    <a:pt x="87" y="402"/>
                  </a:lnTo>
                  <a:lnTo>
                    <a:pt x="77" y="382"/>
                  </a:lnTo>
                  <a:lnTo>
                    <a:pt x="77" y="382"/>
                  </a:lnTo>
                  <a:lnTo>
                    <a:pt x="71" y="365"/>
                  </a:lnTo>
                  <a:lnTo>
                    <a:pt x="67" y="349"/>
                  </a:lnTo>
                  <a:lnTo>
                    <a:pt x="64" y="333"/>
                  </a:lnTo>
                  <a:lnTo>
                    <a:pt x="63" y="318"/>
                  </a:lnTo>
                  <a:lnTo>
                    <a:pt x="63" y="318"/>
                  </a:lnTo>
                  <a:lnTo>
                    <a:pt x="63" y="306"/>
                  </a:lnTo>
                  <a:lnTo>
                    <a:pt x="65" y="295"/>
                  </a:lnTo>
                  <a:lnTo>
                    <a:pt x="68" y="283"/>
                  </a:lnTo>
                  <a:lnTo>
                    <a:pt x="71" y="271"/>
                  </a:lnTo>
                  <a:lnTo>
                    <a:pt x="71" y="271"/>
                  </a:lnTo>
                  <a:lnTo>
                    <a:pt x="75" y="260"/>
                  </a:lnTo>
                  <a:lnTo>
                    <a:pt x="80" y="250"/>
                  </a:lnTo>
                  <a:lnTo>
                    <a:pt x="86" y="239"/>
                  </a:lnTo>
                  <a:lnTo>
                    <a:pt x="91" y="230"/>
                  </a:lnTo>
                  <a:lnTo>
                    <a:pt x="91" y="230"/>
                  </a:lnTo>
                  <a:lnTo>
                    <a:pt x="100" y="221"/>
                  </a:lnTo>
                  <a:lnTo>
                    <a:pt x="108" y="211"/>
                  </a:lnTo>
                  <a:lnTo>
                    <a:pt x="117" y="202"/>
                  </a:lnTo>
                  <a:lnTo>
                    <a:pt x="127" y="195"/>
                  </a:lnTo>
                  <a:lnTo>
                    <a:pt x="137" y="187"/>
                  </a:lnTo>
                  <a:lnTo>
                    <a:pt x="148" y="181"/>
                  </a:lnTo>
                  <a:lnTo>
                    <a:pt x="159" y="176"/>
                  </a:lnTo>
                  <a:lnTo>
                    <a:pt x="171" y="171"/>
                  </a:lnTo>
                  <a:lnTo>
                    <a:pt x="171" y="171"/>
                  </a:lnTo>
                  <a:lnTo>
                    <a:pt x="186" y="166"/>
                  </a:lnTo>
                  <a:lnTo>
                    <a:pt x="202" y="162"/>
                  </a:lnTo>
                  <a:lnTo>
                    <a:pt x="219" y="159"/>
                  </a:lnTo>
                  <a:lnTo>
                    <a:pt x="237" y="158"/>
                  </a:lnTo>
                  <a:lnTo>
                    <a:pt x="237" y="158"/>
                  </a:lnTo>
                  <a:lnTo>
                    <a:pt x="250" y="158"/>
                  </a:lnTo>
                  <a:lnTo>
                    <a:pt x="264" y="161"/>
                  </a:lnTo>
                  <a:lnTo>
                    <a:pt x="277" y="163"/>
                  </a:lnTo>
                  <a:lnTo>
                    <a:pt x="289" y="165"/>
                  </a:lnTo>
                  <a:lnTo>
                    <a:pt x="302" y="169"/>
                  </a:lnTo>
                  <a:lnTo>
                    <a:pt x="313" y="173"/>
                  </a:lnTo>
                  <a:lnTo>
                    <a:pt x="324" y="180"/>
                  </a:lnTo>
                  <a:lnTo>
                    <a:pt x="336" y="186"/>
                  </a:lnTo>
                  <a:lnTo>
                    <a:pt x="336" y="186"/>
                  </a:lnTo>
                  <a:lnTo>
                    <a:pt x="346" y="193"/>
                  </a:lnTo>
                  <a:lnTo>
                    <a:pt x="355" y="200"/>
                  </a:lnTo>
                  <a:lnTo>
                    <a:pt x="364" y="208"/>
                  </a:lnTo>
                  <a:lnTo>
                    <a:pt x="371" y="216"/>
                  </a:lnTo>
                  <a:lnTo>
                    <a:pt x="379" y="226"/>
                  </a:lnTo>
                  <a:lnTo>
                    <a:pt x="386" y="235"/>
                  </a:lnTo>
                  <a:lnTo>
                    <a:pt x="393" y="245"/>
                  </a:lnTo>
                  <a:lnTo>
                    <a:pt x="398" y="255"/>
                  </a:lnTo>
                  <a:lnTo>
                    <a:pt x="398" y="255"/>
                  </a:lnTo>
                  <a:lnTo>
                    <a:pt x="403" y="270"/>
                  </a:lnTo>
                  <a:lnTo>
                    <a:pt x="408" y="286"/>
                  </a:lnTo>
                  <a:lnTo>
                    <a:pt x="410" y="301"/>
                  </a:lnTo>
                  <a:lnTo>
                    <a:pt x="411" y="318"/>
                  </a:lnTo>
                  <a:lnTo>
                    <a:pt x="411" y="318"/>
                  </a:lnTo>
                  <a:lnTo>
                    <a:pt x="410" y="325"/>
                  </a:lnTo>
                  <a:lnTo>
                    <a:pt x="409" y="330"/>
                  </a:lnTo>
                  <a:lnTo>
                    <a:pt x="406" y="335"/>
                  </a:lnTo>
                  <a:lnTo>
                    <a:pt x="400" y="340"/>
                  </a:lnTo>
                  <a:lnTo>
                    <a:pt x="400" y="340"/>
                  </a:lnTo>
                  <a:lnTo>
                    <a:pt x="395" y="345"/>
                  </a:lnTo>
                  <a:lnTo>
                    <a:pt x="387" y="348"/>
                  </a:lnTo>
                  <a:lnTo>
                    <a:pt x="381" y="350"/>
                  </a:lnTo>
                  <a:lnTo>
                    <a:pt x="373" y="350"/>
                  </a:lnTo>
                  <a:lnTo>
                    <a:pt x="367" y="350"/>
                  </a:lnTo>
                  <a:lnTo>
                    <a:pt x="359" y="348"/>
                  </a:lnTo>
                  <a:lnTo>
                    <a:pt x="353" y="345"/>
                  </a:lnTo>
                  <a:lnTo>
                    <a:pt x="348" y="340"/>
                  </a:lnTo>
                  <a:lnTo>
                    <a:pt x="348" y="340"/>
                  </a:lnTo>
                  <a:lnTo>
                    <a:pt x="342" y="335"/>
                  </a:lnTo>
                  <a:lnTo>
                    <a:pt x="339" y="330"/>
                  </a:lnTo>
                  <a:lnTo>
                    <a:pt x="338" y="325"/>
                  </a:lnTo>
                  <a:lnTo>
                    <a:pt x="337" y="318"/>
                  </a:lnTo>
                  <a:lnTo>
                    <a:pt x="337" y="318"/>
                  </a:lnTo>
                  <a:lnTo>
                    <a:pt x="336" y="304"/>
                  </a:lnTo>
                  <a:lnTo>
                    <a:pt x="333" y="290"/>
                  </a:lnTo>
                  <a:lnTo>
                    <a:pt x="326" y="276"/>
                  </a:lnTo>
                  <a:lnTo>
                    <a:pt x="319" y="262"/>
                  </a:lnTo>
                  <a:lnTo>
                    <a:pt x="319" y="262"/>
                  </a:lnTo>
                  <a:lnTo>
                    <a:pt x="309" y="252"/>
                  </a:lnTo>
                  <a:lnTo>
                    <a:pt x="299" y="243"/>
                  </a:lnTo>
                  <a:lnTo>
                    <a:pt x="288" y="237"/>
                  </a:lnTo>
                  <a:lnTo>
                    <a:pt x="275" y="230"/>
                  </a:lnTo>
                  <a:lnTo>
                    <a:pt x="275" y="230"/>
                  </a:lnTo>
                  <a:lnTo>
                    <a:pt x="264" y="227"/>
                  </a:lnTo>
                  <a:lnTo>
                    <a:pt x="252" y="225"/>
                  </a:lnTo>
                  <a:lnTo>
                    <a:pt x="240" y="224"/>
                  </a:lnTo>
                  <a:lnTo>
                    <a:pt x="229" y="224"/>
                  </a:lnTo>
                  <a:lnTo>
                    <a:pt x="217" y="226"/>
                  </a:lnTo>
                  <a:lnTo>
                    <a:pt x="205" y="229"/>
                  </a:lnTo>
                  <a:lnTo>
                    <a:pt x="193" y="233"/>
                  </a:lnTo>
                  <a:lnTo>
                    <a:pt x="182" y="240"/>
                  </a:lnTo>
                  <a:lnTo>
                    <a:pt x="182" y="240"/>
                  </a:lnTo>
                  <a:lnTo>
                    <a:pt x="171" y="248"/>
                  </a:lnTo>
                  <a:lnTo>
                    <a:pt x="161" y="258"/>
                  </a:lnTo>
                  <a:lnTo>
                    <a:pt x="152" y="269"/>
                  </a:lnTo>
                  <a:lnTo>
                    <a:pt x="146" y="281"/>
                  </a:lnTo>
                  <a:lnTo>
                    <a:pt x="146" y="281"/>
                  </a:lnTo>
                  <a:lnTo>
                    <a:pt x="143" y="289"/>
                  </a:lnTo>
                  <a:lnTo>
                    <a:pt x="141" y="299"/>
                  </a:lnTo>
                  <a:lnTo>
                    <a:pt x="138" y="309"/>
                  </a:lnTo>
                  <a:lnTo>
                    <a:pt x="138" y="318"/>
                  </a:lnTo>
                  <a:lnTo>
                    <a:pt x="138" y="318"/>
                  </a:lnTo>
                  <a:lnTo>
                    <a:pt x="138" y="329"/>
                  </a:lnTo>
                  <a:lnTo>
                    <a:pt x="141" y="339"/>
                  </a:lnTo>
                  <a:lnTo>
                    <a:pt x="143" y="348"/>
                  </a:lnTo>
                  <a:lnTo>
                    <a:pt x="146" y="356"/>
                  </a:lnTo>
                  <a:lnTo>
                    <a:pt x="146" y="356"/>
                  </a:lnTo>
                  <a:lnTo>
                    <a:pt x="151" y="367"/>
                  </a:lnTo>
                  <a:lnTo>
                    <a:pt x="157" y="377"/>
                  </a:lnTo>
                  <a:lnTo>
                    <a:pt x="163" y="388"/>
                  </a:lnTo>
                  <a:lnTo>
                    <a:pt x="172" y="398"/>
                  </a:lnTo>
                  <a:lnTo>
                    <a:pt x="172" y="398"/>
                  </a:lnTo>
                  <a:lnTo>
                    <a:pt x="179" y="407"/>
                  </a:lnTo>
                  <a:lnTo>
                    <a:pt x="188" y="417"/>
                  </a:lnTo>
                  <a:lnTo>
                    <a:pt x="208" y="437"/>
                  </a:lnTo>
                  <a:lnTo>
                    <a:pt x="208" y="437"/>
                  </a:lnTo>
                  <a:lnTo>
                    <a:pt x="233" y="459"/>
                  </a:lnTo>
                  <a:lnTo>
                    <a:pt x="264" y="485"/>
                  </a:lnTo>
                  <a:lnTo>
                    <a:pt x="264" y="485"/>
                  </a:lnTo>
                  <a:lnTo>
                    <a:pt x="294" y="508"/>
                  </a:lnTo>
                  <a:lnTo>
                    <a:pt x="294" y="508"/>
                  </a:lnTo>
                  <a:lnTo>
                    <a:pt x="310" y="521"/>
                  </a:lnTo>
                  <a:lnTo>
                    <a:pt x="326" y="537"/>
                  </a:lnTo>
                  <a:lnTo>
                    <a:pt x="326" y="537"/>
                  </a:lnTo>
                  <a:lnTo>
                    <a:pt x="341" y="551"/>
                  </a:lnTo>
                  <a:lnTo>
                    <a:pt x="354" y="566"/>
                  </a:lnTo>
                  <a:lnTo>
                    <a:pt x="354" y="566"/>
                  </a:lnTo>
                  <a:lnTo>
                    <a:pt x="376" y="593"/>
                  </a:lnTo>
                  <a:lnTo>
                    <a:pt x="376" y="593"/>
                  </a:lnTo>
                  <a:lnTo>
                    <a:pt x="383" y="604"/>
                  </a:lnTo>
                  <a:lnTo>
                    <a:pt x="390" y="614"/>
                  </a:lnTo>
                  <a:lnTo>
                    <a:pt x="395" y="625"/>
                  </a:lnTo>
                  <a:lnTo>
                    <a:pt x="399" y="636"/>
                  </a:lnTo>
                  <a:lnTo>
                    <a:pt x="399" y="636"/>
                  </a:lnTo>
                  <a:lnTo>
                    <a:pt x="406" y="652"/>
                  </a:lnTo>
                  <a:lnTo>
                    <a:pt x="410" y="667"/>
                  </a:lnTo>
                  <a:lnTo>
                    <a:pt x="412" y="683"/>
                  </a:lnTo>
                  <a:lnTo>
                    <a:pt x="413" y="698"/>
                  </a:lnTo>
                  <a:lnTo>
                    <a:pt x="413" y="698"/>
                  </a:lnTo>
                  <a:lnTo>
                    <a:pt x="412" y="710"/>
                  </a:lnTo>
                  <a:lnTo>
                    <a:pt x="411" y="722"/>
                  </a:lnTo>
                  <a:lnTo>
                    <a:pt x="409" y="732"/>
                  </a:lnTo>
                  <a:lnTo>
                    <a:pt x="406" y="744"/>
                  </a:lnTo>
                  <a:lnTo>
                    <a:pt x="401" y="755"/>
                  </a:lnTo>
                  <a:lnTo>
                    <a:pt x="396" y="766"/>
                  </a:lnTo>
                  <a:lnTo>
                    <a:pt x="390" y="776"/>
                  </a:lnTo>
                  <a:lnTo>
                    <a:pt x="383" y="786"/>
                  </a:lnTo>
                  <a:lnTo>
                    <a:pt x="383" y="786"/>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15" name="组合 14"/>
          <p:cNvGrpSpPr/>
          <p:nvPr/>
        </p:nvGrpSpPr>
        <p:grpSpPr>
          <a:xfrm>
            <a:off x="6568486" y="4905819"/>
            <a:ext cx="869714" cy="869714"/>
            <a:chOff x="6568486" y="4905819"/>
            <a:chExt cx="869714" cy="869714"/>
          </a:xfrm>
        </p:grpSpPr>
        <p:sp>
          <p:nvSpPr>
            <p:cNvPr id="16" name="椭圆 15"/>
            <p:cNvSpPr/>
            <p:nvPr/>
          </p:nvSpPr>
          <p:spPr>
            <a:xfrm>
              <a:off x="6568486" y="4905819"/>
              <a:ext cx="869714" cy="86971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17" name="Freeform 75"/>
            <p:cNvSpPr>
              <a:spLocks noEditPoints="1"/>
            </p:cNvSpPr>
            <p:nvPr/>
          </p:nvSpPr>
          <p:spPr bwMode="auto">
            <a:xfrm>
              <a:off x="6843005" y="5199331"/>
              <a:ext cx="322263" cy="282575"/>
            </a:xfrm>
            <a:custGeom>
              <a:avLst/>
              <a:gdLst>
                <a:gd name="T0" fmla="*/ 918 w 1018"/>
                <a:gd name="T1" fmla="*/ 194 h 891"/>
                <a:gd name="T2" fmla="*/ 888 w 1018"/>
                <a:gd name="T3" fmla="*/ 149 h 891"/>
                <a:gd name="T4" fmla="*/ 837 w 1018"/>
                <a:gd name="T5" fmla="*/ 128 h 891"/>
                <a:gd name="T6" fmla="*/ 427 w 1018"/>
                <a:gd name="T7" fmla="*/ 122 h 891"/>
                <a:gd name="T8" fmla="*/ 414 w 1018"/>
                <a:gd name="T9" fmla="*/ 96 h 891"/>
                <a:gd name="T10" fmla="*/ 397 w 1018"/>
                <a:gd name="T11" fmla="*/ 42 h 891"/>
                <a:gd name="T12" fmla="*/ 356 w 1018"/>
                <a:gd name="T13" fmla="*/ 8 h 891"/>
                <a:gd name="T14" fmla="*/ 191 w 1018"/>
                <a:gd name="T15" fmla="*/ 0 h 891"/>
                <a:gd name="T16" fmla="*/ 138 w 1018"/>
                <a:gd name="T17" fmla="*/ 16 h 891"/>
                <a:gd name="T18" fmla="*/ 103 w 1018"/>
                <a:gd name="T19" fmla="*/ 58 h 891"/>
                <a:gd name="T20" fmla="*/ 96 w 1018"/>
                <a:gd name="T21" fmla="*/ 255 h 891"/>
                <a:gd name="T22" fmla="*/ 42 w 1018"/>
                <a:gd name="T23" fmla="*/ 271 h 891"/>
                <a:gd name="T24" fmla="*/ 8 w 1018"/>
                <a:gd name="T25" fmla="*/ 312 h 891"/>
                <a:gd name="T26" fmla="*/ 64 w 1018"/>
                <a:gd name="T27" fmla="*/ 795 h 891"/>
                <a:gd name="T28" fmla="*/ 80 w 1018"/>
                <a:gd name="T29" fmla="*/ 849 h 891"/>
                <a:gd name="T30" fmla="*/ 122 w 1018"/>
                <a:gd name="T31" fmla="*/ 883 h 891"/>
                <a:gd name="T32" fmla="*/ 859 w 1018"/>
                <a:gd name="T33" fmla="*/ 891 h 891"/>
                <a:gd name="T34" fmla="*/ 912 w 1018"/>
                <a:gd name="T35" fmla="*/ 875 h 891"/>
                <a:gd name="T36" fmla="*/ 947 w 1018"/>
                <a:gd name="T37" fmla="*/ 832 h 891"/>
                <a:gd name="T38" fmla="*/ 1018 w 1018"/>
                <a:gd name="T39" fmla="*/ 350 h 891"/>
                <a:gd name="T40" fmla="*/ 1001 w 1018"/>
                <a:gd name="T41" fmla="*/ 296 h 891"/>
                <a:gd name="T42" fmla="*/ 960 w 1018"/>
                <a:gd name="T43" fmla="*/ 262 h 891"/>
                <a:gd name="T44" fmla="*/ 159 w 1018"/>
                <a:gd name="T45" fmla="*/ 96 h 891"/>
                <a:gd name="T46" fmla="*/ 173 w 1018"/>
                <a:gd name="T47" fmla="*/ 69 h 891"/>
                <a:gd name="T48" fmla="*/ 324 w 1018"/>
                <a:gd name="T49" fmla="*/ 65 h 891"/>
                <a:gd name="T50" fmla="*/ 349 w 1018"/>
                <a:gd name="T51" fmla="*/ 89 h 891"/>
                <a:gd name="T52" fmla="*/ 358 w 1018"/>
                <a:gd name="T53" fmla="*/ 132 h 891"/>
                <a:gd name="T54" fmla="*/ 392 w 1018"/>
                <a:gd name="T55" fmla="*/ 174 h 891"/>
                <a:gd name="T56" fmla="*/ 446 w 1018"/>
                <a:gd name="T57" fmla="*/ 191 h 891"/>
                <a:gd name="T58" fmla="*/ 849 w 1018"/>
                <a:gd name="T59" fmla="*/ 200 h 891"/>
                <a:gd name="T60" fmla="*/ 159 w 1018"/>
                <a:gd name="T61" fmla="*/ 255 h 891"/>
                <a:gd name="T62" fmla="*/ 886 w 1018"/>
                <a:gd name="T63" fmla="*/ 812 h 891"/>
                <a:gd name="T64" fmla="*/ 159 w 1018"/>
                <a:gd name="T65" fmla="*/ 826 h 891"/>
                <a:gd name="T66" fmla="*/ 132 w 1018"/>
                <a:gd name="T67" fmla="*/ 812 h 891"/>
                <a:gd name="T68" fmla="*/ 65 w 1018"/>
                <a:gd name="T69" fmla="*/ 344 h 891"/>
                <a:gd name="T70" fmla="*/ 89 w 1018"/>
                <a:gd name="T71" fmla="*/ 319 h 891"/>
                <a:gd name="T72" fmla="*/ 940 w 1018"/>
                <a:gd name="T73" fmla="*/ 323 h 891"/>
                <a:gd name="T74" fmla="*/ 891 w 1018"/>
                <a:gd name="T75" fmla="*/ 795 h 891"/>
                <a:gd name="T76" fmla="*/ 203 w 1018"/>
                <a:gd name="T77" fmla="*/ 385 h 891"/>
                <a:gd name="T78" fmla="*/ 170 w 1018"/>
                <a:gd name="T79" fmla="*/ 407 h 891"/>
                <a:gd name="T80" fmla="*/ 153 w 1018"/>
                <a:gd name="T81" fmla="*/ 451 h 891"/>
                <a:gd name="T82" fmla="*/ 170 w 1018"/>
                <a:gd name="T83" fmla="*/ 578 h 891"/>
                <a:gd name="T84" fmla="*/ 221 w 1018"/>
                <a:gd name="T85" fmla="*/ 632 h 891"/>
                <a:gd name="T86" fmla="*/ 469 w 1018"/>
                <a:gd name="T87" fmla="*/ 635 h 891"/>
                <a:gd name="T88" fmla="*/ 512 w 1018"/>
                <a:gd name="T89" fmla="*/ 618 h 891"/>
                <a:gd name="T90" fmla="*/ 537 w 1018"/>
                <a:gd name="T91" fmla="*/ 581 h 891"/>
                <a:gd name="T92" fmla="*/ 540 w 1018"/>
                <a:gd name="T93" fmla="*/ 453 h 891"/>
                <a:gd name="T94" fmla="*/ 523 w 1018"/>
                <a:gd name="T95" fmla="*/ 410 h 891"/>
                <a:gd name="T96" fmla="*/ 485 w 1018"/>
                <a:gd name="T97" fmla="*/ 385 h 891"/>
                <a:gd name="T98" fmla="*/ 477 w 1018"/>
                <a:gd name="T99" fmla="*/ 557 h 891"/>
                <a:gd name="T100" fmla="*/ 462 w 1018"/>
                <a:gd name="T101" fmla="*/ 572 h 891"/>
                <a:gd name="T102" fmla="*/ 229 w 1018"/>
                <a:gd name="T103" fmla="*/ 554 h 891"/>
                <a:gd name="T104" fmla="*/ 223 w 1018"/>
                <a:gd name="T105" fmla="*/ 447 h 891"/>
                <a:gd name="T106" fmla="*/ 473 w 1018"/>
                <a:gd name="T107" fmla="*/ 45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18" h="891">
                  <a:moveTo>
                    <a:pt x="922" y="255"/>
                  </a:moveTo>
                  <a:lnTo>
                    <a:pt x="922" y="222"/>
                  </a:lnTo>
                  <a:lnTo>
                    <a:pt x="922" y="222"/>
                  </a:lnTo>
                  <a:lnTo>
                    <a:pt x="922" y="213"/>
                  </a:lnTo>
                  <a:lnTo>
                    <a:pt x="921" y="203"/>
                  </a:lnTo>
                  <a:lnTo>
                    <a:pt x="918" y="194"/>
                  </a:lnTo>
                  <a:lnTo>
                    <a:pt x="915" y="186"/>
                  </a:lnTo>
                  <a:lnTo>
                    <a:pt x="911" y="177"/>
                  </a:lnTo>
                  <a:lnTo>
                    <a:pt x="906" y="170"/>
                  </a:lnTo>
                  <a:lnTo>
                    <a:pt x="901" y="162"/>
                  </a:lnTo>
                  <a:lnTo>
                    <a:pt x="894" y="155"/>
                  </a:lnTo>
                  <a:lnTo>
                    <a:pt x="888" y="149"/>
                  </a:lnTo>
                  <a:lnTo>
                    <a:pt x="880" y="144"/>
                  </a:lnTo>
                  <a:lnTo>
                    <a:pt x="873" y="139"/>
                  </a:lnTo>
                  <a:lnTo>
                    <a:pt x="864" y="134"/>
                  </a:lnTo>
                  <a:lnTo>
                    <a:pt x="856" y="131"/>
                  </a:lnTo>
                  <a:lnTo>
                    <a:pt x="846" y="129"/>
                  </a:lnTo>
                  <a:lnTo>
                    <a:pt x="837" y="128"/>
                  </a:lnTo>
                  <a:lnTo>
                    <a:pt x="828" y="127"/>
                  </a:lnTo>
                  <a:lnTo>
                    <a:pt x="446" y="127"/>
                  </a:lnTo>
                  <a:lnTo>
                    <a:pt x="446" y="127"/>
                  </a:lnTo>
                  <a:lnTo>
                    <a:pt x="439" y="127"/>
                  </a:lnTo>
                  <a:lnTo>
                    <a:pt x="433" y="125"/>
                  </a:lnTo>
                  <a:lnTo>
                    <a:pt x="427" y="122"/>
                  </a:lnTo>
                  <a:lnTo>
                    <a:pt x="423" y="118"/>
                  </a:lnTo>
                  <a:lnTo>
                    <a:pt x="419" y="113"/>
                  </a:lnTo>
                  <a:lnTo>
                    <a:pt x="417" y="108"/>
                  </a:lnTo>
                  <a:lnTo>
                    <a:pt x="415" y="102"/>
                  </a:lnTo>
                  <a:lnTo>
                    <a:pt x="414" y="96"/>
                  </a:lnTo>
                  <a:lnTo>
                    <a:pt x="414" y="96"/>
                  </a:lnTo>
                  <a:lnTo>
                    <a:pt x="414" y="86"/>
                  </a:lnTo>
                  <a:lnTo>
                    <a:pt x="411" y="76"/>
                  </a:lnTo>
                  <a:lnTo>
                    <a:pt x="409" y="67"/>
                  </a:lnTo>
                  <a:lnTo>
                    <a:pt x="406" y="58"/>
                  </a:lnTo>
                  <a:lnTo>
                    <a:pt x="402" y="50"/>
                  </a:lnTo>
                  <a:lnTo>
                    <a:pt x="397" y="42"/>
                  </a:lnTo>
                  <a:lnTo>
                    <a:pt x="392" y="35"/>
                  </a:lnTo>
                  <a:lnTo>
                    <a:pt x="386" y="28"/>
                  </a:lnTo>
                  <a:lnTo>
                    <a:pt x="379" y="22"/>
                  </a:lnTo>
                  <a:lnTo>
                    <a:pt x="372" y="16"/>
                  </a:lnTo>
                  <a:lnTo>
                    <a:pt x="364" y="12"/>
                  </a:lnTo>
                  <a:lnTo>
                    <a:pt x="356" y="8"/>
                  </a:lnTo>
                  <a:lnTo>
                    <a:pt x="347" y="5"/>
                  </a:lnTo>
                  <a:lnTo>
                    <a:pt x="337" y="2"/>
                  </a:lnTo>
                  <a:lnTo>
                    <a:pt x="328" y="0"/>
                  </a:lnTo>
                  <a:lnTo>
                    <a:pt x="318" y="0"/>
                  </a:lnTo>
                  <a:lnTo>
                    <a:pt x="191" y="0"/>
                  </a:lnTo>
                  <a:lnTo>
                    <a:pt x="191" y="0"/>
                  </a:lnTo>
                  <a:lnTo>
                    <a:pt x="182" y="0"/>
                  </a:lnTo>
                  <a:lnTo>
                    <a:pt x="172" y="2"/>
                  </a:lnTo>
                  <a:lnTo>
                    <a:pt x="162" y="5"/>
                  </a:lnTo>
                  <a:lnTo>
                    <a:pt x="154" y="8"/>
                  </a:lnTo>
                  <a:lnTo>
                    <a:pt x="145" y="12"/>
                  </a:lnTo>
                  <a:lnTo>
                    <a:pt x="138" y="16"/>
                  </a:lnTo>
                  <a:lnTo>
                    <a:pt x="130" y="22"/>
                  </a:lnTo>
                  <a:lnTo>
                    <a:pt x="124" y="28"/>
                  </a:lnTo>
                  <a:lnTo>
                    <a:pt x="117" y="35"/>
                  </a:lnTo>
                  <a:lnTo>
                    <a:pt x="112" y="42"/>
                  </a:lnTo>
                  <a:lnTo>
                    <a:pt x="108" y="50"/>
                  </a:lnTo>
                  <a:lnTo>
                    <a:pt x="103" y="58"/>
                  </a:lnTo>
                  <a:lnTo>
                    <a:pt x="100" y="67"/>
                  </a:lnTo>
                  <a:lnTo>
                    <a:pt x="98" y="76"/>
                  </a:lnTo>
                  <a:lnTo>
                    <a:pt x="96" y="86"/>
                  </a:lnTo>
                  <a:lnTo>
                    <a:pt x="96" y="96"/>
                  </a:lnTo>
                  <a:lnTo>
                    <a:pt x="96" y="255"/>
                  </a:lnTo>
                  <a:lnTo>
                    <a:pt x="96" y="255"/>
                  </a:lnTo>
                  <a:lnTo>
                    <a:pt x="86" y="255"/>
                  </a:lnTo>
                  <a:lnTo>
                    <a:pt x="77" y="257"/>
                  </a:lnTo>
                  <a:lnTo>
                    <a:pt x="67" y="259"/>
                  </a:lnTo>
                  <a:lnTo>
                    <a:pt x="58" y="262"/>
                  </a:lnTo>
                  <a:lnTo>
                    <a:pt x="50" y="266"/>
                  </a:lnTo>
                  <a:lnTo>
                    <a:pt x="42" y="271"/>
                  </a:lnTo>
                  <a:lnTo>
                    <a:pt x="35" y="276"/>
                  </a:lnTo>
                  <a:lnTo>
                    <a:pt x="28" y="282"/>
                  </a:lnTo>
                  <a:lnTo>
                    <a:pt x="22" y="289"/>
                  </a:lnTo>
                  <a:lnTo>
                    <a:pt x="17" y="296"/>
                  </a:lnTo>
                  <a:lnTo>
                    <a:pt x="12" y="304"/>
                  </a:lnTo>
                  <a:lnTo>
                    <a:pt x="8" y="312"/>
                  </a:lnTo>
                  <a:lnTo>
                    <a:pt x="5" y="321"/>
                  </a:lnTo>
                  <a:lnTo>
                    <a:pt x="3" y="331"/>
                  </a:lnTo>
                  <a:lnTo>
                    <a:pt x="0" y="340"/>
                  </a:lnTo>
                  <a:lnTo>
                    <a:pt x="0" y="350"/>
                  </a:lnTo>
                  <a:lnTo>
                    <a:pt x="64" y="795"/>
                  </a:lnTo>
                  <a:lnTo>
                    <a:pt x="64" y="795"/>
                  </a:lnTo>
                  <a:lnTo>
                    <a:pt x="65" y="805"/>
                  </a:lnTo>
                  <a:lnTo>
                    <a:pt x="66" y="815"/>
                  </a:lnTo>
                  <a:lnTo>
                    <a:pt x="68" y="823"/>
                  </a:lnTo>
                  <a:lnTo>
                    <a:pt x="71" y="832"/>
                  </a:lnTo>
                  <a:lnTo>
                    <a:pt x="76" y="840"/>
                  </a:lnTo>
                  <a:lnTo>
                    <a:pt x="80" y="849"/>
                  </a:lnTo>
                  <a:lnTo>
                    <a:pt x="85" y="855"/>
                  </a:lnTo>
                  <a:lnTo>
                    <a:pt x="92" y="863"/>
                  </a:lnTo>
                  <a:lnTo>
                    <a:pt x="99" y="868"/>
                  </a:lnTo>
                  <a:lnTo>
                    <a:pt x="106" y="875"/>
                  </a:lnTo>
                  <a:lnTo>
                    <a:pt x="114" y="879"/>
                  </a:lnTo>
                  <a:lnTo>
                    <a:pt x="122" y="883"/>
                  </a:lnTo>
                  <a:lnTo>
                    <a:pt x="131" y="887"/>
                  </a:lnTo>
                  <a:lnTo>
                    <a:pt x="140" y="889"/>
                  </a:lnTo>
                  <a:lnTo>
                    <a:pt x="150" y="890"/>
                  </a:lnTo>
                  <a:lnTo>
                    <a:pt x="159" y="891"/>
                  </a:lnTo>
                  <a:lnTo>
                    <a:pt x="859" y="891"/>
                  </a:lnTo>
                  <a:lnTo>
                    <a:pt x="859" y="891"/>
                  </a:lnTo>
                  <a:lnTo>
                    <a:pt x="868" y="890"/>
                  </a:lnTo>
                  <a:lnTo>
                    <a:pt x="878" y="889"/>
                  </a:lnTo>
                  <a:lnTo>
                    <a:pt x="888" y="887"/>
                  </a:lnTo>
                  <a:lnTo>
                    <a:pt x="896" y="883"/>
                  </a:lnTo>
                  <a:lnTo>
                    <a:pt x="905" y="879"/>
                  </a:lnTo>
                  <a:lnTo>
                    <a:pt x="912" y="875"/>
                  </a:lnTo>
                  <a:lnTo>
                    <a:pt x="920" y="868"/>
                  </a:lnTo>
                  <a:lnTo>
                    <a:pt x="926" y="863"/>
                  </a:lnTo>
                  <a:lnTo>
                    <a:pt x="933" y="855"/>
                  </a:lnTo>
                  <a:lnTo>
                    <a:pt x="938" y="849"/>
                  </a:lnTo>
                  <a:lnTo>
                    <a:pt x="942" y="840"/>
                  </a:lnTo>
                  <a:lnTo>
                    <a:pt x="947" y="832"/>
                  </a:lnTo>
                  <a:lnTo>
                    <a:pt x="950" y="823"/>
                  </a:lnTo>
                  <a:lnTo>
                    <a:pt x="952" y="815"/>
                  </a:lnTo>
                  <a:lnTo>
                    <a:pt x="954" y="805"/>
                  </a:lnTo>
                  <a:lnTo>
                    <a:pt x="954" y="795"/>
                  </a:lnTo>
                  <a:lnTo>
                    <a:pt x="1018" y="350"/>
                  </a:lnTo>
                  <a:lnTo>
                    <a:pt x="1018" y="350"/>
                  </a:lnTo>
                  <a:lnTo>
                    <a:pt x="1018" y="340"/>
                  </a:lnTo>
                  <a:lnTo>
                    <a:pt x="1017" y="331"/>
                  </a:lnTo>
                  <a:lnTo>
                    <a:pt x="1013" y="321"/>
                  </a:lnTo>
                  <a:lnTo>
                    <a:pt x="1010" y="312"/>
                  </a:lnTo>
                  <a:lnTo>
                    <a:pt x="1007" y="304"/>
                  </a:lnTo>
                  <a:lnTo>
                    <a:pt x="1001" y="296"/>
                  </a:lnTo>
                  <a:lnTo>
                    <a:pt x="996" y="289"/>
                  </a:lnTo>
                  <a:lnTo>
                    <a:pt x="990" y="282"/>
                  </a:lnTo>
                  <a:lnTo>
                    <a:pt x="983" y="276"/>
                  </a:lnTo>
                  <a:lnTo>
                    <a:pt x="976" y="271"/>
                  </a:lnTo>
                  <a:lnTo>
                    <a:pt x="968" y="266"/>
                  </a:lnTo>
                  <a:lnTo>
                    <a:pt x="960" y="262"/>
                  </a:lnTo>
                  <a:lnTo>
                    <a:pt x="951" y="259"/>
                  </a:lnTo>
                  <a:lnTo>
                    <a:pt x="941" y="257"/>
                  </a:lnTo>
                  <a:lnTo>
                    <a:pt x="933" y="255"/>
                  </a:lnTo>
                  <a:lnTo>
                    <a:pt x="922" y="255"/>
                  </a:lnTo>
                  <a:lnTo>
                    <a:pt x="922" y="255"/>
                  </a:lnTo>
                  <a:close/>
                  <a:moveTo>
                    <a:pt x="159" y="96"/>
                  </a:moveTo>
                  <a:lnTo>
                    <a:pt x="159" y="96"/>
                  </a:lnTo>
                  <a:lnTo>
                    <a:pt x="160" y="89"/>
                  </a:lnTo>
                  <a:lnTo>
                    <a:pt x="161" y="83"/>
                  </a:lnTo>
                  <a:lnTo>
                    <a:pt x="165" y="78"/>
                  </a:lnTo>
                  <a:lnTo>
                    <a:pt x="169" y="73"/>
                  </a:lnTo>
                  <a:lnTo>
                    <a:pt x="173" y="69"/>
                  </a:lnTo>
                  <a:lnTo>
                    <a:pt x="179" y="66"/>
                  </a:lnTo>
                  <a:lnTo>
                    <a:pt x="185" y="65"/>
                  </a:lnTo>
                  <a:lnTo>
                    <a:pt x="191" y="64"/>
                  </a:lnTo>
                  <a:lnTo>
                    <a:pt x="318" y="64"/>
                  </a:lnTo>
                  <a:lnTo>
                    <a:pt x="318" y="64"/>
                  </a:lnTo>
                  <a:lnTo>
                    <a:pt x="324" y="65"/>
                  </a:lnTo>
                  <a:lnTo>
                    <a:pt x="331" y="66"/>
                  </a:lnTo>
                  <a:lnTo>
                    <a:pt x="336" y="69"/>
                  </a:lnTo>
                  <a:lnTo>
                    <a:pt x="341" y="73"/>
                  </a:lnTo>
                  <a:lnTo>
                    <a:pt x="345" y="78"/>
                  </a:lnTo>
                  <a:lnTo>
                    <a:pt x="348" y="83"/>
                  </a:lnTo>
                  <a:lnTo>
                    <a:pt x="349" y="89"/>
                  </a:lnTo>
                  <a:lnTo>
                    <a:pt x="350" y="96"/>
                  </a:lnTo>
                  <a:lnTo>
                    <a:pt x="350" y="96"/>
                  </a:lnTo>
                  <a:lnTo>
                    <a:pt x="350" y="105"/>
                  </a:lnTo>
                  <a:lnTo>
                    <a:pt x="352" y="115"/>
                  </a:lnTo>
                  <a:lnTo>
                    <a:pt x="354" y="124"/>
                  </a:lnTo>
                  <a:lnTo>
                    <a:pt x="358" y="132"/>
                  </a:lnTo>
                  <a:lnTo>
                    <a:pt x="362" y="141"/>
                  </a:lnTo>
                  <a:lnTo>
                    <a:pt x="366" y="148"/>
                  </a:lnTo>
                  <a:lnTo>
                    <a:pt x="372" y="156"/>
                  </a:lnTo>
                  <a:lnTo>
                    <a:pt x="378" y="163"/>
                  </a:lnTo>
                  <a:lnTo>
                    <a:pt x="385" y="169"/>
                  </a:lnTo>
                  <a:lnTo>
                    <a:pt x="392" y="174"/>
                  </a:lnTo>
                  <a:lnTo>
                    <a:pt x="400" y="179"/>
                  </a:lnTo>
                  <a:lnTo>
                    <a:pt x="408" y="184"/>
                  </a:lnTo>
                  <a:lnTo>
                    <a:pt x="417" y="187"/>
                  </a:lnTo>
                  <a:lnTo>
                    <a:pt x="426" y="189"/>
                  </a:lnTo>
                  <a:lnTo>
                    <a:pt x="436" y="190"/>
                  </a:lnTo>
                  <a:lnTo>
                    <a:pt x="446" y="191"/>
                  </a:lnTo>
                  <a:lnTo>
                    <a:pt x="828" y="191"/>
                  </a:lnTo>
                  <a:lnTo>
                    <a:pt x="828" y="191"/>
                  </a:lnTo>
                  <a:lnTo>
                    <a:pt x="833" y="191"/>
                  </a:lnTo>
                  <a:lnTo>
                    <a:pt x="839" y="193"/>
                  </a:lnTo>
                  <a:lnTo>
                    <a:pt x="845" y="197"/>
                  </a:lnTo>
                  <a:lnTo>
                    <a:pt x="849" y="200"/>
                  </a:lnTo>
                  <a:lnTo>
                    <a:pt x="853" y="205"/>
                  </a:lnTo>
                  <a:lnTo>
                    <a:pt x="857" y="211"/>
                  </a:lnTo>
                  <a:lnTo>
                    <a:pt x="859" y="216"/>
                  </a:lnTo>
                  <a:lnTo>
                    <a:pt x="859" y="222"/>
                  </a:lnTo>
                  <a:lnTo>
                    <a:pt x="859" y="255"/>
                  </a:lnTo>
                  <a:lnTo>
                    <a:pt x="159" y="255"/>
                  </a:lnTo>
                  <a:lnTo>
                    <a:pt x="159" y="96"/>
                  </a:lnTo>
                  <a:close/>
                  <a:moveTo>
                    <a:pt x="891" y="795"/>
                  </a:moveTo>
                  <a:lnTo>
                    <a:pt x="891" y="795"/>
                  </a:lnTo>
                  <a:lnTo>
                    <a:pt x="890" y="802"/>
                  </a:lnTo>
                  <a:lnTo>
                    <a:pt x="888" y="807"/>
                  </a:lnTo>
                  <a:lnTo>
                    <a:pt x="886" y="812"/>
                  </a:lnTo>
                  <a:lnTo>
                    <a:pt x="881" y="818"/>
                  </a:lnTo>
                  <a:lnTo>
                    <a:pt x="877" y="821"/>
                  </a:lnTo>
                  <a:lnTo>
                    <a:pt x="872" y="824"/>
                  </a:lnTo>
                  <a:lnTo>
                    <a:pt x="865" y="826"/>
                  </a:lnTo>
                  <a:lnTo>
                    <a:pt x="859" y="826"/>
                  </a:lnTo>
                  <a:lnTo>
                    <a:pt x="159" y="826"/>
                  </a:lnTo>
                  <a:lnTo>
                    <a:pt x="159" y="826"/>
                  </a:lnTo>
                  <a:lnTo>
                    <a:pt x="153" y="826"/>
                  </a:lnTo>
                  <a:lnTo>
                    <a:pt x="147" y="824"/>
                  </a:lnTo>
                  <a:lnTo>
                    <a:pt x="141" y="821"/>
                  </a:lnTo>
                  <a:lnTo>
                    <a:pt x="137" y="818"/>
                  </a:lnTo>
                  <a:lnTo>
                    <a:pt x="132" y="812"/>
                  </a:lnTo>
                  <a:lnTo>
                    <a:pt x="130" y="807"/>
                  </a:lnTo>
                  <a:lnTo>
                    <a:pt x="128" y="802"/>
                  </a:lnTo>
                  <a:lnTo>
                    <a:pt x="127" y="795"/>
                  </a:lnTo>
                  <a:lnTo>
                    <a:pt x="64" y="350"/>
                  </a:lnTo>
                  <a:lnTo>
                    <a:pt x="64" y="350"/>
                  </a:lnTo>
                  <a:lnTo>
                    <a:pt x="65" y="344"/>
                  </a:lnTo>
                  <a:lnTo>
                    <a:pt x="66" y="337"/>
                  </a:lnTo>
                  <a:lnTo>
                    <a:pt x="69" y="332"/>
                  </a:lnTo>
                  <a:lnTo>
                    <a:pt x="73" y="328"/>
                  </a:lnTo>
                  <a:lnTo>
                    <a:pt x="78" y="323"/>
                  </a:lnTo>
                  <a:lnTo>
                    <a:pt x="83" y="321"/>
                  </a:lnTo>
                  <a:lnTo>
                    <a:pt x="89" y="319"/>
                  </a:lnTo>
                  <a:lnTo>
                    <a:pt x="96" y="318"/>
                  </a:lnTo>
                  <a:lnTo>
                    <a:pt x="922" y="318"/>
                  </a:lnTo>
                  <a:lnTo>
                    <a:pt x="922" y="318"/>
                  </a:lnTo>
                  <a:lnTo>
                    <a:pt x="929" y="319"/>
                  </a:lnTo>
                  <a:lnTo>
                    <a:pt x="935" y="321"/>
                  </a:lnTo>
                  <a:lnTo>
                    <a:pt x="940" y="323"/>
                  </a:lnTo>
                  <a:lnTo>
                    <a:pt x="945" y="328"/>
                  </a:lnTo>
                  <a:lnTo>
                    <a:pt x="949" y="332"/>
                  </a:lnTo>
                  <a:lnTo>
                    <a:pt x="952" y="337"/>
                  </a:lnTo>
                  <a:lnTo>
                    <a:pt x="953" y="344"/>
                  </a:lnTo>
                  <a:lnTo>
                    <a:pt x="954" y="350"/>
                  </a:lnTo>
                  <a:lnTo>
                    <a:pt x="891" y="795"/>
                  </a:lnTo>
                  <a:close/>
                  <a:moveTo>
                    <a:pt x="462" y="381"/>
                  </a:moveTo>
                  <a:lnTo>
                    <a:pt x="228" y="381"/>
                  </a:lnTo>
                  <a:lnTo>
                    <a:pt x="228" y="381"/>
                  </a:lnTo>
                  <a:lnTo>
                    <a:pt x="219" y="382"/>
                  </a:lnTo>
                  <a:lnTo>
                    <a:pt x="211" y="383"/>
                  </a:lnTo>
                  <a:lnTo>
                    <a:pt x="203" y="385"/>
                  </a:lnTo>
                  <a:lnTo>
                    <a:pt x="196" y="389"/>
                  </a:lnTo>
                  <a:lnTo>
                    <a:pt x="189" y="392"/>
                  </a:lnTo>
                  <a:lnTo>
                    <a:pt x="183" y="396"/>
                  </a:lnTo>
                  <a:lnTo>
                    <a:pt x="176" y="402"/>
                  </a:lnTo>
                  <a:lnTo>
                    <a:pt x="170" y="407"/>
                  </a:lnTo>
                  <a:lnTo>
                    <a:pt x="170" y="407"/>
                  </a:lnTo>
                  <a:lnTo>
                    <a:pt x="166" y="413"/>
                  </a:lnTo>
                  <a:lnTo>
                    <a:pt x="161" y="421"/>
                  </a:lnTo>
                  <a:lnTo>
                    <a:pt x="158" y="428"/>
                  </a:lnTo>
                  <a:lnTo>
                    <a:pt x="155" y="436"/>
                  </a:lnTo>
                  <a:lnTo>
                    <a:pt x="154" y="443"/>
                  </a:lnTo>
                  <a:lnTo>
                    <a:pt x="153" y="451"/>
                  </a:lnTo>
                  <a:lnTo>
                    <a:pt x="153" y="459"/>
                  </a:lnTo>
                  <a:lnTo>
                    <a:pt x="153" y="468"/>
                  </a:lnTo>
                  <a:lnTo>
                    <a:pt x="167" y="564"/>
                  </a:lnTo>
                  <a:lnTo>
                    <a:pt x="167" y="564"/>
                  </a:lnTo>
                  <a:lnTo>
                    <a:pt x="168" y="571"/>
                  </a:lnTo>
                  <a:lnTo>
                    <a:pt x="170" y="578"/>
                  </a:lnTo>
                  <a:lnTo>
                    <a:pt x="175" y="591"/>
                  </a:lnTo>
                  <a:lnTo>
                    <a:pt x="183" y="603"/>
                  </a:lnTo>
                  <a:lnTo>
                    <a:pt x="192" y="614"/>
                  </a:lnTo>
                  <a:lnTo>
                    <a:pt x="203" y="623"/>
                  </a:lnTo>
                  <a:lnTo>
                    <a:pt x="215" y="630"/>
                  </a:lnTo>
                  <a:lnTo>
                    <a:pt x="221" y="632"/>
                  </a:lnTo>
                  <a:lnTo>
                    <a:pt x="228" y="634"/>
                  </a:lnTo>
                  <a:lnTo>
                    <a:pt x="234" y="635"/>
                  </a:lnTo>
                  <a:lnTo>
                    <a:pt x="241" y="635"/>
                  </a:lnTo>
                  <a:lnTo>
                    <a:pt x="462" y="637"/>
                  </a:lnTo>
                  <a:lnTo>
                    <a:pt x="462" y="637"/>
                  </a:lnTo>
                  <a:lnTo>
                    <a:pt x="469" y="635"/>
                  </a:lnTo>
                  <a:lnTo>
                    <a:pt x="478" y="634"/>
                  </a:lnTo>
                  <a:lnTo>
                    <a:pt x="485" y="632"/>
                  </a:lnTo>
                  <a:lnTo>
                    <a:pt x="492" y="630"/>
                  </a:lnTo>
                  <a:lnTo>
                    <a:pt x="499" y="627"/>
                  </a:lnTo>
                  <a:lnTo>
                    <a:pt x="506" y="623"/>
                  </a:lnTo>
                  <a:lnTo>
                    <a:pt x="512" y="618"/>
                  </a:lnTo>
                  <a:lnTo>
                    <a:pt x="518" y="613"/>
                  </a:lnTo>
                  <a:lnTo>
                    <a:pt x="523" y="608"/>
                  </a:lnTo>
                  <a:lnTo>
                    <a:pt x="527" y="601"/>
                  </a:lnTo>
                  <a:lnTo>
                    <a:pt x="532" y="595"/>
                  </a:lnTo>
                  <a:lnTo>
                    <a:pt x="535" y="587"/>
                  </a:lnTo>
                  <a:lnTo>
                    <a:pt x="537" y="581"/>
                  </a:lnTo>
                  <a:lnTo>
                    <a:pt x="539" y="572"/>
                  </a:lnTo>
                  <a:lnTo>
                    <a:pt x="540" y="565"/>
                  </a:lnTo>
                  <a:lnTo>
                    <a:pt x="541" y="557"/>
                  </a:lnTo>
                  <a:lnTo>
                    <a:pt x="541" y="462"/>
                  </a:lnTo>
                  <a:lnTo>
                    <a:pt x="541" y="462"/>
                  </a:lnTo>
                  <a:lnTo>
                    <a:pt x="540" y="453"/>
                  </a:lnTo>
                  <a:lnTo>
                    <a:pt x="539" y="446"/>
                  </a:lnTo>
                  <a:lnTo>
                    <a:pt x="537" y="438"/>
                  </a:lnTo>
                  <a:lnTo>
                    <a:pt x="535" y="431"/>
                  </a:lnTo>
                  <a:lnTo>
                    <a:pt x="532" y="423"/>
                  </a:lnTo>
                  <a:lnTo>
                    <a:pt x="527" y="417"/>
                  </a:lnTo>
                  <a:lnTo>
                    <a:pt x="523" y="410"/>
                  </a:lnTo>
                  <a:lnTo>
                    <a:pt x="518" y="405"/>
                  </a:lnTo>
                  <a:lnTo>
                    <a:pt x="512" y="399"/>
                  </a:lnTo>
                  <a:lnTo>
                    <a:pt x="506" y="395"/>
                  </a:lnTo>
                  <a:lnTo>
                    <a:pt x="499" y="391"/>
                  </a:lnTo>
                  <a:lnTo>
                    <a:pt x="492" y="388"/>
                  </a:lnTo>
                  <a:lnTo>
                    <a:pt x="485" y="385"/>
                  </a:lnTo>
                  <a:lnTo>
                    <a:pt x="478" y="383"/>
                  </a:lnTo>
                  <a:lnTo>
                    <a:pt x="469" y="382"/>
                  </a:lnTo>
                  <a:lnTo>
                    <a:pt x="462" y="381"/>
                  </a:lnTo>
                  <a:lnTo>
                    <a:pt x="462" y="381"/>
                  </a:lnTo>
                  <a:close/>
                  <a:moveTo>
                    <a:pt x="477" y="557"/>
                  </a:moveTo>
                  <a:lnTo>
                    <a:pt x="477" y="557"/>
                  </a:lnTo>
                  <a:lnTo>
                    <a:pt x="477" y="560"/>
                  </a:lnTo>
                  <a:lnTo>
                    <a:pt x="476" y="562"/>
                  </a:lnTo>
                  <a:lnTo>
                    <a:pt x="473" y="568"/>
                  </a:lnTo>
                  <a:lnTo>
                    <a:pt x="467" y="571"/>
                  </a:lnTo>
                  <a:lnTo>
                    <a:pt x="465" y="572"/>
                  </a:lnTo>
                  <a:lnTo>
                    <a:pt x="462" y="572"/>
                  </a:lnTo>
                  <a:lnTo>
                    <a:pt x="242" y="572"/>
                  </a:lnTo>
                  <a:lnTo>
                    <a:pt x="242" y="572"/>
                  </a:lnTo>
                  <a:lnTo>
                    <a:pt x="239" y="570"/>
                  </a:lnTo>
                  <a:lnTo>
                    <a:pt x="234" y="566"/>
                  </a:lnTo>
                  <a:lnTo>
                    <a:pt x="231" y="560"/>
                  </a:lnTo>
                  <a:lnTo>
                    <a:pt x="229" y="554"/>
                  </a:lnTo>
                  <a:lnTo>
                    <a:pt x="216" y="459"/>
                  </a:lnTo>
                  <a:lnTo>
                    <a:pt x="216" y="459"/>
                  </a:lnTo>
                  <a:lnTo>
                    <a:pt x="216" y="453"/>
                  </a:lnTo>
                  <a:lnTo>
                    <a:pt x="218" y="449"/>
                  </a:lnTo>
                  <a:lnTo>
                    <a:pt x="218" y="449"/>
                  </a:lnTo>
                  <a:lnTo>
                    <a:pt x="223" y="447"/>
                  </a:lnTo>
                  <a:lnTo>
                    <a:pt x="228" y="446"/>
                  </a:lnTo>
                  <a:lnTo>
                    <a:pt x="462" y="446"/>
                  </a:lnTo>
                  <a:lnTo>
                    <a:pt x="462" y="446"/>
                  </a:lnTo>
                  <a:lnTo>
                    <a:pt x="465" y="446"/>
                  </a:lnTo>
                  <a:lnTo>
                    <a:pt x="467" y="447"/>
                  </a:lnTo>
                  <a:lnTo>
                    <a:pt x="473" y="450"/>
                  </a:lnTo>
                  <a:lnTo>
                    <a:pt x="476" y="455"/>
                  </a:lnTo>
                  <a:lnTo>
                    <a:pt x="477" y="458"/>
                  </a:lnTo>
                  <a:lnTo>
                    <a:pt x="477" y="462"/>
                  </a:lnTo>
                  <a:lnTo>
                    <a:pt x="477" y="557"/>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18" name="组合 17"/>
          <p:cNvGrpSpPr/>
          <p:nvPr/>
        </p:nvGrpSpPr>
        <p:grpSpPr>
          <a:xfrm>
            <a:off x="4753800" y="4905819"/>
            <a:ext cx="869714" cy="869714"/>
            <a:chOff x="4753800" y="4905819"/>
            <a:chExt cx="869714" cy="869714"/>
          </a:xfrm>
        </p:grpSpPr>
        <p:sp>
          <p:nvSpPr>
            <p:cNvPr id="19" name="椭圆 18"/>
            <p:cNvSpPr/>
            <p:nvPr/>
          </p:nvSpPr>
          <p:spPr>
            <a:xfrm>
              <a:off x="4753800" y="4905819"/>
              <a:ext cx="869714" cy="86971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20" name="Freeform 32"/>
            <p:cNvSpPr>
              <a:spLocks noEditPoints="1"/>
            </p:cNvSpPr>
            <p:nvPr/>
          </p:nvSpPr>
          <p:spPr bwMode="auto">
            <a:xfrm>
              <a:off x="5027526" y="5269330"/>
              <a:ext cx="322263" cy="161925"/>
            </a:xfrm>
            <a:custGeom>
              <a:avLst/>
              <a:gdLst>
                <a:gd name="T0" fmla="*/ 891 w 1019"/>
                <a:gd name="T1" fmla="*/ 95 h 508"/>
                <a:gd name="T2" fmla="*/ 887 w 1019"/>
                <a:gd name="T3" fmla="*/ 67 h 508"/>
                <a:gd name="T4" fmla="*/ 875 w 1019"/>
                <a:gd name="T5" fmla="*/ 41 h 508"/>
                <a:gd name="T6" fmla="*/ 857 w 1019"/>
                <a:gd name="T7" fmla="*/ 22 h 508"/>
                <a:gd name="T8" fmla="*/ 833 w 1019"/>
                <a:gd name="T9" fmla="*/ 7 h 508"/>
                <a:gd name="T10" fmla="*/ 805 w 1019"/>
                <a:gd name="T11" fmla="*/ 1 h 508"/>
                <a:gd name="T12" fmla="*/ 96 w 1019"/>
                <a:gd name="T13" fmla="*/ 0 h 508"/>
                <a:gd name="T14" fmla="*/ 68 w 1019"/>
                <a:gd name="T15" fmla="*/ 4 h 508"/>
                <a:gd name="T16" fmla="*/ 42 w 1019"/>
                <a:gd name="T17" fmla="*/ 16 h 508"/>
                <a:gd name="T18" fmla="*/ 22 w 1019"/>
                <a:gd name="T19" fmla="*/ 35 h 508"/>
                <a:gd name="T20" fmla="*/ 8 w 1019"/>
                <a:gd name="T21" fmla="*/ 59 h 508"/>
                <a:gd name="T22" fmla="*/ 2 w 1019"/>
                <a:gd name="T23" fmla="*/ 85 h 508"/>
                <a:gd name="T24" fmla="*/ 0 w 1019"/>
                <a:gd name="T25" fmla="*/ 414 h 508"/>
                <a:gd name="T26" fmla="*/ 5 w 1019"/>
                <a:gd name="T27" fmla="*/ 442 h 508"/>
                <a:gd name="T28" fmla="*/ 17 w 1019"/>
                <a:gd name="T29" fmla="*/ 466 h 508"/>
                <a:gd name="T30" fmla="*/ 35 w 1019"/>
                <a:gd name="T31" fmla="*/ 487 h 508"/>
                <a:gd name="T32" fmla="*/ 58 w 1019"/>
                <a:gd name="T33" fmla="*/ 501 h 508"/>
                <a:gd name="T34" fmla="*/ 86 w 1019"/>
                <a:gd name="T35" fmla="*/ 508 h 508"/>
                <a:gd name="T36" fmla="*/ 796 w 1019"/>
                <a:gd name="T37" fmla="*/ 508 h 508"/>
                <a:gd name="T38" fmla="*/ 824 w 1019"/>
                <a:gd name="T39" fmla="*/ 504 h 508"/>
                <a:gd name="T40" fmla="*/ 849 w 1019"/>
                <a:gd name="T41" fmla="*/ 492 h 508"/>
                <a:gd name="T42" fmla="*/ 870 w 1019"/>
                <a:gd name="T43" fmla="*/ 474 h 508"/>
                <a:gd name="T44" fmla="*/ 883 w 1019"/>
                <a:gd name="T45" fmla="*/ 450 h 508"/>
                <a:gd name="T46" fmla="*/ 891 w 1019"/>
                <a:gd name="T47" fmla="*/ 423 h 508"/>
                <a:gd name="T48" fmla="*/ 954 w 1019"/>
                <a:gd name="T49" fmla="*/ 414 h 508"/>
                <a:gd name="T50" fmla="*/ 979 w 1019"/>
                <a:gd name="T51" fmla="*/ 408 h 508"/>
                <a:gd name="T52" fmla="*/ 1008 w 1019"/>
                <a:gd name="T53" fmla="*/ 385 h 508"/>
                <a:gd name="T54" fmla="*/ 1018 w 1019"/>
                <a:gd name="T55" fmla="*/ 356 h 508"/>
                <a:gd name="T56" fmla="*/ 1019 w 1019"/>
                <a:gd name="T57" fmla="*/ 158 h 508"/>
                <a:gd name="T58" fmla="*/ 1013 w 1019"/>
                <a:gd name="T59" fmla="*/ 134 h 508"/>
                <a:gd name="T60" fmla="*/ 990 w 1019"/>
                <a:gd name="T61" fmla="*/ 106 h 508"/>
                <a:gd name="T62" fmla="*/ 961 w 1019"/>
                <a:gd name="T63" fmla="*/ 95 h 508"/>
                <a:gd name="T64" fmla="*/ 828 w 1019"/>
                <a:gd name="T65" fmla="*/ 414 h 508"/>
                <a:gd name="T66" fmla="*/ 824 w 1019"/>
                <a:gd name="T67" fmla="*/ 426 h 508"/>
                <a:gd name="T68" fmla="*/ 814 w 1019"/>
                <a:gd name="T69" fmla="*/ 439 h 508"/>
                <a:gd name="T70" fmla="*/ 796 w 1019"/>
                <a:gd name="T71" fmla="*/ 445 h 508"/>
                <a:gd name="T72" fmla="*/ 90 w 1019"/>
                <a:gd name="T73" fmla="*/ 445 h 508"/>
                <a:gd name="T74" fmla="*/ 73 w 1019"/>
                <a:gd name="T75" fmla="*/ 436 h 508"/>
                <a:gd name="T76" fmla="*/ 65 w 1019"/>
                <a:gd name="T77" fmla="*/ 420 h 508"/>
                <a:gd name="T78" fmla="*/ 64 w 1019"/>
                <a:gd name="T79" fmla="*/ 95 h 508"/>
                <a:gd name="T80" fmla="*/ 69 w 1019"/>
                <a:gd name="T81" fmla="*/ 78 h 508"/>
                <a:gd name="T82" fmla="*/ 84 w 1019"/>
                <a:gd name="T83" fmla="*/ 66 h 508"/>
                <a:gd name="T84" fmla="*/ 796 w 1019"/>
                <a:gd name="T85" fmla="*/ 63 h 508"/>
                <a:gd name="T86" fmla="*/ 808 w 1019"/>
                <a:gd name="T87" fmla="*/ 66 h 508"/>
                <a:gd name="T88" fmla="*/ 822 w 1019"/>
                <a:gd name="T89" fmla="*/ 78 h 508"/>
                <a:gd name="T90" fmla="*/ 828 w 1019"/>
                <a:gd name="T91" fmla="*/ 95 h 508"/>
                <a:gd name="T92" fmla="*/ 891 w 1019"/>
                <a:gd name="T93" fmla="*/ 349 h 508"/>
                <a:gd name="T94" fmla="*/ 954 w 1019"/>
                <a:gd name="T95" fmla="*/ 349 h 508"/>
                <a:gd name="T96" fmla="*/ 598 w 1019"/>
                <a:gd name="T97" fmla="*/ 150 h 508"/>
                <a:gd name="T98" fmla="*/ 582 w 1019"/>
                <a:gd name="T99" fmla="*/ 136 h 508"/>
                <a:gd name="T100" fmla="*/ 563 w 1019"/>
                <a:gd name="T101" fmla="*/ 127 h 508"/>
                <a:gd name="T102" fmla="*/ 159 w 1019"/>
                <a:gd name="T103" fmla="*/ 127 h 508"/>
                <a:gd name="T104" fmla="*/ 142 w 1019"/>
                <a:gd name="T105" fmla="*/ 133 h 508"/>
                <a:gd name="T106" fmla="*/ 130 w 1019"/>
                <a:gd name="T107" fmla="*/ 147 h 508"/>
                <a:gd name="T108" fmla="*/ 128 w 1019"/>
                <a:gd name="T109" fmla="*/ 349 h 508"/>
                <a:gd name="T110" fmla="*/ 130 w 1019"/>
                <a:gd name="T111" fmla="*/ 362 h 508"/>
                <a:gd name="T112" fmla="*/ 142 w 1019"/>
                <a:gd name="T113" fmla="*/ 376 h 508"/>
                <a:gd name="T114" fmla="*/ 159 w 1019"/>
                <a:gd name="T115" fmla="*/ 382 h 508"/>
                <a:gd name="T116" fmla="*/ 689 w 1019"/>
                <a:gd name="T117" fmla="*/ 380 h 508"/>
                <a:gd name="T118" fmla="*/ 701 w 1019"/>
                <a:gd name="T119" fmla="*/ 373 h 508"/>
                <a:gd name="T120" fmla="*/ 702 w 1019"/>
                <a:gd name="T121" fmla="*/ 359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19" h="508">
                  <a:moveTo>
                    <a:pt x="954" y="95"/>
                  </a:moveTo>
                  <a:lnTo>
                    <a:pt x="891" y="95"/>
                  </a:lnTo>
                  <a:lnTo>
                    <a:pt x="891" y="95"/>
                  </a:lnTo>
                  <a:lnTo>
                    <a:pt x="891" y="85"/>
                  </a:lnTo>
                  <a:lnTo>
                    <a:pt x="889" y="76"/>
                  </a:lnTo>
                  <a:lnTo>
                    <a:pt x="887" y="67"/>
                  </a:lnTo>
                  <a:lnTo>
                    <a:pt x="883" y="59"/>
                  </a:lnTo>
                  <a:lnTo>
                    <a:pt x="879" y="50"/>
                  </a:lnTo>
                  <a:lnTo>
                    <a:pt x="875" y="41"/>
                  </a:lnTo>
                  <a:lnTo>
                    <a:pt x="870" y="35"/>
                  </a:lnTo>
                  <a:lnTo>
                    <a:pt x="863" y="27"/>
                  </a:lnTo>
                  <a:lnTo>
                    <a:pt x="857" y="22"/>
                  </a:lnTo>
                  <a:lnTo>
                    <a:pt x="849" y="16"/>
                  </a:lnTo>
                  <a:lnTo>
                    <a:pt x="842" y="11"/>
                  </a:lnTo>
                  <a:lnTo>
                    <a:pt x="833" y="7"/>
                  </a:lnTo>
                  <a:lnTo>
                    <a:pt x="824" y="4"/>
                  </a:lnTo>
                  <a:lnTo>
                    <a:pt x="815" y="2"/>
                  </a:lnTo>
                  <a:lnTo>
                    <a:pt x="805" y="1"/>
                  </a:lnTo>
                  <a:lnTo>
                    <a:pt x="796" y="0"/>
                  </a:lnTo>
                  <a:lnTo>
                    <a:pt x="96" y="0"/>
                  </a:lnTo>
                  <a:lnTo>
                    <a:pt x="96" y="0"/>
                  </a:lnTo>
                  <a:lnTo>
                    <a:pt x="86" y="1"/>
                  </a:lnTo>
                  <a:lnTo>
                    <a:pt x="77" y="2"/>
                  </a:lnTo>
                  <a:lnTo>
                    <a:pt x="68" y="4"/>
                  </a:lnTo>
                  <a:lnTo>
                    <a:pt x="58" y="7"/>
                  </a:lnTo>
                  <a:lnTo>
                    <a:pt x="51" y="11"/>
                  </a:lnTo>
                  <a:lnTo>
                    <a:pt x="42" y="16"/>
                  </a:lnTo>
                  <a:lnTo>
                    <a:pt x="35" y="22"/>
                  </a:lnTo>
                  <a:lnTo>
                    <a:pt x="28" y="27"/>
                  </a:lnTo>
                  <a:lnTo>
                    <a:pt x="22" y="35"/>
                  </a:lnTo>
                  <a:lnTo>
                    <a:pt x="17" y="41"/>
                  </a:lnTo>
                  <a:lnTo>
                    <a:pt x="12" y="50"/>
                  </a:lnTo>
                  <a:lnTo>
                    <a:pt x="8" y="59"/>
                  </a:lnTo>
                  <a:lnTo>
                    <a:pt x="5" y="67"/>
                  </a:lnTo>
                  <a:lnTo>
                    <a:pt x="3" y="76"/>
                  </a:lnTo>
                  <a:lnTo>
                    <a:pt x="2" y="85"/>
                  </a:lnTo>
                  <a:lnTo>
                    <a:pt x="0" y="95"/>
                  </a:lnTo>
                  <a:lnTo>
                    <a:pt x="0" y="414"/>
                  </a:lnTo>
                  <a:lnTo>
                    <a:pt x="0" y="414"/>
                  </a:lnTo>
                  <a:lnTo>
                    <a:pt x="2" y="423"/>
                  </a:lnTo>
                  <a:lnTo>
                    <a:pt x="3" y="432"/>
                  </a:lnTo>
                  <a:lnTo>
                    <a:pt x="5" y="442"/>
                  </a:lnTo>
                  <a:lnTo>
                    <a:pt x="8" y="450"/>
                  </a:lnTo>
                  <a:lnTo>
                    <a:pt x="12" y="459"/>
                  </a:lnTo>
                  <a:lnTo>
                    <a:pt x="17" y="466"/>
                  </a:lnTo>
                  <a:lnTo>
                    <a:pt x="22" y="474"/>
                  </a:lnTo>
                  <a:lnTo>
                    <a:pt x="28" y="480"/>
                  </a:lnTo>
                  <a:lnTo>
                    <a:pt x="35" y="487"/>
                  </a:lnTo>
                  <a:lnTo>
                    <a:pt x="42" y="492"/>
                  </a:lnTo>
                  <a:lnTo>
                    <a:pt x="51" y="497"/>
                  </a:lnTo>
                  <a:lnTo>
                    <a:pt x="58" y="501"/>
                  </a:lnTo>
                  <a:lnTo>
                    <a:pt x="68" y="504"/>
                  </a:lnTo>
                  <a:lnTo>
                    <a:pt x="77" y="507"/>
                  </a:lnTo>
                  <a:lnTo>
                    <a:pt x="86" y="508"/>
                  </a:lnTo>
                  <a:lnTo>
                    <a:pt x="96" y="508"/>
                  </a:lnTo>
                  <a:lnTo>
                    <a:pt x="796" y="508"/>
                  </a:lnTo>
                  <a:lnTo>
                    <a:pt x="796" y="508"/>
                  </a:lnTo>
                  <a:lnTo>
                    <a:pt x="805" y="508"/>
                  </a:lnTo>
                  <a:lnTo>
                    <a:pt x="815" y="507"/>
                  </a:lnTo>
                  <a:lnTo>
                    <a:pt x="824" y="504"/>
                  </a:lnTo>
                  <a:lnTo>
                    <a:pt x="833" y="501"/>
                  </a:lnTo>
                  <a:lnTo>
                    <a:pt x="842" y="497"/>
                  </a:lnTo>
                  <a:lnTo>
                    <a:pt x="849" y="492"/>
                  </a:lnTo>
                  <a:lnTo>
                    <a:pt x="857" y="487"/>
                  </a:lnTo>
                  <a:lnTo>
                    <a:pt x="863" y="480"/>
                  </a:lnTo>
                  <a:lnTo>
                    <a:pt x="870" y="474"/>
                  </a:lnTo>
                  <a:lnTo>
                    <a:pt x="875" y="466"/>
                  </a:lnTo>
                  <a:lnTo>
                    <a:pt x="879" y="459"/>
                  </a:lnTo>
                  <a:lnTo>
                    <a:pt x="883" y="450"/>
                  </a:lnTo>
                  <a:lnTo>
                    <a:pt x="887" y="442"/>
                  </a:lnTo>
                  <a:lnTo>
                    <a:pt x="889" y="432"/>
                  </a:lnTo>
                  <a:lnTo>
                    <a:pt x="891" y="423"/>
                  </a:lnTo>
                  <a:lnTo>
                    <a:pt x="891" y="414"/>
                  </a:lnTo>
                  <a:lnTo>
                    <a:pt x="954" y="414"/>
                  </a:lnTo>
                  <a:lnTo>
                    <a:pt x="954" y="414"/>
                  </a:lnTo>
                  <a:lnTo>
                    <a:pt x="961" y="413"/>
                  </a:lnTo>
                  <a:lnTo>
                    <a:pt x="967" y="412"/>
                  </a:lnTo>
                  <a:lnTo>
                    <a:pt x="979" y="408"/>
                  </a:lnTo>
                  <a:lnTo>
                    <a:pt x="990" y="402"/>
                  </a:lnTo>
                  <a:lnTo>
                    <a:pt x="999" y="394"/>
                  </a:lnTo>
                  <a:lnTo>
                    <a:pt x="1008" y="385"/>
                  </a:lnTo>
                  <a:lnTo>
                    <a:pt x="1013" y="374"/>
                  </a:lnTo>
                  <a:lnTo>
                    <a:pt x="1017" y="362"/>
                  </a:lnTo>
                  <a:lnTo>
                    <a:pt x="1018" y="356"/>
                  </a:lnTo>
                  <a:lnTo>
                    <a:pt x="1019" y="349"/>
                  </a:lnTo>
                  <a:lnTo>
                    <a:pt x="1019" y="158"/>
                  </a:lnTo>
                  <a:lnTo>
                    <a:pt x="1019" y="158"/>
                  </a:lnTo>
                  <a:lnTo>
                    <a:pt x="1018" y="152"/>
                  </a:lnTo>
                  <a:lnTo>
                    <a:pt x="1017" y="145"/>
                  </a:lnTo>
                  <a:lnTo>
                    <a:pt x="1013" y="134"/>
                  </a:lnTo>
                  <a:lnTo>
                    <a:pt x="1008" y="123"/>
                  </a:lnTo>
                  <a:lnTo>
                    <a:pt x="999" y="114"/>
                  </a:lnTo>
                  <a:lnTo>
                    <a:pt x="990" y="106"/>
                  </a:lnTo>
                  <a:lnTo>
                    <a:pt x="979" y="100"/>
                  </a:lnTo>
                  <a:lnTo>
                    <a:pt x="967" y="96"/>
                  </a:lnTo>
                  <a:lnTo>
                    <a:pt x="961" y="95"/>
                  </a:lnTo>
                  <a:lnTo>
                    <a:pt x="954" y="95"/>
                  </a:lnTo>
                  <a:lnTo>
                    <a:pt x="954" y="95"/>
                  </a:lnTo>
                  <a:close/>
                  <a:moveTo>
                    <a:pt x="828" y="414"/>
                  </a:moveTo>
                  <a:lnTo>
                    <a:pt x="828" y="414"/>
                  </a:lnTo>
                  <a:lnTo>
                    <a:pt x="827" y="420"/>
                  </a:lnTo>
                  <a:lnTo>
                    <a:pt x="824" y="426"/>
                  </a:lnTo>
                  <a:lnTo>
                    <a:pt x="822" y="431"/>
                  </a:lnTo>
                  <a:lnTo>
                    <a:pt x="818" y="436"/>
                  </a:lnTo>
                  <a:lnTo>
                    <a:pt x="814" y="439"/>
                  </a:lnTo>
                  <a:lnTo>
                    <a:pt x="808" y="443"/>
                  </a:lnTo>
                  <a:lnTo>
                    <a:pt x="802" y="445"/>
                  </a:lnTo>
                  <a:lnTo>
                    <a:pt x="796" y="445"/>
                  </a:lnTo>
                  <a:lnTo>
                    <a:pt x="96" y="445"/>
                  </a:lnTo>
                  <a:lnTo>
                    <a:pt x="96" y="445"/>
                  </a:lnTo>
                  <a:lnTo>
                    <a:pt x="90" y="445"/>
                  </a:lnTo>
                  <a:lnTo>
                    <a:pt x="84" y="443"/>
                  </a:lnTo>
                  <a:lnTo>
                    <a:pt x="78" y="439"/>
                  </a:lnTo>
                  <a:lnTo>
                    <a:pt x="73" y="436"/>
                  </a:lnTo>
                  <a:lnTo>
                    <a:pt x="69" y="431"/>
                  </a:lnTo>
                  <a:lnTo>
                    <a:pt x="67" y="426"/>
                  </a:lnTo>
                  <a:lnTo>
                    <a:pt x="65" y="420"/>
                  </a:lnTo>
                  <a:lnTo>
                    <a:pt x="64" y="414"/>
                  </a:lnTo>
                  <a:lnTo>
                    <a:pt x="64" y="95"/>
                  </a:lnTo>
                  <a:lnTo>
                    <a:pt x="64" y="95"/>
                  </a:lnTo>
                  <a:lnTo>
                    <a:pt x="65" y="89"/>
                  </a:lnTo>
                  <a:lnTo>
                    <a:pt x="67" y="83"/>
                  </a:lnTo>
                  <a:lnTo>
                    <a:pt x="69" y="78"/>
                  </a:lnTo>
                  <a:lnTo>
                    <a:pt x="73" y="73"/>
                  </a:lnTo>
                  <a:lnTo>
                    <a:pt x="78" y="69"/>
                  </a:lnTo>
                  <a:lnTo>
                    <a:pt x="84" y="66"/>
                  </a:lnTo>
                  <a:lnTo>
                    <a:pt x="90" y="64"/>
                  </a:lnTo>
                  <a:lnTo>
                    <a:pt x="96" y="63"/>
                  </a:lnTo>
                  <a:lnTo>
                    <a:pt x="796" y="63"/>
                  </a:lnTo>
                  <a:lnTo>
                    <a:pt x="796" y="63"/>
                  </a:lnTo>
                  <a:lnTo>
                    <a:pt x="802" y="64"/>
                  </a:lnTo>
                  <a:lnTo>
                    <a:pt x="808" y="66"/>
                  </a:lnTo>
                  <a:lnTo>
                    <a:pt x="814" y="69"/>
                  </a:lnTo>
                  <a:lnTo>
                    <a:pt x="818" y="73"/>
                  </a:lnTo>
                  <a:lnTo>
                    <a:pt x="822" y="78"/>
                  </a:lnTo>
                  <a:lnTo>
                    <a:pt x="824" y="83"/>
                  </a:lnTo>
                  <a:lnTo>
                    <a:pt x="827" y="89"/>
                  </a:lnTo>
                  <a:lnTo>
                    <a:pt x="828" y="95"/>
                  </a:lnTo>
                  <a:lnTo>
                    <a:pt x="828" y="414"/>
                  </a:lnTo>
                  <a:close/>
                  <a:moveTo>
                    <a:pt x="954" y="349"/>
                  </a:moveTo>
                  <a:lnTo>
                    <a:pt x="891" y="349"/>
                  </a:lnTo>
                  <a:lnTo>
                    <a:pt x="891" y="158"/>
                  </a:lnTo>
                  <a:lnTo>
                    <a:pt x="954" y="158"/>
                  </a:lnTo>
                  <a:lnTo>
                    <a:pt x="954" y="349"/>
                  </a:lnTo>
                  <a:close/>
                  <a:moveTo>
                    <a:pt x="601" y="155"/>
                  </a:moveTo>
                  <a:lnTo>
                    <a:pt x="601" y="155"/>
                  </a:lnTo>
                  <a:lnTo>
                    <a:pt x="598" y="150"/>
                  </a:lnTo>
                  <a:lnTo>
                    <a:pt x="594" y="144"/>
                  </a:lnTo>
                  <a:lnTo>
                    <a:pt x="588" y="139"/>
                  </a:lnTo>
                  <a:lnTo>
                    <a:pt x="582" y="136"/>
                  </a:lnTo>
                  <a:lnTo>
                    <a:pt x="576" y="132"/>
                  </a:lnTo>
                  <a:lnTo>
                    <a:pt x="569" y="129"/>
                  </a:lnTo>
                  <a:lnTo>
                    <a:pt x="563" y="127"/>
                  </a:lnTo>
                  <a:lnTo>
                    <a:pt x="555" y="127"/>
                  </a:lnTo>
                  <a:lnTo>
                    <a:pt x="159" y="127"/>
                  </a:lnTo>
                  <a:lnTo>
                    <a:pt x="159" y="127"/>
                  </a:lnTo>
                  <a:lnTo>
                    <a:pt x="153" y="127"/>
                  </a:lnTo>
                  <a:lnTo>
                    <a:pt x="147" y="129"/>
                  </a:lnTo>
                  <a:lnTo>
                    <a:pt x="142" y="133"/>
                  </a:lnTo>
                  <a:lnTo>
                    <a:pt x="137" y="136"/>
                  </a:lnTo>
                  <a:lnTo>
                    <a:pt x="133" y="141"/>
                  </a:lnTo>
                  <a:lnTo>
                    <a:pt x="130" y="147"/>
                  </a:lnTo>
                  <a:lnTo>
                    <a:pt x="128" y="152"/>
                  </a:lnTo>
                  <a:lnTo>
                    <a:pt x="128" y="158"/>
                  </a:lnTo>
                  <a:lnTo>
                    <a:pt x="128" y="349"/>
                  </a:lnTo>
                  <a:lnTo>
                    <a:pt x="128" y="349"/>
                  </a:lnTo>
                  <a:lnTo>
                    <a:pt x="128" y="356"/>
                  </a:lnTo>
                  <a:lnTo>
                    <a:pt x="130" y="362"/>
                  </a:lnTo>
                  <a:lnTo>
                    <a:pt x="133" y="368"/>
                  </a:lnTo>
                  <a:lnTo>
                    <a:pt x="137" y="372"/>
                  </a:lnTo>
                  <a:lnTo>
                    <a:pt x="142" y="376"/>
                  </a:lnTo>
                  <a:lnTo>
                    <a:pt x="147" y="379"/>
                  </a:lnTo>
                  <a:lnTo>
                    <a:pt x="153" y="380"/>
                  </a:lnTo>
                  <a:lnTo>
                    <a:pt x="159" y="382"/>
                  </a:lnTo>
                  <a:lnTo>
                    <a:pt x="683" y="382"/>
                  </a:lnTo>
                  <a:lnTo>
                    <a:pt x="683" y="382"/>
                  </a:lnTo>
                  <a:lnTo>
                    <a:pt x="689" y="380"/>
                  </a:lnTo>
                  <a:lnTo>
                    <a:pt x="694" y="379"/>
                  </a:lnTo>
                  <a:lnTo>
                    <a:pt x="698" y="376"/>
                  </a:lnTo>
                  <a:lnTo>
                    <a:pt x="701" y="373"/>
                  </a:lnTo>
                  <a:lnTo>
                    <a:pt x="703" y="369"/>
                  </a:lnTo>
                  <a:lnTo>
                    <a:pt x="703" y="364"/>
                  </a:lnTo>
                  <a:lnTo>
                    <a:pt x="702" y="359"/>
                  </a:lnTo>
                  <a:lnTo>
                    <a:pt x="700" y="353"/>
                  </a:lnTo>
                  <a:lnTo>
                    <a:pt x="601" y="155"/>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21" name="组合 20"/>
          <p:cNvGrpSpPr/>
          <p:nvPr/>
        </p:nvGrpSpPr>
        <p:grpSpPr>
          <a:xfrm>
            <a:off x="3846456" y="3334254"/>
            <a:ext cx="869714" cy="869714"/>
            <a:chOff x="3846456" y="3334254"/>
            <a:chExt cx="869714" cy="869714"/>
          </a:xfrm>
        </p:grpSpPr>
        <p:sp>
          <p:nvSpPr>
            <p:cNvPr id="22" name="椭圆 21"/>
            <p:cNvSpPr/>
            <p:nvPr/>
          </p:nvSpPr>
          <p:spPr>
            <a:xfrm>
              <a:off x="3846456" y="3334254"/>
              <a:ext cx="869714" cy="86971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23" name="Freeform 99"/>
            <p:cNvSpPr>
              <a:spLocks noEditPoints="1"/>
            </p:cNvSpPr>
            <p:nvPr/>
          </p:nvSpPr>
          <p:spPr bwMode="auto">
            <a:xfrm>
              <a:off x="4120181" y="3598744"/>
              <a:ext cx="322263" cy="323850"/>
            </a:xfrm>
            <a:custGeom>
              <a:avLst/>
              <a:gdLst>
                <a:gd name="T0" fmla="*/ 543 w 1018"/>
                <a:gd name="T1" fmla="*/ 682 h 1018"/>
                <a:gd name="T2" fmla="*/ 671 w 1018"/>
                <a:gd name="T3" fmla="*/ 548 h 1018"/>
                <a:gd name="T4" fmla="*/ 689 w 1018"/>
                <a:gd name="T5" fmla="*/ 324 h 1018"/>
                <a:gd name="T6" fmla="*/ 565 w 1018"/>
                <a:gd name="T7" fmla="*/ 148 h 1018"/>
                <a:gd name="T8" fmla="*/ 462 w 1018"/>
                <a:gd name="T9" fmla="*/ 120 h 1018"/>
                <a:gd name="T10" fmla="*/ 368 w 1018"/>
                <a:gd name="T11" fmla="*/ 142 h 1018"/>
                <a:gd name="T12" fmla="*/ 290 w 1018"/>
                <a:gd name="T13" fmla="*/ 207 h 1018"/>
                <a:gd name="T14" fmla="*/ 223 w 1018"/>
                <a:gd name="T15" fmla="*/ 409 h 1018"/>
                <a:gd name="T16" fmla="*/ 309 w 1018"/>
                <a:gd name="T17" fmla="*/ 634 h 1018"/>
                <a:gd name="T18" fmla="*/ 425 w 1018"/>
                <a:gd name="T19" fmla="*/ 696 h 1018"/>
                <a:gd name="T20" fmla="*/ 513 w 1018"/>
                <a:gd name="T21" fmla="*/ 193 h 1018"/>
                <a:gd name="T22" fmla="*/ 623 w 1018"/>
                <a:gd name="T23" fmla="*/ 321 h 1018"/>
                <a:gd name="T24" fmla="*/ 623 w 1018"/>
                <a:gd name="T25" fmla="*/ 497 h 1018"/>
                <a:gd name="T26" fmla="*/ 513 w 1018"/>
                <a:gd name="T27" fmla="*/ 626 h 1018"/>
                <a:gd name="T28" fmla="*/ 378 w 1018"/>
                <a:gd name="T29" fmla="*/ 609 h 1018"/>
                <a:gd name="T30" fmla="*/ 290 w 1018"/>
                <a:gd name="T31" fmla="*/ 456 h 1018"/>
                <a:gd name="T32" fmla="*/ 316 w 1018"/>
                <a:gd name="T33" fmla="*/ 283 h 1018"/>
                <a:gd name="T34" fmla="*/ 444 w 1018"/>
                <a:gd name="T35" fmla="*/ 184 h 1018"/>
                <a:gd name="T36" fmla="*/ 636 w 1018"/>
                <a:gd name="T37" fmla="*/ 682 h 1018"/>
                <a:gd name="T38" fmla="*/ 644 w 1018"/>
                <a:gd name="T39" fmla="*/ 726 h 1018"/>
                <a:gd name="T40" fmla="*/ 756 w 1018"/>
                <a:gd name="T41" fmla="*/ 755 h 1018"/>
                <a:gd name="T42" fmla="*/ 854 w 1018"/>
                <a:gd name="T43" fmla="*/ 889 h 1018"/>
                <a:gd name="T44" fmla="*/ 844 w 1018"/>
                <a:gd name="T45" fmla="*/ 952 h 1018"/>
                <a:gd name="T46" fmla="*/ 68 w 1018"/>
                <a:gd name="T47" fmla="*/ 943 h 1018"/>
                <a:gd name="T48" fmla="*/ 87 w 1018"/>
                <a:gd name="T49" fmla="*/ 834 h 1018"/>
                <a:gd name="T50" fmla="*/ 221 w 1018"/>
                <a:gd name="T51" fmla="*/ 736 h 1018"/>
                <a:gd name="T52" fmla="*/ 290 w 1018"/>
                <a:gd name="T53" fmla="*/ 712 h 1018"/>
                <a:gd name="T54" fmla="*/ 273 w 1018"/>
                <a:gd name="T55" fmla="*/ 670 h 1018"/>
                <a:gd name="T56" fmla="*/ 184 w 1018"/>
                <a:gd name="T57" fmla="*/ 680 h 1018"/>
                <a:gd name="T58" fmla="*/ 21 w 1018"/>
                <a:gd name="T59" fmla="*/ 827 h 1018"/>
                <a:gd name="T60" fmla="*/ 0 w 1018"/>
                <a:gd name="T61" fmla="*/ 937 h 1018"/>
                <a:gd name="T62" fmla="*/ 39 w 1018"/>
                <a:gd name="T63" fmla="*/ 1003 h 1018"/>
                <a:gd name="T64" fmla="*/ 843 w 1018"/>
                <a:gd name="T65" fmla="*/ 1018 h 1018"/>
                <a:gd name="T66" fmla="*/ 907 w 1018"/>
                <a:gd name="T67" fmla="*/ 978 h 1018"/>
                <a:gd name="T68" fmla="*/ 921 w 1018"/>
                <a:gd name="T69" fmla="*/ 902 h 1018"/>
                <a:gd name="T70" fmla="*/ 846 w 1018"/>
                <a:gd name="T71" fmla="*/ 744 h 1018"/>
                <a:gd name="T72" fmla="*/ 688 w 1018"/>
                <a:gd name="T73" fmla="*/ 669 h 1018"/>
                <a:gd name="T74" fmla="*/ 557 w 1018"/>
                <a:gd name="T75" fmla="*/ 64 h 1018"/>
                <a:gd name="T76" fmla="*/ 681 w 1018"/>
                <a:gd name="T77" fmla="*/ 130 h 1018"/>
                <a:gd name="T78" fmla="*/ 732 w 1018"/>
                <a:gd name="T79" fmla="*/ 290 h 1018"/>
                <a:gd name="T80" fmla="*/ 728 w 1018"/>
                <a:gd name="T81" fmla="*/ 379 h 1018"/>
                <a:gd name="T82" fmla="*/ 765 w 1018"/>
                <a:gd name="T83" fmla="*/ 393 h 1018"/>
                <a:gd name="T84" fmla="*/ 793 w 1018"/>
                <a:gd name="T85" fmla="*/ 331 h 1018"/>
                <a:gd name="T86" fmla="*/ 755 w 1018"/>
                <a:gd name="T87" fmla="*/ 128 h 1018"/>
                <a:gd name="T88" fmla="*/ 628 w 1018"/>
                <a:gd name="T89" fmla="*/ 14 h 1018"/>
                <a:gd name="T90" fmla="*/ 529 w 1018"/>
                <a:gd name="T91" fmla="*/ 2 h 1018"/>
                <a:gd name="T92" fmla="*/ 442 w 1018"/>
                <a:gd name="T93" fmla="*/ 37 h 1018"/>
                <a:gd name="T94" fmla="*/ 450 w 1018"/>
                <a:gd name="T95" fmla="*/ 82 h 1018"/>
                <a:gd name="T96" fmla="*/ 763 w 1018"/>
                <a:gd name="T97" fmla="*/ 540 h 1018"/>
                <a:gd name="T98" fmla="*/ 732 w 1018"/>
                <a:gd name="T99" fmla="*/ 573 h 1018"/>
                <a:gd name="T100" fmla="*/ 763 w 1018"/>
                <a:gd name="T101" fmla="*/ 605 h 1018"/>
                <a:gd name="T102" fmla="*/ 911 w 1018"/>
                <a:gd name="T103" fmla="*/ 678 h 1018"/>
                <a:gd name="T104" fmla="*/ 954 w 1018"/>
                <a:gd name="T105" fmla="*/ 809 h 1018"/>
                <a:gd name="T106" fmla="*/ 963 w 1018"/>
                <a:gd name="T107" fmla="*/ 853 h 1018"/>
                <a:gd name="T108" fmla="*/ 1003 w 1018"/>
                <a:gd name="T109" fmla="*/ 851 h 1018"/>
                <a:gd name="T110" fmla="*/ 1018 w 1018"/>
                <a:gd name="T111" fmla="*/ 803 h 1018"/>
                <a:gd name="T112" fmla="*/ 945 w 1018"/>
                <a:gd name="T113" fmla="*/ 619 h 1018"/>
                <a:gd name="T114" fmla="*/ 803 w 1018"/>
                <a:gd name="T115" fmla="*/ 544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18" h="1018">
                  <a:moveTo>
                    <a:pt x="462" y="700"/>
                  </a:moveTo>
                  <a:lnTo>
                    <a:pt x="462" y="700"/>
                  </a:lnTo>
                  <a:lnTo>
                    <a:pt x="474" y="699"/>
                  </a:lnTo>
                  <a:lnTo>
                    <a:pt x="485" y="698"/>
                  </a:lnTo>
                  <a:lnTo>
                    <a:pt x="497" y="696"/>
                  </a:lnTo>
                  <a:lnTo>
                    <a:pt x="509" y="694"/>
                  </a:lnTo>
                  <a:lnTo>
                    <a:pt x="521" y="691"/>
                  </a:lnTo>
                  <a:lnTo>
                    <a:pt x="533" y="686"/>
                  </a:lnTo>
                  <a:lnTo>
                    <a:pt x="543" y="682"/>
                  </a:lnTo>
                  <a:lnTo>
                    <a:pt x="554" y="677"/>
                  </a:lnTo>
                  <a:lnTo>
                    <a:pt x="565" y="671"/>
                  </a:lnTo>
                  <a:lnTo>
                    <a:pt x="576" y="665"/>
                  </a:lnTo>
                  <a:lnTo>
                    <a:pt x="595" y="650"/>
                  </a:lnTo>
                  <a:lnTo>
                    <a:pt x="613" y="634"/>
                  </a:lnTo>
                  <a:lnTo>
                    <a:pt x="630" y="614"/>
                  </a:lnTo>
                  <a:lnTo>
                    <a:pt x="645" y="594"/>
                  </a:lnTo>
                  <a:lnTo>
                    <a:pt x="659" y="571"/>
                  </a:lnTo>
                  <a:lnTo>
                    <a:pt x="671" y="548"/>
                  </a:lnTo>
                  <a:lnTo>
                    <a:pt x="681" y="522"/>
                  </a:lnTo>
                  <a:lnTo>
                    <a:pt x="689" y="495"/>
                  </a:lnTo>
                  <a:lnTo>
                    <a:pt x="695" y="467"/>
                  </a:lnTo>
                  <a:lnTo>
                    <a:pt x="699" y="439"/>
                  </a:lnTo>
                  <a:lnTo>
                    <a:pt x="700" y="409"/>
                  </a:lnTo>
                  <a:lnTo>
                    <a:pt x="700" y="409"/>
                  </a:lnTo>
                  <a:lnTo>
                    <a:pt x="699" y="379"/>
                  </a:lnTo>
                  <a:lnTo>
                    <a:pt x="695" y="352"/>
                  </a:lnTo>
                  <a:lnTo>
                    <a:pt x="689" y="324"/>
                  </a:lnTo>
                  <a:lnTo>
                    <a:pt x="681" y="297"/>
                  </a:lnTo>
                  <a:lnTo>
                    <a:pt x="671" y="271"/>
                  </a:lnTo>
                  <a:lnTo>
                    <a:pt x="659" y="247"/>
                  </a:lnTo>
                  <a:lnTo>
                    <a:pt x="645" y="225"/>
                  </a:lnTo>
                  <a:lnTo>
                    <a:pt x="630" y="205"/>
                  </a:lnTo>
                  <a:lnTo>
                    <a:pt x="613" y="185"/>
                  </a:lnTo>
                  <a:lnTo>
                    <a:pt x="595" y="169"/>
                  </a:lnTo>
                  <a:lnTo>
                    <a:pt x="576" y="154"/>
                  </a:lnTo>
                  <a:lnTo>
                    <a:pt x="565" y="148"/>
                  </a:lnTo>
                  <a:lnTo>
                    <a:pt x="554" y="142"/>
                  </a:lnTo>
                  <a:lnTo>
                    <a:pt x="543" y="137"/>
                  </a:lnTo>
                  <a:lnTo>
                    <a:pt x="533" y="133"/>
                  </a:lnTo>
                  <a:lnTo>
                    <a:pt x="521" y="128"/>
                  </a:lnTo>
                  <a:lnTo>
                    <a:pt x="509" y="125"/>
                  </a:lnTo>
                  <a:lnTo>
                    <a:pt x="497" y="123"/>
                  </a:lnTo>
                  <a:lnTo>
                    <a:pt x="485" y="121"/>
                  </a:lnTo>
                  <a:lnTo>
                    <a:pt x="474" y="120"/>
                  </a:lnTo>
                  <a:lnTo>
                    <a:pt x="462" y="120"/>
                  </a:lnTo>
                  <a:lnTo>
                    <a:pt x="462" y="120"/>
                  </a:lnTo>
                  <a:lnTo>
                    <a:pt x="449" y="120"/>
                  </a:lnTo>
                  <a:lnTo>
                    <a:pt x="437" y="121"/>
                  </a:lnTo>
                  <a:lnTo>
                    <a:pt x="425" y="123"/>
                  </a:lnTo>
                  <a:lnTo>
                    <a:pt x="414" y="125"/>
                  </a:lnTo>
                  <a:lnTo>
                    <a:pt x="402" y="128"/>
                  </a:lnTo>
                  <a:lnTo>
                    <a:pt x="391" y="132"/>
                  </a:lnTo>
                  <a:lnTo>
                    <a:pt x="379" y="137"/>
                  </a:lnTo>
                  <a:lnTo>
                    <a:pt x="368" y="142"/>
                  </a:lnTo>
                  <a:lnTo>
                    <a:pt x="358" y="148"/>
                  </a:lnTo>
                  <a:lnTo>
                    <a:pt x="347" y="154"/>
                  </a:lnTo>
                  <a:lnTo>
                    <a:pt x="337" y="162"/>
                  </a:lnTo>
                  <a:lnTo>
                    <a:pt x="327" y="169"/>
                  </a:lnTo>
                  <a:lnTo>
                    <a:pt x="317" y="178"/>
                  </a:lnTo>
                  <a:lnTo>
                    <a:pt x="308" y="187"/>
                  </a:lnTo>
                  <a:lnTo>
                    <a:pt x="299" y="197"/>
                  </a:lnTo>
                  <a:lnTo>
                    <a:pt x="290" y="207"/>
                  </a:lnTo>
                  <a:lnTo>
                    <a:pt x="290" y="207"/>
                  </a:lnTo>
                  <a:lnTo>
                    <a:pt x="275" y="228"/>
                  </a:lnTo>
                  <a:lnTo>
                    <a:pt x="261" y="251"/>
                  </a:lnTo>
                  <a:lnTo>
                    <a:pt x="249" y="274"/>
                  </a:lnTo>
                  <a:lnTo>
                    <a:pt x="241" y="300"/>
                  </a:lnTo>
                  <a:lnTo>
                    <a:pt x="233" y="326"/>
                  </a:lnTo>
                  <a:lnTo>
                    <a:pt x="227" y="354"/>
                  </a:lnTo>
                  <a:lnTo>
                    <a:pt x="224" y="382"/>
                  </a:lnTo>
                  <a:lnTo>
                    <a:pt x="223" y="409"/>
                  </a:lnTo>
                  <a:lnTo>
                    <a:pt x="223" y="409"/>
                  </a:lnTo>
                  <a:lnTo>
                    <a:pt x="224" y="439"/>
                  </a:lnTo>
                  <a:lnTo>
                    <a:pt x="228" y="467"/>
                  </a:lnTo>
                  <a:lnTo>
                    <a:pt x="233" y="495"/>
                  </a:lnTo>
                  <a:lnTo>
                    <a:pt x="242" y="522"/>
                  </a:lnTo>
                  <a:lnTo>
                    <a:pt x="251" y="548"/>
                  </a:lnTo>
                  <a:lnTo>
                    <a:pt x="263" y="571"/>
                  </a:lnTo>
                  <a:lnTo>
                    <a:pt x="277" y="594"/>
                  </a:lnTo>
                  <a:lnTo>
                    <a:pt x="293" y="614"/>
                  </a:lnTo>
                  <a:lnTo>
                    <a:pt x="309" y="634"/>
                  </a:lnTo>
                  <a:lnTo>
                    <a:pt x="328" y="650"/>
                  </a:lnTo>
                  <a:lnTo>
                    <a:pt x="348" y="665"/>
                  </a:lnTo>
                  <a:lnTo>
                    <a:pt x="358" y="671"/>
                  </a:lnTo>
                  <a:lnTo>
                    <a:pt x="368" y="677"/>
                  </a:lnTo>
                  <a:lnTo>
                    <a:pt x="379" y="682"/>
                  </a:lnTo>
                  <a:lnTo>
                    <a:pt x="391" y="686"/>
                  </a:lnTo>
                  <a:lnTo>
                    <a:pt x="402" y="691"/>
                  </a:lnTo>
                  <a:lnTo>
                    <a:pt x="414" y="694"/>
                  </a:lnTo>
                  <a:lnTo>
                    <a:pt x="425" y="696"/>
                  </a:lnTo>
                  <a:lnTo>
                    <a:pt x="437" y="698"/>
                  </a:lnTo>
                  <a:lnTo>
                    <a:pt x="449" y="699"/>
                  </a:lnTo>
                  <a:lnTo>
                    <a:pt x="462" y="700"/>
                  </a:lnTo>
                  <a:lnTo>
                    <a:pt x="462" y="700"/>
                  </a:lnTo>
                  <a:close/>
                  <a:moveTo>
                    <a:pt x="462" y="183"/>
                  </a:moveTo>
                  <a:lnTo>
                    <a:pt x="462" y="183"/>
                  </a:lnTo>
                  <a:lnTo>
                    <a:pt x="479" y="184"/>
                  </a:lnTo>
                  <a:lnTo>
                    <a:pt x="496" y="187"/>
                  </a:lnTo>
                  <a:lnTo>
                    <a:pt x="513" y="193"/>
                  </a:lnTo>
                  <a:lnTo>
                    <a:pt x="529" y="200"/>
                  </a:lnTo>
                  <a:lnTo>
                    <a:pt x="544" y="210"/>
                  </a:lnTo>
                  <a:lnTo>
                    <a:pt x="559" y="222"/>
                  </a:lnTo>
                  <a:lnTo>
                    <a:pt x="572" y="235"/>
                  </a:lnTo>
                  <a:lnTo>
                    <a:pt x="585" y="250"/>
                  </a:lnTo>
                  <a:lnTo>
                    <a:pt x="596" y="266"/>
                  </a:lnTo>
                  <a:lnTo>
                    <a:pt x="607" y="283"/>
                  </a:lnTo>
                  <a:lnTo>
                    <a:pt x="615" y="301"/>
                  </a:lnTo>
                  <a:lnTo>
                    <a:pt x="623" y="321"/>
                  </a:lnTo>
                  <a:lnTo>
                    <a:pt x="628" y="342"/>
                  </a:lnTo>
                  <a:lnTo>
                    <a:pt x="632" y="363"/>
                  </a:lnTo>
                  <a:lnTo>
                    <a:pt x="636" y="386"/>
                  </a:lnTo>
                  <a:lnTo>
                    <a:pt x="637" y="409"/>
                  </a:lnTo>
                  <a:lnTo>
                    <a:pt x="637" y="409"/>
                  </a:lnTo>
                  <a:lnTo>
                    <a:pt x="636" y="433"/>
                  </a:lnTo>
                  <a:lnTo>
                    <a:pt x="632" y="456"/>
                  </a:lnTo>
                  <a:lnTo>
                    <a:pt x="628" y="477"/>
                  </a:lnTo>
                  <a:lnTo>
                    <a:pt x="623" y="497"/>
                  </a:lnTo>
                  <a:lnTo>
                    <a:pt x="615" y="518"/>
                  </a:lnTo>
                  <a:lnTo>
                    <a:pt x="607" y="536"/>
                  </a:lnTo>
                  <a:lnTo>
                    <a:pt x="596" y="553"/>
                  </a:lnTo>
                  <a:lnTo>
                    <a:pt x="585" y="569"/>
                  </a:lnTo>
                  <a:lnTo>
                    <a:pt x="572" y="584"/>
                  </a:lnTo>
                  <a:lnTo>
                    <a:pt x="559" y="597"/>
                  </a:lnTo>
                  <a:lnTo>
                    <a:pt x="544" y="609"/>
                  </a:lnTo>
                  <a:lnTo>
                    <a:pt x="529" y="619"/>
                  </a:lnTo>
                  <a:lnTo>
                    <a:pt x="513" y="626"/>
                  </a:lnTo>
                  <a:lnTo>
                    <a:pt x="496" y="632"/>
                  </a:lnTo>
                  <a:lnTo>
                    <a:pt x="479" y="635"/>
                  </a:lnTo>
                  <a:lnTo>
                    <a:pt x="462" y="636"/>
                  </a:lnTo>
                  <a:lnTo>
                    <a:pt x="462" y="636"/>
                  </a:lnTo>
                  <a:lnTo>
                    <a:pt x="444" y="635"/>
                  </a:lnTo>
                  <a:lnTo>
                    <a:pt x="426" y="632"/>
                  </a:lnTo>
                  <a:lnTo>
                    <a:pt x="409" y="626"/>
                  </a:lnTo>
                  <a:lnTo>
                    <a:pt x="393" y="619"/>
                  </a:lnTo>
                  <a:lnTo>
                    <a:pt x="378" y="609"/>
                  </a:lnTo>
                  <a:lnTo>
                    <a:pt x="364" y="597"/>
                  </a:lnTo>
                  <a:lnTo>
                    <a:pt x="350" y="584"/>
                  </a:lnTo>
                  <a:lnTo>
                    <a:pt x="337" y="569"/>
                  </a:lnTo>
                  <a:lnTo>
                    <a:pt x="327" y="553"/>
                  </a:lnTo>
                  <a:lnTo>
                    <a:pt x="316" y="536"/>
                  </a:lnTo>
                  <a:lnTo>
                    <a:pt x="307" y="518"/>
                  </a:lnTo>
                  <a:lnTo>
                    <a:pt x="300" y="497"/>
                  </a:lnTo>
                  <a:lnTo>
                    <a:pt x="294" y="477"/>
                  </a:lnTo>
                  <a:lnTo>
                    <a:pt x="290" y="456"/>
                  </a:lnTo>
                  <a:lnTo>
                    <a:pt x="287" y="433"/>
                  </a:lnTo>
                  <a:lnTo>
                    <a:pt x="287" y="409"/>
                  </a:lnTo>
                  <a:lnTo>
                    <a:pt x="287" y="409"/>
                  </a:lnTo>
                  <a:lnTo>
                    <a:pt x="287" y="386"/>
                  </a:lnTo>
                  <a:lnTo>
                    <a:pt x="290" y="363"/>
                  </a:lnTo>
                  <a:lnTo>
                    <a:pt x="294" y="342"/>
                  </a:lnTo>
                  <a:lnTo>
                    <a:pt x="300" y="321"/>
                  </a:lnTo>
                  <a:lnTo>
                    <a:pt x="307" y="301"/>
                  </a:lnTo>
                  <a:lnTo>
                    <a:pt x="316" y="283"/>
                  </a:lnTo>
                  <a:lnTo>
                    <a:pt x="327" y="266"/>
                  </a:lnTo>
                  <a:lnTo>
                    <a:pt x="337" y="250"/>
                  </a:lnTo>
                  <a:lnTo>
                    <a:pt x="350" y="235"/>
                  </a:lnTo>
                  <a:lnTo>
                    <a:pt x="364" y="222"/>
                  </a:lnTo>
                  <a:lnTo>
                    <a:pt x="378" y="210"/>
                  </a:lnTo>
                  <a:lnTo>
                    <a:pt x="393" y="200"/>
                  </a:lnTo>
                  <a:lnTo>
                    <a:pt x="409" y="193"/>
                  </a:lnTo>
                  <a:lnTo>
                    <a:pt x="426" y="187"/>
                  </a:lnTo>
                  <a:lnTo>
                    <a:pt x="444" y="184"/>
                  </a:lnTo>
                  <a:lnTo>
                    <a:pt x="462" y="183"/>
                  </a:lnTo>
                  <a:lnTo>
                    <a:pt x="462" y="183"/>
                  </a:lnTo>
                  <a:close/>
                  <a:moveTo>
                    <a:pt x="661" y="668"/>
                  </a:moveTo>
                  <a:lnTo>
                    <a:pt x="661" y="668"/>
                  </a:lnTo>
                  <a:lnTo>
                    <a:pt x="655" y="668"/>
                  </a:lnTo>
                  <a:lnTo>
                    <a:pt x="650" y="670"/>
                  </a:lnTo>
                  <a:lnTo>
                    <a:pt x="644" y="673"/>
                  </a:lnTo>
                  <a:lnTo>
                    <a:pt x="639" y="678"/>
                  </a:lnTo>
                  <a:lnTo>
                    <a:pt x="636" y="682"/>
                  </a:lnTo>
                  <a:lnTo>
                    <a:pt x="632" y="687"/>
                  </a:lnTo>
                  <a:lnTo>
                    <a:pt x="630" y="694"/>
                  </a:lnTo>
                  <a:lnTo>
                    <a:pt x="630" y="700"/>
                  </a:lnTo>
                  <a:lnTo>
                    <a:pt x="630" y="700"/>
                  </a:lnTo>
                  <a:lnTo>
                    <a:pt x="630" y="706"/>
                  </a:lnTo>
                  <a:lnTo>
                    <a:pt x="632" y="712"/>
                  </a:lnTo>
                  <a:lnTo>
                    <a:pt x="636" y="717"/>
                  </a:lnTo>
                  <a:lnTo>
                    <a:pt x="639" y="722"/>
                  </a:lnTo>
                  <a:lnTo>
                    <a:pt x="644" y="726"/>
                  </a:lnTo>
                  <a:lnTo>
                    <a:pt x="650" y="729"/>
                  </a:lnTo>
                  <a:lnTo>
                    <a:pt x="655" y="731"/>
                  </a:lnTo>
                  <a:lnTo>
                    <a:pt x="661" y="731"/>
                  </a:lnTo>
                  <a:lnTo>
                    <a:pt x="661" y="731"/>
                  </a:lnTo>
                  <a:lnTo>
                    <a:pt x="682" y="732"/>
                  </a:lnTo>
                  <a:lnTo>
                    <a:pt x="701" y="736"/>
                  </a:lnTo>
                  <a:lnTo>
                    <a:pt x="720" y="740"/>
                  </a:lnTo>
                  <a:lnTo>
                    <a:pt x="739" y="747"/>
                  </a:lnTo>
                  <a:lnTo>
                    <a:pt x="756" y="755"/>
                  </a:lnTo>
                  <a:lnTo>
                    <a:pt x="772" y="766"/>
                  </a:lnTo>
                  <a:lnTo>
                    <a:pt x="787" y="776"/>
                  </a:lnTo>
                  <a:lnTo>
                    <a:pt x="801" y="789"/>
                  </a:lnTo>
                  <a:lnTo>
                    <a:pt x="814" y="803"/>
                  </a:lnTo>
                  <a:lnTo>
                    <a:pt x="826" y="818"/>
                  </a:lnTo>
                  <a:lnTo>
                    <a:pt x="835" y="834"/>
                  </a:lnTo>
                  <a:lnTo>
                    <a:pt x="844" y="851"/>
                  </a:lnTo>
                  <a:lnTo>
                    <a:pt x="850" y="870"/>
                  </a:lnTo>
                  <a:lnTo>
                    <a:pt x="854" y="889"/>
                  </a:lnTo>
                  <a:lnTo>
                    <a:pt x="858" y="908"/>
                  </a:lnTo>
                  <a:lnTo>
                    <a:pt x="859" y="929"/>
                  </a:lnTo>
                  <a:lnTo>
                    <a:pt x="859" y="929"/>
                  </a:lnTo>
                  <a:lnTo>
                    <a:pt x="859" y="934"/>
                  </a:lnTo>
                  <a:lnTo>
                    <a:pt x="857" y="938"/>
                  </a:lnTo>
                  <a:lnTo>
                    <a:pt x="854" y="943"/>
                  </a:lnTo>
                  <a:lnTo>
                    <a:pt x="851" y="947"/>
                  </a:lnTo>
                  <a:lnTo>
                    <a:pt x="848" y="950"/>
                  </a:lnTo>
                  <a:lnTo>
                    <a:pt x="844" y="952"/>
                  </a:lnTo>
                  <a:lnTo>
                    <a:pt x="838" y="953"/>
                  </a:lnTo>
                  <a:lnTo>
                    <a:pt x="833" y="954"/>
                  </a:lnTo>
                  <a:lnTo>
                    <a:pt x="89" y="954"/>
                  </a:lnTo>
                  <a:lnTo>
                    <a:pt x="89" y="954"/>
                  </a:lnTo>
                  <a:lnTo>
                    <a:pt x="84" y="953"/>
                  </a:lnTo>
                  <a:lnTo>
                    <a:pt x="80" y="952"/>
                  </a:lnTo>
                  <a:lnTo>
                    <a:pt x="76" y="950"/>
                  </a:lnTo>
                  <a:lnTo>
                    <a:pt x="71" y="947"/>
                  </a:lnTo>
                  <a:lnTo>
                    <a:pt x="68" y="943"/>
                  </a:lnTo>
                  <a:lnTo>
                    <a:pt x="66" y="938"/>
                  </a:lnTo>
                  <a:lnTo>
                    <a:pt x="65" y="934"/>
                  </a:lnTo>
                  <a:lnTo>
                    <a:pt x="64" y="929"/>
                  </a:lnTo>
                  <a:lnTo>
                    <a:pt x="64" y="929"/>
                  </a:lnTo>
                  <a:lnTo>
                    <a:pt x="65" y="908"/>
                  </a:lnTo>
                  <a:lnTo>
                    <a:pt x="68" y="889"/>
                  </a:lnTo>
                  <a:lnTo>
                    <a:pt x="72" y="870"/>
                  </a:lnTo>
                  <a:lnTo>
                    <a:pt x="80" y="851"/>
                  </a:lnTo>
                  <a:lnTo>
                    <a:pt x="87" y="834"/>
                  </a:lnTo>
                  <a:lnTo>
                    <a:pt x="98" y="818"/>
                  </a:lnTo>
                  <a:lnTo>
                    <a:pt x="109" y="803"/>
                  </a:lnTo>
                  <a:lnTo>
                    <a:pt x="122" y="789"/>
                  </a:lnTo>
                  <a:lnTo>
                    <a:pt x="136" y="776"/>
                  </a:lnTo>
                  <a:lnTo>
                    <a:pt x="151" y="766"/>
                  </a:lnTo>
                  <a:lnTo>
                    <a:pt x="167" y="755"/>
                  </a:lnTo>
                  <a:lnTo>
                    <a:pt x="184" y="747"/>
                  </a:lnTo>
                  <a:lnTo>
                    <a:pt x="202" y="740"/>
                  </a:lnTo>
                  <a:lnTo>
                    <a:pt x="221" y="736"/>
                  </a:lnTo>
                  <a:lnTo>
                    <a:pt x="241" y="732"/>
                  </a:lnTo>
                  <a:lnTo>
                    <a:pt x="261" y="731"/>
                  </a:lnTo>
                  <a:lnTo>
                    <a:pt x="261" y="731"/>
                  </a:lnTo>
                  <a:lnTo>
                    <a:pt x="268" y="731"/>
                  </a:lnTo>
                  <a:lnTo>
                    <a:pt x="273" y="729"/>
                  </a:lnTo>
                  <a:lnTo>
                    <a:pt x="278" y="726"/>
                  </a:lnTo>
                  <a:lnTo>
                    <a:pt x="284" y="722"/>
                  </a:lnTo>
                  <a:lnTo>
                    <a:pt x="287" y="717"/>
                  </a:lnTo>
                  <a:lnTo>
                    <a:pt x="290" y="712"/>
                  </a:lnTo>
                  <a:lnTo>
                    <a:pt x="292" y="706"/>
                  </a:lnTo>
                  <a:lnTo>
                    <a:pt x="293" y="700"/>
                  </a:lnTo>
                  <a:lnTo>
                    <a:pt x="293" y="700"/>
                  </a:lnTo>
                  <a:lnTo>
                    <a:pt x="292" y="694"/>
                  </a:lnTo>
                  <a:lnTo>
                    <a:pt x="290" y="687"/>
                  </a:lnTo>
                  <a:lnTo>
                    <a:pt x="287" y="682"/>
                  </a:lnTo>
                  <a:lnTo>
                    <a:pt x="284" y="678"/>
                  </a:lnTo>
                  <a:lnTo>
                    <a:pt x="278" y="673"/>
                  </a:lnTo>
                  <a:lnTo>
                    <a:pt x="273" y="670"/>
                  </a:lnTo>
                  <a:lnTo>
                    <a:pt x="268" y="668"/>
                  </a:lnTo>
                  <a:lnTo>
                    <a:pt x="261" y="668"/>
                  </a:lnTo>
                  <a:lnTo>
                    <a:pt x="261" y="668"/>
                  </a:lnTo>
                  <a:lnTo>
                    <a:pt x="247" y="668"/>
                  </a:lnTo>
                  <a:lnTo>
                    <a:pt x="234" y="669"/>
                  </a:lnTo>
                  <a:lnTo>
                    <a:pt x="221" y="671"/>
                  </a:lnTo>
                  <a:lnTo>
                    <a:pt x="209" y="673"/>
                  </a:lnTo>
                  <a:lnTo>
                    <a:pt x="196" y="677"/>
                  </a:lnTo>
                  <a:lnTo>
                    <a:pt x="184" y="680"/>
                  </a:lnTo>
                  <a:lnTo>
                    <a:pt x="159" y="688"/>
                  </a:lnTo>
                  <a:lnTo>
                    <a:pt x="137" y="699"/>
                  </a:lnTo>
                  <a:lnTo>
                    <a:pt x="115" y="712"/>
                  </a:lnTo>
                  <a:lnTo>
                    <a:pt x="95" y="727"/>
                  </a:lnTo>
                  <a:lnTo>
                    <a:pt x="77" y="744"/>
                  </a:lnTo>
                  <a:lnTo>
                    <a:pt x="59" y="762"/>
                  </a:lnTo>
                  <a:lnTo>
                    <a:pt x="44" y="783"/>
                  </a:lnTo>
                  <a:lnTo>
                    <a:pt x="32" y="804"/>
                  </a:lnTo>
                  <a:lnTo>
                    <a:pt x="21" y="827"/>
                  </a:lnTo>
                  <a:lnTo>
                    <a:pt x="12" y="851"/>
                  </a:lnTo>
                  <a:lnTo>
                    <a:pt x="8" y="863"/>
                  </a:lnTo>
                  <a:lnTo>
                    <a:pt x="6" y="876"/>
                  </a:lnTo>
                  <a:lnTo>
                    <a:pt x="4" y="889"/>
                  </a:lnTo>
                  <a:lnTo>
                    <a:pt x="1" y="902"/>
                  </a:lnTo>
                  <a:lnTo>
                    <a:pt x="0" y="915"/>
                  </a:lnTo>
                  <a:lnTo>
                    <a:pt x="0" y="929"/>
                  </a:lnTo>
                  <a:lnTo>
                    <a:pt x="0" y="929"/>
                  </a:lnTo>
                  <a:lnTo>
                    <a:pt x="0" y="937"/>
                  </a:lnTo>
                  <a:lnTo>
                    <a:pt x="3" y="947"/>
                  </a:lnTo>
                  <a:lnTo>
                    <a:pt x="5" y="956"/>
                  </a:lnTo>
                  <a:lnTo>
                    <a:pt x="7" y="963"/>
                  </a:lnTo>
                  <a:lnTo>
                    <a:pt x="11" y="971"/>
                  </a:lnTo>
                  <a:lnTo>
                    <a:pt x="15" y="978"/>
                  </a:lnTo>
                  <a:lnTo>
                    <a:pt x="21" y="986"/>
                  </a:lnTo>
                  <a:lnTo>
                    <a:pt x="26" y="992"/>
                  </a:lnTo>
                  <a:lnTo>
                    <a:pt x="33" y="997"/>
                  </a:lnTo>
                  <a:lnTo>
                    <a:pt x="39" y="1003"/>
                  </a:lnTo>
                  <a:lnTo>
                    <a:pt x="47" y="1007"/>
                  </a:lnTo>
                  <a:lnTo>
                    <a:pt x="55" y="1010"/>
                  </a:lnTo>
                  <a:lnTo>
                    <a:pt x="63" y="1014"/>
                  </a:lnTo>
                  <a:lnTo>
                    <a:pt x="71" y="1016"/>
                  </a:lnTo>
                  <a:lnTo>
                    <a:pt x="80" y="1018"/>
                  </a:lnTo>
                  <a:lnTo>
                    <a:pt x="89" y="1018"/>
                  </a:lnTo>
                  <a:lnTo>
                    <a:pt x="833" y="1018"/>
                  </a:lnTo>
                  <a:lnTo>
                    <a:pt x="833" y="1018"/>
                  </a:lnTo>
                  <a:lnTo>
                    <a:pt x="843" y="1018"/>
                  </a:lnTo>
                  <a:lnTo>
                    <a:pt x="851" y="1016"/>
                  </a:lnTo>
                  <a:lnTo>
                    <a:pt x="860" y="1014"/>
                  </a:lnTo>
                  <a:lnTo>
                    <a:pt x="868" y="1010"/>
                  </a:lnTo>
                  <a:lnTo>
                    <a:pt x="876" y="1007"/>
                  </a:lnTo>
                  <a:lnTo>
                    <a:pt x="883" y="1003"/>
                  </a:lnTo>
                  <a:lnTo>
                    <a:pt x="890" y="997"/>
                  </a:lnTo>
                  <a:lnTo>
                    <a:pt x="896" y="992"/>
                  </a:lnTo>
                  <a:lnTo>
                    <a:pt x="902" y="986"/>
                  </a:lnTo>
                  <a:lnTo>
                    <a:pt x="907" y="978"/>
                  </a:lnTo>
                  <a:lnTo>
                    <a:pt x="911" y="971"/>
                  </a:lnTo>
                  <a:lnTo>
                    <a:pt x="916" y="963"/>
                  </a:lnTo>
                  <a:lnTo>
                    <a:pt x="919" y="956"/>
                  </a:lnTo>
                  <a:lnTo>
                    <a:pt x="921" y="947"/>
                  </a:lnTo>
                  <a:lnTo>
                    <a:pt x="922" y="937"/>
                  </a:lnTo>
                  <a:lnTo>
                    <a:pt x="922" y="929"/>
                  </a:lnTo>
                  <a:lnTo>
                    <a:pt x="922" y="929"/>
                  </a:lnTo>
                  <a:lnTo>
                    <a:pt x="922" y="915"/>
                  </a:lnTo>
                  <a:lnTo>
                    <a:pt x="921" y="902"/>
                  </a:lnTo>
                  <a:lnTo>
                    <a:pt x="920" y="889"/>
                  </a:lnTo>
                  <a:lnTo>
                    <a:pt x="918" y="876"/>
                  </a:lnTo>
                  <a:lnTo>
                    <a:pt x="915" y="863"/>
                  </a:lnTo>
                  <a:lnTo>
                    <a:pt x="911" y="851"/>
                  </a:lnTo>
                  <a:lnTo>
                    <a:pt x="902" y="827"/>
                  </a:lnTo>
                  <a:lnTo>
                    <a:pt x="891" y="804"/>
                  </a:lnTo>
                  <a:lnTo>
                    <a:pt x="878" y="783"/>
                  </a:lnTo>
                  <a:lnTo>
                    <a:pt x="863" y="762"/>
                  </a:lnTo>
                  <a:lnTo>
                    <a:pt x="846" y="744"/>
                  </a:lnTo>
                  <a:lnTo>
                    <a:pt x="828" y="727"/>
                  </a:lnTo>
                  <a:lnTo>
                    <a:pt x="807" y="712"/>
                  </a:lnTo>
                  <a:lnTo>
                    <a:pt x="786" y="699"/>
                  </a:lnTo>
                  <a:lnTo>
                    <a:pt x="763" y="688"/>
                  </a:lnTo>
                  <a:lnTo>
                    <a:pt x="740" y="680"/>
                  </a:lnTo>
                  <a:lnTo>
                    <a:pt x="727" y="677"/>
                  </a:lnTo>
                  <a:lnTo>
                    <a:pt x="714" y="673"/>
                  </a:lnTo>
                  <a:lnTo>
                    <a:pt x="701" y="671"/>
                  </a:lnTo>
                  <a:lnTo>
                    <a:pt x="688" y="669"/>
                  </a:lnTo>
                  <a:lnTo>
                    <a:pt x="675" y="668"/>
                  </a:lnTo>
                  <a:lnTo>
                    <a:pt x="661" y="668"/>
                  </a:lnTo>
                  <a:lnTo>
                    <a:pt x="661" y="668"/>
                  </a:lnTo>
                  <a:close/>
                  <a:moveTo>
                    <a:pt x="484" y="84"/>
                  </a:moveTo>
                  <a:lnTo>
                    <a:pt x="484" y="84"/>
                  </a:lnTo>
                  <a:lnTo>
                    <a:pt x="501" y="75"/>
                  </a:lnTo>
                  <a:lnTo>
                    <a:pt x="520" y="68"/>
                  </a:lnTo>
                  <a:lnTo>
                    <a:pt x="538" y="65"/>
                  </a:lnTo>
                  <a:lnTo>
                    <a:pt x="557" y="64"/>
                  </a:lnTo>
                  <a:lnTo>
                    <a:pt x="557" y="64"/>
                  </a:lnTo>
                  <a:lnTo>
                    <a:pt x="574" y="65"/>
                  </a:lnTo>
                  <a:lnTo>
                    <a:pt x="592" y="68"/>
                  </a:lnTo>
                  <a:lnTo>
                    <a:pt x="609" y="74"/>
                  </a:lnTo>
                  <a:lnTo>
                    <a:pt x="625" y="81"/>
                  </a:lnTo>
                  <a:lnTo>
                    <a:pt x="640" y="91"/>
                  </a:lnTo>
                  <a:lnTo>
                    <a:pt x="655" y="103"/>
                  </a:lnTo>
                  <a:lnTo>
                    <a:pt x="668" y="115"/>
                  </a:lnTo>
                  <a:lnTo>
                    <a:pt x="681" y="130"/>
                  </a:lnTo>
                  <a:lnTo>
                    <a:pt x="691" y="147"/>
                  </a:lnTo>
                  <a:lnTo>
                    <a:pt x="702" y="164"/>
                  </a:lnTo>
                  <a:lnTo>
                    <a:pt x="711" y="182"/>
                  </a:lnTo>
                  <a:lnTo>
                    <a:pt x="718" y="202"/>
                  </a:lnTo>
                  <a:lnTo>
                    <a:pt x="724" y="223"/>
                  </a:lnTo>
                  <a:lnTo>
                    <a:pt x="728" y="244"/>
                  </a:lnTo>
                  <a:lnTo>
                    <a:pt x="731" y="267"/>
                  </a:lnTo>
                  <a:lnTo>
                    <a:pt x="732" y="290"/>
                  </a:lnTo>
                  <a:lnTo>
                    <a:pt x="732" y="290"/>
                  </a:lnTo>
                  <a:lnTo>
                    <a:pt x="731" y="306"/>
                  </a:lnTo>
                  <a:lnTo>
                    <a:pt x="730" y="324"/>
                  </a:lnTo>
                  <a:lnTo>
                    <a:pt x="728" y="340"/>
                  </a:lnTo>
                  <a:lnTo>
                    <a:pt x="725" y="356"/>
                  </a:lnTo>
                  <a:lnTo>
                    <a:pt x="725" y="356"/>
                  </a:lnTo>
                  <a:lnTo>
                    <a:pt x="724" y="362"/>
                  </a:lnTo>
                  <a:lnTo>
                    <a:pt x="724" y="369"/>
                  </a:lnTo>
                  <a:lnTo>
                    <a:pt x="726" y="374"/>
                  </a:lnTo>
                  <a:lnTo>
                    <a:pt x="728" y="379"/>
                  </a:lnTo>
                  <a:lnTo>
                    <a:pt x="732" y="385"/>
                  </a:lnTo>
                  <a:lnTo>
                    <a:pt x="736" y="389"/>
                  </a:lnTo>
                  <a:lnTo>
                    <a:pt x="742" y="391"/>
                  </a:lnTo>
                  <a:lnTo>
                    <a:pt x="748" y="393"/>
                  </a:lnTo>
                  <a:lnTo>
                    <a:pt x="748" y="393"/>
                  </a:lnTo>
                  <a:lnTo>
                    <a:pt x="756" y="394"/>
                  </a:lnTo>
                  <a:lnTo>
                    <a:pt x="756" y="394"/>
                  </a:lnTo>
                  <a:lnTo>
                    <a:pt x="761" y="394"/>
                  </a:lnTo>
                  <a:lnTo>
                    <a:pt x="765" y="393"/>
                  </a:lnTo>
                  <a:lnTo>
                    <a:pt x="771" y="391"/>
                  </a:lnTo>
                  <a:lnTo>
                    <a:pt x="775" y="388"/>
                  </a:lnTo>
                  <a:lnTo>
                    <a:pt x="778" y="385"/>
                  </a:lnTo>
                  <a:lnTo>
                    <a:pt x="782" y="380"/>
                  </a:lnTo>
                  <a:lnTo>
                    <a:pt x="785" y="375"/>
                  </a:lnTo>
                  <a:lnTo>
                    <a:pt x="786" y="370"/>
                  </a:lnTo>
                  <a:lnTo>
                    <a:pt x="786" y="370"/>
                  </a:lnTo>
                  <a:lnTo>
                    <a:pt x="790" y="350"/>
                  </a:lnTo>
                  <a:lnTo>
                    <a:pt x="793" y="331"/>
                  </a:lnTo>
                  <a:lnTo>
                    <a:pt x="794" y="311"/>
                  </a:lnTo>
                  <a:lnTo>
                    <a:pt x="795" y="290"/>
                  </a:lnTo>
                  <a:lnTo>
                    <a:pt x="795" y="290"/>
                  </a:lnTo>
                  <a:lnTo>
                    <a:pt x="794" y="260"/>
                  </a:lnTo>
                  <a:lnTo>
                    <a:pt x="790" y="231"/>
                  </a:lnTo>
                  <a:lnTo>
                    <a:pt x="785" y="203"/>
                  </a:lnTo>
                  <a:lnTo>
                    <a:pt x="776" y="178"/>
                  </a:lnTo>
                  <a:lnTo>
                    <a:pt x="767" y="152"/>
                  </a:lnTo>
                  <a:lnTo>
                    <a:pt x="755" y="128"/>
                  </a:lnTo>
                  <a:lnTo>
                    <a:pt x="741" y="106"/>
                  </a:lnTo>
                  <a:lnTo>
                    <a:pt x="726" y="85"/>
                  </a:lnTo>
                  <a:lnTo>
                    <a:pt x="709" y="66"/>
                  </a:lnTo>
                  <a:lnTo>
                    <a:pt x="690" y="50"/>
                  </a:lnTo>
                  <a:lnTo>
                    <a:pt x="670" y="35"/>
                  </a:lnTo>
                  <a:lnTo>
                    <a:pt x="660" y="29"/>
                  </a:lnTo>
                  <a:lnTo>
                    <a:pt x="650" y="23"/>
                  </a:lnTo>
                  <a:lnTo>
                    <a:pt x="639" y="18"/>
                  </a:lnTo>
                  <a:lnTo>
                    <a:pt x="628" y="14"/>
                  </a:lnTo>
                  <a:lnTo>
                    <a:pt x="616" y="9"/>
                  </a:lnTo>
                  <a:lnTo>
                    <a:pt x="604" y="6"/>
                  </a:lnTo>
                  <a:lnTo>
                    <a:pt x="593" y="3"/>
                  </a:lnTo>
                  <a:lnTo>
                    <a:pt x="581" y="2"/>
                  </a:lnTo>
                  <a:lnTo>
                    <a:pt x="569" y="1"/>
                  </a:lnTo>
                  <a:lnTo>
                    <a:pt x="557" y="0"/>
                  </a:lnTo>
                  <a:lnTo>
                    <a:pt x="557" y="0"/>
                  </a:lnTo>
                  <a:lnTo>
                    <a:pt x="543" y="1"/>
                  </a:lnTo>
                  <a:lnTo>
                    <a:pt x="529" y="2"/>
                  </a:lnTo>
                  <a:lnTo>
                    <a:pt x="517" y="4"/>
                  </a:lnTo>
                  <a:lnTo>
                    <a:pt x="503" y="7"/>
                  </a:lnTo>
                  <a:lnTo>
                    <a:pt x="490" y="11"/>
                  </a:lnTo>
                  <a:lnTo>
                    <a:pt x="477" y="17"/>
                  </a:lnTo>
                  <a:lnTo>
                    <a:pt x="465" y="22"/>
                  </a:lnTo>
                  <a:lnTo>
                    <a:pt x="452" y="30"/>
                  </a:lnTo>
                  <a:lnTo>
                    <a:pt x="452" y="30"/>
                  </a:lnTo>
                  <a:lnTo>
                    <a:pt x="447" y="33"/>
                  </a:lnTo>
                  <a:lnTo>
                    <a:pt x="442" y="37"/>
                  </a:lnTo>
                  <a:lnTo>
                    <a:pt x="439" y="43"/>
                  </a:lnTo>
                  <a:lnTo>
                    <a:pt x="438" y="49"/>
                  </a:lnTo>
                  <a:lnTo>
                    <a:pt x="437" y="54"/>
                  </a:lnTo>
                  <a:lnTo>
                    <a:pt x="437" y="61"/>
                  </a:lnTo>
                  <a:lnTo>
                    <a:pt x="438" y="67"/>
                  </a:lnTo>
                  <a:lnTo>
                    <a:pt x="441" y="73"/>
                  </a:lnTo>
                  <a:lnTo>
                    <a:pt x="441" y="73"/>
                  </a:lnTo>
                  <a:lnTo>
                    <a:pt x="445" y="78"/>
                  </a:lnTo>
                  <a:lnTo>
                    <a:pt x="450" y="82"/>
                  </a:lnTo>
                  <a:lnTo>
                    <a:pt x="455" y="85"/>
                  </a:lnTo>
                  <a:lnTo>
                    <a:pt x="461" y="88"/>
                  </a:lnTo>
                  <a:lnTo>
                    <a:pt x="467" y="89"/>
                  </a:lnTo>
                  <a:lnTo>
                    <a:pt x="473" y="88"/>
                  </a:lnTo>
                  <a:lnTo>
                    <a:pt x="479" y="87"/>
                  </a:lnTo>
                  <a:lnTo>
                    <a:pt x="484" y="84"/>
                  </a:lnTo>
                  <a:lnTo>
                    <a:pt x="484" y="84"/>
                  </a:lnTo>
                  <a:close/>
                  <a:moveTo>
                    <a:pt x="763" y="540"/>
                  </a:moveTo>
                  <a:lnTo>
                    <a:pt x="763" y="540"/>
                  </a:lnTo>
                  <a:lnTo>
                    <a:pt x="757" y="541"/>
                  </a:lnTo>
                  <a:lnTo>
                    <a:pt x="751" y="544"/>
                  </a:lnTo>
                  <a:lnTo>
                    <a:pt x="746" y="546"/>
                  </a:lnTo>
                  <a:lnTo>
                    <a:pt x="741" y="550"/>
                  </a:lnTo>
                  <a:lnTo>
                    <a:pt x="738" y="554"/>
                  </a:lnTo>
                  <a:lnTo>
                    <a:pt x="734" y="560"/>
                  </a:lnTo>
                  <a:lnTo>
                    <a:pt x="732" y="566"/>
                  </a:lnTo>
                  <a:lnTo>
                    <a:pt x="732" y="573"/>
                  </a:lnTo>
                  <a:lnTo>
                    <a:pt x="732" y="573"/>
                  </a:lnTo>
                  <a:lnTo>
                    <a:pt x="732" y="579"/>
                  </a:lnTo>
                  <a:lnTo>
                    <a:pt x="734" y="584"/>
                  </a:lnTo>
                  <a:lnTo>
                    <a:pt x="738" y="590"/>
                  </a:lnTo>
                  <a:lnTo>
                    <a:pt x="741" y="595"/>
                  </a:lnTo>
                  <a:lnTo>
                    <a:pt x="746" y="598"/>
                  </a:lnTo>
                  <a:lnTo>
                    <a:pt x="751" y="602"/>
                  </a:lnTo>
                  <a:lnTo>
                    <a:pt x="757" y="604"/>
                  </a:lnTo>
                  <a:lnTo>
                    <a:pt x="763" y="605"/>
                  </a:lnTo>
                  <a:lnTo>
                    <a:pt x="763" y="605"/>
                  </a:lnTo>
                  <a:lnTo>
                    <a:pt x="784" y="606"/>
                  </a:lnTo>
                  <a:lnTo>
                    <a:pt x="803" y="608"/>
                  </a:lnTo>
                  <a:lnTo>
                    <a:pt x="821" y="613"/>
                  </a:lnTo>
                  <a:lnTo>
                    <a:pt x="839" y="620"/>
                  </a:lnTo>
                  <a:lnTo>
                    <a:pt x="856" y="628"/>
                  </a:lnTo>
                  <a:lnTo>
                    <a:pt x="872" y="639"/>
                  </a:lnTo>
                  <a:lnTo>
                    <a:pt x="887" y="650"/>
                  </a:lnTo>
                  <a:lnTo>
                    <a:pt x="900" y="663"/>
                  </a:lnTo>
                  <a:lnTo>
                    <a:pt x="911" y="678"/>
                  </a:lnTo>
                  <a:lnTo>
                    <a:pt x="923" y="693"/>
                  </a:lnTo>
                  <a:lnTo>
                    <a:pt x="932" y="709"/>
                  </a:lnTo>
                  <a:lnTo>
                    <a:pt x="940" y="727"/>
                  </a:lnTo>
                  <a:lnTo>
                    <a:pt x="946" y="745"/>
                  </a:lnTo>
                  <a:lnTo>
                    <a:pt x="951" y="764"/>
                  </a:lnTo>
                  <a:lnTo>
                    <a:pt x="953" y="784"/>
                  </a:lnTo>
                  <a:lnTo>
                    <a:pt x="954" y="803"/>
                  </a:lnTo>
                  <a:lnTo>
                    <a:pt x="954" y="803"/>
                  </a:lnTo>
                  <a:lnTo>
                    <a:pt x="954" y="809"/>
                  </a:lnTo>
                  <a:lnTo>
                    <a:pt x="952" y="814"/>
                  </a:lnTo>
                  <a:lnTo>
                    <a:pt x="952" y="814"/>
                  </a:lnTo>
                  <a:lnTo>
                    <a:pt x="950" y="820"/>
                  </a:lnTo>
                  <a:lnTo>
                    <a:pt x="950" y="827"/>
                  </a:lnTo>
                  <a:lnTo>
                    <a:pt x="950" y="832"/>
                  </a:lnTo>
                  <a:lnTo>
                    <a:pt x="952" y="839"/>
                  </a:lnTo>
                  <a:lnTo>
                    <a:pt x="954" y="844"/>
                  </a:lnTo>
                  <a:lnTo>
                    <a:pt x="959" y="848"/>
                  </a:lnTo>
                  <a:lnTo>
                    <a:pt x="963" y="853"/>
                  </a:lnTo>
                  <a:lnTo>
                    <a:pt x="968" y="856"/>
                  </a:lnTo>
                  <a:lnTo>
                    <a:pt x="968" y="856"/>
                  </a:lnTo>
                  <a:lnTo>
                    <a:pt x="975" y="858"/>
                  </a:lnTo>
                  <a:lnTo>
                    <a:pt x="981" y="859"/>
                  </a:lnTo>
                  <a:lnTo>
                    <a:pt x="981" y="859"/>
                  </a:lnTo>
                  <a:lnTo>
                    <a:pt x="985" y="858"/>
                  </a:lnTo>
                  <a:lnTo>
                    <a:pt x="990" y="857"/>
                  </a:lnTo>
                  <a:lnTo>
                    <a:pt x="998" y="854"/>
                  </a:lnTo>
                  <a:lnTo>
                    <a:pt x="1003" y="851"/>
                  </a:lnTo>
                  <a:lnTo>
                    <a:pt x="1006" y="848"/>
                  </a:lnTo>
                  <a:lnTo>
                    <a:pt x="1008" y="844"/>
                  </a:lnTo>
                  <a:lnTo>
                    <a:pt x="1010" y="840"/>
                  </a:lnTo>
                  <a:lnTo>
                    <a:pt x="1010" y="840"/>
                  </a:lnTo>
                  <a:lnTo>
                    <a:pt x="1013" y="831"/>
                  </a:lnTo>
                  <a:lnTo>
                    <a:pt x="1017" y="823"/>
                  </a:lnTo>
                  <a:lnTo>
                    <a:pt x="1018" y="813"/>
                  </a:lnTo>
                  <a:lnTo>
                    <a:pt x="1018" y="803"/>
                  </a:lnTo>
                  <a:lnTo>
                    <a:pt x="1018" y="803"/>
                  </a:lnTo>
                  <a:lnTo>
                    <a:pt x="1018" y="790"/>
                  </a:lnTo>
                  <a:lnTo>
                    <a:pt x="1017" y="777"/>
                  </a:lnTo>
                  <a:lnTo>
                    <a:pt x="1013" y="751"/>
                  </a:lnTo>
                  <a:lnTo>
                    <a:pt x="1007" y="726"/>
                  </a:lnTo>
                  <a:lnTo>
                    <a:pt x="998" y="702"/>
                  </a:lnTo>
                  <a:lnTo>
                    <a:pt x="988" y="679"/>
                  </a:lnTo>
                  <a:lnTo>
                    <a:pt x="976" y="657"/>
                  </a:lnTo>
                  <a:lnTo>
                    <a:pt x="961" y="637"/>
                  </a:lnTo>
                  <a:lnTo>
                    <a:pt x="945" y="619"/>
                  </a:lnTo>
                  <a:lnTo>
                    <a:pt x="926" y="602"/>
                  </a:lnTo>
                  <a:lnTo>
                    <a:pt x="907" y="585"/>
                  </a:lnTo>
                  <a:lnTo>
                    <a:pt x="887" y="573"/>
                  </a:lnTo>
                  <a:lnTo>
                    <a:pt x="864" y="562"/>
                  </a:lnTo>
                  <a:lnTo>
                    <a:pt x="852" y="556"/>
                  </a:lnTo>
                  <a:lnTo>
                    <a:pt x="841" y="552"/>
                  </a:lnTo>
                  <a:lnTo>
                    <a:pt x="829" y="549"/>
                  </a:lnTo>
                  <a:lnTo>
                    <a:pt x="816" y="546"/>
                  </a:lnTo>
                  <a:lnTo>
                    <a:pt x="803" y="544"/>
                  </a:lnTo>
                  <a:lnTo>
                    <a:pt x="790" y="542"/>
                  </a:lnTo>
                  <a:lnTo>
                    <a:pt x="777" y="541"/>
                  </a:lnTo>
                  <a:lnTo>
                    <a:pt x="763" y="540"/>
                  </a:lnTo>
                  <a:lnTo>
                    <a:pt x="763" y="54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24" name="组合 23"/>
          <p:cNvGrpSpPr/>
          <p:nvPr/>
        </p:nvGrpSpPr>
        <p:grpSpPr>
          <a:xfrm>
            <a:off x="4753799" y="1762689"/>
            <a:ext cx="869714" cy="869714"/>
            <a:chOff x="4753799" y="1762689"/>
            <a:chExt cx="869714" cy="869714"/>
          </a:xfrm>
        </p:grpSpPr>
        <p:sp>
          <p:nvSpPr>
            <p:cNvPr id="25" name="椭圆 24"/>
            <p:cNvSpPr/>
            <p:nvPr/>
          </p:nvSpPr>
          <p:spPr>
            <a:xfrm>
              <a:off x="4753799" y="1762689"/>
              <a:ext cx="869714" cy="86971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26" name="Freeform 101"/>
            <p:cNvSpPr>
              <a:spLocks noEditPoints="1"/>
            </p:cNvSpPr>
            <p:nvPr/>
          </p:nvSpPr>
          <p:spPr bwMode="auto">
            <a:xfrm>
              <a:off x="5075800" y="2035621"/>
              <a:ext cx="212725" cy="323850"/>
            </a:xfrm>
            <a:custGeom>
              <a:avLst/>
              <a:gdLst>
                <a:gd name="T0" fmla="*/ 448 w 669"/>
                <a:gd name="T1" fmla="*/ 12 h 1018"/>
                <a:gd name="T2" fmla="*/ 378 w 669"/>
                <a:gd name="T3" fmla="*/ 70 h 1018"/>
                <a:gd name="T4" fmla="*/ 350 w 669"/>
                <a:gd name="T5" fmla="*/ 159 h 1018"/>
                <a:gd name="T6" fmla="*/ 338 w 669"/>
                <a:gd name="T7" fmla="*/ 205 h 1018"/>
                <a:gd name="T8" fmla="*/ 301 w 669"/>
                <a:gd name="T9" fmla="*/ 243 h 1018"/>
                <a:gd name="T10" fmla="*/ 255 w 669"/>
                <a:gd name="T11" fmla="*/ 255 h 1018"/>
                <a:gd name="T12" fmla="*/ 202 w 669"/>
                <a:gd name="T13" fmla="*/ 238 h 1018"/>
                <a:gd name="T14" fmla="*/ 167 w 669"/>
                <a:gd name="T15" fmla="*/ 196 h 1018"/>
                <a:gd name="T16" fmla="*/ 159 w 669"/>
                <a:gd name="T17" fmla="*/ 119 h 1018"/>
                <a:gd name="T18" fmla="*/ 187 w 669"/>
                <a:gd name="T19" fmla="*/ 88 h 1018"/>
                <a:gd name="T20" fmla="*/ 177 w 669"/>
                <a:gd name="T21" fmla="*/ 23 h 1018"/>
                <a:gd name="T22" fmla="*/ 140 w 669"/>
                <a:gd name="T23" fmla="*/ 1 h 1018"/>
                <a:gd name="T24" fmla="*/ 83 w 669"/>
                <a:gd name="T25" fmla="*/ 19 h 1018"/>
                <a:gd name="T26" fmla="*/ 64 w 669"/>
                <a:gd name="T27" fmla="*/ 64 h 1018"/>
                <a:gd name="T28" fmla="*/ 83 w 669"/>
                <a:gd name="T29" fmla="*/ 109 h 1018"/>
                <a:gd name="T30" fmla="*/ 26 w 669"/>
                <a:gd name="T31" fmla="*/ 954 h 1018"/>
                <a:gd name="T32" fmla="*/ 1 w 669"/>
                <a:gd name="T33" fmla="*/ 979 h 1018"/>
                <a:gd name="T34" fmla="*/ 10 w 669"/>
                <a:gd name="T35" fmla="*/ 1008 h 1018"/>
                <a:gd name="T36" fmla="*/ 223 w 669"/>
                <a:gd name="T37" fmla="*/ 1018 h 1018"/>
                <a:gd name="T38" fmla="*/ 252 w 669"/>
                <a:gd name="T39" fmla="*/ 998 h 1018"/>
                <a:gd name="T40" fmla="*/ 249 w 669"/>
                <a:gd name="T41" fmla="*/ 968 h 1018"/>
                <a:gd name="T42" fmla="*/ 159 w 669"/>
                <a:gd name="T43" fmla="*/ 954 h 1018"/>
                <a:gd name="T44" fmla="*/ 204 w 669"/>
                <a:gd name="T45" fmla="*/ 595 h 1018"/>
                <a:gd name="T46" fmla="*/ 271 w 669"/>
                <a:gd name="T47" fmla="*/ 604 h 1018"/>
                <a:gd name="T48" fmla="*/ 356 w 669"/>
                <a:gd name="T49" fmla="*/ 568 h 1018"/>
                <a:gd name="T50" fmla="*/ 407 w 669"/>
                <a:gd name="T51" fmla="*/ 492 h 1018"/>
                <a:gd name="T52" fmla="*/ 415 w 669"/>
                <a:gd name="T53" fmla="*/ 426 h 1018"/>
                <a:gd name="T54" fmla="*/ 442 w 669"/>
                <a:gd name="T55" fmla="*/ 378 h 1018"/>
                <a:gd name="T56" fmla="*/ 491 w 669"/>
                <a:gd name="T57" fmla="*/ 352 h 1018"/>
                <a:gd name="T58" fmla="*/ 538 w 669"/>
                <a:gd name="T59" fmla="*/ 354 h 1018"/>
                <a:gd name="T60" fmla="*/ 583 w 669"/>
                <a:gd name="T61" fmla="*/ 385 h 1018"/>
                <a:gd name="T62" fmla="*/ 604 w 669"/>
                <a:gd name="T63" fmla="*/ 435 h 1018"/>
                <a:gd name="T64" fmla="*/ 614 w 669"/>
                <a:gd name="T65" fmla="*/ 467 h 1018"/>
                <a:gd name="T66" fmla="*/ 643 w 669"/>
                <a:gd name="T67" fmla="*/ 476 h 1018"/>
                <a:gd name="T68" fmla="*/ 668 w 669"/>
                <a:gd name="T69" fmla="*/ 451 h 1018"/>
                <a:gd name="T70" fmla="*/ 661 w 669"/>
                <a:gd name="T71" fmla="*/ 112 h 1018"/>
                <a:gd name="T72" fmla="*/ 611 w 669"/>
                <a:gd name="T73" fmla="*/ 36 h 1018"/>
                <a:gd name="T74" fmla="*/ 526 w 669"/>
                <a:gd name="T75" fmla="*/ 1 h 1018"/>
                <a:gd name="T76" fmla="*/ 584 w 669"/>
                <a:gd name="T77" fmla="*/ 304 h 1018"/>
                <a:gd name="T78" fmla="*/ 509 w 669"/>
                <a:gd name="T79" fmla="*/ 286 h 1018"/>
                <a:gd name="T80" fmla="*/ 434 w 669"/>
                <a:gd name="T81" fmla="*/ 305 h 1018"/>
                <a:gd name="T82" fmla="*/ 369 w 669"/>
                <a:gd name="T83" fmla="*/ 370 h 1018"/>
                <a:gd name="T84" fmla="*/ 350 w 669"/>
                <a:gd name="T85" fmla="*/ 445 h 1018"/>
                <a:gd name="T86" fmla="*/ 334 w 669"/>
                <a:gd name="T87" fmla="*/ 499 h 1018"/>
                <a:gd name="T88" fmla="*/ 292 w 669"/>
                <a:gd name="T89" fmla="*/ 533 h 1018"/>
                <a:gd name="T90" fmla="*/ 245 w 669"/>
                <a:gd name="T91" fmla="*/ 540 h 1018"/>
                <a:gd name="T92" fmla="*/ 194 w 669"/>
                <a:gd name="T93" fmla="*/ 519 h 1018"/>
                <a:gd name="T94" fmla="*/ 163 w 669"/>
                <a:gd name="T95" fmla="*/ 474 h 1018"/>
                <a:gd name="T96" fmla="*/ 170 w 669"/>
                <a:gd name="T97" fmla="*/ 293 h 1018"/>
                <a:gd name="T98" fmla="*/ 242 w 669"/>
                <a:gd name="T99" fmla="*/ 317 h 1018"/>
                <a:gd name="T100" fmla="*/ 317 w 669"/>
                <a:gd name="T101" fmla="*/ 305 h 1018"/>
                <a:gd name="T102" fmla="*/ 387 w 669"/>
                <a:gd name="T103" fmla="*/ 247 h 1018"/>
                <a:gd name="T104" fmla="*/ 414 w 669"/>
                <a:gd name="T105" fmla="*/ 159 h 1018"/>
                <a:gd name="T106" fmla="*/ 425 w 669"/>
                <a:gd name="T107" fmla="*/ 113 h 1018"/>
                <a:gd name="T108" fmla="*/ 464 w 669"/>
                <a:gd name="T109" fmla="*/ 75 h 1018"/>
                <a:gd name="T110" fmla="*/ 509 w 669"/>
                <a:gd name="T111" fmla="*/ 64 h 1018"/>
                <a:gd name="T112" fmla="*/ 562 w 669"/>
                <a:gd name="T113" fmla="*/ 80 h 1018"/>
                <a:gd name="T114" fmla="*/ 597 w 669"/>
                <a:gd name="T115" fmla="*/ 122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69" h="1018">
                  <a:moveTo>
                    <a:pt x="509" y="0"/>
                  </a:moveTo>
                  <a:lnTo>
                    <a:pt x="509" y="0"/>
                  </a:lnTo>
                  <a:lnTo>
                    <a:pt x="493" y="1"/>
                  </a:lnTo>
                  <a:lnTo>
                    <a:pt x="478" y="3"/>
                  </a:lnTo>
                  <a:lnTo>
                    <a:pt x="462" y="7"/>
                  </a:lnTo>
                  <a:lnTo>
                    <a:pt x="448" y="12"/>
                  </a:lnTo>
                  <a:lnTo>
                    <a:pt x="434" y="19"/>
                  </a:lnTo>
                  <a:lnTo>
                    <a:pt x="421" y="27"/>
                  </a:lnTo>
                  <a:lnTo>
                    <a:pt x="408" y="36"/>
                  </a:lnTo>
                  <a:lnTo>
                    <a:pt x="397" y="47"/>
                  </a:lnTo>
                  <a:lnTo>
                    <a:pt x="387" y="58"/>
                  </a:lnTo>
                  <a:lnTo>
                    <a:pt x="378" y="70"/>
                  </a:lnTo>
                  <a:lnTo>
                    <a:pt x="369" y="83"/>
                  </a:lnTo>
                  <a:lnTo>
                    <a:pt x="363" y="97"/>
                  </a:lnTo>
                  <a:lnTo>
                    <a:pt x="358" y="112"/>
                  </a:lnTo>
                  <a:lnTo>
                    <a:pt x="353" y="127"/>
                  </a:lnTo>
                  <a:lnTo>
                    <a:pt x="351" y="142"/>
                  </a:lnTo>
                  <a:lnTo>
                    <a:pt x="350" y="159"/>
                  </a:lnTo>
                  <a:lnTo>
                    <a:pt x="350" y="159"/>
                  </a:lnTo>
                  <a:lnTo>
                    <a:pt x="350" y="169"/>
                  </a:lnTo>
                  <a:lnTo>
                    <a:pt x="348" y="178"/>
                  </a:lnTo>
                  <a:lnTo>
                    <a:pt x="346" y="187"/>
                  </a:lnTo>
                  <a:lnTo>
                    <a:pt x="343" y="196"/>
                  </a:lnTo>
                  <a:lnTo>
                    <a:pt x="338" y="205"/>
                  </a:lnTo>
                  <a:lnTo>
                    <a:pt x="334" y="212"/>
                  </a:lnTo>
                  <a:lnTo>
                    <a:pt x="329" y="220"/>
                  </a:lnTo>
                  <a:lnTo>
                    <a:pt x="322" y="226"/>
                  </a:lnTo>
                  <a:lnTo>
                    <a:pt x="316" y="232"/>
                  </a:lnTo>
                  <a:lnTo>
                    <a:pt x="308" y="238"/>
                  </a:lnTo>
                  <a:lnTo>
                    <a:pt x="301" y="243"/>
                  </a:lnTo>
                  <a:lnTo>
                    <a:pt x="292" y="247"/>
                  </a:lnTo>
                  <a:lnTo>
                    <a:pt x="284" y="251"/>
                  </a:lnTo>
                  <a:lnTo>
                    <a:pt x="274" y="253"/>
                  </a:lnTo>
                  <a:lnTo>
                    <a:pt x="264" y="254"/>
                  </a:lnTo>
                  <a:lnTo>
                    <a:pt x="255" y="255"/>
                  </a:lnTo>
                  <a:lnTo>
                    <a:pt x="255" y="255"/>
                  </a:lnTo>
                  <a:lnTo>
                    <a:pt x="245" y="254"/>
                  </a:lnTo>
                  <a:lnTo>
                    <a:pt x="235" y="253"/>
                  </a:lnTo>
                  <a:lnTo>
                    <a:pt x="227" y="251"/>
                  </a:lnTo>
                  <a:lnTo>
                    <a:pt x="218" y="247"/>
                  </a:lnTo>
                  <a:lnTo>
                    <a:pt x="209" y="243"/>
                  </a:lnTo>
                  <a:lnTo>
                    <a:pt x="202" y="238"/>
                  </a:lnTo>
                  <a:lnTo>
                    <a:pt x="194" y="232"/>
                  </a:lnTo>
                  <a:lnTo>
                    <a:pt x="187" y="226"/>
                  </a:lnTo>
                  <a:lnTo>
                    <a:pt x="182" y="220"/>
                  </a:lnTo>
                  <a:lnTo>
                    <a:pt x="176" y="212"/>
                  </a:lnTo>
                  <a:lnTo>
                    <a:pt x="171" y="205"/>
                  </a:lnTo>
                  <a:lnTo>
                    <a:pt x="167" y="196"/>
                  </a:lnTo>
                  <a:lnTo>
                    <a:pt x="163" y="187"/>
                  </a:lnTo>
                  <a:lnTo>
                    <a:pt x="161" y="178"/>
                  </a:lnTo>
                  <a:lnTo>
                    <a:pt x="160" y="169"/>
                  </a:lnTo>
                  <a:lnTo>
                    <a:pt x="159" y="159"/>
                  </a:lnTo>
                  <a:lnTo>
                    <a:pt x="159" y="119"/>
                  </a:lnTo>
                  <a:lnTo>
                    <a:pt x="159" y="119"/>
                  </a:lnTo>
                  <a:lnTo>
                    <a:pt x="167" y="114"/>
                  </a:lnTo>
                  <a:lnTo>
                    <a:pt x="173" y="109"/>
                  </a:lnTo>
                  <a:lnTo>
                    <a:pt x="173" y="109"/>
                  </a:lnTo>
                  <a:lnTo>
                    <a:pt x="177" y="104"/>
                  </a:lnTo>
                  <a:lnTo>
                    <a:pt x="181" y="98"/>
                  </a:lnTo>
                  <a:lnTo>
                    <a:pt x="187" y="88"/>
                  </a:lnTo>
                  <a:lnTo>
                    <a:pt x="190" y="76"/>
                  </a:lnTo>
                  <a:lnTo>
                    <a:pt x="191" y="64"/>
                  </a:lnTo>
                  <a:lnTo>
                    <a:pt x="190" y="51"/>
                  </a:lnTo>
                  <a:lnTo>
                    <a:pt x="187" y="39"/>
                  </a:lnTo>
                  <a:lnTo>
                    <a:pt x="181" y="29"/>
                  </a:lnTo>
                  <a:lnTo>
                    <a:pt x="177" y="23"/>
                  </a:lnTo>
                  <a:lnTo>
                    <a:pt x="173" y="19"/>
                  </a:lnTo>
                  <a:lnTo>
                    <a:pt x="173" y="19"/>
                  </a:lnTo>
                  <a:lnTo>
                    <a:pt x="168" y="15"/>
                  </a:lnTo>
                  <a:lnTo>
                    <a:pt x="162" y="10"/>
                  </a:lnTo>
                  <a:lnTo>
                    <a:pt x="152" y="5"/>
                  </a:lnTo>
                  <a:lnTo>
                    <a:pt x="140" y="1"/>
                  </a:lnTo>
                  <a:lnTo>
                    <a:pt x="128" y="0"/>
                  </a:lnTo>
                  <a:lnTo>
                    <a:pt x="115" y="1"/>
                  </a:lnTo>
                  <a:lnTo>
                    <a:pt x="103" y="5"/>
                  </a:lnTo>
                  <a:lnTo>
                    <a:pt x="93" y="10"/>
                  </a:lnTo>
                  <a:lnTo>
                    <a:pt x="87" y="15"/>
                  </a:lnTo>
                  <a:lnTo>
                    <a:pt x="83" y="19"/>
                  </a:lnTo>
                  <a:lnTo>
                    <a:pt x="83" y="19"/>
                  </a:lnTo>
                  <a:lnTo>
                    <a:pt x="79" y="23"/>
                  </a:lnTo>
                  <a:lnTo>
                    <a:pt x="74" y="29"/>
                  </a:lnTo>
                  <a:lnTo>
                    <a:pt x="69" y="39"/>
                  </a:lnTo>
                  <a:lnTo>
                    <a:pt x="66" y="51"/>
                  </a:lnTo>
                  <a:lnTo>
                    <a:pt x="64" y="64"/>
                  </a:lnTo>
                  <a:lnTo>
                    <a:pt x="66" y="76"/>
                  </a:lnTo>
                  <a:lnTo>
                    <a:pt x="69" y="88"/>
                  </a:lnTo>
                  <a:lnTo>
                    <a:pt x="74" y="98"/>
                  </a:lnTo>
                  <a:lnTo>
                    <a:pt x="79" y="104"/>
                  </a:lnTo>
                  <a:lnTo>
                    <a:pt x="83" y="109"/>
                  </a:lnTo>
                  <a:lnTo>
                    <a:pt x="83" y="109"/>
                  </a:lnTo>
                  <a:lnTo>
                    <a:pt x="89" y="114"/>
                  </a:lnTo>
                  <a:lnTo>
                    <a:pt x="96" y="119"/>
                  </a:lnTo>
                  <a:lnTo>
                    <a:pt x="96" y="954"/>
                  </a:lnTo>
                  <a:lnTo>
                    <a:pt x="32" y="954"/>
                  </a:lnTo>
                  <a:lnTo>
                    <a:pt x="32" y="954"/>
                  </a:lnTo>
                  <a:lnTo>
                    <a:pt x="26" y="954"/>
                  </a:lnTo>
                  <a:lnTo>
                    <a:pt x="20" y="957"/>
                  </a:lnTo>
                  <a:lnTo>
                    <a:pt x="14" y="960"/>
                  </a:lnTo>
                  <a:lnTo>
                    <a:pt x="10" y="963"/>
                  </a:lnTo>
                  <a:lnTo>
                    <a:pt x="6" y="968"/>
                  </a:lnTo>
                  <a:lnTo>
                    <a:pt x="2" y="974"/>
                  </a:lnTo>
                  <a:lnTo>
                    <a:pt x="1" y="979"/>
                  </a:lnTo>
                  <a:lnTo>
                    <a:pt x="0" y="986"/>
                  </a:lnTo>
                  <a:lnTo>
                    <a:pt x="0" y="986"/>
                  </a:lnTo>
                  <a:lnTo>
                    <a:pt x="1" y="992"/>
                  </a:lnTo>
                  <a:lnTo>
                    <a:pt x="2" y="998"/>
                  </a:lnTo>
                  <a:lnTo>
                    <a:pt x="6" y="1004"/>
                  </a:lnTo>
                  <a:lnTo>
                    <a:pt x="10" y="1008"/>
                  </a:lnTo>
                  <a:lnTo>
                    <a:pt x="14" y="1012"/>
                  </a:lnTo>
                  <a:lnTo>
                    <a:pt x="20" y="1016"/>
                  </a:lnTo>
                  <a:lnTo>
                    <a:pt x="26" y="1017"/>
                  </a:lnTo>
                  <a:lnTo>
                    <a:pt x="32" y="1018"/>
                  </a:lnTo>
                  <a:lnTo>
                    <a:pt x="223" y="1018"/>
                  </a:lnTo>
                  <a:lnTo>
                    <a:pt x="223" y="1018"/>
                  </a:lnTo>
                  <a:lnTo>
                    <a:pt x="230" y="1017"/>
                  </a:lnTo>
                  <a:lnTo>
                    <a:pt x="235" y="1016"/>
                  </a:lnTo>
                  <a:lnTo>
                    <a:pt x="241" y="1012"/>
                  </a:lnTo>
                  <a:lnTo>
                    <a:pt x="246" y="1008"/>
                  </a:lnTo>
                  <a:lnTo>
                    <a:pt x="249" y="1004"/>
                  </a:lnTo>
                  <a:lnTo>
                    <a:pt x="252" y="998"/>
                  </a:lnTo>
                  <a:lnTo>
                    <a:pt x="255" y="992"/>
                  </a:lnTo>
                  <a:lnTo>
                    <a:pt x="255" y="986"/>
                  </a:lnTo>
                  <a:lnTo>
                    <a:pt x="255" y="986"/>
                  </a:lnTo>
                  <a:lnTo>
                    <a:pt x="255" y="979"/>
                  </a:lnTo>
                  <a:lnTo>
                    <a:pt x="252" y="974"/>
                  </a:lnTo>
                  <a:lnTo>
                    <a:pt x="249" y="968"/>
                  </a:lnTo>
                  <a:lnTo>
                    <a:pt x="246" y="963"/>
                  </a:lnTo>
                  <a:lnTo>
                    <a:pt x="241" y="960"/>
                  </a:lnTo>
                  <a:lnTo>
                    <a:pt x="235" y="957"/>
                  </a:lnTo>
                  <a:lnTo>
                    <a:pt x="230" y="954"/>
                  </a:lnTo>
                  <a:lnTo>
                    <a:pt x="223" y="954"/>
                  </a:lnTo>
                  <a:lnTo>
                    <a:pt x="159" y="954"/>
                  </a:lnTo>
                  <a:lnTo>
                    <a:pt x="159" y="571"/>
                  </a:lnTo>
                  <a:lnTo>
                    <a:pt x="159" y="571"/>
                  </a:lnTo>
                  <a:lnTo>
                    <a:pt x="170" y="579"/>
                  </a:lnTo>
                  <a:lnTo>
                    <a:pt x="181" y="585"/>
                  </a:lnTo>
                  <a:lnTo>
                    <a:pt x="192" y="591"/>
                  </a:lnTo>
                  <a:lnTo>
                    <a:pt x="204" y="595"/>
                  </a:lnTo>
                  <a:lnTo>
                    <a:pt x="216" y="599"/>
                  </a:lnTo>
                  <a:lnTo>
                    <a:pt x="229" y="602"/>
                  </a:lnTo>
                  <a:lnTo>
                    <a:pt x="242" y="604"/>
                  </a:lnTo>
                  <a:lnTo>
                    <a:pt x="255" y="605"/>
                  </a:lnTo>
                  <a:lnTo>
                    <a:pt x="255" y="605"/>
                  </a:lnTo>
                  <a:lnTo>
                    <a:pt x="271" y="604"/>
                  </a:lnTo>
                  <a:lnTo>
                    <a:pt x="287" y="602"/>
                  </a:lnTo>
                  <a:lnTo>
                    <a:pt x="302" y="597"/>
                  </a:lnTo>
                  <a:lnTo>
                    <a:pt x="317" y="592"/>
                  </a:lnTo>
                  <a:lnTo>
                    <a:pt x="331" y="585"/>
                  </a:lnTo>
                  <a:lnTo>
                    <a:pt x="344" y="577"/>
                  </a:lnTo>
                  <a:lnTo>
                    <a:pt x="356" y="568"/>
                  </a:lnTo>
                  <a:lnTo>
                    <a:pt x="367" y="558"/>
                  </a:lnTo>
                  <a:lnTo>
                    <a:pt x="378" y="547"/>
                  </a:lnTo>
                  <a:lnTo>
                    <a:pt x="387" y="534"/>
                  </a:lnTo>
                  <a:lnTo>
                    <a:pt x="395" y="521"/>
                  </a:lnTo>
                  <a:lnTo>
                    <a:pt x="402" y="507"/>
                  </a:lnTo>
                  <a:lnTo>
                    <a:pt x="407" y="492"/>
                  </a:lnTo>
                  <a:lnTo>
                    <a:pt x="410" y="477"/>
                  </a:lnTo>
                  <a:lnTo>
                    <a:pt x="413" y="462"/>
                  </a:lnTo>
                  <a:lnTo>
                    <a:pt x="414" y="445"/>
                  </a:lnTo>
                  <a:lnTo>
                    <a:pt x="414" y="445"/>
                  </a:lnTo>
                  <a:lnTo>
                    <a:pt x="414" y="435"/>
                  </a:lnTo>
                  <a:lnTo>
                    <a:pt x="415" y="426"/>
                  </a:lnTo>
                  <a:lnTo>
                    <a:pt x="419" y="417"/>
                  </a:lnTo>
                  <a:lnTo>
                    <a:pt x="422" y="408"/>
                  </a:lnTo>
                  <a:lnTo>
                    <a:pt x="425" y="400"/>
                  </a:lnTo>
                  <a:lnTo>
                    <a:pt x="431" y="392"/>
                  </a:lnTo>
                  <a:lnTo>
                    <a:pt x="436" y="385"/>
                  </a:lnTo>
                  <a:lnTo>
                    <a:pt x="442" y="378"/>
                  </a:lnTo>
                  <a:lnTo>
                    <a:pt x="449" y="372"/>
                  </a:lnTo>
                  <a:lnTo>
                    <a:pt x="456" y="367"/>
                  </a:lnTo>
                  <a:lnTo>
                    <a:pt x="464" y="361"/>
                  </a:lnTo>
                  <a:lnTo>
                    <a:pt x="472" y="357"/>
                  </a:lnTo>
                  <a:lnTo>
                    <a:pt x="481" y="354"/>
                  </a:lnTo>
                  <a:lnTo>
                    <a:pt x="491" y="352"/>
                  </a:lnTo>
                  <a:lnTo>
                    <a:pt x="499" y="350"/>
                  </a:lnTo>
                  <a:lnTo>
                    <a:pt x="509" y="349"/>
                  </a:lnTo>
                  <a:lnTo>
                    <a:pt x="509" y="349"/>
                  </a:lnTo>
                  <a:lnTo>
                    <a:pt x="520" y="350"/>
                  </a:lnTo>
                  <a:lnTo>
                    <a:pt x="528" y="352"/>
                  </a:lnTo>
                  <a:lnTo>
                    <a:pt x="538" y="354"/>
                  </a:lnTo>
                  <a:lnTo>
                    <a:pt x="546" y="357"/>
                  </a:lnTo>
                  <a:lnTo>
                    <a:pt x="555" y="361"/>
                  </a:lnTo>
                  <a:lnTo>
                    <a:pt x="562" y="367"/>
                  </a:lnTo>
                  <a:lnTo>
                    <a:pt x="570" y="372"/>
                  </a:lnTo>
                  <a:lnTo>
                    <a:pt x="576" y="378"/>
                  </a:lnTo>
                  <a:lnTo>
                    <a:pt x="583" y="385"/>
                  </a:lnTo>
                  <a:lnTo>
                    <a:pt x="588" y="392"/>
                  </a:lnTo>
                  <a:lnTo>
                    <a:pt x="594" y="400"/>
                  </a:lnTo>
                  <a:lnTo>
                    <a:pt x="597" y="408"/>
                  </a:lnTo>
                  <a:lnTo>
                    <a:pt x="600" y="417"/>
                  </a:lnTo>
                  <a:lnTo>
                    <a:pt x="603" y="426"/>
                  </a:lnTo>
                  <a:lnTo>
                    <a:pt x="604" y="435"/>
                  </a:lnTo>
                  <a:lnTo>
                    <a:pt x="604" y="445"/>
                  </a:lnTo>
                  <a:lnTo>
                    <a:pt x="604" y="445"/>
                  </a:lnTo>
                  <a:lnTo>
                    <a:pt x="605" y="451"/>
                  </a:lnTo>
                  <a:lnTo>
                    <a:pt x="608" y="458"/>
                  </a:lnTo>
                  <a:lnTo>
                    <a:pt x="610" y="463"/>
                  </a:lnTo>
                  <a:lnTo>
                    <a:pt x="614" y="467"/>
                  </a:lnTo>
                  <a:lnTo>
                    <a:pt x="618" y="472"/>
                  </a:lnTo>
                  <a:lnTo>
                    <a:pt x="624" y="475"/>
                  </a:lnTo>
                  <a:lnTo>
                    <a:pt x="630" y="476"/>
                  </a:lnTo>
                  <a:lnTo>
                    <a:pt x="637" y="477"/>
                  </a:lnTo>
                  <a:lnTo>
                    <a:pt x="637" y="477"/>
                  </a:lnTo>
                  <a:lnTo>
                    <a:pt x="643" y="476"/>
                  </a:lnTo>
                  <a:lnTo>
                    <a:pt x="649" y="475"/>
                  </a:lnTo>
                  <a:lnTo>
                    <a:pt x="655" y="472"/>
                  </a:lnTo>
                  <a:lnTo>
                    <a:pt x="659" y="467"/>
                  </a:lnTo>
                  <a:lnTo>
                    <a:pt x="663" y="463"/>
                  </a:lnTo>
                  <a:lnTo>
                    <a:pt x="665" y="458"/>
                  </a:lnTo>
                  <a:lnTo>
                    <a:pt x="668" y="451"/>
                  </a:lnTo>
                  <a:lnTo>
                    <a:pt x="669" y="445"/>
                  </a:lnTo>
                  <a:lnTo>
                    <a:pt x="669" y="159"/>
                  </a:lnTo>
                  <a:lnTo>
                    <a:pt x="669" y="159"/>
                  </a:lnTo>
                  <a:lnTo>
                    <a:pt x="668" y="142"/>
                  </a:lnTo>
                  <a:lnTo>
                    <a:pt x="665" y="127"/>
                  </a:lnTo>
                  <a:lnTo>
                    <a:pt x="661" y="112"/>
                  </a:lnTo>
                  <a:lnTo>
                    <a:pt x="656" y="97"/>
                  </a:lnTo>
                  <a:lnTo>
                    <a:pt x="649" y="83"/>
                  </a:lnTo>
                  <a:lnTo>
                    <a:pt x="641" y="70"/>
                  </a:lnTo>
                  <a:lnTo>
                    <a:pt x="632" y="58"/>
                  </a:lnTo>
                  <a:lnTo>
                    <a:pt x="621" y="47"/>
                  </a:lnTo>
                  <a:lnTo>
                    <a:pt x="611" y="36"/>
                  </a:lnTo>
                  <a:lnTo>
                    <a:pt x="598" y="27"/>
                  </a:lnTo>
                  <a:lnTo>
                    <a:pt x="585" y="19"/>
                  </a:lnTo>
                  <a:lnTo>
                    <a:pt x="571" y="12"/>
                  </a:lnTo>
                  <a:lnTo>
                    <a:pt x="556" y="7"/>
                  </a:lnTo>
                  <a:lnTo>
                    <a:pt x="541" y="3"/>
                  </a:lnTo>
                  <a:lnTo>
                    <a:pt x="526" y="1"/>
                  </a:lnTo>
                  <a:lnTo>
                    <a:pt x="509" y="0"/>
                  </a:lnTo>
                  <a:lnTo>
                    <a:pt x="509" y="0"/>
                  </a:lnTo>
                  <a:close/>
                  <a:moveTo>
                    <a:pt x="604" y="318"/>
                  </a:moveTo>
                  <a:lnTo>
                    <a:pt x="604" y="318"/>
                  </a:lnTo>
                  <a:lnTo>
                    <a:pt x="595" y="311"/>
                  </a:lnTo>
                  <a:lnTo>
                    <a:pt x="584" y="304"/>
                  </a:lnTo>
                  <a:lnTo>
                    <a:pt x="572" y="299"/>
                  </a:lnTo>
                  <a:lnTo>
                    <a:pt x="560" y="295"/>
                  </a:lnTo>
                  <a:lnTo>
                    <a:pt x="549" y="291"/>
                  </a:lnTo>
                  <a:lnTo>
                    <a:pt x="536" y="288"/>
                  </a:lnTo>
                  <a:lnTo>
                    <a:pt x="523" y="287"/>
                  </a:lnTo>
                  <a:lnTo>
                    <a:pt x="509" y="286"/>
                  </a:lnTo>
                  <a:lnTo>
                    <a:pt x="509" y="286"/>
                  </a:lnTo>
                  <a:lnTo>
                    <a:pt x="493" y="287"/>
                  </a:lnTo>
                  <a:lnTo>
                    <a:pt x="478" y="289"/>
                  </a:lnTo>
                  <a:lnTo>
                    <a:pt x="462" y="294"/>
                  </a:lnTo>
                  <a:lnTo>
                    <a:pt x="448" y="299"/>
                  </a:lnTo>
                  <a:lnTo>
                    <a:pt x="434" y="305"/>
                  </a:lnTo>
                  <a:lnTo>
                    <a:pt x="421" y="314"/>
                  </a:lnTo>
                  <a:lnTo>
                    <a:pt x="408" y="323"/>
                  </a:lnTo>
                  <a:lnTo>
                    <a:pt x="397" y="333"/>
                  </a:lnTo>
                  <a:lnTo>
                    <a:pt x="387" y="344"/>
                  </a:lnTo>
                  <a:lnTo>
                    <a:pt x="378" y="357"/>
                  </a:lnTo>
                  <a:lnTo>
                    <a:pt x="369" y="370"/>
                  </a:lnTo>
                  <a:lnTo>
                    <a:pt x="363" y="384"/>
                  </a:lnTo>
                  <a:lnTo>
                    <a:pt x="358" y="398"/>
                  </a:lnTo>
                  <a:lnTo>
                    <a:pt x="353" y="414"/>
                  </a:lnTo>
                  <a:lnTo>
                    <a:pt x="351" y="429"/>
                  </a:lnTo>
                  <a:lnTo>
                    <a:pt x="350" y="445"/>
                  </a:lnTo>
                  <a:lnTo>
                    <a:pt x="350" y="445"/>
                  </a:lnTo>
                  <a:lnTo>
                    <a:pt x="350" y="455"/>
                  </a:lnTo>
                  <a:lnTo>
                    <a:pt x="348" y="464"/>
                  </a:lnTo>
                  <a:lnTo>
                    <a:pt x="346" y="474"/>
                  </a:lnTo>
                  <a:lnTo>
                    <a:pt x="343" y="482"/>
                  </a:lnTo>
                  <a:lnTo>
                    <a:pt x="338" y="491"/>
                  </a:lnTo>
                  <a:lnTo>
                    <a:pt x="334" y="499"/>
                  </a:lnTo>
                  <a:lnTo>
                    <a:pt x="329" y="506"/>
                  </a:lnTo>
                  <a:lnTo>
                    <a:pt x="322" y="512"/>
                  </a:lnTo>
                  <a:lnTo>
                    <a:pt x="316" y="519"/>
                  </a:lnTo>
                  <a:lnTo>
                    <a:pt x="308" y="524"/>
                  </a:lnTo>
                  <a:lnTo>
                    <a:pt x="301" y="530"/>
                  </a:lnTo>
                  <a:lnTo>
                    <a:pt x="292" y="533"/>
                  </a:lnTo>
                  <a:lnTo>
                    <a:pt x="284" y="536"/>
                  </a:lnTo>
                  <a:lnTo>
                    <a:pt x="274" y="538"/>
                  </a:lnTo>
                  <a:lnTo>
                    <a:pt x="264" y="540"/>
                  </a:lnTo>
                  <a:lnTo>
                    <a:pt x="255" y="540"/>
                  </a:lnTo>
                  <a:lnTo>
                    <a:pt x="255" y="540"/>
                  </a:lnTo>
                  <a:lnTo>
                    <a:pt x="245" y="540"/>
                  </a:lnTo>
                  <a:lnTo>
                    <a:pt x="235" y="538"/>
                  </a:lnTo>
                  <a:lnTo>
                    <a:pt x="227" y="536"/>
                  </a:lnTo>
                  <a:lnTo>
                    <a:pt x="218" y="533"/>
                  </a:lnTo>
                  <a:lnTo>
                    <a:pt x="209" y="530"/>
                  </a:lnTo>
                  <a:lnTo>
                    <a:pt x="202" y="524"/>
                  </a:lnTo>
                  <a:lnTo>
                    <a:pt x="194" y="519"/>
                  </a:lnTo>
                  <a:lnTo>
                    <a:pt x="187" y="512"/>
                  </a:lnTo>
                  <a:lnTo>
                    <a:pt x="182" y="506"/>
                  </a:lnTo>
                  <a:lnTo>
                    <a:pt x="176" y="499"/>
                  </a:lnTo>
                  <a:lnTo>
                    <a:pt x="171" y="491"/>
                  </a:lnTo>
                  <a:lnTo>
                    <a:pt x="167" y="482"/>
                  </a:lnTo>
                  <a:lnTo>
                    <a:pt x="163" y="474"/>
                  </a:lnTo>
                  <a:lnTo>
                    <a:pt x="161" y="464"/>
                  </a:lnTo>
                  <a:lnTo>
                    <a:pt x="160" y="455"/>
                  </a:lnTo>
                  <a:lnTo>
                    <a:pt x="159" y="445"/>
                  </a:lnTo>
                  <a:lnTo>
                    <a:pt x="159" y="285"/>
                  </a:lnTo>
                  <a:lnTo>
                    <a:pt x="159" y="285"/>
                  </a:lnTo>
                  <a:lnTo>
                    <a:pt x="170" y="293"/>
                  </a:lnTo>
                  <a:lnTo>
                    <a:pt x="181" y="299"/>
                  </a:lnTo>
                  <a:lnTo>
                    <a:pt x="192" y="304"/>
                  </a:lnTo>
                  <a:lnTo>
                    <a:pt x="204" y="310"/>
                  </a:lnTo>
                  <a:lnTo>
                    <a:pt x="216" y="313"/>
                  </a:lnTo>
                  <a:lnTo>
                    <a:pt x="229" y="316"/>
                  </a:lnTo>
                  <a:lnTo>
                    <a:pt x="242" y="317"/>
                  </a:lnTo>
                  <a:lnTo>
                    <a:pt x="255" y="318"/>
                  </a:lnTo>
                  <a:lnTo>
                    <a:pt x="255" y="318"/>
                  </a:lnTo>
                  <a:lnTo>
                    <a:pt x="271" y="317"/>
                  </a:lnTo>
                  <a:lnTo>
                    <a:pt x="287" y="315"/>
                  </a:lnTo>
                  <a:lnTo>
                    <a:pt x="302" y="311"/>
                  </a:lnTo>
                  <a:lnTo>
                    <a:pt x="317" y="305"/>
                  </a:lnTo>
                  <a:lnTo>
                    <a:pt x="331" y="299"/>
                  </a:lnTo>
                  <a:lnTo>
                    <a:pt x="344" y="290"/>
                  </a:lnTo>
                  <a:lnTo>
                    <a:pt x="356" y="282"/>
                  </a:lnTo>
                  <a:lnTo>
                    <a:pt x="367" y="271"/>
                  </a:lnTo>
                  <a:lnTo>
                    <a:pt x="378" y="260"/>
                  </a:lnTo>
                  <a:lnTo>
                    <a:pt x="387" y="247"/>
                  </a:lnTo>
                  <a:lnTo>
                    <a:pt x="395" y="235"/>
                  </a:lnTo>
                  <a:lnTo>
                    <a:pt x="402" y="221"/>
                  </a:lnTo>
                  <a:lnTo>
                    <a:pt x="407" y="207"/>
                  </a:lnTo>
                  <a:lnTo>
                    <a:pt x="410" y="191"/>
                  </a:lnTo>
                  <a:lnTo>
                    <a:pt x="413" y="176"/>
                  </a:lnTo>
                  <a:lnTo>
                    <a:pt x="414" y="159"/>
                  </a:lnTo>
                  <a:lnTo>
                    <a:pt x="414" y="159"/>
                  </a:lnTo>
                  <a:lnTo>
                    <a:pt x="414" y="150"/>
                  </a:lnTo>
                  <a:lnTo>
                    <a:pt x="415" y="140"/>
                  </a:lnTo>
                  <a:lnTo>
                    <a:pt x="419" y="130"/>
                  </a:lnTo>
                  <a:lnTo>
                    <a:pt x="422" y="122"/>
                  </a:lnTo>
                  <a:lnTo>
                    <a:pt x="425" y="113"/>
                  </a:lnTo>
                  <a:lnTo>
                    <a:pt x="431" y="106"/>
                  </a:lnTo>
                  <a:lnTo>
                    <a:pt x="436" y="98"/>
                  </a:lnTo>
                  <a:lnTo>
                    <a:pt x="442" y="92"/>
                  </a:lnTo>
                  <a:lnTo>
                    <a:pt x="449" y="85"/>
                  </a:lnTo>
                  <a:lnTo>
                    <a:pt x="456" y="80"/>
                  </a:lnTo>
                  <a:lnTo>
                    <a:pt x="464" y="75"/>
                  </a:lnTo>
                  <a:lnTo>
                    <a:pt x="472" y="71"/>
                  </a:lnTo>
                  <a:lnTo>
                    <a:pt x="481" y="68"/>
                  </a:lnTo>
                  <a:lnTo>
                    <a:pt x="491" y="65"/>
                  </a:lnTo>
                  <a:lnTo>
                    <a:pt x="499" y="64"/>
                  </a:lnTo>
                  <a:lnTo>
                    <a:pt x="509" y="64"/>
                  </a:lnTo>
                  <a:lnTo>
                    <a:pt x="509" y="64"/>
                  </a:lnTo>
                  <a:lnTo>
                    <a:pt x="520" y="64"/>
                  </a:lnTo>
                  <a:lnTo>
                    <a:pt x="528" y="65"/>
                  </a:lnTo>
                  <a:lnTo>
                    <a:pt x="538" y="68"/>
                  </a:lnTo>
                  <a:lnTo>
                    <a:pt x="546" y="71"/>
                  </a:lnTo>
                  <a:lnTo>
                    <a:pt x="555" y="75"/>
                  </a:lnTo>
                  <a:lnTo>
                    <a:pt x="562" y="80"/>
                  </a:lnTo>
                  <a:lnTo>
                    <a:pt x="570" y="85"/>
                  </a:lnTo>
                  <a:lnTo>
                    <a:pt x="576" y="92"/>
                  </a:lnTo>
                  <a:lnTo>
                    <a:pt x="583" y="98"/>
                  </a:lnTo>
                  <a:lnTo>
                    <a:pt x="588" y="106"/>
                  </a:lnTo>
                  <a:lnTo>
                    <a:pt x="594" y="113"/>
                  </a:lnTo>
                  <a:lnTo>
                    <a:pt x="597" y="122"/>
                  </a:lnTo>
                  <a:lnTo>
                    <a:pt x="600" y="130"/>
                  </a:lnTo>
                  <a:lnTo>
                    <a:pt x="603" y="140"/>
                  </a:lnTo>
                  <a:lnTo>
                    <a:pt x="604" y="150"/>
                  </a:lnTo>
                  <a:lnTo>
                    <a:pt x="604" y="159"/>
                  </a:lnTo>
                  <a:lnTo>
                    <a:pt x="604" y="31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27" name="组合 26"/>
          <p:cNvGrpSpPr/>
          <p:nvPr/>
        </p:nvGrpSpPr>
        <p:grpSpPr>
          <a:xfrm>
            <a:off x="7538301" y="1752722"/>
            <a:ext cx="3689804" cy="961571"/>
            <a:chOff x="1136195" y="2091953"/>
            <a:chExt cx="3689804" cy="961571"/>
          </a:xfrm>
        </p:grpSpPr>
        <p:sp>
          <p:nvSpPr>
            <p:cNvPr id="28" name="文本框 27"/>
            <p:cNvSpPr txBox="1"/>
            <p:nvPr/>
          </p:nvSpPr>
          <p:spPr>
            <a:xfrm>
              <a:off x="1136195" y="2091953"/>
              <a:ext cx="1723549" cy="400110"/>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标题添加此处</a:t>
              </a:r>
              <a:endParaRPr lang="zh-CN" altLang="en-US" sz="2000" b="1"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29" name="文本框 28"/>
            <p:cNvSpPr txBox="1"/>
            <p:nvPr/>
          </p:nvSpPr>
          <p:spPr>
            <a:xfrm>
              <a:off x="1136195" y="2407193"/>
              <a:ext cx="3689804" cy="646331"/>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ltLang="zh-CN" sz="1200" dirty="0">
                  <a:solidFill>
                    <a:prstClr val="white">
                      <a:lumMod val="50000"/>
                    </a:prstClr>
                  </a:solidFill>
                  <a:latin typeface="inpin heiti" panose="00000500000000000000" pitchFamily="2" charset="-122"/>
                  <a:ea typeface="inpin heiti" panose="00000500000000000000" pitchFamily="2" charset="-122"/>
                  <a:sym typeface="inpin heiti" panose="00000500000000000000" pitchFamily="2" charset="-122"/>
                </a:rPr>
                <a:t>The user can demonstrate on a projector or computer, or print the presentation and make it into</a:t>
              </a:r>
              <a:endParaRPr lang="en-US" altLang="zh-CN" sz="1200" dirty="0">
                <a:solidFill>
                  <a:prstClr val="white">
                    <a:lumMod val="50000"/>
                  </a:prstClr>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33" name="组合 32"/>
          <p:cNvGrpSpPr/>
          <p:nvPr/>
        </p:nvGrpSpPr>
        <p:grpSpPr>
          <a:xfrm>
            <a:off x="7538301" y="4905819"/>
            <a:ext cx="3689804" cy="961571"/>
            <a:chOff x="1136195" y="2091953"/>
            <a:chExt cx="3689804" cy="961571"/>
          </a:xfrm>
        </p:grpSpPr>
        <p:sp>
          <p:nvSpPr>
            <p:cNvPr id="34" name="文本框 33"/>
            <p:cNvSpPr txBox="1"/>
            <p:nvPr/>
          </p:nvSpPr>
          <p:spPr>
            <a:xfrm>
              <a:off x="1136195" y="2091953"/>
              <a:ext cx="1723549" cy="400110"/>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标题添加此处</a:t>
              </a:r>
              <a:endParaRPr lang="zh-CN" altLang="en-US" sz="2000" b="1"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5" name="文本框 34"/>
            <p:cNvSpPr txBox="1"/>
            <p:nvPr/>
          </p:nvSpPr>
          <p:spPr>
            <a:xfrm>
              <a:off x="1136195" y="2407193"/>
              <a:ext cx="3689804" cy="646331"/>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ltLang="zh-CN" sz="1200" dirty="0">
                  <a:solidFill>
                    <a:prstClr val="white">
                      <a:lumMod val="50000"/>
                    </a:prstClr>
                  </a:solidFill>
                  <a:latin typeface="inpin heiti" panose="00000500000000000000" pitchFamily="2" charset="-122"/>
                  <a:ea typeface="inpin heiti" panose="00000500000000000000" pitchFamily="2" charset="-122"/>
                  <a:sym typeface="inpin heiti" panose="00000500000000000000" pitchFamily="2" charset="-122"/>
                </a:rPr>
                <a:t>The user can demonstrate on a projector or computer, or print the presentation and make it into</a:t>
              </a:r>
              <a:endParaRPr lang="en-US" altLang="zh-CN" sz="1200" dirty="0">
                <a:solidFill>
                  <a:prstClr val="white">
                    <a:lumMod val="50000"/>
                  </a:prstClr>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36" name="组合 35"/>
          <p:cNvGrpSpPr/>
          <p:nvPr/>
        </p:nvGrpSpPr>
        <p:grpSpPr>
          <a:xfrm>
            <a:off x="8465374" y="3341439"/>
            <a:ext cx="3180526" cy="961571"/>
            <a:chOff x="1136195" y="2091953"/>
            <a:chExt cx="3180526" cy="961571"/>
          </a:xfrm>
        </p:grpSpPr>
        <p:sp>
          <p:nvSpPr>
            <p:cNvPr id="37" name="文本框 36"/>
            <p:cNvSpPr txBox="1"/>
            <p:nvPr/>
          </p:nvSpPr>
          <p:spPr>
            <a:xfrm>
              <a:off x="1136195" y="2091953"/>
              <a:ext cx="1723549" cy="400110"/>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标题添加此处</a:t>
              </a:r>
              <a:endParaRPr lang="zh-CN" altLang="en-US" sz="2000" b="1"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8" name="文本框 37"/>
            <p:cNvSpPr txBox="1"/>
            <p:nvPr/>
          </p:nvSpPr>
          <p:spPr>
            <a:xfrm>
              <a:off x="1136195" y="2407193"/>
              <a:ext cx="3180526" cy="646331"/>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ltLang="zh-CN" sz="1200" dirty="0">
                  <a:solidFill>
                    <a:prstClr val="white">
                      <a:lumMod val="50000"/>
                    </a:prstClr>
                  </a:solidFill>
                  <a:latin typeface="inpin heiti" panose="00000500000000000000" pitchFamily="2" charset="-122"/>
                  <a:ea typeface="inpin heiti" panose="00000500000000000000" pitchFamily="2" charset="-122"/>
                  <a:sym typeface="inpin heiti" panose="00000500000000000000" pitchFamily="2" charset="-122"/>
                </a:rPr>
                <a:t>The user can demonstrate on a projector or computer, or print the presentation and make it into</a:t>
              </a:r>
              <a:endParaRPr lang="en-US" altLang="zh-CN" sz="1200" dirty="0">
                <a:solidFill>
                  <a:prstClr val="white">
                    <a:lumMod val="50000"/>
                  </a:prstClr>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48" name="组合 47"/>
          <p:cNvGrpSpPr/>
          <p:nvPr/>
        </p:nvGrpSpPr>
        <p:grpSpPr>
          <a:xfrm>
            <a:off x="966769" y="1752722"/>
            <a:ext cx="3689804" cy="961571"/>
            <a:chOff x="1136195" y="2091953"/>
            <a:chExt cx="3689804" cy="961571"/>
          </a:xfrm>
        </p:grpSpPr>
        <p:sp>
          <p:nvSpPr>
            <p:cNvPr id="49" name="文本框 48"/>
            <p:cNvSpPr txBox="1"/>
            <p:nvPr/>
          </p:nvSpPr>
          <p:spPr>
            <a:xfrm>
              <a:off x="3102450" y="2091953"/>
              <a:ext cx="1723549" cy="400110"/>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2000" b="1"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标题添加此处</a:t>
              </a:r>
              <a:endParaRPr lang="zh-CN" altLang="en-US" sz="2000" b="1"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50" name="文本框 49"/>
            <p:cNvSpPr txBox="1"/>
            <p:nvPr/>
          </p:nvSpPr>
          <p:spPr>
            <a:xfrm>
              <a:off x="1136195" y="2407193"/>
              <a:ext cx="3689804" cy="646331"/>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r>
                <a:rPr lang="en-US" altLang="zh-CN" sz="1200" dirty="0">
                  <a:solidFill>
                    <a:prstClr val="white">
                      <a:lumMod val="50000"/>
                    </a:prstClr>
                  </a:solidFill>
                  <a:latin typeface="inpin heiti" panose="00000500000000000000" pitchFamily="2" charset="-122"/>
                  <a:ea typeface="inpin heiti" panose="00000500000000000000" pitchFamily="2" charset="-122"/>
                  <a:sym typeface="inpin heiti" panose="00000500000000000000" pitchFamily="2" charset="-122"/>
                </a:rPr>
                <a:t>The user can demonstrate on a projector or computer, or print the presentation and make it into</a:t>
              </a:r>
              <a:endParaRPr lang="en-US" altLang="zh-CN" sz="1200" dirty="0">
                <a:solidFill>
                  <a:prstClr val="white">
                    <a:lumMod val="50000"/>
                  </a:prstClr>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51" name="组合 50"/>
          <p:cNvGrpSpPr/>
          <p:nvPr/>
        </p:nvGrpSpPr>
        <p:grpSpPr>
          <a:xfrm>
            <a:off x="966769" y="4905819"/>
            <a:ext cx="3689804" cy="961571"/>
            <a:chOff x="1136195" y="2091953"/>
            <a:chExt cx="3689804" cy="961571"/>
          </a:xfrm>
        </p:grpSpPr>
        <p:sp>
          <p:nvSpPr>
            <p:cNvPr id="52" name="文本框 51"/>
            <p:cNvSpPr txBox="1"/>
            <p:nvPr/>
          </p:nvSpPr>
          <p:spPr>
            <a:xfrm>
              <a:off x="3102450" y="2091953"/>
              <a:ext cx="1723549" cy="400110"/>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2000" b="1"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标题添加此处</a:t>
              </a:r>
              <a:endParaRPr lang="zh-CN" altLang="en-US" sz="2000" b="1"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53" name="文本框 52"/>
            <p:cNvSpPr txBox="1"/>
            <p:nvPr/>
          </p:nvSpPr>
          <p:spPr>
            <a:xfrm>
              <a:off x="1136195" y="2407193"/>
              <a:ext cx="3689804" cy="646331"/>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r>
                <a:rPr lang="en-US" altLang="zh-CN" sz="1200" dirty="0">
                  <a:solidFill>
                    <a:prstClr val="white">
                      <a:lumMod val="50000"/>
                    </a:prstClr>
                  </a:solidFill>
                  <a:latin typeface="inpin heiti" panose="00000500000000000000" pitchFamily="2" charset="-122"/>
                  <a:ea typeface="inpin heiti" panose="00000500000000000000" pitchFamily="2" charset="-122"/>
                  <a:sym typeface="inpin heiti" panose="00000500000000000000" pitchFamily="2" charset="-122"/>
                </a:rPr>
                <a:t>The user can demonstrate on a projector or computer, or print the presentation and make it into</a:t>
              </a:r>
              <a:endParaRPr lang="en-US" altLang="zh-CN" sz="1200" dirty="0">
                <a:solidFill>
                  <a:prstClr val="white">
                    <a:lumMod val="50000"/>
                  </a:prstClr>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54" name="组合 53"/>
          <p:cNvGrpSpPr/>
          <p:nvPr/>
        </p:nvGrpSpPr>
        <p:grpSpPr>
          <a:xfrm>
            <a:off x="566774" y="3341439"/>
            <a:ext cx="3180526" cy="961571"/>
            <a:chOff x="1136195" y="2091953"/>
            <a:chExt cx="3180526" cy="961571"/>
          </a:xfrm>
        </p:grpSpPr>
        <p:sp>
          <p:nvSpPr>
            <p:cNvPr id="55" name="文本框 54"/>
            <p:cNvSpPr txBox="1"/>
            <p:nvPr/>
          </p:nvSpPr>
          <p:spPr>
            <a:xfrm>
              <a:off x="2593172" y="2091953"/>
              <a:ext cx="1723549" cy="400110"/>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2000" b="1"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标题添加此处</a:t>
              </a:r>
              <a:endParaRPr lang="zh-CN" altLang="en-US" sz="2000" b="1"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56" name="文本框 55"/>
            <p:cNvSpPr txBox="1"/>
            <p:nvPr/>
          </p:nvSpPr>
          <p:spPr>
            <a:xfrm>
              <a:off x="1136195" y="2407193"/>
              <a:ext cx="3180526" cy="646331"/>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r>
                <a:rPr lang="en-US" altLang="zh-CN" sz="1200" dirty="0">
                  <a:solidFill>
                    <a:prstClr val="white">
                      <a:lumMod val="50000"/>
                    </a:prstClr>
                  </a:solidFill>
                  <a:latin typeface="inpin heiti" panose="00000500000000000000" pitchFamily="2" charset="-122"/>
                  <a:ea typeface="inpin heiti" panose="00000500000000000000" pitchFamily="2" charset="-122"/>
                  <a:sym typeface="inpin heiti" panose="00000500000000000000" pitchFamily="2" charset="-122"/>
                </a:rPr>
                <a:t>The user can demonstrate on a projector or computer, or print the presentation and make it into</a:t>
              </a:r>
              <a:endParaRPr lang="en-US" altLang="zh-CN" sz="1200" dirty="0">
                <a:solidFill>
                  <a:prstClr val="white">
                    <a:lumMod val="50000"/>
                  </a:prstClr>
                </a:solidFill>
                <a:latin typeface="inpin heiti" panose="00000500000000000000" pitchFamily="2" charset="-122"/>
                <a:ea typeface="inpin heiti" panose="00000500000000000000" pitchFamily="2" charset="-122"/>
                <a:sym typeface="inpin heiti" panose="00000500000000000000" pitchFamily="2" charset="-122"/>
              </a:endParaRPr>
            </a:p>
          </p:txBody>
        </p:sp>
      </p:grpSp>
      <p:pic>
        <p:nvPicPr>
          <p:cNvPr id="67" name="图片占位符 66"/>
          <p:cNvPicPr>
            <a:picLocks noGrp="1" noChangeAspect="1"/>
          </p:cNvPicPr>
          <p:nvPr>
            <p:ph type="pic" sz="quarter" idx="10"/>
          </p:nvPr>
        </p:nvPicPr>
        <p:blipFill>
          <a:blip r:embed="rId1" cstate="print">
            <a:extLst>
              <a:ext uri="{28A0092B-C50C-407E-A947-70E740481C1C}">
                <a14:useLocalDpi xmlns:a14="http://schemas.microsoft.com/office/drawing/2010/main" val="0"/>
              </a:ext>
            </a:extLst>
          </a:blip>
          <a:stretch>
            <a:fillRect/>
          </a:stretch>
        </p:blipFill>
        <p:spPr>
          <a:xfrm>
            <a:off x="4836000" y="2892361"/>
            <a:ext cx="2520000" cy="1753500"/>
          </a:xfrm>
        </p:spPr>
      </p:pic>
      <p:grpSp>
        <p:nvGrpSpPr>
          <p:cNvPr id="43" name="组合 42"/>
          <p:cNvGrpSpPr/>
          <p:nvPr/>
        </p:nvGrpSpPr>
        <p:grpSpPr>
          <a:xfrm>
            <a:off x="464457" y="300521"/>
            <a:ext cx="11099571" cy="523220"/>
            <a:chOff x="464457" y="300521"/>
            <a:chExt cx="11099571" cy="523220"/>
          </a:xfrm>
        </p:grpSpPr>
        <p:sp>
          <p:nvSpPr>
            <p:cNvPr id="44" name="箭头: V 形 151"/>
            <p:cNvSpPr/>
            <p:nvPr/>
          </p:nvSpPr>
          <p:spPr>
            <a:xfrm>
              <a:off x="464457" y="362856"/>
              <a:ext cx="361606" cy="37737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45" name="箭头: V 形 152"/>
            <p:cNvSpPr/>
            <p:nvPr/>
          </p:nvSpPr>
          <p:spPr>
            <a:xfrm>
              <a:off x="745335" y="362856"/>
              <a:ext cx="361606" cy="37737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npin heiti" panose="00000500000000000000" pitchFamily="2" charset="-122"/>
                <a:ea typeface="inpin heiti" panose="00000500000000000000" pitchFamily="2" charset="-122"/>
                <a:sym typeface="inpin heiti" panose="00000500000000000000" pitchFamily="2" charset="-122"/>
              </a:endParaRPr>
            </a:p>
          </p:txBody>
        </p:sp>
        <p:cxnSp>
          <p:nvCxnSpPr>
            <p:cNvPr id="46" name="直接连接符 45"/>
            <p:cNvCxnSpPr>
              <a:stCxn id="57" idx="3"/>
            </p:cNvCxnSpPr>
            <p:nvPr/>
          </p:nvCxnSpPr>
          <p:spPr>
            <a:xfrm>
              <a:off x="3528819" y="562131"/>
              <a:ext cx="7526896" cy="39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7" name="组合 46"/>
            <p:cNvGrpSpPr/>
            <p:nvPr/>
          </p:nvGrpSpPr>
          <p:grpSpPr>
            <a:xfrm>
              <a:off x="11239724" y="468469"/>
              <a:ext cx="324304" cy="187323"/>
              <a:chOff x="9419771" y="-562044"/>
              <a:chExt cx="551543" cy="187323"/>
            </a:xfrm>
          </p:grpSpPr>
          <p:cxnSp>
            <p:nvCxnSpPr>
              <p:cNvPr id="58" name="直接连接符 57"/>
              <p:cNvCxnSpPr/>
              <p:nvPr/>
            </p:nvCxnSpPr>
            <p:spPr>
              <a:xfrm>
                <a:off x="9419771" y="-562044"/>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9419771" y="-468382"/>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9419771" y="-374721"/>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sp>
          <p:nvSpPr>
            <p:cNvPr id="57" name="文本框 56"/>
            <p:cNvSpPr txBox="1"/>
            <p:nvPr/>
          </p:nvSpPr>
          <p:spPr>
            <a:xfrm>
              <a:off x="1189717" y="300521"/>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inpin heiti" panose="00000500000000000000" pitchFamily="2" charset="-122"/>
                  <a:ea typeface="inpin heiti" panose="00000500000000000000" pitchFamily="2" charset="-122"/>
                  <a:sym typeface="inpin heiti" panose="00000500000000000000" pitchFamily="2" charset="-122"/>
                </a:rPr>
                <a:t>年度工作概述</a:t>
              </a:r>
              <a:endParaRPr lang="zh-CN" altLang="en-US" sz="2800" b="1" dirty="0">
                <a:solidFill>
                  <a:schemeClr val="tx1">
                    <a:lumMod val="75000"/>
                    <a:lumOff val="2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par>
                                <p:cTn id="11" presetID="49" presetClass="entr" presetSubtype="0" decel="100000" fill="hold" nodeType="withEffect">
                                  <p:stCondLst>
                                    <p:cond delay="25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 calcmode="lin" valueType="num">
                                      <p:cBhvr>
                                        <p:cTn id="15" dur="500" fill="hold"/>
                                        <p:tgtEl>
                                          <p:spTgt spid="12"/>
                                        </p:tgtEl>
                                        <p:attrNameLst>
                                          <p:attrName>style.rotation</p:attrName>
                                        </p:attrNameLst>
                                      </p:cBhvr>
                                      <p:tavLst>
                                        <p:tav tm="0">
                                          <p:val>
                                            <p:fltVal val="360"/>
                                          </p:val>
                                        </p:tav>
                                        <p:tav tm="100000">
                                          <p:val>
                                            <p:fltVal val="0"/>
                                          </p:val>
                                        </p:tav>
                                      </p:tavLst>
                                    </p:anim>
                                    <p:animEffect transition="in" filter="fade">
                                      <p:cBhvr>
                                        <p:cTn id="16" dur="500"/>
                                        <p:tgtEl>
                                          <p:spTgt spid="12"/>
                                        </p:tgtEl>
                                      </p:cBhvr>
                                    </p:animEffect>
                                  </p:childTnLst>
                                </p:cTn>
                              </p:par>
                              <p:par>
                                <p:cTn id="17" presetID="49" presetClass="entr" presetSubtype="0" decel="100000" fill="hold" nodeType="withEffect">
                                  <p:stCondLst>
                                    <p:cond delay="50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 calcmode="lin" valueType="num">
                                      <p:cBhvr>
                                        <p:cTn id="21" dur="500" fill="hold"/>
                                        <p:tgtEl>
                                          <p:spTgt spid="15"/>
                                        </p:tgtEl>
                                        <p:attrNameLst>
                                          <p:attrName>style.rotation</p:attrName>
                                        </p:attrNameLst>
                                      </p:cBhvr>
                                      <p:tavLst>
                                        <p:tav tm="0">
                                          <p:val>
                                            <p:fltVal val="360"/>
                                          </p:val>
                                        </p:tav>
                                        <p:tav tm="100000">
                                          <p:val>
                                            <p:fltVal val="0"/>
                                          </p:val>
                                        </p:tav>
                                      </p:tavLst>
                                    </p:anim>
                                    <p:animEffect transition="in" filter="fade">
                                      <p:cBhvr>
                                        <p:cTn id="22" dur="500"/>
                                        <p:tgtEl>
                                          <p:spTgt spid="15"/>
                                        </p:tgtEl>
                                      </p:cBhvr>
                                    </p:animEffect>
                                  </p:childTnLst>
                                </p:cTn>
                              </p:par>
                              <p:par>
                                <p:cTn id="23" presetID="49" presetClass="entr" presetSubtype="0" decel="100000" fill="hold" nodeType="withEffect">
                                  <p:stCondLst>
                                    <p:cond delay="75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fltVal val="0"/>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anim calcmode="lin" valueType="num">
                                      <p:cBhvr>
                                        <p:cTn id="27" dur="500" fill="hold"/>
                                        <p:tgtEl>
                                          <p:spTgt spid="18"/>
                                        </p:tgtEl>
                                        <p:attrNameLst>
                                          <p:attrName>style.rotation</p:attrName>
                                        </p:attrNameLst>
                                      </p:cBhvr>
                                      <p:tavLst>
                                        <p:tav tm="0">
                                          <p:val>
                                            <p:fltVal val="360"/>
                                          </p:val>
                                        </p:tav>
                                        <p:tav tm="100000">
                                          <p:val>
                                            <p:fltVal val="0"/>
                                          </p:val>
                                        </p:tav>
                                      </p:tavLst>
                                    </p:anim>
                                    <p:animEffect transition="in" filter="fade">
                                      <p:cBhvr>
                                        <p:cTn id="28" dur="500"/>
                                        <p:tgtEl>
                                          <p:spTgt spid="18"/>
                                        </p:tgtEl>
                                      </p:cBhvr>
                                    </p:animEffect>
                                  </p:childTnLst>
                                </p:cTn>
                              </p:par>
                              <p:par>
                                <p:cTn id="29" presetID="49" presetClass="entr" presetSubtype="0" decel="100000" fill="hold" nodeType="withEffect">
                                  <p:stCondLst>
                                    <p:cond delay="100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 calcmode="lin" valueType="num">
                                      <p:cBhvr>
                                        <p:cTn id="33" dur="500" fill="hold"/>
                                        <p:tgtEl>
                                          <p:spTgt spid="21"/>
                                        </p:tgtEl>
                                        <p:attrNameLst>
                                          <p:attrName>style.rotation</p:attrName>
                                        </p:attrNameLst>
                                      </p:cBhvr>
                                      <p:tavLst>
                                        <p:tav tm="0">
                                          <p:val>
                                            <p:fltVal val="360"/>
                                          </p:val>
                                        </p:tav>
                                        <p:tav tm="100000">
                                          <p:val>
                                            <p:fltVal val="0"/>
                                          </p:val>
                                        </p:tav>
                                      </p:tavLst>
                                    </p:anim>
                                    <p:animEffect transition="in" filter="fade">
                                      <p:cBhvr>
                                        <p:cTn id="34" dur="500"/>
                                        <p:tgtEl>
                                          <p:spTgt spid="21"/>
                                        </p:tgtEl>
                                      </p:cBhvr>
                                    </p:animEffect>
                                  </p:childTnLst>
                                </p:cTn>
                              </p:par>
                              <p:par>
                                <p:cTn id="35" presetID="49" presetClass="entr" presetSubtype="0" decel="100000" fill="hold" nodeType="withEffect">
                                  <p:stCondLst>
                                    <p:cond delay="125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 calcmode="lin" valueType="num">
                                      <p:cBhvr>
                                        <p:cTn id="39" dur="500" fill="hold"/>
                                        <p:tgtEl>
                                          <p:spTgt spid="24"/>
                                        </p:tgtEl>
                                        <p:attrNameLst>
                                          <p:attrName>style.rotation</p:attrName>
                                        </p:attrNameLst>
                                      </p:cBhvr>
                                      <p:tavLst>
                                        <p:tav tm="0">
                                          <p:val>
                                            <p:fltVal val="360"/>
                                          </p:val>
                                        </p:tav>
                                        <p:tav tm="100000">
                                          <p:val>
                                            <p:fltVal val="0"/>
                                          </p:val>
                                        </p:tav>
                                      </p:tavLst>
                                    </p:anim>
                                    <p:animEffect transition="in" filter="fade">
                                      <p:cBhvr>
                                        <p:cTn id="40" dur="500"/>
                                        <p:tgtEl>
                                          <p:spTgt spid="24"/>
                                        </p:tgtEl>
                                      </p:cBhvr>
                                    </p:animEffect>
                                  </p:childTnLst>
                                </p:cTn>
                              </p:par>
                            </p:childTnLst>
                          </p:cTn>
                        </p:par>
                        <p:par>
                          <p:cTn id="41" fill="hold">
                            <p:stCondLst>
                              <p:cond delay="500"/>
                            </p:stCondLst>
                            <p:childTnLst>
                              <p:par>
                                <p:cTn id="42" presetID="14" presetClass="entr" presetSubtype="10" fill="hold"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randombar(horizontal)">
                                      <p:cBhvr>
                                        <p:cTn id="44" dur="500"/>
                                        <p:tgtEl>
                                          <p:spTgt spid="48"/>
                                        </p:tgtEl>
                                      </p:cBhvr>
                                    </p:animEffect>
                                  </p:childTnLst>
                                </p:cTn>
                              </p:par>
                              <p:par>
                                <p:cTn id="45" presetID="14" presetClass="entr" presetSubtype="10"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randombar(horizontal)">
                                      <p:cBhvr>
                                        <p:cTn id="47" dur="500"/>
                                        <p:tgtEl>
                                          <p:spTgt spid="27"/>
                                        </p:tgtEl>
                                      </p:cBhvr>
                                    </p:animEffect>
                                  </p:childTnLst>
                                </p:cTn>
                              </p:par>
                              <p:par>
                                <p:cTn id="48" presetID="14" presetClass="entr" presetSubtype="10" fill="hold" nodeType="with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randombar(horizontal)">
                                      <p:cBhvr>
                                        <p:cTn id="50" dur="500"/>
                                        <p:tgtEl>
                                          <p:spTgt spid="36"/>
                                        </p:tgtEl>
                                      </p:cBhvr>
                                    </p:animEffect>
                                  </p:childTnLst>
                                </p:cTn>
                              </p:par>
                              <p:par>
                                <p:cTn id="51" presetID="14" presetClass="entr" presetSubtype="10" fill="hold" nodeType="with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randombar(horizontal)">
                                      <p:cBhvr>
                                        <p:cTn id="53" dur="500"/>
                                        <p:tgtEl>
                                          <p:spTgt spid="33"/>
                                        </p:tgtEl>
                                      </p:cBhvr>
                                    </p:animEffect>
                                  </p:childTnLst>
                                </p:cTn>
                              </p:par>
                              <p:par>
                                <p:cTn id="54" presetID="14" presetClass="entr" presetSubtype="10" fill="hold" nodeType="withEffect">
                                  <p:stCondLst>
                                    <p:cond delay="0"/>
                                  </p:stCondLst>
                                  <p:childTnLst>
                                    <p:set>
                                      <p:cBhvr>
                                        <p:cTn id="55" dur="1" fill="hold">
                                          <p:stCondLst>
                                            <p:cond delay="0"/>
                                          </p:stCondLst>
                                        </p:cTn>
                                        <p:tgtEl>
                                          <p:spTgt spid="54"/>
                                        </p:tgtEl>
                                        <p:attrNameLst>
                                          <p:attrName>style.visibility</p:attrName>
                                        </p:attrNameLst>
                                      </p:cBhvr>
                                      <p:to>
                                        <p:strVal val="visible"/>
                                      </p:to>
                                    </p:set>
                                    <p:animEffect transition="in" filter="randombar(horizontal)">
                                      <p:cBhvr>
                                        <p:cTn id="56" dur="500"/>
                                        <p:tgtEl>
                                          <p:spTgt spid="54"/>
                                        </p:tgtEl>
                                      </p:cBhvr>
                                    </p:animEffect>
                                  </p:childTnLst>
                                </p:cTn>
                              </p:par>
                              <p:par>
                                <p:cTn id="57" presetID="14" presetClass="entr" presetSubtype="10" fill="hold" nodeType="with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randombar(horizontal)">
                                      <p:cBhvr>
                                        <p:cTn id="5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186310" y="1960091"/>
            <a:ext cx="1819380" cy="3776112"/>
            <a:chOff x="4923304" y="1684213"/>
            <a:chExt cx="2229277" cy="4626854"/>
          </a:xfrm>
        </p:grpSpPr>
        <p:sp>
          <p:nvSpPr>
            <p:cNvPr id="4" name="Freeform 3" descr="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
            <p:cNvSpPr/>
            <p:nvPr/>
          </p:nvSpPr>
          <p:spPr>
            <a:xfrm>
              <a:off x="5793154" y="2315778"/>
              <a:ext cx="973591" cy="486745"/>
            </a:xfrm>
            <a:custGeom>
              <a:avLst/>
              <a:gdLst>
                <a:gd name="connsiteX0" fmla="*/ 0 w 973591"/>
                <a:gd name="connsiteY0" fmla="*/ 0 h 486745"/>
                <a:gd name="connsiteX1" fmla="*/ 973591 w 973591"/>
                <a:gd name="connsiteY1" fmla="*/ 0 h 486745"/>
                <a:gd name="connsiteX2" fmla="*/ 973591 w 973591"/>
                <a:gd name="connsiteY2" fmla="*/ 486745 h 486745"/>
                <a:gd name="connsiteX3" fmla="*/ 0 w 973591"/>
                <a:gd name="connsiteY3" fmla="*/ 486745 h 486745"/>
                <a:gd name="connsiteX4" fmla="*/ 0 w 973591"/>
                <a:gd name="connsiteY4" fmla="*/ 0 h 486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591" h="486745">
                  <a:moveTo>
                    <a:pt x="0" y="0"/>
                  </a:moveTo>
                  <a:lnTo>
                    <a:pt x="973591" y="0"/>
                  </a:lnTo>
                  <a:lnTo>
                    <a:pt x="973591" y="486745"/>
                  </a:lnTo>
                  <a:lnTo>
                    <a:pt x="0" y="486745"/>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b="1" kern="1200" dirty="0">
                  <a:solidFill>
                    <a:srgbClr val="595959">
                      <a:hueOff val="0"/>
                      <a:satOff val="0"/>
                      <a:lumOff val="0"/>
                      <a:alphaOff val="0"/>
                    </a:srgbClr>
                  </a:solidFill>
                  <a:latin typeface="inpin heiti" panose="00000500000000000000" pitchFamily="2" charset="-122"/>
                  <a:ea typeface="inpin heiti" panose="00000500000000000000" pitchFamily="2" charset="-122"/>
                  <a:sym typeface="inpin heiti" panose="00000500000000000000" pitchFamily="2" charset="-122"/>
                </a:rPr>
                <a:t> </a:t>
              </a:r>
              <a:endParaRPr lang="en-US" sz="3100" b="1" kern="1200" dirty="0">
                <a:solidFill>
                  <a:srgbClr val="595959">
                    <a:hueOff val="0"/>
                    <a:satOff val="0"/>
                    <a:lumOff val="0"/>
                    <a:alphaOff val="0"/>
                  </a:srgb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5" name="Freeform 4" descr="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
            <p:cNvSpPr/>
            <p:nvPr/>
          </p:nvSpPr>
          <p:spPr>
            <a:xfrm>
              <a:off x="5306522" y="3320269"/>
              <a:ext cx="973591" cy="486745"/>
            </a:xfrm>
            <a:custGeom>
              <a:avLst/>
              <a:gdLst>
                <a:gd name="connsiteX0" fmla="*/ 0 w 973591"/>
                <a:gd name="connsiteY0" fmla="*/ 0 h 486745"/>
                <a:gd name="connsiteX1" fmla="*/ 973591 w 973591"/>
                <a:gd name="connsiteY1" fmla="*/ 0 h 486745"/>
                <a:gd name="connsiteX2" fmla="*/ 973591 w 973591"/>
                <a:gd name="connsiteY2" fmla="*/ 486745 h 486745"/>
                <a:gd name="connsiteX3" fmla="*/ 0 w 973591"/>
                <a:gd name="connsiteY3" fmla="*/ 486745 h 486745"/>
                <a:gd name="connsiteX4" fmla="*/ 0 w 973591"/>
                <a:gd name="connsiteY4" fmla="*/ 0 h 486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591" h="486745">
                  <a:moveTo>
                    <a:pt x="0" y="0"/>
                  </a:moveTo>
                  <a:lnTo>
                    <a:pt x="973591" y="0"/>
                  </a:lnTo>
                  <a:lnTo>
                    <a:pt x="973591" y="486745"/>
                  </a:lnTo>
                  <a:lnTo>
                    <a:pt x="0" y="486745"/>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b="1" kern="1200" dirty="0">
                  <a:solidFill>
                    <a:srgbClr val="595959">
                      <a:hueOff val="0"/>
                      <a:satOff val="0"/>
                      <a:lumOff val="0"/>
                      <a:alphaOff val="0"/>
                    </a:srgbClr>
                  </a:solidFill>
                  <a:latin typeface="inpin heiti" panose="00000500000000000000" pitchFamily="2" charset="-122"/>
                  <a:ea typeface="inpin heiti" panose="00000500000000000000" pitchFamily="2" charset="-122"/>
                  <a:sym typeface="inpin heiti" panose="00000500000000000000" pitchFamily="2" charset="-122"/>
                </a:rPr>
                <a:t> </a:t>
              </a:r>
              <a:endParaRPr lang="en-US" sz="3100" b="1" kern="1200" dirty="0">
                <a:solidFill>
                  <a:srgbClr val="595959">
                    <a:hueOff val="0"/>
                    <a:satOff val="0"/>
                    <a:lumOff val="0"/>
                    <a:alphaOff val="0"/>
                  </a:srgb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6" name="Freeform 5" descr="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
            <p:cNvSpPr/>
            <p:nvPr/>
          </p:nvSpPr>
          <p:spPr>
            <a:xfrm>
              <a:off x="5793154" y="4299283"/>
              <a:ext cx="973591" cy="486745"/>
            </a:xfrm>
            <a:custGeom>
              <a:avLst/>
              <a:gdLst>
                <a:gd name="connsiteX0" fmla="*/ 0 w 973591"/>
                <a:gd name="connsiteY0" fmla="*/ 0 h 486745"/>
                <a:gd name="connsiteX1" fmla="*/ 973591 w 973591"/>
                <a:gd name="connsiteY1" fmla="*/ 0 h 486745"/>
                <a:gd name="connsiteX2" fmla="*/ 973591 w 973591"/>
                <a:gd name="connsiteY2" fmla="*/ 486745 h 486745"/>
                <a:gd name="connsiteX3" fmla="*/ 0 w 973591"/>
                <a:gd name="connsiteY3" fmla="*/ 486745 h 486745"/>
                <a:gd name="connsiteX4" fmla="*/ 0 w 973591"/>
                <a:gd name="connsiteY4" fmla="*/ 0 h 486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591" h="486745">
                  <a:moveTo>
                    <a:pt x="0" y="0"/>
                  </a:moveTo>
                  <a:lnTo>
                    <a:pt x="973591" y="0"/>
                  </a:lnTo>
                  <a:lnTo>
                    <a:pt x="973591" y="486745"/>
                  </a:lnTo>
                  <a:lnTo>
                    <a:pt x="0" y="486745"/>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endParaRPr lang="en-US" sz="3100" b="1" kern="1200">
                <a:solidFill>
                  <a:srgbClr val="595959">
                    <a:hueOff val="0"/>
                    <a:satOff val="0"/>
                    <a:lumOff val="0"/>
                    <a:alphaOff val="0"/>
                  </a:srgb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7" name="Freeform 6" descr="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
            <p:cNvSpPr/>
            <p:nvPr/>
          </p:nvSpPr>
          <p:spPr>
            <a:xfrm>
              <a:off x="5306522" y="5329250"/>
              <a:ext cx="973591" cy="486745"/>
            </a:xfrm>
            <a:custGeom>
              <a:avLst/>
              <a:gdLst>
                <a:gd name="connsiteX0" fmla="*/ 0 w 973591"/>
                <a:gd name="connsiteY0" fmla="*/ 0 h 486745"/>
                <a:gd name="connsiteX1" fmla="*/ 973591 w 973591"/>
                <a:gd name="connsiteY1" fmla="*/ 0 h 486745"/>
                <a:gd name="connsiteX2" fmla="*/ 973591 w 973591"/>
                <a:gd name="connsiteY2" fmla="*/ 486745 h 486745"/>
                <a:gd name="connsiteX3" fmla="*/ 0 w 973591"/>
                <a:gd name="connsiteY3" fmla="*/ 486745 h 486745"/>
                <a:gd name="connsiteX4" fmla="*/ 0 w 973591"/>
                <a:gd name="connsiteY4" fmla="*/ 0 h 486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591" h="486745">
                  <a:moveTo>
                    <a:pt x="0" y="0"/>
                  </a:moveTo>
                  <a:lnTo>
                    <a:pt x="973591" y="0"/>
                  </a:lnTo>
                  <a:lnTo>
                    <a:pt x="973591" y="486745"/>
                  </a:lnTo>
                  <a:lnTo>
                    <a:pt x="0" y="486745"/>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b="1" kern="1200" dirty="0">
                  <a:solidFill>
                    <a:srgbClr val="595959">
                      <a:hueOff val="0"/>
                      <a:satOff val="0"/>
                      <a:lumOff val="0"/>
                      <a:alphaOff val="0"/>
                    </a:srgbClr>
                  </a:solidFill>
                  <a:latin typeface="inpin heiti" panose="00000500000000000000" pitchFamily="2" charset="-122"/>
                  <a:ea typeface="inpin heiti" panose="00000500000000000000" pitchFamily="2" charset="-122"/>
                  <a:sym typeface="inpin heiti" panose="00000500000000000000" pitchFamily="2" charset="-122"/>
                </a:rPr>
                <a:t> </a:t>
              </a:r>
              <a:endParaRPr lang="en-US" sz="3100" b="1" kern="1200" dirty="0">
                <a:solidFill>
                  <a:srgbClr val="595959">
                    <a:hueOff val="0"/>
                    <a:satOff val="0"/>
                    <a:lumOff val="0"/>
                    <a:alphaOff val="0"/>
                  </a:srgbClr>
                </a:solidFill>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8" name="Group 7" descr="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
            <p:cNvGrpSpPr/>
            <p:nvPr/>
          </p:nvGrpSpPr>
          <p:grpSpPr>
            <a:xfrm>
              <a:off x="5407972" y="3693193"/>
              <a:ext cx="1744609" cy="1744787"/>
              <a:chOff x="5466028" y="3573608"/>
              <a:chExt cx="1744609" cy="1744787"/>
            </a:xfrm>
          </p:grpSpPr>
          <p:sp>
            <p:nvSpPr>
              <p:cNvPr id="9" name="Circular Arrow 8"/>
              <p:cNvSpPr/>
              <p:nvPr/>
            </p:nvSpPr>
            <p:spPr>
              <a:xfrm>
                <a:off x="5466028" y="3573608"/>
                <a:ext cx="1744609" cy="1744787"/>
              </a:xfrm>
              <a:prstGeom prst="circularArrow">
                <a:avLst>
                  <a:gd name="adj1" fmla="val 10980"/>
                  <a:gd name="adj2" fmla="val 1142322"/>
                  <a:gd name="adj3" fmla="val 4500000"/>
                  <a:gd name="adj4" fmla="val 13500000"/>
                  <a:gd name="adj5" fmla="val 12500"/>
                </a:avLst>
              </a:prstGeom>
              <a:solidFill>
                <a:schemeClr val="accent3"/>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10" name="Oval 9"/>
              <p:cNvSpPr/>
              <p:nvPr/>
            </p:nvSpPr>
            <p:spPr>
              <a:xfrm>
                <a:off x="6018081" y="4121528"/>
                <a:ext cx="584388" cy="584388"/>
              </a:xfrm>
              <a:prstGeom prst="ellipse">
                <a:avLst/>
              </a:prstGeom>
              <a:solidFill>
                <a:schemeClr val="accent3"/>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defRPr/>
                </a:pPr>
                <a:r>
                  <a:rPr kumimoji="0" lang="id-ID" sz="2000" i="0" u="none" strike="noStrike" kern="0" cap="none" spc="0" normalizeH="0" baseline="0" noProof="0" dirty="0">
                    <a:ln>
                      <a:noFill/>
                    </a:ln>
                    <a:solidFill>
                      <a:prstClr val="white"/>
                    </a:solidFill>
                    <a:effectLst/>
                    <a:uLnTx/>
                    <a:uFillTx/>
                    <a:latin typeface="inpin heiti" panose="00000500000000000000" pitchFamily="2" charset="-122"/>
                    <a:ea typeface="inpin heiti" panose="00000500000000000000" pitchFamily="2" charset="-122"/>
                    <a:sym typeface="inpin heiti" panose="00000500000000000000" pitchFamily="2" charset="-122"/>
                  </a:rPr>
                  <a:t>C</a:t>
                </a:r>
                <a:endParaRPr kumimoji="0" lang="en-US" sz="2000" i="0" u="none" strike="noStrike" kern="0" cap="none" spc="0" normalizeH="0" baseline="0" noProof="0" dirty="0">
                  <a:ln>
                    <a:noFill/>
                  </a:ln>
                  <a:solidFill>
                    <a:prstClr val="white"/>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11" name="Group 10" descr="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
            <p:cNvGrpSpPr/>
            <p:nvPr/>
          </p:nvGrpSpPr>
          <p:grpSpPr>
            <a:xfrm>
              <a:off x="5047662" y="4811504"/>
              <a:ext cx="1498839" cy="1499563"/>
              <a:chOff x="5105718" y="4691919"/>
              <a:chExt cx="1498839" cy="1499563"/>
            </a:xfrm>
          </p:grpSpPr>
          <p:sp>
            <p:nvSpPr>
              <p:cNvPr id="12" name="Block Arc 11"/>
              <p:cNvSpPr/>
              <p:nvPr/>
            </p:nvSpPr>
            <p:spPr>
              <a:xfrm>
                <a:off x="5105718" y="4691919"/>
                <a:ext cx="1498839" cy="1499563"/>
              </a:xfrm>
              <a:prstGeom prst="blockArc">
                <a:avLst>
                  <a:gd name="adj1" fmla="val 0"/>
                  <a:gd name="adj2" fmla="val 18900000"/>
                  <a:gd name="adj3" fmla="val 12740"/>
                </a:avLst>
              </a:prstGeom>
              <a:solidFill>
                <a:schemeClr val="accent4"/>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13" name="Oval 12"/>
              <p:cNvSpPr/>
              <p:nvPr/>
            </p:nvSpPr>
            <p:spPr>
              <a:xfrm>
                <a:off x="5576543" y="5163711"/>
                <a:ext cx="584388" cy="584388"/>
              </a:xfrm>
              <a:prstGeom prst="ellipse">
                <a:avLst/>
              </a:prstGeom>
              <a:solidFill>
                <a:schemeClr val="accent4"/>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defRPr/>
                </a:pPr>
                <a:r>
                  <a:rPr kumimoji="0" lang="id-ID" sz="2000" i="0" u="none" strike="noStrike" kern="0" cap="none" spc="0" normalizeH="0" baseline="0" noProof="0" dirty="0">
                    <a:ln>
                      <a:noFill/>
                    </a:ln>
                    <a:solidFill>
                      <a:prstClr val="white"/>
                    </a:solidFill>
                    <a:effectLst/>
                    <a:uLnTx/>
                    <a:uFillTx/>
                    <a:latin typeface="inpin heiti" panose="00000500000000000000" pitchFamily="2" charset="-122"/>
                    <a:ea typeface="inpin heiti" panose="00000500000000000000" pitchFamily="2" charset="-122"/>
                    <a:sym typeface="inpin heiti" panose="00000500000000000000" pitchFamily="2" charset="-122"/>
                  </a:rPr>
                  <a:t>D</a:t>
                </a:r>
                <a:endParaRPr kumimoji="0" lang="en-US" sz="2000" i="0" u="none" strike="noStrike" kern="0" cap="none" spc="0" normalizeH="0" baseline="0" noProof="0" dirty="0">
                  <a:ln>
                    <a:noFill/>
                  </a:ln>
                  <a:solidFill>
                    <a:prstClr val="white"/>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14" name="Group 13" descr="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
            <p:cNvGrpSpPr/>
            <p:nvPr/>
          </p:nvGrpSpPr>
          <p:grpSpPr>
            <a:xfrm>
              <a:off x="4923304" y="2686852"/>
              <a:ext cx="1744609" cy="1744787"/>
              <a:chOff x="4981360" y="2567267"/>
              <a:chExt cx="1744609" cy="1744787"/>
            </a:xfrm>
          </p:grpSpPr>
          <p:sp>
            <p:nvSpPr>
              <p:cNvPr id="15" name="Shape 14"/>
              <p:cNvSpPr/>
              <p:nvPr/>
            </p:nvSpPr>
            <p:spPr>
              <a:xfrm>
                <a:off x="4981360" y="2567267"/>
                <a:ext cx="1744609" cy="1744787"/>
              </a:xfrm>
              <a:prstGeom prst="leftCircularArrow">
                <a:avLst>
                  <a:gd name="adj1" fmla="val 10980"/>
                  <a:gd name="adj2" fmla="val 1142322"/>
                  <a:gd name="adj3" fmla="val 6300000"/>
                  <a:gd name="adj4" fmla="val 18900000"/>
                  <a:gd name="adj5" fmla="val 12500"/>
                </a:avLst>
              </a:prstGeom>
              <a:solidFill>
                <a:schemeClr val="accent2"/>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16" name="Oval 15"/>
              <p:cNvSpPr/>
              <p:nvPr/>
            </p:nvSpPr>
            <p:spPr>
              <a:xfrm>
                <a:off x="5576543" y="3163803"/>
                <a:ext cx="584388" cy="584388"/>
              </a:xfrm>
              <a:prstGeom prst="ellipse">
                <a:avLst/>
              </a:prstGeom>
              <a:solidFill>
                <a:schemeClr val="accent2"/>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defRPr/>
                </a:pPr>
                <a:r>
                  <a:rPr kumimoji="0" lang="id-ID" sz="2000" i="0" u="none" strike="noStrike" kern="0" cap="none" spc="0" normalizeH="0" baseline="0" noProof="0" dirty="0">
                    <a:ln>
                      <a:noFill/>
                    </a:ln>
                    <a:solidFill>
                      <a:prstClr val="white"/>
                    </a:solidFill>
                    <a:effectLst/>
                    <a:uLnTx/>
                    <a:uFillTx/>
                    <a:latin typeface="inpin heiti" panose="00000500000000000000" pitchFamily="2" charset="-122"/>
                    <a:ea typeface="inpin heiti" panose="00000500000000000000" pitchFamily="2" charset="-122"/>
                    <a:sym typeface="inpin heiti" panose="00000500000000000000" pitchFamily="2" charset="-122"/>
                  </a:rPr>
                  <a:t>B</a:t>
                </a:r>
                <a:endParaRPr kumimoji="0" lang="en-US" sz="2000" i="0" u="none" strike="noStrike" kern="0" cap="none" spc="0" normalizeH="0" baseline="0" noProof="0" dirty="0">
                  <a:ln>
                    <a:noFill/>
                  </a:ln>
                  <a:solidFill>
                    <a:prstClr val="white"/>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17" name="Group 16" descr="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
            <p:cNvGrpSpPr/>
            <p:nvPr/>
          </p:nvGrpSpPr>
          <p:grpSpPr>
            <a:xfrm>
              <a:off x="5407972" y="1684213"/>
              <a:ext cx="1744609" cy="1744787"/>
              <a:chOff x="5466028" y="1564628"/>
              <a:chExt cx="1744609" cy="1744787"/>
            </a:xfrm>
          </p:grpSpPr>
          <p:sp>
            <p:nvSpPr>
              <p:cNvPr id="18" name="Circular Arrow 17"/>
              <p:cNvSpPr/>
              <p:nvPr/>
            </p:nvSpPr>
            <p:spPr>
              <a:xfrm>
                <a:off x="5466028" y="1564628"/>
                <a:ext cx="1744609" cy="1744787"/>
              </a:xfrm>
              <a:prstGeom prst="circularArrow">
                <a:avLst>
                  <a:gd name="adj1" fmla="val 10980"/>
                  <a:gd name="adj2" fmla="val 1142322"/>
                  <a:gd name="adj3" fmla="val 4500000"/>
                  <a:gd name="adj4" fmla="val 10800000"/>
                  <a:gd name="adj5" fmla="val 12500"/>
                </a:avLst>
              </a:prstGeom>
              <a:solidFill>
                <a:schemeClr val="accent1"/>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19" name="Oval 18"/>
              <p:cNvSpPr/>
              <p:nvPr/>
            </p:nvSpPr>
            <p:spPr>
              <a:xfrm>
                <a:off x="6050547" y="2147096"/>
                <a:ext cx="584388" cy="584388"/>
              </a:xfrm>
              <a:prstGeom prst="ellipse">
                <a:avLst/>
              </a:prstGeom>
              <a:solidFill>
                <a:schemeClr val="accent1"/>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defRPr/>
                </a:pPr>
                <a:r>
                  <a:rPr kumimoji="0" lang="id-ID" sz="2000" i="0" u="none" strike="noStrike" kern="0" cap="none" spc="0" normalizeH="0" baseline="0" noProof="0" dirty="0">
                    <a:ln>
                      <a:noFill/>
                    </a:ln>
                    <a:solidFill>
                      <a:prstClr val="white"/>
                    </a:solidFill>
                    <a:effectLst/>
                    <a:uLnTx/>
                    <a:uFillTx/>
                    <a:latin typeface="inpin heiti" panose="00000500000000000000" pitchFamily="2" charset="-122"/>
                    <a:ea typeface="inpin heiti" panose="00000500000000000000" pitchFamily="2" charset="-122"/>
                    <a:sym typeface="inpin heiti" panose="00000500000000000000" pitchFamily="2" charset="-122"/>
                  </a:rPr>
                  <a:t>A</a:t>
                </a:r>
                <a:endParaRPr kumimoji="0" lang="en-US" sz="2000" i="0" u="none" strike="noStrike" kern="0" cap="none" spc="0" normalizeH="0" baseline="0" noProof="0" dirty="0">
                  <a:ln>
                    <a:noFill/>
                  </a:ln>
                  <a:solidFill>
                    <a:prstClr val="white"/>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grpSp>
      </p:grpSp>
      <p:sp>
        <p:nvSpPr>
          <p:cNvPr id="51" name="e7d195523061f1c0" descr="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 hidden="1"/>
          <p:cNvSpPr txBox="1"/>
          <p:nvPr/>
        </p:nvSpPr>
        <p:spPr>
          <a:xfrm>
            <a:off x="-355600" y="1803400"/>
            <a:ext cx="321563" cy="1016000"/>
          </a:xfrm>
          <a:prstGeom prst="rect">
            <a:avLst/>
          </a:prstGeom>
          <a:noFill/>
        </p:spPr>
        <p:txBody>
          <a:bodyPr vert="wordArtVert" rtlCol="0">
            <a:spAutoFit/>
          </a:bodyPr>
          <a:lstStyle/>
          <a:p>
            <a:r>
              <a:rPr lang="en-US" altLang="zh-CN" sz="100">
                <a:latin typeface="inpin heiti" panose="00000500000000000000" pitchFamily="2" charset="-122"/>
                <a:ea typeface="inpin heiti" panose="00000500000000000000" pitchFamily="2" charset="-122"/>
                <a:sym typeface="inpin heiti" panose="00000500000000000000" pitchFamily="2" charset="-122"/>
              </a:rPr>
              <a:t>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a:t>
            </a:r>
            <a:endParaRPr lang="zh-CN" altLang="en-US" sz="100">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34" name="组合 33"/>
          <p:cNvGrpSpPr/>
          <p:nvPr/>
        </p:nvGrpSpPr>
        <p:grpSpPr>
          <a:xfrm>
            <a:off x="7150971" y="2143090"/>
            <a:ext cx="3534413" cy="884352"/>
            <a:chOff x="874713" y="3451823"/>
            <a:chExt cx="3534413" cy="884352"/>
          </a:xfrm>
        </p:grpSpPr>
        <p:sp>
          <p:nvSpPr>
            <p:cNvPr id="35" name="矩形 34"/>
            <p:cNvSpPr/>
            <p:nvPr/>
          </p:nvSpPr>
          <p:spPr>
            <a:xfrm>
              <a:off x="874713" y="3800644"/>
              <a:ext cx="3534413"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latin typeface="inpin heiti" panose="00000500000000000000" pitchFamily="2" charset="-122"/>
                  <a:ea typeface="inpin heiti" panose="00000500000000000000" pitchFamily="2" charset="-122"/>
                  <a:sym typeface="inpin heiti" panose="00000500000000000000" pitchFamily="2" charset="-122"/>
                </a:rPr>
                <a:t>用户可以在投影仪或者计算机上进行演示也可以将演示文稿打印出来制作成胶片</a:t>
              </a:r>
              <a:endParaRPr lang="zh-CN" altLang="en-US" sz="1200" dirty="0">
                <a:solidFill>
                  <a:schemeClr val="tx1">
                    <a:lumMod val="50000"/>
                    <a:lumOff val="50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6" name="矩形 35"/>
            <p:cNvSpPr/>
            <p:nvPr/>
          </p:nvSpPr>
          <p:spPr>
            <a:xfrm>
              <a:off x="874713" y="3451823"/>
              <a:ext cx="2241974" cy="39786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标题文字添加</a:t>
              </a:r>
              <a:endParaRPr lang="zh-CN" altLang="en-US" b="1"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37" name="组合 36"/>
          <p:cNvGrpSpPr/>
          <p:nvPr/>
        </p:nvGrpSpPr>
        <p:grpSpPr>
          <a:xfrm>
            <a:off x="7150971" y="3840714"/>
            <a:ext cx="3534413" cy="884352"/>
            <a:chOff x="874713" y="3451823"/>
            <a:chExt cx="3534413" cy="884352"/>
          </a:xfrm>
        </p:grpSpPr>
        <p:sp>
          <p:nvSpPr>
            <p:cNvPr id="41" name="矩形 40"/>
            <p:cNvSpPr/>
            <p:nvPr/>
          </p:nvSpPr>
          <p:spPr>
            <a:xfrm>
              <a:off x="874713" y="3800644"/>
              <a:ext cx="3534413"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latin typeface="inpin heiti" panose="00000500000000000000" pitchFamily="2" charset="-122"/>
                  <a:ea typeface="inpin heiti" panose="00000500000000000000" pitchFamily="2" charset="-122"/>
                  <a:sym typeface="inpin heiti" panose="00000500000000000000" pitchFamily="2" charset="-122"/>
                </a:rPr>
                <a:t>用户可以在投影仪或者计算机上进行演示也可以将演示文稿打印出来制作成胶片</a:t>
              </a:r>
              <a:endParaRPr lang="zh-CN" altLang="en-US" sz="1200" dirty="0">
                <a:solidFill>
                  <a:schemeClr val="tx1">
                    <a:lumMod val="50000"/>
                    <a:lumOff val="50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42" name="矩形 41"/>
            <p:cNvSpPr/>
            <p:nvPr/>
          </p:nvSpPr>
          <p:spPr>
            <a:xfrm>
              <a:off x="874713" y="3451823"/>
              <a:ext cx="2241974" cy="39786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标题文字添加</a:t>
              </a:r>
              <a:endParaRPr lang="zh-CN" altLang="en-US" b="1"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43" name="组合 42"/>
          <p:cNvGrpSpPr/>
          <p:nvPr/>
        </p:nvGrpSpPr>
        <p:grpSpPr>
          <a:xfrm>
            <a:off x="1471133" y="2902336"/>
            <a:ext cx="3534413" cy="884352"/>
            <a:chOff x="874713" y="3451823"/>
            <a:chExt cx="3534413" cy="884352"/>
          </a:xfrm>
        </p:grpSpPr>
        <p:sp>
          <p:nvSpPr>
            <p:cNvPr id="44" name="矩形 43"/>
            <p:cNvSpPr/>
            <p:nvPr/>
          </p:nvSpPr>
          <p:spPr>
            <a:xfrm>
              <a:off x="874713" y="3800644"/>
              <a:ext cx="3534413" cy="53553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tx1">
                      <a:lumMod val="50000"/>
                      <a:lumOff val="50000"/>
                    </a:schemeClr>
                  </a:solidFill>
                  <a:latin typeface="inpin heiti" panose="00000500000000000000" pitchFamily="2" charset="-122"/>
                  <a:ea typeface="inpin heiti" panose="00000500000000000000" pitchFamily="2" charset="-122"/>
                  <a:sym typeface="inpin heiti" panose="00000500000000000000" pitchFamily="2" charset="-122"/>
                </a:rPr>
                <a:t>用户可以在投影仪或者计算机上进行演示也可以将演示文稿打印出来制作成胶片</a:t>
              </a:r>
              <a:endParaRPr lang="zh-CN" altLang="en-US" sz="1200" dirty="0">
                <a:solidFill>
                  <a:schemeClr val="tx1">
                    <a:lumMod val="50000"/>
                    <a:lumOff val="50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45" name="矩形 44"/>
            <p:cNvSpPr/>
            <p:nvPr/>
          </p:nvSpPr>
          <p:spPr>
            <a:xfrm>
              <a:off x="2167152" y="3451823"/>
              <a:ext cx="2241974" cy="39786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标题文字添加</a:t>
              </a:r>
              <a:endParaRPr lang="zh-CN" altLang="en-US" b="1"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46" name="组合 45"/>
          <p:cNvGrpSpPr/>
          <p:nvPr/>
        </p:nvGrpSpPr>
        <p:grpSpPr>
          <a:xfrm>
            <a:off x="1471133" y="4691360"/>
            <a:ext cx="3534413" cy="884352"/>
            <a:chOff x="874713" y="3451823"/>
            <a:chExt cx="3534413" cy="884352"/>
          </a:xfrm>
        </p:grpSpPr>
        <p:sp>
          <p:nvSpPr>
            <p:cNvPr id="47" name="矩形 46"/>
            <p:cNvSpPr/>
            <p:nvPr/>
          </p:nvSpPr>
          <p:spPr>
            <a:xfrm>
              <a:off x="874713" y="3800644"/>
              <a:ext cx="3534413" cy="53553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tx1">
                      <a:lumMod val="50000"/>
                      <a:lumOff val="50000"/>
                    </a:schemeClr>
                  </a:solidFill>
                  <a:latin typeface="inpin heiti" panose="00000500000000000000" pitchFamily="2" charset="-122"/>
                  <a:ea typeface="inpin heiti" panose="00000500000000000000" pitchFamily="2" charset="-122"/>
                  <a:sym typeface="inpin heiti" panose="00000500000000000000" pitchFamily="2" charset="-122"/>
                </a:rPr>
                <a:t>用户可以在投影仪或者计算机上进行演示也可以将演示文稿打印出来制作成胶片</a:t>
              </a:r>
              <a:endParaRPr lang="zh-CN" altLang="en-US" sz="1200" dirty="0">
                <a:solidFill>
                  <a:schemeClr val="tx1">
                    <a:lumMod val="50000"/>
                    <a:lumOff val="50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48" name="矩形 47"/>
            <p:cNvSpPr/>
            <p:nvPr/>
          </p:nvSpPr>
          <p:spPr>
            <a:xfrm>
              <a:off x="2167152" y="3451823"/>
              <a:ext cx="2241974" cy="39786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标题文字添加</a:t>
              </a:r>
              <a:endParaRPr lang="zh-CN" altLang="en-US" b="1"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38" name="组合 37"/>
          <p:cNvGrpSpPr/>
          <p:nvPr/>
        </p:nvGrpSpPr>
        <p:grpSpPr>
          <a:xfrm>
            <a:off x="464457" y="300521"/>
            <a:ext cx="11099571" cy="523220"/>
            <a:chOff x="464457" y="300521"/>
            <a:chExt cx="11099571" cy="523220"/>
          </a:xfrm>
        </p:grpSpPr>
        <p:sp>
          <p:nvSpPr>
            <p:cNvPr id="39" name="箭头: V 形 151"/>
            <p:cNvSpPr/>
            <p:nvPr/>
          </p:nvSpPr>
          <p:spPr>
            <a:xfrm>
              <a:off x="464457" y="362856"/>
              <a:ext cx="361606" cy="37737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40" name="箭头: V 形 152"/>
            <p:cNvSpPr/>
            <p:nvPr/>
          </p:nvSpPr>
          <p:spPr>
            <a:xfrm>
              <a:off x="745335" y="362856"/>
              <a:ext cx="361606" cy="37737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npin heiti" panose="00000500000000000000" pitchFamily="2" charset="-122"/>
                <a:ea typeface="inpin heiti" panose="00000500000000000000" pitchFamily="2" charset="-122"/>
                <a:sym typeface="inpin heiti" panose="00000500000000000000" pitchFamily="2" charset="-122"/>
              </a:endParaRPr>
            </a:p>
          </p:txBody>
        </p:sp>
        <p:cxnSp>
          <p:nvCxnSpPr>
            <p:cNvPr id="49" name="直接连接符 48"/>
            <p:cNvCxnSpPr>
              <a:stCxn id="52" idx="3"/>
            </p:cNvCxnSpPr>
            <p:nvPr/>
          </p:nvCxnSpPr>
          <p:spPr>
            <a:xfrm>
              <a:off x="3528819" y="562131"/>
              <a:ext cx="7526896" cy="39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0" name="组合 49"/>
            <p:cNvGrpSpPr/>
            <p:nvPr/>
          </p:nvGrpSpPr>
          <p:grpSpPr>
            <a:xfrm>
              <a:off x="11239724" y="468469"/>
              <a:ext cx="324304" cy="187323"/>
              <a:chOff x="9419771" y="-562044"/>
              <a:chExt cx="551543" cy="187323"/>
            </a:xfrm>
          </p:grpSpPr>
          <p:cxnSp>
            <p:nvCxnSpPr>
              <p:cNvPr id="53" name="直接连接符 52"/>
              <p:cNvCxnSpPr/>
              <p:nvPr/>
            </p:nvCxnSpPr>
            <p:spPr>
              <a:xfrm>
                <a:off x="9419771" y="-562044"/>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9419771" y="-468382"/>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9419771" y="-374721"/>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sp>
          <p:nvSpPr>
            <p:cNvPr id="52" name="文本框 51"/>
            <p:cNvSpPr txBox="1"/>
            <p:nvPr/>
          </p:nvSpPr>
          <p:spPr>
            <a:xfrm>
              <a:off x="1189717" y="300521"/>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inpin heiti" panose="00000500000000000000" pitchFamily="2" charset="-122"/>
                  <a:ea typeface="inpin heiti" panose="00000500000000000000" pitchFamily="2" charset="-122"/>
                  <a:sym typeface="inpin heiti" panose="00000500000000000000" pitchFamily="2" charset="-122"/>
                </a:rPr>
                <a:t>年度工作概述</a:t>
              </a:r>
              <a:endParaRPr lang="zh-CN" altLang="en-US" sz="2800" b="1" dirty="0">
                <a:solidFill>
                  <a:schemeClr val="tx1">
                    <a:lumMod val="75000"/>
                    <a:lumOff val="2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sp>
        <p:nvSpPr>
          <p:cNvPr id="20" name="TextBox 9"/>
          <p:cNvSpPr txBox="1"/>
          <p:nvPr/>
        </p:nvSpPr>
        <p:spPr>
          <a:xfrm>
            <a:off x="314070" y="6501648"/>
            <a:ext cx="1224136" cy="118430"/>
          </a:xfrm>
          <a:prstGeom prst="rect">
            <a:avLst/>
          </a:prstGeom>
          <a:noFill/>
        </p:spPr>
        <p:txBody>
          <a:bodyPr wrap="square" rtlCol="0">
            <a:spAutoFit/>
          </a:bodyPr>
          <a:lstStyle/>
          <a:p>
            <a:pPr>
              <a:lnSpc>
                <a:spcPct val="200000"/>
              </a:lnSpc>
            </a:pPr>
            <a:r>
              <a:rPr lang="en-US" altLang="zh-CN" sz="100" dirty="0">
                <a:solidFill>
                  <a:schemeClr val="bg1"/>
                </a:solidFill>
                <a:latin typeface="微软雅黑" panose="020B0503020204020204" pitchFamily="34" charset="-122"/>
              </a:rPr>
              <a:t>PPT</a:t>
            </a:r>
            <a:r>
              <a:rPr lang="zh-CN" altLang="en-US" sz="100" dirty="0">
                <a:solidFill>
                  <a:schemeClr val="bg1"/>
                </a:solidFill>
                <a:latin typeface="微软雅黑" panose="020B0503020204020204" pitchFamily="34" charset="-122"/>
              </a:rPr>
              <a:t>下载 </a:t>
            </a:r>
            <a:r>
              <a:rPr lang="en-US" altLang="zh-CN" sz="100" dirty="0">
                <a:solidFill>
                  <a:schemeClr val="bg1"/>
                </a:solidFill>
                <a:latin typeface="微软雅黑" panose="020B0503020204020204" pitchFamily="34" charset="-122"/>
              </a:rPr>
              <a:t>http://www.1ppt.com/xiazai/</a:t>
            </a:r>
            <a:endParaRPr lang="en-US" altLang="zh-CN" sz="100" dirty="0">
              <a:solidFill>
                <a:schemeClr val="bg1"/>
              </a:solidFill>
              <a:latin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 presetClass="entr" presetSubtype="2" fill="hold" nodeType="after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additive="base">
                                        <p:cTn id="14" dur="500" fill="hold"/>
                                        <p:tgtEl>
                                          <p:spTgt spid="34"/>
                                        </p:tgtEl>
                                        <p:attrNameLst>
                                          <p:attrName>ppt_x</p:attrName>
                                        </p:attrNameLst>
                                      </p:cBhvr>
                                      <p:tavLst>
                                        <p:tav tm="0">
                                          <p:val>
                                            <p:strVal val="1+#ppt_w/2"/>
                                          </p:val>
                                        </p:tav>
                                        <p:tav tm="100000">
                                          <p:val>
                                            <p:strVal val="#ppt_x"/>
                                          </p:val>
                                        </p:tav>
                                      </p:tavLst>
                                    </p:anim>
                                    <p:anim calcmode="lin" valueType="num">
                                      <p:cBhvr additive="base">
                                        <p:cTn id="15" dur="500" fill="hold"/>
                                        <p:tgtEl>
                                          <p:spTgt spid="34"/>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0-#ppt_w/2"/>
                                          </p:val>
                                        </p:tav>
                                        <p:tav tm="100000">
                                          <p:val>
                                            <p:strVal val="#ppt_x"/>
                                          </p:val>
                                        </p:tav>
                                      </p:tavLst>
                                    </p:anim>
                                    <p:anim calcmode="lin" valueType="num">
                                      <p:cBhvr additive="base">
                                        <p:cTn id="20" dur="500" fill="hold"/>
                                        <p:tgtEl>
                                          <p:spTgt spid="43"/>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 presetClass="entr" presetSubtype="2"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additive="base">
                                        <p:cTn id="24" dur="500" fill="hold"/>
                                        <p:tgtEl>
                                          <p:spTgt spid="37"/>
                                        </p:tgtEl>
                                        <p:attrNameLst>
                                          <p:attrName>ppt_x</p:attrName>
                                        </p:attrNameLst>
                                      </p:cBhvr>
                                      <p:tavLst>
                                        <p:tav tm="0">
                                          <p:val>
                                            <p:strVal val="1+#ppt_w/2"/>
                                          </p:val>
                                        </p:tav>
                                        <p:tav tm="100000">
                                          <p:val>
                                            <p:strVal val="#ppt_x"/>
                                          </p:val>
                                        </p:tav>
                                      </p:tavLst>
                                    </p:anim>
                                    <p:anim calcmode="lin" valueType="num">
                                      <p:cBhvr additive="base">
                                        <p:cTn id="25" dur="500" fill="hold"/>
                                        <p:tgtEl>
                                          <p:spTgt spid="37"/>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 presetClass="entr" presetSubtype="8" fill="hold"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additive="base">
                                        <p:cTn id="29" dur="500" fill="hold"/>
                                        <p:tgtEl>
                                          <p:spTgt spid="46"/>
                                        </p:tgtEl>
                                        <p:attrNameLst>
                                          <p:attrName>ppt_x</p:attrName>
                                        </p:attrNameLst>
                                      </p:cBhvr>
                                      <p:tavLst>
                                        <p:tav tm="0">
                                          <p:val>
                                            <p:strVal val="0-#ppt_w/2"/>
                                          </p:val>
                                        </p:tav>
                                        <p:tav tm="100000">
                                          <p:val>
                                            <p:strVal val="#ppt_x"/>
                                          </p:val>
                                        </p:tav>
                                      </p:tavLst>
                                    </p:anim>
                                    <p:anim calcmode="lin" valueType="num">
                                      <p:cBhvr additive="base">
                                        <p:cTn id="30"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555712" y="1899074"/>
            <a:ext cx="8743988" cy="4188957"/>
            <a:chOff x="823124" y="1312200"/>
            <a:chExt cx="10209164" cy="4890876"/>
          </a:xfrm>
        </p:grpSpPr>
        <p:grpSp>
          <p:nvGrpSpPr>
            <p:cNvPr id="14" name="Group 82"/>
            <p:cNvGrpSpPr/>
            <p:nvPr/>
          </p:nvGrpSpPr>
          <p:grpSpPr>
            <a:xfrm>
              <a:off x="3919000" y="1819922"/>
              <a:ext cx="4354000" cy="3600426"/>
              <a:chOff x="1584453" y="2176969"/>
              <a:chExt cx="2535113" cy="2096347"/>
            </a:xfrm>
          </p:grpSpPr>
          <p:grpSp>
            <p:nvGrpSpPr>
              <p:cNvPr id="15" name="Group 1"/>
              <p:cNvGrpSpPr/>
              <p:nvPr/>
            </p:nvGrpSpPr>
            <p:grpSpPr>
              <a:xfrm rot="16200000">
                <a:off x="3433681" y="3037373"/>
                <a:ext cx="996232" cy="375538"/>
                <a:chOff x="5127480" y="5295120"/>
                <a:chExt cx="1938631" cy="594824"/>
              </a:xfrm>
            </p:grpSpPr>
            <p:sp>
              <p:nvSpPr>
                <p:cNvPr id="34" name="Oval 5"/>
                <p:cNvSpPr>
                  <a:spLocks noChangeArrowheads="1"/>
                </p:cNvSpPr>
                <p:nvPr/>
              </p:nvSpPr>
              <p:spPr bwMode="auto">
                <a:xfrm>
                  <a:off x="5127480" y="5295120"/>
                  <a:ext cx="1938631" cy="594824"/>
                </a:xfrm>
                <a:prstGeom prst="ellipse">
                  <a:avLst/>
                </a:prstGeom>
                <a:solidFill>
                  <a:schemeClr val="accent6">
                    <a:lumMod val="90000"/>
                    <a:lumOff val="10000"/>
                    <a:alpha val="90000"/>
                  </a:schemeClr>
                </a:solidFill>
                <a:ln>
                  <a:noFill/>
                </a:ln>
              </p:spPr>
              <p:txBody>
                <a:bodyPr vert="horz" wrap="square" lIns="91440" tIns="45720" rIns="91440" bIns="45720" numCol="1" anchor="t" anchorCtr="0" compatLnSpc="1">
                  <a:scene3d>
                    <a:camera prst="orthographicFront"/>
                    <a:lightRig rig="threePt" dir="t"/>
                  </a:scene3d>
                  <a:sp3d contourW="12700"/>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5" name="Freeform 6"/>
                <p:cNvSpPr/>
                <p:nvPr/>
              </p:nvSpPr>
              <p:spPr bwMode="auto">
                <a:xfrm>
                  <a:off x="5127480" y="5591805"/>
                  <a:ext cx="1938631" cy="298139"/>
                </a:xfrm>
                <a:custGeom>
                  <a:avLst/>
                  <a:gdLst>
                    <a:gd name="T0" fmla="*/ 434 w 868"/>
                    <a:gd name="T1" fmla="*/ 102 h 133"/>
                    <a:gd name="T2" fmla="*/ 868 w 868"/>
                    <a:gd name="T3" fmla="*/ 0 h 133"/>
                    <a:gd name="T4" fmla="*/ 868 w 868"/>
                    <a:gd name="T5" fmla="*/ 0 h 133"/>
                    <a:gd name="T6" fmla="*/ 434 w 868"/>
                    <a:gd name="T7" fmla="*/ 133 h 133"/>
                    <a:gd name="T8" fmla="*/ 0 w 868"/>
                    <a:gd name="T9" fmla="*/ 0 h 133"/>
                    <a:gd name="T10" fmla="*/ 0 w 868"/>
                    <a:gd name="T11" fmla="*/ 0 h 133"/>
                    <a:gd name="T12" fmla="*/ 434 w 868"/>
                    <a:gd name="T13" fmla="*/ 102 h 133"/>
                  </a:gdLst>
                  <a:ahLst/>
                  <a:cxnLst>
                    <a:cxn ang="0">
                      <a:pos x="T0" y="T1"/>
                    </a:cxn>
                    <a:cxn ang="0">
                      <a:pos x="T2" y="T3"/>
                    </a:cxn>
                    <a:cxn ang="0">
                      <a:pos x="T4" y="T5"/>
                    </a:cxn>
                    <a:cxn ang="0">
                      <a:pos x="T6" y="T7"/>
                    </a:cxn>
                    <a:cxn ang="0">
                      <a:pos x="T8" y="T9"/>
                    </a:cxn>
                    <a:cxn ang="0">
                      <a:pos x="T10" y="T11"/>
                    </a:cxn>
                    <a:cxn ang="0">
                      <a:pos x="T12" y="T13"/>
                    </a:cxn>
                  </a:cxnLst>
                  <a:rect l="0" t="0" r="r" b="b"/>
                  <a:pathLst>
                    <a:path w="868" h="133">
                      <a:moveTo>
                        <a:pt x="434" y="102"/>
                      </a:moveTo>
                      <a:cubicBezTo>
                        <a:pt x="644" y="102"/>
                        <a:pt x="821" y="59"/>
                        <a:pt x="868" y="0"/>
                      </a:cubicBezTo>
                      <a:cubicBezTo>
                        <a:pt x="868" y="0"/>
                        <a:pt x="868" y="0"/>
                        <a:pt x="868" y="0"/>
                      </a:cubicBezTo>
                      <a:cubicBezTo>
                        <a:pt x="868" y="74"/>
                        <a:pt x="674" y="133"/>
                        <a:pt x="434" y="133"/>
                      </a:cubicBezTo>
                      <a:cubicBezTo>
                        <a:pt x="194" y="133"/>
                        <a:pt x="0" y="74"/>
                        <a:pt x="0" y="0"/>
                      </a:cubicBezTo>
                      <a:cubicBezTo>
                        <a:pt x="0" y="0"/>
                        <a:pt x="0" y="0"/>
                        <a:pt x="0" y="0"/>
                      </a:cubicBezTo>
                      <a:cubicBezTo>
                        <a:pt x="47" y="59"/>
                        <a:pt x="224" y="102"/>
                        <a:pt x="434" y="102"/>
                      </a:cubicBezTo>
                      <a:close/>
                    </a:path>
                  </a:pathLst>
                </a:custGeom>
                <a:solidFill>
                  <a:schemeClr val="tx1">
                    <a:lumMod val="95000"/>
                    <a:lumOff val="5000"/>
                    <a:alpha val="15000"/>
                  </a:schemeClr>
                </a:solidFill>
                <a:ln>
                  <a:noFill/>
                </a:ln>
              </p:spPr>
              <p:txBody>
                <a:bodyPr vert="horz" wrap="square" lIns="91440" tIns="45720" rIns="91440" bIns="45720" numCol="1" anchor="t" anchorCtr="0" compatLnSpc="1">
                  <a:scene3d>
                    <a:camera prst="orthographicFront"/>
                    <a:lightRig rig="threePt" dir="t"/>
                  </a:scene3d>
                  <a:sp3d contourW="12700"/>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16" name="Group 4"/>
              <p:cNvGrpSpPr/>
              <p:nvPr/>
            </p:nvGrpSpPr>
            <p:grpSpPr>
              <a:xfrm rot="16200000">
                <a:off x="2797324" y="2961709"/>
                <a:ext cx="1666615" cy="526121"/>
                <a:chOff x="4475937" y="4698842"/>
                <a:chExt cx="3243170" cy="833335"/>
              </a:xfrm>
            </p:grpSpPr>
            <p:sp>
              <p:nvSpPr>
                <p:cNvPr id="32" name="Oval 7"/>
                <p:cNvSpPr>
                  <a:spLocks noChangeArrowheads="1"/>
                </p:cNvSpPr>
                <p:nvPr/>
              </p:nvSpPr>
              <p:spPr bwMode="auto">
                <a:xfrm>
                  <a:off x="4475937" y="4698842"/>
                  <a:ext cx="3243170" cy="833335"/>
                </a:xfrm>
                <a:prstGeom prst="ellipse">
                  <a:avLst/>
                </a:prstGeom>
                <a:solidFill>
                  <a:schemeClr val="accent5">
                    <a:lumMod val="90000"/>
                    <a:lumOff val="10000"/>
                    <a:alpha val="90000"/>
                  </a:schemeClr>
                </a:solidFill>
                <a:ln>
                  <a:noFill/>
                </a:ln>
              </p:spPr>
              <p:txBody>
                <a:bodyPr vert="horz" wrap="square" lIns="91440" tIns="45720" rIns="91440" bIns="45720" numCol="1" anchor="t" anchorCtr="0" compatLnSpc="1">
                  <a:scene3d>
                    <a:camera prst="orthographicFront"/>
                    <a:lightRig rig="threePt" dir="t"/>
                  </a:scene3d>
                  <a:sp3d contourW="12700"/>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3" name="Freeform 8"/>
                <p:cNvSpPr/>
                <p:nvPr/>
              </p:nvSpPr>
              <p:spPr bwMode="auto">
                <a:xfrm>
                  <a:off x="4475937" y="5116237"/>
                  <a:ext cx="3243170" cy="415940"/>
                </a:xfrm>
                <a:custGeom>
                  <a:avLst/>
                  <a:gdLst>
                    <a:gd name="T0" fmla="*/ 726 w 1452"/>
                    <a:gd name="T1" fmla="*/ 142 h 186"/>
                    <a:gd name="T2" fmla="*/ 1452 w 1452"/>
                    <a:gd name="T3" fmla="*/ 0 h 186"/>
                    <a:gd name="T4" fmla="*/ 1452 w 1452"/>
                    <a:gd name="T5" fmla="*/ 0 h 186"/>
                    <a:gd name="T6" fmla="*/ 726 w 1452"/>
                    <a:gd name="T7" fmla="*/ 186 h 186"/>
                    <a:gd name="T8" fmla="*/ 0 w 1452"/>
                    <a:gd name="T9" fmla="*/ 0 h 186"/>
                    <a:gd name="T10" fmla="*/ 0 w 1452"/>
                    <a:gd name="T11" fmla="*/ 0 h 186"/>
                    <a:gd name="T12" fmla="*/ 726 w 1452"/>
                    <a:gd name="T13" fmla="*/ 142 h 186"/>
                  </a:gdLst>
                  <a:ahLst/>
                  <a:cxnLst>
                    <a:cxn ang="0">
                      <a:pos x="T0" y="T1"/>
                    </a:cxn>
                    <a:cxn ang="0">
                      <a:pos x="T2" y="T3"/>
                    </a:cxn>
                    <a:cxn ang="0">
                      <a:pos x="T4" y="T5"/>
                    </a:cxn>
                    <a:cxn ang="0">
                      <a:pos x="T6" y="T7"/>
                    </a:cxn>
                    <a:cxn ang="0">
                      <a:pos x="T8" y="T9"/>
                    </a:cxn>
                    <a:cxn ang="0">
                      <a:pos x="T10" y="T11"/>
                    </a:cxn>
                    <a:cxn ang="0">
                      <a:pos x="T12" y="T13"/>
                    </a:cxn>
                  </a:cxnLst>
                  <a:rect l="0" t="0" r="r" b="b"/>
                  <a:pathLst>
                    <a:path w="1452" h="186">
                      <a:moveTo>
                        <a:pt x="726" y="142"/>
                      </a:moveTo>
                      <a:cubicBezTo>
                        <a:pt x="1078" y="142"/>
                        <a:pt x="1372" y="81"/>
                        <a:pt x="1452" y="0"/>
                      </a:cubicBezTo>
                      <a:cubicBezTo>
                        <a:pt x="1452" y="0"/>
                        <a:pt x="1452" y="0"/>
                        <a:pt x="1452" y="0"/>
                      </a:cubicBezTo>
                      <a:cubicBezTo>
                        <a:pt x="1452" y="103"/>
                        <a:pt x="1127" y="186"/>
                        <a:pt x="726" y="186"/>
                      </a:cubicBezTo>
                      <a:cubicBezTo>
                        <a:pt x="325" y="186"/>
                        <a:pt x="0" y="103"/>
                        <a:pt x="0" y="0"/>
                      </a:cubicBezTo>
                      <a:cubicBezTo>
                        <a:pt x="0" y="0"/>
                        <a:pt x="0" y="0"/>
                        <a:pt x="0" y="0"/>
                      </a:cubicBezTo>
                      <a:cubicBezTo>
                        <a:pt x="79" y="81"/>
                        <a:pt x="374" y="142"/>
                        <a:pt x="726" y="142"/>
                      </a:cubicBezTo>
                      <a:close/>
                    </a:path>
                  </a:pathLst>
                </a:custGeom>
                <a:solidFill>
                  <a:schemeClr val="tx1">
                    <a:lumMod val="95000"/>
                    <a:lumOff val="5000"/>
                    <a:alpha val="15000"/>
                  </a:schemeClr>
                </a:solidFill>
                <a:ln>
                  <a:noFill/>
                </a:ln>
              </p:spPr>
              <p:txBody>
                <a:bodyPr vert="horz" wrap="square" lIns="91440" tIns="45720" rIns="91440" bIns="45720" numCol="1" anchor="t" anchorCtr="0" compatLnSpc="1">
                  <a:scene3d>
                    <a:camera prst="orthographicFront"/>
                    <a:lightRig rig="threePt" dir="t"/>
                  </a:scene3d>
                  <a:sp3d contourW="12700"/>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17" name="Group 7"/>
              <p:cNvGrpSpPr/>
              <p:nvPr/>
            </p:nvGrpSpPr>
            <p:grpSpPr>
              <a:xfrm rot="16200000">
                <a:off x="2274768" y="2916718"/>
                <a:ext cx="1979011" cy="616103"/>
                <a:chOff x="4171981" y="4047299"/>
                <a:chExt cx="3851083" cy="975860"/>
              </a:xfrm>
            </p:grpSpPr>
            <p:sp>
              <p:nvSpPr>
                <p:cNvPr id="30" name="Oval 9"/>
                <p:cNvSpPr>
                  <a:spLocks noChangeArrowheads="1"/>
                </p:cNvSpPr>
                <p:nvPr/>
              </p:nvSpPr>
              <p:spPr bwMode="auto">
                <a:xfrm>
                  <a:off x="4171981" y="4047299"/>
                  <a:ext cx="3851083" cy="975860"/>
                </a:xfrm>
                <a:prstGeom prst="ellipse">
                  <a:avLst/>
                </a:prstGeom>
                <a:solidFill>
                  <a:schemeClr val="accent4">
                    <a:lumMod val="90000"/>
                    <a:lumOff val="10000"/>
                    <a:alpha val="90000"/>
                  </a:schemeClr>
                </a:solidFill>
                <a:ln>
                  <a:noFill/>
                </a:ln>
              </p:spPr>
              <p:txBody>
                <a:bodyPr vert="horz" wrap="square" lIns="91440" tIns="45720" rIns="91440" bIns="45720" numCol="1" anchor="t" anchorCtr="0" compatLnSpc="1">
                  <a:scene3d>
                    <a:camera prst="orthographicFront"/>
                    <a:lightRig rig="threePt" dir="t"/>
                  </a:scene3d>
                  <a:sp3d contourW="12700"/>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1" name="Freeform 10"/>
                <p:cNvSpPr/>
                <p:nvPr/>
              </p:nvSpPr>
              <p:spPr bwMode="auto">
                <a:xfrm>
                  <a:off x="4171981" y="4533047"/>
                  <a:ext cx="3851083" cy="490112"/>
                </a:xfrm>
                <a:custGeom>
                  <a:avLst/>
                  <a:gdLst>
                    <a:gd name="T0" fmla="*/ 862 w 1724"/>
                    <a:gd name="T1" fmla="*/ 168 h 219"/>
                    <a:gd name="T2" fmla="*/ 1724 w 1724"/>
                    <a:gd name="T3" fmla="*/ 0 h 219"/>
                    <a:gd name="T4" fmla="*/ 1724 w 1724"/>
                    <a:gd name="T5" fmla="*/ 1 h 219"/>
                    <a:gd name="T6" fmla="*/ 862 w 1724"/>
                    <a:gd name="T7" fmla="*/ 219 h 219"/>
                    <a:gd name="T8" fmla="*/ 0 w 1724"/>
                    <a:gd name="T9" fmla="*/ 1 h 219"/>
                    <a:gd name="T10" fmla="*/ 0 w 1724"/>
                    <a:gd name="T11" fmla="*/ 0 h 219"/>
                    <a:gd name="T12" fmla="*/ 862 w 1724"/>
                    <a:gd name="T13" fmla="*/ 168 h 219"/>
                  </a:gdLst>
                  <a:ahLst/>
                  <a:cxnLst>
                    <a:cxn ang="0">
                      <a:pos x="T0" y="T1"/>
                    </a:cxn>
                    <a:cxn ang="0">
                      <a:pos x="T2" y="T3"/>
                    </a:cxn>
                    <a:cxn ang="0">
                      <a:pos x="T4" y="T5"/>
                    </a:cxn>
                    <a:cxn ang="0">
                      <a:pos x="T6" y="T7"/>
                    </a:cxn>
                    <a:cxn ang="0">
                      <a:pos x="T8" y="T9"/>
                    </a:cxn>
                    <a:cxn ang="0">
                      <a:pos x="T10" y="T11"/>
                    </a:cxn>
                    <a:cxn ang="0">
                      <a:pos x="T12" y="T13"/>
                    </a:cxn>
                  </a:cxnLst>
                  <a:rect l="0" t="0" r="r" b="b"/>
                  <a:pathLst>
                    <a:path w="1724" h="219">
                      <a:moveTo>
                        <a:pt x="862" y="168"/>
                      </a:moveTo>
                      <a:cubicBezTo>
                        <a:pt x="1280" y="168"/>
                        <a:pt x="1630" y="96"/>
                        <a:pt x="1724" y="0"/>
                      </a:cubicBezTo>
                      <a:cubicBezTo>
                        <a:pt x="1724" y="1"/>
                        <a:pt x="1724" y="1"/>
                        <a:pt x="1724" y="1"/>
                      </a:cubicBezTo>
                      <a:cubicBezTo>
                        <a:pt x="1724" y="121"/>
                        <a:pt x="1338" y="219"/>
                        <a:pt x="862" y="219"/>
                      </a:cubicBezTo>
                      <a:cubicBezTo>
                        <a:pt x="386" y="219"/>
                        <a:pt x="0" y="121"/>
                        <a:pt x="0" y="1"/>
                      </a:cubicBezTo>
                      <a:cubicBezTo>
                        <a:pt x="0" y="1"/>
                        <a:pt x="0" y="1"/>
                        <a:pt x="0" y="0"/>
                      </a:cubicBezTo>
                      <a:cubicBezTo>
                        <a:pt x="94" y="96"/>
                        <a:pt x="444" y="168"/>
                        <a:pt x="862" y="168"/>
                      </a:cubicBezTo>
                      <a:close/>
                    </a:path>
                  </a:pathLst>
                </a:custGeom>
                <a:solidFill>
                  <a:schemeClr val="tx1">
                    <a:lumMod val="95000"/>
                    <a:lumOff val="5000"/>
                    <a:alpha val="15000"/>
                  </a:schemeClr>
                </a:solidFill>
                <a:ln>
                  <a:noFill/>
                </a:ln>
              </p:spPr>
              <p:txBody>
                <a:bodyPr vert="horz" wrap="square" lIns="91440" tIns="45720" rIns="91440" bIns="45720" numCol="1" anchor="t" anchorCtr="0" compatLnSpc="1">
                  <a:scene3d>
                    <a:camera prst="orthographicFront"/>
                    <a:lightRig rig="threePt" dir="t"/>
                  </a:scene3d>
                  <a:sp3d contourW="12700"/>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18" name="Group 10"/>
              <p:cNvGrpSpPr/>
              <p:nvPr/>
            </p:nvGrpSpPr>
            <p:grpSpPr>
              <a:xfrm rot="16200000">
                <a:off x="1804754" y="2875773"/>
                <a:ext cx="2096347" cy="698740"/>
                <a:chOff x="4057088" y="3330311"/>
                <a:chExt cx="4079414" cy="1106751"/>
              </a:xfrm>
            </p:grpSpPr>
            <p:sp>
              <p:nvSpPr>
                <p:cNvPr id="28" name="Oval 11"/>
                <p:cNvSpPr>
                  <a:spLocks noChangeArrowheads="1"/>
                </p:cNvSpPr>
                <p:nvPr/>
              </p:nvSpPr>
              <p:spPr bwMode="auto">
                <a:xfrm>
                  <a:off x="4057088" y="3330311"/>
                  <a:ext cx="4079414" cy="1106751"/>
                </a:xfrm>
                <a:prstGeom prst="ellipse">
                  <a:avLst/>
                </a:prstGeom>
                <a:solidFill>
                  <a:schemeClr val="accent5">
                    <a:lumMod val="90000"/>
                    <a:lumOff val="10000"/>
                    <a:alpha val="90000"/>
                  </a:schemeClr>
                </a:solidFill>
                <a:ln>
                  <a:noFill/>
                </a:ln>
                <a:effectLst/>
              </p:spPr>
              <p:txBody>
                <a:bodyPr vert="horz" wrap="square" lIns="91440" tIns="45720" rIns="91440" bIns="45720" numCol="1" anchor="t" anchorCtr="0" compatLnSpc="1">
                  <a:scene3d>
                    <a:camera prst="orthographicFront"/>
                    <a:lightRig rig="threePt" dir="t"/>
                  </a:scene3d>
                  <a:sp3d contourW="12700"/>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29" name="Freeform 12"/>
                <p:cNvSpPr/>
                <p:nvPr/>
              </p:nvSpPr>
              <p:spPr bwMode="auto">
                <a:xfrm>
                  <a:off x="4057088" y="3884413"/>
                  <a:ext cx="4079414" cy="552648"/>
                </a:xfrm>
                <a:custGeom>
                  <a:avLst/>
                  <a:gdLst>
                    <a:gd name="T0" fmla="*/ 913 w 1826"/>
                    <a:gd name="T1" fmla="*/ 189 h 248"/>
                    <a:gd name="T2" fmla="*/ 0 w 1826"/>
                    <a:gd name="T3" fmla="*/ 0 h 248"/>
                    <a:gd name="T4" fmla="*/ 0 w 1826"/>
                    <a:gd name="T5" fmla="*/ 0 h 248"/>
                    <a:gd name="T6" fmla="*/ 913 w 1826"/>
                    <a:gd name="T7" fmla="*/ 248 h 248"/>
                    <a:gd name="T8" fmla="*/ 1826 w 1826"/>
                    <a:gd name="T9" fmla="*/ 0 h 248"/>
                    <a:gd name="T10" fmla="*/ 1826 w 1826"/>
                    <a:gd name="T11" fmla="*/ 0 h 248"/>
                    <a:gd name="T12" fmla="*/ 913 w 1826"/>
                    <a:gd name="T13" fmla="*/ 189 h 248"/>
                  </a:gdLst>
                  <a:ahLst/>
                  <a:cxnLst>
                    <a:cxn ang="0">
                      <a:pos x="T0" y="T1"/>
                    </a:cxn>
                    <a:cxn ang="0">
                      <a:pos x="T2" y="T3"/>
                    </a:cxn>
                    <a:cxn ang="0">
                      <a:pos x="T4" y="T5"/>
                    </a:cxn>
                    <a:cxn ang="0">
                      <a:pos x="T6" y="T7"/>
                    </a:cxn>
                    <a:cxn ang="0">
                      <a:pos x="T8" y="T9"/>
                    </a:cxn>
                    <a:cxn ang="0">
                      <a:pos x="T10" y="T11"/>
                    </a:cxn>
                    <a:cxn ang="0">
                      <a:pos x="T12" y="T13"/>
                    </a:cxn>
                  </a:cxnLst>
                  <a:rect l="0" t="0" r="r" b="b"/>
                  <a:pathLst>
                    <a:path w="1826" h="248">
                      <a:moveTo>
                        <a:pt x="913" y="189"/>
                      </a:moveTo>
                      <a:cubicBezTo>
                        <a:pt x="471" y="189"/>
                        <a:pt x="100" y="109"/>
                        <a:pt x="0" y="0"/>
                      </a:cubicBezTo>
                      <a:cubicBezTo>
                        <a:pt x="0" y="0"/>
                        <a:pt x="0" y="0"/>
                        <a:pt x="0" y="0"/>
                      </a:cubicBezTo>
                      <a:cubicBezTo>
                        <a:pt x="0" y="137"/>
                        <a:pt x="409" y="248"/>
                        <a:pt x="913" y="248"/>
                      </a:cubicBezTo>
                      <a:cubicBezTo>
                        <a:pt x="1417" y="248"/>
                        <a:pt x="1826" y="137"/>
                        <a:pt x="1826" y="0"/>
                      </a:cubicBezTo>
                      <a:cubicBezTo>
                        <a:pt x="1826" y="0"/>
                        <a:pt x="1826" y="0"/>
                        <a:pt x="1826" y="0"/>
                      </a:cubicBezTo>
                      <a:cubicBezTo>
                        <a:pt x="1726" y="109"/>
                        <a:pt x="1355" y="189"/>
                        <a:pt x="913" y="189"/>
                      </a:cubicBezTo>
                      <a:close/>
                    </a:path>
                  </a:pathLst>
                </a:custGeom>
                <a:solidFill>
                  <a:schemeClr val="tx1">
                    <a:lumMod val="95000"/>
                    <a:lumOff val="5000"/>
                    <a:alpha val="15000"/>
                  </a:schemeClr>
                </a:solidFill>
                <a:ln>
                  <a:noFill/>
                </a:ln>
              </p:spPr>
              <p:txBody>
                <a:bodyPr vert="horz" wrap="square" lIns="91440" tIns="45720" rIns="91440" bIns="45720" numCol="1" anchor="t" anchorCtr="0" compatLnSpc="1">
                  <a:scene3d>
                    <a:camera prst="orthographicFront"/>
                    <a:lightRig rig="threePt" dir="t"/>
                  </a:scene3d>
                  <a:sp3d contourW="12700"/>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19" name="Group 13"/>
              <p:cNvGrpSpPr/>
              <p:nvPr/>
            </p:nvGrpSpPr>
            <p:grpSpPr>
              <a:xfrm rot="16200000">
                <a:off x="1480079" y="2916256"/>
                <a:ext cx="1979013" cy="617021"/>
                <a:chOff x="4171981" y="2787843"/>
                <a:chExt cx="3851085" cy="977315"/>
              </a:xfrm>
            </p:grpSpPr>
            <p:sp>
              <p:nvSpPr>
                <p:cNvPr id="26" name="Oval 13"/>
                <p:cNvSpPr>
                  <a:spLocks noChangeArrowheads="1"/>
                </p:cNvSpPr>
                <p:nvPr/>
              </p:nvSpPr>
              <p:spPr bwMode="auto">
                <a:xfrm>
                  <a:off x="4171981" y="2787843"/>
                  <a:ext cx="3851083" cy="977314"/>
                </a:xfrm>
                <a:prstGeom prst="ellipse">
                  <a:avLst/>
                </a:prstGeom>
                <a:solidFill>
                  <a:schemeClr val="accent4">
                    <a:lumMod val="90000"/>
                    <a:lumOff val="10000"/>
                    <a:alpha val="90000"/>
                  </a:schemeClr>
                </a:solidFill>
                <a:ln>
                  <a:noFill/>
                </a:ln>
              </p:spPr>
              <p:txBody>
                <a:bodyPr vert="horz" wrap="square" lIns="91440" tIns="45720" rIns="91440" bIns="45720" numCol="1" anchor="t" anchorCtr="0" compatLnSpc="1">
                  <a:scene3d>
                    <a:camera prst="orthographicFront"/>
                    <a:lightRig rig="threePt" dir="t"/>
                  </a:scene3d>
                  <a:sp3d contourW="12700"/>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27" name="Freeform 14"/>
                <p:cNvSpPr/>
                <p:nvPr/>
              </p:nvSpPr>
              <p:spPr bwMode="auto">
                <a:xfrm>
                  <a:off x="4171983" y="3276501"/>
                  <a:ext cx="3851083" cy="488657"/>
                </a:xfrm>
                <a:custGeom>
                  <a:avLst/>
                  <a:gdLst>
                    <a:gd name="T0" fmla="*/ 862 w 1724"/>
                    <a:gd name="T1" fmla="*/ 167 h 219"/>
                    <a:gd name="T2" fmla="*/ 0 w 1724"/>
                    <a:gd name="T3" fmla="*/ 0 h 219"/>
                    <a:gd name="T4" fmla="*/ 0 w 1724"/>
                    <a:gd name="T5" fmla="*/ 0 h 219"/>
                    <a:gd name="T6" fmla="*/ 862 w 1724"/>
                    <a:gd name="T7" fmla="*/ 219 h 219"/>
                    <a:gd name="T8" fmla="*/ 1724 w 1724"/>
                    <a:gd name="T9" fmla="*/ 0 h 219"/>
                    <a:gd name="T10" fmla="*/ 1724 w 1724"/>
                    <a:gd name="T11" fmla="*/ 0 h 219"/>
                    <a:gd name="T12" fmla="*/ 862 w 1724"/>
                    <a:gd name="T13" fmla="*/ 167 h 219"/>
                  </a:gdLst>
                  <a:ahLst/>
                  <a:cxnLst>
                    <a:cxn ang="0">
                      <a:pos x="T0" y="T1"/>
                    </a:cxn>
                    <a:cxn ang="0">
                      <a:pos x="T2" y="T3"/>
                    </a:cxn>
                    <a:cxn ang="0">
                      <a:pos x="T4" y="T5"/>
                    </a:cxn>
                    <a:cxn ang="0">
                      <a:pos x="T6" y="T7"/>
                    </a:cxn>
                    <a:cxn ang="0">
                      <a:pos x="T8" y="T9"/>
                    </a:cxn>
                    <a:cxn ang="0">
                      <a:pos x="T10" y="T11"/>
                    </a:cxn>
                    <a:cxn ang="0">
                      <a:pos x="T12" y="T13"/>
                    </a:cxn>
                  </a:cxnLst>
                  <a:rect l="0" t="0" r="r" b="b"/>
                  <a:pathLst>
                    <a:path w="1724" h="219">
                      <a:moveTo>
                        <a:pt x="862" y="167"/>
                      </a:moveTo>
                      <a:cubicBezTo>
                        <a:pt x="444" y="167"/>
                        <a:pt x="94" y="96"/>
                        <a:pt x="0" y="0"/>
                      </a:cubicBezTo>
                      <a:cubicBezTo>
                        <a:pt x="0" y="0"/>
                        <a:pt x="0" y="0"/>
                        <a:pt x="0" y="0"/>
                      </a:cubicBezTo>
                      <a:cubicBezTo>
                        <a:pt x="0" y="121"/>
                        <a:pt x="386" y="219"/>
                        <a:pt x="862" y="219"/>
                      </a:cubicBezTo>
                      <a:cubicBezTo>
                        <a:pt x="1338" y="219"/>
                        <a:pt x="1724" y="121"/>
                        <a:pt x="1724" y="0"/>
                      </a:cubicBezTo>
                      <a:cubicBezTo>
                        <a:pt x="1724" y="0"/>
                        <a:pt x="1724" y="0"/>
                        <a:pt x="1724" y="0"/>
                      </a:cubicBezTo>
                      <a:cubicBezTo>
                        <a:pt x="1630" y="96"/>
                        <a:pt x="1280" y="167"/>
                        <a:pt x="862" y="167"/>
                      </a:cubicBezTo>
                      <a:close/>
                    </a:path>
                  </a:pathLst>
                </a:custGeom>
                <a:solidFill>
                  <a:schemeClr val="tx1">
                    <a:lumMod val="95000"/>
                    <a:lumOff val="5000"/>
                    <a:alpha val="15000"/>
                  </a:schemeClr>
                </a:solidFill>
                <a:ln>
                  <a:noFill/>
                </a:ln>
              </p:spPr>
              <p:txBody>
                <a:bodyPr vert="horz" wrap="square" lIns="91440" tIns="45720" rIns="91440" bIns="45720" numCol="1" anchor="t" anchorCtr="0" compatLnSpc="1">
                  <a:scene3d>
                    <a:camera prst="orthographicFront"/>
                    <a:lightRig rig="threePt" dir="t"/>
                  </a:scene3d>
                  <a:sp3d contourW="12700"/>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20" name="Group 16"/>
              <p:cNvGrpSpPr/>
              <p:nvPr/>
            </p:nvGrpSpPr>
            <p:grpSpPr>
              <a:xfrm rot="16200000">
                <a:off x="1269920" y="2961250"/>
                <a:ext cx="1666615" cy="527039"/>
                <a:chOff x="4475937" y="2278826"/>
                <a:chExt cx="3243170" cy="834790"/>
              </a:xfrm>
            </p:grpSpPr>
            <p:sp>
              <p:nvSpPr>
                <p:cNvPr id="24" name="Oval 15"/>
                <p:cNvSpPr>
                  <a:spLocks noChangeArrowheads="1"/>
                </p:cNvSpPr>
                <p:nvPr/>
              </p:nvSpPr>
              <p:spPr bwMode="auto">
                <a:xfrm>
                  <a:off x="4475937" y="2278826"/>
                  <a:ext cx="3243170" cy="834789"/>
                </a:xfrm>
                <a:prstGeom prst="ellipse">
                  <a:avLst/>
                </a:prstGeom>
                <a:solidFill>
                  <a:schemeClr val="accent5">
                    <a:lumMod val="90000"/>
                    <a:lumOff val="10000"/>
                    <a:alpha val="90000"/>
                  </a:schemeClr>
                </a:solidFill>
                <a:ln>
                  <a:noFill/>
                </a:ln>
                <a:effectLst/>
              </p:spPr>
              <p:txBody>
                <a:bodyPr vert="horz" wrap="square" lIns="91440" tIns="45720" rIns="91440" bIns="45720" numCol="1" anchor="t" anchorCtr="0" compatLnSpc="1">
                  <a:scene3d>
                    <a:camera prst="orthographicFront"/>
                    <a:lightRig rig="threePt" dir="t"/>
                  </a:scene3d>
                  <a:sp3d contourW="12700"/>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25" name="Freeform 16"/>
                <p:cNvSpPr/>
                <p:nvPr/>
              </p:nvSpPr>
              <p:spPr bwMode="auto">
                <a:xfrm>
                  <a:off x="4475937" y="2696221"/>
                  <a:ext cx="3243170" cy="417395"/>
                </a:xfrm>
                <a:custGeom>
                  <a:avLst/>
                  <a:gdLst>
                    <a:gd name="T0" fmla="*/ 726 w 1452"/>
                    <a:gd name="T1" fmla="*/ 143 h 187"/>
                    <a:gd name="T2" fmla="*/ 0 w 1452"/>
                    <a:gd name="T3" fmla="*/ 0 h 187"/>
                    <a:gd name="T4" fmla="*/ 0 w 1452"/>
                    <a:gd name="T5" fmla="*/ 0 h 187"/>
                    <a:gd name="T6" fmla="*/ 726 w 1452"/>
                    <a:gd name="T7" fmla="*/ 187 h 187"/>
                    <a:gd name="T8" fmla="*/ 1452 w 1452"/>
                    <a:gd name="T9" fmla="*/ 0 h 187"/>
                    <a:gd name="T10" fmla="*/ 1452 w 1452"/>
                    <a:gd name="T11" fmla="*/ 0 h 187"/>
                    <a:gd name="T12" fmla="*/ 726 w 1452"/>
                    <a:gd name="T13" fmla="*/ 143 h 187"/>
                  </a:gdLst>
                  <a:ahLst/>
                  <a:cxnLst>
                    <a:cxn ang="0">
                      <a:pos x="T0" y="T1"/>
                    </a:cxn>
                    <a:cxn ang="0">
                      <a:pos x="T2" y="T3"/>
                    </a:cxn>
                    <a:cxn ang="0">
                      <a:pos x="T4" y="T5"/>
                    </a:cxn>
                    <a:cxn ang="0">
                      <a:pos x="T6" y="T7"/>
                    </a:cxn>
                    <a:cxn ang="0">
                      <a:pos x="T8" y="T9"/>
                    </a:cxn>
                    <a:cxn ang="0">
                      <a:pos x="T10" y="T11"/>
                    </a:cxn>
                    <a:cxn ang="0">
                      <a:pos x="T12" y="T13"/>
                    </a:cxn>
                  </a:cxnLst>
                  <a:rect l="0" t="0" r="r" b="b"/>
                  <a:pathLst>
                    <a:path w="1452" h="187">
                      <a:moveTo>
                        <a:pt x="726" y="143"/>
                      </a:moveTo>
                      <a:cubicBezTo>
                        <a:pt x="374" y="143"/>
                        <a:pt x="79" y="82"/>
                        <a:pt x="0" y="0"/>
                      </a:cubicBezTo>
                      <a:cubicBezTo>
                        <a:pt x="0" y="0"/>
                        <a:pt x="0" y="0"/>
                        <a:pt x="0" y="0"/>
                      </a:cubicBezTo>
                      <a:cubicBezTo>
                        <a:pt x="0" y="103"/>
                        <a:pt x="325" y="187"/>
                        <a:pt x="726" y="187"/>
                      </a:cubicBezTo>
                      <a:cubicBezTo>
                        <a:pt x="1127" y="187"/>
                        <a:pt x="1452" y="103"/>
                        <a:pt x="1452" y="0"/>
                      </a:cubicBezTo>
                      <a:cubicBezTo>
                        <a:pt x="1452" y="0"/>
                        <a:pt x="1452" y="0"/>
                        <a:pt x="1452" y="0"/>
                      </a:cubicBezTo>
                      <a:cubicBezTo>
                        <a:pt x="1372" y="82"/>
                        <a:pt x="1078" y="143"/>
                        <a:pt x="726" y="143"/>
                      </a:cubicBezTo>
                      <a:close/>
                    </a:path>
                  </a:pathLst>
                </a:custGeom>
                <a:solidFill>
                  <a:schemeClr val="tx1">
                    <a:lumMod val="95000"/>
                    <a:lumOff val="5000"/>
                    <a:alpha val="15000"/>
                  </a:schemeClr>
                </a:solidFill>
                <a:ln>
                  <a:noFill/>
                </a:ln>
              </p:spPr>
              <p:txBody>
                <a:bodyPr vert="horz" wrap="square" lIns="91440" tIns="45720" rIns="91440" bIns="45720" numCol="1" anchor="t" anchorCtr="0" compatLnSpc="1">
                  <a:scene3d>
                    <a:camera prst="orthographicFront"/>
                    <a:lightRig rig="threePt" dir="t"/>
                  </a:scene3d>
                  <a:sp3d contourW="12700"/>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21" name="Group 19"/>
              <p:cNvGrpSpPr/>
              <p:nvPr/>
            </p:nvGrpSpPr>
            <p:grpSpPr>
              <a:xfrm rot="16200000">
                <a:off x="1268597" y="3042883"/>
                <a:ext cx="996232" cy="364520"/>
                <a:chOff x="5127480" y="1874520"/>
                <a:chExt cx="1938631" cy="577372"/>
              </a:xfrm>
            </p:grpSpPr>
            <p:sp>
              <p:nvSpPr>
                <p:cNvPr id="22" name="Oval 17"/>
                <p:cNvSpPr>
                  <a:spLocks noChangeArrowheads="1"/>
                </p:cNvSpPr>
                <p:nvPr/>
              </p:nvSpPr>
              <p:spPr bwMode="auto">
                <a:xfrm>
                  <a:off x="5127480" y="1874520"/>
                  <a:ext cx="1938631" cy="577372"/>
                </a:xfrm>
                <a:prstGeom prst="ellipse">
                  <a:avLst/>
                </a:prstGeom>
                <a:solidFill>
                  <a:schemeClr val="accent6">
                    <a:lumMod val="90000"/>
                    <a:lumOff val="10000"/>
                    <a:alpha val="90000"/>
                  </a:schemeClr>
                </a:solidFill>
                <a:ln>
                  <a:noFill/>
                </a:ln>
              </p:spPr>
              <p:txBody>
                <a:bodyPr vert="horz" wrap="square" lIns="91440" tIns="45720" rIns="91440" bIns="45720" numCol="1" anchor="t" anchorCtr="0" compatLnSpc="1">
                  <a:scene3d>
                    <a:camera prst="orthographicFront"/>
                    <a:lightRig rig="threePt" dir="t"/>
                  </a:scene3d>
                  <a:sp3d contourW="12700"/>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23" name="Freeform 18"/>
                <p:cNvSpPr/>
                <p:nvPr/>
              </p:nvSpPr>
              <p:spPr bwMode="auto">
                <a:xfrm>
                  <a:off x="5127480" y="2162479"/>
                  <a:ext cx="1938631" cy="289413"/>
                </a:xfrm>
                <a:custGeom>
                  <a:avLst/>
                  <a:gdLst>
                    <a:gd name="T0" fmla="*/ 434 w 868"/>
                    <a:gd name="T1" fmla="*/ 100 h 130"/>
                    <a:gd name="T2" fmla="*/ 0 w 868"/>
                    <a:gd name="T3" fmla="*/ 0 h 130"/>
                    <a:gd name="T4" fmla="*/ 0 w 868"/>
                    <a:gd name="T5" fmla="*/ 1 h 130"/>
                    <a:gd name="T6" fmla="*/ 434 w 868"/>
                    <a:gd name="T7" fmla="*/ 130 h 130"/>
                    <a:gd name="T8" fmla="*/ 868 w 868"/>
                    <a:gd name="T9" fmla="*/ 1 h 130"/>
                    <a:gd name="T10" fmla="*/ 868 w 868"/>
                    <a:gd name="T11" fmla="*/ 0 h 130"/>
                    <a:gd name="T12" fmla="*/ 434 w 868"/>
                    <a:gd name="T13" fmla="*/ 100 h 130"/>
                  </a:gdLst>
                  <a:ahLst/>
                  <a:cxnLst>
                    <a:cxn ang="0">
                      <a:pos x="T0" y="T1"/>
                    </a:cxn>
                    <a:cxn ang="0">
                      <a:pos x="T2" y="T3"/>
                    </a:cxn>
                    <a:cxn ang="0">
                      <a:pos x="T4" y="T5"/>
                    </a:cxn>
                    <a:cxn ang="0">
                      <a:pos x="T6" y="T7"/>
                    </a:cxn>
                    <a:cxn ang="0">
                      <a:pos x="T8" y="T9"/>
                    </a:cxn>
                    <a:cxn ang="0">
                      <a:pos x="T10" y="T11"/>
                    </a:cxn>
                    <a:cxn ang="0">
                      <a:pos x="T12" y="T13"/>
                    </a:cxn>
                  </a:cxnLst>
                  <a:rect l="0" t="0" r="r" b="b"/>
                  <a:pathLst>
                    <a:path w="868" h="130">
                      <a:moveTo>
                        <a:pt x="434" y="100"/>
                      </a:moveTo>
                      <a:cubicBezTo>
                        <a:pt x="224" y="100"/>
                        <a:pt x="47" y="57"/>
                        <a:pt x="0" y="0"/>
                      </a:cubicBezTo>
                      <a:cubicBezTo>
                        <a:pt x="0" y="0"/>
                        <a:pt x="0" y="0"/>
                        <a:pt x="0" y="1"/>
                      </a:cubicBezTo>
                      <a:cubicBezTo>
                        <a:pt x="0" y="72"/>
                        <a:pt x="194" y="130"/>
                        <a:pt x="434" y="130"/>
                      </a:cubicBezTo>
                      <a:cubicBezTo>
                        <a:pt x="674" y="130"/>
                        <a:pt x="868" y="72"/>
                        <a:pt x="868" y="1"/>
                      </a:cubicBezTo>
                      <a:cubicBezTo>
                        <a:pt x="868" y="0"/>
                        <a:pt x="868" y="0"/>
                        <a:pt x="868" y="0"/>
                      </a:cubicBezTo>
                      <a:cubicBezTo>
                        <a:pt x="821" y="57"/>
                        <a:pt x="644" y="100"/>
                        <a:pt x="434" y="100"/>
                      </a:cubicBezTo>
                      <a:close/>
                    </a:path>
                  </a:pathLst>
                </a:custGeom>
                <a:solidFill>
                  <a:schemeClr val="tx1">
                    <a:lumMod val="95000"/>
                    <a:lumOff val="5000"/>
                    <a:alpha val="15000"/>
                  </a:schemeClr>
                </a:solidFill>
                <a:ln>
                  <a:noFill/>
                </a:ln>
              </p:spPr>
              <p:txBody>
                <a:bodyPr vert="horz" wrap="square" lIns="91440" tIns="45720" rIns="91440" bIns="45720" numCol="1" anchor="t" anchorCtr="0" compatLnSpc="1">
                  <a:scene3d>
                    <a:camera prst="orthographicFront"/>
                    <a:lightRig rig="threePt" dir="t"/>
                  </a:scene3d>
                  <a:sp3d contourW="12700"/>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sp>
          <p:nvSpPr>
            <p:cNvPr id="6" name="任意多边形: 形状 5"/>
            <p:cNvSpPr/>
            <p:nvPr/>
          </p:nvSpPr>
          <p:spPr>
            <a:xfrm>
              <a:off x="2778711" y="3613212"/>
              <a:ext cx="1384916" cy="919135"/>
            </a:xfrm>
            <a:custGeom>
              <a:avLst/>
              <a:gdLst>
                <a:gd name="connsiteX0" fmla="*/ 1384916 w 1384916"/>
                <a:gd name="connsiteY0" fmla="*/ 0 h 1402671"/>
                <a:gd name="connsiteX1" fmla="*/ 781235 w 1384916"/>
                <a:gd name="connsiteY1" fmla="*/ 1402671 h 1402671"/>
                <a:gd name="connsiteX2" fmla="*/ 0 w 1384916"/>
                <a:gd name="connsiteY2" fmla="*/ 1402671 h 1402671"/>
              </a:gdLst>
              <a:ahLst/>
              <a:cxnLst>
                <a:cxn ang="0">
                  <a:pos x="connsiteX0" y="connsiteY0"/>
                </a:cxn>
                <a:cxn ang="0">
                  <a:pos x="connsiteX1" y="connsiteY1"/>
                </a:cxn>
                <a:cxn ang="0">
                  <a:pos x="connsiteX2" y="connsiteY2"/>
                </a:cxn>
              </a:cxnLst>
              <a:rect l="l" t="t" r="r" b="b"/>
              <a:pathLst>
                <a:path w="1384916" h="1402671">
                  <a:moveTo>
                    <a:pt x="1384916" y="0"/>
                  </a:moveTo>
                  <a:lnTo>
                    <a:pt x="781235" y="1402671"/>
                  </a:lnTo>
                  <a:lnTo>
                    <a:pt x="0" y="1402671"/>
                  </a:lnTo>
                </a:path>
              </a:pathLst>
            </a:custGeom>
            <a:noFill/>
            <a:ln>
              <a:solidFill>
                <a:schemeClr val="bg1">
                  <a:lumMod val="75000"/>
                </a:schemeClr>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endParaRPr lang="zh-CN" altLang="en-US" sz="160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7" name="任意多边形: 形状 6"/>
            <p:cNvSpPr/>
            <p:nvPr/>
          </p:nvSpPr>
          <p:spPr>
            <a:xfrm>
              <a:off x="3471169" y="2493546"/>
              <a:ext cx="1322773" cy="1119665"/>
            </a:xfrm>
            <a:custGeom>
              <a:avLst/>
              <a:gdLst>
                <a:gd name="connsiteX0" fmla="*/ 1322773 w 1322773"/>
                <a:gd name="connsiteY0" fmla="*/ 1695635 h 1695635"/>
                <a:gd name="connsiteX1" fmla="*/ 870012 w 1322773"/>
                <a:gd name="connsiteY1" fmla="*/ 0 h 1695635"/>
                <a:gd name="connsiteX2" fmla="*/ 0 w 1322773"/>
                <a:gd name="connsiteY2" fmla="*/ 0 h 1695635"/>
              </a:gdLst>
              <a:ahLst/>
              <a:cxnLst>
                <a:cxn ang="0">
                  <a:pos x="connsiteX0" y="connsiteY0"/>
                </a:cxn>
                <a:cxn ang="0">
                  <a:pos x="connsiteX1" y="connsiteY1"/>
                </a:cxn>
                <a:cxn ang="0">
                  <a:pos x="connsiteX2" y="connsiteY2"/>
                </a:cxn>
              </a:cxnLst>
              <a:rect l="l" t="t" r="r" b="b"/>
              <a:pathLst>
                <a:path w="1322773" h="1695635">
                  <a:moveTo>
                    <a:pt x="1322773" y="1695635"/>
                  </a:moveTo>
                  <a:lnTo>
                    <a:pt x="870012" y="0"/>
                  </a:lnTo>
                  <a:lnTo>
                    <a:pt x="0" y="0"/>
                  </a:lnTo>
                </a:path>
              </a:pathLst>
            </a:custGeom>
            <a:noFill/>
            <a:ln>
              <a:solidFill>
                <a:schemeClr val="bg1">
                  <a:lumMod val="75000"/>
                </a:schemeClr>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endParaRPr lang="zh-CN" altLang="en-US" sz="160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6" name="任意多边形: 形状 35"/>
            <p:cNvSpPr/>
            <p:nvPr/>
          </p:nvSpPr>
          <p:spPr>
            <a:xfrm>
              <a:off x="3605827" y="3613211"/>
              <a:ext cx="2033641" cy="2014659"/>
            </a:xfrm>
            <a:custGeom>
              <a:avLst/>
              <a:gdLst>
                <a:gd name="connsiteX0" fmla="*/ 1384916 w 1384916"/>
                <a:gd name="connsiteY0" fmla="*/ 0 h 1402671"/>
                <a:gd name="connsiteX1" fmla="*/ 781235 w 1384916"/>
                <a:gd name="connsiteY1" fmla="*/ 1402671 h 1402671"/>
                <a:gd name="connsiteX2" fmla="*/ 0 w 1384916"/>
                <a:gd name="connsiteY2" fmla="*/ 1402671 h 1402671"/>
              </a:gdLst>
              <a:ahLst/>
              <a:cxnLst>
                <a:cxn ang="0">
                  <a:pos x="connsiteX0" y="connsiteY0"/>
                </a:cxn>
                <a:cxn ang="0">
                  <a:pos x="connsiteX1" y="connsiteY1"/>
                </a:cxn>
                <a:cxn ang="0">
                  <a:pos x="connsiteX2" y="connsiteY2"/>
                </a:cxn>
              </a:cxnLst>
              <a:rect l="l" t="t" r="r" b="b"/>
              <a:pathLst>
                <a:path w="1384916" h="1402671">
                  <a:moveTo>
                    <a:pt x="1384916" y="0"/>
                  </a:moveTo>
                  <a:lnTo>
                    <a:pt x="781235" y="1402671"/>
                  </a:lnTo>
                  <a:lnTo>
                    <a:pt x="0" y="1402671"/>
                  </a:lnTo>
                </a:path>
              </a:pathLst>
            </a:custGeom>
            <a:noFill/>
            <a:ln>
              <a:solidFill>
                <a:schemeClr val="bg1">
                  <a:lumMod val="75000"/>
                </a:schemeClr>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endParaRPr lang="zh-CN" altLang="en-US" sz="160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7" name="任意多边形: 形状 36"/>
            <p:cNvSpPr/>
            <p:nvPr/>
          </p:nvSpPr>
          <p:spPr>
            <a:xfrm>
              <a:off x="4622525" y="1611106"/>
              <a:ext cx="1609582" cy="2002105"/>
            </a:xfrm>
            <a:custGeom>
              <a:avLst/>
              <a:gdLst>
                <a:gd name="connsiteX0" fmla="*/ 1322773 w 1322773"/>
                <a:gd name="connsiteY0" fmla="*/ 1695635 h 1695635"/>
                <a:gd name="connsiteX1" fmla="*/ 870012 w 1322773"/>
                <a:gd name="connsiteY1" fmla="*/ 0 h 1695635"/>
                <a:gd name="connsiteX2" fmla="*/ 0 w 1322773"/>
                <a:gd name="connsiteY2" fmla="*/ 0 h 1695635"/>
              </a:gdLst>
              <a:ahLst/>
              <a:cxnLst>
                <a:cxn ang="0">
                  <a:pos x="connsiteX0" y="connsiteY0"/>
                </a:cxn>
                <a:cxn ang="0">
                  <a:pos x="connsiteX1" y="connsiteY1"/>
                </a:cxn>
                <a:cxn ang="0">
                  <a:pos x="connsiteX2" y="connsiteY2"/>
                </a:cxn>
              </a:cxnLst>
              <a:rect l="l" t="t" r="r" b="b"/>
              <a:pathLst>
                <a:path w="1322773" h="1695635">
                  <a:moveTo>
                    <a:pt x="1322773" y="1695635"/>
                  </a:moveTo>
                  <a:lnTo>
                    <a:pt x="870012" y="0"/>
                  </a:lnTo>
                  <a:lnTo>
                    <a:pt x="0" y="0"/>
                  </a:lnTo>
                </a:path>
              </a:pathLst>
            </a:custGeom>
            <a:noFill/>
            <a:ln>
              <a:solidFill>
                <a:schemeClr val="bg1">
                  <a:lumMod val="75000"/>
                </a:schemeClr>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endParaRPr lang="zh-CN" altLang="en-US" sz="160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8" name="任意多边形: 形状 37"/>
            <p:cNvSpPr/>
            <p:nvPr/>
          </p:nvSpPr>
          <p:spPr>
            <a:xfrm flipH="1">
              <a:off x="8024029" y="3609975"/>
              <a:ext cx="1183469" cy="850292"/>
            </a:xfrm>
            <a:custGeom>
              <a:avLst/>
              <a:gdLst>
                <a:gd name="connsiteX0" fmla="*/ 1384916 w 1384916"/>
                <a:gd name="connsiteY0" fmla="*/ 0 h 1402671"/>
                <a:gd name="connsiteX1" fmla="*/ 781235 w 1384916"/>
                <a:gd name="connsiteY1" fmla="*/ 1402671 h 1402671"/>
                <a:gd name="connsiteX2" fmla="*/ 0 w 1384916"/>
                <a:gd name="connsiteY2" fmla="*/ 1402671 h 1402671"/>
              </a:gdLst>
              <a:ahLst/>
              <a:cxnLst>
                <a:cxn ang="0">
                  <a:pos x="connsiteX0" y="connsiteY0"/>
                </a:cxn>
                <a:cxn ang="0">
                  <a:pos x="connsiteX1" y="connsiteY1"/>
                </a:cxn>
                <a:cxn ang="0">
                  <a:pos x="connsiteX2" y="connsiteY2"/>
                </a:cxn>
              </a:cxnLst>
              <a:rect l="l" t="t" r="r" b="b"/>
              <a:pathLst>
                <a:path w="1384916" h="1402671">
                  <a:moveTo>
                    <a:pt x="1384916" y="0"/>
                  </a:moveTo>
                  <a:lnTo>
                    <a:pt x="781235" y="1402671"/>
                  </a:lnTo>
                  <a:lnTo>
                    <a:pt x="0" y="1402671"/>
                  </a:lnTo>
                </a:path>
              </a:pathLst>
            </a:custGeom>
            <a:noFill/>
            <a:ln>
              <a:solidFill>
                <a:schemeClr val="bg1">
                  <a:lumMod val="75000"/>
                </a:schemeClr>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endParaRPr lang="zh-CN" altLang="en-US" sz="160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9" name="任意多边形: 形状 38"/>
            <p:cNvSpPr/>
            <p:nvPr/>
          </p:nvSpPr>
          <p:spPr>
            <a:xfrm flipH="1">
              <a:off x="7485400" y="1935332"/>
              <a:ext cx="1130366" cy="1677879"/>
            </a:xfrm>
            <a:custGeom>
              <a:avLst/>
              <a:gdLst>
                <a:gd name="connsiteX0" fmla="*/ 1322773 w 1322773"/>
                <a:gd name="connsiteY0" fmla="*/ 1695635 h 1695635"/>
                <a:gd name="connsiteX1" fmla="*/ 870012 w 1322773"/>
                <a:gd name="connsiteY1" fmla="*/ 0 h 1695635"/>
                <a:gd name="connsiteX2" fmla="*/ 0 w 1322773"/>
                <a:gd name="connsiteY2" fmla="*/ 0 h 1695635"/>
              </a:gdLst>
              <a:ahLst/>
              <a:cxnLst>
                <a:cxn ang="0">
                  <a:pos x="connsiteX0" y="connsiteY0"/>
                </a:cxn>
                <a:cxn ang="0">
                  <a:pos x="connsiteX1" y="connsiteY1"/>
                </a:cxn>
                <a:cxn ang="0">
                  <a:pos x="connsiteX2" y="connsiteY2"/>
                </a:cxn>
              </a:cxnLst>
              <a:rect l="l" t="t" r="r" b="b"/>
              <a:pathLst>
                <a:path w="1322773" h="1695635">
                  <a:moveTo>
                    <a:pt x="1322773" y="1695635"/>
                  </a:moveTo>
                  <a:lnTo>
                    <a:pt x="870012" y="0"/>
                  </a:lnTo>
                  <a:lnTo>
                    <a:pt x="0" y="0"/>
                  </a:lnTo>
                </a:path>
              </a:pathLst>
            </a:custGeom>
            <a:noFill/>
            <a:ln>
              <a:solidFill>
                <a:schemeClr val="bg1">
                  <a:lumMod val="75000"/>
                </a:schemeClr>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endParaRPr lang="zh-CN" altLang="en-US" sz="160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40" name="任意多边形: 形状 39"/>
            <p:cNvSpPr/>
            <p:nvPr/>
          </p:nvSpPr>
          <p:spPr>
            <a:xfrm flipH="1">
              <a:off x="6762862" y="3613211"/>
              <a:ext cx="1737832" cy="2014659"/>
            </a:xfrm>
            <a:custGeom>
              <a:avLst/>
              <a:gdLst>
                <a:gd name="connsiteX0" fmla="*/ 1384916 w 1384916"/>
                <a:gd name="connsiteY0" fmla="*/ 0 h 1402671"/>
                <a:gd name="connsiteX1" fmla="*/ 781235 w 1384916"/>
                <a:gd name="connsiteY1" fmla="*/ 1402671 h 1402671"/>
                <a:gd name="connsiteX2" fmla="*/ 0 w 1384916"/>
                <a:gd name="connsiteY2" fmla="*/ 1402671 h 1402671"/>
              </a:gdLst>
              <a:ahLst/>
              <a:cxnLst>
                <a:cxn ang="0">
                  <a:pos x="connsiteX0" y="connsiteY0"/>
                </a:cxn>
                <a:cxn ang="0">
                  <a:pos x="connsiteX1" y="connsiteY1"/>
                </a:cxn>
                <a:cxn ang="0">
                  <a:pos x="connsiteX2" y="connsiteY2"/>
                </a:cxn>
              </a:cxnLst>
              <a:rect l="l" t="t" r="r" b="b"/>
              <a:pathLst>
                <a:path w="1384916" h="1402671">
                  <a:moveTo>
                    <a:pt x="1384916" y="0"/>
                  </a:moveTo>
                  <a:lnTo>
                    <a:pt x="781235" y="1402671"/>
                  </a:lnTo>
                  <a:lnTo>
                    <a:pt x="0" y="1402671"/>
                  </a:lnTo>
                </a:path>
              </a:pathLst>
            </a:custGeom>
            <a:noFill/>
            <a:ln>
              <a:solidFill>
                <a:schemeClr val="bg1">
                  <a:lumMod val="75000"/>
                </a:schemeClr>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endParaRPr lang="zh-CN" altLang="en-US" sz="160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41" name="矩形 40"/>
            <p:cNvSpPr/>
            <p:nvPr/>
          </p:nvSpPr>
          <p:spPr>
            <a:xfrm>
              <a:off x="1096637" y="2167378"/>
              <a:ext cx="2365177" cy="898372"/>
            </a:xfrm>
            <a:prstGeom prst="rect">
              <a:avLst/>
            </a:prstGeom>
          </p:spPr>
          <p:txBody>
            <a:bodyPr wrap="square">
              <a:spAutoFit/>
              <a:scene3d>
                <a:camera prst="orthographicFront"/>
                <a:lightRig rig="threePt" dir="t"/>
              </a:scene3d>
              <a:sp3d contourW="12700"/>
            </a:bodyPr>
            <a:lstStyle/>
            <a:p>
              <a:pPr algn="ctr"/>
              <a:r>
                <a:rPr lang="en-US" altLang="zh-CN" sz="110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rPr>
                <a:t>When selecting a typeface for body text, your primary concern should be readability. </a:t>
              </a:r>
              <a:endParaRPr lang="en-US" altLang="zh-CN" sz="110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42" name="矩形 41"/>
            <p:cNvSpPr/>
            <p:nvPr/>
          </p:nvSpPr>
          <p:spPr>
            <a:xfrm>
              <a:off x="823124" y="3991381"/>
              <a:ext cx="2365177" cy="898372"/>
            </a:xfrm>
            <a:prstGeom prst="rect">
              <a:avLst/>
            </a:prstGeom>
          </p:spPr>
          <p:txBody>
            <a:bodyPr wrap="square">
              <a:spAutoFit/>
              <a:scene3d>
                <a:camera prst="orthographicFront"/>
                <a:lightRig rig="threePt" dir="t"/>
              </a:scene3d>
              <a:sp3d contourW="12700"/>
            </a:bodyPr>
            <a:lstStyle/>
            <a:p>
              <a:pPr algn="ctr"/>
              <a:r>
                <a:rPr lang="en-US" altLang="zh-CN" sz="110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rPr>
                <a:t>When selecting a typeface for body text, your primary concern should be readability. </a:t>
              </a:r>
              <a:endParaRPr lang="en-US" altLang="zh-CN" sz="110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43" name="矩形 42"/>
            <p:cNvSpPr/>
            <p:nvPr/>
          </p:nvSpPr>
          <p:spPr>
            <a:xfrm>
              <a:off x="2231972" y="1312200"/>
              <a:ext cx="2365177" cy="898372"/>
            </a:xfrm>
            <a:prstGeom prst="rect">
              <a:avLst/>
            </a:prstGeom>
          </p:spPr>
          <p:txBody>
            <a:bodyPr wrap="square">
              <a:spAutoFit/>
              <a:scene3d>
                <a:camera prst="orthographicFront"/>
                <a:lightRig rig="threePt" dir="t"/>
              </a:scene3d>
              <a:sp3d contourW="12700"/>
            </a:bodyPr>
            <a:lstStyle/>
            <a:p>
              <a:pPr algn="ctr"/>
              <a:r>
                <a:rPr lang="en-US" altLang="zh-CN" sz="1100" dirty="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rPr>
                <a:t>When selecting a typeface for body text, your primary concern should be readability. </a:t>
              </a:r>
              <a:endParaRPr lang="en-US" altLang="zh-CN" sz="1100" dirty="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44" name="矩形 43"/>
            <p:cNvSpPr/>
            <p:nvPr/>
          </p:nvSpPr>
          <p:spPr>
            <a:xfrm>
              <a:off x="8667111" y="1626414"/>
              <a:ext cx="2365177" cy="898372"/>
            </a:xfrm>
            <a:prstGeom prst="rect">
              <a:avLst/>
            </a:prstGeom>
          </p:spPr>
          <p:txBody>
            <a:bodyPr wrap="square">
              <a:spAutoFit/>
              <a:scene3d>
                <a:camera prst="orthographicFront"/>
                <a:lightRig rig="threePt" dir="t"/>
              </a:scene3d>
              <a:sp3d contourW="12700"/>
            </a:bodyPr>
            <a:lstStyle/>
            <a:p>
              <a:pPr algn="ctr"/>
              <a:r>
                <a:rPr lang="en-US" altLang="zh-CN" sz="110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rPr>
                <a:t>When selecting a typeface for body text, your primary concern should be readability. </a:t>
              </a:r>
              <a:endParaRPr lang="en-US" altLang="zh-CN" sz="110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45" name="矩形 44"/>
            <p:cNvSpPr/>
            <p:nvPr/>
          </p:nvSpPr>
          <p:spPr>
            <a:xfrm>
              <a:off x="8539521" y="3730136"/>
              <a:ext cx="2365177" cy="898372"/>
            </a:xfrm>
            <a:prstGeom prst="rect">
              <a:avLst/>
            </a:prstGeom>
          </p:spPr>
          <p:txBody>
            <a:bodyPr wrap="square">
              <a:spAutoFit/>
              <a:scene3d>
                <a:camera prst="orthographicFront"/>
                <a:lightRig rig="threePt" dir="t"/>
              </a:scene3d>
              <a:sp3d contourW="12700"/>
            </a:bodyPr>
            <a:lstStyle/>
            <a:p>
              <a:pPr algn="ctr"/>
              <a:r>
                <a:rPr lang="en-US" altLang="zh-CN" sz="110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rPr>
                <a:t>When selecting a typeface for body text, your primary concern should be readability. </a:t>
              </a:r>
              <a:endParaRPr lang="en-US" altLang="zh-CN" sz="110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46" name="矩形 45"/>
            <p:cNvSpPr/>
            <p:nvPr/>
          </p:nvSpPr>
          <p:spPr>
            <a:xfrm>
              <a:off x="8589327" y="5304704"/>
              <a:ext cx="2365177" cy="898372"/>
            </a:xfrm>
            <a:prstGeom prst="rect">
              <a:avLst/>
            </a:prstGeom>
          </p:spPr>
          <p:txBody>
            <a:bodyPr wrap="square">
              <a:spAutoFit/>
              <a:scene3d>
                <a:camera prst="orthographicFront"/>
                <a:lightRig rig="threePt" dir="t"/>
              </a:scene3d>
              <a:sp3d contourW="12700"/>
            </a:bodyPr>
            <a:lstStyle/>
            <a:p>
              <a:pPr algn="ctr"/>
              <a:r>
                <a:rPr lang="en-US" altLang="zh-CN" sz="110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rPr>
                <a:t>When selecting a typeface for body text, your primary concern should be readability. </a:t>
              </a:r>
              <a:endParaRPr lang="en-US" altLang="zh-CN" sz="110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47" name="矩形 46"/>
            <p:cNvSpPr/>
            <p:nvPr/>
          </p:nvSpPr>
          <p:spPr>
            <a:xfrm>
              <a:off x="1111339" y="5293700"/>
              <a:ext cx="2365177" cy="898372"/>
            </a:xfrm>
            <a:prstGeom prst="rect">
              <a:avLst/>
            </a:prstGeom>
          </p:spPr>
          <p:txBody>
            <a:bodyPr wrap="square">
              <a:spAutoFit/>
              <a:scene3d>
                <a:camera prst="orthographicFront"/>
                <a:lightRig rig="threePt" dir="t"/>
              </a:scene3d>
              <a:sp3d contourW="12700"/>
            </a:bodyPr>
            <a:lstStyle/>
            <a:p>
              <a:pPr algn="ctr"/>
              <a:r>
                <a:rPr lang="en-US" altLang="zh-CN" sz="110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rPr>
                <a:t>When selecting a typeface for body text, your primary concern should be readability. </a:t>
              </a:r>
              <a:endParaRPr lang="en-US" altLang="zh-CN" sz="110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48" name="组合 47"/>
          <p:cNvGrpSpPr/>
          <p:nvPr/>
        </p:nvGrpSpPr>
        <p:grpSpPr>
          <a:xfrm>
            <a:off x="464457" y="300521"/>
            <a:ext cx="11099571" cy="523220"/>
            <a:chOff x="464457" y="300521"/>
            <a:chExt cx="11099571" cy="523220"/>
          </a:xfrm>
        </p:grpSpPr>
        <p:sp>
          <p:nvSpPr>
            <p:cNvPr id="49" name="箭头: V 形 151"/>
            <p:cNvSpPr/>
            <p:nvPr/>
          </p:nvSpPr>
          <p:spPr>
            <a:xfrm>
              <a:off x="464457" y="362856"/>
              <a:ext cx="361606" cy="37737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50" name="箭头: V 形 152"/>
            <p:cNvSpPr/>
            <p:nvPr/>
          </p:nvSpPr>
          <p:spPr>
            <a:xfrm>
              <a:off x="745335" y="362856"/>
              <a:ext cx="361606" cy="37737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npin heiti" panose="00000500000000000000" pitchFamily="2" charset="-122"/>
                <a:ea typeface="inpin heiti" panose="00000500000000000000" pitchFamily="2" charset="-122"/>
                <a:sym typeface="inpin heiti" panose="00000500000000000000" pitchFamily="2" charset="-122"/>
              </a:endParaRPr>
            </a:p>
          </p:txBody>
        </p:sp>
        <p:cxnSp>
          <p:nvCxnSpPr>
            <p:cNvPr id="51" name="直接连接符 50"/>
            <p:cNvCxnSpPr>
              <a:stCxn id="53" idx="3"/>
            </p:cNvCxnSpPr>
            <p:nvPr/>
          </p:nvCxnSpPr>
          <p:spPr>
            <a:xfrm>
              <a:off x="3528819" y="562131"/>
              <a:ext cx="7526896" cy="39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2" name="组合 51"/>
            <p:cNvGrpSpPr/>
            <p:nvPr/>
          </p:nvGrpSpPr>
          <p:grpSpPr>
            <a:xfrm>
              <a:off x="11239724" y="468469"/>
              <a:ext cx="324304" cy="187323"/>
              <a:chOff x="9419771" y="-562044"/>
              <a:chExt cx="551543" cy="187323"/>
            </a:xfrm>
          </p:grpSpPr>
          <p:cxnSp>
            <p:nvCxnSpPr>
              <p:cNvPr id="54" name="直接连接符 53"/>
              <p:cNvCxnSpPr/>
              <p:nvPr/>
            </p:nvCxnSpPr>
            <p:spPr>
              <a:xfrm>
                <a:off x="9419771" y="-562044"/>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9419771" y="-468382"/>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9419771" y="-374721"/>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sp>
          <p:nvSpPr>
            <p:cNvPr id="53" name="文本框 52"/>
            <p:cNvSpPr txBox="1"/>
            <p:nvPr/>
          </p:nvSpPr>
          <p:spPr>
            <a:xfrm>
              <a:off x="1189717" y="300521"/>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inpin heiti" panose="00000500000000000000" pitchFamily="2" charset="-122"/>
                  <a:ea typeface="inpin heiti" panose="00000500000000000000" pitchFamily="2" charset="-122"/>
                  <a:sym typeface="inpin heiti" panose="00000500000000000000" pitchFamily="2" charset="-122"/>
                </a:rPr>
                <a:t>年度工作概述</a:t>
              </a:r>
              <a:endParaRPr lang="zh-CN" altLang="en-US" sz="2800" b="1" dirty="0">
                <a:solidFill>
                  <a:schemeClr val="tx1">
                    <a:lumMod val="75000"/>
                    <a:lumOff val="2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t="10791" r="20277"/>
          <a:stretch>
            <a:fillRect/>
          </a:stretch>
        </p:blipFill>
        <p:spPr>
          <a:xfrm>
            <a:off x="7088608" y="0"/>
            <a:ext cx="5103392" cy="6877050"/>
          </a:xfrm>
          <a:prstGeom prst="rect">
            <a:avLst/>
          </a:prstGeom>
        </p:spPr>
      </p:pic>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l="34851" t="30171"/>
          <a:stretch>
            <a:fillRect/>
          </a:stretch>
        </p:blipFill>
        <p:spPr>
          <a:xfrm>
            <a:off x="0" y="0"/>
            <a:ext cx="2478219" cy="3399033"/>
          </a:xfrm>
          <a:prstGeom prst="rect">
            <a:avLst/>
          </a:prstGeom>
        </p:spPr>
      </p:pic>
      <p:sp>
        <p:nvSpPr>
          <p:cNvPr id="4" name="文本框 3"/>
          <p:cNvSpPr txBox="1"/>
          <p:nvPr/>
        </p:nvSpPr>
        <p:spPr>
          <a:xfrm>
            <a:off x="2145720" y="3536012"/>
            <a:ext cx="3570208" cy="769441"/>
          </a:xfrm>
          <a:prstGeom prst="rect">
            <a:avLst/>
          </a:prstGeom>
          <a:noFill/>
        </p:spPr>
        <p:txBody>
          <a:bodyPr wrap="none" rtlCol="0">
            <a:spAutoFit/>
            <a:scene3d>
              <a:camera prst="orthographicFront"/>
              <a:lightRig rig="threePt" dir="t"/>
            </a:scene3d>
            <a:sp3d contourW="12700"/>
          </a:bodyPr>
          <a:lstStyle/>
          <a:p>
            <a:r>
              <a:rPr lang="zh-CN" altLang="en-US" sz="4400" b="1" dirty="0">
                <a:solidFill>
                  <a:schemeClr val="tx1">
                    <a:lumMod val="75000"/>
                    <a:lumOff val="25000"/>
                  </a:schemeClr>
                </a:solidFill>
                <a:latin typeface="inpin heiti" panose="00000500000000000000" pitchFamily="2" charset="-122"/>
                <a:ea typeface="inpin heiti" panose="00000500000000000000" pitchFamily="2" charset="-122"/>
                <a:sym typeface="inpin heiti" panose="00000500000000000000" pitchFamily="2" charset="-122"/>
              </a:rPr>
              <a:t>工作完成情况</a:t>
            </a:r>
            <a:endParaRPr lang="zh-CN" altLang="en-US" sz="4400" b="1" dirty="0">
              <a:solidFill>
                <a:schemeClr val="tx1">
                  <a:lumMod val="75000"/>
                  <a:lumOff val="2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5" name="文本框 4"/>
          <p:cNvSpPr txBox="1"/>
          <p:nvPr/>
        </p:nvSpPr>
        <p:spPr>
          <a:xfrm>
            <a:off x="2145720" y="4317214"/>
            <a:ext cx="5610352" cy="461665"/>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rPr>
              <a:t>The user can demonstrate on a projector or computer, or print the presentation and make it into a film to be used in a wider field</a:t>
            </a:r>
            <a:endParaRPr lang="en-US" altLang="zh-CN" sz="1200" dirty="0">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6" name="文本框 5"/>
          <p:cNvSpPr txBox="1"/>
          <p:nvPr/>
        </p:nvSpPr>
        <p:spPr>
          <a:xfrm>
            <a:off x="2145720" y="2825566"/>
            <a:ext cx="2531462" cy="769441"/>
          </a:xfrm>
          <a:prstGeom prst="rect">
            <a:avLst/>
          </a:prstGeom>
          <a:noFill/>
        </p:spPr>
        <p:txBody>
          <a:bodyPr wrap="none" rtlCol="0">
            <a:spAutoFit/>
            <a:scene3d>
              <a:camera prst="orthographicFront"/>
              <a:lightRig rig="threePt" dir="t"/>
            </a:scene3d>
            <a:sp3d contourW="12700"/>
          </a:bodyPr>
          <a:lstStyle/>
          <a:p>
            <a:r>
              <a:rPr lang="en-US" altLang="zh-CN" sz="4400" b="1" dirty="0">
                <a:solidFill>
                  <a:schemeClr val="accent1"/>
                </a:solidFill>
                <a:latin typeface="inpin heiti" panose="00000500000000000000" pitchFamily="2" charset="-122"/>
                <a:ea typeface="inpin heiti" panose="00000500000000000000" pitchFamily="2" charset="-122"/>
                <a:sym typeface="inpin heiti" panose="00000500000000000000" pitchFamily="2" charset="-122"/>
              </a:rPr>
              <a:t>PART 02</a:t>
            </a:r>
            <a:endParaRPr lang="zh-CN" altLang="en-US" sz="4400" b="1" dirty="0">
              <a:solidFill>
                <a:schemeClr val="accent1"/>
              </a:solidFill>
              <a:latin typeface="inpin heiti" panose="00000500000000000000" pitchFamily="2" charset="-122"/>
              <a:ea typeface="inpin heiti" panose="00000500000000000000" pitchFamily="2" charset="-122"/>
              <a:sym typeface="inpin heiti" panose="00000500000000000000"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drap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385298" y="1651000"/>
            <a:ext cx="9421406" cy="4286959"/>
            <a:chOff x="2045602" y="1955154"/>
            <a:chExt cx="8100797" cy="3686053"/>
          </a:xfrm>
        </p:grpSpPr>
        <p:sp>
          <p:nvSpPr>
            <p:cNvPr id="8" name="椭圆 7"/>
            <p:cNvSpPr/>
            <p:nvPr/>
          </p:nvSpPr>
          <p:spPr bwMode="auto">
            <a:xfrm rot="351052">
              <a:off x="2659068" y="4921547"/>
              <a:ext cx="216582" cy="2214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scene3d>
                <a:camera prst="orthographicFront"/>
                <a:lightRig rig="threePt" dir="t"/>
              </a:scene3d>
              <a:sp3d contourW="12700"/>
            </a:bodyPr>
            <a:lstStyle/>
            <a:p>
              <a:pPr algn="ctr">
                <a:defRPr/>
              </a:pPr>
              <a:endParaRPr lang="zh-CN" altLang="en-US">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9" name="椭圆 8"/>
            <p:cNvSpPr/>
            <p:nvPr/>
          </p:nvSpPr>
          <p:spPr bwMode="auto">
            <a:xfrm rot="285728">
              <a:off x="3257429" y="4328930"/>
              <a:ext cx="216582" cy="2214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scene3d>
                <a:camera prst="orthographicFront"/>
                <a:lightRig rig="threePt" dir="t"/>
              </a:scene3d>
              <a:sp3d contourW="12700"/>
            </a:bodyPr>
            <a:lstStyle/>
            <a:p>
              <a:pPr algn="ctr">
                <a:defRPr/>
              </a:pPr>
              <a:endParaRPr lang="zh-CN" altLang="en-US">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0" name="椭圆 9"/>
            <p:cNvSpPr/>
            <p:nvPr/>
          </p:nvSpPr>
          <p:spPr bwMode="auto">
            <a:xfrm rot="20925770">
              <a:off x="4049322" y="3866270"/>
              <a:ext cx="215391" cy="2214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scene3d>
                <a:camera prst="orthographicFront"/>
                <a:lightRig rig="threePt" dir="t"/>
              </a:scene3d>
              <a:sp3d contourW="12700"/>
            </a:bodyPr>
            <a:lstStyle/>
            <a:p>
              <a:pPr algn="ctr">
                <a:defRPr/>
              </a:pPr>
              <a:endParaRPr lang="zh-CN" altLang="en-US">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1" name="椭圆 10"/>
            <p:cNvSpPr/>
            <p:nvPr/>
          </p:nvSpPr>
          <p:spPr bwMode="auto">
            <a:xfrm rot="21146216">
              <a:off x="4650187" y="4477627"/>
              <a:ext cx="216582" cy="2214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scene3d>
                <a:camera prst="orthographicFront"/>
                <a:lightRig rig="threePt" dir="t"/>
              </a:scene3d>
              <a:sp3d contourW="12700"/>
            </a:bodyPr>
            <a:lstStyle/>
            <a:p>
              <a:pPr algn="ctr">
                <a:defRPr/>
              </a:pPr>
              <a:endParaRPr lang="zh-CN" altLang="en-US">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2" name="椭圆 11"/>
            <p:cNvSpPr/>
            <p:nvPr/>
          </p:nvSpPr>
          <p:spPr bwMode="auto">
            <a:xfrm rot="372077">
              <a:off x="6085899" y="4115283"/>
              <a:ext cx="215391" cy="2214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scene3d>
                <a:camera prst="orthographicFront"/>
                <a:lightRig rig="threePt" dir="t"/>
              </a:scene3d>
              <a:sp3d contourW="12700"/>
            </a:bodyPr>
            <a:lstStyle/>
            <a:p>
              <a:pPr algn="ctr">
                <a:defRPr/>
              </a:pPr>
              <a:endParaRPr lang="zh-CN" altLang="en-US">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3" name="椭圆 12"/>
            <p:cNvSpPr/>
            <p:nvPr/>
          </p:nvSpPr>
          <p:spPr bwMode="auto">
            <a:xfrm rot="444650">
              <a:off x="6775752" y="3737925"/>
              <a:ext cx="215391" cy="22021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scene3d>
                <a:camera prst="orthographicFront"/>
                <a:lightRig rig="threePt" dir="t"/>
              </a:scene3d>
              <a:sp3d contourW="12700"/>
            </a:bodyPr>
            <a:lstStyle/>
            <a:p>
              <a:pPr algn="ctr">
                <a:defRPr/>
              </a:pPr>
              <a:endParaRPr lang="zh-CN" altLang="en-US">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4" name="椭圆 13"/>
            <p:cNvSpPr/>
            <p:nvPr/>
          </p:nvSpPr>
          <p:spPr bwMode="auto">
            <a:xfrm rot="411978">
              <a:off x="7302869" y="3256443"/>
              <a:ext cx="216582" cy="2202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scene3d>
                <a:camera prst="orthographicFront"/>
                <a:lightRig rig="threePt" dir="t"/>
              </a:scene3d>
              <a:sp3d contourW="12700"/>
            </a:bodyPr>
            <a:lstStyle/>
            <a:p>
              <a:pPr algn="ctr">
                <a:defRPr/>
              </a:pPr>
              <a:endParaRPr lang="zh-CN" altLang="en-US">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5" name="椭圆 14"/>
            <p:cNvSpPr/>
            <p:nvPr/>
          </p:nvSpPr>
          <p:spPr bwMode="auto">
            <a:xfrm rot="705091">
              <a:off x="8323395" y="2784215"/>
              <a:ext cx="216582" cy="22021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scene3d>
                <a:camera prst="orthographicFront"/>
                <a:lightRig rig="threePt" dir="t"/>
              </a:scene3d>
              <a:sp3d contourW="12700"/>
            </a:bodyPr>
            <a:lstStyle/>
            <a:p>
              <a:pPr algn="ctr">
                <a:defRPr/>
              </a:pPr>
              <a:endParaRPr lang="zh-CN" altLang="en-US">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6" name="椭圆 15"/>
            <p:cNvSpPr/>
            <p:nvPr/>
          </p:nvSpPr>
          <p:spPr bwMode="auto">
            <a:xfrm rot="1654378">
              <a:off x="9243742" y="2261439"/>
              <a:ext cx="215391" cy="2214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scene3d>
                <a:camera prst="orthographicFront"/>
                <a:lightRig rig="threePt" dir="t"/>
              </a:scene3d>
              <a:sp3d contourW="12700"/>
            </a:bodyPr>
            <a:lstStyle/>
            <a:p>
              <a:pPr algn="ctr">
                <a:defRPr/>
              </a:pPr>
              <a:endParaRPr lang="zh-CN" altLang="en-US">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7" name="文本框 30"/>
            <p:cNvSpPr txBox="1">
              <a:spLocks noChangeArrowheads="1"/>
            </p:cNvSpPr>
            <p:nvPr/>
          </p:nvSpPr>
          <p:spPr bwMode="auto">
            <a:xfrm>
              <a:off x="2505886" y="5409682"/>
              <a:ext cx="489787" cy="231525"/>
            </a:xfrm>
            <a:prstGeom prst="rect">
              <a:avLst/>
            </a:prstGeom>
            <a:noFill/>
            <a:ln w="9525">
              <a:noFill/>
              <a:miter lim="800000"/>
            </a:ln>
          </p:spPr>
          <p:txBody>
            <a:bodyPr wrap="none" lIns="68543" tIns="34272" rIns="68543" bIns="34272">
              <a:spAutoFit/>
              <a:scene3d>
                <a:camera prst="orthographicFront"/>
                <a:lightRig rig="threePt" dir="t"/>
              </a:scene3d>
              <a:sp3d contourW="12700"/>
            </a:bodyPr>
            <a:lstStyle/>
            <a:p>
              <a:r>
                <a:rPr lang="en-US" altLang="zh-CN" sz="1300" dirty="0">
                  <a:solidFill>
                    <a:schemeClr val="bg1">
                      <a:lumMod val="50000"/>
                    </a:schemeClr>
                  </a:solidFill>
                  <a:latin typeface="inpin heiti" panose="00000500000000000000" pitchFamily="2" charset="-122"/>
                  <a:ea typeface="inpin heiti" panose="00000500000000000000" pitchFamily="2" charset="-122"/>
                  <a:cs typeface="Arial" panose="020B0604020202020204" pitchFamily="34" charset="0"/>
                  <a:sym typeface="inpin heiti" panose="00000500000000000000" pitchFamily="2" charset="-122"/>
                </a:rPr>
                <a:t>3</a:t>
              </a:r>
              <a:r>
                <a:rPr lang="zh-CN" altLang="en-US" sz="1300" dirty="0">
                  <a:solidFill>
                    <a:schemeClr val="bg1">
                      <a:lumMod val="50000"/>
                    </a:schemeClr>
                  </a:solidFill>
                  <a:latin typeface="inpin heiti" panose="00000500000000000000" pitchFamily="2" charset="-122"/>
                  <a:ea typeface="inpin heiti" panose="00000500000000000000" pitchFamily="2" charset="-122"/>
                  <a:cs typeface="Arial" panose="020B0604020202020204" pitchFamily="34" charset="0"/>
                  <a:sym typeface="inpin heiti" panose="00000500000000000000" pitchFamily="2" charset="-122"/>
                </a:rPr>
                <a:t>月份</a:t>
              </a:r>
              <a:endParaRPr lang="zh-CN" altLang="en-US" sz="1300" dirty="0">
                <a:solidFill>
                  <a:schemeClr val="bg1">
                    <a:lumMod val="50000"/>
                  </a:schemeClr>
                </a:solidFill>
                <a:latin typeface="inpin heiti" panose="00000500000000000000" pitchFamily="2" charset="-122"/>
                <a:ea typeface="inpin heiti" panose="00000500000000000000" pitchFamily="2" charset="-122"/>
                <a:cs typeface="Arial" panose="020B0604020202020204" pitchFamily="34" charset="0"/>
                <a:sym typeface="inpin heiti" panose="00000500000000000000" pitchFamily="2" charset="-122"/>
              </a:endParaRPr>
            </a:p>
          </p:txBody>
        </p:sp>
        <p:sp>
          <p:nvSpPr>
            <p:cNvPr id="18" name="文本框 31"/>
            <p:cNvSpPr txBox="1">
              <a:spLocks noChangeArrowheads="1"/>
            </p:cNvSpPr>
            <p:nvPr/>
          </p:nvSpPr>
          <p:spPr bwMode="auto">
            <a:xfrm>
              <a:off x="3118910" y="5409682"/>
              <a:ext cx="489787" cy="231525"/>
            </a:xfrm>
            <a:prstGeom prst="rect">
              <a:avLst/>
            </a:prstGeom>
            <a:noFill/>
            <a:ln w="9525">
              <a:noFill/>
              <a:miter lim="800000"/>
            </a:ln>
          </p:spPr>
          <p:txBody>
            <a:bodyPr wrap="none" lIns="68543" tIns="34272" rIns="68543" bIns="34272">
              <a:spAutoFit/>
              <a:scene3d>
                <a:camera prst="orthographicFront"/>
                <a:lightRig rig="threePt" dir="t"/>
              </a:scene3d>
              <a:sp3d contourW="12700"/>
            </a:bodyPr>
            <a:lstStyle/>
            <a:p>
              <a:r>
                <a:rPr lang="en-US" altLang="zh-CN" sz="1300" dirty="0">
                  <a:solidFill>
                    <a:schemeClr val="bg1">
                      <a:lumMod val="50000"/>
                    </a:schemeClr>
                  </a:solidFill>
                  <a:latin typeface="inpin heiti" panose="00000500000000000000" pitchFamily="2" charset="-122"/>
                  <a:ea typeface="inpin heiti" panose="00000500000000000000" pitchFamily="2" charset="-122"/>
                  <a:cs typeface="Arial" panose="020B0604020202020204" pitchFamily="34" charset="0"/>
                  <a:sym typeface="inpin heiti" panose="00000500000000000000" pitchFamily="2" charset="-122"/>
                </a:rPr>
                <a:t>4</a:t>
              </a:r>
              <a:r>
                <a:rPr lang="zh-CN" altLang="en-US" sz="1300" dirty="0">
                  <a:solidFill>
                    <a:schemeClr val="bg1">
                      <a:lumMod val="50000"/>
                    </a:schemeClr>
                  </a:solidFill>
                  <a:latin typeface="inpin heiti" panose="00000500000000000000" pitchFamily="2" charset="-122"/>
                  <a:ea typeface="inpin heiti" panose="00000500000000000000" pitchFamily="2" charset="-122"/>
                  <a:cs typeface="Arial" panose="020B0604020202020204" pitchFamily="34" charset="0"/>
                  <a:sym typeface="inpin heiti" panose="00000500000000000000" pitchFamily="2" charset="-122"/>
                </a:rPr>
                <a:t>月份</a:t>
              </a:r>
              <a:endParaRPr lang="zh-CN" altLang="en-US" sz="1300" dirty="0">
                <a:solidFill>
                  <a:schemeClr val="bg1">
                    <a:lumMod val="50000"/>
                  </a:schemeClr>
                </a:solidFill>
                <a:latin typeface="inpin heiti" panose="00000500000000000000" pitchFamily="2" charset="-122"/>
                <a:ea typeface="inpin heiti" panose="00000500000000000000" pitchFamily="2" charset="-122"/>
                <a:cs typeface="Arial" panose="020B0604020202020204" pitchFamily="34" charset="0"/>
                <a:sym typeface="inpin heiti" panose="00000500000000000000" pitchFamily="2" charset="-122"/>
              </a:endParaRPr>
            </a:p>
          </p:txBody>
        </p:sp>
        <p:sp>
          <p:nvSpPr>
            <p:cNvPr id="19" name="文本框 32"/>
            <p:cNvSpPr txBox="1">
              <a:spLocks noChangeArrowheads="1"/>
            </p:cNvSpPr>
            <p:nvPr/>
          </p:nvSpPr>
          <p:spPr bwMode="auto">
            <a:xfrm>
              <a:off x="3891052" y="5409682"/>
              <a:ext cx="489787" cy="231525"/>
            </a:xfrm>
            <a:prstGeom prst="rect">
              <a:avLst/>
            </a:prstGeom>
            <a:noFill/>
            <a:ln w="9525">
              <a:noFill/>
              <a:miter lim="800000"/>
            </a:ln>
          </p:spPr>
          <p:txBody>
            <a:bodyPr wrap="none" lIns="68543" tIns="34272" rIns="68543" bIns="34272">
              <a:spAutoFit/>
              <a:scene3d>
                <a:camera prst="orthographicFront"/>
                <a:lightRig rig="threePt" dir="t"/>
              </a:scene3d>
              <a:sp3d contourW="12700"/>
            </a:bodyPr>
            <a:lstStyle/>
            <a:p>
              <a:r>
                <a:rPr lang="en-US" altLang="zh-CN" sz="1300" dirty="0">
                  <a:solidFill>
                    <a:schemeClr val="bg1">
                      <a:lumMod val="50000"/>
                    </a:schemeClr>
                  </a:solidFill>
                  <a:latin typeface="inpin heiti" panose="00000500000000000000" pitchFamily="2" charset="-122"/>
                  <a:ea typeface="inpin heiti" panose="00000500000000000000" pitchFamily="2" charset="-122"/>
                  <a:cs typeface="Arial" panose="020B0604020202020204" pitchFamily="34" charset="0"/>
                  <a:sym typeface="inpin heiti" panose="00000500000000000000" pitchFamily="2" charset="-122"/>
                </a:rPr>
                <a:t>5</a:t>
              </a:r>
              <a:r>
                <a:rPr lang="zh-CN" altLang="en-US" sz="1300" dirty="0">
                  <a:solidFill>
                    <a:schemeClr val="bg1">
                      <a:lumMod val="50000"/>
                    </a:schemeClr>
                  </a:solidFill>
                  <a:latin typeface="inpin heiti" panose="00000500000000000000" pitchFamily="2" charset="-122"/>
                  <a:ea typeface="inpin heiti" panose="00000500000000000000" pitchFamily="2" charset="-122"/>
                  <a:cs typeface="Arial" panose="020B0604020202020204" pitchFamily="34" charset="0"/>
                  <a:sym typeface="inpin heiti" panose="00000500000000000000" pitchFamily="2" charset="-122"/>
                </a:rPr>
                <a:t>月份</a:t>
              </a:r>
              <a:endParaRPr lang="zh-CN" altLang="en-US" sz="1300" dirty="0">
                <a:solidFill>
                  <a:schemeClr val="bg1">
                    <a:lumMod val="50000"/>
                  </a:schemeClr>
                </a:solidFill>
                <a:latin typeface="inpin heiti" panose="00000500000000000000" pitchFamily="2" charset="-122"/>
                <a:ea typeface="inpin heiti" panose="00000500000000000000" pitchFamily="2" charset="-122"/>
                <a:cs typeface="Arial" panose="020B0604020202020204" pitchFamily="34" charset="0"/>
                <a:sym typeface="inpin heiti" panose="00000500000000000000" pitchFamily="2" charset="-122"/>
              </a:endParaRPr>
            </a:p>
          </p:txBody>
        </p:sp>
        <p:sp>
          <p:nvSpPr>
            <p:cNvPr id="25" name="文本框 33"/>
            <p:cNvSpPr txBox="1">
              <a:spLocks noChangeArrowheads="1"/>
            </p:cNvSpPr>
            <p:nvPr/>
          </p:nvSpPr>
          <p:spPr bwMode="auto">
            <a:xfrm>
              <a:off x="4468204" y="5409682"/>
              <a:ext cx="489787" cy="231525"/>
            </a:xfrm>
            <a:prstGeom prst="rect">
              <a:avLst/>
            </a:prstGeom>
            <a:noFill/>
            <a:ln w="9525">
              <a:noFill/>
              <a:miter lim="800000"/>
            </a:ln>
          </p:spPr>
          <p:txBody>
            <a:bodyPr wrap="none" lIns="68543" tIns="34272" rIns="68543" bIns="34272">
              <a:spAutoFit/>
              <a:scene3d>
                <a:camera prst="orthographicFront"/>
                <a:lightRig rig="threePt" dir="t"/>
              </a:scene3d>
              <a:sp3d contourW="12700"/>
            </a:bodyPr>
            <a:lstStyle/>
            <a:p>
              <a:r>
                <a:rPr lang="en-US" altLang="zh-CN" sz="1300" dirty="0">
                  <a:solidFill>
                    <a:schemeClr val="bg1">
                      <a:lumMod val="50000"/>
                    </a:schemeClr>
                  </a:solidFill>
                  <a:latin typeface="inpin heiti" panose="00000500000000000000" pitchFamily="2" charset="-122"/>
                  <a:ea typeface="inpin heiti" panose="00000500000000000000" pitchFamily="2" charset="-122"/>
                  <a:cs typeface="Arial" panose="020B0604020202020204" pitchFamily="34" charset="0"/>
                  <a:sym typeface="inpin heiti" panose="00000500000000000000" pitchFamily="2" charset="-122"/>
                </a:rPr>
                <a:t>6</a:t>
              </a:r>
              <a:r>
                <a:rPr lang="zh-CN" altLang="en-US" sz="1300" dirty="0">
                  <a:solidFill>
                    <a:schemeClr val="bg1">
                      <a:lumMod val="50000"/>
                    </a:schemeClr>
                  </a:solidFill>
                  <a:latin typeface="inpin heiti" panose="00000500000000000000" pitchFamily="2" charset="-122"/>
                  <a:ea typeface="inpin heiti" panose="00000500000000000000" pitchFamily="2" charset="-122"/>
                  <a:cs typeface="Arial" panose="020B0604020202020204" pitchFamily="34" charset="0"/>
                  <a:sym typeface="inpin heiti" panose="00000500000000000000" pitchFamily="2" charset="-122"/>
                </a:rPr>
                <a:t>月份</a:t>
              </a:r>
              <a:endParaRPr lang="zh-CN" altLang="en-US" sz="1300" dirty="0">
                <a:solidFill>
                  <a:schemeClr val="bg1">
                    <a:lumMod val="50000"/>
                  </a:schemeClr>
                </a:solidFill>
                <a:latin typeface="inpin heiti" panose="00000500000000000000" pitchFamily="2" charset="-122"/>
                <a:ea typeface="inpin heiti" panose="00000500000000000000" pitchFamily="2" charset="-122"/>
                <a:cs typeface="Arial" panose="020B0604020202020204" pitchFamily="34" charset="0"/>
                <a:sym typeface="inpin heiti" panose="00000500000000000000" pitchFamily="2" charset="-122"/>
              </a:endParaRPr>
            </a:p>
          </p:txBody>
        </p:sp>
        <p:sp>
          <p:nvSpPr>
            <p:cNvPr id="26" name="文本框 34"/>
            <p:cNvSpPr txBox="1">
              <a:spLocks noChangeArrowheads="1"/>
            </p:cNvSpPr>
            <p:nvPr/>
          </p:nvSpPr>
          <p:spPr bwMode="auto">
            <a:xfrm>
              <a:off x="5966421" y="5409682"/>
              <a:ext cx="489787" cy="231525"/>
            </a:xfrm>
            <a:prstGeom prst="rect">
              <a:avLst/>
            </a:prstGeom>
            <a:noFill/>
            <a:ln w="9525">
              <a:noFill/>
              <a:miter lim="800000"/>
            </a:ln>
          </p:spPr>
          <p:txBody>
            <a:bodyPr wrap="none" lIns="68543" tIns="34272" rIns="68543" bIns="34272">
              <a:spAutoFit/>
              <a:scene3d>
                <a:camera prst="orthographicFront"/>
                <a:lightRig rig="threePt" dir="t"/>
              </a:scene3d>
              <a:sp3d contourW="12700"/>
            </a:bodyPr>
            <a:lstStyle/>
            <a:p>
              <a:r>
                <a:rPr lang="en-US" altLang="zh-CN" sz="1300" dirty="0">
                  <a:solidFill>
                    <a:schemeClr val="bg1">
                      <a:lumMod val="50000"/>
                    </a:schemeClr>
                  </a:solidFill>
                  <a:latin typeface="inpin heiti" panose="00000500000000000000" pitchFamily="2" charset="-122"/>
                  <a:ea typeface="inpin heiti" panose="00000500000000000000" pitchFamily="2" charset="-122"/>
                  <a:cs typeface="Arial" panose="020B0604020202020204" pitchFamily="34" charset="0"/>
                  <a:sym typeface="inpin heiti" panose="00000500000000000000" pitchFamily="2" charset="-122"/>
                </a:rPr>
                <a:t>8</a:t>
              </a:r>
              <a:r>
                <a:rPr lang="zh-CN" altLang="en-US" sz="1300" dirty="0">
                  <a:solidFill>
                    <a:schemeClr val="bg1">
                      <a:lumMod val="50000"/>
                    </a:schemeClr>
                  </a:solidFill>
                  <a:latin typeface="inpin heiti" panose="00000500000000000000" pitchFamily="2" charset="-122"/>
                  <a:ea typeface="inpin heiti" panose="00000500000000000000" pitchFamily="2" charset="-122"/>
                  <a:cs typeface="Arial" panose="020B0604020202020204" pitchFamily="34" charset="0"/>
                  <a:sym typeface="inpin heiti" panose="00000500000000000000" pitchFamily="2" charset="-122"/>
                </a:rPr>
                <a:t>月份</a:t>
              </a:r>
              <a:endParaRPr lang="zh-CN" altLang="en-US" sz="1300" dirty="0">
                <a:solidFill>
                  <a:schemeClr val="bg1">
                    <a:lumMod val="50000"/>
                  </a:schemeClr>
                </a:solidFill>
                <a:latin typeface="inpin heiti" panose="00000500000000000000" pitchFamily="2" charset="-122"/>
                <a:ea typeface="inpin heiti" panose="00000500000000000000" pitchFamily="2" charset="-122"/>
                <a:cs typeface="Arial" panose="020B0604020202020204" pitchFamily="34" charset="0"/>
                <a:sym typeface="inpin heiti" panose="00000500000000000000" pitchFamily="2" charset="-122"/>
              </a:endParaRPr>
            </a:p>
          </p:txBody>
        </p:sp>
        <p:sp>
          <p:nvSpPr>
            <p:cNvPr id="27" name="文本框 35"/>
            <p:cNvSpPr txBox="1">
              <a:spLocks noChangeArrowheads="1"/>
            </p:cNvSpPr>
            <p:nvPr/>
          </p:nvSpPr>
          <p:spPr bwMode="auto">
            <a:xfrm>
              <a:off x="6685866" y="5409682"/>
              <a:ext cx="489787" cy="231525"/>
            </a:xfrm>
            <a:prstGeom prst="rect">
              <a:avLst/>
            </a:prstGeom>
            <a:noFill/>
            <a:ln w="9525">
              <a:noFill/>
              <a:miter lim="800000"/>
            </a:ln>
          </p:spPr>
          <p:txBody>
            <a:bodyPr wrap="none" lIns="68543" tIns="34272" rIns="68543" bIns="34272">
              <a:spAutoFit/>
              <a:scene3d>
                <a:camera prst="orthographicFront"/>
                <a:lightRig rig="threePt" dir="t"/>
              </a:scene3d>
              <a:sp3d contourW="12700"/>
            </a:bodyPr>
            <a:lstStyle/>
            <a:p>
              <a:r>
                <a:rPr lang="en-US" altLang="zh-CN" sz="1300" dirty="0">
                  <a:solidFill>
                    <a:schemeClr val="bg1">
                      <a:lumMod val="50000"/>
                    </a:schemeClr>
                  </a:solidFill>
                  <a:latin typeface="inpin heiti" panose="00000500000000000000" pitchFamily="2" charset="-122"/>
                  <a:ea typeface="inpin heiti" panose="00000500000000000000" pitchFamily="2" charset="-122"/>
                  <a:cs typeface="Arial" panose="020B0604020202020204" pitchFamily="34" charset="0"/>
                  <a:sym typeface="inpin heiti" panose="00000500000000000000" pitchFamily="2" charset="-122"/>
                </a:rPr>
                <a:t>9</a:t>
              </a:r>
              <a:r>
                <a:rPr lang="zh-CN" altLang="en-US" sz="1300" dirty="0">
                  <a:solidFill>
                    <a:schemeClr val="bg1">
                      <a:lumMod val="50000"/>
                    </a:schemeClr>
                  </a:solidFill>
                  <a:latin typeface="inpin heiti" panose="00000500000000000000" pitchFamily="2" charset="-122"/>
                  <a:ea typeface="inpin heiti" panose="00000500000000000000" pitchFamily="2" charset="-122"/>
                  <a:cs typeface="Arial" panose="020B0604020202020204" pitchFamily="34" charset="0"/>
                  <a:sym typeface="inpin heiti" panose="00000500000000000000" pitchFamily="2" charset="-122"/>
                </a:rPr>
                <a:t>月份</a:t>
              </a:r>
              <a:endParaRPr lang="zh-CN" altLang="en-US" sz="1300" dirty="0">
                <a:solidFill>
                  <a:schemeClr val="bg1">
                    <a:lumMod val="50000"/>
                  </a:schemeClr>
                </a:solidFill>
                <a:latin typeface="inpin heiti" panose="00000500000000000000" pitchFamily="2" charset="-122"/>
                <a:ea typeface="inpin heiti" panose="00000500000000000000" pitchFamily="2" charset="-122"/>
                <a:cs typeface="Arial" panose="020B0604020202020204" pitchFamily="34" charset="0"/>
                <a:sym typeface="inpin heiti" panose="00000500000000000000" pitchFamily="2" charset="-122"/>
              </a:endParaRPr>
            </a:p>
          </p:txBody>
        </p:sp>
        <p:sp>
          <p:nvSpPr>
            <p:cNvPr id="28" name="文本框 36"/>
            <p:cNvSpPr txBox="1">
              <a:spLocks noChangeArrowheads="1"/>
            </p:cNvSpPr>
            <p:nvPr/>
          </p:nvSpPr>
          <p:spPr bwMode="auto">
            <a:xfrm>
              <a:off x="7283418" y="5409682"/>
              <a:ext cx="531136" cy="231525"/>
            </a:xfrm>
            <a:prstGeom prst="rect">
              <a:avLst/>
            </a:prstGeom>
            <a:noFill/>
            <a:ln w="9525">
              <a:noFill/>
              <a:miter lim="800000"/>
            </a:ln>
          </p:spPr>
          <p:txBody>
            <a:bodyPr wrap="none" lIns="68543" tIns="34272" rIns="68543" bIns="34272">
              <a:spAutoFit/>
              <a:scene3d>
                <a:camera prst="orthographicFront"/>
                <a:lightRig rig="threePt" dir="t"/>
              </a:scene3d>
              <a:sp3d contourW="12700"/>
            </a:bodyPr>
            <a:lstStyle/>
            <a:p>
              <a:r>
                <a:rPr lang="en-US" altLang="zh-CN" sz="1300" dirty="0">
                  <a:solidFill>
                    <a:schemeClr val="bg1">
                      <a:lumMod val="50000"/>
                    </a:schemeClr>
                  </a:solidFill>
                  <a:latin typeface="inpin heiti" panose="00000500000000000000" pitchFamily="2" charset="-122"/>
                  <a:ea typeface="inpin heiti" panose="00000500000000000000" pitchFamily="2" charset="-122"/>
                  <a:cs typeface="Arial" panose="020B0604020202020204" pitchFamily="34" charset="0"/>
                  <a:sym typeface="inpin heiti" panose="00000500000000000000" pitchFamily="2" charset="-122"/>
                </a:rPr>
                <a:t>10</a:t>
              </a:r>
              <a:r>
                <a:rPr lang="zh-CN" altLang="en-US" sz="1300" dirty="0">
                  <a:solidFill>
                    <a:schemeClr val="bg1">
                      <a:lumMod val="50000"/>
                    </a:schemeClr>
                  </a:solidFill>
                  <a:latin typeface="inpin heiti" panose="00000500000000000000" pitchFamily="2" charset="-122"/>
                  <a:ea typeface="inpin heiti" panose="00000500000000000000" pitchFamily="2" charset="-122"/>
                  <a:cs typeface="Arial" panose="020B0604020202020204" pitchFamily="34" charset="0"/>
                  <a:sym typeface="inpin heiti" panose="00000500000000000000" pitchFamily="2" charset="-122"/>
                </a:rPr>
                <a:t>月份</a:t>
              </a:r>
              <a:endParaRPr lang="zh-CN" altLang="en-US" sz="1300" dirty="0">
                <a:solidFill>
                  <a:schemeClr val="bg1">
                    <a:lumMod val="50000"/>
                  </a:schemeClr>
                </a:solidFill>
                <a:latin typeface="inpin heiti" panose="00000500000000000000" pitchFamily="2" charset="-122"/>
                <a:ea typeface="inpin heiti" panose="00000500000000000000" pitchFamily="2" charset="-122"/>
                <a:cs typeface="Arial" panose="020B0604020202020204" pitchFamily="34" charset="0"/>
                <a:sym typeface="inpin heiti" panose="00000500000000000000" pitchFamily="2" charset="-122"/>
              </a:endParaRPr>
            </a:p>
          </p:txBody>
        </p:sp>
        <p:sp>
          <p:nvSpPr>
            <p:cNvPr id="29" name="文本框 37"/>
            <p:cNvSpPr txBox="1">
              <a:spLocks noChangeArrowheads="1"/>
            </p:cNvSpPr>
            <p:nvPr/>
          </p:nvSpPr>
          <p:spPr bwMode="auto">
            <a:xfrm>
              <a:off x="8307503" y="5409682"/>
              <a:ext cx="504948" cy="231525"/>
            </a:xfrm>
            <a:prstGeom prst="rect">
              <a:avLst/>
            </a:prstGeom>
            <a:noFill/>
            <a:ln w="9525">
              <a:noFill/>
              <a:miter lim="800000"/>
            </a:ln>
          </p:spPr>
          <p:txBody>
            <a:bodyPr wrap="none" lIns="68543" tIns="34272" rIns="68543" bIns="34272">
              <a:spAutoFit/>
              <a:scene3d>
                <a:camera prst="orthographicFront"/>
                <a:lightRig rig="threePt" dir="t"/>
              </a:scene3d>
              <a:sp3d contourW="12700"/>
            </a:bodyPr>
            <a:lstStyle/>
            <a:p>
              <a:r>
                <a:rPr lang="en-US" altLang="zh-CN" sz="1300" dirty="0">
                  <a:solidFill>
                    <a:schemeClr val="bg1">
                      <a:lumMod val="50000"/>
                    </a:schemeClr>
                  </a:solidFill>
                  <a:latin typeface="inpin heiti" panose="00000500000000000000" pitchFamily="2" charset="-122"/>
                  <a:ea typeface="inpin heiti" panose="00000500000000000000" pitchFamily="2" charset="-122"/>
                  <a:cs typeface="Arial" panose="020B0604020202020204" pitchFamily="34" charset="0"/>
                  <a:sym typeface="inpin heiti" panose="00000500000000000000" pitchFamily="2" charset="-122"/>
                </a:rPr>
                <a:t>11</a:t>
              </a:r>
              <a:r>
                <a:rPr lang="zh-CN" altLang="en-US" sz="1300" dirty="0">
                  <a:solidFill>
                    <a:schemeClr val="bg1">
                      <a:lumMod val="50000"/>
                    </a:schemeClr>
                  </a:solidFill>
                  <a:latin typeface="inpin heiti" panose="00000500000000000000" pitchFamily="2" charset="-122"/>
                  <a:ea typeface="inpin heiti" panose="00000500000000000000" pitchFamily="2" charset="-122"/>
                  <a:cs typeface="Arial" panose="020B0604020202020204" pitchFamily="34" charset="0"/>
                  <a:sym typeface="inpin heiti" panose="00000500000000000000" pitchFamily="2" charset="-122"/>
                </a:rPr>
                <a:t>月份</a:t>
              </a:r>
              <a:endParaRPr lang="zh-CN" altLang="en-US" sz="1300" dirty="0">
                <a:solidFill>
                  <a:schemeClr val="bg1">
                    <a:lumMod val="50000"/>
                  </a:schemeClr>
                </a:solidFill>
                <a:latin typeface="inpin heiti" panose="00000500000000000000" pitchFamily="2" charset="-122"/>
                <a:ea typeface="inpin heiti" panose="00000500000000000000" pitchFamily="2" charset="-122"/>
                <a:cs typeface="Arial" panose="020B0604020202020204" pitchFamily="34" charset="0"/>
                <a:sym typeface="inpin heiti" panose="00000500000000000000" pitchFamily="2" charset="-122"/>
              </a:endParaRPr>
            </a:p>
          </p:txBody>
        </p:sp>
        <p:sp>
          <p:nvSpPr>
            <p:cNvPr id="30" name="文本框 38"/>
            <p:cNvSpPr txBox="1">
              <a:spLocks noChangeArrowheads="1"/>
            </p:cNvSpPr>
            <p:nvPr/>
          </p:nvSpPr>
          <p:spPr bwMode="auto">
            <a:xfrm>
              <a:off x="9154959" y="5409682"/>
              <a:ext cx="529758" cy="231525"/>
            </a:xfrm>
            <a:prstGeom prst="rect">
              <a:avLst/>
            </a:prstGeom>
            <a:noFill/>
            <a:ln w="9525">
              <a:noFill/>
              <a:miter lim="800000"/>
            </a:ln>
          </p:spPr>
          <p:txBody>
            <a:bodyPr wrap="none" lIns="68543" tIns="34272" rIns="68543" bIns="34272">
              <a:spAutoFit/>
              <a:scene3d>
                <a:camera prst="orthographicFront"/>
                <a:lightRig rig="threePt" dir="t"/>
              </a:scene3d>
              <a:sp3d contourW="12700"/>
            </a:bodyPr>
            <a:lstStyle/>
            <a:p>
              <a:r>
                <a:rPr lang="en-US" altLang="zh-CN" sz="1300" dirty="0">
                  <a:solidFill>
                    <a:schemeClr val="bg1">
                      <a:lumMod val="50000"/>
                    </a:schemeClr>
                  </a:solidFill>
                  <a:latin typeface="inpin heiti" panose="00000500000000000000" pitchFamily="2" charset="-122"/>
                  <a:ea typeface="inpin heiti" panose="00000500000000000000" pitchFamily="2" charset="-122"/>
                  <a:cs typeface="Arial" panose="020B0604020202020204" pitchFamily="34" charset="0"/>
                  <a:sym typeface="inpin heiti" panose="00000500000000000000" pitchFamily="2" charset="-122"/>
                </a:rPr>
                <a:t>12</a:t>
              </a:r>
              <a:r>
                <a:rPr lang="zh-CN" altLang="en-US" sz="1300" dirty="0">
                  <a:solidFill>
                    <a:schemeClr val="bg1">
                      <a:lumMod val="50000"/>
                    </a:schemeClr>
                  </a:solidFill>
                  <a:latin typeface="inpin heiti" panose="00000500000000000000" pitchFamily="2" charset="-122"/>
                  <a:ea typeface="inpin heiti" panose="00000500000000000000" pitchFamily="2" charset="-122"/>
                  <a:cs typeface="Arial" panose="020B0604020202020204" pitchFamily="34" charset="0"/>
                  <a:sym typeface="inpin heiti" panose="00000500000000000000" pitchFamily="2" charset="-122"/>
                </a:rPr>
                <a:t>月份</a:t>
              </a:r>
              <a:endParaRPr lang="zh-CN" altLang="en-US" sz="1300" dirty="0">
                <a:solidFill>
                  <a:schemeClr val="bg1">
                    <a:lumMod val="50000"/>
                  </a:schemeClr>
                </a:solidFill>
                <a:latin typeface="inpin heiti" panose="00000500000000000000" pitchFamily="2" charset="-122"/>
                <a:ea typeface="inpin heiti" panose="00000500000000000000" pitchFamily="2" charset="-122"/>
                <a:cs typeface="Arial" panose="020B0604020202020204" pitchFamily="34" charset="0"/>
                <a:sym typeface="inpin heiti" panose="00000500000000000000" pitchFamily="2" charset="-122"/>
              </a:endParaRPr>
            </a:p>
          </p:txBody>
        </p:sp>
        <p:sp>
          <p:nvSpPr>
            <p:cNvPr id="31" name="文本框 39"/>
            <p:cNvSpPr txBox="1">
              <a:spLocks noChangeArrowheads="1"/>
            </p:cNvSpPr>
            <p:nvPr/>
          </p:nvSpPr>
          <p:spPr bwMode="auto">
            <a:xfrm>
              <a:off x="2993824" y="4872526"/>
              <a:ext cx="979086" cy="231525"/>
            </a:xfrm>
            <a:prstGeom prst="rect">
              <a:avLst/>
            </a:prstGeom>
            <a:noFill/>
            <a:ln w="9525">
              <a:noFill/>
              <a:miter lim="800000"/>
            </a:ln>
          </p:spPr>
          <p:txBody>
            <a:bodyPr wrap="none" lIns="68543" tIns="34272" rIns="68543" bIns="34272">
              <a:spAutoFit/>
              <a:scene3d>
                <a:camera prst="orthographicFront"/>
                <a:lightRig rig="threePt" dir="t"/>
              </a:scene3d>
              <a:sp3d contourW="12700"/>
            </a:bodyPr>
            <a:lstStyle/>
            <a:p>
              <a:r>
                <a:rPr lang="zh-CN" altLang="en-US" sz="13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添加文字内容</a:t>
              </a:r>
              <a:endParaRPr lang="zh-CN" altLang="en-US" sz="13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2" name="文本框 40"/>
            <p:cNvSpPr txBox="1">
              <a:spLocks noChangeArrowheads="1"/>
            </p:cNvSpPr>
            <p:nvPr/>
          </p:nvSpPr>
          <p:spPr bwMode="auto">
            <a:xfrm>
              <a:off x="2045602" y="4321699"/>
              <a:ext cx="979086" cy="231525"/>
            </a:xfrm>
            <a:prstGeom prst="rect">
              <a:avLst/>
            </a:prstGeom>
            <a:noFill/>
            <a:ln w="9525">
              <a:noFill/>
              <a:miter lim="800000"/>
            </a:ln>
          </p:spPr>
          <p:txBody>
            <a:bodyPr wrap="none" lIns="68543" tIns="34272" rIns="68543" bIns="34272">
              <a:spAutoFit/>
              <a:scene3d>
                <a:camera prst="orthographicFront"/>
                <a:lightRig rig="threePt" dir="t"/>
              </a:scene3d>
              <a:sp3d contourW="12700"/>
            </a:bodyPr>
            <a:lstStyle/>
            <a:p>
              <a:r>
                <a:rPr lang="zh-CN" altLang="en-US" sz="13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添加文字内容</a:t>
              </a:r>
              <a:endParaRPr lang="zh-CN" altLang="en-US" sz="13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3" name="文本框 41"/>
            <p:cNvSpPr txBox="1">
              <a:spLocks noChangeArrowheads="1"/>
            </p:cNvSpPr>
            <p:nvPr/>
          </p:nvSpPr>
          <p:spPr bwMode="auto">
            <a:xfrm>
              <a:off x="3692913" y="3543886"/>
              <a:ext cx="979086" cy="231525"/>
            </a:xfrm>
            <a:prstGeom prst="rect">
              <a:avLst/>
            </a:prstGeom>
            <a:noFill/>
            <a:ln w="9525">
              <a:noFill/>
              <a:miter lim="800000"/>
            </a:ln>
          </p:spPr>
          <p:txBody>
            <a:bodyPr wrap="none" lIns="68543" tIns="34272" rIns="68543" bIns="34272">
              <a:spAutoFit/>
              <a:scene3d>
                <a:camera prst="orthographicFront"/>
                <a:lightRig rig="threePt" dir="t"/>
              </a:scene3d>
              <a:sp3d contourW="12700"/>
            </a:bodyPr>
            <a:lstStyle/>
            <a:p>
              <a:r>
                <a:rPr lang="zh-CN" altLang="en-US" sz="13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添加文字内容</a:t>
              </a:r>
              <a:endParaRPr lang="zh-CN" altLang="en-US" sz="13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4" name="文本框 42"/>
            <p:cNvSpPr txBox="1">
              <a:spLocks noChangeArrowheads="1"/>
            </p:cNvSpPr>
            <p:nvPr/>
          </p:nvSpPr>
          <p:spPr bwMode="auto">
            <a:xfrm>
              <a:off x="4588963" y="4187402"/>
              <a:ext cx="979086" cy="231525"/>
            </a:xfrm>
            <a:prstGeom prst="rect">
              <a:avLst/>
            </a:prstGeom>
            <a:noFill/>
            <a:ln w="9525">
              <a:noFill/>
              <a:miter lim="800000"/>
            </a:ln>
          </p:spPr>
          <p:txBody>
            <a:bodyPr wrap="none" lIns="68543" tIns="34272" rIns="68543" bIns="34272">
              <a:spAutoFit/>
              <a:scene3d>
                <a:camera prst="orthographicFront"/>
                <a:lightRig rig="threePt" dir="t"/>
              </a:scene3d>
              <a:sp3d contourW="12700"/>
            </a:bodyPr>
            <a:lstStyle/>
            <a:p>
              <a:r>
                <a:rPr lang="zh-CN" altLang="en-US" sz="13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添加文字内容</a:t>
              </a:r>
              <a:endParaRPr lang="zh-CN" altLang="en-US" sz="13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5" name="文本框 43"/>
            <p:cNvSpPr txBox="1">
              <a:spLocks noChangeArrowheads="1"/>
            </p:cNvSpPr>
            <p:nvPr/>
          </p:nvSpPr>
          <p:spPr bwMode="auto">
            <a:xfrm>
              <a:off x="6344478" y="4074331"/>
              <a:ext cx="979086" cy="231525"/>
            </a:xfrm>
            <a:prstGeom prst="rect">
              <a:avLst/>
            </a:prstGeom>
            <a:noFill/>
            <a:ln w="9525">
              <a:noFill/>
              <a:miter lim="800000"/>
            </a:ln>
          </p:spPr>
          <p:txBody>
            <a:bodyPr wrap="none" lIns="68543" tIns="34272" rIns="68543" bIns="34272">
              <a:spAutoFit/>
              <a:scene3d>
                <a:camera prst="orthographicFront"/>
                <a:lightRig rig="threePt" dir="t"/>
              </a:scene3d>
              <a:sp3d contourW="12700"/>
            </a:bodyPr>
            <a:lstStyle/>
            <a:p>
              <a:r>
                <a:rPr lang="zh-CN" altLang="en-US" sz="13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添加文字内容</a:t>
              </a:r>
              <a:endParaRPr lang="zh-CN" altLang="en-US" sz="13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6" name="文本框 44"/>
            <p:cNvSpPr txBox="1">
              <a:spLocks noChangeArrowheads="1"/>
            </p:cNvSpPr>
            <p:nvPr/>
          </p:nvSpPr>
          <p:spPr bwMode="auto">
            <a:xfrm>
              <a:off x="7036643" y="3718379"/>
              <a:ext cx="979086" cy="231525"/>
            </a:xfrm>
            <a:prstGeom prst="rect">
              <a:avLst/>
            </a:prstGeom>
            <a:noFill/>
            <a:ln w="9525">
              <a:noFill/>
              <a:miter lim="800000"/>
            </a:ln>
          </p:spPr>
          <p:txBody>
            <a:bodyPr wrap="none" lIns="68543" tIns="34272" rIns="68543" bIns="34272">
              <a:spAutoFit/>
              <a:scene3d>
                <a:camera prst="orthographicFront"/>
                <a:lightRig rig="threePt" dir="t"/>
              </a:scene3d>
              <a:sp3d contourW="12700"/>
            </a:bodyPr>
            <a:lstStyle/>
            <a:p>
              <a:r>
                <a:rPr lang="zh-CN" altLang="en-US" sz="13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添加文字内容</a:t>
              </a:r>
              <a:endParaRPr lang="zh-CN" altLang="en-US" sz="13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7" name="文本框 45"/>
            <p:cNvSpPr txBox="1">
              <a:spLocks noChangeArrowheads="1"/>
            </p:cNvSpPr>
            <p:nvPr/>
          </p:nvSpPr>
          <p:spPr bwMode="auto">
            <a:xfrm>
              <a:off x="7615768" y="3240201"/>
              <a:ext cx="979086" cy="231525"/>
            </a:xfrm>
            <a:prstGeom prst="rect">
              <a:avLst/>
            </a:prstGeom>
            <a:noFill/>
            <a:ln w="9525">
              <a:noFill/>
              <a:miter lim="800000"/>
            </a:ln>
          </p:spPr>
          <p:txBody>
            <a:bodyPr wrap="none" lIns="68543" tIns="34272" rIns="68543" bIns="34272">
              <a:spAutoFit/>
              <a:scene3d>
                <a:camera prst="orthographicFront"/>
                <a:lightRig rig="threePt" dir="t"/>
              </a:scene3d>
              <a:sp3d contourW="12700"/>
            </a:bodyPr>
            <a:lstStyle/>
            <a:p>
              <a:r>
                <a:rPr lang="zh-CN" altLang="en-US" sz="13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添加文字内容</a:t>
              </a:r>
              <a:endParaRPr lang="zh-CN" altLang="en-US" sz="13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8" name="文本框 46"/>
            <p:cNvSpPr txBox="1">
              <a:spLocks noChangeArrowheads="1"/>
            </p:cNvSpPr>
            <p:nvPr/>
          </p:nvSpPr>
          <p:spPr bwMode="auto">
            <a:xfrm>
              <a:off x="8637382" y="2747242"/>
              <a:ext cx="979086" cy="231525"/>
            </a:xfrm>
            <a:prstGeom prst="rect">
              <a:avLst/>
            </a:prstGeom>
            <a:noFill/>
            <a:ln w="9525">
              <a:noFill/>
              <a:miter lim="800000"/>
            </a:ln>
          </p:spPr>
          <p:txBody>
            <a:bodyPr wrap="none" lIns="68543" tIns="34272" rIns="68543" bIns="34272">
              <a:spAutoFit/>
              <a:scene3d>
                <a:camera prst="orthographicFront"/>
                <a:lightRig rig="threePt" dir="t"/>
              </a:scene3d>
              <a:sp3d contourW="12700"/>
            </a:bodyPr>
            <a:lstStyle/>
            <a:p>
              <a:r>
                <a:rPr lang="zh-CN" altLang="en-US" sz="13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添加文字内容</a:t>
              </a:r>
              <a:endParaRPr lang="zh-CN" altLang="en-US" sz="13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cxnSp>
          <p:nvCxnSpPr>
            <p:cNvPr id="39" name="直接连接符 38"/>
            <p:cNvCxnSpPr>
              <a:stCxn id="8" idx="7"/>
              <a:endCxn id="9" idx="3"/>
            </p:cNvCxnSpPr>
            <p:nvPr/>
          </p:nvCxnSpPr>
          <p:spPr>
            <a:xfrm flipV="1">
              <a:off x="2851513" y="4511284"/>
              <a:ext cx="431400" cy="45090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9" idx="7"/>
              <a:endCxn id="10" idx="2"/>
            </p:cNvCxnSpPr>
            <p:nvPr/>
          </p:nvCxnSpPr>
          <p:spPr>
            <a:xfrm flipV="1">
              <a:off x="3448527" y="3997960"/>
              <a:ext cx="602860" cy="37002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10" idx="5"/>
              <a:endCxn id="11" idx="1"/>
            </p:cNvCxnSpPr>
            <p:nvPr/>
          </p:nvCxnSpPr>
          <p:spPr>
            <a:xfrm>
              <a:off x="4246964" y="4038910"/>
              <a:ext cx="425304" cy="4819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2" name="椭圆 41"/>
            <p:cNvSpPr/>
            <p:nvPr/>
          </p:nvSpPr>
          <p:spPr bwMode="auto">
            <a:xfrm rot="827460">
              <a:off x="5277747" y="4826201"/>
              <a:ext cx="216582" cy="2214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scene3d>
                <a:camera prst="orthographicFront"/>
                <a:lightRig rig="threePt" dir="t"/>
              </a:scene3d>
              <a:sp3d contourW="12700"/>
            </a:bodyPr>
            <a:lstStyle/>
            <a:p>
              <a:pPr algn="ctr">
                <a:defRPr/>
              </a:pPr>
              <a:endParaRPr lang="zh-CN" altLang="en-US">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cxnSp>
          <p:nvCxnSpPr>
            <p:cNvPr id="43" name="直接连接符 42"/>
            <p:cNvCxnSpPr>
              <a:stCxn id="11" idx="5"/>
              <a:endCxn id="42" idx="2"/>
            </p:cNvCxnSpPr>
            <p:nvPr/>
          </p:nvCxnSpPr>
          <p:spPr>
            <a:xfrm>
              <a:off x="4844688" y="4655849"/>
              <a:ext cx="436181" cy="2552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42" idx="7"/>
              <a:endCxn id="12" idx="3"/>
            </p:cNvCxnSpPr>
            <p:nvPr/>
          </p:nvCxnSpPr>
          <p:spPr>
            <a:xfrm flipV="1">
              <a:off x="5479064" y="4295580"/>
              <a:ext cx="630368" cy="58355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12" idx="7"/>
              <a:endCxn id="13" idx="3"/>
            </p:cNvCxnSpPr>
            <p:nvPr/>
          </p:nvCxnSpPr>
          <p:spPr>
            <a:xfrm flipV="1">
              <a:off x="6277757" y="3915416"/>
              <a:ext cx="520132" cy="24097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13" idx="7"/>
              <a:endCxn id="14" idx="3"/>
            </p:cNvCxnSpPr>
            <p:nvPr/>
          </p:nvCxnSpPr>
          <p:spPr>
            <a:xfrm flipV="1">
              <a:off x="6969006" y="3434695"/>
              <a:ext cx="356822" cy="34595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14" idx="7"/>
              <a:endCxn id="15" idx="3"/>
            </p:cNvCxnSpPr>
            <p:nvPr/>
          </p:nvCxnSpPr>
          <p:spPr>
            <a:xfrm flipV="1">
              <a:off x="7496492" y="2954952"/>
              <a:ext cx="844369" cy="3434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a:stCxn id="15" idx="7"/>
              <a:endCxn id="16" idx="3"/>
            </p:cNvCxnSpPr>
            <p:nvPr/>
          </p:nvCxnSpPr>
          <p:spPr>
            <a:xfrm flipV="1">
              <a:off x="8522511" y="2406280"/>
              <a:ext cx="725190" cy="42741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9" name="文本框 39"/>
            <p:cNvSpPr txBox="1">
              <a:spLocks noChangeArrowheads="1"/>
            </p:cNvSpPr>
            <p:nvPr/>
          </p:nvSpPr>
          <p:spPr bwMode="auto">
            <a:xfrm>
              <a:off x="5550382" y="4815387"/>
              <a:ext cx="979086" cy="231525"/>
            </a:xfrm>
            <a:prstGeom prst="rect">
              <a:avLst/>
            </a:prstGeom>
            <a:noFill/>
            <a:ln w="9525">
              <a:noFill/>
              <a:miter lim="800000"/>
            </a:ln>
          </p:spPr>
          <p:txBody>
            <a:bodyPr wrap="none" lIns="68543" tIns="34272" rIns="68543" bIns="34272">
              <a:spAutoFit/>
              <a:scene3d>
                <a:camera prst="orthographicFront"/>
                <a:lightRig rig="threePt" dir="t"/>
              </a:scene3d>
              <a:sp3d contourW="12700"/>
            </a:bodyPr>
            <a:lstStyle/>
            <a:p>
              <a:r>
                <a:rPr lang="zh-CN" altLang="en-US" sz="13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添加文字内容</a:t>
              </a:r>
              <a:endParaRPr lang="zh-CN" altLang="en-US" sz="13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50" name="文本框 33"/>
            <p:cNvSpPr txBox="1">
              <a:spLocks noChangeArrowheads="1"/>
            </p:cNvSpPr>
            <p:nvPr/>
          </p:nvSpPr>
          <p:spPr bwMode="auto">
            <a:xfrm>
              <a:off x="5131491" y="5409682"/>
              <a:ext cx="489787" cy="231525"/>
            </a:xfrm>
            <a:prstGeom prst="rect">
              <a:avLst/>
            </a:prstGeom>
            <a:noFill/>
            <a:ln w="9525">
              <a:noFill/>
              <a:miter lim="800000"/>
            </a:ln>
          </p:spPr>
          <p:txBody>
            <a:bodyPr wrap="none" lIns="68543" tIns="34272" rIns="68543" bIns="34272">
              <a:spAutoFit/>
              <a:scene3d>
                <a:camera prst="orthographicFront"/>
                <a:lightRig rig="threePt" dir="t"/>
              </a:scene3d>
              <a:sp3d contourW="12700"/>
            </a:bodyPr>
            <a:lstStyle/>
            <a:p>
              <a:r>
                <a:rPr lang="en-US" altLang="zh-CN" sz="1300" dirty="0">
                  <a:solidFill>
                    <a:schemeClr val="bg1">
                      <a:lumMod val="50000"/>
                    </a:schemeClr>
                  </a:solidFill>
                  <a:latin typeface="inpin heiti" panose="00000500000000000000" pitchFamily="2" charset="-122"/>
                  <a:ea typeface="inpin heiti" panose="00000500000000000000" pitchFamily="2" charset="-122"/>
                  <a:cs typeface="Arial" panose="020B0604020202020204" pitchFamily="34" charset="0"/>
                  <a:sym typeface="inpin heiti" panose="00000500000000000000" pitchFamily="2" charset="-122"/>
                </a:rPr>
                <a:t>7</a:t>
              </a:r>
              <a:r>
                <a:rPr lang="zh-CN" altLang="en-US" sz="1300" dirty="0">
                  <a:solidFill>
                    <a:schemeClr val="bg1">
                      <a:lumMod val="50000"/>
                    </a:schemeClr>
                  </a:solidFill>
                  <a:latin typeface="inpin heiti" panose="00000500000000000000" pitchFamily="2" charset="-122"/>
                  <a:ea typeface="inpin heiti" panose="00000500000000000000" pitchFamily="2" charset="-122"/>
                  <a:cs typeface="Arial" panose="020B0604020202020204" pitchFamily="34" charset="0"/>
                  <a:sym typeface="inpin heiti" panose="00000500000000000000" pitchFamily="2" charset="-122"/>
                </a:rPr>
                <a:t>月份</a:t>
              </a:r>
              <a:endParaRPr lang="zh-CN" altLang="en-US" sz="1300" dirty="0">
                <a:solidFill>
                  <a:schemeClr val="bg1">
                    <a:lumMod val="50000"/>
                  </a:schemeClr>
                </a:solidFill>
                <a:latin typeface="inpin heiti" panose="00000500000000000000" pitchFamily="2" charset="-122"/>
                <a:ea typeface="inpin heiti" panose="00000500000000000000" pitchFamily="2" charset="-122"/>
                <a:cs typeface="Arial" panose="020B0604020202020204" pitchFamily="34" charset="0"/>
                <a:sym typeface="inpin heiti" panose="00000500000000000000" pitchFamily="2" charset="-122"/>
              </a:endParaRPr>
            </a:p>
          </p:txBody>
        </p:sp>
        <p:sp>
          <p:nvSpPr>
            <p:cNvPr id="51" name="文本框 46"/>
            <p:cNvSpPr txBox="1">
              <a:spLocks noChangeArrowheads="1"/>
            </p:cNvSpPr>
            <p:nvPr/>
          </p:nvSpPr>
          <p:spPr bwMode="auto">
            <a:xfrm>
              <a:off x="8776157" y="1955154"/>
              <a:ext cx="979086" cy="231525"/>
            </a:xfrm>
            <a:prstGeom prst="rect">
              <a:avLst/>
            </a:prstGeom>
            <a:noFill/>
            <a:ln w="9525">
              <a:noFill/>
              <a:miter lim="800000"/>
            </a:ln>
          </p:spPr>
          <p:txBody>
            <a:bodyPr wrap="none" lIns="68543" tIns="34272" rIns="68543" bIns="34272">
              <a:spAutoFit/>
              <a:scene3d>
                <a:camera prst="orthographicFront"/>
                <a:lightRig rig="threePt" dir="t"/>
              </a:scene3d>
              <a:sp3d contourW="12700"/>
            </a:bodyPr>
            <a:lstStyle/>
            <a:p>
              <a:r>
                <a:rPr lang="zh-CN" altLang="en-US" sz="13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添加文字内容</a:t>
              </a:r>
              <a:endParaRPr lang="zh-CN" altLang="en-US" sz="13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52" name="组合 51"/>
            <p:cNvGrpSpPr/>
            <p:nvPr/>
          </p:nvGrpSpPr>
          <p:grpSpPr>
            <a:xfrm>
              <a:off x="2092444" y="5275574"/>
              <a:ext cx="8053955" cy="76668"/>
              <a:chOff x="738746" y="5964849"/>
              <a:chExt cx="10744200" cy="102248"/>
            </a:xfrm>
          </p:grpSpPr>
          <p:cxnSp>
            <p:nvCxnSpPr>
              <p:cNvPr id="53" name="直接连接符 52"/>
              <p:cNvCxnSpPr/>
              <p:nvPr/>
            </p:nvCxnSpPr>
            <p:spPr bwMode="auto">
              <a:xfrm>
                <a:off x="738746" y="6052254"/>
                <a:ext cx="107442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V="1">
                <a:off x="1639101" y="5971032"/>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V="1">
                <a:off x="2456892" y="5967447"/>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V="1">
                <a:off x="3510148"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V="1">
                <a:off x="4295309"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V="1">
                <a:off x="5141731"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V="1">
                <a:off x="6255551" y="5973993"/>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V="1">
                <a:off x="7243964" y="5967447"/>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V="1">
                <a:off x="7951332" y="5973993"/>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V="1">
                <a:off x="9320250" y="596484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V="1">
                <a:off x="10524537" y="5985875"/>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grpSp>
        <p:nvGrpSpPr>
          <p:cNvPr id="64" name="组合 63"/>
          <p:cNvGrpSpPr/>
          <p:nvPr/>
        </p:nvGrpSpPr>
        <p:grpSpPr>
          <a:xfrm>
            <a:off x="1726194" y="1868709"/>
            <a:ext cx="3439409" cy="878719"/>
            <a:chOff x="6736921" y="2180774"/>
            <a:chExt cx="3439409" cy="878719"/>
          </a:xfrm>
        </p:grpSpPr>
        <p:sp>
          <p:nvSpPr>
            <p:cNvPr id="65" name="TextBox 11"/>
            <p:cNvSpPr txBox="1"/>
            <p:nvPr/>
          </p:nvSpPr>
          <p:spPr>
            <a:xfrm>
              <a:off x="6736921" y="2520884"/>
              <a:ext cx="3439409" cy="538609"/>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rPr>
                <a:t>Far </a:t>
              </a:r>
              <a:r>
                <a:rPr lang="en-US" sz="1200" dirty="0" err="1">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rPr>
                <a:t>far</a:t>
              </a:r>
              <a:r>
                <a:rPr lang="en-US" sz="1200" dirty="0">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rPr>
                <a:t> away, behind the word mountains, far from the countries </a:t>
              </a:r>
              <a:r>
                <a:rPr lang="en-US" sz="1200" dirty="0" err="1">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rPr>
                <a:t>Vokalia</a:t>
              </a:r>
              <a:r>
                <a:rPr lang="en-US" sz="1200" dirty="0">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rPr>
                <a:t> and </a:t>
              </a:r>
              <a:r>
                <a:rPr lang="en-US" sz="1200" dirty="0" err="1">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rPr>
                <a:t>Consonantia</a:t>
              </a:r>
              <a:r>
                <a:rPr lang="en-US" sz="1200" dirty="0">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rPr>
                <a:t>, there live the blind texts.</a:t>
              </a:r>
              <a:endParaRPr lang="en-US" sz="1200" dirty="0">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66" name="TextBox 11"/>
            <p:cNvSpPr txBox="1"/>
            <p:nvPr/>
          </p:nvSpPr>
          <p:spPr>
            <a:xfrm>
              <a:off x="6736921" y="2180774"/>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dirty="0">
                  <a:solidFill>
                    <a:schemeClr val="tx1">
                      <a:lumMod val="75000"/>
                      <a:lumOff val="25000"/>
                    </a:schemeClr>
                  </a:solidFill>
                  <a:latin typeface="inpin heiti" panose="00000500000000000000" pitchFamily="2" charset="-122"/>
                  <a:ea typeface="inpin heiti" panose="00000500000000000000" pitchFamily="2" charset="-122"/>
                  <a:sym typeface="inpin heiti" panose="00000500000000000000" pitchFamily="2" charset="-122"/>
                </a:rPr>
                <a:t>标题文字添加</a:t>
              </a:r>
              <a:endParaRPr lang="en-US" dirty="0">
                <a:solidFill>
                  <a:schemeClr val="tx1">
                    <a:lumMod val="75000"/>
                    <a:lumOff val="2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67" name="组合 66"/>
          <p:cNvGrpSpPr/>
          <p:nvPr/>
        </p:nvGrpSpPr>
        <p:grpSpPr>
          <a:xfrm>
            <a:off x="464457" y="300521"/>
            <a:ext cx="11099571" cy="523220"/>
            <a:chOff x="464457" y="300521"/>
            <a:chExt cx="11099571" cy="523220"/>
          </a:xfrm>
        </p:grpSpPr>
        <p:sp>
          <p:nvSpPr>
            <p:cNvPr id="68" name="箭头: V 形 151"/>
            <p:cNvSpPr/>
            <p:nvPr/>
          </p:nvSpPr>
          <p:spPr>
            <a:xfrm>
              <a:off x="464457" y="362856"/>
              <a:ext cx="361606" cy="37737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69" name="箭头: V 形 152"/>
            <p:cNvSpPr/>
            <p:nvPr/>
          </p:nvSpPr>
          <p:spPr>
            <a:xfrm>
              <a:off x="745335" y="362856"/>
              <a:ext cx="361606" cy="37737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npin heiti" panose="00000500000000000000" pitchFamily="2" charset="-122"/>
                <a:ea typeface="inpin heiti" panose="00000500000000000000" pitchFamily="2" charset="-122"/>
                <a:sym typeface="inpin heiti" panose="00000500000000000000" pitchFamily="2" charset="-122"/>
              </a:endParaRPr>
            </a:p>
          </p:txBody>
        </p:sp>
        <p:cxnSp>
          <p:nvCxnSpPr>
            <p:cNvPr id="70" name="直接连接符 69"/>
            <p:cNvCxnSpPr>
              <a:stCxn id="72" idx="3"/>
            </p:cNvCxnSpPr>
            <p:nvPr/>
          </p:nvCxnSpPr>
          <p:spPr>
            <a:xfrm>
              <a:off x="3528819" y="562131"/>
              <a:ext cx="7526896" cy="39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1" name="组合 70"/>
            <p:cNvGrpSpPr/>
            <p:nvPr/>
          </p:nvGrpSpPr>
          <p:grpSpPr>
            <a:xfrm>
              <a:off x="11239724" y="468469"/>
              <a:ext cx="324304" cy="187323"/>
              <a:chOff x="9419771" y="-562044"/>
              <a:chExt cx="551543" cy="187323"/>
            </a:xfrm>
          </p:grpSpPr>
          <p:cxnSp>
            <p:nvCxnSpPr>
              <p:cNvPr id="73" name="直接连接符 72"/>
              <p:cNvCxnSpPr/>
              <p:nvPr/>
            </p:nvCxnSpPr>
            <p:spPr>
              <a:xfrm>
                <a:off x="9419771" y="-562044"/>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9419771" y="-468382"/>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9419771" y="-374721"/>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sp>
          <p:nvSpPr>
            <p:cNvPr id="72" name="文本框 71"/>
            <p:cNvSpPr txBox="1"/>
            <p:nvPr/>
          </p:nvSpPr>
          <p:spPr>
            <a:xfrm>
              <a:off x="1189717" y="300521"/>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inpin heiti" panose="00000500000000000000" pitchFamily="2" charset="-122"/>
                  <a:ea typeface="inpin heiti" panose="00000500000000000000" pitchFamily="2" charset="-122"/>
                  <a:sym typeface="inpin heiti" panose="00000500000000000000" pitchFamily="2" charset="-122"/>
                </a:rPr>
                <a:t>工作完成情况</a:t>
              </a:r>
              <a:endParaRPr lang="zh-CN" altLang="en-US" sz="2800" b="1" dirty="0">
                <a:solidFill>
                  <a:schemeClr val="tx1">
                    <a:lumMod val="75000"/>
                    <a:lumOff val="2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5000">
        <p15:prstTrans prst="pageCurlDouble"/>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1000"/>
                                        <p:tgtEl>
                                          <p:spTgt spid="64"/>
                                        </p:tgtEl>
                                      </p:cBhvr>
                                    </p:animEffect>
                                    <p:anim calcmode="lin" valueType="num">
                                      <p:cBhvr>
                                        <p:cTn id="12" dur="1000" fill="hold"/>
                                        <p:tgtEl>
                                          <p:spTgt spid="64"/>
                                        </p:tgtEl>
                                        <p:attrNameLst>
                                          <p:attrName>ppt_x</p:attrName>
                                        </p:attrNameLst>
                                      </p:cBhvr>
                                      <p:tavLst>
                                        <p:tav tm="0">
                                          <p:val>
                                            <p:strVal val="#ppt_x"/>
                                          </p:val>
                                        </p:tav>
                                        <p:tav tm="100000">
                                          <p:val>
                                            <p:strVal val="#ppt_x"/>
                                          </p:val>
                                        </p:tav>
                                      </p:tavLst>
                                    </p:anim>
                                    <p:anim calcmode="lin" valueType="num">
                                      <p:cBhvr>
                                        <p:cTn id="1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ISPRING_PRESENTATION_TITLE" val="PowerPoint 演示文稿"/>
  <p:tag name="ISPRING_SCORM_RATE_SLIDES" val="0"/>
  <p:tag name="ISPRING_SCORM_RATE_QUIZZES" val="0"/>
  <p:tag name="ISPRING_SCORM_PASSING_SCORE" val="0.000000"/>
  <p:tag name="ISPRING_ULTRA_SCORM_COURSE_ID" val="3588A9FB-E5F7-4105-A002-DCA36F5EAAC6"/>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Repository"/>
  <p:tag name="ISPRING_OUTPUT_FOLDER" val="G:\第十一批待发作品\362489"/>
  <p:tag name="ISPRING_FIRST_PUBLISH" val="1"/>
  <p:tag name="commondata" val="eyJoZGlkIjoiYTQ3YTc2YjBlNWRhYjQ0NTA0MDBkN2E0YWM4YTZjZGMifQ=="/>
</p:tagLst>
</file>

<file path=ppt/theme/theme1.xml><?xml version="1.0" encoding="utf-8"?>
<a:theme xmlns:a="http://schemas.openxmlformats.org/drawingml/2006/main" name="www.pptying.com">
  <a:themeElements>
    <a:clrScheme name="自定义 183">
      <a:dk1>
        <a:srgbClr val="000000"/>
      </a:dk1>
      <a:lt1>
        <a:srgbClr val="FFFFFF"/>
      </a:lt1>
      <a:dk2>
        <a:srgbClr val="778495"/>
      </a:dk2>
      <a:lt2>
        <a:srgbClr val="F0F0F0"/>
      </a:lt2>
      <a:accent1>
        <a:srgbClr val="C58405"/>
      </a:accent1>
      <a:accent2>
        <a:srgbClr val="F6C518"/>
      </a:accent2>
      <a:accent3>
        <a:srgbClr val="C58405"/>
      </a:accent3>
      <a:accent4>
        <a:srgbClr val="F6C518"/>
      </a:accent4>
      <a:accent5>
        <a:srgbClr val="C58405"/>
      </a:accent5>
      <a:accent6>
        <a:srgbClr val="F6C518"/>
      </a:accent6>
      <a:hlink>
        <a:srgbClr val="A5644E"/>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0</TotalTime>
  <Words>7258</Words>
  <Application>WPS 演示</Application>
  <PresentationFormat>宽屏</PresentationFormat>
  <Paragraphs>465</Paragraphs>
  <Slides>25</Slides>
  <Notes>25</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25</vt:i4>
      </vt:variant>
    </vt:vector>
  </HeadingPairs>
  <TitlesOfParts>
    <vt:vector size="41" baseType="lpstr">
      <vt:lpstr>Arial</vt:lpstr>
      <vt:lpstr>宋体</vt:lpstr>
      <vt:lpstr>Wingdings</vt:lpstr>
      <vt:lpstr>微软雅黑</vt:lpstr>
      <vt:lpstr>inpin heiti</vt:lpstr>
      <vt:lpstr>Arial Unicode MS</vt:lpstr>
      <vt:lpstr>等线</vt:lpstr>
      <vt:lpstr>EngraversGothic BT</vt:lpstr>
      <vt:lpstr>NumberOnly</vt:lpstr>
      <vt:lpstr>Calibri</vt:lpstr>
      <vt:lpstr>Meiryo</vt:lpstr>
      <vt:lpstr>Yu Gothic UI</vt:lpstr>
      <vt:lpstr>Arial Narrow</vt:lpstr>
      <vt:lpstr>Calibri Light</vt:lpstr>
      <vt:lpstr>www.pptying.com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creator>优品PPT</dc:creator>
  <dc:subject>https://www.ypppt.com/</dc:subject>
  <cp:lastModifiedBy>Years later</cp:lastModifiedBy>
  <cp:revision>35</cp:revision>
  <dcterms:created xsi:type="dcterms:W3CDTF">2017-09-19T03:01:00Z</dcterms:created>
  <dcterms:modified xsi:type="dcterms:W3CDTF">2024-04-12T04:50:22Z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2A628209E09643DA9350E4F2344E7BF8_13</vt:lpwstr>
  </property>
  <property fmtid="{D5CDD505-2E9C-101B-9397-08002B2CF9AE}" pid="3" name="KSOProductBuildVer">
    <vt:lpwstr>2052-12.1.0.16417</vt:lpwstr>
  </property>
</Properties>
</file>