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embeddedFontLst>
    <p:embeddedFont>
      <p:font typeface="等线" panose="02010600030101010101" charset="-122"/>
      <p:regular r:id="rId39"/>
    </p:embeddedFont>
    <p:embeddedFont>
      <p:font typeface="微软雅黑" panose="020B0503020204020204" charset="-122"/>
      <p:regular r:id="rId40"/>
    </p:embeddedFont>
    <p:embeddedFont>
      <p:font typeface="等线 Light" panose="02010600030101010101" charset="-122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7" autoAdjust="0"/>
    <p:restoredTop sz="89448" autoAdjust="0"/>
  </p:normalViewPr>
  <p:slideViewPr>
    <p:cSldViewPr snapToGrid="0">
      <p:cViewPr varScale="1">
        <p:scale>
          <a:sx n="102" d="100"/>
          <a:sy n="102" d="100"/>
        </p:scale>
        <p:origin x="10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gs" Target="tags/tag1.xml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" Target="slides/slide1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4F93-C0EF-4720-96FD-D366F36D01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12A6-4C9F-4E4E-B7A2-CCC4B8CE297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6668-2E51-422E-B119-8531E00EBE0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D490-9A51-4087-9AA6-4ED824E9E05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F6668-2E51-422E-B119-8531E00EBE0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A794-F13B-4BD1-8B92-6D141310C03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6C73-B1A7-4DCC-978C-71CC70A15F9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284-1689-4DF1-993E-E5CA5BBE382D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836C-9314-492F-B2D6-4249EB0DCD5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8A67-6FF5-459A-B9C9-D05A2E432E2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7FDA-6A27-4C2B-A4B9-19B84398931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00A8-6515-43DA-9871-0CC018F44E2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F309-7A7A-4260-9953-6271DB50E84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2437-F724-418E-8248-90CFB628B48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11C7-AD75-467A-8640-3C46075FAB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72D80-0045-4E12-B069-C04284F63B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 userDrawn="1"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27381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7E6F88E5-DB5E-4516-8142-CDE2DE305F5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245597" y="6501342"/>
            <a:ext cx="485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B851DA4-9CCF-4E60-BC8E-8CAEAF5A4C6C}" type="slidenum">
              <a:rPr lang="zh-CN" altLang="en-US" smtClean="0"/>
            </a:fld>
            <a:endParaRPr lang="zh-CN" altLang="en-US"/>
          </a:p>
        </p:txBody>
      </p:sp>
      <p:grpSp>
        <p:nvGrpSpPr>
          <p:cNvPr id="18" name="组合 17"/>
          <p:cNvGrpSpPr>
            <a:grpSpLocks noChangeAspect="1"/>
          </p:cNvGrpSpPr>
          <p:nvPr userDrawn="1"/>
        </p:nvGrpSpPr>
        <p:grpSpPr>
          <a:xfrm>
            <a:off x="10217122" y="240694"/>
            <a:ext cx="482933" cy="482933"/>
            <a:chOff x="-4141788" y="2478088"/>
            <a:chExt cx="1368425" cy="1368425"/>
          </a:xfrm>
        </p:grpSpPr>
        <p:sp>
          <p:nvSpPr>
            <p:cNvPr id="19" name="Freeform 34"/>
            <p:cNvSpPr/>
            <p:nvPr/>
          </p:nvSpPr>
          <p:spPr bwMode="auto">
            <a:xfrm flipH="1">
              <a:off x="-4141788" y="2478088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2F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 flipH="1">
              <a:off x="-3632201" y="2801938"/>
              <a:ext cx="858838" cy="1044575"/>
            </a:xfrm>
            <a:custGeom>
              <a:avLst/>
              <a:gdLst>
                <a:gd name="T0" fmla="*/ 273 w 331"/>
                <a:gd name="T1" fmla="*/ 0 h 403"/>
                <a:gd name="T2" fmla="*/ 188 w 331"/>
                <a:gd name="T3" fmla="*/ 15 h 403"/>
                <a:gd name="T4" fmla="*/ 0 w 331"/>
                <a:gd name="T5" fmla="*/ 203 h 403"/>
                <a:gd name="T6" fmla="*/ 0 w 331"/>
                <a:gd name="T7" fmla="*/ 363 h 403"/>
                <a:gd name="T8" fmla="*/ 40 w 331"/>
                <a:gd name="T9" fmla="*/ 403 h 403"/>
                <a:gd name="T10" fmla="*/ 136 w 331"/>
                <a:gd name="T11" fmla="*/ 403 h 403"/>
                <a:gd name="T12" fmla="*/ 283 w 331"/>
                <a:gd name="T13" fmla="*/ 257 h 403"/>
                <a:gd name="T14" fmla="*/ 262 w 331"/>
                <a:gd name="T15" fmla="*/ 234 h 403"/>
                <a:gd name="T16" fmla="*/ 298 w 331"/>
                <a:gd name="T17" fmla="*/ 197 h 403"/>
                <a:gd name="T18" fmla="*/ 331 w 331"/>
                <a:gd name="T19" fmla="*/ 39 h 403"/>
                <a:gd name="T20" fmla="*/ 273 w 331"/>
                <a:gd name="T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rgbClr val="348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1" name="Freeform 36"/>
            <p:cNvSpPr/>
            <p:nvPr/>
          </p:nvSpPr>
          <p:spPr bwMode="auto">
            <a:xfrm flipH="1">
              <a:off x="-3540126" y="3370263"/>
              <a:ext cx="206375" cy="123825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 flipH="1">
              <a:off x="-3686176" y="2768600"/>
              <a:ext cx="498475" cy="581025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>
            <a:grpSpLocks noChangeAspect="1"/>
          </p:cNvGrpSpPr>
          <p:nvPr userDrawn="1"/>
        </p:nvGrpSpPr>
        <p:grpSpPr>
          <a:xfrm flipH="1">
            <a:off x="11470516" y="255411"/>
            <a:ext cx="482933" cy="482933"/>
            <a:chOff x="4921250" y="1401763"/>
            <a:chExt cx="1979613" cy="1979613"/>
          </a:xfrm>
        </p:grpSpPr>
        <p:sp>
          <p:nvSpPr>
            <p:cNvPr id="24" name="Freeform 91"/>
            <p:cNvSpPr/>
            <p:nvPr/>
          </p:nvSpPr>
          <p:spPr bwMode="auto">
            <a:xfrm>
              <a:off x="4921250" y="1401763"/>
              <a:ext cx="1979613" cy="1979613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FD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92"/>
            <p:cNvSpPr/>
            <p:nvPr/>
          </p:nvSpPr>
          <p:spPr bwMode="auto">
            <a:xfrm>
              <a:off x="4921250" y="2095501"/>
              <a:ext cx="1541463" cy="1285875"/>
            </a:xfrm>
            <a:custGeom>
              <a:avLst/>
              <a:gdLst>
                <a:gd name="T0" fmla="*/ 133 w 411"/>
                <a:gd name="T1" fmla="*/ 0 h 343"/>
                <a:gd name="T2" fmla="*/ 0 w 411"/>
                <a:gd name="T3" fmla="*/ 133 h 343"/>
                <a:gd name="T4" fmla="*/ 0 w 411"/>
                <a:gd name="T5" fmla="*/ 303 h 343"/>
                <a:gd name="T6" fmla="*/ 40 w 411"/>
                <a:gd name="T7" fmla="*/ 343 h 343"/>
                <a:gd name="T8" fmla="*/ 186 w 411"/>
                <a:gd name="T9" fmla="*/ 343 h 343"/>
                <a:gd name="T10" fmla="*/ 380 w 411"/>
                <a:gd name="T11" fmla="*/ 150 h 343"/>
                <a:gd name="T12" fmla="*/ 374 w 411"/>
                <a:gd name="T13" fmla="*/ 148 h 343"/>
                <a:gd name="T14" fmla="*/ 411 w 411"/>
                <a:gd name="T15" fmla="*/ 110 h 343"/>
                <a:gd name="T16" fmla="*/ 370 w 411"/>
                <a:gd name="T17" fmla="*/ 7 h 343"/>
                <a:gd name="T18" fmla="*/ 133 w 411"/>
                <a:gd name="T1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343">
                  <a:moveTo>
                    <a:pt x="133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25"/>
                    <a:pt x="18" y="343"/>
                    <a:pt x="40" y="343"/>
                  </a:cubicBezTo>
                  <a:cubicBezTo>
                    <a:pt x="186" y="343"/>
                    <a:pt x="186" y="343"/>
                    <a:pt x="186" y="343"/>
                  </a:cubicBezTo>
                  <a:cubicBezTo>
                    <a:pt x="380" y="150"/>
                    <a:pt x="380" y="150"/>
                    <a:pt x="380" y="150"/>
                  </a:cubicBezTo>
                  <a:cubicBezTo>
                    <a:pt x="374" y="148"/>
                    <a:pt x="374" y="148"/>
                    <a:pt x="374" y="148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AF7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93"/>
            <p:cNvSpPr>
              <a:spLocks noEditPoints="1"/>
            </p:cNvSpPr>
            <p:nvPr/>
          </p:nvSpPr>
          <p:spPr bwMode="auto">
            <a:xfrm>
              <a:off x="5402262" y="2076451"/>
              <a:ext cx="1079500" cy="600075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Rectangle 94"/>
            <p:cNvSpPr>
              <a:spLocks noChangeArrowheads="1"/>
            </p:cNvSpPr>
            <p:nvPr/>
          </p:nvSpPr>
          <p:spPr bwMode="auto">
            <a:xfrm>
              <a:off x="5521325" y="2197101"/>
              <a:ext cx="300038" cy="360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0" y="0"/>
            <a:ext cx="527381" cy="932723"/>
          </a:xfrm>
          <a:prstGeom prst="rect">
            <a:avLst/>
          </a:prstGeom>
          <a:solidFill>
            <a:srgbClr val="FD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5" name="矩形 34"/>
          <p:cNvSpPr/>
          <p:nvPr userDrawn="1"/>
        </p:nvSpPr>
        <p:spPr>
          <a:xfrm>
            <a:off x="0" y="6513688"/>
            <a:ext cx="12192000" cy="3443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6" name="矩形 35"/>
          <p:cNvSpPr/>
          <p:nvPr userDrawn="1"/>
        </p:nvSpPr>
        <p:spPr>
          <a:xfrm>
            <a:off x="0" y="6513688"/>
            <a:ext cx="527381" cy="344312"/>
          </a:xfrm>
          <a:prstGeom prst="rect">
            <a:avLst/>
          </a:prstGeom>
          <a:solidFill>
            <a:srgbClr val="FD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7" name="组合 36"/>
          <p:cNvGrpSpPr>
            <a:grpSpLocks noChangeAspect="1"/>
          </p:cNvGrpSpPr>
          <p:nvPr userDrawn="1"/>
        </p:nvGrpSpPr>
        <p:grpSpPr>
          <a:xfrm>
            <a:off x="10833653" y="247059"/>
            <a:ext cx="486936" cy="486936"/>
            <a:chOff x="-7500938" y="4260850"/>
            <a:chExt cx="1368425" cy="1368426"/>
          </a:xfrm>
        </p:grpSpPr>
        <p:sp>
          <p:nvSpPr>
            <p:cNvPr id="38" name="Freeform 58"/>
            <p:cNvSpPr/>
            <p:nvPr/>
          </p:nvSpPr>
          <p:spPr bwMode="auto">
            <a:xfrm flipH="1">
              <a:off x="-7500938" y="4260850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A45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 flipH="1">
              <a:off x="-7124701" y="4865688"/>
              <a:ext cx="992188" cy="763588"/>
            </a:xfrm>
            <a:custGeom>
              <a:avLst/>
              <a:gdLst>
                <a:gd name="T0" fmla="*/ 137 w 383"/>
                <a:gd name="T1" fmla="*/ 0 h 295"/>
                <a:gd name="T2" fmla="*/ 0 w 383"/>
                <a:gd name="T3" fmla="*/ 137 h 295"/>
                <a:gd name="T4" fmla="*/ 0 w 383"/>
                <a:gd name="T5" fmla="*/ 255 h 295"/>
                <a:gd name="T6" fmla="*/ 40 w 383"/>
                <a:gd name="T7" fmla="*/ 295 h 295"/>
                <a:gd name="T8" fmla="*/ 174 w 383"/>
                <a:gd name="T9" fmla="*/ 295 h 295"/>
                <a:gd name="T10" fmla="*/ 328 w 383"/>
                <a:gd name="T11" fmla="*/ 142 h 295"/>
                <a:gd name="T12" fmla="*/ 269 w 383"/>
                <a:gd name="T13" fmla="*/ 137 h 295"/>
                <a:gd name="T14" fmla="*/ 383 w 383"/>
                <a:gd name="T15" fmla="*/ 22 h 295"/>
                <a:gd name="T16" fmla="*/ 137 w 383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295">
                  <a:moveTo>
                    <a:pt x="137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77"/>
                    <a:pt x="18" y="295"/>
                    <a:pt x="40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328" y="142"/>
                    <a:pt x="328" y="142"/>
                    <a:pt x="328" y="142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764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 flipH="1">
              <a:off x="-7140576" y="4568825"/>
              <a:ext cx="668338" cy="677863"/>
            </a:xfrm>
            <a:custGeom>
              <a:avLst/>
              <a:gdLst>
                <a:gd name="T0" fmla="*/ 141 w 258"/>
                <a:gd name="T1" fmla="*/ 5 h 261"/>
                <a:gd name="T2" fmla="*/ 129 w 258"/>
                <a:gd name="T3" fmla="*/ 0 h 261"/>
                <a:gd name="T4" fmla="*/ 117 w 258"/>
                <a:gd name="T5" fmla="*/ 5 h 261"/>
                <a:gd name="T6" fmla="*/ 5 w 258"/>
                <a:gd name="T7" fmla="*/ 114 h 261"/>
                <a:gd name="T8" fmla="*/ 2 w 258"/>
                <a:gd name="T9" fmla="*/ 131 h 261"/>
                <a:gd name="T10" fmla="*/ 17 w 258"/>
                <a:gd name="T11" fmla="*/ 141 h 261"/>
                <a:gd name="T12" fmla="*/ 57 w 258"/>
                <a:gd name="T13" fmla="*/ 141 h 261"/>
                <a:gd name="T14" fmla="*/ 57 w 258"/>
                <a:gd name="T15" fmla="*/ 245 h 261"/>
                <a:gd name="T16" fmla="*/ 73 w 258"/>
                <a:gd name="T17" fmla="*/ 261 h 261"/>
                <a:gd name="T18" fmla="*/ 185 w 258"/>
                <a:gd name="T19" fmla="*/ 261 h 261"/>
                <a:gd name="T20" fmla="*/ 201 w 258"/>
                <a:gd name="T21" fmla="*/ 245 h 261"/>
                <a:gd name="T22" fmla="*/ 201 w 258"/>
                <a:gd name="T23" fmla="*/ 141 h 261"/>
                <a:gd name="T24" fmla="*/ 241 w 258"/>
                <a:gd name="T25" fmla="*/ 141 h 261"/>
                <a:gd name="T26" fmla="*/ 256 w 258"/>
                <a:gd name="T27" fmla="*/ 131 h 261"/>
                <a:gd name="T28" fmla="*/ 253 w 258"/>
                <a:gd name="T29" fmla="*/ 114 h 261"/>
                <a:gd name="T30" fmla="*/ 141 w 258"/>
                <a:gd name="T31" fmla="*/ 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261">
                  <a:moveTo>
                    <a:pt x="141" y="5"/>
                  </a:moveTo>
                  <a:cubicBezTo>
                    <a:pt x="138" y="2"/>
                    <a:pt x="133" y="0"/>
                    <a:pt x="129" y="0"/>
                  </a:cubicBezTo>
                  <a:cubicBezTo>
                    <a:pt x="125" y="0"/>
                    <a:pt x="120" y="2"/>
                    <a:pt x="117" y="5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1" y="119"/>
                    <a:pt x="0" y="126"/>
                    <a:pt x="2" y="131"/>
                  </a:cubicBezTo>
                  <a:cubicBezTo>
                    <a:pt x="5" y="137"/>
                    <a:pt x="11" y="141"/>
                    <a:pt x="17" y="141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57" y="254"/>
                    <a:pt x="64" y="261"/>
                    <a:pt x="73" y="261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94" y="261"/>
                    <a:pt x="201" y="254"/>
                    <a:pt x="201" y="245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41" y="141"/>
                    <a:pt x="241" y="141"/>
                    <a:pt x="241" y="141"/>
                  </a:cubicBezTo>
                  <a:cubicBezTo>
                    <a:pt x="247" y="141"/>
                    <a:pt x="253" y="137"/>
                    <a:pt x="256" y="131"/>
                  </a:cubicBezTo>
                  <a:cubicBezTo>
                    <a:pt x="258" y="126"/>
                    <a:pt x="257" y="119"/>
                    <a:pt x="253" y="114"/>
                  </a:cubicBezTo>
                  <a:lnTo>
                    <a:pt x="14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 userDrawn="1"/>
        </p:nvGrpSpPr>
        <p:grpSpPr>
          <a:xfrm flipH="1">
            <a:off x="9585488" y="233982"/>
            <a:ext cx="486547" cy="486937"/>
            <a:chOff x="-6022975" y="-1284288"/>
            <a:chExt cx="1979613" cy="1981201"/>
          </a:xfrm>
        </p:grpSpPr>
        <p:sp>
          <p:nvSpPr>
            <p:cNvPr id="42" name="Freeform 106"/>
            <p:cNvSpPr/>
            <p:nvPr/>
          </p:nvSpPr>
          <p:spPr bwMode="auto">
            <a:xfrm>
              <a:off x="-6022975" y="-1284288"/>
              <a:ext cx="1979613" cy="1981201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EC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3" name="Freeform 107"/>
            <p:cNvSpPr/>
            <p:nvPr/>
          </p:nvSpPr>
          <p:spPr bwMode="auto">
            <a:xfrm>
              <a:off x="-6022975" y="-860425"/>
              <a:ext cx="1409700" cy="1557338"/>
            </a:xfrm>
            <a:custGeom>
              <a:avLst/>
              <a:gdLst>
                <a:gd name="T0" fmla="*/ 157 w 376"/>
                <a:gd name="T1" fmla="*/ 0 h 415"/>
                <a:gd name="T2" fmla="*/ 0 w 376"/>
                <a:gd name="T3" fmla="*/ 157 h 415"/>
                <a:gd name="T4" fmla="*/ 0 w 376"/>
                <a:gd name="T5" fmla="*/ 375 h 415"/>
                <a:gd name="T6" fmla="*/ 40 w 376"/>
                <a:gd name="T7" fmla="*/ 415 h 415"/>
                <a:gd name="T8" fmla="*/ 234 w 376"/>
                <a:gd name="T9" fmla="*/ 415 h 415"/>
                <a:gd name="T10" fmla="*/ 372 w 376"/>
                <a:gd name="T11" fmla="*/ 278 h 415"/>
                <a:gd name="T12" fmla="*/ 369 w 376"/>
                <a:gd name="T13" fmla="*/ 254 h 415"/>
                <a:gd name="T14" fmla="*/ 350 w 376"/>
                <a:gd name="T15" fmla="*/ 261 h 415"/>
                <a:gd name="T16" fmla="*/ 376 w 376"/>
                <a:gd name="T17" fmla="*/ 235 h 415"/>
                <a:gd name="T18" fmla="*/ 371 w 376"/>
                <a:gd name="T19" fmla="*/ 224 h 415"/>
                <a:gd name="T20" fmla="*/ 351 w 376"/>
                <a:gd name="T21" fmla="*/ 212 h 415"/>
                <a:gd name="T22" fmla="*/ 376 w 376"/>
                <a:gd name="T23" fmla="*/ 187 h 415"/>
                <a:gd name="T24" fmla="*/ 345 w 376"/>
                <a:gd name="T25" fmla="*/ 170 h 415"/>
                <a:gd name="T26" fmla="*/ 376 w 376"/>
                <a:gd name="T27" fmla="*/ 139 h 415"/>
                <a:gd name="T28" fmla="*/ 368 w 376"/>
                <a:gd name="T29" fmla="*/ 131 h 415"/>
                <a:gd name="T30" fmla="*/ 351 w 376"/>
                <a:gd name="T31" fmla="*/ 11 h 415"/>
                <a:gd name="T32" fmla="*/ 157 w 376"/>
                <a:gd name="T3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15">
                  <a:moveTo>
                    <a:pt x="157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97"/>
                    <a:pt x="18" y="415"/>
                    <a:pt x="40" y="415"/>
                  </a:cubicBezTo>
                  <a:cubicBezTo>
                    <a:pt x="234" y="415"/>
                    <a:pt x="234" y="415"/>
                    <a:pt x="234" y="415"/>
                  </a:cubicBezTo>
                  <a:cubicBezTo>
                    <a:pt x="372" y="278"/>
                    <a:pt x="372" y="278"/>
                    <a:pt x="372" y="278"/>
                  </a:cubicBezTo>
                  <a:cubicBezTo>
                    <a:pt x="369" y="254"/>
                    <a:pt x="369" y="254"/>
                    <a:pt x="369" y="254"/>
                  </a:cubicBezTo>
                  <a:cubicBezTo>
                    <a:pt x="350" y="261"/>
                    <a:pt x="350" y="261"/>
                    <a:pt x="350" y="261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51" y="212"/>
                    <a:pt x="351" y="212"/>
                    <a:pt x="351" y="212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345" y="170"/>
                    <a:pt x="345" y="170"/>
                    <a:pt x="345" y="170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51" y="11"/>
                    <a:pt x="351" y="11"/>
                    <a:pt x="351" y="11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BD4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4" name="Freeform 108"/>
            <p:cNvSpPr/>
            <p:nvPr/>
          </p:nvSpPr>
          <p:spPr bwMode="auto">
            <a:xfrm>
              <a:off x="-4732337" y="80963"/>
              <a:ext cx="119063" cy="120650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-5453062" y="-877888"/>
              <a:ext cx="839788" cy="1079501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-4732337" y="-277812"/>
              <a:ext cx="119063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-4732337" y="-98425"/>
              <a:ext cx="119063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jpe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836712"/>
            <a:ext cx="12192000" cy="2976331"/>
          </a:xfrm>
          <a:prstGeom prst="rect">
            <a:avLst/>
          </a:prstGeom>
          <a:solidFill>
            <a:srgbClr val="FDB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832678" y="870501"/>
            <a:ext cx="5457180" cy="3396699"/>
            <a:chOff x="947288" y="652876"/>
            <a:chExt cx="4520106" cy="281343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7288" y="652876"/>
              <a:ext cx="4242709" cy="281343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682" y="1370470"/>
              <a:ext cx="1657712" cy="1299161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2543606" y="5445225"/>
            <a:ext cx="736083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865" b="1" dirty="0">
                <a:solidFill>
                  <a:srgbClr val="FDB812"/>
                </a:solidFill>
                <a:cs typeface="+mn-ea"/>
                <a:sym typeface="+mn-lt"/>
              </a:rPr>
              <a:t>FORKLIFT TO WAREHOUSE MANAGEMENT PPT TEMPLATE</a:t>
            </a:r>
            <a:endParaRPr lang="zh-CN" altLang="en-US" sz="1865" b="1" dirty="0">
              <a:solidFill>
                <a:srgbClr val="FDB812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5700" y="4677139"/>
            <a:ext cx="7398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DB812"/>
                </a:solidFill>
                <a:cs typeface="+mn-ea"/>
                <a:sym typeface="+mn-lt"/>
              </a:rPr>
              <a:t>叉车搬运仓储管理</a:t>
            </a:r>
            <a:r>
              <a:rPr lang="en-US" altLang="zh-CN" sz="4800" b="1" dirty="0">
                <a:solidFill>
                  <a:srgbClr val="FDB812"/>
                </a:solidFill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srgbClr val="FDB812"/>
                </a:solidFill>
                <a:cs typeface="+mn-ea"/>
                <a:sym typeface="+mn-lt"/>
              </a:rPr>
              <a:t>模板</a:t>
            </a:r>
            <a:endParaRPr lang="en-US" altLang="zh-CN" sz="4800" b="1" dirty="0">
              <a:solidFill>
                <a:srgbClr val="FDB812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/>
          <a:stretch>
            <a:fillRect/>
          </a:stretch>
        </p:blipFill>
        <p:spPr>
          <a:xfrm flipH="1">
            <a:off x="10290969" y="740702"/>
            <a:ext cx="1901031" cy="1788009"/>
          </a:xfrm>
          <a:prstGeom prst="rect">
            <a:avLst/>
          </a:prstGeom>
        </p:spPr>
      </p:pic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10217122" y="240694"/>
            <a:ext cx="482933" cy="482933"/>
            <a:chOff x="-4141788" y="2478088"/>
            <a:chExt cx="1368425" cy="1368425"/>
          </a:xfrm>
        </p:grpSpPr>
        <p:sp>
          <p:nvSpPr>
            <p:cNvPr id="47" name="Freeform 34"/>
            <p:cNvSpPr/>
            <p:nvPr/>
          </p:nvSpPr>
          <p:spPr bwMode="auto">
            <a:xfrm flipH="1">
              <a:off x="-4141788" y="2478088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2FC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 flipH="1">
              <a:off x="-3632201" y="2801938"/>
              <a:ext cx="858838" cy="1044575"/>
            </a:xfrm>
            <a:custGeom>
              <a:avLst/>
              <a:gdLst>
                <a:gd name="T0" fmla="*/ 273 w 331"/>
                <a:gd name="T1" fmla="*/ 0 h 403"/>
                <a:gd name="T2" fmla="*/ 188 w 331"/>
                <a:gd name="T3" fmla="*/ 15 h 403"/>
                <a:gd name="T4" fmla="*/ 0 w 331"/>
                <a:gd name="T5" fmla="*/ 203 h 403"/>
                <a:gd name="T6" fmla="*/ 0 w 331"/>
                <a:gd name="T7" fmla="*/ 363 h 403"/>
                <a:gd name="T8" fmla="*/ 40 w 331"/>
                <a:gd name="T9" fmla="*/ 403 h 403"/>
                <a:gd name="T10" fmla="*/ 136 w 331"/>
                <a:gd name="T11" fmla="*/ 403 h 403"/>
                <a:gd name="T12" fmla="*/ 283 w 331"/>
                <a:gd name="T13" fmla="*/ 257 h 403"/>
                <a:gd name="T14" fmla="*/ 262 w 331"/>
                <a:gd name="T15" fmla="*/ 234 h 403"/>
                <a:gd name="T16" fmla="*/ 298 w 331"/>
                <a:gd name="T17" fmla="*/ 197 h 403"/>
                <a:gd name="T18" fmla="*/ 331 w 331"/>
                <a:gd name="T19" fmla="*/ 39 h 403"/>
                <a:gd name="T20" fmla="*/ 273 w 331"/>
                <a:gd name="T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rgbClr val="348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 flipH="1">
              <a:off x="-3540126" y="3370263"/>
              <a:ext cx="206375" cy="123825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7"/>
            <p:cNvSpPr>
              <a:spLocks noEditPoints="1"/>
            </p:cNvSpPr>
            <p:nvPr/>
          </p:nvSpPr>
          <p:spPr bwMode="auto">
            <a:xfrm flipH="1">
              <a:off x="-3686176" y="2768600"/>
              <a:ext cx="498475" cy="581025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>
            <a:grpSpLocks noChangeAspect="1"/>
          </p:cNvGrpSpPr>
          <p:nvPr/>
        </p:nvGrpSpPr>
        <p:grpSpPr>
          <a:xfrm flipH="1">
            <a:off x="11470516" y="255411"/>
            <a:ext cx="482933" cy="482933"/>
            <a:chOff x="4921250" y="1401763"/>
            <a:chExt cx="1979613" cy="1979613"/>
          </a:xfrm>
        </p:grpSpPr>
        <p:sp>
          <p:nvSpPr>
            <p:cNvPr id="52" name="Freeform 91"/>
            <p:cNvSpPr/>
            <p:nvPr/>
          </p:nvSpPr>
          <p:spPr bwMode="auto">
            <a:xfrm>
              <a:off x="4921250" y="1401763"/>
              <a:ext cx="1979613" cy="1979613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FDB8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92"/>
            <p:cNvSpPr/>
            <p:nvPr/>
          </p:nvSpPr>
          <p:spPr bwMode="auto">
            <a:xfrm>
              <a:off x="4921250" y="2095501"/>
              <a:ext cx="1541463" cy="1285875"/>
            </a:xfrm>
            <a:custGeom>
              <a:avLst/>
              <a:gdLst>
                <a:gd name="T0" fmla="*/ 133 w 411"/>
                <a:gd name="T1" fmla="*/ 0 h 343"/>
                <a:gd name="T2" fmla="*/ 0 w 411"/>
                <a:gd name="T3" fmla="*/ 133 h 343"/>
                <a:gd name="T4" fmla="*/ 0 w 411"/>
                <a:gd name="T5" fmla="*/ 303 h 343"/>
                <a:gd name="T6" fmla="*/ 40 w 411"/>
                <a:gd name="T7" fmla="*/ 343 h 343"/>
                <a:gd name="T8" fmla="*/ 186 w 411"/>
                <a:gd name="T9" fmla="*/ 343 h 343"/>
                <a:gd name="T10" fmla="*/ 380 w 411"/>
                <a:gd name="T11" fmla="*/ 150 h 343"/>
                <a:gd name="T12" fmla="*/ 374 w 411"/>
                <a:gd name="T13" fmla="*/ 148 h 343"/>
                <a:gd name="T14" fmla="*/ 411 w 411"/>
                <a:gd name="T15" fmla="*/ 110 h 343"/>
                <a:gd name="T16" fmla="*/ 370 w 411"/>
                <a:gd name="T17" fmla="*/ 7 h 343"/>
                <a:gd name="T18" fmla="*/ 133 w 411"/>
                <a:gd name="T1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343">
                  <a:moveTo>
                    <a:pt x="133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25"/>
                    <a:pt x="18" y="343"/>
                    <a:pt x="40" y="343"/>
                  </a:cubicBezTo>
                  <a:cubicBezTo>
                    <a:pt x="186" y="343"/>
                    <a:pt x="186" y="343"/>
                    <a:pt x="186" y="343"/>
                  </a:cubicBezTo>
                  <a:cubicBezTo>
                    <a:pt x="380" y="150"/>
                    <a:pt x="380" y="150"/>
                    <a:pt x="380" y="150"/>
                  </a:cubicBezTo>
                  <a:cubicBezTo>
                    <a:pt x="374" y="148"/>
                    <a:pt x="374" y="148"/>
                    <a:pt x="374" y="148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AF7D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93"/>
            <p:cNvSpPr>
              <a:spLocks noEditPoints="1"/>
            </p:cNvSpPr>
            <p:nvPr/>
          </p:nvSpPr>
          <p:spPr bwMode="auto">
            <a:xfrm>
              <a:off x="5402262" y="2076451"/>
              <a:ext cx="1079500" cy="600075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94"/>
            <p:cNvSpPr>
              <a:spLocks noChangeArrowheads="1"/>
            </p:cNvSpPr>
            <p:nvPr/>
          </p:nvSpPr>
          <p:spPr bwMode="auto">
            <a:xfrm>
              <a:off x="5521325" y="2197101"/>
              <a:ext cx="300038" cy="360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>
            <a:grpSpLocks noChangeAspect="1"/>
          </p:cNvGrpSpPr>
          <p:nvPr/>
        </p:nvGrpSpPr>
        <p:grpSpPr>
          <a:xfrm>
            <a:off x="10833653" y="247059"/>
            <a:ext cx="486936" cy="486936"/>
            <a:chOff x="-7500938" y="4260850"/>
            <a:chExt cx="1368425" cy="1368426"/>
          </a:xfrm>
        </p:grpSpPr>
        <p:sp>
          <p:nvSpPr>
            <p:cNvPr id="57" name="Freeform 58"/>
            <p:cNvSpPr/>
            <p:nvPr/>
          </p:nvSpPr>
          <p:spPr bwMode="auto">
            <a:xfrm flipH="1">
              <a:off x="-7500938" y="4260850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A45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 flipH="1">
              <a:off x="-7124701" y="4865688"/>
              <a:ext cx="992188" cy="763588"/>
            </a:xfrm>
            <a:custGeom>
              <a:avLst/>
              <a:gdLst>
                <a:gd name="T0" fmla="*/ 137 w 383"/>
                <a:gd name="T1" fmla="*/ 0 h 295"/>
                <a:gd name="T2" fmla="*/ 0 w 383"/>
                <a:gd name="T3" fmla="*/ 137 h 295"/>
                <a:gd name="T4" fmla="*/ 0 w 383"/>
                <a:gd name="T5" fmla="*/ 255 h 295"/>
                <a:gd name="T6" fmla="*/ 40 w 383"/>
                <a:gd name="T7" fmla="*/ 295 h 295"/>
                <a:gd name="T8" fmla="*/ 174 w 383"/>
                <a:gd name="T9" fmla="*/ 295 h 295"/>
                <a:gd name="T10" fmla="*/ 328 w 383"/>
                <a:gd name="T11" fmla="*/ 142 h 295"/>
                <a:gd name="T12" fmla="*/ 269 w 383"/>
                <a:gd name="T13" fmla="*/ 137 h 295"/>
                <a:gd name="T14" fmla="*/ 383 w 383"/>
                <a:gd name="T15" fmla="*/ 22 h 295"/>
                <a:gd name="T16" fmla="*/ 137 w 383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295">
                  <a:moveTo>
                    <a:pt x="137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77"/>
                    <a:pt x="18" y="295"/>
                    <a:pt x="40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328" y="142"/>
                    <a:pt x="328" y="142"/>
                    <a:pt x="328" y="142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764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60"/>
            <p:cNvSpPr/>
            <p:nvPr/>
          </p:nvSpPr>
          <p:spPr bwMode="auto">
            <a:xfrm flipH="1">
              <a:off x="-7140576" y="4568825"/>
              <a:ext cx="668338" cy="677863"/>
            </a:xfrm>
            <a:custGeom>
              <a:avLst/>
              <a:gdLst>
                <a:gd name="T0" fmla="*/ 141 w 258"/>
                <a:gd name="T1" fmla="*/ 5 h 261"/>
                <a:gd name="T2" fmla="*/ 129 w 258"/>
                <a:gd name="T3" fmla="*/ 0 h 261"/>
                <a:gd name="T4" fmla="*/ 117 w 258"/>
                <a:gd name="T5" fmla="*/ 5 h 261"/>
                <a:gd name="T6" fmla="*/ 5 w 258"/>
                <a:gd name="T7" fmla="*/ 114 h 261"/>
                <a:gd name="T8" fmla="*/ 2 w 258"/>
                <a:gd name="T9" fmla="*/ 131 h 261"/>
                <a:gd name="T10" fmla="*/ 17 w 258"/>
                <a:gd name="T11" fmla="*/ 141 h 261"/>
                <a:gd name="T12" fmla="*/ 57 w 258"/>
                <a:gd name="T13" fmla="*/ 141 h 261"/>
                <a:gd name="T14" fmla="*/ 57 w 258"/>
                <a:gd name="T15" fmla="*/ 245 h 261"/>
                <a:gd name="T16" fmla="*/ 73 w 258"/>
                <a:gd name="T17" fmla="*/ 261 h 261"/>
                <a:gd name="T18" fmla="*/ 185 w 258"/>
                <a:gd name="T19" fmla="*/ 261 h 261"/>
                <a:gd name="T20" fmla="*/ 201 w 258"/>
                <a:gd name="T21" fmla="*/ 245 h 261"/>
                <a:gd name="T22" fmla="*/ 201 w 258"/>
                <a:gd name="T23" fmla="*/ 141 h 261"/>
                <a:gd name="T24" fmla="*/ 241 w 258"/>
                <a:gd name="T25" fmla="*/ 141 h 261"/>
                <a:gd name="T26" fmla="*/ 256 w 258"/>
                <a:gd name="T27" fmla="*/ 131 h 261"/>
                <a:gd name="T28" fmla="*/ 253 w 258"/>
                <a:gd name="T29" fmla="*/ 114 h 261"/>
                <a:gd name="T30" fmla="*/ 141 w 258"/>
                <a:gd name="T31" fmla="*/ 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261">
                  <a:moveTo>
                    <a:pt x="141" y="5"/>
                  </a:moveTo>
                  <a:cubicBezTo>
                    <a:pt x="138" y="2"/>
                    <a:pt x="133" y="0"/>
                    <a:pt x="129" y="0"/>
                  </a:cubicBezTo>
                  <a:cubicBezTo>
                    <a:pt x="125" y="0"/>
                    <a:pt x="120" y="2"/>
                    <a:pt x="117" y="5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1" y="119"/>
                    <a:pt x="0" y="126"/>
                    <a:pt x="2" y="131"/>
                  </a:cubicBezTo>
                  <a:cubicBezTo>
                    <a:pt x="5" y="137"/>
                    <a:pt x="11" y="141"/>
                    <a:pt x="17" y="141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57" y="254"/>
                    <a:pt x="64" y="261"/>
                    <a:pt x="73" y="261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94" y="261"/>
                    <a:pt x="201" y="254"/>
                    <a:pt x="201" y="245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41" y="141"/>
                    <a:pt x="241" y="141"/>
                    <a:pt x="241" y="141"/>
                  </a:cubicBezTo>
                  <a:cubicBezTo>
                    <a:pt x="247" y="141"/>
                    <a:pt x="253" y="137"/>
                    <a:pt x="256" y="131"/>
                  </a:cubicBezTo>
                  <a:cubicBezTo>
                    <a:pt x="258" y="126"/>
                    <a:pt x="257" y="119"/>
                    <a:pt x="253" y="114"/>
                  </a:cubicBezTo>
                  <a:lnTo>
                    <a:pt x="14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>
            <a:grpSpLocks noChangeAspect="1"/>
          </p:cNvGrpSpPr>
          <p:nvPr/>
        </p:nvGrpSpPr>
        <p:grpSpPr>
          <a:xfrm flipH="1">
            <a:off x="9585488" y="233982"/>
            <a:ext cx="486547" cy="486937"/>
            <a:chOff x="-6022975" y="-1284288"/>
            <a:chExt cx="1979613" cy="1981201"/>
          </a:xfrm>
        </p:grpSpPr>
        <p:sp>
          <p:nvSpPr>
            <p:cNvPr id="61" name="Freeform 106"/>
            <p:cNvSpPr/>
            <p:nvPr/>
          </p:nvSpPr>
          <p:spPr bwMode="auto">
            <a:xfrm>
              <a:off x="-6022975" y="-1284288"/>
              <a:ext cx="1979613" cy="1981201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EC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07"/>
            <p:cNvSpPr/>
            <p:nvPr/>
          </p:nvSpPr>
          <p:spPr bwMode="auto">
            <a:xfrm>
              <a:off x="-6022975" y="-860425"/>
              <a:ext cx="1409700" cy="1557338"/>
            </a:xfrm>
            <a:custGeom>
              <a:avLst/>
              <a:gdLst>
                <a:gd name="T0" fmla="*/ 157 w 376"/>
                <a:gd name="T1" fmla="*/ 0 h 415"/>
                <a:gd name="T2" fmla="*/ 0 w 376"/>
                <a:gd name="T3" fmla="*/ 157 h 415"/>
                <a:gd name="T4" fmla="*/ 0 w 376"/>
                <a:gd name="T5" fmla="*/ 375 h 415"/>
                <a:gd name="T6" fmla="*/ 40 w 376"/>
                <a:gd name="T7" fmla="*/ 415 h 415"/>
                <a:gd name="T8" fmla="*/ 234 w 376"/>
                <a:gd name="T9" fmla="*/ 415 h 415"/>
                <a:gd name="T10" fmla="*/ 372 w 376"/>
                <a:gd name="T11" fmla="*/ 278 h 415"/>
                <a:gd name="T12" fmla="*/ 369 w 376"/>
                <a:gd name="T13" fmla="*/ 254 h 415"/>
                <a:gd name="T14" fmla="*/ 350 w 376"/>
                <a:gd name="T15" fmla="*/ 261 h 415"/>
                <a:gd name="T16" fmla="*/ 376 w 376"/>
                <a:gd name="T17" fmla="*/ 235 h 415"/>
                <a:gd name="T18" fmla="*/ 371 w 376"/>
                <a:gd name="T19" fmla="*/ 224 h 415"/>
                <a:gd name="T20" fmla="*/ 351 w 376"/>
                <a:gd name="T21" fmla="*/ 212 h 415"/>
                <a:gd name="T22" fmla="*/ 376 w 376"/>
                <a:gd name="T23" fmla="*/ 187 h 415"/>
                <a:gd name="T24" fmla="*/ 345 w 376"/>
                <a:gd name="T25" fmla="*/ 170 h 415"/>
                <a:gd name="T26" fmla="*/ 376 w 376"/>
                <a:gd name="T27" fmla="*/ 139 h 415"/>
                <a:gd name="T28" fmla="*/ 368 w 376"/>
                <a:gd name="T29" fmla="*/ 131 h 415"/>
                <a:gd name="T30" fmla="*/ 351 w 376"/>
                <a:gd name="T31" fmla="*/ 11 h 415"/>
                <a:gd name="T32" fmla="*/ 157 w 376"/>
                <a:gd name="T3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6" h="415">
                  <a:moveTo>
                    <a:pt x="157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97"/>
                    <a:pt x="18" y="415"/>
                    <a:pt x="40" y="415"/>
                  </a:cubicBezTo>
                  <a:cubicBezTo>
                    <a:pt x="234" y="415"/>
                    <a:pt x="234" y="415"/>
                    <a:pt x="234" y="415"/>
                  </a:cubicBezTo>
                  <a:cubicBezTo>
                    <a:pt x="372" y="278"/>
                    <a:pt x="372" y="278"/>
                    <a:pt x="372" y="278"/>
                  </a:cubicBezTo>
                  <a:cubicBezTo>
                    <a:pt x="369" y="254"/>
                    <a:pt x="369" y="254"/>
                    <a:pt x="369" y="254"/>
                  </a:cubicBezTo>
                  <a:cubicBezTo>
                    <a:pt x="350" y="261"/>
                    <a:pt x="350" y="261"/>
                    <a:pt x="350" y="261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371" y="224"/>
                    <a:pt x="371" y="224"/>
                    <a:pt x="371" y="224"/>
                  </a:cubicBezTo>
                  <a:cubicBezTo>
                    <a:pt x="351" y="212"/>
                    <a:pt x="351" y="212"/>
                    <a:pt x="351" y="212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345" y="170"/>
                    <a:pt x="345" y="170"/>
                    <a:pt x="345" y="170"/>
                  </a:cubicBezTo>
                  <a:cubicBezTo>
                    <a:pt x="376" y="139"/>
                    <a:pt x="376" y="139"/>
                    <a:pt x="376" y="139"/>
                  </a:cubicBezTo>
                  <a:cubicBezTo>
                    <a:pt x="368" y="131"/>
                    <a:pt x="368" y="131"/>
                    <a:pt x="368" y="131"/>
                  </a:cubicBezTo>
                  <a:cubicBezTo>
                    <a:pt x="351" y="11"/>
                    <a:pt x="351" y="11"/>
                    <a:pt x="351" y="11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BD4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08"/>
            <p:cNvSpPr/>
            <p:nvPr/>
          </p:nvSpPr>
          <p:spPr bwMode="auto">
            <a:xfrm>
              <a:off x="-4732337" y="80963"/>
              <a:ext cx="119063" cy="120650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109"/>
            <p:cNvSpPr>
              <a:spLocks noEditPoints="1"/>
            </p:cNvSpPr>
            <p:nvPr/>
          </p:nvSpPr>
          <p:spPr bwMode="auto">
            <a:xfrm>
              <a:off x="-5453062" y="-877888"/>
              <a:ext cx="839788" cy="1079501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Rectangle 110"/>
            <p:cNvSpPr>
              <a:spLocks noChangeArrowheads="1"/>
            </p:cNvSpPr>
            <p:nvPr/>
          </p:nvSpPr>
          <p:spPr bwMode="auto">
            <a:xfrm>
              <a:off x="-4732337" y="-277812"/>
              <a:ext cx="119063" cy="119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111"/>
            <p:cNvSpPr>
              <a:spLocks noChangeArrowheads="1"/>
            </p:cNvSpPr>
            <p:nvPr/>
          </p:nvSpPr>
          <p:spPr bwMode="auto">
            <a:xfrm>
              <a:off x="-4732337" y="-98425"/>
              <a:ext cx="119063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14" y="926369"/>
            <a:ext cx="3705207" cy="33356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8780" y="6117300"/>
            <a:ext cx="542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汇报时间：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月      汇报人：</a:t>
            </a: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68 3.61394E-6 L 0.13854 0.00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3001" y="3260725"/>
            <a:ext cx="1504951" cy="1507067"/>
            <a:chOff x="857250" y="2445544"/>
            <a:chExt cx="1128713" cy="1130300"/>
          </a:xfrm>
        </p:grpSpPr>
        <p:sp>
          <p:nvSpPr>
            <p:cNvPr id="3" name="Teardrop 6"/>
            <p:cNvSpPr/>
            <p:nvPr/>
          </p:nvSpPr>
          <p:spPr>
            <a:xfrm>
              <a:off x="857250" y="2445544"/>
              <a:ext cx="1128713" cy="1130300"/>
            </a:xfrm>
            <a:prstGeom prst="teardrop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6000" rIns="144000" anchor="ctr"/>
            <a:lstStyle/>
            <a:p>
              <a:pPr algn="ctr">
                <a:defRPr/>
              </a:pPr>
              <a:endParaRPr lang="th-TH" sz="4800" dirty="0">
                <a:cs typeface="+mn-ea"/>
                <a:sym typeface="+mn-lt"/>
              </a:endParaRPr>
            </a:p>
          </p:txBody>
        </p:sp>
        <p:sp>
          <p:nvSpPr>
            <p:cNvPr id="4" name="Freeform 52"/>
            <p:cNvSpPr>
              <a:spLocks noEditPoints="1"/>
            </p:cNvSpPr>
            <p:nvPr/>
          </p:nvSpPr>
          <p:spPr bwMode="auto">
            <a:xfrm>
              <a:off x="1189038" y="2731294"/>
              <a:ext cx="465137" cy="500062"/>
            </a:xfrm>
            <a:custGeom>
              <a:avLst/>
              <a:gdLst>
                <a:gd name="T0" fmla="*/ 67 w 67"/>
                <a:gd name="T1" fmla="*/ 67 h 72"/>
                <a:gd name="T2" fmla="*/ 61 w 67"/>
                <a:gd name="T3" fmla="*/ 72 h 72"/>
                <a:gd name="T4" fmla="*/ 5 w 67"/>
                <a:gd name="T5" fmla="*/ 72 h 72"/>
                <a:gd name="T6" fmla="*/ 0 w 67"/>
                <a:gd name="T7" fmla="*/ 67 h 72"/>
                <a:gd name="T8" fmla="*/ 0 w 67"/>
                <a:gd name="T9" fmla="*/ 16 h 72"/>
                <a:gd name="T10" fmla="*/ 5 w 67"/>
                <a:gd name="T11" fmla="*/ 11 h 72"/>
                <a:gd name="T12" fmla="*/ 10 w 67"/>
                <a:gd name="T13" fmla="*/ 11 h 72"/>
                <a:gd name="T14" fmla="*/ 10 w 67"/>
                <a:gd name="T15" fmla="*/ 7 h 72"/>
                <a:gd name="T16" fmla="*/ 16 w 67"/>
                <a:gd name="T17" fmla="*/ 0 h 72"/>
                <a:gd name="T18" fmla="*/ 19 w 67"/>
                <a:gd name="T19" fmla="*/ 0 h 72"/>
                <a:gd name="T20" fmla="*/ 25 w 67"/>
                <a:gd name="T21" fmla="*/ 7 h 72"/>
                <a:gd name="T22" fmla="*/ 25 w 67"/>
                <a:gd name="T23" fmla="*/ 11 h 72"/>
                <a:gd name="T24" fmla="*/ 41 w 67"/>
                <a:gd name="T25" fmla="*/ 11 h 72"/>
                <a:gd name="T26" fmla="*/ 41 w 67"/>
                <a:gd name="T27" fmla="*/ 7 h 72"/>
                <a:gd name="T28" fmla="*/ 47 w 67"/>
                <a:gd name="T29" fmla="*/ 0 h 72"/>
                <a:gd name="T30" fmla="*/ 50 w 67"/>
                <a:gd name="T31" fmla="*/ 0 h 72"/>
                <a:gd name="T32" fmla="*/ 56 w 67"/>
                <a:gd name="T33" fmla="*/ 7 h 72"/>
                <a:gd name="T34" fmla="*/ 56 w 67"/>
                <a:gd name="T35" fmla="*/ 11 h 72"/>
                <a:gd name="T36" fmla="*/ 61 w 67"/>
                <a:gd name="T37" fmla="*/ 11 h 72"/>
                <a:gd name="T38" fmla="*/ 67 w 67"/>
                <a:gd name="T39" fmla="*/ 16 h 72"/>
                <a:gd name="T40" fmla="*/ 67 w 67"/>
                <a:gd name="T41" fmla="*/ 67 h 72"/>
                <a:gd name="T42" fmla="*/ 61 w 67"/>
                <a:gd name="T43" fmla="*/ 67 h 72"/>
                <a:gd name="T44" fmla="*/ 61 w 67"/>
                <a:gd name="T45" fmla="*/ 26 h 72"/>
                <a:gd name="T46" fmla="*/ 5 w 67"/>
                <a:gd name="T47" fmla="*/ 26 h 72"/>
                <a:gd name="T48" fmla="*/ 5 w 67"/>
                <a:gd name="T49" fmla="*/ 67 h 72"/>
                <a:gd name="T50" fmla="*/ 61 w 67"/>
                <a:gd name="T51" fmla="*/ 67 h 72"/>
                <a:gd name="T52" fmla="*/ 20 w 67"/>
                <a:gd name="T53" fmla="*/ 7 h 72"/>
                <a:gd name="T54" fmla="*/ 19 w 67"/>
                <a:gd name="T55" fmla="*/ 5 h 72"/>
                <a:gd name="T56" fmla="*/ 16 w 67"/>
                <a:gd name="T57" fmla="*/ 5 h 72"/>
                <a:gd name="T58" fmla="*/ 15 w 67"/>
                <a:gd name="T59" fmla="*/ 7 h 72"/>
                <a:gd name="T60" fmla="*/ 15 w 67"/>
                <a:gd name="T61" fmla="*/ 18 h 72"/>
                <a:gd name="T62" fmla="*/ 16 w 67"/>
                <a:gd name="T63" fmla="*/ 20 h 72"/>
                <a:gd name="T64" fmla="*/ 19 w 67"/>
                <a:gd name="T65" fmla="*/ 20 h 72"/>
                <a:gd name="T66" fmla="*/ 20 w 67"/>
                <a:gd name="T67" fmla="*/ 18 h 72"/>
                <a:gd name="T68" fmla="*/ 20 w 67"/>
                <a:gd name="T69" fmla="*/ 7 h 72"/>
                <a:gd name="T70" fmla="*/ 51 w 67"/>
                <a:gd name="T71" fmla="*/ 7 h 72"/>
                <a:gd name="T72" fmla="*/ 50 w 67"/>
                <a:gd name="T73" fmla="*/ 5 h 72"/>
                <a:gd name="T74" fmla="*/ 47 w 67"/>
                <a:gd name="T75" fmla="*/ 5 h 72"/>
                <a:gd name="T76" fmla="*/ 46 w 67"/>
                <a:gd name="T77" fmla="*/ 7 h 72"/>
                <a:gd name="T78" fmla="*/ 46 w 67"/>
                <a:gd name="T79" fmla="*/ 18 h 72"/>
                <a:gd name="T80" fmla="*/ 47 w 67"/>
                <a:gd name="T81" fmla="*/ 20 h 72"/>
                <a:gd name="T82" fmla="*/ 50 w 67"/>
                <a:gd name="T83" fmla="*/ 20 h 72"/>
                <a:gd name="T84" fmla="*/ 51 w 67"/>
                <a:gd name="T85" fmla="*/ 18 h 72"/>
                <a:gd name="T86" fmla="*/ 51 w 67"/>
                <a:gd name="T87" fmla="*/ 7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22033" y="3260725"/>
            <a:ext cx="2116667" cy="2116667"/>
            <a:chOff x="2041525" y="2445544"/>
            <a:chExt cx="1587500" cy="1587500"/>
          </a:xfrm>
        </p:grpSpPr>
        <p:sp>
          <p:nvSpPr>
            <p:cNvPr id="6" name="Teardrop 7"/>
            <p:cNvSpPr/>
            <p:nvPr/>
          </p:nvSpPr>
          <p:spPr>
            <a:xfrm rot="16200000">
              <a:off x="2041525" y="2445544"/>
              <a:ext cx="1587500" cy="1587500"/>
            </a:xfrm>
            <a:prstGeom prst="teardrop">
              <a:avLst/>
            </a:prstGeom>
            <a:solidFill>
              <a:srgbClr val="FF8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8000" tIns="48000" rIns="144000" anchor="ctr"/>
            <a:lstStyle/>
            <a:p>
              <a:pPr algn="ctr">
                <a:defRPr/>
              </a:pPr>
              <a:endParaRPr lang="th-TH" sz="4800" dirty="0">
                <a:cs typeface="+mn-ea"/>
                <a:sym typeface="+mn-lt"/>
              </a:endParaRPr>
            </a:p>
          </p:txBody>
        </p:sp>
        <p:sp>
          <p:nvSpPr>
            <p:cNvPr id="7" name="Freeform 42"/>
            <p:cNvSpPr>
              <a:spLocks noEditPoints="1"/>
            </p:cNvSpPr>
            <p:nvPr/>
          </p:nvSpPr>
          <p:spPr bwMode="auto">
            <a:xfrm>
              <a:off x="2582863" y="2982119"/>
              <a:ext cx="504825" cy="434975"/>
            </a:xfrm>
            <a:custGeom>
              <a:avLst/>
              <a:gdLst>
                <a:gd name="T0" fmla="*/ 73 w 73"/>
                <a:gd name="T1" fmla="*/ 47 h 63"/>
                <a:gd name="T2" fmla="*/ 67 w 73"/>
                <a:gd name="T3" fmla="*/ 53 h 63"/>
                <a:gd name="T4" fmla="*/ 46 w 73"/>
                <a:gd name="T5" fmla="*/ 53 h 63"/>
                <a:gd name="T6" fmla="*/ 48 w 73"/>
                <a:gd name="T7" fmla="*/ 60 h 63"/>
                <a:gd name="T8" fmla="*/ 46 w 73"/>
                <a:gd name="T9" fmla="*/ 63 h 63"/>
                <a:gd name="T10" fmla="*/ 26 w 73"/>
                <a:gd name="T11" fmla="*/ 63 h 63"/>
                <a:gd name="T12" fmla="*/ 24 w 73"/>
                <a:gd name="T13" fmla="*/ 60 h 63"/>
                <a:gd name="T14" fmla="*/ 26 w 73"/>
                <a:gd name="T15" fmla="*/ 53 h 63"/>
                <a:gd name="T16" fmla="*/ 6 w 73"/>
                <a:gd name="T17" fmla="*/ 53 h 63"/>
                <a:gd name="T18" fmla="*/ 0 w 73"/>
                <a:gd name="T19" fmla="*/ 47 h 63"/>
                <a:gd name="T20" fmla="*/ 0 w 73"/>
                <a:gd name="T21" fmla="*/ 6 h 63"/>
                <a:gd name="T22" fmla="*/ 6 w 73"/>
                <a:gd name="T23" fmla="*/ 0 h 63"/>
                <a:gd name="T24" fmla="*/ 67 w 73"/>
                <a:gd name="T25" fmla="*/ 0 h 63"/>
                <a:gd name="T26" fmla="*/ 73 w 73"/>
                <a:gd name="T27" fmla="*/ 6 h 63"/>
                <a:gd name="T28" fmla="*/ 73 w 73"/>
                <a:gd name="T29" fmla="*/ 47 h 63"/>
                <a:gd name="T30" fmla="*/ 68 w 73"/>
                <a:gd name="T31" fmla="*/ 6 h 63"/>
                <a:gd name="T32" fmla="*/ 67 w 73"/>
                <a:gd name="T33" fmla="*/ 5 h 63"/>
                <a:gd name="T34" fmla="*/ 6 w 73"/>
                <a:gd name="T35" fmla="*/ 5 h 63"/>
                <a:gd name="T36" fmla="*/ 5 w 73"/>
                <a:gd name="T37" fmla="*/ 6 h 63"/>
                <a:gd name="T38" fmla="*/ 5 w 73"/>
                <a:gd name="T39" fmla="*/ 37 h 63"/>
                <a:gd name="T40" fmla="*/ 6 w 73"/>
                <a:gd name="T41" fmla="*/ 39 h 63"/>
                <a:gd name="T42" fmla="*/ 67 w 73"/>
                <a:gd name="T43" fmla="*/ 39 h 63"/>
                <a:gd name="T44" fmla="*/ 68 w 73"/>
                <a:gd name="T45" fmla="*/ 37 h 63"/>
                <a:gd name="T46" fmla="*/ 68 w 73"/>
                <a:gd name="T47" fmla="*/ 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22033" y="1681692"/>
            <a:ext cx="1507067" cy="1504949"/>
            <a:chOff x="2041525" y="1261269"/>
            <a:chExt cx="1130300" cy="1128712"/>
          </a:xfrm>
        </p:grpSpPr>
        <p:sp>
          <p:nvSpPr>
            <p:cNvPr id="9" name="Teardrop 10"/>
            <p:cNvSpPr/>
            <p:nvPr/>
          </p:nvSpPr>
          <p:spPr>
            <a:xfrm rot="10800000">
              <a:off x="2041525" y="1261269"/>
              <a:ext cx="1130300" cy="1128712"/>
            </a:xfrm>
            <a:prstGeom prst="teardrop">
              <a:avLst/>
            </a:prstGeom>
            <a:solidFill>
              <a:srgbClr val="029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48000" rIns="48000" anchor="ctr"/>
            <a:lstStyle/>
            <a:p>
              <a:pPr algn="ctr">
                <a:defRPr/>
              </a:pPr>
              <a:endParaRPr lang="th-TH" sz="5335" dirty="0">
                <a:cs typeface="+mn-ea"/>
                <a:sym typeface="+mn-lt"/>
              </a:endParaRPr>
            </a:p>
          </p:txBody>
        </p:sp>
        <p:sp>
          <p:nvSpPr>
            <p:cNvPr id="10" name="Freeform 178"/>
            <p:cNvSpPr>
              <a:spLocks noEditPoints="1"/>
            </p:cNvSpPr>
            <p:nvPr/>
          </p:nvSpPr>
          <p:spPr bwMode="auto">
            <a:xfrm>
              <a:off x="2354263" y="1647031"/>
              <a:ext cx="504825" cy="381000"/>
            </a:xfrm>
            <a:custGeom>
              <a:avLst/>
              <a:gdLst>
                <a:gd name="T0" fmla="*/ 158 w 158"/>
                <a:gd name="T1" fmla="*/ 119 h 119"/>
                <a:gd name="T2" fmla="*/ 0 w 158"/>
                <a:gd name="T3" fmla="*/ 119 h 119"/>
                <a:gd name="T4" fmla="*/ 0 w 158"/>
                <a:gd name="T5" fmla="*/ 0 h 119"/>
                <a:gd name="T6" fmla="*/ 9 w 158"/>
                <a:gd name="T7" fmla="*/ 0 h 119"/>
                <a:gd name="T8" fmla="*/ 9 w 158"/>
                <a:gd name="T9" fmla="*/ 108 h 119"/>
                <a:gd name="T10" fmla="*/ 158 w 158"/>
                <a:gd name="T11" fmla="*/ 108 h 119"/>
                <a:gd name="T12" fmla="*/ 158 w 158"/>
                <a:gd name="T13" fmla="*/ 119 h 119"/>
                <a:gd name="T14" fmla="*/ 50 w 158"/>
                <a:gd name="T15" fmla="*/ 99 h 119"/>
                <a:gd name="T16" fmla="*/ 29 w 158"/>
                <a:gd name="T17" fmla="*/ 99 h 119"/>
                <a:gd name="T18" fmla="*/ 29 w 158"/>
                <a:gd name="T19" fmla="*/ 60 h 119"/>
                <a:gd name="T20" fmla="*/ 50 w 158"/>
                <a:gd name="T21" fmla="*/ 60 h 119"/>
                <a:gd name="T22" fmla="*/ 50 w 158"/>
                <a:gd name="T23" fmla="*/ 99 h 119"/>
                <a:gd name="T24" fmla="*/ 78 w 158"/>
                <a:gd name="T25" fmla="*/ 99 h 119"/>
                <a:gd name="T26" fmla="*/ 59 w 158"/>
                <a:gd name="T27" fmla="*/ 99 h 119"/>
                <a:gd name="T28" fmla="*/ 59 w 158"/>
                <a:gd name="T29" fmla="*/ 19 h 119"/>
                <a:gd name="T30" fmla="*/ 78 w 158"/>
                <a:gd name="T31" fmla="*/ 19 h 119"/>
                <a:gd name="T32" fmla="*/ 78 w 158"/>
                <a:gd name="T33" fmla="*/ 99 h 119"/>
                <a:gd name="T34" fmla="*/ 109 w 158"/>
                <a:gd name="T35" fmla="*/ 99 h 119"/>
                <a:gd name="T36" fmla="*/ 89 w 158"/>
                <a:gd name="T37" fmla="*/ 99 h 119"/>
                <a:gd name="T38" fmla="*/ 89 w 158"/>
                <a:gd name="T39" fmla="*/ 39 h 119"/>
                <a:gd name="T40" fmla="*/ 109 w 158"/>
                <a:gd name="T41" fmla="*/ 39 h 119"/>
                <a:gd name="T42" fmla="*/ 109 w 158"/>
                <a:gd name="T43" fmla="*/ 99 h 119"/>
                <a:gd name="T44" fmla="*/ 139 w 158"/>
                <a:gd name="T45" fmla="*/ 99 h 119"/>
                <a:gd name="T46" fmla="*/ 119 w 158"/>
                <a:gd name="T47" fmla="*/ 99 h 119"/>
                <a:gd name="T48" fmla="*/ 119 w 158"/>
                <a:gd name="T49" fmla="*/ 11 h 119"/>
                <a:gd name="T50" fmla="*/ 139 w 158"/>
                <a:gd name="T51" fmla="*/ 11 h 119"/>
                <a:gd name="T52" fmla="*/ 139 w 158"/>
                <a:gd name="T53" fmla="*/ 99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34534" y="1696509"/>
            <a:ext cx="1504951" cy="1504951"/>
            <a:chOff x="850900" y="1272381"/>
            <a:chExt cx="1128713" cy="1128713"/>
          </a:xfrm>
        </p:grpSpPr>
        <p:sp>
          <p:nvSpPr>
            <p:cNvPr id="12" name="Teardrop 8"/>
            <p:cNvSpPr/>
            <p:nvPr/>
          </p:nvSpPr>
          <p:spPr>
            <a:xfrm rot="5400000">
              <a:off x="850900" y="1272381"/>
              <a:ext cx="1128713" cy="1128713"/>
            </a:xfrm>
            <a:prstGeom prst="teardrop">
              <a:avLst/>
            </a:prstGeom>
            <a:solidFill>
              <a:srgbClr val="FF5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144000" tIns="48000" rIns="0" anchor="ctr"/>
            <a:lstStyle/>
            <a:p>
              <a:pPr algn="ctr">
                <a:defRPr/>
              </a:pPr>
              <a:endParaRPr lang="th-TH" sz="4800" dirty="0">
                <a:cs typeface="+mn-ea"/>
                <a:sym typeface="+mn-lt"/>
              </a:endParaRPr>
            </a:p>
          </p:txBody>
        </p:sp>
        <p:sp>
          <p:nvSpPr>
            <p:cNvPr id="13" name="Freeform 86"/>
            <p:cNvSpPr>
              <a:spLocks noEditPoints="1"/>
            </p:cNvSpPr>
            <p:nvPr/>
          </p:nvSpPr>
          <p:spPr bwMode="auto">
            <a:xfrm>
              <a:off x="1249363" y="1569244"/>
              <a:ext cx="346075" cy="582612"/>
            </a:xfrm>
            <a:custGeom>
              <a:avLst/>
              <a:gdLst>
                <a:gd name="T0" fmla="*/ 29 w 29"/>
                <a:gd name="T1" fmla="*/ 44 h 49"/>
                <a:gd name="T2" fmla="*/ 24 w 29"/>
                <a:gd name="T3" fmla="*/ 49 h 49"/>
                <a:gd name="T4" fmla="*/ 5 w 29"/>
                <a:gd name="T5" fmla="*/ 49 h 49"/>
                <a:gd name="T6" fmla="*/ 0 w 29"/>
                <a:gd name="T7" fmla="*/ 44 h 49"/>
                <a:gd name="T8" fmla="*/ 0 w 29"/>
                <a:gd name="T9" fmla="*/ 5 h 49"/>
                <a:gd name="T10" fmla="*/ 5 w 29"/>
                <a:gd name="T11" fmla="*/ 0 h 49"/>
                <a:gd name="T12" fmla="*/ 24 w 29"/>
                <a:gd name="T13" fmla="*/ 0 h 49"/>
                <a:gd name="T14" fmla="*/ 29 w 29"/>
                <a:gd name="T15" fmla="*/ 5 h 49"/>
                <a:gd name="T16" fmla="*/ 29 w 29"/>
                <a:gd name="T17" fmla="*/ 44 h 49"/>
                <a:gd name="T18" fmla="*/ 25 w 29"/>
                <a:gd name="T19" fmla="*/ 11 h 49"/>
                <a:gd name="T20" fmla="*/ 24 w 29"/>
                <a:gd name="T21" fmla="*/ 10 h 49"/>
                <a:gd name="T22" fmla="*/ 5 w 29"/>
                <a:gd name="T23" fmla="*/ 10 h 49"/>
                <a:gd name="T24" fmla="*/ 3 w 29"/>
                <a:gd name="T25" fmla="*/ 11 h 49"/>
                <a:gd name="T26" fmla="*/ 3 w 29"/>
                <a:gd name="T27" fmla="*/ 38 h 49"/>
                <a:gd name="T28" fmla="*/ 5 w 29"/>
                <a:gd name="T29" fmla="*/ 39 h 49"/>
                <a:gd name="T30" fmla="*/ 24 w 29"/>
                <a:gd name="T31" fmla="*/ 39 h 49"/>
                <a:gd name="T32" fmla="*/ 25 w 29"/>
                <a:gd name="T33" fmla="*/ 38 h 49"/>
                <a:gd name="T34" fmla="*/ 25 w 29"/>
                <a:gd name="T35" fmla="*/ 11 h 49"/>
                <a:gd name="T36" fmla="*/ 17 w 29"/>
                <a:gd name="T37" fmla="*/ 5 h 49"/>
                <a:gd name="T38" fmla="*/ 11 w 29"/>
                <a:gd name="T39" fmla="*/ 5 h 49"/>
                <a:gd name="T40" fmla="*/ 11 w 29"/>
                <a:gd name="T41" fmla="*/ 6 h 49"/>
                <a:gd name="T42" fmla="*/ 11 w 29"/>
                <a:gd name="T43" fmla="*/ 6 h 49"/>
                <a:gd name="T44" fmla="*/ 17 w 29"/>
                <a:gd name="T45" fmla="*/ 6 h 49"/>
                <a:gd name="T46" fmla="*/ 18 w 29"/>
                <a:gd name="T47" fmla="*/ 6 h 49"/>
                <a:gd name="T48" fmla="*/ 17 w 29"/>
                <a:gd name="T49" fmla="*/ 5 h 49"/>
                <a:gd name="T50" fmla="*/ 14 w 29"/>
                <a:gd name="T51" fmla="*/ 41 h 49"/>
                <a:gd name="T52" fmla="*/ 11 w 29"/>
                <a:gd name="T53" fmla="*/ 44 h 49"/>
                <a:gd name="T54" fmla="*/ 14 w 29"/>
                <a:gd name="T55" fmla="*/ 47 h 49"/>
                <a:gd name="T56" fmla="*/ 17 w 29"/>
                <a:gd name="T57" fmla="*/ 44 h 49"/>
                <a:gd name="T58" fmla="*/ 14 w 29"/>
                <a:gd name="T59" fmla="*/ 41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97090" y="2090451"/>
            <a:ext cx="3003167" cy="1043400"/>
            <a:chOff x="4047817" y="1272381"/>
            <a:chExt cx="2252375" cy="782550"/>
          </a:xfrm>
        </p:grpSpPr>
        <p:sp>
          <p:nvSpPr>
            <p:cNvPr id="15" name="Rounded Rectangle 72"/>
            <p:cNvSpPr/>
            <p:nvPr/>
          </p:nvSpPr>
          <p:spPr>
            <a:xfrm>
              <a:off x="4064000" y="1272381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FF8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单击输入标题内容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8"/>
            <p:cNvSpPr txBox="1"/>
            <p:nvPr/>
          </p:nvSpPr>
          <p:spPr>
            <a:xfrm>
              <a:off x="4047817" y="1647031"/>
              <a:ext cx="2252375" cy="4079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</a:t>
              </a:r>
              <a:endParaRPr lang="en-US" altLang="zh-CN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82387" y="2046517"/>
            <a:ext cx="3003167" cy="1043400"/>
            <a:chOff x="6436790" y="1239430"/>
            <a:chExt cx="2252375" cy="782550"/>
          </a:xfrm>
        </p:grpSpPr>
        <p:sp>
          <p:nvSpPr>
            <p:cNvPr id="18" name="Rounded Rectangle 72"/>
            <p:cNvSpPr/>
            <p:nvPr/>
          </p:nvSpPr>
          <p:spPr>
            <a:xfrm>
              <a:off x="6452973" y="1239430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029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单击输入标题内容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8"/>
            <p:cNvSpPr txBox="1"/>
            <p:nvPr/>
          </p:nvSpPr>
          <p:spPr>
            <a:xfrm>
              <a:off x="6436790" y="1614080"/>
              <a:ext cx="2252375" cy="4079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</a:t>
              </a:r>
              <a:endParaRPr lang="en-US" altLang="zh-CN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19057" y="3825888"/>
            <a:ext cx="3003167" cy="1043400"/>
            <a:chOff x="4064292" y="2573959"/>
            <a:chExt cx="2252375" cy="782550"/>
          </a:xfrm>
        </p:grpSpPr>
        <p:sp>
          <p:nvSpPr>
            <p:cNvPr id="21" name="Rounded Rectangle 72"/>
            <p:cNvSpPr/>
            <p:nvPr/>
          </p:nvSpPr>
          <p:spPr>
            <a:xfrm>
              <a:off x="4080475" y="2573959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74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单击输入标题内容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4064292" y="2948609"/>
              <a:ext cx="2252375" cy="4079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</a:t>
              </a:r>
              <a:endParaRPr lang="en-US" altLang="zh-CN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604354" y="3781953"/>
            <a:ext cx="3003167" cy="1043400"/>
            <a:chOff x="6453265" y="2541008"/>
            <a:chExt cx="2252375" cy="782550"/>
          </a:xfrm>
        </p:grpSpPr>
        <p:sp>
          <p:nvSpPr>
            <p:cNvPr id="24" name="Rounded Rectangle 72"/>
            <p:cNvSpPr/>
            <p:nvPr/>
          </p:nvSpPr>
          <p:spPr>
            <a:xfrm>
              <a:off x="6469448" y="2541008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单击输入标题内容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8"/>
            <p:cNvSpPr txBox="1"/>
            <p:nvPr/>
          </p:nvSpPr>
          <p:spPr>
            <a:xfrm>
              <a:off x="6453265" y="2915658"/>
              <a:ext cx="2252375" cy="40790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请在此处输入您的文本，或者复制您的文本粘贴到此处</a:t>
              </a:r>
              <a:endParaRPr lang="en-US" altLang="zh-CN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488780" y="1372759"/>
            <a:ext cx="2740323" cy="4450716"/>
            <a:chOff x="856689" y="1129339"/>
            <a:chExt cx="2055242" cy="3338037"/>
          </a:xfrm>
        </p:grpSpPr>
        <p:sp>
          <p:nvSpPr>
            <p:cNvPr id="29" name="矩形 28"/>
            <p:cNvSpPr/>
            <p:nvPr/>
          </p:nvSpPr>
          <p:spPr>
            <a:xfrm>
              <a:off x="856689" y="1129339"/>
              <a:ext cx="2055242" cy="333803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B8B3A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0" name="文本框 24"/>
            <p:cNvSpPr txBox="1"/>
            <p:nvPr/>
          </p:nvSpPr>
          <p:spPr>
            <a:xfrm rot="16200000">
              <a:off x="78079" y="2638017"/>
              <a:ext cx="1879447" cy="290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点击插入标签文本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71781" y="1220755"/>
            <a:ext cx="9020763" cy="1072547"/>
            <a:chOff x="1218940" y="1015336"/>
            <a:chExt cx="6765572" cy="804410"/>
          </a:xfrm>
        </p:grpSpPr>
        <p:sp>
          <p:nvSpPr>
            <p:cNvPr id="32" name="五边形 31"/>
            <p:cNvSpPr/>
            <p:nvPr/>
          </p:nvSpPr>
          <p:spPr>
            <a:xfrm>
              <a:off x="1218940" y="1015336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FF5215"/>
            </a:solidFill>
            <a:ln w="19050">
              <a:solidFill>
                <a:srgbClr val="AEB3BB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150058" y="1015336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15"/>
            <p:cNvSpPr txBox="1"/>
            <p:nvPr/>
          </p:nvSpPr>
          <p:spPr>
            <a:xfrm>
              <a:off x="3608733" y="1114422"/>
              <a:ext cx="3471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简约商务风图表系列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23"/>
            <p:cNvSpPr txBox="1"/>
            <p:nvPr/>
          </p:nvSpPr>
          <p:spPr>
            <a:xfrm>
              <a:off x="1408589" y="1113888"/>
              <a:ext cx="1741469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文本内容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71781" y="2456672"/>
            <a:ext cx="9020763" cy="1072547"/>
            <a:chOff x="1218940" y="1942273"/>
            <a:chExt cx="6765572" cy="804410"/>
          </a:xfrm>
        </p:grpSpPr>
        <p:sp>
          <p:nvSpPr>
            <p:cNvPr id="37" name="五边形 36"/>
            <p:cNvSpPr/>
            <p:nvPr/>
          </p:nvSpPr>
          <p:spPr>
            <a:xfrm>
              <a:off x="1218940" y="1942273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FF9900"/>
            </a:solidFill>
            <a:ln w="19050">
              <a:solidFill>
                <a:srgbClr val="C4C4C4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3150058" y="1942273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17"/>
            <p:cNvSpPr txBox="1"/>
            <p:nvPr/>
          </p:nvSpPr>
          <p:spPr>
            <a:xfrm>
              <a:off x="3608733" y="2017386"/>
              <a:ext cx="3471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简约商务风图表系列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20"/>
            <p:cNvSpPr txBox="1"/>
            <p:nvPr/>
          </p:nvSpPr>
          <p:spPr>
            <a:xfrm>
              <a:off x="1440553" y="2028041"/>
              <a:ext cx="1741469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具体文本内容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71781" y="3603088"/>
            <a:ext cx="9020763" cy="1136473"/>
            <a:chOff x="1218940" y="2802086"/>
            <a:chExt cx="6765572" cy="852355"/>
          </a:xfrm>
        </p:grpSpPr>
        <p:sp>
          <p:nvSpPr>
            <p:cNvPr id="42" name="五边形 41"/>
            <p:cNvSpPr/>
            <p:nvPr/>
          </p:nvSpPr>
          <p:spPr>
            <a:xfrm>
              <a:off x="1218940" y="2850031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03ADAE"/>
            </a:solidFill>
            <a:ln w="19050">
              <a:solidFill>
                <a:srgbClr val="C4C4C4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3150058" y="2850031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8"/>
            <p:cNvSpPr txBox="1"/>
            <p:nvPr/>
          </p:nvSpPr>
          <p:spPr>
            <a:xfrm>
              <a:off x="3608733" y="2802086"/>
              <a:ext cx="3471218" cy="79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简约商务风图表系列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简约商务风图表系列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440553" y="2976286"/>
              <a:ext cx="1741469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点击插入具体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文本内容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71781" y="4902930"/>
            <a:ext cx="9020763" cy="1072546"/>
            <a:chOff x="1218940" y="3776968"/>
            <a:chExt cx="6765572" cy="804410"/>
          </a:xfrm>
        </p:grpSpPr>
        <p:sp>
          <p:nvSpPr>
            <p:cNvPr id="47" name="五边形 46"/>
            <p:cNvSpPr/>
            <p:nvPr/>
          </p:nvSpPr>
          <p:spPr>
            <a:xfrm>
              <a:off x="1218940" y="3776968"/>
              <a:ext cx="2061635" cy="804410"/>
            </a:xfrm>
            <a:prstGeom prst="homePlate">
              <a:avLst>
                <a:gd name="adj" fmla="val 30537"/>
              </a:avLst>
            </a:prstGeom>
            <a:solidFill>
              <a:srgbClr val="FF8860"/>
            </a:solidFill>
            <a:ln w="19050">
              <a:solidFill>
                <a:srgbClr val="C4C4C4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3150058" y="3776968"/>
              <a:ext cx="4834454" cy="804410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19"/>
            <p:cNvSpPr txBox="1"/>
            <p:nvPr/>
          </p:nvSpPr>
          <p:spPr>
            <a:xfrm>
              <a:off x="3608733" y="3863269"/>
              <a:ext cx="34712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简约商务风图表系列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22"/>
            <p:cNvSpPr txBox="1"/>
            <p:nvPr/>
          </p:nvSpPr>
          <p:spPr>
            <a:xfrm>
              <a:off x="1440553" y="3871259"/>
              <a:ext cx="1741469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点击插入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具体文本内容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 rot="13500000">
            <a:off x="1570652" y="1185860"/>
            <a:ext cx="2019" cy="2019"/>
          </a:xfrm>
          <a:custGeom>
            <a:avLst/>
            <a:gdLst>
              <a:gd name="connsiteX0" fmla="*/ 2018 w 2018"/>
              <a:gd name="connsiteY0" fmla="*/ 2018 h 2018"/>
              <a:gd name="connsiteX1" fmla="*/ 0 w 2018"/>
              <a:gd name="connsiteY1" fmla="*/ 0 h 2018"/>
              <a:gd name="connsiteX2" fmla="*/ 1213 w 2018"/>
              <a:gd name="connsiteY2" fmla="*/ 805 h 2018"/>
              <a:gd name="connsiteX3" fmla="*/ 2018 w 2018"/>
              <a:gd name="connsiteY3" fmla="*/ 2018 h 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8" h="2018">
                <a:moveTo>
                  <a:pt x="2018" y="2018"/>
                </a:moveTo>
                <a:lnTo>
                  <a:pt x="0" y="0"/>
                </a:lnTo>
                <a:lnTo>
                  <a:pt x="1213" y="805"/>
                </a:lnTo>
                <a:lnTo>
                  <a:pt x="2018" y="20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0" y="4153959"/>
            <a:ext cx="12192000" cy="1481667"/>
          </a:xfrm>
          <a:custGeom>
            <a:avLst/>
            <a:gdLst>
              <a:gd name="T0" fmla="*/ 0 w 5760"/>
              <a:gd name="T1" fmla="*/ 0 h 700"/>
              <a:gd name="T2" fmla="*/ 114300 w 5760"/>
              <a:gd name="T3" fmla="*/ 60325 h 700"/>
              <a:gd name="T4" fmla="*/ 312737 w 5760"/>
              <a:gd name="T5" fmla="*/ 152400 h 700"/>
              <a:gd name="T6" fmla="*/ 600075 w 5760"/>
              <a:gd name="T7" fmla="*/ 277813 h 700"/>
              <a:gd name="T8" fmla="*/ 973138 w 5760"/>
              <a:gd name="T9" fmla="*/ 422275 h 700"/>
              <a:gd name="T10" fmla="*/ 1187450 w 5760"/>
              <a:gd name="T11" fmla="*/ 498475 h 700"/>
              <a:gd name="T12" fmla="*/ 1420812 w 5760"/>
              <a:gd name="T13" fmla="*/ 576262 h 700"/>
              <a:gd name="T14" fmla="*/ 1671638 w 5760"/>
              <a:gd name="T15" fmla="*/ 654050 h 700"/>
              <a:gd name="T16" fmla="*/ 1938338 w 5760"/>
              <a:gd name="T17" fmla="*/ 727075 h 700"/>
              <a:gd name="T18" fmla="*/ 2222500 w 5760"/>
              <a:gd name="T19" fmla="*/ 800100 h 700"/>
              <a:gd name="T20" fmla="*/ 2520950 w 5760"/>
              <a:gd name="T21" fmla="*/ 868363 h 700"/>
              <a:gd name="T22" fmla="*/ 2835275 w 5760"/>
              <a:gd name="T23" fmla="*/ 930275 h 700"/>
              <a:gd name="T24" fmla="*/ 3160712 w 5760"/>
              <a:gd name="T25" fmla="*/ 985838 h 700"/>
              <a:gd name="T26" fmla="*/ 3502025 w 5760"/>
              <a:gd name="T27" fmla="*/ 1033463 h 700"/>
              <a:gd name="T28" fmla="*/ 3852863 w 5760"/>
              <a:gd name="T29" fmla="*/ 1069975 h 700"/>
              <a:gd name="T30" fmla="*/ 4216400 w 5760"/>
              <a:gd name="T31" fmla="*/ 1096963 h 700"/>
              <a:gd name="T32" fmla="*/ 4587875 w 5760"/>
              <a:gd name="T33" fmla="*/ 1109663 h 700"/>
              <a:gd name="T34" fmla="*/ 4972050 w 5760"/>
              <a:gd name="T35" fmla="*/ 1109663 h 700"/>
              <a:gd name="T36" fmla="*/ 5362575 w 5760"/>
              <a:gd name="T37" fmla="*/ 1095375 h 700"/>
              <a:gd name="T38" fmla="*/ 5762625 w 5760"/>
              <a:gd name="T39" fmla="*/ 1063625 h 700"/>
              <a:gd name="T40" fmla="*/ 6065837 w 5760"/>
              <a:gd name="T41" fmla="*/ 1028700 h 700"/>
              <a:gd name="T42" fmla="*/ 6270624 w 5760"/>
              <a:gd name="T43" fmla="*/ 998538 h 700"/>
              <a:gd name="T44" fmla="*/ 6476999 w 5760"/>
              <a:gd name="T45" fmla="*/ 965200 h 700"/>
              <a:gd name="T46" fmla="*/ 6684963 w 5760"/>
              <a:gd name="T47" fmla="*/ 925513 h 700"/>
              <a:gd name="T48" fmla="*/ 6894513 w 5760"/>
              <a:gd name="T49" fmla="*/ 881063 h 700"/>
              <a:gd name="T50" fmla="*/ 7104063 w 5760"/>
              <a:gd name="T51" fmla="*/ 830263 h 700"/>
              <a:gd name="T52" fmla="*/ 7315201 w 5760"/>
              <a:gd name="T53" fmla="*/ 776287 h 700"/>
              <a:gd name="T54" fmla="*/ 7527926 w 5760"/>
              <a:gd name="T55" fmla="*/ 714375 h 700"/>
              <a:gd name="T56" fmla="*/ 7740650 w 5760"/>
              <a:gd name="T57" fmla="*/ 647700 h 700"/>
              <a:gd name="T58" fmla="*/ 7956550 w 5760"/>
              <a:gd name="T59" fmla="*/ 576262 h 700"/>
              <a:gd name="T60" fmla="*/ 8169275 w 5760"/>
              <a:gd name="T61" fmla="*/ 496888 h 700"/>
              <a:gd name="T62" fmla="*/ 8386763 w 5760"/>
              <a:gd name="T63" fmla="*/ 411163 h 700"/>
              <a:gd name="T64" fmla="*/ 8601075 w 5760"/>
              <a:gd name="T65" fmla="*/ 319087 h 700"/>
              <a:gd name="T66" fmla="*/ 8818563 w 5760"/>
              <a:gd name="T67" fmla="*/ 219075 h 700"/>
              <a:gd name="T68" fmla="*/ 9036050 w 5760"/>
              <a:gd name="T69" fmla="*/ 114300 h 700"/>
              <a:gd name="T70" fmla="*/ 9144000 w 5760"/>
              <a:gd name="T71" fmla="*/ 58738 h 700"/>
              <a:gd name="T72" fmla="*/ 8926513 w 5760"/>
              <a:gd name="T73" fmla="*/ 100012 h 700"/>
              <a:gd name="T74" fmla="*/ 8667750 w 5760"/>
              <a:gd name="T75" fmla="*/ 146050 h 700"/>
              <a:gd name="T76" fmla="*/ 8321675 w 5760"/>
              <a:gd name="T77" fmla="*/ 201612 h 700"/>
              <a:gd name="T78" fmla="*/ 7891463 w 5760"/>
              <a:gd name="T79" fmla="*/ 260350 h 700"/>
              <a:gd name="T80" fmla="*/ 7386638 w 5760"/>
              <a:gd name="T81" fmla="*/ 322262 h 700"/>
              <a:gd name="T82" fmla="*/ 6816726 w 5760"/>
              <a:gd name="T83" fmla="*/ 382587 h 700"/>
              <a:gd name="T84" fmla="*/ 6188074 w 5760"/>
              <a:gd name="T85" fmla="*/ 431800 h 700"/>
              <a:gd name="T86" fmla="*/ 5681662 w 5760"/>
              <a:gd name="T87" fmla="*/ 461963 h 700"/>
              <a:gd name="T88" fmla="*/ 5330825 w 5760"/>
              <a:gd name="T89" fmla="*/ 476250 h 700"/>
              <a:gd name="T90" fmla="*/ 4972050 w 5760"/>
              <a:gd name="T91" fmla="*/ 487363 h 700"/>
              <a:gd name="T92" fmla="*/ 4600575 w 5760"/>
              <a:gd name="T93" fmla="*/ 492125 h 700"/>
              <a:gd name="T94" fmla="*/ 4222750 w 5760"/>
              <a:gd name="T95" fmla="*/ 490538 h 700"/>
              <a:gd name="T96" fmla="*/ 3836988 w 5760"/>
              <a:gd name="T97" fmla="*/ 485775 h 700"/>
              <a:gd name="T98" fmla="*/ 3444875 w 5760"/>
              <a:gd name="T99" fmla="*/ 471488 h 700"/>
              <a:gd name="T100" fmla="*/ 3048000 w 5760"/>
              <a:gd name="T101" fmla="*/ 450850 h 700"/>
              <a:gd name="T102" fmla="*/ 2646362 w 5760"/>
              <a:gd name="T103" fmla="*/ 422275 h 700"/>
              <a:gd name="T104" fmla="*/ 2241550 w 5760"/>
              <a:gd name="T105" fmla="*/ 384175 h 700"/>
              <a:gd name="T106" fmla="*/ 1833563 w 5760"/>
              <a:gd name="T107" fmla="*/ 336550 h 700"/>
              <a:gd name="T108" fmla="*/ 1425575 w 5760"/>
              <a:gd name="T109" fmla="*/ 280987 h 700"/>
              <a:gd name="T110" fmla="*/ 1016000 w 5760"/>
              <a:gd name="T111" fmla="*/ 215900 h 700"/>
              <a:gd name="T112" fmla="*/ 608012 w 5760"/>
              <a:gd name="T113" fmla="*/ 138113 h 700"/>
              <a:gd name="T114" fmla="*/ 203200 w 5760"/>
              <a:gd name="T115" fmla="*/ 49212 h 700"/>
              <a:gd name="T116" fmla="*/ 0 w 5760"/>
              <a:gd name="T117" fmla="*/ 0 h 7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60"/>
              <a:gd name="T178" fmla="*/ 0 h 700"/>
              <a:gd name="T179" fmla="*/ 5760 w 5760"/>
              <a:gd name="T180" fmla="*/ 700 h 7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74C2E">
                  <a:shade val="30000"/>
                  <a:satMod val="115000"/>
                </a:srgbClr>
              </a:gs>
              <a:gs pos="50000">
                <a:srgbClr val="E74C2E">
                  <a:shade val="67500"/>
                  <a:satMod val="115000"/>
                </a:srgbClr>
              </a:gs>
              <a:gs pos="100000">
                <a:srgbClr val="E74C2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1329663" y="2349748"/>
            <a:ext cx="3826760" cy="95966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6864085" y="2257127"/>
            <a:ext cx="3983435" cy="1052283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3075913" y="2564905"/>
            <a:ext cx="2218435" cy="1294839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849311" y="2564904"/>
            <a:ext cx="2251960" cy="111280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11" idx="5"/>
          </p:cNvCxnSpPr>
          <p:nvPr/>
        </p:nvCxnSpPr>
        <p:spPr>
          <a:xfrm>
            <a:off x="6621593" y="2821245"/>
            <a:ext cx="1148692" cy="990873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4479854" y="2790446"/>
            <a:ext cx="928231" cy="964521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11" idx="4"/>
          </p:cNvCxnSpPr>
          <p:nvPr/>
        </p:nvCxnSpPr>
        <p:spPr>
          <a:xfrm>
            <a:off x="6071829" y="3048963"/>
            <a:ext cx="0" cy="76315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294347" y="1494001"/>
            <a:ext cx="1554962" cy="1554962"/>
            <a:chOff x="3970761" y="1120500"/>
            <a:chExt cx="1166222" cy="1166222"/>
          </a:xfrm>
        </p:grpSpPr>
        <p:sp>
          <p:nvSpPr>
            <p:cNvPr id="11" name="椭圆 10"/>
            <p:cNvSpPr/>
            <p:nvPr/>
          </p:nvSpPr>
          <p:spPr>
            <a:xfrm>
              <a:off x="3970761" y="1120500"/>
              <a:ext cx="1166222" cy="1166222"/>
            </a:xfrm>
            <a:prstGeom prst="ellipse">
              <a:avLst/>
            </a:prstGeom>
            <a:solidFill>
              <a:srgbClr val="DA1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171890" y="1291187"/>
              <a:ext cx="754052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内容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45"/>
          <p:cNvGrpSpPr/>
          <p:nvPr/>
        </p:nvGrpSpPr>
        <p:grpSpPr bwMode="auto">
          <a:xfrm>
            <a:off x="171451" y="3074460"/>
            <a:ext cx="1358900" cy="1361017"/>
            <a:chOff x="128588" y="3546475"/>
            <a:chExt cx="1019175" cy="1020763"/>
          </a:xfrm>
        </p:grpSpPr>
        <p:sp>
          <p:nvSpPr>
            <p:cNvPr id="14" name="Freeform 12"/>
            <p:cNvSpPr/>
            <p:nvPr/>
          </p:nvSpPr>
          <p:spPr bwMode="auto">
            <a:xfrm>
              <a:off x="128588" y="3546475"/>
              <a:ext cx="1019175" cy="1020763"/>
            </a:xfrm>
            <a:custGeom>
              <a:avLst/>
              <a:gdLst>
                <a:gd name="T0" fmla="*/ 1017588 w 642"/>
                <a:gd name="T1" fmla="*/ 536575 h 643"/>
                <a:gd name="T2" fmla="*/ 1009650 w 642"/>
                <a:gd name="T3" fmla="*/ 612775 h 643"/>
                <a:gd name="T4" fmla="*/ 989013 w 642"/>
                <a:gd name="T5" fmla="*/ 685800 h 643"/>
                <a:gd name="T6" fmla="*/ 958850 w 642"/>
                <a:gd name="T7" fmla="*/ 752475 h 643"/>
                <a:gd name="T8" fmla="*/ 919163 w 642"/>
                <a:gd name="T9" fmla="*/ 815975 h 643"/>
                <a:gd name="T10" fmla="*/ 869950 w 642"/>
                <a:gd name="T11" fmla="*/ 869950 h 643"/>
                <a:gd name="T12" fmla="*/ 815975 w 642"/>
                <a:gd name="T13" fmla="*/ 919163 h 643"/>
                <a:gd name="T14" fmla="*/ 752475 w 642"/>
                <a:gd name="T15" fmla="*/ 958850 h 643"/>
                <a:gd name="T16" fmla="*/ 685800 w 642"/>
                <a:gd name="T17" fmla="*/ 989013 h 643"/>
                <a:gd name="T18" fmla="*/ 612775 w 642"/>
                <a:gd name="T19" fmla="*/ 1009650 h 643"/>
                <a:gd name="T20" fmla="*/ 534987 w 642"/>
                <a:gd name="T21" fmla="*/ 1020763 h 643"/>
                <a:gd name="T22" fmla="*/ 482600 w 642"/>
                <a:gd name="T23" fmla="*/ 1020763 h 643"/>
                <a:gd name="T24" fmla="*/ 406400 w 642"/>
                <a:gd name="T25" fmla="*/ 1009650 h 643"/>
                <a:gd name="T26" fmla="*/ 334962 w 642"/>
                <a:gd name="T27" fmla="*/ 989013 h 643"/>
                <a:gd name="T28" fmla="*/ 265112 w 642"/>
                <a:gd name="T29" fmla="*/ 958850 h 643"/>
                <a:gd name="T30" fmla="*/ 204788 w 642"/>
                <a:gd name="T31" fmla="*/ 919163 h 643"/>
                <a:gd name="T32" fmla="*/ 147637 w 642"/>
                <a:gd name="T33" fmla="*/ 869950 h 643"/>
                <a:gd name="T34" fmla="*/ 101600 w 642"/>
                <a:gd name="T35" fmla="*/ 815975 h 643"/>
                <a:gd name="T36" fmla="*/ 61913 w 642"/>
                <a:gd name="T37" fmla="*/ 752475 h 643"/>
                <a:gd name="T38" fmla="*/ 30163 w 642"/>
                <a:gd name="T39" fmla="*/ 685800 h 643"/>
                <a:gd name="T40" fmla="*/ 11112 w 642"/>
                <a:gd name="T41" fmla="*/ 612775 h 643"/>
                <a:gd name="T42" fmla="*/ 0 w 642"/>
                <a:gd name="T43" fmla="*/ 536575 h 643"/>
                <a:gd name="T44" fmla="*/ 0 w 642"/>
                <a:gd name="T45" fmla="*/ 482600 h 643"/>
                <a:gd name="T46" fmla="*/ 11112 w 642"/>
                <a:gd name="T47" fmla="*/ 406400 h 643"/>
                <a:gd name="T48" fmla="*/ 30163 w 642"/>
                <a:gd name="T49" fmla="*/ 334963 h 643"/>
                <a:gd name="T50" fmla="*/ 61913 w 642"/>
                <a:gd name="T51" fmla="*/ 268288 h 643"/>
                <a:gd name="T52" fmla="*/ 101600 w 642"/>
                <a:gd name="T53" fmla="*/ 204788 h 643"/>
                <a:gd name="T54" fmla="*/ 147637 w 642"/>
                <a:gd name="T55" fmla="*/ 150813 h 643"/>
                <a:gd name="T56" fmla="*/ 204788 w 642"/>
                <a:gd name="T57" fmla="*/ 101600 h 643"/>
                <a:gd name="T58" fmla="*/ 265112 w 642"/>
                <a:gd name="T59" fmla="*/ 61913 h 643"/>
                <a:gd name="T60" fmla="*/ 334962 w 642"/>
                <a:gd name="T61" fmla="*/ 30163 h 643"/>
                <a:gd name="T62" fmla="*/ 406400 w 642"/>
                <a:gd name="T63" fmla="*/ 11113 h 643"/>
                <a:gd name="T64" fmla="*/ 482600 w 642"/>
                <a:gd name="T65" fmla="*/ 0 h 643"/>
                <a:gd name="T66" fmla="*/ 534987 w 642"/>
                <a:gd name="T67" fmla="*/ 0 h 643"/>
                <a:gd name="T68" fmla="*/ 612775 w 642"/>
                <a:gd name="T69" fmla="*/ 11113 h 643"/>
                <a:gd name="T70" fmla="*/ 685800 w 642"/>
                <a:gd name="T71" fmla="*/ 30163 h 643"/>
                <a:gd name="T72" fmla="*/ 752475 w 642"/>
                <a:gd name="T73" fmla="*/ 61913 h 643"/>
                <a:gd name="T74" fmla="*/ 815975 w 642"/>
                <a:gd name="T75" fmla="*/ 101600 h 643"/>
                <a:gd name="T76" fmla="*/ 869950 w 642"/>
                <a:gd name="T77" fmla="*/ 150813 h 643"/>
                <a:gd name="T78" fmla="*/ 919163 w 642"/>
                <a:gd name="T79" fmla="*/ 204788 h 643"/>
                <a:gd name="T80" fmla="*/ 958850 w 642"/>
                <a:gd name="T81" fmla="*/ 268288 h 643"/>
                <a:gd name="T82" fmla="*/ 989013 w 642"/>
                <a:gd name="T83" fmla="*/ 334963 h 643"/>
                <a:gd name="T84" fmla="*/ 1009650 w 642"/>
                <a:gd name="T85" fmla="*/ 406400 h 643"/>
                <a:gd name="T86" fmla="*/ 1017588 w 642"/>
                <a:gd name="T87" fmla="*/ 482600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643"/>
                <a:gd name="T134" fmla="*/ 642 w 642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643">
                  <a:moveTo>
                    <a:pt x="642" y="321"/>
                  </a:moveTo>
                  <a:lnTo>
                    <a:pt x="642" y="321"/>
                  </a:lnTo>
                  <a:lnTo>
                    <a:pt x="641" y="338"/>
                  </a:lnTo>
                  <a:lnTo>
                    <a:pt x="640" y="354"/>
                  </a:lnTo>
                  <a:lnTo>
                    <a:pt x="639" y="370"/>
                  </a:lnTo>
                  <a:lnTo>
                    <a:pt x="636" y="386"/>
                  </a:lnTo>
                  <a:lnTo>
                    <a:pt x="632" y="401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1" y="460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79" y="514"/>
                  </a:lnTo>
                  <a:lnTo>
                    <a:pt x="568" y="525"/>
                  </a:lnTo>
                  <a:lnTo>
                    <a:pt x="559" y="538"/>
                  </a:lnTo>
                  <a:lnTo>
                    <a:pt x="548" y="548"/>
                  </a:lnTo>
                  <a:lnTo>
                    <a:pt x="536" y="559"/>
                  </a:lnTo>
                  <a:lnTo>
                    <a:pt x="525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4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2" y="623"/>
                  </a:lnTo>
                  <a:lnTo>
                    <a:pt x="417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1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1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1" y="623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7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9" y="579"/>
                  </a:lnTo>
                  <a:lnTo>
                    <a:pt x="116" y="570"/>
                  </a:lnTo>
                  <a:lnTo>
                    <a:pt x="105" y="559"/>
                  </a:lnTo>
                  <a:lnTo>
                    <a:pt x="93" y="548"/>
                  </a:lnTo>
                  <a:lnTo>
                    <a:pt x="83" y="538"/>
                  </a:lnTo>
                  <a:lnTo>
                    <a:pt x="73" y="525"/>
                  </a:lnTo>
                  <a:lnTo>
                    <a:pt x="64" y="514"/>
                  </a:lnTo>
                  <a:lnTo>
                    <a:pt x="55" y="501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4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0" y="304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2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1"/>
                  </a:lnTo>
                  <a:lnTo>
                    <a:pt x="64" y="129"/>
                  </a:lnTo>
                  <a:lnTo>
                    <a:pt x="73" y="117"/>
                  </a:lnTo>
                  <a:lnTo>
                    <a:pt x="83" y="105"/>
                  </a:lnTo>
                  <a:lnTo>
                    <a:pt x="93" y="95"/>
                  </a:lnTo>
                  <a:lnTo>
                    <a:pt x="105" y="83"/>
                  </a:lnTo>
                  <a:lnTo>
                    <a:pt x="116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7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7" y="15"/>
                  </a:lnTo>
                  <a:lnTo>
                    <a:pt x="432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5" y="73"/>
                  </a:lnTo>
                  <a:lnTo>
                    <a:pt x="536" y="83"/>
                  </a:lnTo>
                  <a:lnTo>
                    <a:pt x="548" y="95"/>
                  </a:lnTo>
                  <a:lnTo>
                    <a:pt x="559" y="105"/>
                  </a:lnTo>
                  <a:lnTo>
                    <a:pt x="568" y="117"/>
                  </a:lnTo>
                  <a:lnTo>
                    <a:pt x="579" y="129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2" y="242"/>
                  </a:lnTo>
                  <a:lnTo>
                    <a:pt x="636" y="256"/>
                  </a:lnTo>
                  <a:lnTo>
                    <a:pt x="639" y="272"/>
                  </a:lnTo>
                  <a:lnTo>
                    <a:pt x="640" y="288"/>
                  </a:lnTo>
                  <a:lnTo>
                    <a:pt x="641" y="304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rgbClr val="FF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 b="1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02841" y="3902967"/>
              <a:ext cx="512159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zh-CN" altLang="zh-CN" sz="26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39"/>
          <p:cNvGrpSpPr/>
          <p:nvPr/>
        </p:nvGrpSpPr>
        <p:grpSpPr bwMode="auto">
          <a:xfrm>
            <a:off x="1917701" y="3595160"/>
            <a:ext cx="1358900" cy="1361017"/>
            <a:chOff x="1438275" y="3937000"/>
            <a:chExt cx="1019175" cy="1020763"/>
          </a:xfrm>
        </p:grpSpPr>
        <p:sp>
          <p:nvSpPr>
            <p:cNvPr id="17" name="Freeform 11"/>
            <p:cNvSpPr/>
            <p:nvPr/>
          </p:nvSpPr>
          <p:spPr bwMode="auto">
            <a:xfrm>
              <a:off x="1438275" y="3937000"/>
              <a:ext cx="1019175" cy="1020763"/>
            </a:xfrm>
            <a:custGeom>
              <a:avLst/>
              <a:gdLst>
                <a:gd name="T0" fmla="*/ 1019175 w 642"/>
                <a:gd name="T1" fmla="*/ 536575 h 643"/>
                <a:gd name="T2" fmla="*/ 1008063 w 642"/>
                <a:gd name="T3" fmla="*/ 612775 h 643"/>
                <a:gd name="T4" fmla="*/ 989013 w 642"/>
                <a:gd name="T5" fmla="*/ 685800 h 643"/>
                <a:gd name="T6" fmla="*/ 957263 w 642"/>
                <a:gd name="T7" fmla="*/ 752475 h 643"/>
                <a:gd name="T8" fmla="*/ 917575 w 642"/>
                <a:gd name="T9" fmla="*/ 815975 h 643"/>
                <a:gd name="T10" fmla="*/ 869950 w 642"/>
                <a:gd name="T11" fmla="*/ 869950 h 643"/>
                <a:gd name="T12" fmla="*/ 814388 w 642"/>
                <a:gd name="T13" fmla="*/ 919163 h 643"/>
                <a:gd name="T14" fmla="*/ 752475 w 642"/>
                <a:gd name="T15" fmla="*/ 958850 h 643"/>
                <a:gd name="T16" fmla="*/ 684212 w 642"/>
                <a:gd name="T17" fmla="*/ 989013 h 643"/>
                <a:gd name="T18" fmla="*/ 612775 w 642"/>
                <a:gd name="T19" fmla="*/ 1009650 h 643"/>
                <a:gd name="T20" fmla="*/ 534987 w 642"/>
                <a:gd name="T21" fmla="*/ 1020763 h 643"/>
                <a:gd name="T22" fmla="*/ 482600 w 642"/>
                <a:gd name="T23" fmla="*/ 1020763 h 643"/>
                <a:gd name="T24" fmla="*/ 406400 w 642"/>
                <a:gd name="T25" fmla="*/ 1009650 h 643"/>
                <a:gd name="T26" fmla="*/ 333375 w 642"/>
                <a:gd name="T27" fmla="*/ 989013 h 643"/>
                <a:gd name="T28" fmla="*/ 265112 w 642"/>
                <a:gd name="T29" fmla="*/ 958850 h 643"/>
                <a:gd name="T30" fmla="*/ 203200 w 642"/>
                <a:gd name="T31" fmla="*/ 919163 h 643"/>
                <a:gd name="T32" fmla="*/ 147637 w 642"/>
                <a:gd name="T33" fmla="*/ 869950 h 643"/>
                <a:gd name="T34" fmla="*/ 100012 w 642"/>
                <a:gd name="T35" fmla="*/ 815975 h 643"/>
                <a:gd name="T36" fmla="*/ 60325 w 642"/>
                <a:gd name="T37" fmla="*/ 752475 h 643"/>
                <a:gd name="T38" fmla="*/ 30163 w 642"/>
                <a:gd name="T39" fmla="*/ 685800 h 643"/>
                <a:gd name="T40" fmla="*/ 11112 w 642"/>
                <a:gd name="T41" fmla="*/ 612775 h 643"/>
                <a:gd name="T42" fmla="*/ 0 w 642"/>
                <a:gd name="T43" fmla="*/ 536575 h 643"/>
                <a:gd name="T44" fmla="*/ 0 w 642"/>
                <a:gd name="T45" fmla="*/ 482600 h 643"/>
                <a:gd name="T46" fmla="*/ 11112 w 642"/>
                <a:gd name="T47" fmla="*/ 406400 h 643"/>
                <a:gd name="T48" fmla="*/ 30163 w 642"/>
                <a:gd name="T49" fmla="*/ 334963 h 643"/>
                <a:gd name="T50" fmla="*/ 60325 w 642"/>
                <a:gd name="T51" fmla="*/ 268288 h 643"/>
                <a:gd name="T52" fmla="*/ 100012 w 642"/>
                <a:gd name="T53" fmla="*/ 204788 h 643"/>
                <a:gd name="T54" fmla="*/ 147637 w 642"/>
                <a:gd name="T55" fmla="*/ 150813 h 643"/>
                <a:gd name="T56" fmla="*/ 203200 w 642"/>
                <a:gd name="T57" fmla="*/ 101600 h 643"/>
                <a:gd name="T58" fmla="*/ 265112 w 642"/>
                <a:gd name="T59" fmla="*/ 61913 h 643"/>
                <a:gd name="T60" fmla="*/ 333375 w 642"/>
                <a:gd name="T61" fmla="*/ 30163 h 643"/>
                <a:gd name="T62" fmla="*/ 406400 w 642"/>
                <a:gd name="T63" fmla="*/ 11113 h 643"/>
                <a:gd name="T64" fmla="*/ 482600 w 642"/>
                <a:gd name="T65" fmla="*/ 0 h 643"/>
                <a:gd name="T66" fmla="*/ 534987 w 642"/>
                <a:gd name="T67" fmla="*/ 0 h 643"/>
                <a:gd name="T68" fmla="*/ 612775 w 642"/>
                <a:gd name="T69" fmla="*/ 11113 h 643"/>
                <a:gd name="T70" fmla="*/ 684212 w 642"/>
                <a:gd name="T71" fmla="*/ 30163 h 643"/>
                <a:gd name="T72" fmla="*/ 752475 w 642"/>
                <a:gd name="T73" fmla="*/ 61913 h 643"/>
                <a:gd name="T74" fmla="*/ 814388 w 642"/>
                <a:gd name="T75" fmla="*/ 101600 h 643"/>
                <a:gd name="T76" fmla="*/ 869950 w 642"/>
                <a:gd name="T77" fmla="*/ 150813 h 643"/>
                <a:gd name="T78" fmla="*/ 917575 w 642"/>
                <a:gd name="T79" fmla="*/ 204788 h 643"/>
                <a:gd name="T80" fmla="*/ 957263 w 642"/>
                <a:gd name="T81" fmla="*/ 268288 h 643"/>
                <a:gd name="T82" fmla="*/ 989013 w 642"/>
                <a:gd name="T83" fmla="*/ 334963 h 643"/>
                <a:gd name="T84" fmla="*/ 1008063 w 642"/>
                <a:gd name="T85" fmla="*/ 406400 h 643"/>
                <a:gd name="T86" fmla="*/ 1019175 w 642"/>
                <a:gd name="T87" fmla="*/ 482600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643"/>
                <a:gd name="T134" fmla="*/ 642 w 642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643">
                  <a:moveTo>
                    <a:pt x="642" y="321"/>
                  </a:moveTo>
                  <a:lnTo>
                    <a:pt x="642" y="321"/>
                  </a:lnTo>
                  <a:lnTo>
                    <a:pt x="642" y="338"/>
                  </a:lnTo>
                  <a:lnTo>
                    <a:pt x="640" y="354"/>
                  </a:lnTo>
                  <a:lnTo>
                    <a:pt x="639" y="370"/>
                  </a:lnTo>
                  <a:lnTo>
                    <a:pt x="635" y="386"/>
                  </a:lnTo>
                  <a:lnTo>
                    <a:pt x="632" y="401"/>
                  </a:lnTo>
                  <a:lnTo>
                    <a:pt x="627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6" y="488"/>
                  </a:lnTo>
                  <a:lnTo>
                    <a:pt x="588" y="501"/>
                  </a:lnTo>
                  <a:lnTo>
                    <a:pt x="578" y="514"/>
                  </a:lnTo>
                  <a:lnTo>
                    <a:pt x="569" y="525"/>
                  </a:lnTo>
                  <a:lnTo>
                    <a:pt x="559" y="538"/>
                  </a:lnTo>
                  <a:lnTo>
                    <a:pt x="548" y="548"/>
                  </a:lnTo>
                  <a:lnTo>
                    <a:pt x="537" y="560"/>
                  </a:lnTo>
                  <a:lnTo>
                    <a:pt x="525" y="570"/>
                  </a:lnTo>
                  <a:lnTo>
                    <a:pt x="513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4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1" y="623"/>
                  </a:lnTo>
                  <a:lnTo>
                    <a:pt x="417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2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0" y="623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7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8" y="579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3" y="548"/>
                  </a:lnTo>
                  <a:lnTo>
                    <a:pt x="83" y="538"/>
                  </a:lnTo>
                  <a:lnTo>
                    <a:pt x="73" y="525"/>
                  </a:lnTo>
                  <a:lnTo>
                    <a:pt x="63" y="514"/>
                  </a:lnTo>
                  <a:lnTo>
                    <a:pt x="54" y="501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2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8"/>
                  </a:lnTo>
                  <a:lnTo>
                    <a:pt x="0" y="321"/>
                  </a:lnTo>
                  <a:lnTo>
                    <a:pt x="0" y="304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1"/>
                  </a:lnTo>
                  <a:lnTo>
                    <a:pt x="63" y="129"/>
                  </a:lnTo>
                  <a:lnTo>
                    <a:pt x="73" y="117"/>
                  </a:lnTo>
                  <a:lnTo>
                    <a:pt x="83" y="105"/>
                  </a:lnTo>
                  <a:lnTo>
                    <a:pt x="93" y="95"/>
                  </a:lnTo>
                  <a:lnTo>
                    <a:pt x="105" y="83"/>
                  </a:lnTo>
                  <a:lnTo>
                    <a:pt x="117" y="73"/>
                  </a:lnTo>
                  <a:lnTo>
                    <a:pt x="128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7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0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7" y="15"/>
                  </a:lnTo>
                  <a:lnTo>
                    <a:pt x="431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4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8" y="95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3" y="169"/>
                  </a:lnTo>
                  <a:lnTo>
                    <a:pt x="610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7" y="226"/>
                  </a:lnTo>
                  <a:lnTo>
                    <a:pt x="632" y="242"/>
                  </a:lnTo>
                  <a:lnTo>
                    <a:pt x="635" y="256"/>
                  </a:lnTo>
                  <a:lnTo>
                    <a:pt x="639" y="272"/>
                  </a:lnTo>
                  <a:lnTo>
                    <a:pt x="640" y="288"/>
                  </a:lnTo>
                  <a:lnTo>
                    <a:pt x="642" y="304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703038" y="4300206"/>
              <a:ext cx="512159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zh-CN" altLang="zh-CN" sz="26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40"/>
          <p:cNvGrpSpPr/>
          <p:nvPr/>
        </p:nvGrpSpPr>
        <p:grpSpPr bwMode="auto">
          <a:xfrm>
            <a:off x="3663951" y="3768726"/>
            <a:ext cx="1358900" cy="1361017"/>
            <a:chOff x="2747963" y="4067175"/>
            <a:chExt cx="1019175" cy="1020763"/>
          </a:xfrm>
        </p:grpSpPr>
        <p:sp>
          <p:nvSpPr>
            <p:cNvPr id="20" name="Freeform 10"/>
            <p:cNvSpPr/>
            <p:nvPr/>
          </p:nvSpPr>
          <p:spPr bwMode="auto">
            <a:xfrm>
              <a:off x="2747963" y="4067175"/>
              <a:ext cx="1019175" cy="1020763"/>
            </a:xfrm>
            <a:custGeom>
              <a:avLst/>
              <a:gdLst>
                <a:gd name="T0" fmla="*/ 1019175 w 642"/>
                <a:gd name="T1" fmla="*/ 538163 h 643"/>
                <a:gd name="T2" fmla="*/ 1008063 w 642"/>
                <a:gd name="T3" fmla="*/ 612775 h 643"/>
                <a:gd name="T4" fmla="*/ 989013 w 642"/>
                <a:gd name="T5" fmla="*/ 685800 h 643"/>
                <a:gd name="T6" fmla="*/ 957263 w 642"/>
                <a:gd name="T7" fmla="*/ 752475 h 643"/>
                <a:gd name="T8" fmla="*/ 917575 w 642"/>
                <a:gd name="T9" fmla="*/ 815975 h 643"/>
                <a:gd name="T10" fmla="*/ 868363 w 642"/>
                <a:gd name="T11" fmla="*/ 869950 h 643"/>
                <a:gd name="T12" fmla="*/ 814388 w 642"/>
                <a:gd name="T13" fmla="*/ 919163 h 643"/>
                <a:gd name="T14" fmla="*/ 750887 w 642"/>
                <a:gd name="T15" fmla="*/ 958850 h 643"/>
                <a:gd name="T16" fmla="*/ 684212 w 642"/>
                <a:gd name="T17" fmla="*/ 989013 h 643"/>
                <a:gd name="T18" fmla="*/ 612775 w 642"/>
                <a:gd name="T19" fmla="*/ 1009650 h 643"/>
                <a:gd name="T20" fmla="*/ 534987 w 642"/>
                <a:gd name="T21" fmla="*/ 1020763 h 643"/>
                <a:gd name="T22" fmla="*/ 482600 w 642"/>
                <a:gd name="T23" fmla="*/ 1020763 h 643"/>
                <a:gd name="T24" fmla="*/ 406400 w 642"/>
                <a:gd name="T25" fmla="*/ 1009650 h 643"/>
                <a:gd name="T26" fmla="*/ 333375 w 642"/>
                <a:gd name="T27" fmla="*/ 989013 h 643"/>
                <a:gd name="T28" fmla="*/ 266700 w 642"/>
                <a:gd name="T29" fmla="*/ 958850 h 643"/>
                <a:gd name="T30" fmla="*/ 203200 w 642"/>
                <a:gd name="T31" fmla="*/ 919163 h 643"/>
                <a:gd name="T32" fmla="*/ 149225 w 642"/>
                <a:gd name="T33" fmla="*/ 869950 h 643"/>
                <a:gd name="T34" fmla="*/ 100012 w 642"/>
                <a:gd name="T35" fmla="*/ 815975 h 643"/>
                <a:gd name="T36" fmla="*/ 60325 w 642"/>
                <a:gd name="T37" fmla="*/ 752475 h 643"/>
                <a:gd name="T38" fmla="*/ 30163 w 642"/>
                <a:gd name="T39" fmla="*/ 685800 h 643"/>
                <a:gd name="T40" fmla="*/ 9525 w 642"/>
                <a:gd name="T41" fmla="*/ 612775 h 643"/>
                <a:gd name="T42" fmla="*/ 0 w 642"/>
                <a:gd name="T43" fmla="*/ 538163 h 643"/>
                <a:gd name="T44" fmla="*/ 0 w 642"/>
                <a:gd name="T45" fmla="*/ 484188 h 643"/>
                <a:gd name="T46" fmla="*/ 9525 w 642"/>
                <a:gd name="T47" fmla="*/ 406400 h 643"/>
                <a:gd name="T48" fmla="*/ 30163 w 642"/>
                <a:gd name="T49" fmla="*/ 334963 h 643"/>
                <a:gd name="T50" fmla="*/ 60325 w 642"/>
                <a:gd name="T51" fmla="*/ 268288 h 643"/>
                <a:gd name="T52" fmla="*/ 100012 w 642"/>
                <a:gd name="T53" fmla="*/ 204788 h 643"/>
                <a:gd name="T54" fmla="*/ 149225 w 642"/>
                <a:gd name="T55" fmla="*/ 150813 h 643"/>
                <a:gd name="T56" fmla="*/ 203200 w 642"/>
                <a:gd name="T57" fmla="*/ 101600 h 643"/>
                <a:gd name="T58" fmla="*/ 266700 w 642"/>
                <a:gd name="T59" fmla="*/ 61913 h 643"/>
                <a:gd name="T60" fmla="*/ 333375 w 642"/>
                <a:gd name="T61" fmla="*/ 30163 h 643"/>
                <a:gd name="T62" fmla="*/ 406400 w 642"/>
                <a:gd name="T63" fmla="*/ 11113 h 643"/>
                <a:gd name="T64" fmla="*/ 482600 w 642"/>
                <a:gd name="T65" fmla="*/ 0 h 643"/>
                <a:gd name="T66" fmla="*/ 534987 w 642"/>
                <a:gd name="T67" fmla="*/ 0 h 643"/>
                <a:gd name="T68" fmla="*/ 612775 w 642"/>
                <a:gd name="T69" fmla="*/ 11113 h 643"/>
                <a:gd name="T70" fmla="*/ 684212 w 642"/>
                <a:gd name="T71" fmla="*/ 30163 h 643"/>
                <a:gd name="T72" fmla="*/ 750887 w 642"/>
                <a:gd name="T73" fmla="*/ 61913 h 643"/>
                <a:gd name="T74" fmla="*/ 814388 w 642"/>
                <a:gd name="T75" fmla="*/ 101600 h 643"/>
                <a:gd name="T76" fmla="*/ 868363 w 642"/>
                <a:gd name="T77" fmla="*/ 150813 h 643"/>
                <a:gd name="T78" fmla="*/ 917575 w 642"/>
                <a:gd name="T79" fmla="*/ 204788 h 643"/>
                <a:gd name="T80" fmla="*/ 957263 w 642"/>
                <a:gd name="T81" fmla="*/ 268288 h 643"/>
                <a:gd name="T82" fmla="*/ 989013 w 642"/>
                <a:gd name="T83" fmla="*/ 334963 h 643"/>
                <a:gd name="T84" fmla="*/ 1008063 w 642"/>
                <a:gd name="T85" fmla="*/ 406400 h 643"/>
                <a:gd name="T86" fmla="*/ 1019175 w 642"/>
                <a:gd name="T87" fmla="*/ 484188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643"/>
                <a:gd name="T134" fmla="*/ 642 w 642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643">
                  <a:moveTo>
                    <a:pt x="642" y="321"/>
                  </a:moveTo>
                  <a:lnTo>
                    <a:pt x="642" y="321"/>
                  </a:lnTo>
                  <a:lnTo>
                    <a:pt x="642" y="339"/>
                  </a:lnTo>
                  <a:lnTo>
                    <a:pt x="641" y="354"/>
                  </a:lnTo>
                  <a:lnTo>
                    <a:pt x="639" y="370"/>
                  </a:lnTo>
                  <a:lnTo>
                    <a:pt x="635" y="386"/>
                  </a:lnTo>
                  <a:lnTo>
                    <a:pt x="632" y="402"/>
                  </a:lnTo>
                  <a:lnTo>
                    <a:pt x="627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0"/>
                  </a:lnTo>
                  <a:lnTo>
                    <a:pt x="603" y="474"/>
                  </a:lnTo>
                  <a:lnTo>
                    <a:pt x="595" y="488"/>
                  </a:lnTo>
                  <a:lnTo>
                    <a:pt x="587" y="501"/>
                  </a:lnTo>
                  <a:lnTo>
                    <a:pt x="578" y="514"/>
                  </a:lnTo>
                  <a:lnTo>
                    <a:pt x="569" y="525"/>
                  </a:lnTo>
                  <a:lnTo>
                    <a:pt x="559" y="538"/>
                  </a:lnTo>
                  <a:lnTo>
                    <a:pt x="547" y="548"/>
                  </a:lnTo>
                  <a:lnTo>
                    <a:pt x="537" y="560"/>
                  </a:lnTo>
                  <a:lnTo>
                    <a:pt x="525" y="570"/>
                  </a:lnTo>
                  <a:lnTo>
                    <a:pt x="513" y="579"/>
                  </a:lnTo>
                  <a:lnTo>
                    <a:pt x="501" y="588"/>
                  </a:lnTo>
                  <a:lnTo>
                    <a:pt x="487" y="596"/>
                  </a:lnTo>
                  <a:lnTo>
                    <a:pt x="473" y="604"/>
                  </a:lnTo>
                  <a:lnTo>
                    <a:pt x="460" y="611"/>
                  </a:lnTo>
                  <a:lnTo>
                    <a:pt x="446" y="618"/>
                  </a:lnTo>
                  <a:lnTo>
                    <a:pt x="431" y="623"/>
                  </a:lnTo>
                  <a:lnTo>
                    <a:pt x="416" y="628"/>
                  </a:lnTo>
                  <a:lnTo>
                    <a:pt x="401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2"/>
                  </a:lnTo>
                  <a:lnTo>
                    <a:pt x="337" y="643"/>
                  </a:lnTo>
                  <a:lnTo>
                    <a:pt x="321" y="643"/>
                  </a:lnTo>
                  <a:lnTo>
                    <a:pt x="304" y="643"/>
                  </a:lnTo>
                  <a:lnTo>
                    <a:pt x="288" y="642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0" y="632"/>
                  </a:lnTo>
                  <a:lnTo>
                    <a:pt x="225" y="628"/>
                  </a:lnTo>
                  <a:lnTo>
                    <a:pt x="210" y="623"/>
                  </a:lnTo>
                  <a:lnTo>
                    <a:pt x="195" y="618"/>
                  </a:lnTo>
                  <a:lnTo>
                    <a:pt x="182" y="611"/>
                  </a:lnTo>
                  <a:lnTo>
                    <a:pt x="168" y="604"/>
                  </a:lnTo>
                  <a:lnTo>
                    <a:pt x="154" y="596"/>
                  </a:lnTo>
                  <a:lnTo>
                    <a:pt x="141" y="588"/>
                  </a:lnTo>
                  <a:lnTo>
                    <a:pt x="128" y="579"/>
                  </a:lnTo>
                  <a:lnTo>
                    <a:pt x="117" y="570"/>
                  </a:lnTo>
                  <a:lnTo>
                    <a:pt x="104" y="560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2" y="525"/>
                  </a:lnTo>
                  <a:lnTo>
                    <a:pt x="63" y="514"/>
                  </a:lnTo>
                  <a:lnTo>
                    <a:pt x="54" y="501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1" y="460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4" y="417"/>
                  </a:lnTo>
                  <a:lnTo>
                    <a:pt x="10" y="402"/>
                  </a:lnTo>
                  <a:lnTo>
                    <a:pt x="6" y="386"/>
                  </a:lnTo>
                  <a:lnTo>
                    <a:pt x="3" y="370"/>
                  </a:lnTo>
                  <a:lnTo>
                    <a:pt x="1" y="354"/>
                  </a:lnTo>
                  <a:lnTo>
                    <a:pt x="0" y="339"/>
                  </a:lnTo>
                  <a:lnTo>
                    <a:pt x="0" y="321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2"/>
                  </a:lnTo>
                  <a:lnTo>
                    <a:pt x="6" y="256"/>
                  </a:lnTo>
                  <a:lnTo>
                    <a:pt x="10" y="242"/>
                  </a:lnTo>
                  <a:lnTo>
                    <a:pt x="14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1" y="182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1"/>
                  </a:lnTo>
                  <a:lnTo>
                    <a:pt x="63" y="129"/>
                  </a:lnTo>
                  <a:lnTo>
                    <a:pt x="72" y="117"/>
                  </a:lnTo>
                  <a:lnTo>
                    <a:pt x="83" y="105"/>
                  </a:lnTo>
                  <a:lnTo>
                    <a:pt x="94" y="95"/>
                  </a:lnTo>
                  <a:lnTo>
                    <a:pt x="104" y="83"/>
                  </a:lnTo>
                  <a:lnTo>
                    <a:pt x="117" y="73"/>
                  </a:lnTo>
                  <a:lnTo>
                    <a:pt x="128" y="64"/>
                  </a:lnTo>
                  <a:lnTo>
                    <a:pt x="141" y="55"/>
                  </a:lnTo>
                  <a:lnTo>
                    <a:pt x="154" y="47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5" y="25"/>
                  </a:lnTo>
                  <a:lnTo>
                    <a:pt x="210" y="19"/>
                  </a:lnTo>
                  <a:lnTo>
                    <a:pt x="225" y="15"/>
                  </a:lnTo>
                  <a:lnTo>
                    <a:pt x="240" y="10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1"/>
                  </a:lnTo>
                  <a:lnTo>
                    <a:pt x="304" y="0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1" y="10"/>
                  </a:lnTo>
                  <a:lnTo>
                    <a:pt x="416" y="15"/>
                  </a:lnTo>
                  <a:lnTo>
                    <a:pt x="431" y="19"/>
                  </a:lnTo>
                  <a:lnTo>
                    <a:pt x="446" y="25"/>
                  </a:lnTo>
                  <a:lnTo>
                    <a:pt x="460" y="32"/>
                  </a:lnTo>
                  <a:lnTo>
                    <a:pt x="473" y="39"/>
                  </a:lnTo>
                  <a:lnTo>
                    <a:pt x="487" y="47"/>
                  </a:lnTo>
                  <a:lnTo>
                    <a:pt x="501" y="55"/>
                  </a:lnTo>
                  <a:lnTo>
                    <a:pt x="513" y="64"/>
                  </a:lnTo>
                  <a:lnTo>
                    <a:pt x="525" y="73"/>
                  </a:lnTo>
                  <a:lnTo>
                    <a:pt x="537" y="83"/>
                  </a:lnTo>
                  <a:lnTo>
                    <a:pt x="547" y="95"/>
                  </a:lnTo>
                  <a:lnTo>
                    <a:pt x="559" y="105"/>
                  </a:lnTo>
                  <a:lnTo>
                    <a:pt x="569" y="117"/>
                  </a:lnTo>
                  <a:lnTo>
                    <a:pt x="578" y="129"/>
                  </a:lnTo>
                  <a:lnTo>
                    <a:pt x="587" y="141"/>
                  </a:lnTo>
                  <a:lnTo>
                    <a:pt x="595" y="155"/>
                  </a:lnTo>
                  <a:lnTo>
                    <a:pt x="603" y="169"/>
                  </a:lnTo>
                  <a:lnTo>
                    <a:pt x="610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7" y="226"/>
                  </a:lnTo>
                  <a:lnTo>
                    <a:pt x="632" y="242"/>
                  </a:lnTo>
                  <a:lnTo>
                    <a:pt x="635" y="256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5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rgbClr val="DA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001471" y="4502603"/>
              <a:ext cx="512159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zh-CN" altLang="zh-CN" sz="26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42"/>
          <p:cNvGrpSpPr/>
          <p:nvPr/>
        </p:nvGrpSpPr>
        <p:grpSpPr bwMode="auto">
          <a:xfrm>
            <a:off x="7154334" y="3825876"/>
            <a:ext cx="1361017" cy="1361016"/>
            <a:chOff x="5365750" y="4110038"/>
            <a:chExt cx="1020763" cy="1020763"/>
          </a:xfrm>
        </p:grpSpPr>
        <p:sp>
          <p:nvSpPr>
            <p:cNvPr id="23" name="Freeform 8"/>
            <p:cNvSpPr/>
            <p:nvPr/>
          </p:nvSpPr>
          <p:spPr bwMode="auto">
            <a:xfrm>
              <a:off x="5365750" y="4110038"/>
              <a:ext cx="1020763" cy="1020763"/>
            </a:xfrm>
            <a:custGeom>
              <a:avLst/>
              <a:gdLst>
                <a:gd name="T0" fmla="*/ 1020763 w 643"/>
                <a:gd name="T1" fmla="*/ 538163 h 643"/>
                <a:gd name="T2" fmla="*/ 1009650 w 643"/>
                <a:gd name="T3" fmla="*/ 614363 h 643"/>
                <a:gd name="T4" fmla="*/ 989013 w 643"/>
                <a:gd name="T5" fmla="*/ 685800 h 643"/>
                <a:gd name="T6" fmla="*/ 958850 w 643"/>
                <a:gd name="T7" fmla="*/ 752475 h 643"/>
                <a:gd name="T8" fmla="*/ 919163 w 643"/>
                <a:gd name="T9" fmla="*/ 815975 h 643"/>
                <a:gd name="T10" fmla="*/ 871538 w 643"/>
                <a:gd name="T11" fmla="*/ 871538 h 643"/>
                <a:gd name="T12" fmla="*/ 815975 w 643"/>
                <a:gd name="T13" fmla="*/ 919163 h 643"/>
                <a:gd name="T14" fmla="*/ 754063 w 643"/>
                <a:gd name="T15" fmla="*/ 958850 h 643"/>
                <a:gd name="T16" fmla="*/ 685800 w 643"/>
                <a:gd name="T17" fmla="*/ 990600 h 643"/>
                <a:gd name="T18" fmla="*/ 612775 w 643"/>
                <a:gd name="T19" fmla="*/ 1009650 h 643"/>
                <a:gd name="T20" fmla="*/ 536575 w 643"/>
                <a:gd name="T21" fmla="*/ 1020763 h 643"/>
                <a:gd name="T22" fmla="*/ 484188 w 643"/>
                <a:gd name="T23" fmla="*/ 1020763 h 643"/>
                <a:gd name="T24" fmla="*/ 406400 w 643"/>
                <a:gd name="T25" fmla="*/ 1009650 h 643"/>
                <a:gd name="T26" fmla="*/ 334963 w 643"/>
                <a:gd name="T27" fmla="*/ 990600 h 643"/>
                <a:gd name="T28" fmla="*/ 268288 w 643"/>
                <a:gd name="T29" fmla="*/ 958850 h 643"/>
                <a:gd name="T30" fmla="*/ 204788 w 643"/>
                <a:gd name="T31" fmla="*/ 919163 h 643"/>
                <a:gd name="T32" fmla="*/ 150813 w 643"/>
                <a:gd name="T33" fmla="*/ 871538 h 643"/>
                <a:gd name="T34" fmla="*/ 101600 w 643"/>
                <a:gd name="T35" fmla="*/ 815975 h 643"/>
                <a:gd name="T36" fmla="*/ 61913 w 643"/>
                <a:gd name="T37" fmla="*/ 752475 h 643"/>
                <a:gd name="T38" fmla="*/ 30163 w 643"/>
                <a:gd name="T39" fmla="*/ 685800 h 643"/>
                <a:gd name="T40" fmla="*/ 11113 w 643"/>
                <a:gd name="T41" fmla="*/ 614363 h 643"/>
                <a:gd name="T42" fmla="*/ 0 w 643"/>
                <a:gd name="T43" fmla="*/ 538163 h 643"/>
                <a:gd name="T44" fmla="*/ 0 w 643"/>
                <a:gd name="T45" fmla="*/ 485775 h 643"/>
                <a:gd name="T46" fmla="*/ 11113 w 643"/>
                <a:gd name="T47" fmla="*/ 407988 h 643"/>
                <a:gd name="T48" fmla="*/ 30163 w 643"/>
                <a:gd name="T49" fmla="*/ 334963 h 643"/>
                <a:gd name="T50" fmla="*/ 61913 w 643"/>
                <a:gd name="T51" fmla="*/ 268288 h 643"/>
                <a:gd name="T52" fmla="*/ 101600 w 643"/>
                <a:gd name="T53" fmla="*/ 204788 h 643"/>
                <a:gd name="T54" fmla="*/ 150813 w 643"/>
                <a:gd name="T55" fmla="*/ 150813 h 643"/>
                <a:gd name="T56" fmla="*/ 204788 w 643"/>
                <a:gd name="T57" fmla="*/ 101600 h 643"/>
                <a:gd name="T58" fmla="*/ 268288 w 643"/>
                <a:gd name="T59" fmla="*/ 61913 h 643"/>
                <a:gd name="T60" fmla="*/ 334963 w 643"/>
                <a:gd name="T61" fmla="*/ 31750 h 643"/>
                <a:gd name="T62" fmla="*/ 406400 w 643"/>
                <a:gd name="T63" fmla="*/ 11113 h 643"/>
                <a:gd name="T64" fmla="*/ 484188 w 643"/>
                <a:gd name="T65" fmla="*/ 0 h 643"/>
                <a:gd name="T66" fmla="*/ 536575 w 643"/>
                <a:gd name="T67" fmla="*/ 0 h 643"/>
                <a:gd name="T68" fmla="*/ 612775 w 643"/>
                <a:gd name="T69" fmla="*/ 11113 h 643"/>
                <a:gd name="T70" fmla="*/ 685800 w 643"/>
                <a:gd name="T71" fmla="*/ 31750 h 643"/>
                <a:gd name="T72" fmla="*/ 754063 w 643"/>
                <a:gd name="T73" fmla="*/ 61913 h 643"/>
                <a:gd name="T74" fmla="*/ 815975 w 643"/>
                <a:gd name="T75" fmla="*/ 101600 h 643"/>
                <a:gd name="T76" fmla="*/ 871538 w 643"/>
                <a:gd name="T77" fmla="*/ 150813 h 643"/>
                <a:gd name="T78" fmla="*/ 919163 w 643"/>
                <a:gd name="T79" fmla="*/ 204788 h 643"/>
                <a:gd name="T80" fmla="*/ 958850 w 643"/>
                <a:gd name="T81" fmla="*/ 268288 h 643"/>
                <a:gd name="T82" fmla="*/ 989013 w 643"/>
                <a:gd name="T83" fmla="*/ 334963 h 643"/>
                <a:gd name="T84" fmla="*/ 1009650 w 643"/>
                <a:gd name="T85" fmla="*/ 407988 h 643"/>
                <a:gd name="T86" fmla="*/ 1020763 w 643"/>
                <a:gd name="T87" fmla="*/ 485775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3"/>
                <a:gd name="T133" fmla="*/ 0 h 643"/>
                <a:gd name="T134" fmla="*/ 643 w 643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3" h="643">
                  <a:moveTo>
                    <a:pt x="643" y="322"/>
                  </a:moveTo>
                  <a:lnTo>
                    <a:pt x="643" y="322"/>
                  </a:lnTo>
                  <a:lnTo>
                    <a:pt x="643" y="339"/>
                  </a:lnTo>
                  <a:lnTo>
                    <a:pt x="642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2" y="403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59" y="538"/>
                  </a:lnTo>
                  <a:lnTo>
                    <a:pt x="549" y="549"/>
                  </a:lnTo>
                  <a:lnTo>
                    <a:pt x="538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0" y="611"/>
                  </a:lnTo>
                  <a:lnTo>
                    <a:pt x="447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6" y="636"/>
                  </a:lnTo>
                  <a:lnTo>
                    <a:pt x="370" y="640"/>
                  </a:lnTo>
                  <a:lnTo>
                    <a:pt x="354" y="642"/>
                  </a:lnTo>
                  <a:lnTo>
                    <a:pt x="338" y="643"/>
                  </a:lnTo>
                  <a:lnTo>
                    <a:pt x="321" y="643"/>
                  </a:lnTo>
                  <a:lnTo>
                    <a:pt x="305" y="643"/>
                  </a:lnTo>
                  <a:lnTo>
                    <a:pt x="288" y="642"/>
                  </a:lnTo>
                  <a:lnTo>
                    <a:pt x="272" y="640"/>
                  </a:lnTo>
                  <a:lnTo>
                    <a:pt x="256" y="636"/>
                  </a:lnTo>
                  <a:lnTo>
                    <a:pt x="242" y="633"/>
                  </a:lnTo>
                  <a:lnTo>
                    <a:pt x="226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1" y="588"/>
                  </a:lnTo>
                  <a:lnTo>
                    <a:pt x="129" y="579"/>
                  </a:lnTo>
                  <a:lnTo>
                    <a:pt x="117" y="570"/>
                  </a:lnTo>
                  <a:lnTo>
                    <a:pt x="105" y="560"/>
                  </a:lnTo>
                  <a:lnTo>
                    <a:pt x="95" y="549"/>
                  </a:lnTo>
                  <a:lnTo>
                    <a:pt x="83" y="538"/>
                  </a:lnTo>
                  <a:lnTo>
                    <a:pt x="73" y="526"/>
                  </a:lnTo>
                  <a:lnTo>
                    <a:pt x="64" y="514"/>
                  </a:lnTo>
                  <a:lnTo>
                    <a:pt x="55" y="502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2" y="355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2" y="289"/>
                  </a:lnTo>
                  <a:lnTo>
                    <a:pt x="4" y="273"/>
                  </a:lnTo>
                  <a:lnTo>
                    <a:pt x="7" y="257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3" y="118"/>
                  </a:lnTo>
                  <a:lnTo>
                    <a:pt x="83" y="105"/>
                  </a:lnTo>
                  <a:lnTo>
                    <a:pt x="95" y="95"/>
                  </a:lnTo>
                  <a:lnTo>
                    <a:pt x="105" y="84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1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2" y="32"/>
                  </a:lnTo>
                  <a:lnTo>
                    <a:pt x="196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2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2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7" y="26"/>
                  </a:lnTo>
                  <a:lnTo>
                    <a:pt x="460" y="32"/>
                  </a:lnTo>
                  <a:lnTo>
                    <a:pt x="475" y="39"/>
                  </a:lnTo>
                  <a:lnTo>
                    <a:pt x="488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4"/>
                  </a:lnTo>
                  <a:lnTo>
                    <a:pt x="549" y="95"/>
                  </a:lnTo>
                  <a:lnTo>
                    <a:pt x="559" y="105"/>
                  </a:lnTo>
                  <a:lnTo>
                    <a:pt x="570" y="118"/>
                  </a:lnTo>
                  <a:lnTo>
                    <a:pt x="579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3"/>
                  </a:lnTo>
                  <a:lnTo>
                    <a:pt x="618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2" y="242"/>
                  </a:lnTo>
                  <a:lnTo>
                    <a:pt x="636" y="257"/>
                  </a:lnTo>
                  <a:lnTo>
                    <a:pt x="639" y="273"/>
                  </a:lnTo>
                  <a:lnTo>
                    <a:pt x="642" y="289"/>
                  </a:lnTo>
                  <a:lnTo>
                    <a:pt x="643" y="306"/>
                  </a:lnTo>
                  <a:lnTo>
                    <a:pt x="643" y="322"/>
                  </a:lnTo>
                  <a:close/>
                </a:path>
              </a:pathLst>
            </a:custGeom>
            <a:solidFill>
              <a:srgbClr val="DA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620051" y="4456211"/>
              <a:ext cx="512159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rgbClr val="FFFFFF"/>
                  </a:solidFill>
                  <a:cs typeface="+mn-ea"/>
                  <a:sym typeface="+mn-lt"/>
                </a:rPr>
                <a:t>防尘</a:t>
              </a:r>
              <a:endParaRPr lang="zh-CN" altLang="zh-CN" sz="2665" b="1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43"/>
          <p:cNvGrpSpPr/>
          <p:nvPr/>
        </p:nvGrpSpPr>
        <p:grpSpPr bwMode="auto">
          <a:xfrm>
            <a:off x="8900585" y="3538010"/>
            <a:ext cx="1358900" cy="1358900"/>
            <a:chOff x="6675438" y="3894138"/>
            <a:chExt cx="1019175" cy="1019175"/>
          </a:xfrm>
        </p:grpSpPr>
        <p:sp>
          <p:nvSpPr>
            <p:cNvPr id="26" name="Freeform 7"/>
            <p:cNvSpPr/>
            <p:nvPr/>
          </p:nvSpPr>
          <p:spPr bwMode="auto">
            <a:xfrm>
              <a:off x="6675438" y="3894138"/>
              <a:ext cx="1019175" cy="1019175"/>
            </a:xfrm>
            <a:custGeom>
              <a:avLst/>
              <a:gdLst>
                <a:gd name="T0" fmla="*/ 1019175 w 642"/>
                <a:gd name="T1" fmla="*/ 536575 h 642"/>
                <a:gd name="T2" fmla="*/ 1009650 w 642"/>
                <a:gd name="T3" fmla="*/ 612775 h 642"/>
                <a:gd name="T4" fmla="*/ 989013 w 642"/>
                <a:gd name="T5" fmla="*/ 685800 h 642"/>
                <a:gd name="T6" fmla="*/ 958850 w 642"/>
                <a:gd name="T7" fmla="*/ 752475 h 642"/>
                <a:gd name="T8" fmla="*/ 919163 w 642"/>
                <a:gd name="T9" fmla="*/ 815975 h 642"/>
                <a:gd name="T10" fmla="*/ 871538 w 642"/>
                <a:gd name="T11" fmla="*/ 869950 h 642"/>
                <a:gd name="T12" fmla="*/ 815975 w 642"/>
                <a:gd name="T13" fmla="*/ 919163 h 642"/>
                <a:gd name="T14" fmla="*/ 754062 w 642"/>
                <a:gd name="T15" fmla="*/ 958850 h 642"/>
                <a:gd name="T16" fmla="*/ 685800 w 642"/>
                <a:gd name="T17" fmla="*/ 989013 h 642"/>
                <a:gd name="T18" fmla="*/ 612775 w 642"/>
                <a:gd name="T19" fmla="*/ 1009650 h 642"/>
                <a:gd name="T20" fmla="*/ 536575 w 642"/>
                <a:gd name="T21" fmla="*/ 1019175 h 642"/>
                <a:gd name="T22" fmla="*/ 484188 w 642"/>
                <a:gd name="T23" fmla="*/ 1019175 h 642"/>
                <a:gd name="T24" fmla="*/ 406400 w 642"/>
                <a:gd name="T25" fmla="*/ 1009650 h 642"/>
                <a:gd name="T26" fmla="*/ 334962 w 642"/>
                <a:gd name="T27" fmla="*/ 989013 h 642"/>
                <a:gd name="T28" fmla="*/ 268287 w 642"/>
                <a:gd name="T29" fmla="*/ 958850 h 642"/>
                <a:gd name="T30" fmla="*/ 204788 w 642"/>
                <a:gd name="T31" fmla="*/ 919163 h 642"/>
                <a:gd name="T32" fmla="*/ 149225 w 642"/>
                <a:gd name="T33" fmla="*/ 869950 h 642"/>
                <a:gd name="T34" fmla="*/ 101600 w 642"/>
                <a:gd name="T35" fmla="*/ 815975 h 642"/>
                <a:gd name="T36" fmla="*/ 61913 w 642"/>
                <a:gd name="T37" fmla="*/ 752475 h 642"/>
                <a:gd name="T38" fmla="*/ 30163 w 642"/>
                <a:gd name="T39" fmla="*/ 685800 h 642"/>
                <a:gd name="T40" fmla="*/ 11112 w 642"/>
                <a:gd name="T41" fmla="*/ 612775 h 642"/>
                <a:gd name="T42" fmla="*/ 1588 w 642"/>
                <a:gd name="T43" fmla="*/ 536575 h 642"/>
                <a:gd name="T44" fmla="*/ 1588 w 642"/>
                <a:gd name="T45" fmla="*/ 482600 h 642"/>
                <a:gd name="T46" fmla="*/ 11112 w 642"/>
                <a:gd name="T47" fmla="*/ 406400 h 642"/>
                <a:gd name="T48" fmla="*/ 30163 w 642"/>
                <a:gd name="T49" fmla="*/ 334962 h 642"/>
                <a:gd name="T50" fmla="*/ 61913 w 642"/>
                <a:gd name="T51" fmla="*/ 266700 h 642"/>
                <a:gd name="T52" fmla="*/ 101600 w 642"/>
                <a:gd name="T53" fmla="*/ 203200 h 642"/>
                <a:gd name="T54" fmla="*/ 149225 w 642"/>
                <a:gd name="T55" fmla="*/ 149225 h 642"/>
                <a:gd name="T56" fmla="*/ 204788 w 642"/>
                <a:gd name="T57" fmla="*/ 101600 h 642"/>
                <a:gd name="T58" fmla="*/ 268287 w 642"/>
                <a:gd name="T59" fmla="*/ 60325 h 642"/>
                <a:gd name="T60" fmla="*/ 334962 w 642"/>
                <a:gd name="T61" fmla="*/ 30163 h 642"/>
                <a:gd name="T62" fmla="*/ 406400 w 642"/>
                <a:gd name="T63" fmla="*/ 11112 h 642"/>
                <a:gd name="T64" fmla="*/ 484188 w 642"/>
                <a:gd name="T65" fmla="*/ 0 h 642"/>
                <a:gd name="T66" fmla="*/ 536575 w 642"/>
                <a:gd name="T67" fmla="*/ 0 h 642"/>
                <a:gd name="T68" fmla="*/ 612775 w 642"/>
                <a:gd name="T69" fmla="*/ 11112 h 642"/>
                <a:gd name="T70" fmla="*/ 685800 w 642"/>
                <a:gd name="T71" fmla="*/ 30163 h 642"/>
                <a:gd name="T72" fmla="*/ 754062 w 642"/>
                <a:gd name="T73" fmla="*/ 60325 h 642"/>
                <a:gd name="T74" fmla="*/ 815975 w 642"/>
                <a:gd name="T75" fmla="*/ 101600 h 642"/>
                <a:gd name="T76" fmla="*/ 871538 w 642"/>
                <a:gd name="T77" fmla="*/ 149225 h 642"/>
                <a:gd name="T78" fmla="*/ 919163 w 642"/>
                <a:gd name="T79" fmla="*/ 203200 h 642"/>
                <a:gd name="T80" fmla="*/ 958850 w 642"/>
                <a:gd name="T81" fmla="*/ 266700 h 642"/>
                <a:gd name="T82" fmla="*/ 989013 w 642"/>
                <a:gd name="T83" fmla="*/ 334962 h 642"/>
                <a:gd name="T84" fmla="*/ 1009650 w 642"/>
                <a:gd name="T85" fmla="*/ 406400 h 642"/>
                <a:gd name="T86" fmla="*/ 1019175 w 642"/>
                <a:gd name="T87" fmla="*/ 482600 h 6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642"/>
                <a:gd name="T134" fmla="*/ 642 w 642"/>
                <a:gd name="T135" fmla="*/ 642 h 6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642">
                  <a:moveTo>
                    <a:pt x="642" y="321"/>
                  </a:moveTo>
                  <a:lnTo>
                    <a:pt x="642" y="321"/>
                  </a:lnTo>
                  <a:lnTo>
                    <a:pt x="642" y="338"/>
                  </a:lnTo>
                  <a:lnTo>
                    <a:pt x="641" y="354"/>
                  </a:lnTo>
                  <a:lnTo>
                    <a:pt x="639" y="370"/>
                  </a:lnTo>
                  <a:lnTo>
                    <a:pt x="636" y="386"/>
                  </a:lnTo>
                  <a:lnTo>
                    <a:pt x="632" y="401"/>
                  </a:lnTo>
                  <a:lnTo>
                    <a:pt x="629" y="417"/>
                  </a:lnTo>
                  <a:lnTo>
                    <a:pt x="623" y="432"/>
                  </a:lnTo>
                  <a:lnTo>
                    <a:pt x="617" y="446"/>
                  </a:lnTo>
                  <a:lnTo>
                    <a:pt x="611" y="460"/>
                  </a:lnTo>
                  <a:lnTo>
                    <a:pt x="604" y="474"/>
                  </a:lnTo>
                  <a:lnTo>
                    <a:pt x="596" y="487"/>
                  </a:lnTo>
                  <a:lnTo>
                    <a:pt x="588" y="501"/>
                  </a:lnTo>
                  <a:lnTo>
                    <a:pt x="579" y="514"/>
                  </a:lnTo>
                  <a:lnTo>
                    <a:pt x="570" y="525"/>
                  </a:lnTo>
                  <a:lnTo>
                    <a:pt x="559" y="538"/>
                  </a:lnTo>
                  <a:lnTo>
                    <a:pt x="549" y="548"/>
                  </a:lnTo>
                  <a:lnTo>
                    <a:pt x="538" y="559"/>
                  </a:lnTo>
                  <a:lnTo>
                    <a:pt x="526" y="569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0" y="610"/>
                  </a:lnTo>
                  <a:lnTo>
                    <a:pt x="447" y="617"/>
                  </a:lnTo>
                  <a:lnTo>
                    <a:pt x="432" y="623"/>
                  </a:lnTo>
                  <a:lnTo>
                    <a:pt x="417" y="628"/>
                  </a:lnTo>
                  <a:lnTo>
                    <a:pt x="402" y="632"/>
                  </a:lnTo>
                  <a:lnTo>
                    <a:pt x="386" y="636"/>
                  </a:lnTo>
                  <a:lnTo>
                    <a:pt x="370" y="639"/>
                  </a:lnTo>
                  <a:lnTo>
                    <a:pt x="354" y="641"/>
                  </a:lnTo>
                  <a:lnTo>
                    <a:pt x="338" y="642"/>
                  </a:lnTo>
                  <a:lnTo>
                    <a:pt x="321" y="642"/>
                  </a:lnTo>
                  <a:lnTo>
                    <a:pt x="305" y="642"/>
                  </a:lnTo>
                  <a:lnTo>
                    <a:pt x="288" y="641"/>
                  </a:lnTo>
                  <a:lnTo>
                    <a:pt x="272" y="639"/>
                  </a:lnTo>
                  <a:lnTo>
                    <a:pt x="256" y="636"/>
                  </a:lnTo>
                  <a:lnTo>
                    <a:pt x="241" y="632"/>
                  </a:lnTo>
                  <a:lnTo>
                    <a:pt x="226" y="628"/>
                  </a:lnTo>
                  <a:lnTo>
                    <a:pt x="211" y="623"/>
                  </a:lnTo>
                  <a:lnTo>
                    <a:pt x="196" y="617"/>
                  </a:lnTo>
                  <a:lnTo>
                    <a:pt x="182" y="610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29" y="579"/>
                  </a:lnTo>
                  <a:lnTo>
                    <a:pt x="117" y="569"/>
                  </a:lnTo>
                  <a:lnTo>
                    <a:pt x="106" y="559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4" y="525"/>
                  </a:lnTo>
                  <a:lnTo>
                    <a:pt x="64" y="514"/>
                  </a:lnTo>
                  <a:lnTo>
                    <a:pt x="55" y="501"/>
                  </a:lnTo>
                  <a:lnTo>
                    <a:pt x="47" y="487"/>
                  </a:lnTo>
                  <a:lnTo>
                    <a:pt x="39" y="474"/>
                  </a:lnTo>
                  <a:lnTo>
                    <a:pt x="32" y="460"/>
                  </a:lnTo>
                  <a:lnTo>
                    <a:pt x="25" y="446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6"/>
                  </a:lnTo>
                  <a:lnTo>
                    <a:pt x="3" y="370"/>
                  </a:lnTo>
                  <a:lnTo>
                    <a:pt x="2" y="354"/>
                  </a:lnTo>
                  <a:lnTo>
                    <a:pt x="1" y="338"/>
                  </a:lnTo>
                  <a:lnTo>
                    <a:pt x="0" y="321"/>
                  </a:lnTo>
                  <a:lnTo>
                    <a:pt x="1" y="304"/>
                  </a:lnTo>
                  <a:lnTo>
                    <a:pt x="2" y="288"/>
                  </a:lnTo>
                  <a:lnTo>
                    <a:pt x="3" y="272"/>
                  </a:lnTo>
                  <a:lnTo>
                    <a:pt x="7" y="256"/>
                  </a:lnTo>
                  <a:lnTo>
                    <a:pt x="10" y="241"/>
                  </a:lnTo>
                  <a:lnTo>
                    <a:pt x="15" y="225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2"/>
                  </a:lnTo>
                  <a:lnTo>
                    <a:pt x="39" y="168"/>
                  </a:lnTo>
                  <a:lnTo>
                    <a:pt x="47" y="155"/>
                  </a:lnTo>
                  <a:lnTo>
                    <a:pt x="55" y="141"/>
                  </a:lnTo>
                  <a:lnTo>
                    <a:pt x="64" y="128"/>
                  </a:lnTo>
                  <a:lnTo>
                    <a:pt x="74" y="117"/>
                  </a:lnTo>
                  <a:lnTo>
                    <a:pt x="83" y="105"/>
                  </a:lnTo>
                  <a:lnTo>
                    <a:pt x="94" y="94"/>
                  </a:lnTo>
                  <a:lnTo>
                    <a:pt x="106" y="83"/>
                  </a:lnTo>
                  <a:lnTo>
                    <a:pt x="117" y="73"/>
                  </a:lnTo>
                  <a:lnTo>
                    <a:pt x="129" y="64"/>
                  </a:lnTo>
                  <a:lnTo>
                    <a:pt x="142" y="54"/>
                  </a:lnTo>
                  <a:lnTo>
                    <a:pt x="155" y="46"/>
                  </a:lnTo>
                  <a:lnTo>
                    <a:pt x="169" y="38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19"/>
                  </a:lnTo>
                  <a:lnTo>
                    <a:pt x="226" y="15"/>
                  </a:lnTo>
                  <a:lnTo>
                    <a:pt x="241" y="10"/>
                  </a:lnTo>
                  <a:lnTo>
                    <a:pt x="256" y="7"/>
                  </a:lnTo>
                  <a:lnTo>
                    <a:pt x="272" y="3"/>
                  </a:lnTo>
                  <a:lnTo>
                    <a:pt x="288" y="1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1"/>
                  </a:lnTo>
                  <a:lnTo>
                    <a:pt x="370" y="3"/>
                  </a:lnTo>
                  <a:lnTo>
                    <a:pt x="386" y="7"/>
                  </a:lnTo>
                  <a:lnTo>
                    <a:pt x="402" y="10"/>
                  </a:lnTo>
                  <a:lnTo>
                    <a:pt x="417" y="15"/>
                  </a:lnTo>
                  <a:lnTo>
                    <a:pt x="432" y="19"/>
                  </a:lnTo>
                  <a:lnTo>
                    <a:pt x="447" y="25"/>
                  </a:lnTo>
                  <a:lnTo>
                    <a:pt x="460" y="32"/>
                  </a:lnTo>
                  <a:lnTo>
                    <a:pt x="475" y="38"/>
                  </a:lnTo>
                  <a:lnTo>
                    <a:pt x="488" y="46"/>
                  </a:lnTo>
                  <a:lnTo>
                    <a:pt x="501" y="54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3"/>
                  </a:lnTo>
                  <a:lnTo>
                    <a:pt x="549" y="94"/>
                  </a:lnTo>
                  <a:lnTo>
                    <a:pt x="559" y="105"/>
                  </a:lnTo>
                  <a:lnTo>
                    <a:pt x="570" y="117"/>
                  </a:lnTo>
                  <a:lnTo>
                    <a:pt x="579" y="128"/>
                  </a:lnTo>
                  <a:lnTo>
                    <a:pt x="588" y="141"/>
                  </a:lnTo>
                  <a:lnTo>
                    <a:pt x="596" y="155"/>
                  </a:lnTo>
                  <a:lnTo>
                    <a:pt x="604" y="168"/>
                  </a:lnTo>
                  <a:lnTo>
                    <a:pt x="611" y="182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9" y="225"/>
                  </a:lnTo>
                  <a:lnTo>
                    <a:pt x="632" y="241"/>
                  </a:lnTo>
                  <a:lnTo>
                    <a:pt x="636" y="256"/>
                  </a:lnTo>
                  <a:lnTo>
                    <a:pt x="639" y="272"/>
                  </a:lnTo>
                  <a:lnTo>
                    <a:pt x="641" y="288"/>
                  </a:lnTo>
                  <a:lnTo>
                    <a:pt x="642" y="304"/>
                  </a:lnTo>
                  <a:lnTo>
                    <a:pt x="642" y="32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939760" y="4246860"/>
              <a:ext cx="512159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zh-CN" altLang="zh-CN" sz="26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44"/>
          <p:cNvGrpSpPr/>
          <p:nvPr/>
        </p:nvGrpSpPr>
        <p:grpSpPr bwMode="auto">
          <a:xfrm>
            <a:off x="10646834" y="3131609"/>
            <a:ext cx="1358900" cy="1361016"/>
            <a:chOff x="7985125" y="3589338"/>
            <a:chExt cx="1019175" cy="1020763"/>
          </a:xfrm>
        </p:grpSpPr>
        <p:sp>
          <p:nvSpPr>
            <p:cNvPr id="29" name="Freeform 6"/>
            <p:cNvSpPr/>
            <p:nvPr/>
          </p:nvSpPr>
          <p:spPr bwMode="auto">
            <a:xfrm>
              <a:off x="7985125" y="3589338"/>
              <a:ext cx="1019175" cy="1020763"/>
            </a:xfrm>
            <a:custGeom>
              <a:avLst/>
              <a:gdLst>
                <a:gd name="T0" fmla="*/ 1019175 w 642"/>
                <a:gd name="T1" fmla="*/ 538163 h 643"/>
                <a:gd name="T2" fmla="*/ 1011238 w 642"/>
                <a:gd name="T3" fmla="*/ 614363 h 643"/>
                <a:gd name="T4" fmla="*/ 989013 w 642"/>
                <a:gd name="T5" fmla="*/ 685800 h 643"/>
                <a:gd name="T6" fmla="*/ 958850 w 642"/>
                <a:gd name="T7" fmla="*/ 752475 h 643"/>
                <a:gd name="T8" fmla="*/ 917575 w 642"/>
                <a:gd name="T9" fmla="*/ 815975 h 643"/>
                <a:gd name="T10" fmla="*/ 871538 w 642"/>
                <a:gd name="T11" fmla="*/ 869950 h 643"/>
                <a:gd name="T12" fmla="*/ 815975 w 642"/>
                <a:gd name="T13" fmla="*/ 919163 h 643"/>
                <a:gd name="T14" fmla="*/ 754062 w 642"/>
                <a:gd name="T15" fmla="*/ 958850 h 643"/>
                <a:gd name="T16" fmla="*/ 685800 w 642"/>
                <a:gd name="T17" fmla="*/ 990600 h 643"/>
                <a:gd name="T18" fmla="*/ 612775 w 642"/>
                <a:gd name="T19" fmla="*/ 1009650 h 643"/>
                <a:gd name="T20" fmla="*/ 536575 w 642"/>
                <a:gd name="T21" fmla="*/ 1020763 h 643"/>
                <a:gd name="T22" fmla="*/ 484188 w 642"/>
                <a:gd name="T23" fmla="*/ 1020763 h 643"/>
                <a:gd name="T24" fmla="*/ 406400 w 642"/>
                <a:gd name="T25" fmla="*/ 1009650 h 643"/>
                <a:gd name="T26" fmla="*/ 334962 w 642"/>
                <a:gd name="T27" fmla="*/ 990600 h 643"/>
                <a:gd name="T28" fmla="*/ 266700 w 642"/>
                <a:gd name="T29" fmla="*/ 958850 h 643"/>
                <a:gd name="T30" fmla="*/ 206375 w 642"/>
                <a:gd name="T31" fmla="*/ 919163 h 643"/>
                <a:gd name="T32" fmla="*/ 149225 w 642"/>
                <a:gd name="T33" fmla="*/ 869950 h 643"/>
                <a:gd name="T34" fmla="*/ 101600 w 642"/>
                <a:gd name="T35" fmla="*/ 815975 h 643"/>
                <a:gd name="T36" fmla="*/ 60325 w 642"/>
                <a:gd name="T37" fmla="*/ 752475 h 643"/>
                <a:gd name="T38" fmla="*/ 30163 w 642"/>
                <a:gd name="T39" fmla="*/ 685800 h 643"/>
                <a:gd name="T40" fmla="*/ 11112 w 642"/>
                <a:gd name="T41" fmla="*/ 614363 h 643"/>
                <a:gd name="T42" fmla="*/ 1588 w 642"/>
                <a:gd name="T43" fmla="*/ 538163 h 643"/>
                <a:gd name="T44" fmla="*/ 1588 w 642"/>
                <a:gd name="T45" fmla="*/ 484188 h 643"/>
                <a:gd name="T46" fmla="*/ 11112 w 642"/>
                <a:gd name="T47" fmla="*/ 407988 h 643"/>
                <a:gd name="T48" fmla="*/ 30163 w 642"/>
                <a:gd name="T49" fmla="*/ 334963 h 643"/>
                <a:gd name="T50" fmla="*/ 60325 w 642"/>
                <a:gd name="T51" fmla="*/ 268288 h 643"/>
                <a:gd name="T52" fmla="*/ 101600 w 642"/>
                <a:gd name="T53" fmla="*/ 204788 h 643"/>
                <a:gd name="T54" fmla="*/ 149225 w 642"/>
                <a:gd name="T55" fmla="*/ 150813 h 643"/>
                <a:gd name="T56" fmla="*/ 206375 w 642"/>
                <a:gd name="T57" fmla="*/ 101600 h 643"/>
                <a:gd name="T58" fmla="*/ 266700 w 642"/>
                <a:gd name="T59" fmla="*/ 61913 h 643"/>
                <a:gd name="T60" fmla="*/ 334962 w 642"/>
                <a:gd name="T61" fmla="*/ 31750 h 643"/>
                <a:gd name="T62" fmla="*/ 406400 w 642"/>
                <a:gd name="T63" fmla="*/ 11113 h 643"/>
                <a:gd name="T64" fmla="*/ 484188 w 642"/>
                <a:gd name="T65" fmla="*/ 0 h 643"/>
                <a:gd name="T66" fmla="*/ 536575 w 642"/>
                <a:gd name="T67" fmla="*/ 0 h 643"/>
                <a:gd name="T68" fmla="*/ 612775 w 642"/>
                <a:gd name="T69" fmla="*/ 11113 h 643"/>
                <a:gd name="T70" fmla="*/ 685800 w 642"/>
                <a:gd name="T71" fmla="*/ 31750 h 643"/>
                <a:gd name="T72" fmla="*/ 754062 w 642"/>
                <a:gd name="T73" fmla="*/ 61913 h 643"/>
                <a:gd name="T74" fmla="*/ 815975 w 642"/>
                <a:gd name="T75" fmla="*/ 101600 h 643"/>
                <a:gd name="T76" fmla="*/ 871538 w 642"/>
                <a:gd name="T77" fmla="*/ 150813 h 643"/>
                <a:gd name="T78" fmla="*/ 917575 w 642"/>
                <a:gd name="T79" fmla="*/ 204788 h 643"/>
                <a:gd name="T80" fmla="*/ 958850 w 642"/>
                <a:gd name="T81" fmla="*/ 268288 h 643"/>
                <a:gd name="T82" fmla="*/ 989013 w 642"/>
                <a:gd name="T83" fmla="*/ 334963 h 643"/>
                <a:gd name="T84" fmla="*/ 1011238 w 642"/>
                <a:gd name="T85" fmla="*/ 407988 h 643"/>
                <a:gd name="T86" fmla="*/ 1019175 w 642"/>
                <a:gd name="T87" fmla="*/ 484188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2"/>
                <a:gd name="T133" fmla="*/ 0 h 643"/>
                <a:gd name="T134" fmla="*/ 642 w 642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2" h="643">
                  <a:moveTo>
                    <a:pt x="642" y="322"/>
                  </a:moveTo>
                  <a:lnTo>
                    <a:pt x="642" y="322"/>
                  </a:lnTo>
                  <a:lnTo>
                    <a:pt x="642" y="339"/>
                  </a:lnTo>
                  <a:lnTo>
                    <a:pt x="641" y="355"/>
                  </a:lnTo>
                  <a:lnTo>
                    <a:pt x="639" y="371"/>
                  </a:lnTo>
                  <a:lnTo>
                    <a:pt x="637" y="387"/>
                  </a:lnTo>
                  <a:lnTo>
                    <a:pt x="632" y="401"/>
                  </a:lnTo>
                  <a:lnTo>
                    <a:pt x="629" y="417"/>
                  </a:lnTo>
                  <a:lnTo>
                    <a:pt x="623" y="432"/>
                  </a:lnTo>
                  <a:lnTo>
                    <a:pt x="617" y="447"/>
                  </a:lnTo>
                  <a:lnTo>
                    <a:pt x="610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8" y="514"/>
                  </a:lnTo>
                  <a:lnTo>
                    <a:pt x="569" y="526"/>
                  </a:lnTo>
                  <a:lnTo>
                    <a:pt x="559" y="538"/>
                  </a:lnTo>
                  <a:lnTo>
                    <a:pt x="549" y="548"/>
                  </a:lnTo>
                  <a:lnTo>
                    <a:pt x="537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1" y="588"/>
                  </a:lnTo>
                  <a:lnTo>
                    <a:pt x="488" y="596"/>
                  </a:lnTo>
                  <a:lnTo>
                    <a:pt x="475" y="604"/>
                  </a:lnTo>
                  <a:lnTo>
                    <a:pt x="461" y="611"/>
                  </a:lnTo>
                  <a:lnTo>
                    <a:pt x="446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6" y="636"/>
                  </a:lnTo>
                  <a:lnTo>
                    <a:pt x="370" y="640"/>
                  </a:lnTo>
                  <a:lnTo>
                    <a:pt x="354" y="642"/>
                  </a:lnTo>
                  <a:lnTo>
                    <a:pt x="338" y="643"/>
                  </a:lnTo>
                  <a:lnTo>
                    <a:pt x="321" y="643"/>
                  </a:lnTo>
                  <a:lnTo>
                    <a:pt x="305" y="643"/>
                  </a:lnTo>
                  <a:lnTo>
                    <a:pt x="288" y="642"/>
                  </a:lnTo>
                  <a:lnTo>
                    <a:pt x="272" y="640"/>
                  </a:lnTo>
                  <a:lnTo>
                    <a:pt x="256" y="636"/>
                  </a:lnTo>
                  <a:lnTo>
                    <a:pt x="241" y="633"/>
                  </a:lnTo>
                  <a:lnTo>
                    <a:pt x="225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2" y="611"/>
                  </a:lnTo>
                  <a:lnTo>
                    <a:pt x="168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30" y="579"/>
                  </a:lnTo>
                  <a:lnTo>
                    <a:pt x="117" y="570"/>
                  </a:lnTo>
                  <a:lnTo>
                    <a:pt x="106" y="560"/>
                  </a:lnTo>
                  <a:lnTo>
                    <a:pt x="94" y="548"/>
                  </a:lnTo>
                  <a:lnTo>
                    <a:pt x="83" y="538"/>
                  </a:lnTo>
                  <a:lnTo>
                    <a:pt x="74" y="526"/>
                  </a:lnTo>
                  <a:lnTo>
                    <a:pt x="64" y="514"/>
                  </a:lnTo>
                  <a:lnTo>
                    <a:pt x="54" y="502"/>
                  </a:lnTo>
                  <a:lnTo>
                    <a:pt x="46" y="488"/>
                  </a:lnTo>
                  <a:lnTo>
                    <a:pt x="38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19" y="432"/>
                  </a:lnTo>
                  <a:lnTo>
                    <a:pt x="15" y="417"/>
                  </a:lnTo>
                  <a:lnTo>
                    <a:pt x="10" y="401"/>
                  </a:lnTo>
                  <a:lnTo>
                    <a:pt x="7" y="387"/>
                  </a:lnTo>
                  <a:lnTo>
                    <a:pt x="3" y="371"/>
                  </a:lnTo>
                  <a:lnTo>
                    <a:pt x="2" y="355"/>
                  </a:lnTo>
                  <a:lnTo>
                    <a:pt x="1" y="339"/>
                  </a:lnTo>
                  <a:lnTo>
                    <a:pt x="0" y="322"/>
                  </a:lnTo>
                  <a:lnTo>
                    <a:pt x="1" y="305"/>
                  </a:lnTo>
                  <a:lnTo>
                    <a:pt x="2" y="289"/>
                  </a:lnTo>
                  <a:lnTo>
                    <a:pt x="3" y="273"/>
                  </a:lnTo>
                  <a:lnTo>
                    <a:pt x="7" y="257"/>
                  </a:lnTo>
                  <a:lnTo>
                    <a:pt x="10" y="242"/>
                  </a:lnTo>
                  <a:lnTo>
                    <a:pt x="15" y="226"/>
                  </a:lnTo>
                  <a:lnTo>
                    <a:pt x="19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8" y="169"/>
                  </a:lnTo>
                  <a:lnTo>
                    <a:pt x="46" y="155"/>
                  </a:lnTo>
                  <a:lnTo>
                    <a:pt x="54" y="142"/>
                  </a:lnTo>
                  <a:lnTo>
                    <a:pt x="64" y="129"/>
                  </a:lnTo>
                  <a:lnTo>
                    <a:pt x="74" y="118"/>
                  </a:lnTo>
                  <a:lnTo>
                    <a:pt x="83" y="105"/>
                  </a:lnTo>
                  <a:lnTo>
                    <a:pt x="94" y="95"/>
                  </a:lnTo>
                  <a:lnTo>
                    <a:pt x="106" y="83"/>
                  </a:lnTo>
                  <a:lnTo>
                    <a:pt x="117" y="73"/>
                  </a:lnTo>
                  <a:lnTo>
                    <a:pt x="130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8" y="39"/>
                  </a:lnTo>
                  <a:lnTo>
                    <a:pt x="182" y="32"/>
                  </a:lnTo>
                  <a:lnTo>
                    <a:pt x="196" y="25"/>
                  </a:lnTo>
                  <a:lnTo>
                    <a:pt x="211" y="20"/>
                  </a:lnTo>
                  <a:lnTo>
                    <a:pt x="225" y="15"/>
                  </a:lnTo>
                  <a:lnTo>
                    <a:pt x="241" y="11"/>
                  </a:lnTo>
                  <a:lnTo>
                    <a:pt x="256" y="7"/>
                  </a:lnTo>
                  <a:lnTo>
                    <a:pt x="272" y="4"/>
                  </a:lnTo>
                  <a:lnTo>
                    <a:pt x="288" y="1"/>
                  </a:lnTo>
                  <a:lnTo>
                    <a:pt x="305" y="0"/>
                  </a:lnTo>
                  <a:lnTo>
                    <a:pt x="321" y="0"/>
                  </a:lnTo>
                  <a:lnTo>
                    <a:pt x="338" y="0"/>
                  </a:lnTo>
                  <a:lnTo>
                    <a:pt x="354" y="1"/>
                  </a:lnTo>
                  <a:lnTo>
                    <a:pt x="370" y="4"/>
                  </a:lnTo>
                  <a:lnTo>
                    <a:pt x="386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6" y="25"/>
                  </a:lnTo>
                  <a:lnTo>
                    <a:pt x="461" y="32"/>
                  </a:lnTo>
                  <a:lnTo>
                    <a:pt x="475" y="39"/>
                  </a:lnTo>
                  <a:lnTo>
                    <a:pt x="488" y="47"/>
                  </a:lnTo>
                  <a:lnTo>
                    <a:pt x="501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7" y="83"/>
                  </a:lnTo>
                  <a:lnTo>
                    <a:pt x="549" y="95"/>
                  </a:lnTo>
                  <a:lnTo>
                    <a:pt x="559" y="105"/>
                  </a:lnTo>
                  <a:lnTo>
                    <a:pt x="569" y="118"/>
                  </a:lnTo>
                  <a:lnTo>
                    <a:pt x="578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0" y="183"/>
                  </a:lnTo>
                  <a:lnTo>
                    <a:pt x="617" y="196"/>
                  </a:lnTo>
                  <a:lnTo>
                    <a:pt x="623" y="211"/>
                  </a:lnTo>
                  <a:lnTo>
                    <a:pt x="629" y="226"/>
                  </a:lnTo>
                  <a:lnTo>
                    <a:pt x="632" y="242"/>
                  </a:lnTo>
                  <a:lnTo>
                    <a:pt x="637" y="257"/>
                  </a:lnTo>
                  <a:lnTo>
                    <a:pt x="639" y="273"/>
                  </a:lnTo>
                  <a:lnTo>
                    <a:pt x="641" y="289"/>
                  </a:lnTo>
                  <a:lnTo>
                    <a:pt x="642" y="305"/>
                  </a:lnTo>
                  <a:lnTo>
                    <a:pt x="642" y="322"/>
                  </a:lnTo>
                  <a:close/>
                </a:path>
              </a:pathLst>
            </a:custGeom>
            <a:solidFill>
              <a:srgbClr val="FF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8238633" y="3981549"/>
              <a:ext cx="512159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zh-CN" altLang="zh-CN" sz="26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41"/>
          <p:cNvGrpSpPr/>
          <p:nvPr/>
        </p:nvGrpSpPr>
        <p:grpSpPr bwMode="auto">
          <a:xfrm>
            <a:off x="5408084" y="3912660"/>
            <a:ext cx="1361016" cy="1361017"/>
            <a:chOff x="4056063" y="4175125"/>
            <a:chExt cx="1020763" cy="1020763"/>
          </a:xfrm>
        </p:grpSpPr>
        <p:sp>
          <p:nvSpPr>
            <p:cNvPr id="32" name="Freeform 9"/>
            <p:cNvSpPr/>
            <p:nvPr/>
          </p:nvSpPr>
          <p:spPr bwMode="auto">
            <a:xfrm>
              <a:off x="4056063" y="4175125"/>
              <a:ext cx="1020763" cy="1020763"/>
            </a:xfrm>
            <a:custGeom>
              <a:avLst/>
              <a:gdLst>
                <a:gd name="T0" fmla="*/ 1020763 w 643"/>
                <a:gd name="T1" fmla="*/ 538163 h 643"/>
                <a:gd name="T2" fmla="*/ 1009650 w 643"/>
                <a:gd name="T3" fmla="*/ 614363 h 643"/>
                <a:gd name="T4" fmla="*/ 989013 w 643"/>
                <a:gd name="T5" fmla="*/ 685800 h 643"/>
                <a:gd name="T6" fmla="*/ 958850 w 643"/>
                <a:gd name="T7" fmla="*/ 752475 h 643"/>
                <a:gd name="T8" fmla="*/ 919163 w 643"/>
                <a:gd name="T9" fmla="*/ 815975 h 643"/>
                <a:gd name="T10" fmla="*/ 869950 w 643"/>
                <a:gd name="T11" fmla="*/ 871538 h 643"/>
                <a:gd name="T12" fmla="*/ 815975 w 643"/>
                <a:gd name="T13" fmla="*/ 919163 h 643"/>
                <a:gd name="T14" fmla="*/ 752475 w 643"/>
                <a:gd name="T15" fmla="*/ 958850 h 643"/>
                <a:gd name="T16" fmla="*/ 685800 w 643"/>
                <a:gd name="T17" fmla="*/ 990600 h 643"/>
                <a:gd name="T18" fmla="*/ 614363 w 643"/>
                <a:gd name="T19" fmla="*/ 1009650 h 643"/>
                <a:gd name="T20" fmla="*/ 538163 w 643"/>
                <a:gd name="T21" fmla="*/ 1020763 h 643"/>
                <a:gd name="T22" fmla="*/ 485775 w 643"/>
                <a:gd name="T23" fmla="*/ 1020763 h 643"/>
                <a:gd name="T24" fmla="*/ 407988 w 643"/>
                <a:gd name="T25" fmla="*/ 1009650 h 643"/>
                <a:gd name="T26" fmla="*/ 334963 w 643"/>
                <a:gd name="T27" fmla="*/ 990600 h 643"/>
                <a:gd name="T28" fmla="*/ 268288 w 643"/>
                <a:gd name="T29" fmla="*/ 958850 h 643"/>
                <a:gd name="T30" fmla="*/ 204788 w 643"/>
                <a:gd name="T31" fmla="*/ 919163 h 643"/>
                <a:gd name="T32" fmla="*/ 150813 w 643"/>
                <a:gd name="T33" fmla="*/ 871538 h 643"/>
                <a:gd name="T34" fmla="*/ 101600 w 643"/>
                <a:gd name="T35" fmla="*/ 815975 h 643"/>
                <a:gd name="T36" fmla="*/ 61913 w 643"/>
                <a:gd name="T37" fmla="*/ 752475 h 643"/>
                <a:gd name="T38" fmla="*/ 31750 w 643"/>
                <a:gd name="T39" fmla="*/ 685800 h 643"/>
                <a:gd name="T40" fmla="*/ 11113 w 643"/>
                <a:gd name="T41" fmla="*/ 614363 h 643"/>
                <a:gd name="T42" fmla="*/ 0 w 643"/>
                <a:gd name="T43" fmla="*/ 538163 h 643"/>
                <a:gd name="T44" fmla="*/ 0 w 643"/>
                <a:gd name="T45" fmla="*/ 485775 h 643"/>
                <a:gd name="T46" fmla="*/ 11113 w 643"/>
                <a:gd name="T47" fmla="*/ 407988 h 643"/>
                <a:gd name="T48" fmla="*/ 31750 w 643"/>
                <a:gd name="T49" fmla="*/ 334963 h 643"/>
                <a:gd name="T50" fmla="*/ 61913 w 643"/>
                <a:gd name="T51" fmla="*/ 268288 h 643"/>
                <a:gd name="T52" fmla="*/ 101600 w 643"/>
                <a:gd name="T53" fmla="*/ 204788 h 643"/>
                <a:gd name="T54" fmla="*/ 150813 w 643"/>
                <a:gd name="T55" fmla="*/ 150813 h 643"/>
                <a:gd name="T56" fmla="*/ 204788 w 643"/>
                <a:gd name="T57" fmla="*/ 101600 h 643"/>
                <a:gd name="T58" fmla="*/ 268288 w 643"/>
                <a:gd name="T59" fmla="*/ 61913 h 643"/>
                <a:gd name="T60" fmla="*/ 334963 w 643"/>
                <a:gd name="T61" fmla="*/ 31750 h 643"/>
                <a:gd name="T62" fmla="*/ 407988 w 643"/>
                <a:gd name="T63" fmla="*/ 11113 h 643"/>
                <a:gd name="T64" fmla="*/ 485775 w 643"/>
                <a:gd name="T65" fmla="*/ 0 h 643"/>
                <a:gd name="T66" fmla="*/ 538163 w 643"/>
                <a:gd name="T67" fmla="*/ 0 h 643"/>
                <a:gd name="T68" fmla="*/ 614363 w 643"/>
                <a:gd name="T69" fmla="*/ 11113 h 643"/>
                <a:gd name="T70" fmla="*/ 685800 w 643"/>
                <a:gd name="T71" fmla="*/ 31750 h 643"/>
                <a:gd name="T72" fmla="*/ 752475 w 643"/>
                <a:gd name="T73" fmla="*/ 61913 h 643"/>
                <a:gd name="T74" fmla="*/ 815975 w 643"/>
                <a:gd name="T75" fmla="*/ 101600 h 643"/>
                <a:gd name="T76" fmla="*/ 869950 w 643"/>
                <a:gd name="T77" fmla="*/ 150813 h 643"/>
                <a:gd name="T78" fmla="*/ 919163 w 643"/>
                <a:gd name="T79" fmla="*/ 204788 h 643"/>
                <a:gd name="T80" fmla="*/ 958850 w 643"/>
                <a:gd name="T81" fmla="*/ 268288 h 643"/>
                <a:gd name="T82" fmla="*/ 989013 w 643"/>
                <a:gd name="T83" fmla="*/ 334963 h 643"/>
                <a:gd name="T84" fmla="*/ 1009650 w 643"/>
                <a:gd name="T85" fmla="*/ 407988 h 643"/>
                <a:gd name="T86" fmla="*/ 1020763 w 643"/>
                <a:gd name="T87" fmla="*/ 485775 h 6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3"/>
                <a:gd name="T133" fmla="*/ 0 h 643"/>
                <a:gd name="T134" fmla="*/ 643 w 643"/>
                <a:gd name="T135" fmla="*/ 643 h 6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3" h="643">
                  <a:moveTo>
                    <a:pt x="643" y="322"/>
                  </a:moveTo>
                  <a:lnTo>
                    <a:pt x="643" y="322"/>
                  </a:lnTo>
                  <a:lnTo>
                    <a:pt x="643" y="339"/>
                  </a:lnTo>
                  <a:lnTo>
                    <a:pt x="642" y="355"/>
                  </a:lnTo>
                  <a:lnTo>
                    <a:pt x="639" y="371"/>
                  </a:lnTo>
                  <a:lnTo>
                    <a:pt x="636" y="387"/>
                  </a:lnTo>
                  <a:lnTo>
                    <a:pt x="633" y="403"/>
                  </a:lnTo>
                  <a:lnTo>
                    <a:pt x="628" y="417"/>
                  </a:lnTo>
                  <a:lnTo>
                    <a:pt x="623" y="432"/>
                  </a:lnTo>
                  <a:lnTo>
                    <a:pt x="618" y="447"/>
                  </a:lnTo>
                  <a:lnTo>
                    <a:pt x="611" y="461"/>
                  </a:lnTo>
                  <a:lnTo>
                    <a:pt x="604" y="474"/>
                  </a:lnTo>
                  <a:lnTo>
                    <a:pt x="596" y="488"/>
                  </a:lnTo>
                  <a:lnTo>
                    <a:pt x="588" y="502"/>
                  </a:lnTo>
                  <a:lnTo>
                    <a:pt x="579" y="514"/>
                  </a:lnTo>
                  <a:lnTo>
                    <a:pt x="570" y="526"/>
                  </a:lnTo>
                  <a:lnTo>
                    <a:pt x="560" y="538"/>
                  </a:lnTo>
                  <a:lnTo>
                    <a:pt x="548" y="549"/>
                  </a:lnTo>
                  <a:lnTo>
                    <a:pt x="538" y="560"/>
                  </a:lnTo>
                  <a:lnTo>
                    <a:pt x="526" y="570"/>
                  </a:lnTo>
                  <a:lnTo>
                    <a:pt x="514" y="579"/>
                  </a:lnTo>
                  <a:lnTo>
                    <a:pt x="502" y="588"/>
                  </a:lnTo>
                  <a:lnTo>
                    <a:pt x="488" y="596"/>
                  </a:lnTo>
                  <a:lnTo>
                    <a:pt x="474" y="604"/>
                  </a:lnTo>
                  <a:lnTo>
                    <a:pt x="461" y="611"/>
                  </a:lnTo>
                  <a:lnTo>
                    <a:pt x="447" y="618"/>
                  </a:lnTo>
                  <a:lnTo>
                    <a:pt x="432" y="624"/>
                  </a:lnTo>
                  <a:lnTo>
                    <a:pt x="417" y="628"/>
                  </a:lnTo>
                  <a:lnTo>
                    <a:pt x="402" y="633"/>
                  </a:lnTo>
                  <a:lnTo>
                    <a:pt x="387" y="636"/>
                  </a:lnTo>
                  <a:lnTo>
                    <a:pt x="371" y="640"/>
                  </a:lnTo>
                  <a:lnTo>
                    <a:pt x="355" y="642"/>
                  </a:lnTo>
                  <a:lnTo>
                    <a:pt x="339" y="643"/>
                  </a:lnTo>
                  <a:lnTo>
                    <a:pt x="322" y="643"/>
                  </a:lnTo>
                  <a:lnTo>
                    <a:pt x="306" y="643"/>
                  </a:lnTo>
                  <a:lnTo>
                    <a:pt x="289" y="642"/>
                  </a:lnTo>
                  <a:lnTo>
                    <a:pt x="273" y="640"/>
                  </a:lnTo>
                  <a:lnTo>
                    <a:pt x="257" y="636"/>
                  </a:lnTo>
                  <a:lnTo>
                    <a:pt x="242" y="633"/>
                  </a:lnTo>
                  <a:lnTo>
                    <a:pt x="226" y="628"/>
                  </a:lnTo>
                  <a:lnTo>
                    <a:pt x="211" y="624"/>
                  </a:lnTo>
                  <a:lnTo>
                    <a:pt x="196" y="618"/>
                  </a:lnTo>
                  <a:lnTo>
                    <a:pt x="183" y="611"/>
                  </a:lnTo>
                  <a:lnTo>
                    <a:pt x="169" y="604"/>
                  </a:lnTo>
                  <a:lnTo>
                    <a:pt x="155" y="596"/>
                  </a:lnTo>
                  <a:lnTo>
                    <a:pt x="142" y="588"/>
                  </a:lnTo>
                  <a:lnTo>
                    <a:pt x="129" y="579"/>
                  </a:lnTo>
                  <a:lnTo>
                    <a:pt x="118" y="570"/>
                  </a:lnTo>
                  <a:lnTo>
                    <a:pt x="105" y="560"/>
                  </a:lnTo>
                  <a:lnTo>
                    <a:pt x="95" y="549"/>
                  </a:lnTo>
                  <a:lnTo>
                    <a:pt x="83" y="538"/>
                  </a:lnTo>
                  <a:lnTo>
                    <a:pt x="73" y="526"/>
                  </a:lnTo>
                  <a:lnTo>
                    <a:pt x="64" y="514"/>
                  </a:lnTo>
                  <a:lnTo>
                    <a:pt x="55" y="502"/>
                  </a:lnTo>
                  <a:lnTo>
                    <a:pt x="47" y="488"/>
                  </a:lnTo>
                  <a:lnTo>
                    <a:pt x="39" y="474"/>
                  </a:lnTo>
                  <a:lnTo>
                    <a:pt x="32" y="461"/>
                  </a:lnTo>
                  <a:lnTo>
                    <a:pt x="25" y="447"/>
                  </a:lnTo>
                  <a:lnTo>
                    <a:pt x="20" y="432"/>
                  </a:lnTo>
                  <a:lnTo>
                    <a:pt x="15" y="417"/>
                  </a:lnTo>
                  <a:lnTo>
                    <a:pt x="11" y="403"/>
                  </a:lnTo>
                  <a:lnTo>
                    <a:pt x="7" y="387"/>
                  </a:lnTo>
                  <a:lnTo>
                    <a:pt x="4" y="371"/>
                  </a:lnTo>
                  <a:lnTo>
                    <a:pt x="1" y="355"/>
                  </a:lnTo>
                  <a:lnTo>
                    <a:pt x="0" y="339"/>
                  </a:lnTo>
                  <a:lnTo>
                    <a:pt x="0" y="322"/>
                  </a:lnTo>
                  <a:lnTo>
                    <a:pt x="0" y="306"/>
                  </a:lnTo>
                  <a:lnTo>
                    <a:pt x="1" y="289"/>
                  </a:lnTo>
                  <a:lnTo>
                    <a:pt x="4" y="273"/>
                  </a:lnTo>
                  <a:lnTo>
                    <a:pt x="7" y="257"/>
                  </a:lnTo>
                  <a:lnTo>
                    <a:pt x="11" y="242"/>
                  </a:lnTo>
                  <a:lnTo>
                    <a:pt x="15" y="226"/>
                  </a:lnTo>
                  <a:lnTo>
                    <a:pt x="20" y="211"/>
                  </a:lnTo>
                  <a:lnTo>
                    <a:pt x="25" y="196"/>
                  </a:lnTo>
                  <a:lnTo>
                    <a:pt x="32" y="183"/>
                  </a:lnTo>
                  <a:lnTo>
                    <a:pt x="39" y="169"/>
                  </a:lnTo>
                  <a:lnTo>
                    <a:pt x="47" y="155"/>
                  </a:lnTo>
                  <a:lnTo>
                    <a:pt x="55" y="142"/>
                  </a:lnTo>
                  <a:lnTo>
                    <a:pt x="64" y="129"/>
                  </a:lnTo>
                  <a:lnTo>
                    <a:pt x="73" y="118"/>
                  </a:lnTo>
                  <a:lnTo>
                    <a:pt x="83" y="105"/>
                  </a:lnTo>
                  <a:lnTo>
                    <a:pt x="95" y="95"/>
                  </a:lnTo>
                  <a:lnTo>
                    <a:pt x="105" y="84"/>
                  </a:lnTo>
                  <a:lnTo>
                    <a:pt x="118" y="73"/>
                  </a:lnTo>
                  <a:lnTo>
                    <a:pt x="129" y="64"/>
                  </a:lnTo>
                  <a:lnTo>
                    <a:pt x="142" y="55"/>
                  </a:lnTo>
                  <a:lnTo>
                    <a:pt x="155" y="47"/>
                  </a:lnTo>
                  <a:lnTo>
                    <a:pt x="169" y="39"/>
                  </a:lnTo>
                  <a:lnTo>
                    <a:pt x="183" y="32"/>
                  </a:lnTo>
                  <a:lnTo>
                    <a:pt x="196" y="26"/>
                  </a:lnTo>
                  <a:lnTo>
                    <a:pt x="211" y="20"/>
                  </a:lnTo>
                  <a:lnTo>
                    <a:pt x="226" y="15"/>
                  </a:lnTo>
                  <a:lnTo>
                    <a:pt x="242" y="11"/>
                  </a:lnTo>
                  <a:lnTo>
                    <a:pt x="257" y="7"/>
                  </a:lnTo>
                  <a:lnTo>
                    <a:pt x="273" y="4"/>
                  </a:lnTo>
                  <a:lnTo>
                    <a:pt x="289" y="2"/>
                  </a:lnTo>
                  <a:lnTo>
                    <a:pt x="306" y="0"/>
                  </a:lnTo>
                  <a:lnTo>
                    <a:pt x="322" y="0"/>
                  </a:lnTo>
                  <a:lnTo>
                    <a:pt x="339" y="0"/>
                  </a:lnTo>
                  <a:lnTo>
                    <a:pt x="355" y="2"/>
                  </a:lnTo>
                  <a:lnTo>
                    <a:pt x="371" y="4"/>
                  </a:lnTo>
                  <a:lnTo>
                    <a:pt x="387" y="7"/>
                  </a:lnTo>
                  <a:lnTo>
                    <a:pt x="402" y="11"/>
                  </a:lnTo>
                  <a:lnTo>
                    <a:pt x="417" y="15"/>
                  </a:lnTo>
                  <a:lnTo>
                    <a:pt x="432" y="20"/>
                  </a:lnTo>
                  <a:lnTo>
                    <a:pt x="447" y="26"/>
                  </a:lnTo>
                  <a:lnTo>
                    <a:pt x="461" y="32"/>
                  </a:lnTo>
                  <a:lnTo>
                    <a:pt x="474" y="39"/>
                  </a:lnTo>
                  <a:lnTo>
                    <a:pt x="488" y="47"/>
                  </a:lnTo>
                  <a:lnTo>
                    <a:pt x="502" y="55"/>
                  </a:lnTo>
                  <a:lnTo>
                    <a:pt x="514" y="64"/>
                  </a:lnTo>
                  <a:lnTo>
                    <a:pt x="526" y="73"/>
                  </a:lnTo>
                  <a:lnTo>
                    <a:pt x="538" y="84"/>
                  </a:lnTo>
                  <a:lnTo>
                    <a:pt x="548" y="95"/>
                  </a:lnTo>
                  <a:lnTo>
                    <a:pt x="560" y="105"/>
                  </a:lnTo>
                  <a:lnTo>
                    <a:pt x="570" y="118"/>
                  </a:lnTo>
                  <a:lnTo>
                    <a:pt x="579" y="129"/>
                  </a:lnTo>
                  <a:lnTo>
                    <a:pt x="588" y="142"/>
                  </a:lnTo>
                  <a:lnTo>
                    <a:pt x="596" y="155"/>
                  </a:lnTo>
                  <a:lnTo>
                    <a:pt x="604" y="169"/>
                  </a:lnTo>
                  <a:lnTo>
                    <a:pt x="611" y="183"/>
                  </a:lnTo>
                  <a:lnTo>
                    <a:pt x="618" y="196"/>
                  </a:lnTo>
                  <a:lnTo>
                    <a:pt x="623" y="211"/>
                  </a:lnTo>
                  <a:lnTo>
                    <a:pt x="628" y="226"/>
                  </a:lnTo>
                  <a:lnTo>
                    <a:pt x="633" y="242"/>
                  </a:lnTo>
                  <a:lnTo>
                    <a:pt x="636" y="257"/>
                  </a:lnTo>
                  <a:lnTo>
                    <a:pt x="639" y="273"/>
                  </a:lnTo>
                  <a:lnTo>
                    <a:pt x="642" y="289"/>
                  </a:lnTo>
                  <a:lnTo>
                    <a:pt x="643" y="306"/>
                  </a:lnTo>
                  <a:lnTo>
                    <a:pt x="643" y="32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4310366" y="4531617"/>
              <a:ext cx="512160" cy="3078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文字</a:t>
              </a:r>
              <a:endParaRPr lang="zh-CN" altLang="zh-CN" sz="26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7951903" y="1801623"/>
            <a:ext cx="3158773" cy="4142248"/>
            <a:chOff x="5963927" y="1351217"/>
            <a:chExt cx="2369080" cy="3106686"/>
          </a:xfrm>
        </p:grpSpPr>
        <p:grpSp>
          <p:nvGrpSpPr>
            <p:cNvPr id="70" name="组合 69"/>
            <p:cNvGrpSpPr/>
            <p:nvPr/>
          </p:nvGrpSpPr>
          <p:grpSpPr>
            <a:xfrm>
              <a:off x="5963927" y="1367912"/>
              <a:ext cx="2369080" cy="3089991"/>
              <a:chOff x="1313863" y="1205784"/>
              <a:chExt cx="3158773" cy="4119987"/>
            </a:xfrm>
          </p:grpSpPr>
          <p:sp>
            <p:nvSpPr>
              <p:cNvPr id="81" name="任意多边形 80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 rot="18900000">
                <a:off x="1485500" y="1841816"/>
                <a:ext cx="2742312" cy="1582057"/>
              </a:xfrm>
              <a:prstGeom prst="roundRect">
                <a:avLst>
                  <a:gd name="adj" fmla="val 10245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3" name="任意多边形 82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1" name="文本框 39"/>
            <p:cNvSpPr txBox="1"/>
            <p:nvPr/>
          </p:nvSpPr>
          <p:spPr>
            <a:xfrm rot="18900000">
              <a:off x="7242390" y="1351217"/>
              <a:ext cx="357309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 rot="18900000">
              <a:off x="6557250" y="2892087"/>
              <a:ext cx="282199" cy="272633"/>
              <a:chOff x="549275" y="533400"/>
              <a:chExt cx="561975" cy="542926"/>
            </a:xfrm>
            <a:solidFill>
              <a:schemeClr val="bg1"/>
            </a:solidFill>
          </p:grpSpPr>
          <p:sp>
            <p:nvSpPr>
              <p:cNvPr id="74" name="Freeform 16"/>
              <p:cNvSpPr>
                <a:spLocks noEditPoints="1"/>
              </p:cNvSpPr>
              <p:nvPr/>
            </p:nvSpPr>
            <p:spPr bwMode="auto">
              <a:xfrm>
                <a:off x="549275" y="649288"/>
                <a:ext cx="463550" cy="427038"/>
              </a:xfrm>
              <a:custGeom>
                <a:avLst/>
                <a:gdLst>
                  <a:gd name="T0" fmla="*/ 149 w 165"/>
                  <a:gd name="T1" fmla="*/ 38 h 152"/>
                  <a:gd name="T2" fmla="*/ 147 w 165"/>
                  <a:gd name="T3" fmla="*/ 34 h 152"/>
                  <a:gd name="T4" fmla="*/ 137 w 165"/>
                  <a:gd name="T5" fmla="*/ 22 h 152"/>
                  <a:gd name="T6" fmla="*/ 125 w 165"/>
                  <a:gd name="T7" fmla="*/ 12 h 152"/>
                  <a:gd name="T8" fmla="*/ 121 w 165"/>
                  <a:gd name="T9" fmla="*/ 10 h 152"/>
                  <a:gd name="T10" fmla="*/ 118 w 165"/>
                  <a:gd name="T11" fmla="*/ 8 h 152"/>
                  <a:gd name="T12" fmla="*/ 83 w 165"/>
                  <a:gd name="T13" fmla="*/ 0 h 152"/>
                  <a:gd name="T14" fmla="*/ 29 w 165"/>
                  <a:gd name="T15" fmla="*/ 22 h 152"/>
                  <a:gd name="T16" fmla="*/ 29 w 165"/>
                  <a:gd name="T17" fmla="*/ 130 h 152"/>
                  <a:gd name="T18" fmla="*/ 83 w 165"/>
                  <a:gd name="T19" fmla="*/ 152 h 152"/>
                  <a:gd name="T20" fmla="*/ 137 w 165"/>
                  <a:gd name="T21" fmla="*/ 130 h 152"/>
                  <a:gd name="T22" fmla="*/ 151 w 165"/>
                  <a:gd name="T23" fmla="*/ 41 h 152"/>
                  <a:gd name="T24" fmla="*/ 149 w 165"/>
                  <a:gd name="T25" fmla="*/ 38 h 152"/>
                  <a:gd name="T26" fmla="*/ 83 w 165"/>
                  <a:gd name="T27" fmla="*/ 32 h 152"/>
                  <a:gd name="T28" fmla="*/ 52 w 165"/>
                  <a:gd name="T29" fmla="*/ 45 h 152"/>
                  <a:gd name="T30" fmla="*/ 39 w 165"/>
                  <a:gd name="T31" fmla="*/ 76 h 152"/>
                  <a:gd name="T32" fmla="*/ 52 w 165"/>
                  <a:gd name="T33" fmla="*/ 107 h 152"/>
                  <a:gd name="T34" fmla="*/ 52 w 165"/>
                  <a:gd name="T35" fmla="*/ 113 h 152"/>
                  <a:gd name="T36" fmla="*/ 49 w 165"/>
                  <a:gd name="T37" fmla="*/ 114 h 152"/>
                  <a:gd name="T38" fmla="*/ 46 w 165"/>
                  <a:gd name="T39" fmla="*/ 113 h 152"/>
                  <a:gd name="T40" fmla="*/ 31 w 165"/>
                  <a:gd name="T41" fmla="*/ 76 h 152"/>
                  <a:gd name="T42" fmla="*/ 46 w 165"/>
                  <a:gd name="T43" fmla="*/ 39 h 152"/>
                  <a:gd name="T44" fmla="*/ 83 w 165"/>
                  <a:gd name="T45" fmla="*/ 24 h 152"/>
                  <a:gd name="T46" fmla="*/ 87 w 165"/>
                  <a:gd name="T47" fmla="*/ 28 h 152"/>
                  <a:gd name="T48" fmla="*/ 83 w 165"/>
                  <a:gd name="T49" fmla="*/ 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" h="152">
                    <a:moveTo>
                      <a:pt x="149" y="38"/>
                    </a:moveTo>
                    <a:cubicBezTo>
                      <a:pt x="148" y="37"/>
                      <a:pt x="147" y="35"/>
                      <a:pt x="147" y="34"/>
                    </a:cubicBezTo>
                    <a:cubicBezTo>
                      <a:pt x="144" y="30"/>
                      <a:pt x="141" y="26"/>
                      <a:pt x="137" y="22"/>
                    </a:cubicBezTo>
                    <a:cubicBezTo>
                      <a:pt x="133" y="18"/>
                      <a:pt x="129" y="15"/>
                      <a:pt x="125" y="12"/>
                    </a:cubicBezTo>
                    <a:cubicBezTo>
                      <a:pt x="124" y="12"/>
                      <a:pt x="122" y="11"/>
                      <a:pt x="121" y="10"/>
                    </a:cubicBezTo>
                    <a:cubicBezTo>
                      <a:pt x="120" y="9"/>
                      <a:pt x="119" y="9"/>
                      <a:pt x="118" y="8"/>
                    </a:cubicBezTo>
                    <a:cubicBezTo>
                      <a:pt x="107" y="3"/>
                      <a:pt x="95" y="0"/>
                      <a:pt x="83" y="0"/>
                    </a:cubicBezTo>
                    <a:cubicBezTo>
                      <a:pt x="63" y="0"/>
                      <a:pt x="44" y="8"/>
                      <a:pt x="29" y="22"/>
                    </a:cubicBezTo>
                    <a:cubicBezTo>
                      <a:pt x="0" y="52"/>
                      <a:pt x="0" y="100"/>
                      <a:pt x="29" y="130"/>
                    </a:cubicBezTo>
                    <a:cubicBezTo>
                      <a:pt x="44" y="144"/>
                      <a:pt x="63" y="152"/>
                      <a:pt x="83" y="152"/>
                    </a:cubicBezTo>
                    <a:cubicBezTo>
                      <a:pt x="103" y="152"/>
                      <a:pt x="123" y="144"/>
                      <a:pt x="137" y="130"/>
                    </a:cubicBezTo>
                    <a:cubicBezTo>
                      <a:pt x="161" y="106"/>
                      <a:pt x="165" y="70"/>
                      <a:pt x="151" y="41"/>
                    </a:cubicBezTo>
                    <a:cubicBezTo>
                      <a:pt x="150" y="40"/>
                      <a:pt x="150" y="39"/>
                      <a:pt x="149" y="38"/>
                    </a:cubicBezTo>
                    <a:close/>
                    <a:moveTo>
                      <a:pt x="83" y="32"/>
                    </a:moveTo>
                    <a:cubicBezTo>
                      <a:pt x="71" y="32"/>
                      <a:pt x="60" y="36"/>
                      <a:pt x="52" y="45"/>
                    </a:cubicBezTo>
                    <a:cubicBezTo>
                      <a:pt x="44" y="53"/>
                      <a:pt x="39" y="64"/>
                      <a:pt x="39" y="76"/>
                    </a:cubicBezTo>
                    <a:cubicBezTo>
                      <a:pt x="39" y="88"/>
                      <a:pt x="44" y="99"/>
                      <a:pt x="52" y="107"/>
                    </a:cubicBezTo>
                    <a:cubicBezTo>
                      <a:pt x="54" y="109"/>
                      <a:pt x="54" y="111"/>
                      <a:pt x="52" y="113"/>
                    </a:cubicBezTo>
                    <a:cubicBezTo>
                      <a:pt x="51" y="113"/>
                      <a:pt x="50" y="114"/>
                      <a:pt x="49" y="114"/>
                    </a:cubicBezTo>
                    <a:cubicBezTo>
                      <a:pt x="48" y="114"/>
                      <a:pt x="47" y="113"/>
                      <a:pt x="46" y="113"/>
                    </a:cubicBezTo>
                    <a:cubicBezTo>
                      <a:pt x="37" y="103"/>
                      <a:pt x="31" y="90"/>
                      <a:pt x="31" y="76"/>
                    </a:cubicBezTo>
                    <a:cubicBezTo>
                      <a:pt x="31" y="62"/>
                      <a:pt x="37" y="49"/>
                      <a:pt x="46" y="39"/>
                    </a:cubicBezTo>
                    <a:cubicBezTo>
                      <a:pt x="56" y="29"/>
                      <a:pt x="69" y="24"/>
                      <a:pt x="83" y="24"/>
                    </a:cubicBezTo>
                    <a:cubicBezTo>
                      <a:pt x="85" y="24"/>
                      <a:pt x="87" y="26"/>
                      <a:pt x="87" y="28"/>
                    </a:cubicBezTo>
                    <a:cubicBezTo>
                      <a:pt x="87" y="30"/>
                      <a:pt x="85" y="32"/>
                      <a:pt x="83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5" name="Freeform 17"/>
              <p:cNvSpPr/>
              <p:nvPr/>
            </p:nvSpPr>
            <p:spPr bwMode="auto">
              <a:xfrm>
                <a:off x="896938" y="623888"/>
                <a:ext cx="123825" cy="123825"/>
              </a:xfrm>
              <a:custGeom>
                <a:avLst/>
                <a:gdLst>
                  <a:gd name="T0" fmla="*/ 31 w 44"/>
                  <a:gd name="T1" fmla="*/ 19 h 44"/>
                  <a:gd name="T2" fmla="*/ 31 w 44"/>
                  <a:gd name="T3" fmla="*/ 19 h 44"/>
                  <a:gd name="T4" fmla="*/ 42 w 44"/>
                  <a:gd name="T5" fmla="*/ 8 h 44"/>
                  <a:gd name="T6" fmla="*/ 42 w 44"/>
                  <a:gd name="T7" fmla="*/ 2 h 44"/>
                  <a:gd name="T8" fmla="*/ 36 w 44"/>
                  <a:gd name="T9" fmla="*/ 2 h 44"/>
                  <a:gd name="T10" fmla="*/ 25 w 44"/>
                  <a:gd name="T11" fmla="*/ 13 h 44"/>
                  <a:gd name="T12" fmla="*/ 25 w 44"/>
                  <a:gd name="T13" fmla="*/ 13 h 44"/>
                  <a:gd name="T14" fmla="*/ 15 w 44"/>
                  <a:gd name="T15" fmla="*/ 2 h 44"/>
                  <a:gd name="T16" fmla="*/ 9 w 44"/>
                  <a:gd name="T17" fmla="*/ 2 h 44"/>
                  <a:gd name="T18" fmla="*/ 0 w 44"/>
                  <a:gd name="T19" fmla="*/ 11 h 44"/>
                  <a:gd name="T20" fmla="*/ 1 w 44"/>
                  <a:gd name="T21" fmla="*/ 12 h 44"/>
                  <a:gd name="T22" fmla="*/ 7 w 44"/>
                  <a:gd name="T23" fmla="*/ 16 h 44"/>
                  <a:gd name="T24" fmla="*/ 19 w 44"/>
                  <a:gd name="T25" fmla="*/ 26 h 44"/>
                  <a:gd name="T26" fmla="*/ 28 w 44"/>
                  <a:gd name="T27" fmla="*/ 37 h 44"/>
                  <a:gd name="T28" fmla="*/ 31 w 44"/>
                  <a:gd name="T29" fmla="*/ 41 h 44"/>
                  <a:gd name="T30" fmla="*/ 33 w 44"/>
                  <a:gd name="T31" fmla="*/ 44 h 44"/>
                  <a:gd name="T32" fmla="*/ 42 w 44"/>
                  <a:gd name="T33" fmla="*/ 35 h 44"/>
                  <a:gd name="T34" fmla="*/ 42 w 44"/>
                  <a:gd name="T35" fmla="*/ 29 h 44"/>
                  <a:gd name="T36" fmla="*/ 31 w 44"/>
                  <a:gd name="T37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" h="44">
                    <a:moveTo>
                      <a:pt x="31" y="19"/>
                    </a:moveTo>
                    <a:cubicBezTo>
                      <a:pt x="31" y="19"/>
                      <a:pt x="31" y="19"/>
                      <a:pt x="31" y="19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4" y="6"/>
                      <a:pt x="44" y="4"/>
                      <a:pt x="42" y="2"/>
                    </a:cubicBezTo>
                    <a:cubicBezTo>
                      <a:pt x="40" y="0"/>
                      <a:pt x="38" y="0"/>
                      <a:pt x="36" y="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9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3" y="13"/>
                      <a:pt x="5" y="14"/>
                      <a:pt x="7" y="16"/>
                    </a:cubicBezTo>
                    <a:cubicBezTo>
                      <a:pt x="11" y="19"/>
                      <a:pt x="15" y="22"/>
                      <a:pt x="19" y="26"/>
                    </a:cubicBezTo>
                    <a:cubicBezTo>
                      <a:pt x="22" y="29"/>
                      <a:pt x="26" y="33"/>
                      <a:pt x="28" y="37"/>
                    </a:cubicBezTo>
                    <a:cubicBezTo>
                      <a:pt x="29" y="39"/>
                      <a:pt x="30" y="40"/>
                      <a:pt x="31" y="41"/>
                    </a:cubicBezTo>
                    <a:cubicBezTo>
                      <a:pt x="31" y="42"/>
                      <a:pt x="32" y="43"/>
                      <a:pt x="33" y="44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44" y="34"/>
                      <a:pt x="44" y="31"/>
                      <a:pt x="42" y="29"/>
                    </a:cubicBezTo>
                    <a:lnTo>
                      <a:pt x="31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6" name="Freeform 18"/>
              <p:cNvSpPr/>
              <p:nvPr/>
            </p:nvSpPr>
            <p:spPr bwMode="auto">
              <a:xfrm>
                <a:off x="1041400" y="533400"/>
                <a:ext cx="69850" cy="69850"/>
              </a:xfrm>
              <a:custGeom>
                <a:avLst/>
                <a:gdLst>
                  <a:gd name="T0" fmla="*/ 4 w 25"/>
                  <a:gd name="T1" fmla="*/ 25 h 25"/>
                  <a:gd name="T2" fmla="*/ 7 w 25"/>
                  <a:gd name="T3" fmla="*/ 24 h 25"/>
                  <a:gd name="T4" fmla="*/ 23 w 25"/>
                  <a:gd name="T5" fmla="*/ 8 h 25"/>
                  <a:gd name="T6" fmla="*/ 23 w 25"/>
                  <a:gd name="T7" fmla="*/ 2 h 25"/>
                  <a:gd name="T8" fmla="*/ 17 w 25"/>
                  <a:gd name="T9" fmla="*/ 2 h 25"/>
                  <a:gd name="T10" fmla="*/ 1 w 25"/>
                  <a:gd name="T11" fmla="*/ 18 h 25"/>
                  <a:gd name="T12" fmla="*/ 1 w 25"/>
                  <a:gd name="T13" fmla="*/ 24 h 25"/>
                  <a:gd name="T14" fmla="*/ 4 w 25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4" y="25"/>
                    </a:moveTo>
                    <a:cubicBezTo>
                      <a:pt x="5" y="25"/>
                      <a:pt x="6" y="24"/>
                      <a:pt x="7" y="2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5" y="6"/>
                      <a:pt x="25" y="4"/>
                      <a:pt x="23" y="2"/>
                    </a:cubicBezTo>
                    <a:cubicBezTo>
                      <a:pt x="21" y="0"/>
                      <a:pt x="19" y="0"/>
                      <a:pt x="17" y="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20"/>
                      <a:pt x="0" y="22"/>
                      <a:pt x="1" y="24"/>
                    </a:cubicBezTo>
                    <a:cubicBezTo>
                      <a:pt x="2" y="24"/>
                      <a:pt x="3" y="25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7" name="Freeform 19"/>
              <p:cNvSpPr/>
              <p:nvPr/>
            </p:nvSpPr>
            <p:spPr bwMode="auto">
              <a:xfrm>
                <a:off x="1041400" y="625475"/>
                <a:ext cx="66675" cy="23813"/>
              </a:xfrm>
              <a:custGeom>
                <a:avLst/>
                <a:gdLst>
                  <a:gd name="T0" fmla="*/ 20 w 24"/>
                  <a:gd name="T1" fmla="*/ 0 h 8"/>
                  <a:gd name="T2" fmla="*/ 4 w 24"/>
                  <a:gd name="T3" fmla="*/ 0 h 8"/>
                  <a:gd name="T4" fmla="*/ 0 w 24"/>
                  <a:gd name="T5" fmla="*/ 4 h 8"/>
                  <a:gd name="T6" fmla="*/ 4 w 24"/>
                  <a:gd name="T7" fmla="*/ 8 h 8"/>
                  <a:gd name="T8" fmla="*/ 20 w 24"/>
                  <a:gd name="T9" fmla="*/ 8 h 8"/>
                  <a:gd name="T10" fmla="*/ 24 w 24"/>
                  <a:gd name="T11" fmla="*/ 4 h 8"/>
                  <a:gd name="T12" fmla="*/ 20 w 2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">
                    <a:moveTo>
                      <a:pt x="2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2" y="8"/>
                      <a:pt x="24" y="6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8" name="Freeform 20"/>
              <p:cNvSpPr/>
              <p:nvPr/>
            </p:nvSpPr>
            <p:spPr bwMode="auto">
              <a:xfrm>
                <a:off x="1041400" y="668338"/>
                <a:ext cx="69850" cy="58738"/>
              </a:xfrm>
              <a:custGeom>
                <a:avLst/>
                <a:gdLst>
                  <a:gd name="T0" fmla="*/ 7 w 25"/>
                  <a:gd name="T1" fmla="*/ 2 h 21"/>
                  <a:gd name="T2" fmla="*/ 1 w 25"/>
                  <a:gd name="T3" fmla="*/ 2 h 21"/>
                  <a:gd name="T4" fmla="*/ 2 w 25"/>
                  <a:gd name="T5" fmla="*/ 8 h 21"/>
                  <a:gd name="T6" fmla="*/ 18 w 25"/>
                  <a:gd name="T7" fmla="*/ 20 h 21"/>
                  <a:gd name="T8" fmla="*/ 20 w 25"/>
                  <a:gd name="T9" fmla="*/ 21 h 21"/>
                  <a:gd name="T10" fmla="*/ 23 w 25"/>
                  <a:gd name="T11" fmla="*/ 19 h 21"/>
                  <a:gd name="T12" fmla="*/ 23 w 25"/>
                  <a:gd name="T13" fmla="*/ 14 h 21"/>
                  <a:gd name="T14" fmla="*/ 7 w 25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1">
                    <a:moveTo>
                      <a:pt x="7" y="2"/>
                    </a:moveTo>
                    <a:cubicBezTo>
                      <a:pt x="5" y="0"/>
                      <a:pt x="2" y="1"/>
                      <a:pt x="1" y="2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1" y="21"/>
                      <a:pt x="23" y="20"/>
                      <a:pt x="23" y="19"/>
                    </a:cubicBezTo>
                    <a:cubicBezTo>
                      <a:pt x="25" y="17"/>
                      <a:pt x="24" y="15"/>
                      <a:pt x="23" y="14"/>
                    </a:cubicBezTo>
                    <a:lnTo>
                      <a:pt x="7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9" name="Freeform 21"/>
              <p:cNvSpPr/>
              <p:nvPr/>
            </p:nvSpPr>
            <p:spPr bwMode="auto">
              <a:xfrm>
                <a:off x="995363" y="536575"/>
                <a:ext cx="23813" cy="66675"/>
              </a:xfrm>
              <a:custGeom>
                <a:avLst/>
                <a:gdLst>
                  <a:gd name="T0" fmla="*/ 4 w 8"/>
                  <a:gd name="T1" fmla="*/ 24 h 24"/>
                  <a:gd name="T2" fmla="*/ 8 w 8"/>
                  <a:gd name="T3" fmla="*/ 20 h 24"/>
                  <a:gd name="T4" fmla="*/ 8 w 8"/>
                  <a:gd name="T5" fmla="*/ 4 h 24"/>
                  <a:gd name="T6" fmla="*/ 4 w 8"/>
                  <a:gd name="T7" fmla="*/ 0 h 24"/>
                  <a:gd name="T8" fmla="*/ 0 w 8"/>
                  <a:gd name="T9" fmla="*/ 4 h 24"/>
                  <a:gd name="T10" fmla="*/ 0 w 8"/>
                  <a:gd name="T11" fmla="*/ 20 h 24"/>
                  <a:gd name="T12" fmla="*/ 4 w 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">
                    <a:moveTo>
                      <a:pt x="4" y="24"/>
                    </a:moveTo>
                    <a:cubicBezTo>
                      <a:pt x="6" y="24"/>
                      <a:pt x="8" y="22"/>
                      <a:pt x="8" y="2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0" name="Freeform 22"/>
              <p:cNvSpPr/>
              <p:nvPr/>
            </p:nvSpPr>
            <p:spPr bwMode="auto">
              <a:xfrm>
                <a:off x="917575" y="533400"/>
                <a:ext cx="58738" cy="69850"/>
              </a:xfrm>
              <a:custGeom>
                <a:avLst/>
                <a:gdLst>
                  <a:gd name="T0" fmla="*/ 13 w 21"/>
                  <a:gd name="T1" fmla="*/ 23 h 25"/>
                  <a:gd name="T2" fmla="*/ 16 w 21"/>
                  <a:gd name="T3" fmla="*/ 25 h 25"/>
                  <a:gd name="T4" fmla="*/ 19 w 21"/>
                  <a:gd name="T5" fmla="*/ 24 h 25"/>
                  <a:gd name="T6" fmla="*/ 19 w 21"/>
                  <a:gd name="T7" fmla="*/ 18 h 25"/>
                  <a:gd name="T8" fmla="*/ 7 w 21"/>
                  <a:gd name="T9" fmla="*/ 2 h 25"/>
                  <a:gd name="T10" fmla="*/ 2 w 21"/>
                  <a:gd name="T11" fmla="*/ 2 h 25"/>
                  <a:gd name="T12" fmla="*/ 1 w 21"/>
                  <a:gd name="T13" fmla="*/ 7 h 25"/>
                  <a:gd name="T14" fmla="*/ 13 w 21"/>
                  <a:gd name="T15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5">
                    <a:moveTo>
                      <a:pt x="13" y="23"/>
                    </a:moveTo>
                    <a:cubicBezTo>
                      <a:pt x="14" y="24"/>
                      <a:pt x="15" y="25"/>
                      <a:pt x="16" y="25"/>
                    </a:cubicBezTo>
                    <a:cubicBezTo>
                      <a:pt x="17" y="25"/>
                      <a:pt x="18" y="25"/>
                      <a:pt x="19" y="24"/>
                    </a:cubicBezTo>
                    <a:cubicBezTo>
                      <a:pt x="20" y="23"/>
                      <a:pt x="21" y="20"/>
                      <a:pt x="19" y="1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0" y="3"/>
                      <a:pt x="0" y="5"/>
                      <a:pt x="1" y="7"/>
                    </a:cubicBezTo>
                    <a:lnTo>
                      <a:pt x="1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3" name="文本框 67"/>
            <p:cNvSpPr txBox="1"/>
            <p:nvPr/>
          </p:nvSpPr>
          <p:spPr>
            <a:xfrm rot="18900000">
              <a:off x="6618617" y="2243194"/>
              <a:ext cx="1074743" cy="62353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简约商务风图表系列</a:t>
              </a:r>
              <a:endParaRPr lang="en-US" altLang="zh-CN" sz="10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339003" y="1750824"/>
            <a:ext cx="3158773" cy="4132526"/>
            <a:chOff x="4754252" y="1313117"/>
            <a:chExt cx="2369080" cy="3099395"/>
          </a:xfrm>
        </p:grpSpPr>
        <p:grpSp>
          <p:nvGrpSpPr>
            <p:cNvPr id="85" name="组合 84"/>
            <p:cNvGrpSpPr/>
            <p:nvPr/>
          </p:nvGrpSpPr>
          <p:grpSpPr>
            <a:xfrm>
              <a:off x="4754252" y="1313117"/>
              <a:ext cx="2369080" cy="3099395"/>
              <a:chOff x="4754252" y="1313117"/>
              <a:chExt cx="2369080" cy="3099395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4754252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92" name="任意多边形 91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圆角矩形 92"/>
                <p:cNvSpPr/>
                <p:nvPr/>
              </p:nvSpPr>
              <p:spPr>
                <a:xfrm rot="18900000">
                  <a:off x="1412062" y="1872236"/>
                  <a:ext cx="2828349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F886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任意多边形 93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0" name="文本框 38"/>
              <p:cNvSpPr txBox="1"/>
              <p:nvPr/>
            </p:nvSpPr>
            <p:spPr>
              <a:xfrm rot="18900000">
                <a:off x="5971522" y="1313117"/>
                <a:ext cx="441467" cy="57708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D</a:t>
                </a:r>
                <a:endParaRPr lang="zh-CN" alt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文本框 66"/>
              <p:cNvSpPr txBox="1"/>
              <p:nvPr/>
            </p:nvSpPr>
            <p:spPr>
              <a:xfrm rot="18900000">
                <a:off x="5370624" y="2254127"/>
                <a:ext cx="1074743" cy="62353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65" dirty="0">
                    <a:solidFill>
                      <a:schemeClr val="bg1"/>
                    </a:solidFill>
                    <a:cs typeface="+mn-ea"/>
                    <a:sym typeface="+mn-lt"/>
                  </a:rPr>
                  <a:t>简约商务风图表系列</a:t>
                </a:r>
                <a:endParaRPr lang="en-US" altLang="zh-CN" sz="1065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65" dirty="0">
                    <a:solidFill>
                      <a:schemeClr val="bg1"/>
                    </a:solidFill>
                    <a:cs typeface="+mn-ea"/>
                    <a:sym typeface="+mn-lt"/>
                  </a:rPr>
                  <a:t>◆ 在此点击输入具体文本内容</a:t>
                </a:r>
                <a:endParaRPr lang="zh-CN" altLang="en-US" sz="1065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rot="18900000">
              <a:off x="5383836" y="2880384"/>
              <a:ext cx="190662" cy="242402"/>
              <a:chOff x="3290888" y="533400"/>
              <a:chExt cx="427038" cy="542925"/>
            </a:xfrm>
            <a:solidFill>
              <a:schemeClr val="bg1"/>
            </a:solidFill>
          </p:grpSpPr>
          <p:sp>
            <p:nvSpPr>
              <p:cNvPr id="87" name="Freeform 25"/>
              <p:cNvSpPr/>
              <p:nvPr/>
            </p:nvSpPr>
            <p:spPr bwMode="auto">
              <a:xfrm>
                <a:off x="3290888" y="533400"/>
                <a:ext cx="427038" cy="542925"/>
              </a:xfrm>
              <a:custGeom>
                <a:avLst/>
                <a:gdLst>
                  <a:gd name="T0" fmla="*/ 108 w 152"/>
                  <a:gd name="T1" fmla="*/ 161 h 193"/>
                  <a:gd name="T2" fmla="*/ 68 w 152"/>
                  <a:gd name="T3" fmla="*/ 161 h 193"/>
                  <a:gd name="T4" fmla="*/ 68 w 152"/>
                  <a:gd name="T5" fmla="*/ 145 h 193"/>
                  <a:gd name="T6" fmla="*/ 121 w 152"/>
                  <a:gd name="T7" fmla="*/ 122 h 193"/>
                  <a:gd name="T8" fmla="*/ 130 w 152"/>
                  <a:gd name="T9" fmla="*/ 19 h 193"/>
                  <a:gd name="T10" fmla="*/ 130 w 152"/>
                  <a:gd name="T11" fmla="*/ 18 h 193"/>
                  <a:gd name="T12" fmla="*/ 130 w 152"/>
                  <a:gd name="T13" fmla="*/ 18 h 193"/>
                  <a:gd name="T14" fmla="*/ 128 w 152"/>
                  <a:gd name="T15" fmla="*/ 14 h 193"/>
                  <a:gd name="T16" fmla="*/ 130 w 152"/>
                  <a:gd name="T17" fmla="*/ 10 h 193"/>
                  <a:gd name="T18" fmla="*/ 137 w 152"/>
                  <a:gd name="T19" fmla="*/ 10 h 193"/>
                  <a:gd name="T20" fmla="*/ 143 w 152"/>
                  <a:gd name="T21" fmla="*/ 10 h 193"/>
                  <a:gd name="T22" fmla="*/ 143 w 152"/>
                  <a:gd name="T23" fmla="*/ 5 h 193"/>
                  <a:gd name="T24" fmla="*/ 124 w 152"/>
                  <a:gd name="T25" fmla="*/ 5 h 193"/>
                  <a:gd name="T26" fmla="*/ 120 w 152"/>
                  <a:gd name="T27" fmla="*/ 14 h 193"/>
                  <a:gd name="T28" fmla="*/ 124 w 152"/>
                  <a:gd name="T29" fmla="*/ 23 h 193"/>
                  <a:gd name="T30" fmla="*/ 124 w 152"/>
                  <a:gd name="T31" fmla="*/ 23 h 193"/>
                  <a:gd name="T32" fmla="*/ 115 w 152"/>
                  <a:gd name="T33" fmla="*/ 116 h 193"/>
                  <a:gd name="T34" fmla="*/ 23 w 152"/>
                  <a:gd name="T35" fmla="*/ 124 h 193"/>
                  <a:gd name="T36" fmla="*/ 23 w 152"/>
                  <a:gd name="T37" fmla="*/ 124 h 193"/>
                  <a:gd name="T38" fmla="*/ 4 w 152"/>
                  <a:gd name="T39" fmla="*/ 125 h 193"/>
                  <a:gd name="T40" fmla="*/ 0 w 152"/>
                  <a:gd name="T41" fmla="*/ 134 h 193"/>
                  <a:gd name="T42" fmla="*/ 4 w 152"/>
                  <a:gd name="T43" fmla="*/ 144 h 193"/>
                  <a:gd name="T44" fmla="*/ 7 w 152"/>
                  <a:gd name="T45" fmla="*/ 145 h 193"/>
                  <a:gd name="T46" fmla="*/ 10 w 152"/>
                  <a:gd name="T47" fmla="*/ 144 h 193"/>
                  <a:gd name="T48" fmla="*/ 10 w 152"/>
                  <a:gd name="T49" fmla="*/ 138 h 193"/>
                  <a:gd name="T50" fmla="*/ 8 w 152"/>
                  <a:gd name="T51" fmla="*/ 134 h 193"/>
                  <a:gd name="T52" fmla="*/ 10 w 152"/>
                  <a:gd name="T53" fmla="*/ 130 h 193"/>
                  <a:gd name="T54" fmla="*/ 18 w 152"/>
                  <a:gd name="T55" fmla="*/ 130 h 193"/>
                  <a:gd name="T56" fmla="*/ 18 w 152"/>
                  <a:gd name="T57" fmla="*/ 131 h 193"/>
                  <a:gd name="T58" fmla="*/ 18 w 152"/>
                  <a:gd name="T59" fmla="*/ 131 h 193"/>
                  <a:gd name="T60" fmla="*/ 60 w 152"/>
                  <a:gd name="T61" fmla="*/ 145 h 193"/>
                  <a:gd name="T62" fmla="*/ 60 w 152"/>
                  <a:gd name="T63" fmla="*/ 161 h 193"/>
                  <a:gd name="T64" fmla="*/ 20 w 152"/>
                  <a:gd name="T65" fmla="*/ 161 h 193"/>
                  <a:gd name="T66" fmla="*/ 0 w 152"/>
                  <a:gd name="T67" fmla="*/ 181 h 193"/>
                  <a:gd name="T68" fmla="*/ 0 w 152"/>
                  <a:gd name="T69" fmla="*/ 189 h 193"/>
                  <a:gd name="T70" fmla="*/ 4 w 152"/>
                  <a:gd name="T71" fmla="*/ 193 h 193"/>
                  <a:gd name="T72" fmla="*/ 124 w 152"/>
                  <a:gd name="T73" fmla="*/ 193 h 193"/>
                  <a:gd name="T74" fmla="*/ 128 w 152"/>
                  <a:gd name="T75" fmla="*/ 189 h 193"/>
                  <a:gd name="T76" fmla="*/ 128 w 152"/>
                  <a:gd name="T77" fmla="*/ 181 h 193"/>
                  <a:gd name="T78" fmla="*/ 108 w 152"/>
                  <a:gd name="T79" fmla="*/ 16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2" h="193">
                    <a:moveTo>
                      <a:pt x="108" y="161"/>
                    </a:moveTo>
                    <a:cubicBezTo>
                      <a:pt x="68" y="161"/>
                      <a:pt x="68" y="161"/>
                      <a:pt x="68" y="161"/>
                    </a:cubicBezTo>
                    <a:cubicBezTo>
                      <a:pt x="68" y="145"/>
                      <a:pt x="68" y="145"/>
                      <a:pt x="68" y="145"/>
                    </a:cubicBezTo>
                    <a:cubicBezTo>
                      <a:pt x="88" y="144"/>
                      <a:pt x="107" y="136"/>
                      <a:pt x="121" y="122"/>
                    </a:cubicBezTo>
                    <a:cubicBezTo>
                      <a:pt x="148" y="94"/>
                      <a:pt x="152" y="50"/>
                      <a:pt x="130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7"/>
                      <a:pt x="128" y="16"/>
                      <a:pt x="128" y="14"/>
                    </a:cubicBezTo>
                    <a:cubicBezTo>
                      <a:pt x="128" y="13"/>
                      <a:pt x="129" y="11"/>
                      <a:pt x="130" y="10"/>
                    </a:cubicBezTo>
                    <a:cubicBezTo>
                      <a:pt x="132" y="8"/>
                      <a:pt x="135" y="8"/>
                      <a:pt x="137" y="10"/>
                    </a:cubicBezTo>
                    <a:cubicBezTo>
                      <a:pt x="139" y="12"/>
                      <a:pt x="141" y="12"/>
                      <a:pt x="143" y="10"/>
                    </a:cubicBezTo>
                    <a:cubicBezTo>
                      <a:pt x="144" y="9"/>
                      <a:pt x="144" y="6"/>
                      <a:pt x="143" y="5"/>
                    </a:cubicBezTo>
                    <a:cubicBezTo>
                      <a:pt x="138" y="0"/>
                      <a:pt x="129" y="0"/>
                      <a:pt x="124" y="5"/>
                    </a:cubicBezTo>
                    <a:cubicBezTo>
                      <a:pt x="121" y="7"/>
                      <a:pt x="120" y="11"/>
                      <a:pt x="120" y="14"/>
                    </a:cubicBezTo>
                    <a:cubicBezTo>
                      <a:pt x="120" y="18"/>
                      <a:pt x="121" y="21"/>
                      <a:pt x="124" y="23"/>
                    </a:cubicBezTo>
                    <a:cubicBezTo>
                      <a:pt x="124" y="23"/>
                      <a:pt x="124" y="23"/>
                      <a:pt x="124" y="23"/>
                    </a:cubicBezTo>
                    <a:cubicBezTo>
                      <a:pt x="143" y="52"/>
                      <a:pt x="140" y="92"/>
                      <a:pt x="115" y="116"/>
                    </a:cubicBezTo>
                    <a:cubicBezTo>
                      <a:pt x="91" y="140"/>
                      <a:pt x="51" y="144"/>
                      <a:pt x="23" y="124"/>
                    </a:cubicBezTo>
                    <a:cubicBezTo>
                      <a:pt x="23" y="124"/>
                      <a:pt x="23" y="124"/>
                      <a:pt x="23" y="124"/>
                    </a:cubicBezTo>
                    <a:cubicBezTo>
                      <a:pt x="17" y="120"/>
                      <a:pt x="9" y="120"/>
                      <a:pt x="4" y="125"/>
                    </a:cubicBezTo>
                    <a:cubicBezTo>
                      <a:pt x="2" y="127"/>
                      <a:pt x="0" y="131"/>
                      <a:pt x="0" y="134"/>
                    </a:cubicBezTo>
                    <a:cubicBezTo>
                      <a:pt x="0" y="138"/>
                      <a:pt x="2" y="141"/>
                      <a:pt x="4" y="144"/>
                    </a:cubicBezTo>
                    <a:cubicBezTo>
                      <a:pt x="5" y="144"/>
                      <a:pt x="6" y="145"/>
                      <a:pt x="7" y="145"/>
                    </a:cubicBezTo>
                    <a:cubicBezTo>
                      <a:pt x="8" y="145"/>
                      <a:pt x="9" y="144"/>
                      <a:pt x="10" y="144"/>
                    </a:cubicBezTo>
                    <a:cubicBezTo>
                      <a:pt x="11" y="142"/>
                      <a:pt x="11" y="140"/>
                      <a:pt x="10" y="138"/>
                    </a:cubicBezTo>
                    <a:cubicBezTo>
                      <a:pt x="9" y="137"/>
                      <a:pt x="8" y="136"/>
                      <a:pt x="8" y="134"/>
                    </a:cubicBezTo>
                    <a:cubicBezTo>
                      <a:pt x="8" y="133"/>
                      <a:pt x="9" y="131"/>
                      <a:pt x="10" y="130"/>
                    </a:cubicBezTo>
                    <a:cubicBezTo>
                      <a:pt x="12" y="128"/>
                      <a:pt x="15" y="128"/>
                      <a:pt x="18" y="130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1" y="140"/>
                      <a:pt x="45" y="144"/>
                      <a:pt x="60" y="145"/>
                    </a:cubicBezTo>
                    <a:cubicBezTo>
                      <a:pt x="60" y="161"/>
                      <a:pt x="60" y="161"/>
                      <a:pt x="60" y="161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9" y="161"/>
                      <a:pt x="0" y="170"/>
                      <a:pt x="0" y="181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1"/>
                      <a:pt x="2" y="193"/>
                      <a:pt x="4" y="193"/>
                    </a:cubicBezTo>
                    <a:cubicBezTo>
                      <a:pt x="124" y="193"/>
                      <a:pt x="124" y="193"/>
                      <a:pt x="124" y="193"/>
                    </a:cubicBezTo>
                    <a:cubicBezTo>
                      <a:pt x="127" y="193"/>
                      <a:pt x="128" y="191"/>
                      <a:pt x="128" y="189"/>
                    </a:cubicBezTo>
                    <a:cubicBezTo>
                      <a:pt x="128" y="181"/>
                      <a:pt x="128" y="181"/>
                      <a:pt x="128" y="181"/>
                    </a:cubicBezTo>
                    <a:cubicBezTo>
                      <a:pt x="128" y="170"/>
                      <a:pt x="119" y="161"/>
                      <a:pt x="108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26"/>
              <p:cNvSpPr>
                <a:spLocks noEditPoints="1"/>
              </p:cNvSpPr>
              <p:nvPr/>
            </p:nvSpPr>
            <p:spPr bwMode="auto">
              <a:xfrm>
                <a:off x="3290888" y="536575"/>
                <a:ext cx="358775" cy="357188"/>
              </a:xfrm>
              <a:custGeom>
                <a:avLst/>
                <a:gdLst>
                  <a:gd name="T0" fmla="*/ 64 w 128"/>
                  <a:gd name="T1" fmla="*/ 127 h 127"/>
                  <a:gd name="T2" fmla="*/ 128 w 128"/>
                  <a:gd name="T3" fmla="*/ 64 h 127"/>
                  <a:gd name="T4" fmla="*/ 64 w 128"/>
                  <a:gd name="T5" fmla="*/ 0 h 127"/>
                  <a:gd name="T6" fmla="*/ 0 w 128"/>
                  <a:gd name="T7" fmla="*/ 64 h 127"/>
                  <a:gd name="T8" fmla="*/ 64 w 128"/>
                  <a:gd name="T9" fmla="*/ 127 h 127"/>
                  <a:gd name="T10" fmla="*/ 64 w 128"/>
                  <a:gd name="T11" fmla="*/ 24 h 127"/>
                  <a:gd name="T12" fmla="*/ 68 w 128"/>
                  <a:gd name="T13" fmla="*/ 28 h 127"/>
                  <a:gd name="T14" fmla="*/ 64 w 128"/>
                  <a:gd name="T15" fmla="*/ 32 h 127"/>
                  <a:gd name="T16" fmla="*/ 28 w 128"/>
                  <a:gd name="T17" fmla="*/ 68 h 127"/>
                  <a:gd name="T18" fmla="*/ 24 w 128"/>
                  <a:gd name="T19" fmla="*/ 72 h 127"/>
                  <a:gd name="T20" fmla="*/ 20 w 128"/>
                  <a:gd name="T21" fmla="*/ 68 h 127"/>
                  <a:gd name="T22" fmla="*/ 64 w 128"/>
                  <a:gd name="T23" fmla="*/ 24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7">
                    <a:moveTo>
                      <a:pt x="64" y="127"/>
                    </a:moveTo>
                    <a:cubicBezTo>
                      <a:pt x="99" y="127"/>
                      <a:pt x="128" y="99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99"/>
                      <a:pt x="29" y="127"/>
                      <a:pt x="64" y="127"/>
                    </a:cubicBezTo>
                    <a:close/>
                    <a:moveTo>
                      <a:pt x="64" y="24"/>
                    </a:moveTo>
                    <a:cubicBezTo>
                      <a:pt x="66" y="24"/>
                      <a:pt x="68" y="26"/>
                      <a:pt x="68" y="28"/>
                    </a:cubicBezTo>
                    <a:cubicBezTo>
                      <a:pt x="68" y="30"/>
                      <a:pt x="66" y="32"/>
                      <a:pt x="64" y="32"/>
                    </a:cubicBezTo>
                    <a:cubicBezTo>
                      <a:pt x="44" y="32"/>
                      <a:pt x="28" y="48"/>
                      <a:pt x="28" y="68"/>
                    </a:cubicBezTo>
                    <a:cubicBezTo>
                      <a:pt x="28" y="70"/>
                      <a:pt x="27" y="72"/>
                      <a:pt x="24" y="72"/>
                    </a:cubicBezTo>
                    <a:cubicBezTo>
                      <a:pt x="22" y="72"/>
                      <a:pt x="20" y="70"/>
                      <a:pt x="20" y="68"/>
                    </a:cubicBezTo>
                    <a:cubicBezTo>
                      <a:pt x="20" y="44"/>
                      <a:pt x="40" y="24"/>
                      <a:pt x="64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5" name="组合 94"/>
          <p:cNvGrpSpPr/>
          <p:nvPr/>
        </p:nvGrpSpPr>
        <p:grpSpPr>
          <a:xfrm>
            <a:off x="4722855" y="1750824"/>
            <a:ext cx="3158773" cy="4132525"/>
            <a:chOff x="3542141" y="1313118"/>
            <a:chExt cx="2369080" cy="3099394"/>
          </a:xfrm>
        </p:grpSpPr>
        <p:grpSp>
          <p:nvGrpSpPr>
            <p:cNvPr id="96" name="组合 95"/>
            <p:cNvGrpSpPr/>
            <p:nvPr/>
          </p:nvGrpSpPr>
          <p:grpSpPr>
            <a:xfrm>
              <a:off x="3542141" y="1322521"/>
              <a:ext cx="2369080" cy="3089991"/>
              <a:chOff x="1313863" y="1205784"/>
              <a:chExt cx="3158773" cy="4119987"/>
            </a:xfrm>
          </p:grpSpPr>
          <p:sp>
            <p:nvSpPr>
              <p:cNvPr id="103" name="任意多边形 102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 rot="18900000">
                <a:off x="1447011" y="1857759"/>
                <a:ext cx="2787404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31859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97" name="文本框 37"/>
            <p:cNvSpPr txBox="1"/>
            <p:nvPr/>
          </p:nvSpPr>
          <p:spPr>
            <a:xfrm rot="18900000">
              <a:off x="4781618" y="1313118"/>
              <a:ext cx="401793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 rot="18900000">
              <a:off x="4099391" y="2853127"/>
              <a:ext cx="265444" cy="265443"/>
              <a:chOff x="5821363" y="5846763"/>
              <a:chExt cx="541338" cy="541337"/>
            </a:xfrm>
            <a:solidFill>
              <a:schemeClr val="bg1"/>
            </a:solidFill>
          </p:grpSpPr>
          <p:sp>
            <p:nvSpPr>
              <p:cNvPr id="100" name="Freeform 61"/>
              <p:cNvSpPr>
                <a:spLocks noEditPoints="1"/>
              </p:cNvSpPr>
              <p:nvPr/>
            </p:nvSpPr>
            <p:spPr bwMode="auto">
              <a:xfrm>
                <a:off x="5867401" y="5846763"/>
                <a:ext cx="449263" cy="358775"/>
              </a:xfrm>
              <a:custGeom>
                <a:avLst/>
                <a:gdLst>
                  <a:gd name="T0" fmla="*/ 66 w 160"/>
                  <a:gd name="T1" fmla="*/ 101 h 127"/>
                  <a:gd name="T2" fmla="*/ 80 w 160"/>
                  <a:gd name="T3" fmla="*/ 96 h 127"/>
                  <a:gd name="T4" fmla="*/ 94 w 160"/>
                  <a:gd name="T5" fmla="*/ 102 h 127"/>
                  <a:gd name="T6" fmla="*/ 123 w 160"/>
                  <a:gd name="T7" fmla="*/ 127 h 127"/>
                  <a:gd name="T8" fmla="*/ 160 w 160"/>
                  <a:gd name="T9" fmla="*/ 79 h 127"/>
                  <a:gd name="T10" fmla="*/ 160 w 160"/>
                  <a:gd name="T11" fmla="*/ 4 h 127"/>
                  <a:gd name="T12" fmla="*/ 156 w 160"/>
                  <a:gd name="T13" fmla="*/ 0 h 127"/>
                  <a:gd name="T14" fmla="*/ 4 w 160"/>
                  <a:gd name="T15" fmla="*/ 0 h 127"/>
                  <a:gd name="T16" fmla="*/ 0 w 160"/>
                  <a:gd name="T17" fmla="*/ 4 h 127"/>
                  <a:gd name="T18" fmla="*/ 0 w 160"/>
                  <a:gd name="T19" fmla="*/ 79 h 127"/>
                  <a:gd name="T20" fmla="*/ 38 w 160"/>
                  <a:gd name="T21" fmla="*/ 127 h 127"/>
                  <a:gd name="T22" fmla="*/ 66 w 160"/>
                  <a:gd name="T23" fmla="*/ 101 h 127"/>
                  <a:gd name="T24" fmla="*/ 32 w 160"/>
                  <a:gd name="T25" fmla="*/ 20 h 127"/>
                  <a:gd name="T26" fmla="*/ 36 w 160"/>
                  <a:gd name="T27" fmla="*/ 16 h 127"/>
                  <a:gd name="T28" fmla="*/ 60 w 160"/>
                  <a:gd name="T29" fmla="*/ 16 h 127"/>
                  <a:gd name="T30" fmla="*/ 64 w 160"/>
                  <a:gd name="T31" fmla="*/ 20 h 127"/>
                  <a:gd name="T32" fmla="*/ 64 w 160"/>
                  <a:gd name="T33" fmla="*/ 44 h 127"/>
                  <a:gd name="T34" fmla="*/ 60 w 160"/>
                  <a:gd name="T35" fmla="*/ 48 h 127"/>
                  <a:gd name="T36" fmla="*/ 36 w 160"/>
                  <a:gd name="T37" fmla="*/ 48 h 127"/>
                  <a:gd name="T38" fmla="*/ 32 w 160"/>
                  <a:gd name="T39" fmla="*/ 44 h 127"/>
                  <a:gd name="T40" fmla="*/ 32 w 160"/>
                  <a:gd name="T41" fmla="*/ 20 h 127"/>
                  <a:gd name="T42" fmla="*/ 36 w 160"/>
                  <a:gd name="T43" fmla="*/ 56 h 127"/>
                  <a:gd name="T44" fmla="*/ 124 w 160"/>
                  <a:gd name="T45" fmla="*/ 56 h 127"/>
                  <a:gd name="T46" fmla="*/ 128 w 160"/>
                  <a:gd name="T47" fmla="*/ 60 h 127"/>
                  <a:gd name="T48" fmla="*/ 124 w 160"/>
                  <a:gd name="T49" fmla="*/ 64 h 127"/>
                  <a:gd name="T50" fmla="*/ 36 w 160"/>
                  <a:gd name="T51" fmla="*/ 64 h 127"/>
                  <a:gd name="T52" fmla="*/ 32 w 160"/>
                  <a:gd name="T53" fmla="*/ 60 h 127"/>
                  <a:gd name="T54" fmla="*/ 36 w 160"/>
                  <a:gd name="T55" fmla="*/ 56 h 127"/>
                  <a:gd name="T56" fmla="*/ 32 w 160"/>
                  <a:gd name="T57" fmla="*/ 76 h 127"/>
                  <a:gd name="T58" fmla="*/ 36 w 160"/>
                  <a:gd name="T59" fmla="*/ 72 h 127"/>
                  <a:gd name="T60" fmla="*/ 124 w 160"/>
                  <a:gd name="T61" fmla="*/ 72 h 127"/>
                  <a:gd name="T62" fmla="*/ 128 w 160"/>
                  <a:gd name="T63" fmla="*/ 76 h 127"/>
                  <a:gd name="T64" fmla="*/ 124 w 160"/>
                  <a:gd name="T65" fmla="*/ 80 h 127"/>
                  <a:gd name="T66" fmla="*/ 36 w 160"/>
                  <a:gd name="T67" fmla="*/ 80 h 127"/>
                  <a:gd name="T68" fmla="*/ 32 w 160"/>
                  <a:gd name="T69" fmla="*/ 7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0" h="127">
                    <a:moveTo>
                      <a:pt x="66" y="101"/>
                    </a:moveTo>
                    <a:cubicBezTo>
                      <a:pt x="70" y="98"/>
                      <a:pt x="75" y="96"/>
                      <a:pt x="80" y="96"/>
                    </a:cubicBezTo>
                    <a:cubicBezTo>
                      <a:pt x="86" y="96"/>
                      <a:pt x="91" y="98"/>
                      <a:pt x="94" y="102"/>
                    </a:cubicBezTo>
                    <a:cubicBezTo>
                      <a:pt x="123" y="127"/>
                      <a:pt x="123" y="127"/>
                      <a:pt x="123" y="127"/>
                    </a:cubicBezTo>
                    <a:cubicBezTo>
                      <a:pt x="160" y="79"/>
                      <a:pt x="160" y="79"/>
                      <a:pt x="160" y="79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58" y="0"/>
                      <a:pt x="15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8" y="127"/>
                      <a:pt x="38" y="127"/>
                      <a:pt x="38" y="127"/>
                    </a:cubicBezTo>
                    <a:lnTo>
                      <a:pt x="66" y="101"/>
                    </a:lnTo>
                    <a:close/>
                    <a:moveTo>
                      <a:pt x="32" y="20"/>
                    </a:moveTo>
                    <a:cubicBezTo>
                      <a:pt x="32" y="18"/>
                      <a:pt x="34" y="16"/>
                      <a:pt x="36" y="1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6"/>
                      <a:pt x="64" y="18"/>
                      <a:pt x="64" y="20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6"/>
                      <a:pt x="62" y="48"/>
                      <a:pt x="60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8"/>
                      <a:pt x="32" y="46"/>
                      <a:pt x="32" y="44"/>
                    </a:cubicBezTo>
                    <a:lnTo>
                      <a:pt x="32" y="20"/>
                    </a:lnTo>
                    <a:close/>
                    <a:moveTo>
                      <a:pt x="36" y="56"/>
                    </a:moveTo>
                    <a:cubicBezTo>
                      <a:pt x="124" y="56"/>
                      <a:pt x="124" y="56"/>
                      <a:pt x="124" y="56"/>
                    </a:cubicBezTo>
                    <a:cubicBezTo>
                      <a:pt x="126" y="56"/>
                      <a:pt x="128" y="58"/>
                      <a:pt x="128" y="60"/>
                    </a:cubicBezTo>
                    <a:cubicBezTo>
                      <a:pt x="128" y="62"/>
                      <a:pt x="126" y="64"/>
                      <a:pt x="124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4" y="64"/>
                      <a:pt x="32" y="62"/>
                      <a:pt x="32" y="60"/>
                    </a:cubicBezTo>
                    <a:cubicBezTo>
                      <a:pt x="32" y="58"/>
                      <a:pt x="34" y="56"/>
                      <a:pt x="36" y="56"/>
                    </a:cubicBezTo>
                    <a:close/>
                    <a:moveTo>
                      <a:pt x="32" y="76"/>
                    </a:moveTo>
                    <a:cubicBezTo>
                      <a:pt x="32" y="74"/>
                      <a:pt x="34" y="72"/>
                      <a:pt x="36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26" y="72"/>
                      <a:pt x="128" y="74"/>
                      <a:pt x="128" y="76"/>
                    </a:cubicBezTo>
                    <a:cubicBezTo>
                      <a:pt x="128" y="78"/>
                      <a:pt x="126" y="80"/>
                      <a:pt x="124" y="80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4" y="80"/>
                      <a:pt x="32" y="78"/>
                      <a:pt x="32" y="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1" name="Rectangle 62"/>
              <p:cNvSpPr>
                <a:spLocks noChangeArrowheads="1"/>
              </p:cNvSpPr>
              <p:nvPr/>
            </p:nvSpPr>
            <p:spPr bwMode="auto">
              <a:xfrm>
                <a:off x="5978526" y="5915025"/>
                <a:ext cx="46038" cy="444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Freeform 63"/>
              <p:cNvSpPr/>
              <p:nvPr/>
            </p:nvSpPr>
            <p:spPr bwMode="auto">
              <a:xfrm>
                <a:off x="5821363" y="5981700"/>
                <a:ext cx="541338" cy="406400"/>
              </a:xfrm>
              <a:custGeom>
                <a:avLst/>
                <a:gdLst>
                  <a:gd name="T0" fmla="*/ 188 w 192"/>
                  <a:gd name="T1" fmla="*/ 0 h 144"/>
                  <a:gd name="T2" fmla="*/ 184 w 192"/>
                  <a:gd name="T3" fmla="*/ 0 h 144"/>
                  <a:gd name="T4" fmla="*/ 184 w 192"/>
                  <a:gd name="T5" fmla="*/ 34 h 144"/>
                  <a:gd name="T6" fmla="*/ 145 w 192"/>
                  <a:gd name="T7" fmla="*/ 85 h 144"/>
                  <a:gd name="T8" fmla="*/ 167 w 192"/>
                  <a:gd name="T9" fmla="*/ 105 h 144"/>
                  <a:gd name="T10" fmla="*/ 167 w 192"/>
                  <a:gd name="T11" fmla="*/ 111 h 144"/>
                  <a:gd name="T12" fmla="*/ 161 w 192"/>
                  <a:gd name="T13" fmla="*/ 111 h 144"/>
                  <a:gd name="T14" fmla="*/ 105 w 192"/>
                  <a:gd name="T15" fmla="*/ 60 h 144"/>
                  <a:gd name="T16" fmla="*/ 88 w 192"/>
                  <a:gd name="T17" fmla="*/ 59 h 144"/>
                  <a:gd name="T18" fmla="*/ 31 w 192"/>
                  <a:gd name="T19" fmla="*/ 111 h 144"/>
                  <a:gd name="T20" fmla="*/ 28 w 192"/>
                  <a:gd name="T21" fmla="*/ 112 h 144"/>
                  <a:gd name="T22" fmla="*/ 25 w 192"/>
                  <a:gd name="T23" fmla="*/ 111 h 144"/>
                  <a:gd name="T24" fmla="*/ 25 w 192"/>
                  <a:gd name="T25" fmla="*/ 105 h 144"/>
                  <a:gd name="T26" fmla="*/ 48 w 192"/>
                  <a:gd name="T27" fmla="*/ 85 h 144"/>
                  <a:gd name="T28" fmla="*/ 8 w 192"/>
                  <a:gd name="T29" fmla="*/ 34 h 144"/>
                  <a:gd name="T30" fmla="*/ 8 w 192"/>
                  <a:gd name="T31" fmla="*/ 0 h 144"/>
                  <a:gd name="T32" fmla="*/ 4 w 192"/>
                  <a:gd name="T33" fmla="*/ 0 h 144"/>
                  <a:gd name="T34" fmla="*/ 0 w 192"/>
                  <a:gd name="T35" fmla="*/ 4 h 144"/>
                  <a:gd name="T36" fmla="*/ 0 w 192"/>
                  <a:gd name="T37" fmla="*/ 24 h 144"/>
                  <a:gd name="T38" fmla="*/ 0 w 192"/>
                  <a:gd name="T39" fmla="*/ 124 h 144"/>
                  <a:gd name="T40" fmla="*/ 20 w 192"/>
                  <a:gd name="T41" fmla="*/ 144 h 144"/>
                  <a:gd name="T42" fmla="*/ 172 w 192"/>
                  <a:gd name="T43" fmla="*/ 144 h 144"/>
                  <a:gd name="T44" fmla="*/ 192 w 192"/>
                  <a:gd name="T45" fmla="*/ 124 h 144"/>
                  <a:gd name="T46" fmla="*/ 192 w 192"/>
                  <a:gd name="T47" fmla="*/ 24 h 144"/>
                  <a:gd name="T48" fmla="*/ 192 w 192"/>
                  <a:gd name="T49" fmla="*/ 4 h 144"/>
                  <a:gd name="T50" fmla="*/ 188 w 192"/>
                  <a:gd name="T5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2" h="144">
                    <a:moveTo>
                      <a:pt x="188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45" y="85"/>
                      <a:pt x="145" y="85"/>
                      <a:pt x="145" y="85"/>
                    </a:cubicBezTo>
                    <a:cubicBezTo>
                      <a:pt x="167" y="105"/>
                      <a:pt x="167" y="105"/>
                      <a:pt x="167" y="105"/>
                    </a:cubicBezTo>
                    <a:cubicBezTo>
                      <a:pt x="168" y="106"/>
                      <a:pt x="169" y="109"/>
                      <a:pt x="167" y="111"/>
                    </a:cubicBezTo>
                    <a:cubicBezTo>
                      <a:pt x="166" y="112"/>
                      <a:pt x="163" y="112"/>
                      <a:pt x="161" y="111"/>
                    </a:cubicBezTo>
                    <a:cubicBezTo>
                      <a:pt x="105" y="60"/>
                      <a:pt x="105" y="60"/>
                      <a:pt x="105" y="60"/>
                    </a:cubicBezTo>
                    <a:cubicBezTo>
                      <a:pt x="100" y="55"/>
                      <a:pt x="92" y="55"/>
                      <a:pt x="88" y="59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0" y="112"/>
                      <a:pt x="29" y="112"/>
                      <a:pt x="28" y="112"/>
                    </a:cubicBezTo>
                    <a:cubicBezTo>
                      <a:pt x="27" y="112"/>
                      <a:pt x="26" y="111"/>
                      <a:pt x="25" y="111"/>
                    </a:cubicBezTo>
                    <a:cubicBezTo>
                      <a:pt x="24" y="109"/>
                      <a:pt x="24" y="106"/>
                      <a:pt x="25" y="105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35"/>
                      <a:pt x="9" y="144"/>
                      <a:pt x="20" y="144"/>
                    </a:cubicBezTo>
                    <a:cubicBezTo>
                      <a:pt x="172" y="144"/>
                      <a:pt x="172" y="144"/>
                      <a:pt x="172" y="144"/>
                    </a:cubicBezTo>
                    <a:cubicBezTo>
                      <a:pt x="183" y="144"/>
                      <a:pt x="192" y="135"/>
                      <a:pt x="192" y="1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99" name="文本框 65"/>
            <p:cNvSpPr txBox="1"/>
            <p:nvPr/>
          </p:nvSpPr>
          <p:spPr>
            <a:xfrm rot="18900000">
              <a:off x="4170282" y="2232536"/>
              <a:ext cx="1074743" cy="62353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简约商务风图表系列</a:t>
              </a:r>
              <a:endParaRPr lang="en-US" altLang="zh-CN" sz="10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106707" y="1750826"/>
            <a:ext cx="3158773" cy="4132524"/>
            <a:chOff x="2330030" y="1313119"/>
            <a:chExt cx="2369080" cy="3099393"/>
          </a:xfrm>
        </p:grpSpPr>
        <p:grpSp>
          <p:nvGrpSpPr>
            <p:cNvPr id="107" name="组合 106"/>
            <p:cNvGrpSpPr/>
            <p:nvPr/>
          </p:nvGrpSpPr>
          <p:grpSpPr>
            <a:xfrm>
              <a:off x="2330030" y="1322521"/>
              <a:ext cx="2369080" cy="3089991"/>
              <a:chOff x="1313863" y="1205784"/>
              <a:chExt cx="3158773" cy="4119987"/>
            </a:xfrm>
          </p:grpSpPr>
          <p:sp>
            <p:nvSpPr>
              <p:cNvPr id="114" name="任意多边形 113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 rot="18900000">
                <a:off x="1403031" y="1875976"/>
                <a:ext cx="2838930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FF521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8" name="文本框 36"/>
            <p:cNvSpPr txBox="1"/>
            <p:nvPr/>
          </p:nvSpPr>
          <p:spPr>
            <a:xfrm rot="18900000">
              <a:off x="3575486" y="1313119"/>
              <a:ext cx="394580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 rot="18900000">
              <a:off x="2872599" y="2814967"/>
              <a:ext cx="316809" cy="290719"/>
              <a:chOff x="3222625" y="3211513"/>
              <a:chExt cx="539750" cy="495300"/>
            </a:xfrm>
            <a:solidFill>
              <a:schemeClr val="bg1"/>
            </a:solidFill>
          </p:grpSpPr>
          <p:sp>
            <p:nvSpPr>
              <p:cNvPr id="111" name="Freeform 42"/>
              <p:cNvSpPr>
                <a:spLocks noEditPoints="1"/>
              </p:cNvSpPr>
              <p:nvPr/>
            </p:nvSpPr>
            <p:spPr bwMode="auto">
              <a:xfrm>
                <a:off x="3222625" y="3211513"/>
                <a:ext cx="539750" cy="495300"/>
              </a:xfrm>
              <a:custGeom>
                <a:avLst/>
                <a:gdLst>
                  <a:gd name="T0" fmla="*/ 188 w 192"/>
                  <a:gd name="T1" fmla="*/ 0 h 176"/>
                  <a:gd name="T2" fmla="*/ 4 w 192"/>
                  <a:gd name="T3" fmla="*/ 0 h 176"/>
                  <a:gd name="T4" fmla="*/ 0 w 192"/>
                  <a:gd name="T5" fmla="*/ 4 h 176"/>
                  <a:gd name="T6" fmla="*/ 0 w 192"/>
                  <a:gd name="T7" fmla="*/ 172 h 176"/>
                  <a:gd name="T8" fmla="*/ 4 w 192"/>
                  <a:gd name="T9" fmla="*/ 176 h 176"/>
                  <a:gd name="T10" fmla="*/ 188 w 192"/>
                  <a:gd name="T11" fmla="*/ 176 h 176"/>
                  <a:gd name="T12" fmla="*/ 192 w 192"/>
                  <a:gd name="T13" fmla="*/ 172 h 176"/>
                  <a:gd name="T14" fmla="*/ 192 w 192"/>
                  <a:gd name="T15" fmla="*/ 4 h 176"/>
                  <a:gd name="T16" fmla="*/ 188 w 192"/>
                  <a:gd name="T17" fmla="*/ 0 h 176"/>
                  <a:gd name="T18" fmla="*/ 176 w 192"/>
                  <a:gd name="T19" fmla="*/ 132 h 176"/>
                  <a:gd name="T20" fmla="*/ 172 w 192"/>
                  <a:gd name="T21" fmla="*/ 136 h 176"/>
                  <a:gd name="T22" fmla="*/ 20 w 192"/>
                  <a:gd name="T23" fmla="*/ 136 h 176"/>
                  <a:gd name="T24" fmla="*/ 16 w 192"/>
                  <a:gd name="T25" fmla="*/ 132 h 176"/>
                  <a:gd name="T26" fmla="*/ 16 w 192"/>
                  <a:gd name="T27" fmla="*/ 20 h 176"/>
                  <a:gd name="T28" fmla="*/ 20 w 192"/>
                  <a:gd name="T29" fmla="*/ 16 h 176"/>
                  <a:gd name="T30" fmla="*/ 172 w 192"/>
                  <a:gd name="T31" fmla="*/ 16 h 176"/>
                  <a:gd name="T32" fmla="*/ 176 w 192"/>
                  <a:gd name="T33" fmla="*/ 20 h 176"/>
                  <a:gd name="T34" fmla="*/ 176 w 192"/>
                  <a:gd name="T35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76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88" y="176"/>
                      <a:pt x="188" y="176"/>
                      <a:pt x="188" y="176"/>
                    </a:cubicBezTo>
                    <a:cubicBezTo>
                      <a:pt x="190" y="176"/>
                      <a:pt x="192" y="174"/>
                      <a:pt x="192" y="172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  <a:moveTo>
                      <a:pt x="176" y="132"/>
                    </a:moveTo>
                    <a:cubicBezTo>
                      <a:pt x="176" y="134"/>
                      <a:pt x="174" y="136"/>
                      <a:pt x="172" y="136"/>
                    </a:cubicBezTo>
                    <a:cubicBezTo>
                      <a:pt x="20" y="136"/>
                      <a:pt x="20" y="136"/>
                      <a:pt x="20" y="136"/>
                    </a:cubicBezTo>
                    <a:cubicBezTo>
                      <a:pt x="18" y="136"/>
                      <a:pt x="16" y="134"/>
                      <a:pt x="16" y="13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8"/>
                      <a:pt x="18" y="16"/>
                      <a:pt x="20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4" y="16"/>
                      <a:pt x="176" y="18"/>
                      <a:pt x="176" y="20"/>
                    </a:cubicBezTo>
                    <a:lnTo>
                      <a:pt x="176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2" name="Oval 43"/>
              <p:cNvSpPr>
                <a:spLocks noChangeArrowheads="1"/>
              </p:cNvSpPr>
              <p:nvPr/>
            </p:nvSpPr>
            <p:spPr bwMode="auto">
              <a:xfrm>
                <a:off x="3379788" y="3302000"/>
                <a:ext cx="90488" cy="90488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44"/>
              <p:cNvSpPr>
                <a:spLocks noEditPoints="1"/>
              </p:cNvSpPr>
              <p:nvPr/>
            </p:nvSpPr>
            <p:spPr bwMode="auto">
              <a:xfrm>
                <a:off x="3290888" y="3363913"/>
                <a:ext cx="404813" cy="207963"/>
              </a:xfrm>
              <a:custGeom>
                <a:avLst/>
                <a:gdLst>
                  <a:gd name="T0" fmla="*/ 77 w 144"/>
                  <a:gd name="T1" fmla="*/ 7 h 74"/>
                  <a:gd name="T2" fmla="*/ 77 w 144"/>
                  <a:gd name="T3" fmla="*/ 8 h 74"/>
                  <a:gd name="T4" fmla="*/ 49 w 144"/>
                  <a:gd name="T5" fmla="*/ 36 h 74"/>
                  <a:gd name="T6" fmla="*/ 43 w 144"/>
                  <a:gd name="T7" fmla="*/ 31 h 74"/>
                  <a:gd name="T8" fmla="*/ 13 w 144"/>
                  <a:gd name="T9" fmla="*/ 32 h 74"/>
                  <a:gd name="T10" fmla="*/ 0 w 144"/>
                  <a:gd name="T11" fmla="*/ 45 h 74"/>
                  <a:gd name="T12" fmla="*/ 0 w 144"/>
                  <a:gd name="T13" fmla="*/ 56 h 74"/>
                  <a:gd name="T14" fmla="*/ 0 w 144"/>
                  <a:gd name="T15" fmla="*/ 74 h 74"/>
                  <a:gd name="T16" fmla="*/ 144 w 144"/>
                  <a:gd name="T17" fmla="*/ 74 h 74"/>
                  <a:gd name="T18" fmla="*/ 144 w 144"/>
                  <a:gd name="T19" fmla="*/ 50 h 74"/>
                  <a:gd name="T20" fmla="*/ 144 w 144"/>
                  <a:gd name="T21" fmla="*/ 40 h 74"/>
                  <a:gd name="T22" fmla="*/ 107 w 144"/>
                  <a:gd name="T23" fmla="*/ 7 h 74"/>
                  <a:gd name="T24" fmla="*/ 77 w 144"/>
                  <a:gd name="T25" fmla="*/ 7 h 74"/>
                  <a:gd name="T26" fmla="*/ 104 w 144"/>
                  <a:gd name="T27" fmla="*/ 33 h 74"/>
                  <a:gd name="T28" fmla="*/ 94 w 144"/>
                  <a:gd name="T29" fmla="*/ 27 h 74"/>
                  <a:gd name="T30" fmla="*/ 90 w 144"/>
                  <a:gd name="T31" fmla="*/ 27 h 74"/>
                  <a:gd name="T32" fmla="*/ 80 w 144"/>
                  <a:gd name="T33" fmla="*/ 33 h 74"/>
                  <a:gd name="T34" fmla="*/ 70 w 144"/>
                  <a:gd name="T35" fmla="*/ 27 h 74"/>
                  <a:gd name="T36" fmla="*/ 70 w 144"/>
                  <a:gd name="T37" fmla="*/ 26 h 74"/>
                  <a:gd name="T38" fmla="*/ 83 w 144"/>
                  <a:gd name="T39" fmla="*/ 13 h 74"/>
                  <a:gd name="T40" fmla="*/ 102 w 144"/>
                  <a:gd name="T41" fmla="*/ 13 h 74"/>
                  <a:gd name="T42" fmla="*/ 118 w 144"/>
                  <a:gd name="T43" fmla="*/ 27 h 74"/>
                  <a:gd name="T44" fmla="*/ 104 w 144"/>
                  <a:gd name="T45" fmla="*/ 3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4" h="74">
                    <a:moveTo>
                      <a:pt x="77" y="7"/>
                    </a:moveTo>
                    <a:cubicBezTo>
                      <a:pt x="77" y="7"/>
                      <a:pt x="77" y="7"/>
                      <a:pt x="77" y="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5" y="24"/>
                      <a:pt x="22" y="24"/>
                      <a:pt x="13" y="3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44" y="74"/>
                      <a:pt x="144" y="74"/>
                      <a:pt x="144" y="74"/>
                    </a:cubicBezTo>
                    <a:cubicBezTo>
                      <a:pt x="144" y="50"/>
                      <a:pt x="144" y="50"/>
                      <a:pt x="144" y="5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99" y="0"/>
                      <a:pt x="85" y="0"/>
                      <a:pt x="77" y="7"/>
                    </a:cubicBezTo>
                    <a:close/>
                    <a:moveTo>
                      <a:pt x="104" y="33"/>
                    </a:move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1" y="26"/>
                      <a:pt x="90" y="27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8" y="9"/>
                      <a:pt x="97" y="9"/>
                      <a:pt x="102" y="13"/>
                    </a:cubicBezTo>
                    <a:cubicBezTo>
                      <a:pt x="118" y="27"/>
                      <a:pt x="118" y="27"/>
                      <a:pt x="118" y="27"/>
                    </a:cubicBezTo>
                    <a:lnTo>
                      <a:pt x="104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10" name="文本框 64"/>
            <p:cNvSpPr txBox="1"/>
            <p:nvPr/>
          </p:nvSpPr>
          <p:spPr>
            <a:xfrm rot="18900000">
              <a:off x="3008672" y="2156390"/>
              <a:ext cx="1074743" cy="62353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简约商务风图表系列</a:t>
              </a:r>
              <a:endParaRPr lang="en-US" altLang="zh-CN" sz="106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10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490559" y="1750827"/>
            <a:ext cx="3158773" cy="4132522"/>
            <a:chOff x="1117919" y="1313120"/>
            <a:chExt cx="2369080" cy="3099392"/>
          </a:xfrm>
        </p:grpSpPr>
        <p:grpSp>
          <p:nvGrpSpPr>
            <p:cNvPr id="118" name="组合 117"/>
            <p:cNvGrpSpPr/>
            <p:nvPr/>
          </p:nvGrpSpPr>
          <p:grpSpPr>
            <a:xfrm>
              <a:off x="1117919" y="1322521"/>
              <a:ext cx="2369080" cy="3089991"/>
              <a:chOff x="1313863" y="1205784"/>
              <a:chExt cx="3158773" cy="4119987"/>
            </a:xfrm>
          </p:grpSpPr>
          <p:sp>
            <p:nvSpPr>
              <p:cNvPr id="125" name="任意多边形 124"/>
              <p:cNvSpPr/>
              <p:nvPr/>
            </p:nvSpPr>
            <p:spPr>
              <a:xfrm>
                <a:off x="1313863" y="1781540"/>
                <a:ext cx="3158773" cy="3544231"/>
              </a:xfrm>
              <a:custGeom>
                <a:avLst/>
                <a:gdLst>
                  <a:gd name="connsiteX0" fmla="*/ 1465943 w 2075543"/>
                  <a:gd name="connsiteY0" fmla="*/ 0 h 2162628"/>
                  <a:gd name="connsiteX1" fmla="*/ 2075543 w 2075543"/>
                  <a:gd name="connsiteY1" fmla="*/ 653143 h 2162628"/>
                  <a:gd name="connsiteX2" fmla="*/ 0 w 2075543"/>
                  <a:gd name="connsiteY2" fmla="*/ 2162628 h 2162628"/>
                  <a:gd name="connsiteX3" fmla="*/ 1465943 w 2075543"/>
                  <a:gd name="connsiteY3" fmla="*/ 0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5543" h="2162628">
                    <a:moveTo>
                      <a:pt x="1465943" y="0"/>
                    </a:moveTo>
                    <a:lnTo>
                      <a:pt x="2075543" y="653143"/>
                    </a:lnTo>
                    <a:lnTo>
                      <a:pt x="0" y="2162628"/>
                    </a:lnTo>
                    <a:lnTo>
                      <a:pt x="1465943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5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 rot="18900000">
                <a:off x="1404860" y="1875219"/>
                <a:ext cx="2836786" cy="1582057"/>
              </a:xfrm>
              <a:prstGeom prst="roundRect">
                <a:avLst>
                  <a:gd name="adj" fmla="val 10245"/>
                </a:avLst>
              </a:prstGeom>
              <a:solidFill>
                <a:srgbClr val="17375E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任意多边形 126"/>
              <p:cNvSpPr/>
              <p:nvPr/>
            </p:nvSpPr>
            <p:spPr>
              <a:xfrm rot="18900000">
                <a:off x="3303181" y="1205784"/>
                <a:ext cx="551494" cy="1413715"/>
              </a:xfrm>
              <a:custGeom>
                <a:avLst/>
                <a:gdLst>
                  <a:gd name="connsiteX0" fmla="*/ 569692 w 617165"/>
                  <a:gd name="connsiteY0" fmla="*/ 47473 h 1582057"/>
                  <a:gd name="connsiteX1" fmla="*/ 617165 w 617165"/>
                  <a:gd name="connsiteY1" fmla="*/ 162082 h 1582057"/>
                  <a:gd name="connsiteX2" fmla="*/ 617165 w 617165"/>
                  <a:gd name="connsiteY2" fmla="*/ 1419975 h 1582057"/>
                  <a:gd name="connsiteX3" fmla="*/ 455083 w 617165"/>
                  <a:gd name="connsiteY3" fmla="*/ 1582057 h 1582057"/>
                  <a:gd name="connsiteX4" fmla="*/ 0 w 617165"/>
                  <a:gd name="connsiteY4" fmla="*/ 1582057 h 1582057"/>
                  <a:gd name="connsiteX5" fmla="*/ 0 w 617165"/>
                  <a:gd name="connsiteY5" fmla="*/ 0 h 1582057"/>
                  <a:gd name="connsiteX6" fmla="*/ 455083 w 617165"/>
                  <a:gd name="connsiteY6" fmla="*/ 0 h 1582057"/>
                  <a:gd name="connsiteX7" fmla="*/ 569692 w 617165"/>
                  <a:gd name="connsiteY7" fmla="*/ 47473 h 158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7165" h="1582057">
                    <a:moveTo>
                      <a:pt x="569692" y="47473"/>
                    </a:moveTo>
                    <a:cubicBezTo>
                      <a:pt x="599024" y="76804"/>
                      <a:pt x="617165" y="117325"/>
                      <a:pt x="617165" y="162082"/>
                    </a:cubicBezTo>
                    <a:lnTo>
                      <a:pt x="617165" y="1419975"/>
                    </a:lnTo>
                    <a:cubicBezTo>
                      <a:pt x="617165" y="1509490"/>
                      <a:pt x="544598" y="1582057"/>
                      <a:pt x="455083" y="1582057"/>
                    </a:cubicBezTo>
                    <a:lnTo>
                      <a:pt x="0" y="1582057"/>
                    </a:lnTo>
                    <a:lnTo>
                      <a:pt x="0" y="0"/>
                    </a:lnTo>
                    <a:lnTo>
                      <a:pt x="455083" y="0"/>
                    </a:lnTo>
                    <a:cubicBezTo>
                      <a:pt x="499841" y="0"/>
                      <a:pt x="540361" y="18141"/>
                      <a:pt x="569692" y="4747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19" name="文本框 35"/>
            <p:cNvSpPr txBox="1"/>
            <p:nvPr/>
          </p:nvSpPr>
          <p:spPr>
            <a:xfrm rot="18900000">
              <a:off x="2351920" y="1313120"/>
              <a:ext cx="422231" cy="5770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</a:t>
              </a:r>
              <a:endPara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1552228" y="2722191"/>
              <a:ext cx="311277" cy="311276"/>
              <a:chOff x="4549775" y="536575"/>
              <a:chExt cx="539751" cy="539750"/>
            </a:xfrm>
          </p:grpSpPr>
          <p:sp>
            <p:nvSpPr>
              <p:cNvPr id="122" name="Freeform 53"/>
              <p:cNvSpPr/>
              <p:nvPr/>
            </p:nvSpPr>
            <p:spPr bwMode="auto">
              <a:xfrm>
                <a:off x="4732338" y="536575"/>
                <a:ext cx="134938" cy="131763"/>
              </a:xfrm>
              <a:custGeom>
                <a:avLst/>
                <a:gdLst>
                  <a:gd name="T0" fmla="*/ 46 w 48"/>
                  <a:gd name="T1" fmla="*/ 29 h 47"/>
                  <a:gd name="T2" fmla="*/ 46 w 48"/>
                  <a:gd name="T3" fmla="*/ 24 h 47"/>
                  <a:gd name="T4" fmla="*/ 24 w 48"/>
                  <a:gd name="T5" fmla="*/ 1 h 47"/>
                  <a:gd name="T6" fmla="*/ 21 w 48"/>
                  <a:gd name="T7" fmla="*/ 0 h 47"/>
                  <a:gd name="T8" fmla="*/ 18 w 48"/>
                  <a:gd name="T9" fmla="*/ 1 h 47"/>
                  <a:gd name="T10" fmla="*/ 0 w 48"/>
                  <a:gd name="T11" fmla="*/ 19 h 47"/>
                  <a:gd name="T12" fmla="*/ 28 w 48"/>
                  <a:gd name="T13" fmla="*/ 47 h 47"/>
                  <a:gd name="T14" fmla="*/ 46 w 48"/>
                  <a:gd name="T15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7">
                    <a:moveTo>
                      <a:pt x="46" y="29"/>
                    </a:moveTo>
                    <a:cubicBezTo>
                      <a:pt x="48" y="28"/>
                      <a:pt x="48" y="25"/>
                      <a:pt x="46" y="2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8" y="47"/>
                      <a:pt x="28" y="47"/>
                      <a:pt x="28" y="47"/>
                    </a:cubicBezTo>
                    <a:lnTo>
                      <a:pt x="46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3" name="Freeform 54"/>
              <p:cNvSpPr/>
              <p:nvPr/>
            </p:nvSpPr>
            <p:spPr bwMode="auto">
              <a:xfrm>
                <a:off x="4549775" y="606425"/>
                <a:ext cx="469900" cy="469900"/>
              </a:xfrm>
              <a:custGeom>
                <a:avLst/>
                <a:gdLst>
                  <a:gd name="T0" fmla="*/ 100 w 167"/>
                  <a:gd name="T1" fmla="*/ 118 h 167"/>
                  <a:gd name="T2" fmla="*/ 76 w 167"/>
                  <a:gd name="T3" fmla="*/ 127 h 167"/>
                  <a:gd name="T4" fmla="*/ 51 w 167"/>
                  <a:gd name="T5" fmla="*/ 116 h 167"/>
                  <a:gd name="T6" fmla="*/ 40 w 167"/>
                  <a:gd name="T7" fmla="*/ 91 h 167"/>
                  <a:gd name="T8" fmla="*/ 51 w 167"/>
                  <a:gd name="T9" fmla="*/ 65 h 167"/>
                  <a:gd name="T10" fmla="*/ 88 w 167"/>
                  <a:gd name="T11" fmla="*/ 28 h 167"/>
                  <a:gd name="T12" fmla="*/ 60 w 167"/>
                  <a:gd name="T13" fmla="*/ 0 h 167"/>
                  <a:gd name="T14" fmla="*/ 22 w 167"/>
                  <a:gd name="T15" fmla="*/ 37 h 167"/>
                  <a:gd name="T16" fmla="*/ 22 w 167"/>
                  <a:gd name="T17" fmla="*/ 37 h 167"/>
                  <a:gd name="T18" fmla="*/ 0 w 167"/>
                  <a:gd name="T19" fmla="*/ 91 h 167"/>
                  <a:gd name="T20" fmla="*/ 22 w 167"/>
                  <a:gd name="T21" fmla="*/ 145 h 167"/>
                  <a:gd name="T22" fmla="*/ 76 w 167"/>
                  <a:gd name="T23" fmla="*/ 167 h 167"/>
                  <a:gd name="T24" fmla="*/ 130 w 167"/>
                  <a:gd name="T25" fmla="*/ 145 h 167"/>
                  <a:gd name="T26" fmla="*/ 130 w 167"/>
                  <a:gd name="T27" fmla="*/ 144 h 167"/>
                  <a:gd name="T28" fmla="*/ 167 w 167"/>
                  <a:gd name="T29" fmla="*/ 107 h 167"/>
                  <a:gd name="T30" fmla="*/ 139 w 167"/>
                  <a:gd name="T31" fmla="*/ 79 h 167"/>
                  <a:gd name="T32" fmla="*/ 100 w 167"/>
                  <a:gd name="T33" fmla="*/ 11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167">
                    <a:moveTo>
                      <a:pt x="100" y="118"/>
                    </a:moveTo>
                    <a:cubicBezTo>
                      <a:pt x="94" y="124"/>
                      <a:pt x="85" y="127"/>
                      <a:pt x="76" y="127"/>
                    </a:cubicBezTo>
                    <a:cubicBezTo>
                      <a:pt x="67" y="127"/>
                      <a:pt x="57" y="123"/>
                      <a:pt x="51" y="116"/>
                    </a:cubicBezTo>
                    <a:cubicBezTo>
                      <a:pt x="44" y="110"/>
                      <a:pt x="40" y="100"/>
                      <a:pt x="40" y="91"/>
                    </a:cubicBezTo>
                    <a:cubicBezTo>
                      <a:pt x="40" y="81"/>
                      <a:pt x="44" y="72"/>
                      <a:pt x="51" y="65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8" y="52"/>
                      <a:pt x="0" y="71"/>
                      <a:pt x="0" y="91"/>
                    </a:cubicBezTo>
                    <a:cubicBezTo>
                      <a:pt x="0" y="111"/>
                      <a:pt x="8" y="130"/>
                      <a:pt x="22" y="145"/>
                    </a:cubicBezTo>
                    <a:cubicBezTo>
                      <a:pt x="37" y="159"/>
                      <a:pt x="56" y="167"/>
                      <a:pt x="76" y="167"/>
                    </a:cubicBezTo>
                    <a:cubicBezTo>
                      <a:pt x="96" y="167"/>
                      <a:pt x="116" y="159"/>
                      <a:pt x="130" y="145"/>
                    </a:cubicBezTo>
                    <a:cubicBezTo>
                      <a:pt x="130" y="144"/>
                      <a:pt x="130" y="144"/>
                      <a:pt x="130" y="144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39" y="79"/>
                      <a:pt x="139" y="79"/>
                      <a:pt x="139" y="79"/>
                    </a:cubicBezTo>
                    <a:lnTo>
                      <a:pt x="100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24" name="Freeform 55"/>
              <p:cNvSpPr/>
              <p:nvPr/>
            </p:nvSpPr>
            <p:spPr bwMode="auto">
              <a:xfrm>
                <a:off x="4957763" y="758825"/>
                <a:ext cx="131763" cy="134938"/>
              </a:xfrm>
              <a:custGeom>
                <a:avLst/>
                <a:gdLst>
                  <a:gd name="T0" fmla="*/ 46 w 47"/>
                  <a:gd name="T1" fmla="*/ 24 h 48"/>
                  <a:gd name="T2" fmla="*/ 23 w 47"/>
                  <a:gd name="T3" fmla="*/ 2 h 48"/>
                  <a:gd name="T4" fmla="*/ 18 w 47"/>
                  <a:gd name="T5" fmla="*/ 2 h 48"/>
                  <a:gd name="T6" fmla="*/ 0 w 47"/>
                  <a:gd name="T7" fmla="*/ 20 h 48"/>
                  <a:gd name="T8" fmla="*/ 28 w 47"/>
                  <a:gd name="T9" fmla="*/ 48 h 48"/>
                  <a:gd name="T10" fmla="*/ 46 w 47"/>
                  <a:gd name="T11" fmla="*/ 29 h 48"/>
                  <a:gd name="T12" fmla="*/ 47 w 47"/>
                  <a:gd name="T13" fmla="*/ 27 h 48"/>
                  <a:gd name="T14" fmla="*/ 46 w 47"/>
                  <a:gd name="T15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48">
                    <a:moveTo>
                      <a:pt x="46" y="2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2" y="0"/>
                      <a:pt x="19" y="1"/>
                      <a:pt x="18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7" y="29"/>
                      <a:pt x="47" y="28"/>
                      <a:pt x="47" y="27"/>
                    </a:cubicBezTo>
                    <a:cubicBezTo>
                      <a:pt x="47" y="25"/>
                      <a:pt x="47" y="24"/>
                      <a:pt x="46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21" name="文本框 63"/>
            <p:cNvSpPr txBox="1"/>
            <p:nvPr/>
          </p:nvSpPr>
          <p:spPr>
            <a:xfrm rot="18900000">
              <a:off x="1655579" y="2142234"/>
              <a:ext cx="1074743" cy="5538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35" dirty="0">
                  <a:solidFill>
                    <a:schemeClr val="bg1"/>
                  </a:solidFill>
                  <a:cs typeface="+mn-ea"/>
                  <a:sym typeface="+mn-lt"/>
                </a:rPr>
                <a:t>◆ 简约商务风图表系列</a:t>
              </a:r>
              <a:endParaRPr lang="en-US" altLang="zh-CN" sz="935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935" dirty="0">
                  <a:solidFill>
                    <a:schemeClr val="bg1"/>
                  </a:solidFill>
                  <a:cs typeface="+mn-ea"/>
                  <a:sym typeface="+mn-lt"/>
                </a:rPr>
                <a:t>◆ 在此点击输入具体文本内容</a:t>
              </a:r>
              <a:endParaRPr lang="zh-CN" altLang="en-US" sz="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1345674" y="4862836"/>
            <a:ext cx="4674159" cy="495483"/>
            <a:chOff x="5182386" y="2772098"/>
            <a:chExt cx="3505619" cy="371612"/>
          </a:xfrm>
          <a:solidFill>
            <a:srgbClr val="E74C2E"/>
          </a:solidFill>
        </p:grpSpPr>
        <p:sp>
          <p:nvSpPr>
            <p:cNvPr id="129" name="Freeform 60"/>
            <p:cNvSpPr/>
            <p:nvPr/>
          </p:nvSpPr>
          <p:spPr bwMode="auto">
            <a:xfrm>
              <a:off x="5182386" y="2772098"/>
              <a:ext cx="345953" cy="371612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0" name="圆角矩形 129"/>
            <p:cNvSpPr/>
            <p:nvPr/>
          </p:nvSpPr>
          <p:spPr>
            <a:xfrm>
              <a:off x="5598626" y="2871397"/>
              <a:ext cx="3089379" cy="272313"/>
            </a:xfrm>
            <a:prstGeom prst="roundRect">
              <a:avLst>
                <a:gd name="adj" fmla="val 99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865" b="1" dirty="0">
                  <a:cs typeface="+mn-ea"/>
                  <a:sym typeface="+mn-lt"/>
                </a:rPr>
                <a:t>单击此处输入文本内容</a:t>
              </a:r>
              <a:endParaRPr lang="zh-CN" altLang="en-US" sz="1865" b="1" dirty="0">
                <a:cs typeface="+mn-ea"/>
                <a:sym typeface="+mn-lt"/>
              </a:endParaRPr>
            </a:p>
          </p:txBody>
        </p:sp>
      </p:grpSp>
      <p:sp>
        <p:nvSpPr>
          <p:cNvPr id="131" name="矩形 130"/>
          <p:cNvSpPr/>
          <p:nvPr/>
        </p:nvSpPr>
        <p:spPr>
          <a:xfrm>
            <a:off x="1360187" y="5493314"/>
            <a:ext cx="9920389" cy="457196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150"/>
          <p:cNvSpPr/>
          <p:nvPr/>
        </p:nvSpPr>
        <p:spPr bwMode="auto">
          <a:xfrm rot="21015878">
            <a:off x="9709258" y="1611383"/>
            <a:ext cx="601116" cy="2738275"/>
          </a:xfrm>
          <a:custGeom>
            <a:avLst/>
            <a:gdLst>
              <a:gd name="connsiteX0" fmla="*/ 0 w 857250"/>
              <a:gd name="connsiteY0" fmla="*/ 0 h 3619453"/>
              <a:gd name="connsiteX1" fmla="*/ 857250 w 857250"/>
              <a:gd name="connsiteY1" fmla="*/ 0 h 3619453"/>
              <a:gd name="connsiteX2" fmla="*/ 857250 w 857250"/>
              <a:gd name="connsiteY2" fmla="*/ 3619453 h 3619453"/>
              <a:gd name="connsiteX3" fmla="*/ 0 w 857250"/>
              <a:gd name="connsiteY3" fmla="*/ 3619453 h 3619453"/>
              <a:gd name="connsiteX4" fmla="*/ 0 w 857250"/>
              <a:gd name="connsiteY4" fmla="*/ 0 h 3619453"/>
              <a:gd name="connsiteX0-1" fmla="*/ 0 w 857250"/>
              <a:gd name="connsiteY0-2" fmla="*/ 285585 h 3905038"/>
              <a:gd name="connsiteX1-3" fmla="*/ 847566 w 857250"/>
              <a:gd name="connsiteY1-4" fmla="*/ 0 h 3905038"/>
              <a:gd name="connsiteX2-5" fmla="*/ 857250 w 857250"/>
              <a:gd name="connsiteY2-6" fmla="*/ 3905038 h 3905038"/>
              <a:gd name="connsiteX3-7" fmla="*/ 0 w 857250"/>
              <a:gd name="connsiteY3-8" fmla="*/ 3905038 h 3905038"/>
              <a:gd name="connsiteX4-9" fmla="*/ 0 w 857250"/>
              <a:gd name="connsiteY4-10" fmla="*/ 285585 h 3905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7250" h="3905038">
                <a:moveTo>
                  <a:pt x="0" y="285585"/>
                </a:moveTo>
                <a:lnTo>
                  <a:pt x="847566" y="0"/>
                </a:lnTo>
                <a:lnTo>
                  <a:pt x="857250" y="3905038"/>
                </a:lnTo>
                <a:lnTo>
                  <a:pt x="0" y="3905038"/>
                </a:lnTo>
                <a:lnTo>
                  <a:pt x="0" y="285585"/>
                </a:lnTo>
                <a:close/>
              </a:path>
            </a:pathLst>
          </a:custGeom>
          <a:solidFill>
            <a:srgbClr val="FF74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46" name="矩形 292"/>
          <p:cNvSpPr/>
          <p:nvPr/>
        </p:nvSpPr>
        <p:spPr bwMode="auto">
          <a:xfrm rot="3830661">
            <a:off x="8630765" y="1079389"/>
            <a:ext cx="635736" cy="2806345"/>
          </a:xfrm>
          <a:custGeom>
            <a:avLst/>
            <a:gdLst>
              <a:gd name="connsiteX0" fmla="*/ 0 w 857250"/>
              <a:gd name="connsiteY0" fmla="*/ 0 h 3710847"/>
              <a:gd name="connsiteX1" fmla="*/ 857250 w 857250"/>
              <a:gd name="connsiteY1" fmla="*/ 0 h 3710847"/>
              <a:gd name="connsiteX2" fmla="*/ 857250 w 857250"/>
              <a:gd name="connsiteY2" fmla="*/ 3710847 h 3710847"/>
              <a:gd name="connsiteX3" fmla="*/ 0 w 857250"/>
              <a:gd name="connsiteY3" fmla="*/ 3710847 h 3710847"/>
              <a:gd name="connsiteX4" fmla="*/ 0 w 857250"/>
              <a:gd name="connsiteY4" fmla="*/ 0 h 3710847"/>
              <a:gd name="connsiteX0-1" fmla="*/ 0 w 906299"/>
              <a:gd name="connsiteY0-2" fmla="*/ 0 h 4000927"/>
              <a:gd name="connsiteX1-3" fmla="*/ 906299 w 906299"/>
              <a:gd name="connsiteY1-4" fmla="*/ 290080 h 4000927"/>
              <a:gd name="connsiteX2-5" fmla="*/ 906299 w 906299"/>
              <a:gd name="connsiteY2-6" fmla="*/ 4000927 h 4000927"/>
              <a:gd name="connsiteX3-7" fmla="*/ 49049 w 906299"/>
              <a:gd name="connsiteY3-8" fmla="*/ 4000927 h 4000927"/>
              <a:gd name="connsiteX4-9" fmla="*/ 0 w 906299"/>
              <a:gd name="connsiteY4-10" fmla="*/ 0 h 40009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6299" h="4000927">
                <a:moveTo>
                  <a:pt x="0" y="0"/>
                </a:moveTo>
                <a:lnTo>
                  <a:pt x="906299" y="290080"/>
                </a:lnTo>
                <a:lnTo>
                  <a:pt x="906299" y="4000927"/>
                </a:lnTo>
                <a:lnTo>
                  <a:pt x="49049" y="4000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7443">
                  <a:shade val="30000"/>
                  <a:satMod val="115000"/>
                </a:srgbClr>
              </a:gs>
              <a:gs pos="50000">
                <a:srgbClr val="FF7443">
                  <a:shade val="67500"/>
                  <a:satMod val="115000"/>
                </a:srgbClr>
              </a:gs>
              <a:gs pos="100000">
                <a:srgbClr val="FF744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47" name="矩形 150"/>
          <p:cNvSpPr/>
          <p:nvPr/>
        </p:nvSpPr>
        <p:spPr bwMode="auto">
          <a:xfrm rot="21015878">
            <a:off x="7881106" y="1616111"/>
            <a:ext cx="601116" cy="2738275"/>
          </a:xfrm>
          <a:custGeom>
            <a:avLst/>
            <a:gdLst>
              <a:gd name="connsiteX0" fmla="*/ 0 w 857250"/>
              <a:gd name="connsiteY0" fmla="*/ 0 h 3619453"/>
              <a:gd name="connsiteX1" fmla="*/ 857250 w 857250"/>
              <a:gd name="connsiteY1" fmla="*/ 0 h 3619453"/>
              <a:gd name="connsiteX2" fmla="*/ 857250 w 857250"/>
              <a:gd name="connsiteY2" fmla="*/ 3619453 h 3619453"/>
              <a:gd name="connsiteX3" fmla="*/ 0 w 857250"/>
              <a:gd name="connsiteY3" fmla="*/ 3619453 h 3619453"/>
              <a:gd name="connsiteX4" fmla="*/ 0 w 857250"/>
              <a:gd name="connsiteY4" fmla="*/ 0 h 3619453"/>
              <a:gd name="connsiteX0-1" fmla="*/ 0 w 857250"/>
              <a:gd name="connsiteY0-2" fmla="*/ 285585 h 3905038"/>
              <a:gd name="connsiteX1-3" fmla="*/ 847566 w 857250"/>
              <a:gd name="connsiteY1-4" fmla="*/ 0 h 3905038"/>
              <a:gd name="connsiteX2-5" fmla="*/ 857250 w 857250"/>
              <a:gd name="connsiteY2-6" fmla="*/ 3905038 h 3905038"/>
              <a:gd name="connsiteX3-7" fmla="*/ 0 w 857250"/>
              <a:gd name="connsiteY3-8" fmla="*/ 3905038 h 3905038"/>
              <a:gd name="connsiteX4-9" fmla="*/ 0 w 857250"/>
              <a:gd name="connsiteY4-10" fmla="*/ 285585 h 3905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7250" h="3905038">
                <a:moveTo>
                  <a:pt x="0" y="285585"/>
                </a:moveTo>
                <a:lnTo>
                  <a:pt x="847566" y="0"/>
                </a:lnTo>
                <a:lnTo>
                  <a:pt x="857250" y="3905038"/>
                </a:lnTo>
                <a:lnTo>
                  <a:pt x="0" y="3905038"/>
                </a:lnTo>
                <a:lnTo>
                  <a:pt x="0" y="285585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48" name="矩形 292"/>
          <p:cNvSpPr/>
          <p:nvPr/>
        </p:nvSpPr>
        <p:spPr bwMode="auto">
          <a:xfrm rot="3830661">
            <a:off x="6803226" y="1084268"/>
            <a:ext cx="635737" cy="2806345"/>
          </a:xfrm>
          <a:custGeom>
            <a:avLst/>
            <a:gdLst>
              <a:gd name="connsiteX0" fmla="*/ 0 w 857250"/>
              <a:gd name="connsiteY0" fmla="*/ 0 h 3710847"/>
              <a:gd name="connsiteX1" fmla="*/ 857250 w 857250"/>
              <a:gd name="connsiteY1" fmla="*/ 0 h 3710847"/>
              <a:gd name="connsiteX2" fmla="*/ 857250 w 857250"/>
              <a:gd name="connsiteY2" fmla="*/ 3710847 h 3710847"/>
              <a:gd name="connsiteX3" fmla="*/ 0 w 857250"/>
              <a:gd name="connsiteY3" fmla="*/ 3710847 h 3710847"/>
              <a:gd name="connsiteX4" fmla="*/ 0 w 857250"/>
              <a:gd name="connsiteY4" fmla="*/ 0 h 3710847"/>
              <a:gd name="connsiteX0-1" fmla="*/ 0 w 906299"/>
              <a:gd name="connsiteY0-2" fmla="*/ 0 h 4000927"/>
              <a:gd name="connsiteX1-3" fmla="*/ 906299 w 906299"/>
              <a:gd name="connsiteY1-4" fmla="*/ 290080 h 4000927"/>
              <a:gd name="connsiteX2-5" fmla="*/ 906299 w 906299"/>
              <a:gd name="connsiteY2-6" fmla="*/ 4000927 h 4000927"/>
              <a:gd name="connsiteX3-7" fmla="*/ 49049 w 906299"/>
              <a:gd name="connsiteY3-8" fmla="*/ 4000927 h 4000927"/>
              <a:gd name="connsiteX4-9" fmla="*/ 0 w 906299"/>
              <a:gd name="connsiteY4-10" fmla="*/ 0 h 40009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6299" h="4000927">
                <a:moveTo>
                  <a:pt x="0" y="0"/>
                </a:moveTo>
                <a:lnTo>
                  <a:pt x="906299" y="290080"/>
                </a:lnTo>
                <a:lnTo>
                  <a:pt x="906299" y="4000927"/>
                </a:lnTo>
                <a:lnTo>
                  <a:pt x="49049" y="4000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31859C">
                  <a:shade val="30000"/>
                  <a:satMod val="115000"/>
                </a:srgbClr>
              </a:gs>
              <a:gs pos="50000">
                <a:srgbClr val="31859C">
                  <a:shade val="67500"/>
                  <a:satMod val="115000"/>
                </a:srgbClr>
              </a:gs>
              <a:gs pos="100000">
                <a:srgbClr val="31859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49" name="矩形 150"/>
          <p:cNvSpPr/>
          <p:nvPr/>
        </p:nvSpPr>
        <p:spPr bwMode="auto">
          <a:xfrm rot="21015878">
            <a:off x="6050833" y="1626720"/>
            <a:ext cx="601116" cy="2738275"/>
          </a:xfrm>
          <a:custGeom>
            <a:avLst/>
            <a:gdLst>
              <a:gd name="connsiteX0" fmla="*/ 0 w 857250"/>
              <a:gd name="connsiteY0" fmla="*/ 0 h 3619453"/>
              <a:gd name="connsiteX1" fmla="*/ 857250 w 857250"/>
              <a:gd name="connsiteY1" fmla="*/ 0 h 3619453"/>
              <a:gd name="connsiteX2" fmla="*/ 857250 w 857250"/>
              <a:gd name="connsiteY2" fmla="*/ 3619453 h 3619453"/>
              <a:gd name="connsiteX3" fmla="*/ 0 w 857250"/>
              <a:gd name="connsiteY3" fmla="*/ 3619453 h 3619453"/>
              <a:gd name="connsiteX4" fmla="*/ 0 w 857250"/>
              <a:gd name="connsiteY4" fmla="*/ 0 h 3619453"/>
              <a:gd name="connsiteX0-1" fmla="*/ 0 w 857250"/>
              <a:gd name="connsiteY0-2" fmla="*/ 285585 h 3905038"/>
              <a:gd name="connsiteX1-3" fmla="*/ 847566 w 857250"/>
              <a:gd name="connsiteY1-4" fmla="*/ 0 h 3905038"/>
              <a:gd name="connsiteX2-5" fmla="*/ 857250 w 857250"/>
              <a:gd name="connsiteY2-6" fmla="*/ 3905038 h 3905038"/>
              <a:gd name="connsiteX3-7" fmla="*/ 0 w 857250"/>
              <a:gd name="connsiteY3-8" fmla="*/ 3905038 h 3905038"/>
              <a:gd name="connsiteX4-9" fmla="*/ 0 w 857250"/>
              <a:gd name="connsiteY4-10" fmla="*/ 285585 h 3905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7250" h="3905038">
                <a:moveTo>
                  <a:pt x="0" y="285585"/>
                </a:moveTo>
                <a:lnTo>
                  <a:pt x="847566" y="0"/>
                </a:lnTo>
                <a:lnTo>
                  <a:pt x="857250" y="3905038"/>
                </a:lnTo>
                <a:lnTo>
                  <a:pt x="0" y="3905038"/>
                </a:lnTo>
                <a:lnTo>
                  <a:pt x="0" y="285585"/>
                </a:lnTo>
                <a:close/>
              </a:path>
            </a:pathLst>
          </a:cu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50" name="矩形 292"/>
          <p:cNvSpPr/>
          <p:nvPr/>
        </p:nvSpPr>
        <p:spPr bwMode="auto">
          <a:xfrm rot="3830661">
            <a:off x="4972436" y="1094024"/>
            <a:ext cx="635737" cy="2806345"/>
          </a:xfrm>
          <a:custGeom>
            <a:avLst/>
            <a:gdLst>
              <a:gd name="connsiteX0" fmla="*/ 0 w 857250"/>
              <a:gd name="connsiteY0" fmla="*/ 0 h 3710847"/>
              <a:gd name="connsiteX1" fmla="*/ 857250 w 857250"/>
              <a:gd name="connsiteY1" fmla="*/ 0 h 3710847"/>
              <a:gd name="connsiteX2" fmla="*/ 857250 w 857250"/>
              <a:gd name="connsiteY2" fmla="*/ 3710847 h 3710847"/>
              <a:gd name="connsiteX3" fmla="*/ 0 w 857250"/>
              <a:gd name="connsiteY3" fmla="*/ 3710847 h 3710847"/>
              <a:gd name="connsiteX4" fmla="*/ 0 w 857250"/>
              <a:gd name="connsiteY4" fmla="*/ 0 h 3710847"/>
              <a:gd name="connsiteX0-1" fmla="*/ 0 w 906299"/>
              <a:gd name="connsiteY0-2" fmla="*/ 0 h 4000927"/>
              <a:gd name="connsiteX1-3" fmla="*/ 906299 w 906299"/>
              <a:gd name="connsiteY1-4" fmla="*/ 290080 h 4000927"/>
              <a:gd name="connsiteX2-5" fmla="*/ 906299 w 906299"/>
              <a:gd name="connsiteY2-6" fmla="*/ 4000927 h 4000927"/>
              <a:gd name="connsiteX3-7" fmla="*/ 49049 w 906299"/>
              <a:gd name="connsiteY3-8" fmla="*/ 4000927 h 4000927"/>
              <a:gd name="connsiteX4-9" fmla="*/ 0 w 906299"/>
              <a:gd name="connsiteY4-10" fmla="*/ 0 h 40009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6299" h="4000927">
                <a:moveTo>
                  <a:pt x="0" y="0"/>
                </a:moveTo>
                <a:lnTo>
                  <a:pt x="906299" y="290080"/>
                </a:lnTo>
                <a:lnTo>
                  <a:pt x="906299" y="4000927"/>
                </a:lnTo>
                <a:lnTo>
                  <a:pt x="49049" y="40009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51" name="矩形 150"/>
          <p:cNvSpPr/>
          <p:nvPr/>
        </p:nvSpPr>
        <p:spPr bwMode="auto">
          <a:xfrm rot="21015878">
            <a:off x="4357361" y="1635795"/>
            <a:ext cx="601108" cy="2737500"/>
          </a:xfrm>
          <a:custGeom>
            <a:avLst/>
            <a:gdLst>
              <a:gd name="connsiteX0" fmla="*/ 0 w 857250"/>
              <a:gd name="connsiteY0" fmla="*/ 0 h 3619453"/>
              <a:gd name="connsiteX1" fmla="*/ 857250 w 857250"/>
              <a:gd name="connsiteY1" fmla="*/ 0 h 3619453"/>
              <a:gd name="connsiteX2" fmla="*/ 857250 w 857250"/>
              <a:gd name="connsiteY2" fmla="*/ 3619453 h 3619453"/>
              <a:gd name="connsiteX3" fmla="*/ 0 w 857250"/>
              <a:gd name="connsiteY3" fmla="*/ 3619453 h 3619453"/>
              <a:gd name="connsiteX4" fmla="*/ 0 w 857250"/>
              <a:gd name="connsiteY4" fmla="*/ 0 h 3619453"/>
              <a:gd name="connsiteX0-1" fmla="*/ 0 w 857250"/>
              <a:gd name="connsiteY0-2" fmla="*/ 285585 h 3905038"/>
              <a:gd name="connsiteX1-3" fmla="*/ 847566 w 857250"/>
              <a:gd name="connsiteY1-4" fmla="*/ 0 h 3905038"/>
              <a:gd name="connsiteX2-5" fmla="*/ 857250 w 857250"/>
              <a:gd name="connsiteY2-6" fmla="*/ 3905038 h 3905038"/>
              <a:gd name="connsiteX3-7" fmla="*/ 0 w 857250"/>
              <a:gd name="connsiteY3-8" fmla="*/ 3905038 h 3905038"/>
              <a:gd name="connsiteX4-9" fmla="*/ 0 w 857250"/>
              <a:gd name="connsiteY4-10" fmla="*/ 285585 h 39050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57250" h="3905038">
                <a:moveTo>
                  <a:pt x="0" y="285585"/>
                </a:moveTo>
                <a:lnTo>
                  <a:pt x="847566" y="0"/>
                </a:lnTo>
                <a:lnTo>
                  <a:pt x="857250" y="3905038"/>
                </a:lnTo>
                <a:lnTo>
                  <a:pt x="0" y="3905038"/>
                </a:lnTo>
                <a:lnTo>
                  <a:pt x="0" y="285585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52" name="矩形 292"/>
          <p:cNvSpPr/>
          <p:nvPr/>
        </p:nvSpPr>
        <p:spPr bwMode="auto">
          <a:xfrm rot="3830661">
            <a:off x="3275289" y="1102036"/>
            <a:ext cx="635737" cy="2804721"/>
          </a:xfrm>
          <a:custGeom>
            <a:avLst/>
            <a:gdLst>
              <a:gd name="connsiteX0" fmla="*/ 0 w 857250"/>
              <a:gd name="connsiteY0" fmla="*/ 0 h 3710847"/>
              <a:gd name="connsiteX1" fmla="*/ 857250 w 857250"/>
              <a:gd name="connsiteY1" fmla="*/ 0 h 3710847"/>
              <a:gd name="connsiteX2" fmla="*/ 857250 w 857250"/>
              <a:gd name="connsiteY2" fmla="*/ 3710847 h 3710847"/>
              <a:gd name="connsiteX3" fmla="*/ 0 w 857250"/>
              <a:gd name="connsiteY3" fmla="*/ 3710847 h 3710847"/>
              <a:gd name="connsiteX4" fmla="*/ 0 w 857250"/>
              <a:gd name="connsiteY4" fmla="*/ 0 h 3710847"/>
              <a:gd name="connsiteX0-1" fmla="*/ 0 w 906299"/>
              <a:gd name="connsiteY0-2" fmla="*/ 0 h 4000927"/>
              <a:gd name="connsiteX1-3" fmla="*/ 906299 w 906299"/>
              <a:gd name="connsiteY1-4" fmla="*/ 290080 h 4000927"/>
              <a:gd name="connsiteX2-5" fmla="*/ 906299 w 906299"/>
              <a:gd name="connsiteY2-6" fmla="*/ 4000927 h 4000927"/>
              <a:gd name="connsiteX3-7" fmla="*/ 49049 w 906299"/>
              <a:gd name="connsiteY3-8" fmla="*/ 4000927 h 4000927"/>
              <a:gd name="connsiteX4-9" fmla="*/ 0 w 906299"/>
              <a:gd name="connsiteY4-10" fmla="*/ 0 h 40009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6299" h="4000927">
                <a:moveTo>
                  <a:pt x="0" y="0"/>
                </a:moveTo>
                <a:lnTo>
                  <a:pt x="906299" y="290080"/>
                </a:lnTo>
                <a:lnTo>
                  <a:pt x="906299" y="4000927"/>
                </a:lnTo>
                <a:lnTo>
                  <a:pt x="49049" y="400092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sp>
        <p:nvSpPr>
          <p:cNvPr id="53" name="矩形 151"/>
          <p:cNvSpPr/>
          <p:nvPr/>
        </p:nvSpPr>
        <p:spPr bwMode="auto">
          <a:xfrm rot="6911544">
            <a:off x="5017153" y="1874579"/>
            <a:ext cx="847771" cy="3295796"/>
          </a:xfrm>
          <a:custGeom>
            <a:avLst/>
            <a:gdLst>
              <a:gd name="connsiteX0" fmla="*/ 0 w 857250"/>
              <a:gd name="connsiteY0" fmla="*/ 0 h 3414247"/>
              <a:gd name="connsiteX1" fmla="*/ 857250 w 857250"/>
              <a:gd name="connsiteY1" fmla="*/ 0 h 3414247"/>
              <a:gd name="connsiteX2" fmla="*/ 857250 w 857250"/>
              <a:gd name="connsiteY2" fmla="*/ 3414247 h 3414247"/>
              <a:gd name="connsiteX3" fmla="*/ 0 w 857250"/>
              <a:gd name="connsiteY3" fmla="*/ 3414247 h 3414247"/>
              <a:gd name="connsiteX4" fmla="*/ 0 w 857250"/>
              <a:gd name="connsiteY4" fmla="*/ 0 h 3414247"/>
              <a:gd name="connsiteX0-1" fmla="*/ 0 w 857250"/>
              <a:gd name="connsiteY0-2" fmla="*/ 0 h 4085759"/>
              <a:gd name="connsiteX1-3" fmla="*/ 857250 w 857250"/>
              <a:gd name="connsiteY1-4" fmla="*/ 0 h 4085759"/>
              <a:gd name="connsiteX2-5" fmla="*/ 857250 w 857250"/>
              <a:gd name="connsiteY2-6" fmla="*/ 3414247 h 4085759"/>
              <a:gd name="connsiteX3-7" fmla="*/ 314328 w 857250"/>
              <a:gd name="connsiteY3-8" fmla="*/ 4085759 h 4085759"/>
              <a:gd name="connsiteX4-9" fmla="*/ 0 w 857250"/>
              <a:gd name="connsiteY4-10" fmla="*/ 0 h 4085759"/>
              <a:gd name="connsiteX0-11" fmla="*/ 0 w 857250"/>
              <a:gd name="connsiteY0-12" fmla="*/ 0 h 4000034"/>
              <a:gd name="connsiteX1-13" fmla="*/ 857250 w 857250"/>
              <a:gd name="connsiteY1-14" fmla="*/ 0 h 4000034"/>
              <a:gd name="connsiteX2-15" fmla="*/ 857250 w 857250"/>
              <a:gd name="connsiteY2-16" fmla="*/ 3414247 h 4000034"/>
              <a:gd name="connsiteX3-17" fmla="*/ 328619 w 857250"/>
              <a:gd name="connsiteY3-18" fmla="*/ 4000034 h 4000034"/>
              <a:gd name="connsiteX4-19" fmla="*/ 0 w 857250"/>
              <a:gd name="connsiteY4-20" fmla="*/ 0 h 4000034"/>
              <a:gd name="connsiteX0-21" fmla="*/ 0 w 857250"/>
              <a:gd name="connsiteY0-22" fmla="*/ 0 h 4028609"/>
              <a:gd name="connsiteX1-23" fmla="*/ 857250 w 857250"/>
              <a:gd name="connsiteY1-24" fmla="*/ 0 h 4028609"/>
              <a:gd name="connsiteX2-25" fmla="*/ 857250 w 857250"/>
              <a:gd name="connsiteY2-26" fmla="*/ 3414247 h 4028609"/>
              <a:gd name="connsiteX3-27" fmla="*/ 357194 w 857250"/>
              <a:gd name="connsiteY3-28" fmla="*/ 4028609 h 4028609"/>
              <a:gd name="connsiteX4-29" fmla="*/ 0 w 857250"/>
              <a:gd name="connsiteY4-30" fmla="*/ 0 h 4028609"/>
              <a:gd name="connsiteX0-31" fmla="*/ 0 w 514347"/>
              <a:gd name="connsiteY0-32" fmla="*/ 0 h 4700122"/>
              <a:gd name="connsiteX1-33" fmla="*/ 514347 w 514347"/>
              <a:gd name="connsiteY1-34" fmla="*/ 671513 h 4700122"/>
              <a:gd name="connsiteX2-35" fmla="*/ 514347 w 514347"/>
              <a:gd name="connsiteY2-36" fmla="*/ 4085760 h 4700122"/>
              <a:gd name="connsiteX3-37" fmla="*/ 14291 w 514347"/>
              <a:gd name="connsiteY3-38" fmla="*/ 4700122 h 4700122"/>
              <a:gd name="connsiteX4-39" fmla="*/ 0 w 514347"/>
              <a:gd name="connsiteY4-40" fmla="*/ 0 h 4700122"/>
              <a:gd name="connsiteX0-41" fmla="*/ 694660 w 1209007"/>
              <a:gd name="connsiteY0-42" fmla="*/ 17573 h 4717695"/>
              <a:gd name="connsiteX1-43" fmla="*/ 1209007 w 1209007"/>
              <a:gd name="connsiteY1-44" fmla="*/ 689086 h 4717695"/>
              <a:gd name="connsiteX2-45" fmla="*/ 1209007 w 1209007"/>
              <a:gd name="connsiteY2-46" fmla="*/ 4103333 h 4717695"/>
              <a:gd name="connsiteX3-47" fmla="*/ 708951 w 1209007"/>
              <a:gd name="connsiteY3-48" fmla="*/ 4717695 h 4717695"/>
              <a:gd name="connsiteX4-49" fmla="*/ 6 w 1209007"/>
              <a:gd name="connsiteY4-50" fmla="*/ 580671 h 4717695"/>
              <a:gd name="connsiteX5" fmla="*/ 694660 w 1209007"/>
              <a:gd name="connsiteY5" fmla="*/ 17573 h 4717695"/>
              <a:gd name="connsiteX0-51" fmla="*/ 694654 w 1209001"/>
              <a:gd name="connsiteY0-52" fmla="*/ 0 h 4700122"/>
              <a:gd name="connsiteX1-53" fmla="*/ 1209001 w 1209001"/>
              <a:gd name="connsiteY1-54" fmla="*/ 671513 h 4700122"/>
              <a:gd name="connsiteX2-55" fmla="*/ 1209001 w 1209001"/>
              <a:gd name="connsiteY2-56" fmla="*/ 4085760 h 4700122"/>
              <a:gd name="connsiteX3-57" fmla="*/ 708945 w 1209001"/>
              <a:gd name="connsiteY3-58" fmla="*/ 4700122 h 4700122"/>
              <a:gd name="connsiteX4-59" fmla="*/ 0 w 1209001"/>
              <a:gd name="connsiteY4-60" fmla="*/ 563098 h 4700122"/>
              <a:gd name="connsiteX5-61" fmla="*/ 694654 w 1209001"/>
              <a:gd name="connsiteY5-62" fmla="*/ 0 h 4700122"/>
              <a:gd name="connsiteX0-63" fmla="*/ 694654 w 1209001"/>
              <a:gd name="connsiteY0-64" fmla="*/ 0 h 4700122"/>
              <a:gd name="connsiteX1-65" fmla="*/ 1209001 w 1209001"/>
              <a:gd name="connsiteY1-66" fmla="*/ 671513 h 4700122"/>
              <a:gd name="connsiteX2-67" fmla="*/ 1209001 w 1209001"/>
              <a:gd name="connsiteY2-68" fmla="*/ 4085760 h 4700122"/>
              <a:gd name="connsiteX3-69" fmla="*/ 708945 w 1209001"/>
              <a:gd name="connsiteY3-70" fmla="*/ 4700122 h 4700122"/>
              <a:gd name="connsiteX4-71" fmla="*/ 0 w 1209001"/>
              <a:gd name="connsiteY4-72" fmla="*/ 563098 h 4700122"/>
              <a:gd name="connsiteX5-73" fmla="*/ 694654 w 1209001"/>
              <a:gd name="connsiteY5-74" fmla="*/ 0 h 4700122"/>
              <a:gd name="connsiteX0-75" fmla="*/ 694654 w 1209001"/>
              <a:gd name="connsiteY0-76" fmla="*/ 0 h 4700122"/>
              <a:gd name="connsiteX1-77" fmla="*/ 1209001 w 1209001"/>
              <a:gd name="connsiteY1-78" fmla="*/ 671513 h 4700122"/>
              <a:gd name="connsiteX2-79" fmla="*/ 1209001 w 1209001"/>
              <a:gd name="connsiteY2-80" fmla="*/ 4085760 h 4700122"/>
              <a:gd name="connsiteX3-81" fmla="*/ 708945 w 1209001"/>
              <a:gd name="connsiteY3-82" fmla="*/ 4700122 h 4700122"/>
              <a:gd name="connsiteX4-83" fmla="*/ 0 w 1209001"/>
              <a:gd name="connsiteY4-84" fmla="*/ 563098 h 4700122"/>
              <a:gd name="connsiteX5-85" fmla="*/ 694654 w 1209001"/>
              <a:gd name="connsiteY5-86" fmla="*/ 0 h 4700122"/>
              <a:gd name="connsiteX0-87" fmla="*/ 694654 w 1209001"/>
              <a:gd name="connsiteY0-88" fmla="*/ 0 h 4700122"/>
              <a:gd name="connsiteX1-89" fmla="*/ 1209001 w 1209001"/>
              <a:gd name="connsiteY1-90" fmla="*/ 671513 h 4700122"/>
              <a:gd name="connsiteX2-91" fmla="*/ 1209001 w 1209001"/>
              <a:gd name="connsiteY2-92" fmla="*/ 4085760 h 4700122"/>
              <a:gd name="connsiteX3-93" fmla="*/ 708945 w 1209001"/>
              <a:gd name="connsiteY3-94" fmla="*/ 4700122 h 4700122"/>
              <a:gd name="connsiteX4-95" fmla="*/ 0 w 1209001"/>
              <a:gd name="connsiteY4-96" fmla="*/ 563098 h 4700122"/>
              <a:gd name="connsiteX5-97" fmla="*/ 694654 w 1209001"/>
              <a:gd name="connsiteY5-98" fmla="*/ 0 h 470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</a:cxnLst>
            <a:rect l="l" t="t" r="r" b="b"/>
            <a:pathLst>
              <a:path w="1209001" h="4700122">
                <a:moveTo>
                  <a:pt x="694654" y="0"/>
                </a:moveTo>
                <a:lnTo>
                  <a:pt x="1209001" y="671513"/>
                </a:lnTo>
                <a:lnTo>
                  <a:pt x="1209001" y="4085760"/>
                </a:lnTo>
                <a:lnTo>
                  <a:pt x="708945" y="4700122"/>
                </a:lnTo>
                <a:cubicBezTo>
                  <a:pt x="621744" y="4155874"/>
                  <a:pt x="354472" y="2631610"/>
                  <a:pt x="0" y="563098"/>
                </a:cubicBezTo>
                <a:cubicBezTo>
                  <a:pt x="654843" y="51206"/>
                  <a:pt x="607453" y="24793"/>
                  <a:pt x="69465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900">
                  <a:shade val="30000"/>
                  <a:satMod val="115000"/>
                </a:srgbClr>
              </a:gs>
              <a:gs pos="50000">
                <a:srgbClr val="FF9900">
                  <a:shade val="67500"/>
                  <a:satMod val="115000"/>
                </a:srgbClr>
              </a:gs>
              <a:gs pos="100000">
                <a:srgbClr val="FF99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65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099802" y="3107181"/>
            <a:ext cx="3295749" cy="847530"/>
            <a:chOff x="1574851" y="2330386"/>
            <a:chExt cx="2471812" cy="635648"/>
          </a:xfrm>
        </p:grpSpPr>
        <p:sp>
          <p:nvSpPr>
            <p:cNvPr id="55" name="矩形 151"/>
            <p:cNvSpPr/>
            <p:nvPr/>
          </p:nvSpPr>
          <p:spPr bwMode="auto">
            <a:xfrm rot="6911544">
              <a:off x="2492933" y="1412304"/>
              <a:ext cx="635648" cy="2471812"/>
            </a:xfrm>
            <a:custGeom>
              <a:avLst/>
              <a:gdLst>
                <a:gd name="connsiteX0" fmla="*/ 0 w 857250"/>
                <a:gd name="connsiteY0" fmla="*/ 0 h 3414247"/>
                <a:gd name="connsiteX1" fmla="*/ 857250 w 857250"/>
                <a:gd name="connsiteY1" fmla="*/ 0 h 3414247"/>
                <a:gd name="connsiteX2" fmla="*/ 857250 w 857250"/>
                <a:gd name="connsiteY2" fmla="*/ 3414247 h 3414247"/>
                <a:gd name="connsiteX3" fmla="*/ 0 w 857250"/>
                <a:gd name="connsiteY3" fmla="*/ 3414247 h 3414247"/>
                <a:gd name="connsiteX4" fmla="*/ 0 w 857250"/>
                <a:gd name="connsiteY4" fmla="*/ 0 h 3414247"/>
                <a:gd name="connsiteX0-1" fmla="*/ 0 w 857250"/>
                <a:gd name="connsiteY0-2" fmla="*/ 0 h 4085759"/>
                <a:gd name="connsiteX1-3" fmla="*/ 857250 w 857250"/>
                <a:gd name="connsiteY1-4" fmla="*/ 0 h 4085759"/>
                <a:gd name="connsiteX2-5" fmla="*/ 857250 w 857250"/>
                <a:gd name="connsiteY2-6" fmla="*/ 3414247 h 4085759"/>
                <a:gd name="connsiteX3-7" fmla="*/ 314328 w 857250"/>
                <a:gd name="connsiteY3-8" fmla="*/ 4085759 h 4085759"/>
                <a:gd name="connsiteX4-9" fmla="*/ 0 w 857250"/>
                <a:gd name="connsiteY4-10" fmla="*/ 0 h 4085759"/>
                <a:gd name="connsiteX0-11" fmla="*/ 0 w 857250"/>
                <a:gd name="connsiteY0-12" fmla="*/ 0 h 4000034"/>
                <a:gd name="connsiteX1-13" fmla="*/ 857250 w 857250"/>
                <a:gd name="connsiteY1-14" fmla="*/ 0 h 4000034"/>
                <a:gd name="connsiteX2-15" fmla="*/ 857250 w 857250"/>
                <a:gd name="connsiteY2-16" fmla="*/ 3414247 h 4000034"/>
                <a:gd name="connsiteX3-17" fmla="*/ 328619 w 857250"/>
                <a:gd name="connsiteY3-18" fmla="*/ 4000034 h 4000034"/>
                <a:gd name="connsiteX4-19" fmla="*/ 0 w 857250"/>
                <a:gd name="connsiteY4-20" fmla="*/ 0 h 4000034"/>
                <a:gd name="connsiteX0-21" fmla="*/ 0 w 857250"/>
                <a:gd name="connsiteY0-22" fmla="*/ 0 h 4028609"/>
                <a:gd name="connsiteX1-23" fmla="*/ 857250 w 857250"/>
                <a:gd name="connsiteY1-24" fmla="*/ 0 h 4028609"/>
                <a:gd name="connsiteX2-25" fmla="*/ 857250 w 857250"/>
                <a:gd name="connsiteY2-26" fmla="*/ 3414247 h 4028609"/>
                <a:gd name="connsiteX3-27" fmla="*/ 357194 w 857250"/>
                <a:gd name="connsiteY3-28" fmla="*/ 4028609 h 4028609"/>
                <a:gd name="connsiteX4-29" fmla="*/ 0 w 857250"/>
                <a:gd name="connsiteY4-30" fmla="*/ 0 h 4028609"/>
                <a:gd name="connsiteX0-31" fmla="*/ 0 w 514347"/>
                <a:gd name="connsiteY0-32" fmla="*/ 0 h 4700122"/>
                <a:gd name="connsiteX1-33" fmla="*/ 514347 w 514347"/>
                <a:gd name="connsiteY1-34" fmla="*/ 671513 h 4700122"/>
                <a:gd name="connsiteX2-35" fmla="*/ 514347 w 514347"/>
                <a:gd name="connsiteY2-36" fmla="*/ 4085760 h 4700122"/>
                <a:gd name="connsiteX3-37" fmla="*/ 14291 w 514347"/>
                <a:gd name="connsiteY3-38" fmla="*/ 4700122 h 4700122"/>
                <a:gd name="connsiteX4-39" fmla="*/ 0 w 514347"/>
                <a:gd name="connsiteY4-40" fmla="*/ 0 h 4700122"/>
                <a:gd name="connsiteX0-41" fmla="*/ 694660 w 1209007"/>
                <a:gd name="connsiteY0-42" fmla="*/ 17573 h 4717695"/>
                <a:gd name="connsiteX1-43" fmla="*/ 1209007 w 1209007"/>
                <a:gd name="connsiteY1-44" fmla="*/ 689086 h 4717695"/>
                <a:gd name="connsiteX2-45" fmla="*/ 1209007 w 1209007"/>
                <a:gd name="connsiteY2-46" fmla="*/ 4103333 h 4717695"/>
                <a:gd name="connsiteX3-47" fmla="*/ 708951 w 1209007"/>
                <a:gd name="connsiteY3-48" fmla="*/ 4717695 h 4717695"/>
                <a:gd name="connsiteX4-49" fmla="*/ 6 w 1209007"/>
                <a:gd name="connsiteY4-50" fmla="*/ 580671 h 4717695"/>
                <a:gd name="connsiteX5" fmla="*/ 694660 w 1209007"/>
                <a:gd name="connsiteY5" fmla="*/ 17573 h 4717695"/>
                <a:gd name="connsiteX0-51" fmla="*/ 694654 w 1209001"/>
                <a:gd name="connsiteY0-52" fmla="*/ 0 h 4700122"/>
                <a:gd name="connsiteX1-53" fmla="*/ 1209001 w 1209001"/>
                <a:gd name="connsiteY1-54" fmla="*/ 671513 h 4700122"/>
                <a:gd name="connsiteX2-55" fmla="*/ 1209001 w 1209001"/>
                <a:gd name="connsiteY2-56" fmla="*/ 4085760 h 4700122"/>
                <a:gd name="connsiteX3-57" fmla="*/ 708945 w 1209001"/>
                <a:gd name="connsiteY3-58" fmla="*/ 4700122 h 4700122"/>
                <a:gd name="connsiteX4-59" fmla="*/ 0 w 1209001"/>
                <a:gd name="connsiteY4-60" fmla="*/ 563098 h 4700122"/>
                <a:gd name="connsiteX5-61" fmla="*/ 694654 w 1209001"/>
                <a:gd name="connsiteY5-62" fmla="*/ 0 h 4700122"/>
                <a:gd name="connsiteX0-63" fmla="*/ 694654 w 1209001"/>
                <a:gd name="connsiteY0-64" fmla="*/ 0 h 4700122"/>
                <a:gd name="connsiteX1-65" fmla="*/ 1209001 w 1209001"/>
                <a:gd name="connsiteY1-66" fmla="*/ 671513 h 4700122"/>
                <a:gd name="connsiteX2-67" fmla="*/ 1209001 w 1209001"/>
                <a:gd name="connsiteY2-68" fmla="*/ 4085760 h 4700122"/>
                <a:gd name="connsiteX3-69" fmla="*/ 708945 w 1209001"/>
                <a:gd name="connsiteY3-70" fmla="*/ 4700122 h 4700122"/>
                <a:gd name="connsiteX4-71" fmla="*/ 0 w 1209001"/>
                <a:gd name="connsiteY4-72" fmla="*/ 563098 h 4700122"/>
                <a:gd name="connsiteX5-73" fmla="*/ 694654 w 1209001"/>
                <a:gd name="connsiteY5-74" fmla="*/ 0 h 4700122"/>
                <a:gd name="connsiteX0-75" fmla="*/ 694654 w 1209001"/>
                <a:gd name="connsiteY0-76" fmla="*/ 0 h 4700122"/>
                <a:gd name="connsiteX1-77" fmla="*/ 1209001 w 1209001"/>
                <a:gd name="connsiteY1-78" fmla="*/ 671513 h 4700122"/>
                <a:gd name="connsiteX2-79" fmla="*/ 1209001 w 1209001"/>
                <a:gd name="connsiteY2-80" fmla="*/ 4085760 h 4700122"/>
                <a:gd name="connsiteX3-81" fmla="*/ 708945 w 1209001"/>
                <a:gd name="connsiteY3-82" fmla="*/ 4700122 h 4700122"/>
                <a:gd name="connsiteX4-83" fmla="*/ 0 w 1209001"/>
                <a:gd name="connsiteY4-84" fmla="*/ 563098 h 4700122"/>
                <a:gd name="connsiteX5-85" fmla="*/ 694654 w 1209001"/>
                <a:gd name="connsiteY5-86" fmla="*/ 0 h 4700122"/>
                <a:gd name="connsiteX0-87" fmla="*/ 694654 w 1209001"/>
                <a:gd name="connsiteY0-88" fmla="*/ 0 h 4700122"/>
                <a:gd name="connsiteX1-89" fmla="*/ 1209001 w 1209001"/>
                <a:gd name="connsiteY1-90" fmla="*/ 671513 h 4700122"/>
                <a:gd name="connsiteX2-91" fmla="*/ 1209001 w 1209001"/>
                <a:gd name="connsiteY2-92" fmla="*/ 4085760 h 4700122"/>
                <a:gd name="connsiteX3-93" fmla="*/ 708945 w 1209001"/>
                <a:gd name="connsiteY3-94" fmla="*/ 4700122 h 4700122"/>
                <a:gd name="connsiteX4-95" fmla="*/ 0 w 1209001"/>
                <a:gd name="connsiteY4-96" fmla="*/ 563098 h 4700122"/>
                <a:gd name="connsiteX5-97" fmla="*/ 694654 w 1209001"/>
                <a:gd name="connsiteY5-98" fmla="*/ 0 h 47001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61" y="connsiteY5-62"/>
                </a:cxn>
              </a:cxnLst>
              <a:rect l="l" t="t" r="r" b="b"/>
              <a:pathLst>
                <a:path w="1209001" h="4700122">
                  <a:moveTo>
                    <a:pt x="694654" y="0"/>
                  </a:moveTo>
                  <a:lnTo>
                    <a:pt x="1209001" y="671513"/>
                  </a:lnTo>
                  <a:lnTo>
                    <a:pt x="1209001" y="4085760"/>
                  </a:lnTo>
                  <a:lnTo>
                    <a:pt x="708945" y="4700122"/>
                  </a:lnTo>
                  <a:cubicBezTo>
                    <a:pt x="621744" y="4155874"/>
                    <a:pt x="354472" y="2631610"/>
                    <a:pt x="0" y="563098"/>
                  </a:cubicBezTo>
                  <a:cubicBezTo>
                    <a:pt x="654843" y="51206"/>
                    <a:pt x="607453" y="24793"/>
                    <a:pt x="69465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6" name="矩形 104"/>
            <p:cNvSpPr>
              <a:spLocks noChangeArrowheads="1"/>
            </p:cNvSpPr>
            <p:nvPr/>
          </p:nvSpPr>
          <p:spPr bwMode="auto">
            <a:xfrm rot="1126831">
              <a:off x="2256133" y="2626816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项目键入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295"/>
            <p:cNvSpPr txBox="1">
              <a:spLocks noChangeArrowheads="1"/>
            </p:cNvSpPr>
            <p:nvPr/>
          </p:nvSpPr>
          <p:spPr bwMode="auto">
            <a:xfrm rot="885813">
              <a:off x="1786143" y="2351125"/>
              <a:ext cx="460950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35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1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文本框 205"/>
          <p:cNvSpPr txBox="1">
            <a:spLocks noChangeArrowheads="1"/>
          </p:cNvSpPr>
          <p:nvPr/>
        </p:nvSpPr>
        <p:spPr bwMode="auto">
          <a:xfrm rot="885813">
            <a:off x="4199308" y="3062479"/>
            <a:ext cx="6146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135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矩形 104"/>
          <p:cNvSpPr>
            <a:spLocks noChangeArrowheads="1"/>
          </p:cNvSpPr>
          <p:nvPr/>
        </p:nvSpPr>
        <p:spPr bwMode="auto">
          <a:xfrm rot="1126831">
            <a:off x="4895874" y="3414621"/>
            <a:ext cx="1140056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865" b="1">
                <a:solidFill>
                  <a:schemeClr val="bg1"/>
                </a:solidFill>
                <a:cs typeface="+mn-ea"/>
                <a:sym typeface="+mn-lt"/>
              </a:rPr>
              <a:t>项目键入</a:t>
            </a:r>
            <a:endParaRPr lang="zh-CN" altLang="en-US" sz="1865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23414" y="3045408"/>
            <a:ext cx="3295796" cy="890345"/>
            <a:chOff x="4217560" y="2284056"/>
            <a:chExt cx="2471847" cy="667759"/>
          </a:xfrm>
        </p:grpSpPr>
        <p:sp>
          <p:nvSpPr>
            <p:cNvPr id="61" name="矩形 151"/>
            <p:cNvSpPr/>
            <p:nvPr/>
          </p:nvSpPr>
          <p:spPr bwMode="auto">
            <a:xfrm rot="6911544">
              <a:off x="5135570" y="1397977"/>
              <a:ext cx="635828" cy="2471847"/>
            </a:xfrm>
            <a:custGeom>
              <a:avLst/>
              <a:gdLst>
                <a:gd name="connsiteX0" fmla="*/ 0 w 857250"/>
                <a:gd name="connsiteY0" fmla="*/ 0 h 3414247"/>
                <a:gd name="connsiteX1" fmla="*/ 857250 w 857250"/>
                <a:gd name="connsiteY1" fmla="*/ 0 h 3414247"/>
                <a:gd name="connsiteX2" fmla="*/ 857250 w 857250"/>
                <a:gd name="connsiteY2" fmla="*/ 3414247 h 3414247"/>
                <a:gd name="connsiteX3" fmla="*/ 0 w 857250"/>
                <a:gd name="connsiteY3" fmla="*/ 3414247 h 3414247"/>
                <a:gd name="connsiteX4" fmla="*/ 0 w 857250"/>
                <a:gd name="connsiteY4" fmla="*/ 0 h 3414247"/>
                <a:gd name="connsiteX0-1" fmla="*/ 0 w 857250"/>
                <a:gd name="connsiteY0-2" fmla="*/ 0 h 4085759"/>
                <a:gd name="connsiteX1-3" fmla="*/ 857250 w 857250"/>
                <a:gd name="connsiteY1-4" fmla="*/ 0 h 4085759"/>
                <a:gd name="connsiteX2-5" fmla="*/ 857250 w 857250"/>
                <a:gd name="connsiteY2-6" fmla="*/ 3414247 h 4085759"/>
                <a:gd name="connsiteX3-7" fmla="*/ 314328 w 857250"/>
                <a:gd name="connsiteY3-8" fmla="*/ 4085759 h 4085759"/>
                <a:gd name="connsiteX4-9" fmla="*/ 0 w 857250"/>
                <a:gd name="connsiteY4-10" fmla="*/ 0 h 4085759"/>
                <a:gd name="connsiteX0-11" fmla="*/ 0 w 857250"/>
                <a:gd name="connsiteY0-12" fmla="*/ 0 h 4000034"/>
                <a:gd name="connsiteX1-13" fmla="*/ 857250 w 857250"/>
                <a:gd name="connsiteY1-14" fmla="*/ 0 h 4000034"/>
                <a:gd name="connsiteX2-15" fmla="*/ 857250 w 857250"/>
                <a:gd name="connsiteY2-16" fmla="*/ 3414247 h 4000034"/>
                <a:gd name="connsiteX3-17" fmla="*/ 328619 w 857250"/>
                <a:gd name="connsiteY3-18" fmla="*/ 4000034 h 4000034"/>
                <a:gd name="connsiteX4-19" fmla="*/ 0 w 857250"/>
                <a:gd name="connsiteY4-20" fmla="*/ 0 h 4000034"/>
                <a:gd name="connsiteX0-21" fmla="*/ 0 w 857250"/>
                <a:gd name="connsiteY0-22" fmla="*/ 0 h 4028609"/>
                <a:gd name="connsiteX1-23" fmla="*/ 857250 w 857250"/>
                <a:gd name="connsiteY1-24" fmla="*/ 0 h 4028609"/>
                <a:gd name="connsiteX2-25" fmla="*/ 857250 w 857250"/>
                <a:gd name="connsiteY2-26" fmla="*/ 3414247 h 4028609"/>
                <a:gd name="connsiteX3-27" fmla="*/ 357194 w 857250"/>
                <a:gd name="connsiteY3-28" fmla="*/ 4028609 h 4028609"/>
                <a:gd name="connsiteX4-29" fmla="*/ 0 w 857250"/>
                <a:gd name="connsiteY4-30" fmla="*/ 0 h 4028609"/>
                <a:gd name="connsiteX0-31" fmla="*/ 0 w 514347"/>
                <a:gd name="connsiteY0-32" fmla="*/ 0 h 4700122"/>
                <a:gd name="connsiteX1-33" fmla="*/ 514347 w 514347"/>
                <a:gd name="connsiteY1-34" fmla="*/ 671513 h 4700122"/>
                <a:gd name="connsiteX2-35" fmla="*/ 514347 w 514347"/>
                <a:gd name="connsiteY2-36" fmla="*/ 4085760 h 4700122"/>
                <a:gd name="connsiteX3-37" fmla="*/ 14291 w 514347"/>
                <a:gd name="connsiteY3-38" fmla="*/ 4700122 h 4700122"/>
                <a:gd name="connsiteX4-39" fmla="*/ 0 w 514347"/>
                <a:gd name="connsiteY4-40" fmla="*/ 0 h 4700122"/>
                <a:gd name="connsiteX0-41" fmla="*/ 694660 w 1209007"/>
                <a:gd name="connsiteY0-42" fmla="*/ 17573 h 4717695"/>
                <a:gd name="connsiteX1-43" fmla="*/ 1209007 w 1209007"/>
                <a:gd name="connsiteY1-44" fmla="*/ 689086 h 4717695"/>
                <a:gd name="connsiteX2-45" fmla="*/ 1209007 w 1209007"/>
                <a:gd name="connsiteY2-46" fmla="*/ 4103333 h 4717695"/>
                <a:gd name="connsiteX3-47" fmla="*/ 708951 w 1209007"/>
                <a:gd name="connsiteY3-48" fmla="*/ 4717695 h 4717695"/>
                <a:gd name="connsiteX4-49" fmla="*/ 6 w 1209007"/>
                <a:gd name="connsiteY4-50" fmla="*/ 580671 h 4717695"/>
                <a:gd name="connsiteX5" fmla="*/ 694660 w 1209007"/>
                <a:gd name="connsiteY5" fmla="*/ 17573 h 4717695"/>
                <a:gd name="connsiteX0-51" fmla="*/ 694654 w 1209001"/>
                <a:gd name="connsiteY0-52" fmla="*/ 0 h 4700122"/>
                <a:gd name="connsiteX1-53" fmla="*/ 1209001 w 1209001"/>
                <a:gd name="connsiteY1-54" fmla="*/ 671513 h 4700122"/>
                <a:gd name="connsiteX2-55" fmla="*/ 1209001 w 1209001"/>
                <a:gd name="connsiteY2-56" fmla="*/ 4085760 h 4700122"/>
                <a:gd name="connsiteX3-57" fmla="*/ 708945 w 1209001"/>
                <a:gd name="connsiteY3-58" fmla="*/ 4700122 h 4700122"/>
                <a:gd name="connsiteX4-59" fmla="*/ 0 w 1209001"/>
                <a:gd name="connsiteY4-60" fmla="*/ 563098 h 4700122"/>
                <a:gd name="connsiteX5-61" fmla="*/ 694654 w 1209001"/>
                <a:gd name="connsiteY5-62" fmla="*/ 0 h 4700122"/>
                <a:gd name="connsiteX0-63" fmla="*/ 694654 w 1209001"/>
                <a:gd name="connsiteY0-64" fmla="*/ 0 h 4700122"/>
                <a:gd name="connsiteX1-65" fmla="*/ 1209001 w 1209001"/>
                <a:gd name="connsiteY1-66" fmla="*/ 671513 h 4700122"/>
                <a:gd name="connsiteX2-67" fmla="*/ 1209001 w 1209001"/>
                <a:gd name="connsiteY2-68" fmla="*/ 4085760 h 4700122"/>
                <a:gd name="connsiteX3-69" fmla="*/ 708945 w 1209001"/>
                <a:gd name="connsiteY3-70" fmla="*/ 4700122 h 4700122"/>
                <a:gd name="connsiteX4-71" fmla="*/ 0 w 1209001"/>
                <a:gd name="connsiteY4-72" fmla="*/ 563098 h 4700122"/>
                <a:gd name="connsiteX5-73" fmla="*/ 694654 w 1209001"/>
                <a:gd name="connsiteY5-74" fmla="*/ 0 h 4700122"/>
                <a:gd name="connsiteX0-75" fmla="*/ 694654 w 1209001"/>
                <a:gd name="connsiteY0-76" fmla="*/ 0 h 4700122"/>
                <a:gd name="connsiteX1-77" fmla="*/ 1209001 w 1209001"/>
                <a:gd name="connsiteY1-78" fmla="*/ 671513 h 4700122"/>
                <a:gd name="connsiteX2-79" fmla="*/ 1209001 w 1209001"/>
                <a:gd name="connsiteY2-80" fmla="*/ 4085760 h 4700122"/>
                <a:gd name="connsiteX3-81" fmla="*/ 708945 w 1209001"/>
                <a:gd name="connsiteY3-82" fmla="*/ 4700122 h 4700122"/>
                <a:gd name="connsiteX4-83" fmla="*/ 0 w 1209001"/>
                <a:gd name="connsiteY4-84" fmla="*/ 563098 h 4700122"/>
                <a:gd name="connsiteX5-85" fmla="*/ 694654 w 1209001"/>
                <a:gd name="connsiteY5-86" fmla="*/ 0 h 4700122"/>
                <a:gd name="connsiteX0-87" fmla="*/ 694654 w 1209001"/>
                <a:gd name="connsiteY0-88" fmla="*/ 0 h 4700122"/>
                <a:gd name="connsiteX1-89" fmla="*/ 1209001 w 1209001"/>
                <a:gd name="connsiteY1-90" fmla="*/ 671513 h 4700122"/>
                <a:gd name="connsiteX2-91" fmla="*/ 1209001 w 1209001"/>
                <a:gd name="connsiteY2-92" fmla="*/ 4085760 h 4700122"/>
                <a:gd name="connsiteX3-93" fmla="*/ 708945 w 1209001"/>
                <a:gd name="connsiteY3-94" fmla="*/ 4700122 h 4700122"/>
                <a:gd name="connsiteX4-95" fmla="*/ 0 w 1209001"/>
                <a:gd name="connsiteY4-96" fmla="*/ 563098 h 4700122"/>
                <a:gd name="connsiteX5-97" fmla="*/ 694654 w 1209001"/>
                <a:gd name="connsiteY5-98" fmla="*/ 0 h 47001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61" y="connsiteY5-62"/>
                </a:cxn>
              </a:cxnLst>
              <a:rect l="l" t="t" r="r" b="b"/>
              <a:pathLst>
                <a:path w="1209001" h="4700122">
                  <a:moveTo>
                    <a:pt x="694654" y="0"/>
                  </a:moveTo>
                  <a:lnTo>
                    <a:pt x="1209001" y="671513"/>
                  </a:lnTo>
                  <a:lnTo>
                    <a:pt x="1209001" y="4085760"/>
                  </a:lnTo>
                  <a:lnTo>
                    <a:pt x="708945" y="4700122"/>
                  </a:lnTo>
                  <a:cubicBezTo>
                    <a:pt x="621744" y="4155874"/>
                    <a:pt x="354472" y="2631610"/>
                    <a:pt x="0" y="563098"/>
                  </a:cubicBezTo>
                  <a:cubicBezTo>
                    <a:pt x="654843" y="51206"/>
                    <a:pt x="607453" y="24793"/>
                    <a:pt x="694654" y="0"/>
                  </a:cubicBezTo>
                  <a:close/>
                </a:path>
              </a:pathLst>
            </a:custGeom>
            <a:solidFill>
              <a:srgbClr val="3185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62" name="文本框 206"/>
            <p:cNvSpPr txBox="1">
              <a:spLocks noChangeArrowheads="1"/>
            </p:cNvSpPr>
            <p:nvPr/>
          </p:nvSpPr>
          <p:spPr bwMode="auto">
            <a:xfrm rot="885813">
              <a:off x="4467699" y="2284056"/>
              <a:ext cx="460950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35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135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矩形 104"/>
            <p:cNvSpPr>
              <a:spLocks noChangeArrowheads="1"/>
            </p:cNvSpPr>
            <p:nvPr/>
          </p:nvSpPr>
          <p:spPr bwMode="auto">
            <a:xfrm rot="1126831">
              <a:off x="5065730" y="2571942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项目键入</a:t>
              </a:r>
              <a:endParaRPr lang="zh-CN" alt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451566" y="3045407"/>
            <a:ext cx="3295796" cy="885616"/>
            <a:chOff x="5588674" y="2284056"/>
            <a:chExt cx="2471847" cy="664212"/>
          </a:xfrm>
        </p:grpSpPr>
        <p:sp>
          <p:nvSpPr>
            <p:cNvPr id="65" name="矩形 151"/>
            <p:cNvSpPr/>
            <p:nvPr/>
          </p:nvSpPr>
          <p:spPr bwMode="auto">
            <a:xfrm rot="6911544">
              <a:off x="6506684" y="1394430"/>
              <a:ext cx="635828" cy="2471847"/>
            </a:xfrm>
            <a:custGeom>
              <a:avLst/>
              <a:gdLst>
                <a:gd name="connsiteX0" fmla="*/ 0 w 857250"/>
                <a:gd name="connsiteY0" fmla="*/ 0 h 3414247"/>
                <a:gd name="connsiteX1" fmla="*/ 857250 w 857250"/>
                <a:gd name="connsiteY1" fmla="*/ 0 h 3414247"/>
                <a:gd name="connsiteX2" fmla="*/ 857250 w 857250"/>
                <a:gd name="connsiteY2" fmla="*/ 3414247 h 3414247"/>
                <a:gd name="connsiteX3" fmla="*/ 0 w 857250"/>
                <a:gd name="connsiteY3" fmla="*/ 3414247 h 3414247"/>
                <a:gd name="connsiteX4" fmla="*/ 0 w 857250"/>
                <a:gd name="connsiteY4" fmla="*/ 0 h 3414247"/>
                <a:gd name="connsiteX0-1" fmla="*/ 0 w 857250"/>
                <a:gd name="connsiteY0-2" fmla="*/ 0 h 4085759"/>
                <a:gd name="connsiteX1-3" fmla="*/ 857250 w 857250"/>
                <a:gd name="connsiteY1-4" fmla="*/ 0 h 4085759"/>
                <a:gd name="connsiteX2-5" fmla="*/ 857250 w 857250"/>
                <a:gd name="connsiteY2-6" fmla="*/ 3414247 h 4085759"/>
                <a:gd name="connsiteX3-7" fmla="*/ 314328 w 857250"/>
                <a:gd name="connsiteY3-8" fmla="*/ 4085759 h 4085759"/>
                <a:gd name="connsiteX4-9" fmla="*/ 0 w 857250"/>
                <a:gd name="connsiteY4-10" fmla="*/ 0 h 4085759"/>
                <a:gd name="connsiteX0-11" fmla="*/ 0 w 857250"/>
                <a:gd name="connsiteY0-12" fmla="*/ 0 h 4000034"/>
                <a:gd name="connsiteX1-13" fmla="*/ 857250 w 857250"/>
                <a:gd name="connsiteY1-14" fmla="*/ 0 h 4000034"/>
                <a:gd name="connsiteX2-15" fmla="*/ 857250 w 857250"/>
                <a:gd name="connsiteY2-16" fmla="*/ 3414247 h 4000034"/>
                <a:gd name="connsiteX3-17" fmla="*/ 328619 w 857250"/>
                <a:gd name="connsiteY3-18" fmla="*/ 4000034 h 4000034"/>
                <a:gd name="connsiteX4-19" fmla="*/ 0 w 857250"/>
                <a:gd name="connsiteY4-20" fmla="*/ 0 h 4000034"/>
                <a:gd name="connsiteX0-21" fmla="*/ 0 w 857250"/>
                <a:gd name="connsiteY0-22" fmla="*/ 0 h 4028609"/>
                <a:gd name="connsiteX1-23" fmla="*/ 857250 w 857250"/>
                <a:gd name="connsiteY1-24" fmla="*/ 0 h 4028609"/>
                <a:gd name="connsiteX2-25" fmla="*/ 857250 w 857250"/>
                <a:gd name="connsiteY2-26" fmla="*/ 3414247 h 4028609"/>
                <a:gd name="connsiteX3-27" fmla="*/ 357194 w 857250"/>
                <a:gd name="connsiteY3-28" fmla="*/ 4028609 h 4028609"/>
                <a:gd name="connsiteX4-29" fmla="*/ 0 w 857250"/>
                <a:gd name="connsiteY4-30" fmla="*/ 0 h 4028609"/>
                <a:gd name="connsiteX0-31" fmla="*/ 0 w 514347"/>
                <a:gd name="connsiteY0-32" fmla="*/ 0 h 4700122"/>
                <a:gd name="connsiteX1-33" fmla="*/ 514347 w 514347"/>
                <a:gd name="connsiteY1-34" fmla="*/ 671513 h 4700122"/>
                <a:gd name="connsiteX2-35" fmla="*/ 514347 w 514347"/>
                <a:gd name="connsiteY2-36" fmla="*/ 4085760 h 4700122"/>
                <a:gd name="connsiteX3-37" fmla="*/ 14291 w 514347"/>
                <a:gd name="connsiteY3-38" fmla="*/ 4700122 h 4700122"/>
                <a:gd name="connsiteX4-39" fmla="*/ 0 w 514347"/>
                <a:gd name="connsiteY4-40" fmla="*/ 0 h 4700122"/>
                <a:gd name="connsiteX0-41" fmla="*/ 694660 w 1209007"/>
                <a:gd name="connsiteY0-42" fmla="*/ 17573 h 4717695"/>
                <a:gd name="connsiteX1-43" fmla="*/ 1209007 w 1209007"/>
                <a:gd name="connsiteY1-44" fmla="*/ 689086 h 4717695"/>
                <a:gd name="connsiteX2-45" fmla="*/ 1209007 w 1209007"/>
                <a:gd name="connsiteY2-46" fmla="*/ 4103333 h 4717695"/>
                <a:gd name="connsiteX3-47" fmla="*/ 708951 w 1209007"/>
                <a:gd name="connsiteY3-48" fmla="*/ 4717695 h 4717695"/>
                <a:gd name="connsiteX4-49" fmla="*/ 6 w 1209007"/>
                <a:gd name="connsiteY4-50" fmla="*/ 580671 h 4717695"/>
                <a:gd name="connsiteX5" fmla="*/ 694660 w 1209007"/>
                <a:gd name="connsiteY5" fmla="*/ 17573 h 4717695"/>
                <a:gd name="connsiteX0-51" fmla="*/ 694654 w 1209001"/>
                <a:gd name="connsiteY0-52" fmla="*/ 0 h 4700122"/>
                <a:gd name="connsiteX1-53" fmla="*/ 1209001 w 1209001"/>
                <a:gd name="connsiteY1-54" fmla="*/ 671513 h 4700122"/>
                <a:gd name="connsiteX2-55" fmla="*/ 1209001 w 1209001"/>
                <a:gd name="connsiteY2-56" fmla="*/ 4085760 h 4700122"/>
                <a:gd name="connsiteX3-57" fmla="*/ 708945 w 1209001"/>
                <a:gd name="connsiteY3-58" fmla="*/ 4700122 h 4700122"/>
                <a:gd name="connsiteX4-59" fmla="*/ 0 w 1209001"/>
                <a:gd name="connsiteY4-60" fmla="*/ 563098 h 4700122"/>
                <a:gd name="connsiteX5-61" fmla="*/ 694654 w 1209001"/>
                <a:gd name="connsiteY5-62" fmla="*/ 0 h 4700122"/>
                <a:gd name="connsiteX0-63" fmla="*/ 694654 w 1209001"/>
                <a:gd name="connsiteY0-64" fmla="*/ 0 h 4700122"/>
                <a:gd name="connsiteX1-65" fmla="*/ 1209001 w 1209001"/>
                <a:gd name="connsiteY1-66" fmla="*/ 671513 h 4700122"/>
                <a:gd name="connsiteX2-67" fmla="*/ 1209001 w 1209001"/>
                <a:gd name="connsiteY2-68" fmla="*/ 4085760 h 4700122"/>
                <a:gd name="connsiteX3-69" fmla="*/ 708945 w 1209001"/>
                <a:gd name="connsiteY3-70" fmla="*/ 4700122 h 4700122"/>
                <a:gd name="connsiteX4-71" fmla="*/ 0 w 1209001"/>
                <a:gd name="connsiteY4-72" fmla="*/ 563098 h 4700122"/>
                <a:gd name="connsiteX5-73" fmla="*/ 694654 w 1209001"/>
                <a:gd name="connsiteY5-74" fmla="*/ 0 h 4700122"/>
                <a:gd name="connsiteX0-75" fmla="*/ 694654 w 1209001"/>
                <a:gd name="connsiteY0-76" fmla="*/ 0 h 4700122"/>
                <a:gd name="connsiteX1-77" fmla="*/ 1209001 w 1209001"/>
                <a:gd name="connsiteY1-78" fmla="*/ 671513 h 4700122"/>
                <a:gd name="connsiteX2-79" fmla="*/ 1209001 w 1209001"/>
                <a:gd name="connsiteY2-80" fmla="*/ 4085760 h 4700122"/>
                <a:gd name="connsiteX3-81" fmla="*/ 708945 w 1209001"/>
                <a:gd name="connsiteY3-82" fmla="*/ 4700122 h 4700122"/>
                <a:gd name="connsiteX4-83" fmla="*/ 0 w 1209001"/>
                <a:gd name="connsiteY4-84" fmla="*/ 563098 h 4700122"/>
                <a:gd name="connsiteX5-85" fmla="*/ 694654 w 1209001"/>
                <a:gd name="connsiteY5-86" fmla="*/ 0 h 4700122"/>
                <a:gd name="connsiteX0-87" fmla="*/ 694654 w 1209001"/>
                <a:gd name="connsiteY0-88" fmla="*/ 0 h 4700122"/>
                <a:gd name="connsiteX1-89" fmla="*/ 1209001 w 1209001"/>
                <a:gd name="connsiteY1-90" fmla="*/ 671513 h 4700122"/>
                <a:gd name="connsiteX2-91" fmla="*/ 1209001 w 1209001"/>
                <a:gd name="connsiteY2-92" fmla="*/ 4085760 h 4700122"/>
                <a:gd name="connsiteX3-93" fmla="*/ 708945 w 1209001"/>
                <a:gd name="connsiteY3-94" fmla="*/ 4700122 h 4700122"/>
                <a:gd name="connsiteX4-95" fmla="*/ 0 w 1209001"/>
                <a:gd name="connsiteY4-96" fmla="*/ 563098 h 4700122"/>
                <a:gd name="connsiteX5-97" fmla="*/ 694654 w 1209001"/>
                <a:gd name="connsiteY5-98" fmla="*/ 0 h 47001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61" y="connsiteY5-62"/>
                </a:cxn>
              </a:cxnLst>
              <a:rect l="l" t="t" r="r" b="b"/>
              <a:pathLst>
                <a:path w="1209001" h="4700122">
                  <a:moveTo>
                    <a:pt x="694654" y="0"/>
                  </a:moveTo>
                  <a:lnTo>
                    <a:pt x="1209001" y="671513"/>
                  </a:lnTo>
                  <a:lnTo>
                    <a:pt x="1209001" y="4085760"/>
                  </a:lnTo>
                  <a:lnTo>
                    <a:pt x="708945" y="4700122"/>
                  </a:lnTo>
                  <a:cubicBezTo>
                    <a:pt x="621744" y="4155874"/>
                    <a:pt x="354472" y="2631610"/>
                    <a:pt x="0" y="563098"/>
                  </a:cubicBezTo>
                  <a:cubicBezTo>
                    <a:pt x="654843" y="51206"/>
                    <a:pt x="607453" y="24793"/>
                    <a:pt x="694654" y="0"/>
                  </a:cubicBezTo>
                  <a:close/>
                </a:path>
              </a:pathLst>
            </a:custGeom>
            <a:solidFill>
              <a:srgbClr val="FF74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66" name="文本框 207"/>
            <p:cNvSpPr txBox="1">
              <a:spLocks noChangeArrowheads="1"/>
            </p:cNvSpPr>
            <p:nvPr/>
          </p:nvSpPr>
          <p:spPr bwMode="auto">
            <a:xfrm rot="885813">
              <a:off x="5898106" y="2284056"/>
              <a:ext cx="460950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35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13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矩形 104"/>
            <p:cNvSpPr>
              <a:spLocks noChangeArrowheads="1"/>
            </p:cNvSpPr>
            <p:nvPr/>
          </p:nvSpPr>
          <p:spPr bwMode="auto">
            <a:xfrm rot="1126831">
              <a:off x="6496136" y="2582916"/>
              <a:ext cx="855042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项目键入</a:t>
              </a:r>
              <a:endParaRPr lang="zh-CN" alt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文本框 8"/>
          <p:cNvSpPr txBox="1"/>
          <p:nvPr/>
        </p:nvSpPr>
        <p:spPr>
          <a:xfrm>
            <a:off x="1391478" y="4815766"/>
            <a:ext cx="2885289" cy="7900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文本框 8"/>
          <p:cNvSpPr txBox="1"/>
          <p:nvPr/>
        </p:nvSpPr>
        <p:spPr>
          <a:xfrm>
            <a:off x="3887756" y="4815766"/>
            <a:ext cx="2885289" cy="7900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文本框 8"/>
          <p:cNvSpPr txBox="1"/>
          <p:nvPr/>
        </p:nvSpPr>
        <p:spPr>
          <a:xfrm>
            <a:off x="6288022" y="4815766"/>
            <a:ext cx="2885289" cy="7900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8726422" y="4803066"/>
            <a:ext cx="2885289" cy="79008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04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0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8" grpId="0"/>
      <p:bldP spid="69" grpId="0"/>
      <p:bldP spid="70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488840" y="2605619"/>
            <a:ext cx="167610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488841" y="3365557"/>
            <a:ext cx="16983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488840" y="4125496"/>
            <a:ext cx="16719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488840" y="4885433"/>
            <a:ext cx="16719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2037015" y="1915947"/>
            <a:ext cx="2491316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445882" y="1604798"/>
            <a:ext cx="3042959" cy="1807633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4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FF744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487489" y="2373148"/>
            <a:ext cx="3042959" cy="1807633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487489" y="3143614"/>
            <a:ext cx="3042959" cy="1805517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5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4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8"/>
                  <a:pt x="1353" y="1000"/>
                  <a:pt x="918" y="694"/>
                </a:cubicBezTo>
                <a:cubicBezTo>
                  <a:pt x="483" y="388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31859C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87489" y="3909848"/>
            <a:ext cx="3042959" cy="1807633"/>
          </a:xfrm>
          <a:custGeom>
            <a:avLst/>
            <a:gdLst>
              <a:gd name="T0" fmla="*/ 0 w 1645"/>
              <a:gd name="T1" fmla="*/ 313 h 1000"/>
              <a:gd name="T2" fmla="*/ 918 w 1645"/>
              <a:gd name="T3" fmla="*/ 306 h 1000"/>
              <a:gd name="T4" fmla="*/ 1645 w 1645"/>
              <a:gd name="T5" fmla="*/ 319 h 1000"/>
              <a:gd name="T6" fmla="*/ 1645 w 1645"/>
              <a:gd name="T7" fmla="*/ 708 h 1000"/>
              <a:gd name="T8" fmla="*/ 918 w 1645"/>
              <a:gd name="T9" fmla="*/ 695 h 1000"/>
              <a:gd name="T10" fmla="*/ 0 w 1645"/>
              <a:gd name="T11" fmla="*/ 702 h 1000"/>
              <a:gd name="T12" fmla="*/ 0 w 1645"/>
              <a:gd name="T13" fmla="*/ 313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5" h="1000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91477" y="2210283"/>
            <a:ext cx="0" cy="2976331"/>
          </a:xfrm>
          <a:prstGeom prst="line">
            <a:avLst/>
          </a:prstGeom>
          <a:ln w="381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583502" y="2261097"/>
            <a:ext cx="92484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83501" y="2980108"/>
            <a:ext cx="92484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83499" y="3745456"/>
            <a:ext cx="92484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95243" y="4510802"/>
            <a:ext cx="924847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348381" y="2535389"/>
            <a:ext cx="140460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26563" y="2236557"/>
            <a:ext cx="676671" cy="676671"/>
            <a:chOff x="6016316" y="1528430"/>
            <a:chExt cx="560677" cy="560677"/>
          </a:xfrm>
          <a:solidFill>
            <a:srgbClr val="EB5405"/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  <a:grpFill/>
          </p:grpSpPr>
          <p:sp>
            <p:nvSpPr>
              <p:cNvPr id="20" name="Freeform 45"/>
              <p:cNvSpPr/>
              <p:nvPr/>
            </p:nvSpPr>
            <p:spPr bwMode="auto">
              <a:xfrm>
                <a:off x="5473893" y="2528889"/>
                <a:ext cx="330200" cy="428625"/>
              </a:xfrm>
              <a:custGeom>
                <a:avLst/>
                <a:gdLst>
                  <a:gd name="T0" fmla="*/ 35 w 88"/>
                  <a:gd name="T1" fmla="*/ 0 h 114"/>
                  <a:gd name="T2" fmla="*/ 0 w 88"/>
                  <a:gd name="T3" fmla="*/ 0 h 114"/>
                  <a:gd name="T4" fmla="*/ 88 w 88"/>
                  <a:gd name="T5" fmla="*/ 114 h 114"/>
                  <a:gd name="T6" fmla="*/ 35 w 88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1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46"/>
              <p:cNvSpPr/>
              <p:nvPr/>
            </p:nvSpPr>
            <p:spPr bwMode="auto">
              <a:xfrm>
                <a:off x="5627880" y="2057401"/>
                <a:ext cx="758825" cy="919163"/>
              </a:xfrm>
              <a:custGeom>
                <a:avLst/>
                <a:gdLst>
                  <a:gd name="T0" fmla="*/ 202 w 202"/>
                  <a:gd name="T1" fmla="*/ 126 h 245"/>
                  <a:gd name="T2" fmla="*/ 202 w 202"/>
                  <a:gd name="T3" fmla="*/ 118 h 245"/>
                  <a:gd name="T4" fmla="*/ 202 w 202"/>
                  <a:gd name="T5" fmla="*/ 118 h 245"/>
                  <a:gd name="T6" fmla="*/ 91 w 202"/>
                  <a:gd name="T7" fmla="*/ 0 h 245"/>
                  <a:gd name="T8" fmla="*/ 87 w 202"/>
                  <a:gd name="T9" fmla="*/ 0 h 245"/>
                  <a:gd name="T10" fmla="*/ 87 w 202"/>
                  <a:gd name="T11" fmla="*/ 0 h 245"/>
                  <a:gd name="T12" fmla="*/ 86 w 202"/>
                  <a:gd name="T13" fmla="*/ 0 h 245"/>
                  <a:gd name="T14" fmla="*/ 83 w 202"/>
                  <a:gd name="T15" fmla="*/ 0 h 245"/>
                  <a:gd name="T16" fmla="*/ 79 w 202"/>
                  <a:gd name="T17" fmla="*/ 0 h 245"/>
                  <a:gd name="T18" fmla="*/ 79 w 202"/>
                  <a:gd name="T19" fmla="*/ 0 h 245"/>
                  <a:gd name="T20" fmla="*/ 79 w 202"/>
                  <a:gd name="T21" fmla="*/ 0 h 245"/>
                  <a:gd name="T22" fmla="*/ 21 w 202"/>
                  <a:gd name="T23" fmla="*/ 42 h 245"/>
                  <a:gd name="T24" fmla="*/ 29 w 202"/>
                  <a:gd name="T25" fmla="*/ 46 h 245"/>
                  <a:gd name="T26" fmla="*/ 79 w 202"/>
                  <a:gd name="T27" fmla="*/ 9 h 245"/>
                  <a:gd name="T28" fmla="*/ 79 w 202"/>
                  <a:gd name="T29" fmla="*/ 61 h 245"/>
                  <a:gd name="T30" fmla="*/ 53 w 202"/>
                  <a:gd name="T31" fmla="*/ 61 h 245"/>
                  <a:gd name="T32" fmla="*/ 51 w 202"/>
                  <a:gd name="T33" fmla="*/ 69 h 245"/>
                  <a:gd name="T34" fmla="*/ 79 w 202"/>
                  <a:gd name="T35" fmla="*/ 69 h 245"/>
                  <a:gd name="T36" fmla="*/ 79 w 202"/>
                  <a:gd name="T37" fmla="*/ 118 h 245"/>
                  <a:gd name="T38" fmla="*/ 26 w 202"/>
                  <a:gd name="T39" fmla="*/ 118 h 245"/>
                  <a:gd name="T40" fmla="*/ 26 w 202"/>
                  <a:gd name="T41" fmla="*/ 126 h 245"/>
                  <a:gd name="T42" fmla="*/ 79 w 202"/>
                  <a:gd name="T43" fmla="*/ 126 h 245"/>
                  <a:gd name="T44" fmla="*/ 79 w 202"/>
                  <a:gd name="T45" fmla="*/ 175 h 245"/>
                  <a:gd name="T46" fmla="*/ 18 w 202"/>
                  <a:gd name="T47" fmla="*/ 175 h 245"/>
                  <a:gd name="T48" fmla="*/ 10 w 202"/>
                  <a:gd name="T49" fmla="*/ 126 h 245"/>
                  <a:gd name="T50" fmla="*/ 0 w 202"/>
                  <a:gd name="T51" fmla="*/ 126 h 245"/>
                  <a:gd name="T52" fmla="*/ 79 w 202"/>
                  <a:gd name="T53" fmla="*/ 245 h 245"/>
                  <a:gd name="T54" fmla="*/ 79 w 202"/>
                  <a:gd name="T55" fmla="*/ 245 h 245"/>
                  <a:gd name="T56" fmla="*/ 80 w 202"/>
                  <a:gd name="T57" fmla="*/ 245 h 245"/>
                  <a:gd name="T58" fmla="*/ 80 w 202"/>
                  <a:gd name="T59" fmla="*/ 245 h 245"/>
                  <a:gd name="T60" fmla="*/ 80 w 202"/>
                  <a:gd name="T61" fmla="*/ 245 h 245"/>
                  <a:gd name="T62" fmla="*/ 82 w 202"/>
                  <a:gd name="T63" fmla="*/ 245 h 245"/>
                  <a:gd name="T64" fmla="*/ 83 w 202"/>
                  <a:gd name="T65" fmla="*/ 245 h 245"/>
                  <a:gd name="T66" fmla="*/ 83 w 202"/>
                  <a:gd name="T67" fmla="*/ 245 h 245"/>
                  <a:gd name="T68" fmla="*/ 84 w 202"/>
                  <a:gd name="T69" fmla="*/ 245 h 245"/>
                  <a:gd name="T70" fmla="*/ 186 w 202"/>
                  <a:gd name="T71" fmla="*/ 183 h 245"/>
                  <a:gd name="T72" fmla="*/ 187 w 202"/>
                  <a:gd name="T73" fmla="*/ 183 h 245"/>
                  <a:gd name="T74" fmla="*/ 187 w 202"/>
                  <a:gd name="T75" fmla="*/ 183 h 245"/>
                  <a:gd name="T76" fmla="*/ 202 w 202"/>
                  <a:gd name="T77" fmla="*/ 12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2" h="245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2" name="Freeform 47"/>
              <p:cNvSpPr/>
              <p:nvPr/>
            </p:nvSpPr>
            <p:spPr bwMode="auto">
              <a:xfrm>
                <a:off x="5707255" y="2743201"/>
                <a:ext cx="217488" cy="198438"/>
              </a:xfrm>
              <a:custGeom>
                <a:avLst/>
                <a:gdLst>
                  <a:gd name="T0" fmla="*/ 58 w 58"/>
                  <a:gd name="T1" fmla="*/ 53 h 53"/>
                  <a:gd name="T2" fmla="*/ 0 w 58"/>
                  <a:gd name="T3" fmla="*/ 0 h 53"/>
                  <a:gd name="T4" fmla="*/ 58 w 58"/>
                  <a:gd name="T5" fmla="*/ 0 h 53"/>
                  <a:gd name="T6" fmla="*/ 58 w 5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Freeform 48"/>
              <p:cNvSpPr/>
              <p:nvPr/>
            </p:nvSpPr>
            <p:spPr bwMode="auto">
              <a:xfrm>
                <a:off x="6089843" y="2743201"/>
                <a:ext cx="201613" cy="173038"/>
              </a:xfrm>
              <a:custGeom>
                <a:avLst/>
                <a:gdLst>
                  <a:gd name="T0" fmla="*/ 0 w 54"/>
                  <a:gd name="T1" fmla="*/ 46 h 46"/>
                  <a:gd name="T2" fmla="*/ 31 w 54"/>
                  <a:gd name="T3" fmla="*/ 0 h 46"/>
                  <a:gd name="T4" fmla="*/ 54 w 54"/>
                  <a:gd name="T5" fmla="*/ 0 h 46"/>
                  <a:gd name="T6" fmla="*/ 0 w 54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6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5954905" y="2743201"/>
                <a:ext cx="212725" cy="198438"/>
              </a:xfrm>
              <a:custGeom>
                <a:avLst/>
                <a:gdLst>
                  <a:gd name="T0" fmla="*/ 0 w 57"/>
                  <a:gd name="T1" fmla="*/ 0 h 53"/>
                  <a:gd name="T2" fmla="*/ 57 w 57"/>
                  <a:gd name="T3" fmla="*/ 0 h 53"/>
                  <a:gd name="T4" fmla="*/ 0 w 57"/>
                  <a:gd name="T5" fmla="*/ 53 h 53"/>
                  <a:gd name="T6" fmla="*/ 0 w 57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53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Freeform 50"/>
              <p:cNvSpPr/>
              <p:nvPr/>
            </p:nvSpPr>
            <p:spPr bwMode="auto">
              <a:xfrm>
                <a:off x="5954905" y="2528889"/>
                <a:ext cx="254000" cy="184150"/>
              </a:xfrm>
              <a:custGeom>
                <a:avLst/>
                <a:gdLst>
                  <a:gd name="T0" fmla="*/ 0 w 68"/>
                  <a:gd name="T1" fmla="*/ 0 h 49"/>
                  <a:gd name="T2" fmla="*/ 68 w 68"/>
                  <a:gd name="T3" fmla="*/ 0 h 49"/>
                  <a:gd name="T4" fmla="*/ 60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6" name="Freeform 51"/>
              <p:cNvSpPr/>
              <p:nvPr/>
            </p:nvSpPr>
            <p:spPr bwMode="auto">
              <a:xfrm>
                <a:off x="5954905" y="2316164"/>
                <a:ext cx="254000" cy="182563"/>
              </a:xfrm>
              <a:custGeom>
                <a:avLst/>
                <a:gdLst>
                  <a:gd name="T0" fmla="*/ 0 w 68"/>
                  <a:gd name="T1" fmla="*/ 0 h 49"/>
                  <a:gd name="T2" fmla="*/ 60 w 68"/>
                  <a:gd name="T3" fmla="*/ 0 h 49"/>
                  <a:gd name="T4" fmla="*/ 68 w 68"/>
                  <a:gd name="T5" fmla="*/ 49 h 49"/>
                  <a:gd name="T6" fmla="*/ 0 w 68"/>
                  <a:gd name="T7" fmla="*/ 49 h 49"/>
                  <a:gd name="T8" fmla="*/ 0 w 6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9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52"/>
              <p:cNvSpPr/>
              <p:nvPr/>
            </p:nvSpPr>
            <p:spPr bwMode="auto">
              <a:xfrm>
                <a:off x="5954905" y="2090739"/>
                <a:ext cx="212725" cy="195263"/>
              </a:xfrm>
              <a:custGeom>
                <a:avLst/>
                <a:gdLst>
                  <a:gd name="T0" fmla="*/ 57 w 57"/>
                  <a:gd name="T1" fmla="*/ 52 h 52"/>
                  <a:gd name="T2" fmla="*/ 0 w 57"/>
                  <a:gd name="T3" fmla="*/ 52 h 52"/>
                  <a:gd name="T4" fmla="*/ 0 w 57"/>
                  <a:gd name="T5" fmla="*/ 0 h 52"/>
                  <a:gd name="T6" fmla="*/ 2 w 57"/>
                  <a:gd name="T7" fmla="*/ 0 h 52"/>
                  <a:gd name="T8" fmla="*/ 57 w 57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2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8" name="Freeform 53"/>
              <p:cNvSpPr/>
              <p:nvPr/>
            </p:nvSpPr>
            <p:spPr bwMode="auto">
              <a:xfrm>
                <a:off x="6093018" y="2117726"/>
                <a:ext cx="195263" cy="168275"/>
              </a:xfrm>
              <a:custGeom>
                <a:avLst/>
                <a:gdLst>
                  <a:gd name="T0" fmla="*/ 52 w 52"/>
                  <a:gd name="T1" fmla="*/ 45 h 45"/>
                  <a:gd name="T2" fmla="*/ 30 w 52"/>
                  <a:gd name="T3" fmla="*/ 45 h 45"/>
                  <a:gd name="T4" fmla="*/ 0 w 52"/>
                  <a:gd name="T5" fmla="*/ 0 h 45"/>
                  <a:gd name="T6" fmla="*/ 52 w 52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6213668" y="2316164"/>
                <a:ext cx="138113" cy="182563"/>
              </a:xfrm>
              <a:custGeom>
                <a:avLst/>
                <a:gdLst>
                  <a:gd name="T0" fmla="*/ 37 w 37"/>
                  <a:gd name="T1" fmla="*/ 49 h 49"/>
                  <a:gd name="T2" fmla="*/ 9 w 37"/>
                  <a:gd name="T3" fmla="*/ 49 h 49"/>
                  <a:gd name="T4" fmla="*/ 0 w 37"/>
                  <a:gd name="T5" fmla="*/ 0 h 49"/>
                  <a:gd name="T6" fmla="*/ 25 w 37"/>
                  <a:gd name="T7" fmla="*/ 0 h 49"/>
                  <a:gd name="T8" fmla="*/ 37 w 37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" name="Freeform 55"/>
              <p:cNvSpPr/>
              <p:nvPr/>
            </p:nvSpPr>
            <p:spPr bwMode="auto">
              <a:xfrm>
                <a:off x="6216843" y="2528889"/>
                <a:ext cx="139700" cy="184150"/>
              </a:xfrm>
              <a:custGeom>
                <a:avLst/>
                <a:gdLst>
                  <a:gd name="T0" fmla="*/ 37 w 37"/>
                  <a:gd name="T1" fmla="*/ 0 h 49"/>
                  <a:gd name="T2" fmla="*/ 24 w 37"/>
                  <a:gd name="T3" fmla="*/ 49 h 49"/>
                  <a:gd name="T4" fmla="*/ 0 w 37"/>
                  <a:gd name="T5" fmla="*/ 49 h 49"/>
                  <a:gd name="T6" fmla="*/ 8 w 37"/>
                  <a:gd name="T7" fmla="*/ 0 h 49"/>
                  <a:gd name="T8" fmla="*/ 37 w 37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9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" name="Freeform 56"/>
              <p:cNvSpPr/>
              <p:nvPr/>
            </p:nvSpPr>
            <p:spPr bwMode="auto">
              <a:xfrm>
                <a:off x="5256405" y="2187576"/>
                <a:ext cx="547688" cy="285750"/>
              </a:xfrm>
              <a:custGeom>
                <a:avLst/>
                <a:gdLst>
                  <a:gd name="T0" fmla="*/ 258 w 345"/>
                  <a:gd name="T1" fmla="*/ 88 h 180"/>
                  <a:gd name="T2" fmla="*/ 258 w 345"/>
                  <a:gd name="T3" fmla="*/ 111 h 180"/>
                  <a:gd name="T4" fmla="*/ 258 w 345"/>
                  <a:gd name="T5" fmla="*/ 180 h 180"/>
                  <a:gd name="T6" fmla="*/ 88 w 345"/>
                  <a:gd name="T7" fmla="*/ 180 h 180"/>
                  <a:gd name="T8" fmla="*/ 88 w 345"/>
                  <a:gd name="T9" fmla="*/ 178 h 180"/>
                  <a:gd name="T10" fmla="*/ 85 w 345"/>
                  <a:gd name="T11" fmla="*/ 178 h 180"/>
                  <a:gd name="T12" fmla="*/ 88 w 345"/>
                  <a:gd name="T13" fmla="*/ 154 h 180"/>
                  <a:gd name="T14" fmla="*/ 88 w 345"/>
                  <a:gd name="T15" fmla="*/ 111 h 180"/>
                  <a:gd name="T16" fmla="*/ 88 w 345"/>
                  <a:gd name="T17" fmla="*/ 111 h 180"/>
                  <a:gd name="T18" fmla="*/ 88 w 345"/>
                  <a:gd name="T19" fmla="*/ 88 h 180"/>
                  <a:gd name="T20" fmla="*/ 0 w 345"/>
                  <a:gd name="T21" fmla="*/ 88 h 180"/>
                  <a:gd name="T22" fmla="*/ 173 w 345"/>
                  <a:gd name="T23" fmla="*/ 0 h 180"/>
                  <a:gd name="T24" fmla="*/ 345 w 345"/>
                  <a:gd name="T25" fmla="*/ 88 h 180"/>
                  <a:gd name="T26" fmla="*/ 258 w 345"/>
                  <a:gd name="T27" fmla="*/ 8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5" h="180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9" name="同心圆 18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860168" y="2210283"/>
            <a:ext cx="38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这里填写目录二级标题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这里填写目录内容说明，设计的发展存在着一个时代价值观的问题。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348381" y="3295327"/>
            <a:ext cx="140460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60168" y="2986259"/>
            <a:ext cx="38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这里填写目录二级标题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这里填写目录内容说明，设计的发展存在着一个时代价值观的问题。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168169" y="3018028"/>
            <a:ext cx="674104" cy="674104"/>
            <a:chOff x="1718632" y="1996162"/>
            <a:chExt cx="560677" cy="560677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36" name="组合 35"/>
            <p:cNvGrpSpPr/>
            <p:nvPr/>
          </p:nvGrpSpPr>
          <p:grpSpPr>
            <a:xfrm flipH="1">
              <a:off x="1849203" y="2133863"/>
              <a:ext cx="272792" cy="268628"/>
              <a:chOff x="1046163" y="1765300"/>
              <a:chExt cx="1196975" cy="1019176"/>
            </a:xfrm>
            <a:grpFill/>
          </p:grpSpPr>
          <p:sp>
            <p:nvSpPr>
              <p:cNvPr id="38" name="Freeform 102"/>
              <p:cNvSpPr/>
              <p:nvPr/>
            </p:nvSpPr>
            <p:spPr bwMode="auto">
              <a:xfrm>
                <a:off x="1046163" y="2690813"/>
                <a:ext cx="1196975" cy="93663"/>
              </a:xfrm>
              <a:custGeom>
                <a:avLst/>
                <a:gdLst>
                  <a:gd name="T0" fmla="*/ 319 w 319"/>
                  <a:gd name="T1" fmla="*/ 12 h 25"/>
                  <a:gd name="T2" fmla="*/ 310 w 319"/>
                  <a:gd name="T3" fmla="*/ 25 h 25"/>
                  <a:gd name="T4" fmla="*/ 9 w 319"/>
                  <a:gd name="T5" fmla="*/ 25 h 25"/>
                  <a:gd name="T6" fmla="*/ 0 w 319"/>
                  <a:gd name="T7" fmla="*/ 12 h 25"/>
                  <a:gd name="T8" fmla="*/ 0 w 319"/>
                  <a:gd name="T9" fmla="*/ 12 h 25"/>
                  <a:gd name="T10" fmla="*/ 9 w 319"/>
                  <a:gd name="T11" fmla="*/ 0 h 25"/>
                  <a:gd name="T12" fmla="*/ 310 w 319"/>
                  <a:gd name="T13" fmla="*/ 0 h 25"/>
                  <a:gd name="T14" fmla="*/ 319 w 319"/>
                  <a:gd name="T15" fmla="*/ 1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9" h="25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" name="Freeform 103"/>
              <p:cNvSpPr/>
              <p:nvPr/>
            </p:nvSpPr>
            <p:spPr bwMode="auto">
              <a:xfrm>
                <a:off x="1092201" y="1989138"/>
                <a:ext cx="190500" cy="660400"/>
              </a:xfrm>
              <a:custGeom>
                <a:avLst/>
                <a:gdLst>
                  <a:gd name="T0" fmla="*/ 51 w 51"/>
                  <a:gd name="T1" fmla="*/ 166 h 176"/>
                  <a:gd name="T2" fmla="*/ 40 w 51"/>
                  <a:gd name="T3" fmla="*/ 176 h 176"/>
                  <a:gd name="T4" fmla="*/ 11 w 51"/>
                  <a:gd name="T5" fmla="*/ 176 h 176"/>
                  <a:gd name="T6" fmla="*/ 0 w 51"/>
                  <a:gd name="T7" fmla="*/ 166 h 176"/>
                  <a:gd name="T8" fmla="*/ 0 w 51"/>
                  <a:gd name="T9" fmla="*/ 10 h 176"/>
                  <a:gd name="T10" fmla="*/ 11 w 51"/>
                  <a:gd name="T11" fmla="*/ 0 h 176"/>
                  <a:gd name="T12" fmla="*/ 40 w 51"/>
                  <a:gd name="T13" fmla="*/ 0 h 176"/>
                  <a:gd name="T14" fmla="*/ 51 w 51"/>
                  <a:gd name="T15" fmla="*/ 10 h 176"/>
                  <a:gd name="T16" fmla="*/ 51 w 51"/>
                  <a:gd name="T17" fmla="*/ 16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76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0" name="Freeform 104"/>
              <p:cNvSpPr/>
              <p:nvPr/>
            </p:nvSpPr>
            <p:spPr bwMode="auto">
              <a:xfrm>
                <a:off x="1320801" y="1765300"/>
                <a:ext cx="190500" cy="884238"/>
              </a:xfrm>
              <a:custGeom>
                <a:avLst/>
                <a:gdLst>
                  <a:gd name="T0" fmla="*/ 51 w 51"/>
                  <a:gd name="T1" fmla="*/ 223 h 236"/>
                  <a:gd name="T2" fmla="*/ 40 w 51"/>
                  <a:gd name="T3" fmla="*/ 236 h 236"/>
                  <a:gd name="T4" fmla="*/ 11 w 51"/>
                  <a:gd name="T5" fmla="*/ 236 h 236"/>
                  <a:gd name="T6" fmla="*/ 0 w 51"/>
                  <a:gd name="T7" fmla="*/ 223 h 236"/>
                  <a:gd name="T8" fmla="*/ 0 w 51"/>
                  <a:gd name="T9" fmla="*/ 13 h 236"/>
                  <a:gd name="T10" fmla="*/ 11 w 51"/>
                  <a:gd name="T11" fmla="*/ 0 h 236"/>
                  <a:gd name="T12" fmla="*/ 40 w 51"/>
                  <a:gd name="T13" fmla="*/ 0 h 236"/>
                  <a:gd name="T14" fmla="*/ 51 w 51"/>
                  <a:gd name="T15" fmla="*/ 13 h 236"/>
                  <a:gd name="T16" fmla="*/ 51 w 51"/>
                  <a:gd name="T17" fmla="*/ 22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36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1" name="Freeform 105"/>
              <p:cNvSpPr/>
              <p:nvPr/>
            </p:nvSpPr>
            <p:spPr bwMode="auto">
              <a:xfrm>
                <a:off x="1549401" y="2159000"/>
                <a:ext cx="190500" cy="490538"/>
              </a:xfrm>
              <a:custGeom>
                <a:avLst/>
                <a:gdLst>
                  <a:gd name="T0" fmla="*/ 51 w 51"/>
                  <a:gd name="T1" fmla="*/ 124 h 131"/>
                  <a:gd name="T2" fmla="*/ 40 w 51"/>
                  <a:gd name="T3" fmla="*/ 131 h 131"/>
                  <a:gd name="T4" fmla="*/ 11 w 51"/>
                  <a:gd name="T5" fmla="*/ 131 h 131"/>
                  <a:gd name="T6" fmla="*/ 0 w 51"/>
                  <a:gd name="T7" fmla="*/ 124 h 131"/>
                  <a:gd name="T8" fmla="*/ 0 w 51"/>
                  <a:gd name="T9" fmla="*/ 7 h 131"/>
                  <a:gd name="T10" fmla="*/ 11 w 51"/>
                  <a:gd name="T11" fmla="*/ 0 h 131"/>
                  <a:gd name="T12" fmla="*/ 40 w 51"/>
                  <a:gd name="T13" fmla="*/ 0 h 131"/>
                  <a:gd name="T14" fmla="*/ 51 w 51"/>
                  <a:gd name="T15" fmla="*/ 7 h 131"/>
                  <a:gd name="T16" fmla="*/ 51 w 51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13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2" name="Freeform 106"/>
              <p:cNvSpPr/>
              <p:nvPr/>
            </p:nvSpPr>
            <p:spPr bwMode="auto">
              <a:xfrm>
                <a:off x="1781176" y="1870075"/>
                <a:ext cx="187325" cy="779463"/>
              </a:xfrm>
              <a:custGeom>
                <a:avLst/>
                <a:gdLst>
                  <a:gd name="T0" fmla="*/ 50 w 50"/>
                  <a:gd name="T1" fmla="*/ 197 h 208"/>
                  <a:gd name="T2" fmla="*/ 39 w 50"/>
                  <a:gd name="T3" fmla="*/ 208 h 208"/>
                  <a:gd name="T4" fmla="*/ 10 w 50"/>
                  <a:gd name="T5" fmla="*/ 208 h 208"/>
                  <a:gd name="T6" fmla="*/ 0 w 50"/>
                  <a:gd name="T7" fmla="*/ 197 h 208"/>
                  <a:gd name="T8" fmla="*/ 0 w 50"/>
                  <a:gd name="T9" fmla="*/ 12 h 208"/>
                  <a:gd name="T10" fmla="*/ 10 w 50"/>
                  <a:gd name="T11" fmla="*/ 0 h 208"/>
                  <a:gd name="T12" fmla="*/ 39 w 50"/>
                  <a:gd name="T13" fmla="*/ 0 h 208"/>
                  <a:gd name="T14" fmla="*/ 50 w 50"/>
                  <a:gd name="T15" fmla="*/ 12 h 208"/>
                  <a:gd name="T16" fmla="*/ 50 w 50"/>
                  <a:gd name="T17" fmla="*/ 19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208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43" name="Freeform 107"/>
              <p:cNvSpPr/>
              <p:nvPr/>
            </p:nvSpPr>
            <p:spPr bwMode="auto">
              <a:xfrm>
                <a:off x="2009776" y="2159000"/>
                <a:ext cx="187325" cy="490538"/>
              </a:xfrm>
              <a:custGeom>
                <a:avLst/>
                <a:gdLst>
                  <a:gd name="T0" fmla="*/ 50 w 50"/>
                  <a:gd name="T1" fmla="*/ 124 h 131"/>
                  <a:gd name="T2" fmla="*/ 39 w 50"/>
                  <a:gd name="T3" fmla="*/ 131 h 131"/>
                  <a:gd name="T4" fmla="*/ 10 w 50"/>
                  <a:gd name="T5" fmla="*/ 131 h 131"/>
                  <a:gd name="T6" fmla="*/ 0 w 50"/>
                  <a:gd name="T7" fmla="*/ 124 h 131"/>
                  <a:gd name="T8" fmla="*/ 0 w 50"/>
                  <a:gd name="T9" fmla="*/ 7 h 131"/>
                  <a:gd name="T10" fmla="*/ 10 w 50"/>
                  <a:gd name="T11" fmla="*/ 0 h 131"/>
                  <a:gd name="T12" fmla="*/ 39 w 50"/>
                  <a:gd name="T13" fmla="*/ 0 h 131"/>
                  <a:gd name="T14" fmla="*/ 50 w 50"/>
                  <a:gd name="T15" fmla="*/ 7 h 131"/>
                  <a:gd name="T16" fmla="*/ 50 w 50"/>
                  <a:gd name="T17" fmla="*/ 12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31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37" name="同心圆 36"/>
            <p:cNvSpPr/>
            <p:nvPr/>
          </p:nvSpPr>
          <p:spPr>
            <a:xfrm>
              <a:off x="1718632" y="1996162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4348381" y="4055266"/>
            <a:ext cx="140460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60168" y="3762235"/>
            <a:ext cx="38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这里填写目录二级标题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这里填写目录内容说明，设计的发展存在着一个时代价值观的问题。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168170" y="3796934"/>
            <a:ext cx="673873" cy="673873"/>
            <a:chOff x="4197777" y="3610451"/>
            <a:chExt cx="560677" cy="560677"/>
          </a:xfrm>
          <a:solidFill>
            <a:srgbClr val="31859C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4324818" y="3742282"/>
              <a:ext cx="305320" cy="261247"/>
              <a:chOff x="1627188" y="2219325"/>
              <a:chExt cx="758825" cy="649288"/>
            </a:xfrm>
            <a:grpFill/>
          </p:grpSpPr>
          <p:sp>
            <p:nvSpPr>
              <p:cNvPr id="49" name="Freeform 72"/>
              <p:cNvSpPr/>
              <p:nvPr/>
            </p:nvSpPr>
            <p:spPr bwMode="auto">
              <a:xfrm>
                <a:off x="165735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0" name="Freeform 73"/>
              <p:cNvSpPr/>
              <p:nvPr/>
            </p:nvSpPr>
            <p:spPr bwMode="auto">
              <a:xfrm>
                <a:off x="165735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1" name="Freeform 74"/>
              <p:cNvSpPr/>
              <p:nvPr/>
            </p:nvSpPr>
            <p:spPr bwMode="auto">
              <a:xfrm>
                <a:off x="165735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2" name="Freeform 75"/>
              <p:cNvSpPr/>
              <p:nvPr/>
            </p:nvSpPr>
            <p:spPr bwMode="auto">
              <a:xfrm>
                <a:off x="165735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3" name="Freeform 76"/>
              <p:cNvSpPr/>
              <p:nvPr/>
            </p:nvSpPr>
            <p:spPr bwMode="auto">
              <a:xfrm>
                <a:off x="165735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4" name="Freeform 77"/>
              <p:cNvSpPr/>
              <p:nvPr/>
            </p:nvSpPr>
            <p:spPr bwMode="auto">
              <a:xfrm>
                <a:off x="1803401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5" name="Freeform 78"/>
              <p:cNvSpPr/>
              <p:nvPr/>
            </p:nvSpPr>
            <p:spPr bwMode="auto">
              <a:xfrm>
                <a:off x="1803401" y="2219325"/>
                <a:ext cx="120650" cy="47625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6" name="Freeform 79"/>
              <p:cNvSpPr/>
              <p:nvPr/>
            </p:nvSpPr>
            <p:spPr bwMode="auto">
              <a:xfrm>
                <a:off x="1803401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7" name="Freeform 80"/>
              <p:cNvSpPr/>
              <p:nvPr/>
            </p:nvSpPr>
            <p:spPr bwMode="auto">
              <a:xfrm>
                <a:off x="1803401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8" name="Freeform 81"/>
              <p:cNvSpPr/>
              <p:nvPr/>
            </p:nvSpPr>
            <p:spPr bwMode="auto">
              <a:xfrm>
                <a:off x="1803401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59" name="Freeform 82"/>
              <p:cNvSpPr/>
              <p:nvPr/>
            </p:nvSpPr>
            <p:spPr bwMode="auto">
              <a:xfrm>
                <a:off x="1803401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0" name="Freeform 83"/>
              <p:cNvSpPr/>
              <p:nvPr/>
            </p:nvSpPr>
            <p:spPr bwMode="auto">
              <a:xfrm>
                <a:off x="1803401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8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8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1" name="Freeform 84"/>
              <p:cNvSpPr/>
              <p:nvPr/>
            </p:nvSpPr>
            <p:spPr bwMode="auto">
              <a:xfrm>
                <a:off x="1949451" y="247808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2" name="Freeform 85"/>
              <p:cNvSpPr/>
              <p:nvPr/>
            </p:nvSpPr>
            <p:spPr bwMode="auto">
              <a:xfrm>
                <a:off x="1949451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3" name="Freeform 86"/>
              <p:cNvSpPr/>
              <p:nvPr/>
            </p:nvSpPr>
            <p:spPr bwMode="auto">
              <a:xfrm>
                <a:off x="1949451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4" name="Freeform 87"/>
              <p:cNvSpPr/>
              <p:nvPr/>
            </p:nvSpPr>
            <p:spPr bwMode="auto">
              <a:xfrm>
                <a:off x="1949451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5" name="Freeform 88"/>
              <p:cNvSpPr/>
              <p:nvPr/>
            </p:nvSpPr>
            <p:spPr bwMode="auto">
              <a:xfrm>
                <a:off x="2092326" y="247808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6" name="Freeform 89"/>
              <p:cNvSpPr/>
              <p:nvPr/>
            </p:nvSpPr>
            <p:spPr bwMode="auto">
              <a:xfrm>
                <a:off x="2092326" y="23050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7" name="Freeform 90"/>
              <p:cNvSpPr/>
              <p:nvPr/>
            </p:nvSpPr>
            <p:spPr bwMode="auto">
              <a:xfrm>
                <a:off x="2092326" y="2390775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8" name="Freeform 91"/>
              <p:cNvSpPr/>
              <p:nvPr/>
            </p:nvSpPr>
            <p:spPr bwMode="auto">
              <a:xfrm>
                <a:off x="2092326" y="2563813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9" name="Freeform 92"/>
              <p:cNvSpPr/>
              <p:nvPr/>
            </p:nvSpPr>
            <p:spPr bwMode="auto">
              <a:xfrm>
                <a:off x="2092326" y="2649538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0" name="Freeform 93"/>
              <p:cNvSpPr/>
              <p:nvPr/>
            </p:nvSpPr>
            <p:spPr bwMode="auto">
              <a:xfrm>
                <a:off x="2092326" y="2736850"/>
                <a:ext cx="120650" cy="49213"/>
              </a:xfrm>
              <a:custGeom>
                <a:avLst/>
                <a:gdLst>
                  <a:gd name="T0" fmla="*/ 32 w 32"/>
                  <a:gd name="T1" fmla="*/ 6 h 13"/>
                  <a:gd name="T2" fmla="*/ 29 w 32"/>
                  <a:gd name="T3" fmla="*/ 13 h 13"/>
                  <a:gd name="T4" fmla="*/ 3 w 32"/>
                  <a:gd name="T5" fmla="*/ 13 h 13"/>
                  <a:gd name="T6" fmla="*/ 0 w 32"/>
                  <a:gd name="T7" fmla="*/ 6 h 13"/>
                  <a:gd name="T8" fmla="*/ 0 w 32"/>
                  <a:gd name="T9" fmla="*/ 6 h 13"/>
                  <a:gd name="T10" fmla="*/ 3 w 32"/>
                  <a:gd name="T11" fmla="*/ 0 h 13"/>
                  <a:gd name="T12" fmla="*/ 29 w 32"/>
                  <a:gd name="T13" fmla="*/ 0 h 13"/>
                  <a:gd name="T14" fmla="*/ 32 w 32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1" name="Freeform 94"/>
              <p:cNvSpPr/>
              <p:nvPr/>
            </p:nvSpPr>
            <p:spPr bwMode="auto">
              <a:xfrm>
                <a:off x="2238376" y="2563813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2" name="Freeform 95"/>
              <p:cNvSpPr/>
              <p:nvPr/>
            </p:nvSpPr>
            <p:spPr bwMode="auto">
              <a:xfrm>
                <a:off x="2238376" y="2649538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3" name="Freeform 96"/>
              <p:cNvSpPr/>
              <p:nvPr/>
            </p:nvSpPr>
            <p:spPr bwMode="auto">
              <a:xfrm>
                <a:off x="2238376" y="2736850"/>
                <a:ext cx="117475" cy="49213"/>
              </a:xfrm>
              <a:custGeom>
                <a:avLst/>
                <a:gdLst>
                  <a:gd name="T0" fmla="*/ 31 w 31"/>
                  <a:gd name="T1" fmla="*/ 6 h 13"/>
                  <a:gd name="T2" fmla="*/ 28 w 31"/>
                  <a:gd name="T3" fmla="*/ 13 h 13"/>
                  <a:gd name="T4" fmla="*/ 3 w 31"/>
                  <a:gd name="T5" fmla="*/ 13 h 13"/>
                  <a:gd name="T6" fmla="*/ 0 w 31"/>
                  <a:gd name="T7" fmla="*/ 6 h 13"/>
                  <a:gd name="T8" fmla="*/ 0 w 31"/>
                  <a:gd name="T9" fmla="*/ 6 h 13"/>
                  <a:gd name="T10" fmla="*/ 3 w 31"/>
                  <a:gd name="T11" fmla="*/ 0 h 13"/>
                  <a:gd name="T12" fmla="*/ 28 w 31"/>
                  <a:gd name="T13" fmla="*/ 0 h 13"/>
                  <a:gd name="T14" fmla="*/ 31 w 31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4" name="Freeform 97"/>
              <p:cNvSpPr/>
              <p:nvPr/>
            </p:nvSpPr>
            <p:spPr bwMode="auto">
              <a:xfrm>
                <a:off x="1627188" y="2808288"/>
                <a:ext cx="758825" cy="60325"/>
              </a:xfrm>
              <a:custGeom>
                <a:avLst/>
                <a:gdLst>
                  <a:gd name="T0" fmla="*/ 202 w 202"/>
                  <a:gd name="T1" fmla="*/ 8 h 16"/>
                  <a:gd name="T2" fmla="*/ 197 w 202"/>
                  <a:gd name="T3" fmla="*/ 16 h 16"/>
                  <a:gd name="T4" fmla="*/ 6 w 202"/>
                  <a:gd name="T5" fmla="*/ 16 h 16"/>
                  <a:gd name="T6" fmla="*/ 0 w 202"/>
                  <a:gd name="T7" fmla="*/ 8 h 16"/>
                  <a:gd name="T8" fmla="*/ 0 w 202"/>
                  <a:gd name="T9" fmla="*/ 8 h 16"/>
                  <a:gd name="T10" fmla="*/ 6 w 202"/>
                  <a:gd name="T11" fmla="*/ 0 h 16"/>
                  <a:gd name="T12" fmla="*/ 197 w 202"/>
                  <a:gd name="T13" fmla="*/ 0 h 16"/>
                  <a:gd name="T14" fmla="*/ 202 w 202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16">
                    <a:moveTo>
                      <a:pt x="202" y="8"/>
                    </a:moveTo>
                    <a:cubicBezTo>
                      <a:pt x="202" y="13"/>
                      <a:pt x="200" y="16"/>
                      <a:pt x="19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0" y="0"/>
                      <a:pt x="202" y="4"/>
                      <a:pt x="20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48" name="同心圆 47"/>
            <p:cNvSpPr/>
            <p:nvPr/>
          </p:nvSpPr>
          <p:spPr>
            <a:xfrm>
              <a:off x="4197777" y="3610451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4348381" y="4815203"/>
            <a:ext cx="140460" cy="14046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860168" y="4538212"/>
            <a:ext cx="3840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这里填写目录二级标题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ts val="16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这里填写目录内容说明，设计的发展存在着一个时代价值观的问题。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168170" y="4575608"/>
            <a:ext cx="674965" cy="674965"/>
            <a:chOff x="1292477" y="2482145"/>
            <a:chExt cx="560677" cy="560677"/>
          </a:xfrm>
          <a:solidFill>
            <a:schemeClr val="tx2">
              <a:lumMod val="50000"/>
            </a:schemeClr>
          </a:solidFill>
        </p:grpSpPr>
        <p:grpSp>
          <p:nvGrpSpPr>
            <p:cNvPr id="78" name="组合 77"/>
            <p:cNvGrpSpPr/>
            <p:nvPr/>
          </p:nvGrpSpPr>
          <p:grpSpPr>
            <a:xfrm>
              <a:off x="1443224" y="2627821"/>
              <a:ext cx="242888" cy="265780"/>
              <a:chOff x="247650" y="1957388"/>
              <a:chExt cx="993776" cy="1087438"/>
            </a:xfrm>
            <a:grpFill/>
          </p:grpSpPr>
          <p:sp>
            <p:nvSpPr>
              <p:cNvPr id="80" name="Freeform 112"/>
              <p:cNvSpPr/>
              <p:nvPr/>
            </p:nvSpPr>
            <p:spPr bwMode="auto">
              <a:xfrm>
                <a:off x="247650" y="1957388"/>
                <a:ext cx="914400" cy="1087438"/>
              </a:xfrm>
              <a:custGeom>
                <a:avLst/>
                <a:gdLst>
                  <a:gd name="T0" fmla="*/ 244 w 244"/>
                  <a:gd name="T1" fmla="*/ 265 h 290"/>
                  <a:gd name="T2" fmla="*/ 219 w 244"/>
                  <a:gd name="T3" fmla="*/ 290 h 290"/>
                  <a:gd name="T4" fmla="*/ 26 w 244"/>
                  <a:gd name="T5" fmla="*/ 290 h 290"/>
                  <a:gd name="T6" fmla="*/ 0 w 244"/>
                  <a:gd name="T7" fmla="*/ 265 h 290"/>
                  <a:gd name="T8" fmla="*/ 0 w 244"/>
                  <a:gd name="T9" fmla="*/ 25 h 290"/>
                  <a:gd name="T10" fmla="*/ 26 w 244"/>
                  <a:gd name="T11" fmla="*/ 0 h 290"/>
                  <a:gd name="T12" fmla="*/ 219 w 244"/>
                  <a:gd name="T13" fmla="*/ 0 h 290"/>
                  <a:gd name="T14" fmla="*/ 244 w 244"/>
                  <a:gd name="T15" fmla="*/ 25 h 290"/>
                  <a:gd name="T16" fmla="*/ 244 w 244"/>
                  <a:gd name="T17" fmla="*/ 26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4" h="290">
                    <a:moveTo>
                      <a:pt x="244" y="265"/>
                    </a:moveTo>
                    <a:cubicBezTo>
                      <a:pt x="244" y="279"/>
                      <a:pt x="233" y="290"/>
                      <a:pt x="219" y="290"/>
                    </a:cubicBezTo>
                    <a:cubicBezTo>
                      <a:pt x="26" y="290"/>
                      <a:pt x="26" y="290"/>
                      <a:pt x="26" y="290"/>
                    </a:cubicBezTo>
                    <a:cubicBezTo>
                      <a:pt x="12" y="290"/>
                      <a:pt x="0" y="279"/>
                      <a:pt x="0" y="26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219" y="0"/>
                      <a:pt x="219" y="0"/>
                      <a:pt x="219" y="0"/>
                    </a:cubicBezTo>
                    <a:cubicBezTo>
                      <a:pt x="233" y="0"/>
                      <a:pt x="244" y="11"/>
                      <a:pt x="244" y="25"/>
                    </a:cubicBezTo>
                    <a:lnTo>
                      <a:pt x="244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1" name="Freeform 113"/>
              <p:cNvSpPr/>
              <p:nvPr/>
            </p:nvSpPr>
            <p:spPr bwMode="auto">
              <a:xfrm>
                <a:off x="366713" y="2076451"/>
                <a:ext cx="676275" cy="850900"/>
              </a:xfrm>
              <a:custGeom>
                <a:avLst/>
                <a:gdLst>
                  <a:gd name="T0" fmla="*/ 426 w 426"/>
                  <a:gd name="T1" fmla="*/ 536 h 536"/>
                  <a:gd name="T2" fmla="*/ 0 w 426"/>
                  <a:gd name="T3" fmla="*/ 536 h 536"/>
                  <a:gd name="T4" fmla="*/ 0 w 426"/>
                  <a:gd name="T5" fmla="*/ 0 h 536"/>
                  <a:gd name="T6" fmla="*/ 426 w 426"/>
                  <a:gd name="T7" fmla="*/ 0 h 536"/>
                  <a:gd name="T8" fmla="*/ 426 w 426"/>
                  <a:gd name="T9" fmla="*/ 536 h 536"/>
                  <a:gd name="T10" fmla="*/ 426 w 426"/>
                  <a:gd name="T11" fmla="*/ 53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536">
                    <a:moveTo>
                      <a:pt x="426" y="536"/>
                    </a:moveTo>
                    <a:lnTo>
                      <a:pt x="0" y="536"/>
                    </a:lnTo>
                    <a:lnTo>
                      <a:pt x="0" y="0"/>
                    </a:lnTo>
                    <a:lnTo>
                      <a:pt x="426" y="0"/>
                    </a:lnTo>
                    <a:lnTo>
                      <a:pt x="426" y="536"/>
                    </a:lnTo>
                    <a:lnTo>
                      <a:pt x="426" y="5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2" name="Oval 114"/>
              <p:cNvSpPr>
                <a:spLocks noChangeArrowheads="1"/>
              </p:cNvSpPr>
              <p:nvPr/>
            </p:nvSpPr>
            <p:spPr bwMode="auto">
              <a:xfrm>
                <a:off x="407988" y="2152651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3" name="Rectangle 115"/>
              <p:cNvSpPr>
                <a:spLocks noChangeArrowheads="1"/>
              </p:cNvSpPr>
              <p:nvPr/>
            </p:nvSpPr>
            <p:spPr bwMode="auto">
              <a:xfrm>
                <a:off x="550863" y="2170113"/>
                <a:ext cx="45402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4" name="Oval 116"/>
              <p:cNvSpPr>
                <a:spLocks noChangeArrowheads="1"/>
              </p:cNvSpPr>
              <p:nvPr/>
            </p:nvSpPr>
            <p:spPr bwMode="auto">
              <a:xfrm>
                <a:off x="407988" y="2305051"/>
                <a:ext cx="82550" cy="873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5" name="Rectangle 117"/>
              <p:cNvSpPr>
                <a:spLocks noChangeArrowheads="1"/>
              </p:cNvSpPr>
              <p:nvPr/>
            </p:nvSpPr>
            <p:spPr bwMode="auto">
              <a:xfrm>
                <a:off x="550863" y="2324101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6" name="Oval 118"/>
              <p:cNvSpPr>
                <a:spLocks noChangeArrowheads="1"/>
              </p:cNvSpPr>
              <p:nvPr/>
            </p:nvSpPr>
            <p:spPr bwMode="auto">
              <a:xfrm>
                <a:off x="407988" y="2463801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7" name="Rectangle 119"/>
              <p:cNvSpPr>
                <a:spLocks noChangeArrowheads="1"/>
              </p:cNvSpPr>
              <p:nvPr/>
            </p:nvSpPr>
            <p:spPr bwMode="auto">
              <a:xfrm>
                <a:off x="550863" y="2478088"/>
                <a:ext cx="454025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8" name="Freeform 120"/>
              <p:cNvSpPr/>
              <p:nvPr/>
            </p:nvSpPr>
            <p:spPr bwMode="auto">
              <a:xfrm>
                <a:off x="442913" y="2582863"/>
                <a:ext cx="798513" cy="285750"/>
              </a:xfrm>
              <a:custGeom>
                <a:avLst/>
                <a:gdLst>
                  <a:gd name="T0" fmla="*/ 503 w 503"/>
                  <a:gd name="T1" fmla="*/ 180 h 180"/>
                  <a:gd name="T2" fmla="*/ 163 w 503"/>
                  <a:gd name="T3" fmla="*/ 180 h 180"/>
                  <a:gd name="T4" fmla="*/ 0 w 503"/>
                  <a:gd name="T5" fmla="*/ 92 h 180"/>
                  <a:gd name="T6" fmla="*/ 163 w 503"/>
                  <a:gd name="T7" fmla="*/ 0 h 180"/>
                  <a:gd name="T8" fmla="*/ 503 w 503"/>
                  <a:gd name="T9" fmla="*/ 0 h 180"/>
                  <a:gd name="T10" fmla="*/ 503 w 503"/>
                  <a:gd name="T11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3" h="180">
                    <a:moveTo>
                      <a:pt x="503" y="180"/>
                    </a:moveTo>
                    <a:lnTo>
                      <a:pt x="163" y="180"/>
                    </a:lnTo>
                    <a:lnTo>
                      <a:pt x="0" y="92"/>
                    </a:lnTo>
                    <a:lnTo>
                      <a:pt x="163" y="0"/>
                    </a:lnTo>
                    <a:lnTo>
                      <a:pt x="503" y="0"/>
                    </a:lnTo>
                    <a:lnTo>
                      <a:pt x="503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89" name="Freeform 121"/>
              <p:cNvSpPr/>
              <p:nvPr/>
            </p:nvSpPr>
            <p:spPr bwMode="auto">
              <a:xfrm>
                <a:off x="547688" y="2582863"/>
                <a:ext cx="149225" cy="285750"/>
              </a:xfrm>
              <a:custGeom>
                <a:avLst/>
                <a:gdLst>
                  <a:gd name="T0" fmla="*/ 0 w 94"/>
                  <a:gd name="T1" fmla="*/ 128 h 180"/>
                  <a:gd name="T2" fmla="*/ 94 w 94"/>
                  <a:gd name="T3" fmla="*/ 180 h 180"/>
                  <a:gd name="T4" fmla="*/ 94 w 94"/>
                  <a:gd name="T5" fmla="*/ 0 h 180"/>
                  <a:gd name="T6" fmla="*/ 0 w 94"/>
                  <a:gd name="T7" fmla="*/ 54 h 180"/>
                  <a:gd name="T8" fmla="*/ 0 w 94"/>
                  <a:gd name="T9" fmla="*/ 12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80">
                    <a:moveTo>
                      <a:pt x="0" y="128"/>
                    </a:moveTo>
                    <a:lnTo>
                      <a:pt x="94" y="180"/>
                    </a:lnTo>
                    <a:lnTo>
                      <a:pt x="94" y="0"/>
                    </a:lnTo>
                    <a:lnTo>
                      <a:pt x="0" y="54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0" name="Freeform 122"/>
              <p:cNvSpPr/>
              <p:nvPr/>
            </p:nvSpPr>
            <p:spPr bwMode="auto">
              <a:xfrm>
                <a:off x="550863" y="2593976"/>
                <a:ext cx="142875" cy="266700"/>
              </a:xfrm>
              <a:custGeom>
                <a:avLst/>
                <a:gdLst>
                  <a:gd name="T0" fmla="*/ 90 w 90"/>
                  <a:gd name="T1" fmla="*/ 168 h 168"/>
                  <a:gd name="T2" fmla="*/ 0 w 90"/>
                  <a:gd name="T3" fmla="*/ 118 h 168"/>
                  <a:gd name="T4" fmla="*/ 0 w 90"/>
                  <a:gd name="T5" fmla="*/ 50 h 168"/>
                  <a:gd name="T6" fmla="*/ 90 w 90"/>
                  <a:gd name="T7" fmla="*/ 0 h 168"/>
                  <a:gd name="T8" fmla="*/ 90 w 90"/>
                  <a:gd name="T9" fmla="*/ 168 h 168"/>
                  <a:gd name="T10" fmla="*/ 90 w 90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68">
                    <a:moveTo>
                      <a:pt x="90" y="168"/>
                    </a:moveTo>
                    <a:lnTo>
                      <a:pt x="0" y="118"/>
                    </a:lnTo>
                    <a:lnTo>
                      <a:pt x="0" y="50"/>
                    </a:lnTo>
                    <a:lnTo>
                      <a:pt x="90" y="0"/>
                    </a:lnTo>
                    <a:lnTo>
                      <a:pt x="90" y="168"/>
                    </a:lnTo>
                    <a:lnTo>
                      <a:pt x="9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79" name="同心圆 78"/>
            <p:cNvSpPr/>
            <p:nvPr/>
          </p:nvSpPr>
          <p:spPr>
            <a:xfrm>
              <a:off x="1292477" y="2482145"/>
              <a:ext cx="560677" cy="560677"/>
            </a:xfrm>
            <a:prstGeom prst="donut">
              <a:avLst>
                <a:gd name="adj" fmla="val 1095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9" name="矩形 118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 p14:presetBounceEnd="53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7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2" presetID="10" presetClass="entr" presetSubtype="0" repeatCount="3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4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5" dur="3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2" grpId="0"/>
          <p:bldP spid="13" grpId="0"/>
          <p:bldP spid="14" grpId="0"/>
          <p:bldP spid="15" grpId="0"/>
          <p:bldP spid="16" grpId="0" animBg="1"/>
          <p:bldP spid="32" grpId="0"/>
          <p:bldP spid="33" grpId="0" animBg="1"/>
          <p:bldP spid="34" grpId="0"/>
          <p:bldP spid="44" grpId="0" animBg="1"/>
          <p:bldP spid="45" grpId="0"/>
          <p:bldP spid="75" grpId="0" animBg="1"/>
          <p:bldP spid="76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7599" y="1081909"/>
            <a:ext cx="4637363" cy="4912419"/>
            <a:chOff x="3144838" y="1844675"/>
            <a:chExt cx="2863850" cy="3033713"/>
          </a:xfrm>
        </p:grpSpPr>
        <p:sp>
          <p:nvSpPr>
            <p:cNvPr id="3" name="梯形 2"/>
            <p:cNvSpPr/>
            <p:nvPr/>
          </p:nvSpPr>
          <p:spPr>
            <a:xfrm rot="14400000" flipV="1">
              <a:off x="3983038" y="3127375"/>
              <a:ext cx="2863850" cy="298450"/>
            </a:xfrm>
            <a:prstGeom prst="trapezoid">
              <a:avLst>
                <a:gd name="adj" fmla="val 160231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" name="梯形 3"/>
            <p:cNvSpPr/>
            <p:nvPr/>
          </p:nvSpPr>
          <p:spPr>
            <a:xfrm rot="7200000" flipV="1">
              <a:off x="2306638" y="3127375"/>
              <a:ext cx="2863850" cy="298450"/>
            </a:xfrm>
            <a:prstGeom prst="trapezoid">
              <a:avLst>
                <a:gd name="adj" fmla="val 160231"/>
              </a:avLst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3492500" y="2524125"/>
              <a:ext cx="2152650" cy="1868488"/>
            </a:xfrm>
            <a:prstGeom prst="triangle">
              <a:avLst/>
            </a:prstGeom>
            <a:solidFill>
              <a:srgbClr val="E1E3E3"/>
            </a:solidFill>
            <a:ln w="3175">
              <a:solidFill>
                <a:srgbClr val="D0D2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80000" anchor="ctr"/>
            <a:lstStyle/>
            <a:p>
              <a:pPr algn="ctr">
                <a:defRPr/>
              </a:pPr>
              <a:endParaRPr lang="zh-CN" altLang="en-US" sz="3200" dirty="0">
                <a:solidFill>
                  <a:srgbClr val="4D4D4D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3144838" y="4579938"/>
              <a:ext cx="2863850" cy="298450"/>
            </a:xfrm>
            <a:custGeom>
              <a:avLst/>
              <a:gdLst>
                <a:gd name="connsiteX0" fmla="*/ 0 w 2592288"/>
                <a:gd name="connsiteY0" fmla="*/ 0 h 270000"/>
                <a:gd name="connsiteX1" fmla="*/ 2592288 w 2592288"/>
                <a:gd name="connsiteY1" fmla="*/ 0 h 270000"/>
                <a:gd name="connsiteX2" fmla="*/ 2159664 w 2592288"/>
                <a:gd name="connsiteY2" fmla="*/ 270000 h 270000"/>
                <a:gd name="connsiteX3" fmla="*/ 432624 w 2592288"/>
                <a:gd name="connsiteY3" fmla="*/ 270000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2288" h="270000">
                  <a:moveTo>
                    <a:pt x="0" y="0"/>
                  </a:moveTo>
                  <a:lnTo>
                    <a:pt x="2592288" y="0"/>
                  </a:lnTo>
                  <a:lnTo>
                    <a:pt x="2159664" y="270000"/>
                  </a:lnTo>
                  <a:lnTo>
                    <a:pt x="432624" y="270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6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48949" y="3536829"/>
            <a:ext cx="1808385" cy="1817080"/>
            <a:chOff x="3501683" y="1116781"/>
            <a:chExt cx="2268664" cy="2279571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501683" y="1116781"/>
              <a:ext cx="2268664" cy="2279571"/>
            </a:xfrm>
            <a:prstGeom prst="ellipse">
              <a:avLst/>
            </a:prstGeom>
            <a:solidFill>
              <a:srgbClr val="E74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1219200">
                <a:defRPr/>
              </a:pPr>
              <a:endParaRPr lang="ko-KR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304130" y="1163525"/>
              <a:ext cx="604562" cy="60923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1219200">
                <a:defRPr/>
              </a:pPr>
              <a:endParaRPr lang="ko-KR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878225" y="1945983"/>
              <a:ext cx="1515578" cy="4513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lvl="0" algn="ctr">
                <a:defRPr/>
              </a:pPr>
              <a:r>
                <a:rPr lang="zh-CN" altLang="en-US" sz="1865" b="1" kern="0" spc="-93" dirty="0">
                  <a:solidFill>
                    <a:srgbClr val="FFFFFF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输入文本</a:t>
              </a:r>
              <a:endParaRPr lang="zh-CN" altLang="en-US" sz="1865" b="1" kern="0" spc="-93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53473" y="1935899"/>
            <a:ext cx="1808385" cy="1817080"/>
            <a:chOff x="3501683" y="1116781"/>
            <a:chExt cx="2268664" cy="2279571"/>
          </a:xfrm>
        </p:grpSpPr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501683" y="1116781"/>
              <a:ext cx="2268664" cy="2279571"/>
            </a:xfrm>
            <a:prstGeom prst="ellipse">
              <a:avLst/>
            </a:prstGeom>
            <a:solidFill>
              <a:srgbClr val="FF8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1219200">
                <a:defRPr/>
              </a:pPr>
              <a:endParaRPr lang="ko-KR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4304130" y="1163525"/>
              <a:ext cx="604562" cy="60923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1219200">
                <a:defRPr/>
              </a:pPr>
              <a:endParaRPr lang="ko-KR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878225" y="1945983"/>
              <a:ext cx="1515578" cy="4513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lvl="0" algn="ctr">
                <a:defRPr/>
              </a:pPr>
              <a:r>
                <a:rPr lang="zh-CN" altLang="en-US" sz="1865" b="1" kern="0" spc="-93" dirty="0">
                  <a:solidFill>
                    <a:srgbClr val="FFFFFF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输入文本</a:t>
              </a:r>
              <a:endParaRPr lang="zh-CN" altLang="en-US" sz="1865" b="1" kern="0" spc="-93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99476" y="3478532"/>
            <a:ext cx="1808385" cy="1817080"/>
            <a:chOff x="3501683" y="1116781"/>
            <a:chExt cx="2268664" cy="2279571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3501683" y="1116781"/>
              <a:ext cx="2268664" cy="227957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1219200">
                <a:defRPr/>
              </a:pPr>
              <a:endParaRPr lang="ko-KR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4304130" y="1163525"/>
              <a:ext cx="604562" cy="60923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1219200">
                <a:defRPr/>
              </a:pPr>
              <a:endParaRPr lang="ko-KR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878225" y="2030901"/>
              <a:ext cx="1515578" cy="4513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lvl="0" algn="ctr">
                <a:defRPr/>
              </a:pPr>
              <a:r>
                <a:rPr lang="zh-CN" altLang="en-US" sz="1865" b="1" kern="0" spc="-93" dirty="0">
                  <a:solidFill>
                    <a:srgbClr val="FFFFFF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输入文本</a:t>
              </a:r>
              <a:endParaRPr lang="zh-CN" altLang="en-US" sz="1865" b="1" kern="0" spc="-93" dirty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75521" y="1700968"/>
            <a:ext cx="3621471" cy="1143341"/>
            <a:chOff x="617823" y="2317254"/>
            <a:chExt cx="2716103" cy="85750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683568" y="2760937"/>
              <a:ext cx="258685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8"/>
            <p:cNvSpPr txBox="1"/>
            <p:nvPr/>
          </p:nvSpPr>
          <p:spPr>
            <a:xfrm>
              <a:off x="645134" y="2797830"/>
              <a:ext cx="2688792" cy="3769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17823" y="2317254"/>
              <a:ext cx="198515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27478" y="3853791"/>
            <a:ext cx="3621471" cy="1143341"/>
            <a:chOff x="617823" y="2317254"/>
            <a:chExt cx="2716103" cy="85750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83568" y="2760937"/>
              <a:ext cx="258685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8"/>
            <p:cNvSpPr txBox="1"/>
            <p:nvPr/>
          </p:nvSpPr>
          <p:spPr>
            <a:xfrm>
              <a:off x="645134" y="2797830"/>
              <a:ext cx="2688792" cy="3769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17823" y="2317254"/>
              <a:ext cx="198515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flipH="1">
            <a:off x="7908859" y="3778947"/>
            <a:ext cx="4427835" cy="1079726"/>
            <a:chOff x="-50450" y="2364965"/>
            <a:chExt cx="3320876" cy="809795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683568" y="2760937"/>
              <a:ext cx="258685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8"/>
            <p:cNvSpPr txBox="1"/>
            <p:nvPr/>
          </p:nvSpPr>
          <p:spPr>
            <a:xfrm>
              <a:off x="-50450" y="2797830"/>
              <a:ext cx="2688792" cy="37693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22571" y="2364965"/>
              <a:ext cx="1985158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5"/>
          <p:cNvSpPr/>
          <p:nvPr/>
        </p:nvSpPr>
        <p:spPr bwMode="auto">
          <a:xfrm>
            <a:off x="4108302" y="1477445"/>
            <a:ext cx="3934159" cy="4543843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rgbClr val="3A3A3A"/>
          </a:solidFill>
          <a:ln>
            <a:solidFill>
              <a:srgbClr val="B7985F"/>
            </a:solidFill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135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5235001" y="3088413"/>
            <a:ext cx="1898603" cy="1164974"/>
            <a:chOff x="3926251" y="2215677"/>
            <a:chExt cx="1423952" cy="873731"/>
          </a:xfrm>
          <a:solidFill>
            <a:schemeClr val="bg1"/>
          </a:solidFill>
        </p:grpSpPr>
        <p:grpSp>
          <p:nvGrpSpPr>
            <p:cNvPr id="101" name="组合 100"/>
            <p:cNvGrpSpPr/>
            <p:nvPr/>
          </p:nvGrpSpPr>
          <p:grpSpPr>
            <a:xfrm>
              <a:off x="4203565" y="2215677"/>
              <a:ext cx="706822" cy="436998"/>
              <a:chOff x="8513763" y="2622551"/>
              <a:chExt cx="765175" cy="473075"/>
            </a:xfrm>
            <a:grpFill/>
          </p:grpSpPr>
          <p:sp>
            <p:nvSpPr>
              <p:cNvPr id="103" name="Freeform 36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665">
                  <a:cs typeface="+mn-ea"/>
                  <a:sym typeface="+mn-lt"/>
                </a:endParaRPr>
              </a:p>
            </p:txBody>
          </p:sp>
          <p:sp>
            <p:nvSpPr>
              <p:cNvPr id="104" name="Freeform 37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665">
                  <a:cs typeface="+mn-ea"/>
                  <a:sym typeface="+mn-lt"/>
                </a:endParaRPr>
              </a:p>
            </p:txBody>
          </p:sp>
          <p:sp>
            <p:nvSpPr>
              <p:cNvPr id="105" name="Freeform 38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665">
                  <a:cs typeface="+mn-ea"/>
                  <a:sym typeface="+mn-lt"/>
                </a:endParaRPr>
              </a:p>
            </p:txBody>
          </p:sp>
          <p:sp>
            <p:nvSpPr>
              <p:cNvPr id="106" name="Freeform 39"/>
              <p:cNvSpPr/>
              <p:nvPr/>
            </p:nvSpPr>
            <p:spPr bwMode="auto">
              <a:xfrm>
                <a:off x="8704263" y="2622551"/>
                <a:ext cx="382587" cy="473075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665">
                  <a:cs typeface="+mn-ea"/>
                  <a:sym typeface="+mn-lt"/>
                </a:endParaRPr>
              </a:p>
            </p:txBody>
          </p:sp>
          <p:sp>
            <p:nvSpPr>
              <p:cNvPr id="107" name="Freeform 40"/>
              <p:cNvSpPr/>
              <p:nvPr/>
            </p:nvSpPr>
            <p:spPr bwMode="auto">
              <a:xfrm>
                <a:off x="8513763" y="2709863"/>
                <a:ext cx="242887" cy="385763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665">
                  <a:cs typeface="+mn-ea"/>
                  <a:sym typeface="+mn-lt"/>
                </a:endParaRPr>
              </a:p>
            </p:txBody>
          </p:sp>
          <p:sp>
            <p:nvSpPr>
              <p:cNvPr id="108" name="Freeform 41"/>
              <p:cNvSpPr/>
              <p:nvPr/>
            </p:nvSpPr>
            <p:spPr bwMode="auto">
              <a:xfrm>
                <a:off x="9034463" y="2709863"/>
                <a:ext cx="244475" cy="385763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665"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83"/>
            <p:cNvSpPr txBox="1"/>
            <p:nvPr/>
          </p:nvSpPr>
          <p:spPr>
            <a:xfrm>
              <a:off x="3926251" y="2773985"/>
              <a:ext cx="1423952" cy="315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Sample Text.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9" name="文本框 8"/>
          <p:cNvSpPr txBox="1"/>
          <p:nvPr/>
        </p:nvSpPr>
        <p:spPr>
          <a:xfrm>
            <a:off x="8059565" y="1840692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文本框 8"/>
          <p:cNvSpPr txBox="1"/>
          <p:nvPr/>
        </p:nvSpPr>
        <p:spPr>
          <a:xfrm>
            <a:off x="1090464" y="1867196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文本框 8"/>
          <p:cNvSpPr txBox="1"/>
          <p:nvPr/>
        </p:nvSpPr>
        <p:spPr>
          <a:xfrm>
            <a:off x="719404" y="3386779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文本框 8"/>
          <p:cNvSpPr txBox="1"/>
          <p:nvPr/>
        </p:nvSpPr>
        <p:spPr>
          <a:xfrm>
            <a:off x="8395288" y="3413283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文本框 8"/>
          <p:cNvSpPr txBox="1"/>
          <p:nvPr/>
        </p:nvSpPr>
        <p:spPr>
          <a:xfrm>
            <a:off x="7626661" y="5233248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文本框 8"/>
          <p:cNvSpPr txBox="1"/>
          <p:nvPr/>
        </p:nvSpPr>
        <p:spPr>
          <a:xfrm>
            <a:off x="1521400" y="5112714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4582148" y="1545481"/>
            <a:ext cx="1375605" cy="1588231"/>
            <a:chOff x="3441572" y="1077935"/>
            <a:chExt cx="1031704" cy="1191173"/>
          </a:xfrm>
        </p:grpSpPr>
        <p:grpSp>
          <p:nvGrpSpPr>
            <p:cNvPr id="116" name="组合 115"/>
            <p:cNvGrpSpPr/>
            <p:nvPr/>
          </p:nvGrpSpPr>
          <p:grpSpPr>
            <a:xfrm>
              <a:off x="3441572" y="1077935"/>
              <a:ext cx="1031704" cy="1191173"/>
              <a:chOff x="3441572" y="1077935"/>
              <a:chExt cx="1031704" cy="1191173"/>
            </a:xfrm>
          </p:grpSpPr>
          <p:sp>
            <p:nvSpPr>
              <p:cNvPr id="118" name="Freeform 14"/>
              <p:cNvSpPr/>
              <p:nvPr/>
            </p:nvSpPr>
            <p:spPr bwMode="auto">
              <a:xfrm>
                <a:off x="3503246" y="1113176"/>
                <a:ext cx="454620" cy="203522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19" name="Freeform 15"/>
              <p:cNvSpPr/>
              <p:nvPr/>
            </p:nvSpPr>
            <p:spPr bwMode="auto">
              <a:xfrm>
                <a:off x="3441572" y="1077935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3AD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20" name="Freeform 16"/>
              <p:cNvSpPr/>
              <p:nvPr/>
            </p:nvSpPr>
            <p:spPr bwMode="auto">
              <a:xfrm>
                <a:off x="3503246" y="1113176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 dirty="0">
                  <a:cs typeface="+mn-ea"/>
                  <a:sym typeface="+mn-lt"/>
                </a:endParaRPr>
              </a:p>
            </p:txBody>
          </p:sp>
          <p:grpSp>
            <p:nvGrpSpPr>
              <p:cNvPr id="121" name="组合 120"/>
              <p:cNvGrpSpPr/>
              <p:nvPr/>
            </p:nvGrpSpPr>
            <p:grpSpPr>
              <a:xfrm>
                <a:off x="3752821" y="1602587"/>
                <a:ext cx="409366" cy="344407"/>
                <a:chOff x="5146675" y="766763"/>
                <a:chExt cx="1590676" cy="1338263"/>
              </a:xfrm>
              <a:solidFill>
                <a:schemeClr val="bg1"/>
              </a:solidFill>
            </p:grpSpPr>
            <p:sp>
              <p:nvSpPr>
                <p:cNvPr id="122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19"/>
                <p:cNvSpPr/>
                <p:nvPr/>
              </p:nvSpPr>
              <p:spPr bwMode="auto">
                <a:xfrm>
                  <a:off x="5511800" y="1344613"/>
                  <a:ext cx="860425" cy="760413"/>
                </a:xfrm>
                <a:custGeom>
                  <a:avLst/>
                  <a:gdLst>
                    <a:gd name="T0" fmla="*/ 201 w 301"/>
                    <a:gd name="T1" fmla="*/ 0 h 266"/>
                    <a:gd name="T2" fmla="*/ 151 w 301"/>
                    <a:gd name="T3" fmla="*/ 67 h 266"/>
                    <a:gd name="T4" fmla="*/ 101 w 301"/>
                    <a:gd name="T5" fmla="*/ 0 h 266"/>
                    <a:gd name="T6" fmla="*/ 0 w 301"/>
                    <a:gd name="T7" fmla="*/ 144 h 266"/>
                    <a:gd name="T8" fmla="*/ 0 w 301"/>
                    <a:gd name="T9" fmla="*/ 235 h 266"/>
                    <a:gd name="T10" fmla="*/ 0 w 301"/>
                    <a:gd name="T11" fmla="*/ 235 h 266"/>
                    <a:gd name="T12" fmla="*/ 151 w 301"/>
                    <a:gd name="T13" fmla="*/ 266 h 266"/>
                    <a:gd name="T14" fmla="*/ 301 w 301"/>
                    <a:gd name="T15" fmla="*/ 235 h 266"/>
                    <a:gd name="T16" fmla="*/ 301 w 301"/>
                    <a:gd name="T17" fmla="*/ 235 h 266"/>
                    <a:gd name="T18" fmla="*/ 301 w 301"/>
                    <a:gd name="T19" fmla="*/ 144 h 266"/>
                    <a:gd name="T20" fmla="*/ 201 w 301"/>
                    <a:gd name="T2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1" h="266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avLst/>
                  <a:gdLst>
                    <a:gd name="T0" fmla="*/ 30 w 30"/>
                    <a:gd name="T1" fmla="*/ 1 h 18"/>
                    <a:gd name="T2" fmla="*/ 15 w 30"/>
                    <a:gd name="T3" fmla="*/ 0 h 18"/>
                    <a:gd name="T4" fmla="*/ 1 w 30"/>
                    <a:gd name="T5" fmla="*/ 1 h 18"/>
                    <a:gd name="T6" fmla="*/ 7 w 30"/>
                    <a:gd name="T7" fmla="*/ 18 h 18"/>
                    <a:gd name="T8" fmla="*/ 24 w 30"/>
                    <a:gd name="T9" fmla="*/ 18 h 18"/>
                    <a:gd name="T10" fmla="*/ 30 w 30"/>
                    <a:gd name="T1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8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avLst/>
                  <a:gdLst>
                    <a:gd name="T0" fmla="*/ 15 w 60"/>
                    <a:gd name="T1" fmla="*/ 0 h 82"/>
                    <a:gd name="T2" fmla="*/ 47 w 60"/>
                    <a:gd name="T3" fmla="*/ 0 h 82"/>
                    <a:gd name="T4" fmla="*/ 60 w 60"/>
                    <a:gd name="T5" fmla="*/ 47 h 82"/>
                    <a:gd name="T6" fmla="*/ 31 w 60"/>
                    <a:gd name="T7" fmla="*/ 82 h 82"/>
                    <a:gd name="T8" fmla="*/ 0 w 60"/>
                    <a:gd name="T9" fmla="*/ 47 h 82"/>
                    <a:gd name="T10" fmla="*/ 15 w 60"/>
                    <a:gd name="T11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0" h="82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22"/>
                <p:cNvSpPr/>
                <p:nvPr/>
              </p:nvSpPr>
              <p:spPr bwMode="auto">
                <a:xfrm>
                  <a:off x="5432425" y="1427163"/>
                  <a:ext cx="71438" cy="96838"/>
                </a:xfrm>
                <a:custGeom>
                  <a:avLst/>
                  <a:gdLst>
                    <a:gd name="T0" fmla="*/ 23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3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avLst/>
                  <a:gdLst>
                    <a:gd name="T0" fmla="*/ 150 w 163"/>
                    <a:gd name="T1" fmla="*/ 0 h 199"/>
                    <a:gd name="T2" fmla="*/ 113 w 163"/>
                    <a:gd name="T3" fmla="*/ 50 h 199"/>
                    <a:gd name="T4" fmla="*/ 75 w 163"/>
                    <a:gd name="T5" fmla="*/ 0 h 199"/>
                    <a:gd name="T6" fmla="*/ 0 w 163"/>
                    <a:gd name="T7" fmla="*/ 108 h 199"/>
                    <a:gd name="T8" fmla="*/ 0 w 163"/>
                    <a:gd name="T9" fmla="*/ 176 h 199"/>
                    <a:gd name="T10" fmla="*/ 0 w 163"/>
                    <a:gd name="T11" fmla="*/ 176 h 199"/>
                    <a:gd name="T12" fmla="*/ 113 w 163"/>
                    <a:gd name="T13" fmla="*/ 199 h 199"/>
                    <a:gd name="T14" fmla="*/ 114 w 163"/>
                    <a:gd name="T15" fmla="*/ 199 h 199"/>
                    <a:gd name="T16" fmla="*/ 114 w 163"/>
                    <a:gd name="T17" fmla="*/ 124 h 199"/>
                    <a:gd name="T18" fmla="*/ 163 w 163"/>
                    <a:gd name="T19" fmla="*/ 6 h 199"/>
                    <a:gd name="T20" fmla="*/ 150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avLst/>
                  <a:gdLst>
                    <a:gd name="T0" fmla="*/ 18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8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avLst/>
                  <a:gdLst>
                    <a:gd name="T0" fmla="*/ 17 w 22"/>
                    <a:gd name="T1" fmla="*/ 14 h 14"/>
                    <a:gd name="T2" fmla="*/ 22 w 22"/>
                    <a:gd name="T3" fmla="*/ 1 h 14"/>
                    <a:gd name="T4" fmla="*/ 11 w 22"/>
                    <a:gd name="T5" fmla="*/ 0 h 14"/>
                    <a:gd name="T6" fmla="*/ 0 w 22"/>
                    <a:gd name="T7" fmla="*/ 1 h 14"/>
                    <a:gd name="T8" fmla="*/ 5 w 22"/>
                    <a:gd name="T9" fmla="*/ 14 h 14"/>
                    <a:gd name="T10" fmla="*/ 17 w 22"/>
                    <a:gd name="T11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14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avLst/>
                  <a:gdLst>
                    <a:gd name="T0" fmla="*/ 24 w 45"/>
                    <a:gd name="T1" fmla="*/ 61 h 61"/>
                    <a:gd name="T2" fmla="*/ 45 w 45"/>
                    <a:gd name="T3" fmla="*/ 34 h 61"/>
                    <a:gd name="T4" fmla="*/ 34 w 45"/>
                    <a:gd name="T5" fmla="*/ 0 h 61"/>
                    <a:gd name="T6" fmla="*/ 11 w 45"/>
                    <a:gd name="T7" fmla="*/ 0 h 61"/>
                    <a:gd name="T8" fmla="*/ 0 w 45"/>
                    <a:gd name="T9" fmla="*/ 34 h 61"/>
                    <a:gd name="T10" fmla="*/ 24 w 45"/>
                    <a:gd name="T11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" h="61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avLst/>
                  <a:gdLst>
                    <a:gd name="T0" fmla="*/ 88 w 163"/>
                    <a:gd name="T1" fmla="*/ 0 h 199"/>
                    <a:gd name="T2" fmla="*/ 51 w 163"/>
                    <a:gd name="T3" fmla="*/ 50 h 199"/>
                    <a:gd name="T4" fmla="*/ 13 w 163"/>
                    <a:gd name="T5" fmla="*/ 0 h 199"/>
                    <a:gd name="T6" fmla="*/ 0 w 163"/>
                    <a:gd name="T7" fmla="*/ 6 h 199"/>
                    <a:gd name="T8" fmla="*/ 49 w 163"/>
                    <a:gd name="T9" fmla="*/ 124 h 199"/>
                    <a:gd name="T10" fmla="*/ 49 w 163"/>
                    <a:gd name="T11" fmla="*/ 199 h 199"/>
                    <a:gd name="T12" fmla="*/ 51 w 163"/>
                    <a:gd name="T13" fmla="*/ 199 h 199"/>
                    <a:gd name="T14" fmla="*/ 163 w 163"/>
                    <a:gd name="T15" fmla="*/ 176 h 199"/>
                    <a:gd name="T16" fmla="*/ 163 w 163"/>
                    <a:gd name="T17" fmla="*/ 176 h 199"/>
                    <a:gd name="T18" fmla="*/ 163 w 163"/>
                    <a:gd name="T19" fmla="*/ 108 h 199"/>
                    <a:gd name="T20" fmla="*/ 88 w 163"/>
                    <a:gd name="T21" fmla="*/ 0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3" h="199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7" name="TextBox 116"/>
            <p:cNvSpPr txBox="1"/>
            <p:nvPr/>
          </p:nvSpPr>
          <p:spPr>
            <a:xfrm>
              <a:off x="3490972" y="1203598"/>
              <a:ext cx="35490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6186390" y="1571425"/>
            <a:ext cx="1375605" cy="1588231"/>
            <a:chOff x="4639793" y="1077935"/>
            <a:chExt cx="1031704" cy="1191173"/>
          </a:xfrm>
        </p:grpSpPr>
        <p:grpSp>
          <p:nvGrpSpPr>
            <p:cNvPr id="135" name="组合 134"/>
            <p:cNvGrpSpPr/>
            <p:nvPr/>
          </p:nvGrpSpPr>
          <p:grpSpPr>
            <a:xfrm>
              <a:off x="4639793" y="1077935"/>
              <a:ext cx="1031704" cy="1191173"/>
              <a:chOff x="4639793" y="1077935"/>
              <a:chExt cx="1031704" cy="1191173"/>
            </a:xfrm>
          </p:grpSpPr>
          <p:sp>
            <p:nvSpPr>
              <p:cNvPr id="137" name="Freeform 18"/>
              <p:cNvSpPr/>
              <p:nvPr/>
            </p:nvSpPr>
            <p:spPr bwMode="auto">
              <a:xfrm>
                <a:off x="4639793" y="1077935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88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grpSp>
            <p:nvGrpSpPr>
              <p:cNvPr id="138" name="组合 137"/>
              <p:cNvGrpSpPr/>
              <p:nvPr/>
            </p:nvGrpSpPr>
            <p:grpSpPr>
              <a:xfrm>
                <a:off x="4968707" y="1549191"/>
                <a:ext cx="439805" cy="451197"/>
                <a:chOff x="7673976" y="2593975"/>
                <a:chExt cx="1716088" cy="1760538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40" name="Freeform 60"/>
                <p:cNvSpPr/>
                <p:nvPr/>
              </p:nvSpPr>
              <p:spPr bwMode="auto">
                <a:xfrm>
                  <a:off x="7673976" y="2974975"/>
                  <a:ext cx="1284288" cy="1379538"/>
                </a:xfrm>
                <a:custGeom>
                  <a:avLst/>
                  <a:gdLst>
                    <a:gd name="T0" fmla="*/ 415 w 437"/>
                    <a:gd name="T1" fmla="*/ 364 h 470"/>
                    <a:gd name="T2" fmla="*/ 388 w 437"/>
                    <a:gd name="T3" fmla="*/ 335 h 470"/>
                    <a:gd name="T4" fmla="*/ 307 w 437"/>
                    <a:gd name="T5" fmla="*/ 291 h 470"/>
                    <a:gd name="T6" fmla="*/ 273 w 437"/>
                    <a:gd name="T7" fmla="*/ 257 h 470"/>
                    <a:gd name="T8" fmla="*/ 262 w 437"/>
                    <a:gd name="T9" fmla="*/ 240 h 470"/>
                    <a:gd name="T10" fmla="*/ 288 w 437"/>
                    <a:gd name="T11" fmla="*/ 199 h 470"/>
                    <a:gd name="T12" fmla="*/ 294 w 437"/>
                    <a:gd name="T13" fmla="*/ 185 h 470"/>
                    <a:gd name="T14" fmla="*/ 298 w 437"/>
                    <a:gd name="T15" fmla="*/ 147 h 470"/>
                    <a:gd name="T16" fmla="*/ 285 w 437"/>
                    <a:gd name="T17" fmla="*/ 57 h 470"/>
                    <a:gd name="T18" fmla="*/ 280 w 437"/>
                    <a:gd name="T19" fmla="*/ 52 h 470"/>
                    <a:gd name="T20" fmla="*/ 262 w 437"/>
                    <a:gd name="T21" fmla="*/ 37 h 470"/>
                    <a:gd name="T22" fmla="*/ 155 w 437"/>
                    <a:gd name="T23" fmla="*/ 50 h 470"/>
                    <a:gd name="T24" fmla="*/ 140 w 437"/>
                    <a:gd name="T25" fmla="*/ 140 h 470"/>
                    <a:gd name="T26" fmla="*/ 142 w 437"/>
                    <a:gd name="T27" fmla="*/ 179 h 470"/>
                    <a:gd name="T28" fmla="*/ 150 w 437"/>
                    <a:gd name="T29" fmla="*/ 195 h 470"/>
                    <a:gd name="T30" fmla="*/ 153 w 437"/>
                    <a:gd name="T31" fmla="*/ 202 h 470"/>
                    <a:gd name="T32" fmla="*/ 155 w 437"/>
                    <a:gd name="T33" fmla="*/ 201 h 470"/>
                    <a:gd name="T34" fmla="*/ 178 w 437"/>
                    <a:gd name="T35" fmla="*/ 239 h 470"/>
                    <a:gd name="T36" fmla="*/ 159 w 437"/>
                    <a:gd name="T37" fmla="*/ 256 h 470"/>
                    <a:gd name="T38" fmla="*/ 129 w 437"/>
                    <a:gd name="T39" fmla="*/ 291 h 470"/>
                    <a:gd name="T40" fmla="*/ 48 w 437"/>
                    <a:gd name="T41" fmla="*/ 335 h 470"/>
                    <a:gd name="T42" fmla="*/ 21 w 437"/>
                    <a:gd name="T43" fmla="*/ 364 h 470"/>
                    <a:gd name="T44" fmla="*/ 0 w 437"/>
                    <a:gd name="T45" fmla="*/ 451 h 470"/>
                    <a:gd name="T46" fmla="*/ 0 w 437"/>
                    <a:gd name="T47" fmla="*/ 470 h 470"/>
                    <a:gd name="T48" fmla="*/ 437 w 437"/>
                    <a:gd name="T49" fmla="*/ 470 h 470"/>
                    <a:gd name="T50" fmla="*/ 437 w 437"/>
                    <a:gd name="T51" fmla="*/ 451 h 470"/>
                    <a:gd name="T52" fmla="*/ 415 w 437"/>
                    <a:gd name="T53" fmla="*/ 36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37" h="470">
                      <a:moveTo>
                        <a:pt x="415" y="364"/>
                      </a:moveTo>
                      <a:cubicBezTo>
                        <a:pt x="415" y="364"/>
                        <a:pt x="422" y="351"/>
                        <a:pt x="388" y="335"/>
                      </a:cubicBezTo>
                      <a:cubicBezTo>
                        <a:pt x="307" y="291"/>
                        <a:pt x="307" y="291"/>
                        <a:pt x="307" y="291"/>
                      </a:cubicBezTo>
                      <a:cubicBezTo>
                        <a:pt x="273" y="257"/>
                        <a:pt x="273" y="257"/>
                        <a:pt x="273" y="257"/>
                      </a:cubicBezTo>
                      <a:cubicBezTo>
                        <a:pt x="256" y="248"/>
                        <a:pt x="246" y="251"/>
                        <a:pt x="262" y="240"/>
                      </a:cubicBezTo>
                      <a:cubicBezTo>
                        <a:pt x="274" y="230"/>
                        <a:pt x="282" y="216"/>
                        <a:pt x="288" y="199"/>
                      </a:cubicBezTo>
                      <a:cubicBezTo>
                        <a:pt x="289" y="198"/>
                        <a:pt x="292" y="194"/>
                        <a:pt x="294" y="185"/>
                      </a:cubicBezTo>
                      <a:cubicBezTo>
                        <a:pt x="294" y="185"/>
                        <a:pt x="325" y="148"/>
                        <a:pt x="298" y="147"/>
                      </a:cubicBezTo>
                      <a:cubicBezTo>
                        <a:pt x="298" y="147"/>
                        <a:pt x="326" y="96"/>
                        <a:pt x="285" y="57"/>
                      </a:cubicBezTo>
                      <a:cubicBezTo>
                        <a:pt x="285" y="57"/>
                        <a:pt x="283" y="55"/>
                        <a:pt x="280" y="52"/>
                      </a:cubicBezTo>
                      <a:cubicBezTo>
                        <a:pt x="271" y="42"/>
                        <a:pt x="262" y="37"/>
                        <a:pt x="262" y="37"/>
                      </a:cubicBezTo>
                      <a:cubicBezTo>
                        <a:pt x="203" y="0"/>
                        <a:pt x="155" y="50"/>
                        <a:pt x="155" y="50"/>
                      </a:cubicBezTo>
                      <a:cubicBezTo>
                        <a:pt x="113" y="88"/>
                        <a:pt x="140" y="140"/>
                        <a:pt x="140" y="140"/>
                      </a:cubicBezTo>
                      <a:cubicBezTo>
                        <a:pt x="112" y="140"/>
                        <a:pt x="142" y="179"/>
                        <a:pt x="142" y="179"/>
                      </a:cubicBezTo>
                      <a:cubicBezTo>
                        <a:pt x="146" y="197"/>
                        <a:pt x="150" y="195"/>
                        <a:pt x="150" y="195"/>
                      </a:cubicBezTo>
                      <a:cubicBezTo>
                        <a:pt x="152" y="195"/>
                        <a:pt x="152" y="198"/>
                        <a:pt x="153" y="202"/>
                      </a:cubicBezTo>
                      <a:cubicBezTo>
                        <a:pt x="154" y="201"/>
                        <a:pt x="154" y="201"/>
                        <a:pt x="155" y="201"/>
                      </a:cubicBezTo>
                      <a:cubicBezTo>
                        <a:pt x="160" y="216"/>
                        <a:pt x="168" y="229"/>
                        <a:pt x="178" y="239"/>
                      </a:cubicBezTo>
                      <a:cubicBezTo>
                        <a:pt x="187" y="251"/>
                        <a:pt x="163" y="251"/>
                        <a:pt x="159" y="256"/>
                      </a:cubicBezTo>
                      <a:cubicBezTo>
                        <a:pt x="157" y="259"/>
                        <a:pt x="129" y="291"/>
                        <a:pt x="129" y="291"/>
                      </a:cubicBezTo>
                      <a:cubicBezTo>
                        <a:pt x="48" y="335"/>
                        <a:pt x="48" y="335"/>
                        <a:pt x="48" y="335"/>
                      </a:cubicBezTo>
                      <a:cubicBezTo>
                        <a:pt x="15" y="351"/>
                        <a:pt x="21" y="364"/>
                        <a:pt x="21" y="364"/>
                      </a:cubicBezTo>
                      <a:cubicBezTo>
                        <a:pt x="0" y="451"/>
                        <a:pt x="0" y="451"/>
                        <a:pt x="0" y="451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437" y="470"/>
                        <a:pt x="437" y="470"/>
                        <a:pt x="437" y="470"/>
                      </a:cubicBezTo>
                      <a:cubicBezTo>
                        <a:pt x="437" y="451"/>
                        <a:pt x="437" y="451"/>
                        <a:pt x="437" y="451"/>
                      </a:cubicBezTo>
                      <a:lnTo>
                        <a:pt x="415" y="3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61"/>
                <p:cNvSpPr>
                  <a:spLocks noEditPoints="1"/>
                </p:cNvSpPr>
                <p:nvPr/>
              </p:nvSpPr>
              <p:spPr bwMode="auto">
                <a:xfrm>
                  <a:off x="8540751" y="2593975"/>
                  <a:ext cx="849313" cy="739775"/>
                </a:xfrm>
                <a:custGeom>
                  <a:avLst/>
                  <a:gdLst>
                    <a:gd name="T0" fmla="*/ 143 w 289"/>
                    <a:gd name="T1" fmla="*/ 1 h 252"/>
                    <a:gd name="T2" fmla="*/ 0 w 289"/>
                    <a:gd name="T3" fmla="*/ 111 h 252"/>
                    <a:gd name="T4" fmla="*/ 73 w 289"/>
                    <a:gd name="T5" fmla="*/ 203 h 252"/>
                    <a:gd name="T6" fmla="*/ 47 w 289"/>
                    <a:gd name="T7" fmla="*/ 252 h 252"/>
                    <a:gd name="T8" fmla="*/ 121 w 289"/>
                    <a:gd name="T9" fmla="*/ 216 h 252"/>
                    <a:gd name="T10" fmla="*/ 146 w 289"/>
                    <a:gd name="T11" fmla="*/ 217 h 252"/>
                    <a:gd name="T12" fmla="*/ 288 w 289"/>
                    <a:gd name="T13" fmla="*/ 107 h 252"/>
                    <a:gd name="T14" fmla="*/ 143 w 289"/>
                    <a:gd name="T15" fmla="*/ 1 h 252"/>
                    <a:gd name="T16" fmla="*/ 73 w 289"/>
                    <a:gd name="T17" fmla="*/ 131 h 252"/>
                    <a:gd name="T18" fmla="*/ 55 w 289"/>
                    <a:gd name="T19" fmla="*/ 113 h 252"/>
                    <a:gd name="T20" fmla="*/ 73 w 289"/>
                    <a:gd name="T21" fmla="*/ 95 h 252"/>
                    <a:gd name="T22" fmla="*/ 91 w 289"/>
                    <a:gd name="T23" fmla="*/ 113 h 252"/>
                    <a:gd name="T24" fmla="*/ 73 w 289"/>
                    <a:gd name="T25" fmla="*/ 131 h 252"/>
                    <a:gd name="T26" fmla="*/ 144 w 289"/>
                    <a:gd name="T27" fmla="*/ 131 h 252"/>
                    <a:gd name="T28" fmla="*/ 126 w 289"/>
                    <a:gd name="T29" fmla="*/ 113 h 252"/>
                    <a:gd name="T30" fmla="*/ 144 w 289"/>
                    <a:gd name="T31" fmla="*/ 95 h 252"/>
                    <a:gd name="T32" fmla="*/ 162 w 289"/>
                    <a:gd name="T33" fmla="*/ 113 h 252"/>
                    <a:gd name="T34" fmla="*/ 144 w 289"/>
                    <a:gd name="T35" fmla="*/ 131 h 252"/>
                    <a:gd name="T36" fmla="*/ 216 w 289"/>
                    <a:gd name="T37" fmla="*/ 131 h 252"/>
                    <a:gd name="T38" fmla="*/ 198 w 289"/>
                    <a:gd name="T39" fmla="*/ 113 h 252"/>
                    <a:gd name="T40" fmla="*/ 216 w 289"/>
                    <a:gd name="T41" fmla="*/ 95 h 252"/>
                    <a:gd name="T42" fmla="*/ 233 w 289"/>
                    <a:gd name="T43" fmla="*/ 113 h 252"/>
                    <a:gd name="T44" fmla="*/ 216 w 289"/>
                    <a:gd name="T45" fmla="*/ 131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89" h="252">
                      <a:moveTo>
                        <a:pt x="143" y="1"/>
                      </a:moveTo>
                      <a:cubicBezTo>
                        <a:pt x="63" y="2"/>
                        <a:pt x="0" y="51"/>
                        <a:pt x="0" y="111"/>
                      </a:cubicBezTo>
                      <a:cubicBezTo>
                        <a:pt x="1" y="151"/>
                        <a:pt x="30" y="185"/>
                        <a:pt x="73" y="203"/>
                      </a:cubicBezTo>
                      <a:cubicBezTo>
                        <a:pt x="47" y="252"/>
                        <a:pt x="47" y="252"/>
                        <a:pt x="47" y="252"/>
                      </a:cubicBezTo>
                      <a:cubicBezTo>
                        <a:pt x="121" y="216"/>
                        <a:pt x="121" y="216"/>
                        <a:pt x="121" y="216"/>
                      </a:cubicBezTo>
                      <a:cubicBezTo>
                        <a:pt x="129" y="217"/>
                        <a:pt x="137" y="218"/>
                        <a:pt x="146" y="217"/>
                      </a:cubicBezTo>
                      <a:cubicBezTo>
                        <a:pt x="225" y="216"/>
                        <a:pt x="289" y="167"/>
                        <a:pt x="288" y="107"/>
                      </a:cubicBezTo>
                      <a:cubicBezTo>
                        <a:pt x="287" y="47"/>
                        <a:pt x="222" y="0"/>
                        <a:pt x="143" y="1"/>
                      </a:cubicBezTo>
                      <a:close/>
                      <a:moveTo>
                        <a:pt x="73" y="131"/>
                      </a:moveTo>
                      <a:cubicBezTo>
                        <a:pt x="63" y="131"/>
                        <a:pt x="55" y="123"/>
                        <a:pt x="55" y="113"/>
                      </a:cubicBezTo>
                      <a:cubicBezTo>
                        <a:pt x="55" y="103"/>
                        <a:pt x="63" y="95"/>
                        <a:pt x="73" y="95"/>
                      </a:cubicBezTo>
                      <a:cubicBezTo>
                        <a:pt x="83" y="95"/>
                        <a:pt x="91" y="103"/>
                        <a:pt x="91" y="113"/>
                      </a:cubicBezTo>
                      <a:cubicBezTo>
                        <a:pt x="91" y="123"/>
                        <a:pt x="83" y="131"/>
                        <a:pt x="73" y="131"/>
                      </a:cubicBezTo>
                      <a:close/>
                      <a:moveTo>
                        <a:pt x="144" y="131"/>
                      </a:moveTo>
                      <a:cubicBezTo>
                        <a:pt x="134" y="131"/>
                        <a:pt x="126" y="123"/>
                        <a:pt x="126" y="113"/>
                      </a:cubicBezTo>
                      <a:cubicBezTo>
                        <a:pt x="126" y="103"/>
                        <a:pt x="134" y="95"/>
                        <a:pt x="144" y="95"/>
                      </a:cubicBezTo>
                      <a:cubicBezTo>
                        <a:pt x="154" y="95"/>
                        <a:pt x="162" y="103"/>
                        <a:pt x="162" y="113"/>
                      </a:cubicBezTo>
                      <a:cubicBezTo>
                        <a:pt x="162" y="123"/>
                        <a:pt x="154" y="131"/>
                        <a:pt x="144" y="131"/>
                      </a:cubicBezTo>
                      <a:close/>
                      <a:moveTo>
                        <a:pt x="216" y="131"/>
                      </a:moveTo>
                      <a:cubicBezTo>
                        <a:pt x="206" y="131"/>
                        <a:pt x="198" y="123"/>
                        <a:pt x="198" y="113"/>
                      </a:cubicBezTo>
                      <a:cubicBezTo>
                        <a:pt x="198" y="103"/>
                        <a:pt x="206" y="95"/>
                        <a:pt x="216" y="95"/>
                      </a:cubicBezTo>
                      <a:cubicBezTo>
                        <a:pt x="225" y="95"/>
                        <a:pt x="233" y="103"/>
                        <a:pt x="233" y="113"/>
                      </a:cubicBezTo>
                      <a:cubicBezTo>
                        <a:pt x="233" y="123"/>
                        <a:pt x="225" y="131"/>
                        <a:pt x="216" y="1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9" name="Freeform 20"/>
              <p:cNvSpPr/>
              <p:nvPr/>
            </p:nvSpPr>
            <p:spPr bwMode="auto">
              <a:xfrm flipH="1">
                <a:off x="5223976" y="1128206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5213755" y="1225084"/>
              <a:ext cx="35490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986382" y="2955251"/>
            <a:ext cx="1373255" cy="1588231"/>
            <a:chOff x="5239786" y="2115805"/>
            <a:chExt cx="1029941" cy="1191173"/>
          </a:xfrm>
        </p:grpSpPr>
        <p:grpSp>
          <p:nvGrpSpPr>
            <p:cNvPr id="143" name="组合 142"/>
            <p:cNvGrpSpPr/>
            <p:nvPr/>
          </p:nvGrpSpPr>
          <p:grpSpPr>
            <a:xfrm>
              <a:off x="5239786" y="2115805"/>
              <a:ext cx="1029941" cy="1191173"/>
              <a:chOff x="5239786" y="2115805"/>
              <a:chExt cx="1029941" cy="1191173"/>
            </a:xfrm>
          </p:grpSpPr>
          <p:sp>
            <p:nvSpPr>
              <p:cNvPr id="145" name="Freeform 9"/>
              <p:cNvSpPr/>
              <p:nvPr/>
            </p:nvSpPr>
            <p:spPr bwMode="auto">
              <a:xfrm>
                <a:off x="5239786" y="2115805"/>
                <a:ext cx="1029941" cy="1191173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5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5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46" name="Freeform 23"/>
              <p:cNvSpPr/>
              <p:nvPr/>
            </p:nvSpPr>
            <p:spPr bwMode="auto">
              <a:xfrm flipH="1">
                <a:off x="5820563" y="2151853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grpSp>
            <p:nvGrpSpPr>
              <p:cNvPr id="147" name="组合 146"/>
              <p:cNvGrpSpPr/>
              <p:nvPr/>
            </p:nvGrpSpPr>
            <p:grpSpPr>
              <a:xfrm>
                <a:off x="5566676" y="2688318"/>
                <a:ext cx="377557" cy="424345"/>
                <a:chOff x="279401" y="2698750"/>
                <a:chExt cx="1473200" cy="1655763"/>
              </a:xfrm>
              <a:solidFill>
                <a:schemeClr val="bg1"/>
              </a:solidFill>
            </p:grpSpPr>
            <p:sp>
              <p:nvSpPr>
                <p:cNvPr id="148" name="Freeform 45"/>
                <p:cNvSpPr>
                  <a:spLocks noEditPoints="1"/>
                </p:cNvSpPr>
                <p:nvPr/>
              </p:nvSpPr>
              <p:spPr bwMode="auto">
                <a:xfrm>
                  <a:off x="279401" y="2884488"/>
                  <a:ext cx="1473200" cy="1470025"/>
                </a:xfrm>
                <a:custGeom>
                  <a:avLst/>
                  <a:gdLst>
                    <a:gd name="T0" fmla="*/ 250 w 501"/>
                    <a:gd name="T1" fmla="*/ 0 h 501"/>
                    <a:gd name="T2" fmla="*/ 0 w 501"/>
                    <a:gd name="T3" fmla="*/ 251 h 501"/>
                    <a:gd name="T4" fmla="*/ 250 w 501"/>
                    <a:gd name="T5" fmla="*/ 501 h 501"/>
                    <a:gd name="T6" fmla="*/ 501 w 501"/>
                    <a:gd name="T7" fmla="*/ 251 h 501"/>
                    <a:gd name="T8" fmla="*/ 250 w 501"/>
                    <a:gd name="T9" fmla="*/ 0 h 501"/>
                    <a:gd name="T10" fmla="*/ 455 w 501"/>
                    <a:gd name="T11" fmla="*/ 267 h 501"/>
                    <a:gd name="T12" fmla="*/ 446 w 501"/>
                    <a:gd name="T13" fmla="*/ 267 h 501"/>
                    <a:gd name="T14" fmla="*/ 389 w 501"/>
                    <a:gd name="T15" fmla="*/ 390 h 501"/>
                    <a:gd name="T16" fmla="*/ 267 w 501"/>
                    <a:gd name="T17" fmla="*/ 447 h 501"/>
                    <a:gd name="T18" fmla="*/ 267 w 501"/>
                    <a:gd name="T19" fmla="*/ 455 h 501"/>
                    <a:gd name="T20" fmla="*/ 250 w 501"/>
                    <a:gd name="T21" fmla="*/ 471 h 501"/>
                    <a:gd name="T22" fmla="*/ 234 w 501"/>
                    <a:gd name="T23" fmla="*/ 455 h 501"/>
                    <a:gd name="T24" fmla="*/ 234 w 501"/>
                    <a:gd name="T25" fmla="*/ 447 h 501"/>
                    <a:gd name="T26" fmla="*/ 111 w 501"/>
                    <a:gd name="T27" fmla="*/ 390 h 501"/>
                    <a:gd name="T28" fmla="*/ 54 w 501"/>
                    <a:gd name="T29" fmla="*/ 267 h 501"/>
                    <a:gd name="T30" fmla="*/ 46 w 501"/>
                    <a:gd name="T31" fmla="*/ 267 h 501"/>
                    <a:gd name="T32" fmla="*/ 30 w 501"/>
                    <a:gd name="T33" fmla="*/ 251 h 501"/>
                    <a:gd name="T34" fmla="*/ 46 w 501"/>
                    <a:gd name="T35" fmla="*/ 234 h 501"/>
                    <a:gd name="T36" fmla="*/ 54 w 501"/>
                    <a:gd name="T37" fmla="*/ 234 h 501"/>
                    <a:gd name="T38" fmla="*/ 111 w 501"/>
                    <a:gd name="T39" fmla="*/ 111 h 501"/>
                    <a:gd name="T40" fmla="*/ 234 w 501"/>
                    <a:gd name="T41" fmla="*/ 54 h 501"/>
                    <a:gd name="T42" fmla="*/ 234 w 501"/>
                    <a:gd name="T43" fmla="*/ 46 h 501"/>
                    <a:gd name="T44" fmla="*/ 250 w 501"/>
                    <a:gd name="T45" fmla="*/ 30 h 501"/>
                    <a:gd name="T46" fmla="*/ 267 w 501"/>
                    <a:gd name="T47" fmla="*/ 46 h 501"/>
                    <a:gd name="T48" fmla="*/ 267 w 501"/>
                    <a:gd name="T49" fmla="*/ 54 h 501"/>
                    <a:gd name="T50" fmla="*/ 389 w 501"/>
                    <a:gd name="T51" fmla="*/ 111 h 501"/>
                    <a:gd name="T52" fmla="*/ 446 w 501"/>
                    <a:gd name="T53" fmla="*/ 234 h 501"/>
                    <a:gd name="T54" fmla="*/ 455 w 501"/>
                    <a:gd name="T55" fmla="*/ 234 h 501"/>
                    <a:gd name="T56" fmla="*/ 471 w 501"/>
                    <a:gd name="T57" fmla="*/ 251 h 501"/>
                    <a:gd name="T58" fmla="*/ 455 w 501"/>
                    <a:gd name="T59" fmla="*/ 267 h 5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501" h="501">
                      <a:moveTo>
                        <a:pt x="250" y="0"/>
                      </a:moveTo>
                      <a:cubicBezTo>
                        <a:pt x="112" y="0"/>
                        <a:pt x="0" y="112"/>
                        <a:pt x="0" y="251"/>
                      </a:cubicBezTo>
                      <a:cubicBezTo>
                        <a:pt x="0" y="389"/>
                        <a:pt x="112" y="501"/>
                        <a:pt x="250" y="501"/>
                      </a:cubicBezTo>
                      <a:cubicBezTo>
                        <a:pt x="389" y="501"/>
                        <a:pt x="501" y="389"/>
                        <a:pt x="501" y="251"/>
                      </a:cubicBezTo>
                      <a:cubicBezTo>
                        <a:pt x="501" y="112"/>
                        <a:pt x="389" y="0"/>
                        <a:pt x="250" y="0"/>
                      </a:cubicBezTo>
                      <a:close/>
                      <a:moveTo>
                        <a:pt x="455" y="267"/>
                      </a:moveTo>
                      <a:cubicBezTo>
                        <a:pt x="446" y="267"/>
                        <a:pt x="446" y="267"/>
                        <a:pt x="446" y="267"/>
                      </a:cubicBezTo>
                      <a:cubicBezTo>
                        <a:pt x="442" y="315"/>
                        <a:pt x="421" y="358"/>
                        <a:pt x="389" y="390"/>
                      </a:cubicBezTo>
                      <a:cubicBezTo>
                        <a:pt x="357" y="422"/>
                        <a:pt x="315" y="443"/>
                        <a:pt x="267" y="447"/>
                      </a:cubicBezTo>
                      <a:cubicBezTo>
                        <a:pt x="267" y="455"/>
                        <a:pt x="267" y="455"/>
                        <a:pt x="267" y="455"/>
                      </a:cubicBezTo>
                      <a:cubicBezTo>
                        <a:pt x="267" y="464"/>
                        <a:pt x="259" y="471"/>
                        <a:pt x="250" y="471"/>
                      </a:cubicBezTo>
                      <a:cubicBezTo>
                        <a:pt x="241" y="471"/>
                        <a:pt x="234" y="464"/>
                        <a:pt x="234" y="455"/>
                      </a:cubicBezTo>
                      <a:cubicBezTo>
                        <a:pt x="234" y="447"/>
                        <a:pt x="234" y="447"/>
                        <a:pt x="234" y="447"/>
                      </a:cubicBezTo>
                      <a:cubicBezTo>
                        <a:pt x="186" y="443"/>
                        <a:pt x="143" y="422"/>
                        <a:pt x="111" y="390"/>
                      </a:cubicBezTo>
                      <a:cubicBezTo>
                        <a:pt x="79" y="358"/>
                        <a:pt x="58" y="315"/>
                        <a:pt x="54" y="267"/>
                      </a:cubicBezTo>
                      <a:cubicBezTo>
                        <a:pt x="46" y="267"/>
                        <a:pt x="46" y="267"/>
                        <a:pt x="46" y="267"/>
                      </a:cubicBezTo>
                      <a:cubicBezTo>
                        <a:pt x="37" y="267"/>
                        <a:pt x="30" y="260"/>
                        <a:pt x="30" y="251"/>
                      </a:cubicBezTo>
                      <a:cubicBezTo>
                        <a:pt x="30" y="241"/>
                        <a:pt x="37" y="234"/>
                        <a:pt x="46" y="234"/>
                      </a:cubicBezTo>
                      <a:cubicBezTo>
                        <a:pt x="54" y="234"/>
                        <a:pt x="54" y="234"/>
                        <a:pt x="54" y="234"/>
                      </a:cubicBezTo>
                      <a:cubicBezTo>
                        <a:pt x="58" y="186"/>
                        <a:pt x="79" y="143"/>
                        <a:pt x="111" y="111"/>
                      </a:cubicBezTo>
                      <a:cubicBezTo>
                        <a:pt x="143" y="79"/>
                        <a:pt x="186" y="58"/>
                        <a:pt x="234" y="54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4" y="37"/>
                        <a:pt x="241" y="30"/>
                        <a:pt x="250" y="30"/>
                      </a:cubicBezTo>
                      <a:cubicBezTo>
                        <a:pt x="259" y="30"/>
                        <a:pt x="267" y="37"/>
                        <a:pt x="267" y="46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315" y="58"/>
                        <a:pt x="357" y="79"/>
                        <a:pt x="389" y="111"/>
                      </a:cubicBezTo>
                      <a:cubicBezTo>
                        <a:pt x="421" y="143"/>
                        <a:pt x="442" y="186"/>
                        <a:pt x="446" y="234"/>
                      </a:cubicBezTo>
                      <a:cubicBezTo>
                        <a:pt x="455" y="234"/>
                        <a:pt x="455" y="234"/>
                        <a:pt x="455" y="234"/>
                      </a:cubicBezTo>
                      <a:cubicBezTo>
                        <a:pt x="464" y="234"/>
                        <a:pt x="471" y="241"/>
                        <a:pt x="471" y="251"/>
                      </a:cubicBezTo>
                      <a:cubicBezTo>
                        <a:pt x="471" y="260"/>
                        <a:pt x="464" y="267"/>
                        <a:pt x="455" y="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46"/>
                <p:cNvSpPr/>
                <p:nvPr/>
              </p:nvSpPr>
              <p:spPr bwMode="auto">
                <a:xfrm>
                  <a:off x="966788" y="3043238"/>
                  <a:ext cx="96838" cy="117475"/>
                </a:xfrm>
                <a:custGeom>
                  <a:avLst/>
                  <a:gdLst>
                    <a:gd name="T0" fmla="*/ 16 w 33"/>
                    <a:gd name="T1" fmla="*/ 40 h 40"/>
                    <a:gd name="T2" fmla="*/ 33 w 33"/>
                    <a:gd name="T3" fmla="*/ 24 h 40"/>
                    <a:gd name="T4" fmla="*/ 33 w 33"/>
                    <a:gd name="T5" fmla="*/ 0 h 40"/>
                    <a:gd name="T6" fmla="*/ 16 w 33"/>
                    <a:gd name="T7" fmla="*/ 0 h 40"/>
                    <a:gd name="T8" fmla="*/ 0 w 33"/>
                    <a:gd name="T9" fmla="*/ 0 h 40"/>
                    <a:gd name="T10" fmla="*/ 0 w 33"/>
                    <a:gd name="T11" fmla="*/ 24 h 40"/>
                    <a:gd name="T12" fmla="*/ 16 w 33"/>
                    <a:gd name="T13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40"/>
                      </a:moveTo>
                      <a:cubicBezTo>
                        <a:pt x="25" y="40"/>
                        <a:pt x="33" y="33"/>
                        <a:pt x="33" y="24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7" y="0"/>
                        <a:pt x="22" y="0"/>
                        <a:pt x="16" y="0"/>
                      </a:cubicBezTo>
                      <a:cubicBezTo>
                        <a:pt x="11" y="0"/>
                        <a:pt x="5" y="0"/>
                        <a:pt x="0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3"/>
                        <a:pt x="7" y="40"/>
                        <a:pt x="1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47"/>
                <p:cNvSpPr/>
                <p:nvPr/>
              </p:nvSpPr>
              <p:spPr bwMode="auto">
                <a:xfrm>
                  <a:off x="966788" y="4079875"/>
                  <a:ext cx="96838" cy="115888"/>
                </a:xfrm>
                <a:custGeom>
                  <a:avLst/>
                  <a:gdLst>
                    <a:gd name="T0" fmla="*/ 16 w 33"/>
                    <a:gd name="T1" fmla="*/ 0 h 40"/>
                    <a:gd name="T2" fmla="*/ 0 w 33"/>
                    <a:gd name="T3" fmla="*/ 17 h 40"/>
                    <a:gd name="T4" fmla="*/ 0 w 33"/>
                    <a:gd name="T5" fmla="*/ 40 h 40"/>
                    <a:gd name="T6" fmla="*/ 16 w 33"/>
                    <a:gd name="T7" fmla="*/ 40 h 40"/>
                    <a:gd name="T8" fmla="*/ 33 w 33"/>
                    <a:gd name="T9" fmla="*/ 40 h 40"/>
                    <a:gd name="T10" fmla="*/ 33 w 33"/>
                    <a:gd name="T11" fmla="*/ 17 h 40"/>
                    <a:gd name="T12" fmla="*/ 16 w 33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40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5" y="40"/>
                        <a:pt x="11" y="40"/>
                        <a:pt x="16" y="40"/>
                      </a:cubicBezTo>
                      <a:cubicBezTo>
                        <a:pt x="22" y="40"/>
                        <a:pt x="27" y="40"/>
                        <a:pt x="33" y="40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48"/>
                <p:cNvSpPr/>
                <p:nvPr/>
              </p:nvSpPr>
              <p:spPr bwMode="auto">
                <a:xfrm>
                  <a:off x="434976" y="3571875"/>
                  <a:ext cx="120650" cy="96838"/>
                </a:xfrm>
                <a:custGeom>
                  <a:avLst/>
                  <a:gdLst>
                    <a:gd name="T0" fmla="*/ 41 w 41"/>
                    <a:gd name="T1" fmla="*/ 17 h 33"/>
                    <a:gd name="T2" fmla="*/ 24 w 41"/>
                    <a:gd name="T3" fmla="*/ 0 h 33"/>
                    <a:gd name="T4" fmla="*/ 1 w 41"/>
                    <a:gd name="T5" fmla="*/ 0 h 33"/>
                    <a:gd name="T6" fmla="*/ 0 w 41"/>
                    <a:gd name="T7" fmla="*/ 17 h 33"/>
                    <a:gd name="T8" fmla="*/ 1 w 41"/>
                    <a:gd name="T9" fmla="*/ 33 h 33"/>
                    <a:gd name="T10" fmla="*/ 24 w 41"/>
                    <a:gd name="T11" fmla="*/ 33 h 33"/>
                    <a:gd name="T12" fmla="*/ 41 w 41"/>
                    <a:gd name="T13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3">
                      <a:moveTo>
                        <a:pt x="41" y="17"/>
                      </a:moveTo>
                      <a:cubicBezTo>
                        <a:pt x="41" y="7"/>
                        <a:pt x="33" y="0"/>
                        <a:pt x="2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6"/>
                        <a:pt x="0" y="11"/>
                        <a:pt x="0" y="17"/>
                      </a:cubicBezTo>
                      <a:cubicBezTo>
                        <a:pt x="0" y="22"/>
                        <a:pt x="1" y="28"/>
                        <a:pt x="1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33" y="33"/>
                        <a:pt x="41" y="26"/>
                        <a:pt x="4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49"/>
                <p:cNvSpPr/>
                <p:nvPr/>
              </p:nvSpPr>
              <p:spPr bwMode="auto">
                <a:xfrm>
                  <a:off x="1474788" y="3571875"/>
                  <a:ext cx="119063" cy="96838"/>
                </a:xfrm>
                <a:custGeom>
                  <a:avLst/>
                  <a:gdLst>
                    <a:gd name="T0" fmla="*/ 39 w 40"/>
                    <a:gd name="T1" fmla="*/ 0 h 33"/>
                    <a:gd name="T2" fmla="*/ 16 w 40"/>
                    <a:gd name="T3" fmla="*/ 0 h 33"/>
                    <a:gd name="T4" fmla="*/ 0 w 40"/>
                    <a:gd name="T5" fmla="*/ 17 h 33"/>
                    <a:gd name="T6" fmla="*/ 16 w 40"/>
                    <a:gd name="T7" fmla="*/ 33 h 33"/>
                    <a:gd name="T8" fmla="*/ 39 w 40"/>
                    <a:gd name="T9" fmla="*/ 33 h 33"/>
                    <a:gd name="T10" fmla="*/ 40 w 40"/>
                    <a:gd name="T11" fmla="*/ 17 h 33"/>
                    <a:gd name="T12" fmla="*/ 39 w 40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6"/>
                        <a:pt x="7" y="33"/>
                        <a:pt x="16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0" y="28"/>
                        <a:pt x="40" y="22"/>
                        <a:pt x="40" y="17"/>
                      </a:cubicBezTo>
                      <a:cubicBezTo>
                        <a:pt x="40" y="11"/>
                        <a:pt x="40" y="6"/>
                        <a:pt x="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Oval 50"/>
                <p:cNvSpPr>
                  <a:spLocks noChangeArrowheads="1"/>
                </p:cNvSpPr>
                <p:nvPr/>
              </p:nvSpPr>
              <p:spPr bwMode="auto">
                <a:xfrm>
                  <a:off x="925513" y="3532188"/>
                  <a:ext cx="176213" cy="1746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51"/>
                <p:cNvSpPr>
                  <a:spLocks noEditPoints="1"/>
                </p:cNvSpPr>
                <p:nvPr/>
              </p:nvSpPr>
              <p:spPr bwMode="auto">
                <a:xfrm>
                  <a:off x="652463" y="3254375"/>
                  <a:ext cx="723900" cy="730250"/>
                </a:xfrm>
                <a:custGeom>
                  <a:avLst/>
                  <a:gdLst>
                    <a:gd name="T0" fmla="*/ 106 w 246"/>
                    <a:gd name="T1" fmla="*/ 86 h 249"/>
                    <a:gd name="T2" fmla="*/ 109 w 246"/>
                    <a:gd name="T3" fmla="*/ 89 h 249"/>
                    <a:gd name="T4" fmla="*/ 123 w 246"/>
                    <a:gd name="T5" fmla="*/ 86 h 249"/>
                    <a:gd name="T6" fmla="*/ 162 w 246"/>
                    <a:gd name="T7" fmla="*/ 125 h 249"/>
                    <a:gd name="T8" fmla="*/ 159 w 246"/>
                    <a:gd name="T9" fmla="*/ 139 h 249"/>
                    <a:gd name="T10" fmla="*/ 162 w 246"/>
                    <a:gd name="T11" fmla="*/ 142 h 249"/>
                    <a:gd name="T12" fmla="*/ 246 w 246"/>
                    <a:gd name="T13" fmla="*/ 0 h 249"/>
                    <a:gd name="T14" fmla="*/ 106 w 246"/>
                    <a:gd name="T15" fmla="*/ 86 h 249"/>
                    <a:gd name="T16" fmla="*/ 123 w 246"/>
                    <a:gd name="T17" fmla="*/ 163 h 249"/>
                    <a:gd name="T18" fmla="*/ 84 w 246"/>
                    <a:gd name="T19" fmla="*/ 125 h 249"/>
                    <a:gd name="T20" fmla="*/ 87 w 246"/>
                    <a:gd name="T21" fmla="*/ 110 h 249"/>
                    <a:gd name="T22" fmla="*/ 85 w 246"/>
                    <a:gd name="T23" fmla="*/ 107 h 249"/>
                    <a:gd name="T24" fmla="*/ 0 w 246"/>
                    <a:gd name="T25" fmla="*/ 249 h 249"/>
                    <a:gd name="T26" fmla="*/ 140 w 246"/>
                    <a:gd name="T27" fmla="*/ 163 h 249"/>
                    <a:gd name="T28" fmla="*/ 138 w 246"/>
                    <a:gd name="T29" fmla="*/ 160 h 249"/>
                    <a:gd name="T30" fmla="*/ 123 w 246"/>
                    <a:gd name="T31" fmla="*/ 163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6" h="249">
                      <a:moveTo>
                        <a:pt x="106" y="86"/>
                      </a:moveTo>
                      <a:cubicBezTo>
                        <a:pt x="109" y="89"/>
                        <a:pt x="109" y="89"/>
                        <a:pt x="109" y="89"/>
                      </a:cubicBezTo>
                      <a:cubicBezTo>
                        <a:pt x="113" y="87"/>
                        <a:pt x="118" y="86"/>
                        <a:pt x="123" y="86"/>
                      </a:cubicBezTo>
                      <a:cubicBezTo>
                        <a:pt x="145" y="86"/>
                        <a:pt x="162" y="103"/>
                        <a:pt x="162" y="125"/>
                      </a:cubicBezTo>
                      <a:cubicBezTo>
                        <a:pt x="162" y="130"/>
                        <a:pt x="161" y="135"/>
                        <a:pt x="159" y="139"/>
                      </a:cubicBezTo>
                      <a:cubicBezTo>
                        <a:pt x="162" y="142"/>
                        <a:pt x="162" y="142"/>
                        <a:pt x="162" y="142"/>
                      </a:cubicBezTo>
                      <a:cubicBezTo>
                        <a:pt x="246" y="0"/>
                        <a:pt x="246" y="0"/>
                        <a:pt x="246" y="0"/>
                      </a:cubicBezTo>
                      <a:lnTo>
                        <a:pt x="106" y="86"/>
                      </a:lnTo>
                      <a:close/>
                      <a:moveTo>
                        <a:pt x="123" y="163"/>
                      </a:moveTo>
                      <a:cubicBezTo>
                        <a:pt x="102" y="163"/>
                        <a:pt x="84" y="146"/>
                        <a:pt x="84" y="125"/>
                      </a:cubicBezTo>
                      <a:cubicBezTo>
                        <a:pt x="84" y="119"/>
                        <a:pt x="86" y="114"/>
                        <a:pt x="87" y="110"/>
                      </a:cubicBezTo>
                      <a:cubicBezTo>
                        <a:pt x="85" y="107"/>
                        <a:pt x="85" y="107"/>
                        <a:pt x="85" y="107"/>
                      </a:cubicBez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140" y="163"/>
                        <a:pt x="140" y="163"/>
                        <a:pt x="140" y="163"/>
                      </a:cubicBezTo>
                      <a:cubicBezTo>
                        <a:pt x="138" y="160"/>
                        <a:pt x="138" y="160"/>
                        <a:pt x="138" y="160"/>
                      </a:cubicBezTo>
                      <a:cubicBezTo>
                        <a:pt x="133" y="162"/>
                        <a:pt x="128" y="163"/>
                        <a:pt x="123" y="1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52"/>
                <p:cNvSpPr/>
                <p:nvPr/>
              </p:nvSpPr>
              <p:spPr bwMode="auto">
                <a:xfrm>
                  <a:off x="935038" y="2698750"/>
                  <a:ext cx="158750" cy="158750"/>
                </a:xfrm>
                <a:custGeom>
                  <a:avLst/>
                  <a:gdLst>
                    <a:gd name="T0" fmla="*/ 27 w 54"/>
                    <a:gd name="T1" fmla="*/ 0 h 54"/>
                    <a:gd name="T2" fmla="*/ 0 w 54"/>
                    <a:gd name="T3" fmla="*/ 27 h 54"/>
                    <a:gd name="T4" fmla="*/ 0 w 54"/>
                    <a:gd name="T5" fmla="*/ 54 h 54"/>
                    <a:gd name="T6" fmla="*/ 29 w 54"/>
                    <a:gd name="T7" fmla="*/ 52 h 54"/>
                    <a:gd name="T8" fmla="*/ 29 w 54"/>
                    <a:gd name="T9" fmla="*/ 52 h 54"/>
                    <a:gd name="T10" fmla="*/ 54 w 54"/>
                    <a:gd name="T11" fmla="*/ 53 h 54"/>
                    <a:gd name="T12" fmla="*/ 54 w 54"/>
                    <a:gd name="T13" fmla="*/ 27 h 54"/>
                    <a:gd name="T14" fmla="*/ 27 w 54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54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3"/>
                        <a:pt x="1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8" y="52"/>
                        <a:pt x="46" y="52"/>
                        <a:pt x="54" y="53"/>
                      </a:cubicBezTo>
                      <a:cubicBezTo>
                        <a:pt x="54" y="27"/>
                        <a:pt x="54" y="27"/>
                        <a:pt x="54" y="27"/>
                      </a:cubicBezTo>
                      <a:cubicBezTo>
                        <a:pt x="54" y="12"/>
                        <a:pt x="42" y="0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4" name="TextBox 143"/>
            <p:cNvSpPr txBox="1"/>
            <p:nvPr/>
          </p:nvSpPr>
          <p:spPr>
            <a:xfrm>
              <a:off x="5783599" y="2252127"/>
              <a:ext cx="354904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6186391" y="4339081"/>
            <a:ext cx="1375605" cy="1588231"/>
            <a:chOff x="4639793" y="3153677"/>
            <a:chExt cx="1031704" cy="1191173"/>
          </a:xfrm>
        </p:grpSpPr>
        <p:grpSp>
          <p:nvGrpSpPr>
            <p:cNvPr id="157" name="组合 156"/>
            <p:cNvGrpSpPr/>
            <p:nvPr/>
          </p:nvGrpSpPr>
          <p:grpSpPr>
            <a:xfrm>
              <a:off x="4639793" y="3153677"/>
              <a:ext cx="1031704" cy="1191173"/>
              <a:chOff x="4639793" y="3153677"/>
              <a:chExt cx="1031704" cy="1191173"/>
            </a:xfrm>
          </p:grpSpPr>
          <p:sp>
            <p:nvSpPr>
              <p:cNvPr id="159" name="Freeform 13"/>
              <p:cNvSpPr/>
              <p:nvPr/>
            </p:nvSpPr>
            <p:spPr bwMode="auto">
              <a:xfrm>
                <a:off x="4639793" y="3153677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5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5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03ADA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60" name="Freeform 20"/>
              <p:cNvSpPr/>
              <p:nvPr/>
            </p:nvSpPr>
            <p:spPr bwMode="auto">
              <a:xfrm flipH="1">
                <a:off x="5197472" y="3188919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grpSp>
            <p:nvGrpSpPr>
              <p:cNvPr id="161" name="组合 160"/>
              <p:cNvGrpSpPr/>
              <p:nvPr/>
            </p:nvGrpSpPr>
            <p:grpSpPr>
              <a:xfrm>
                <a:off x="4935424" y="3728932"/>
                <a:ext cx="450630" cy="348492"/>
                <a:chOff x="3175" y="747713"/>
                <a:chExt cx="1751013" cy="1354138"/>
              </a:xfrm>
              <a:solidFill>
                <a:schemeClr val="bg1"/>
              </a:solidFill>
            </p:grpSpPr>
            <p:sp>
              <p:nvSpPr>
                <p:cNvPr id="162" name="Freeform 6"/>
                <p:cNvSpPr/>
                <p:nvPr/>
              </p:nvSpPr>
              <p:spPr bwMode="auto">
                <a:xfrm>
                  <a:off x="3175" y="747713"/>
                  <a:ext cx="1308100" cy="854075"/>
                </a:xfrm>
                <a:custGeom>
                  <a:avLst/>
                  <a:gdLst>
                    <a:gd name="T0" fmla="*/ 357 w 458"/>
                    <a:gd name="T1" fmla="*/ 8 h 299"/>
                    <a:gd name="T2" fmla="*/ 184 w 458"/>
                    <a:gd name="T3" fmla="*/ 54 h 299"/>
                    <a:gd name="T4" fmla="*/ 40 w 458"/>
                    <a:gd name="T5" fmla="*/ 161 h 299"/>
                    <a:gd name="T6" fmla="*/ 35 w 458"/>
                    <a:gd name="T7" fmla="*/ 277 h 299"/>
                    <a:gd name="T8" fmla="*/ 36 w 458"/>
                    <a:gd name="T9" fmla="*/ 279 h 299"/>
                    <a:gd name="T10" fmla="*/ 85 w 458"/>
                    <a:gd name="T11" fmla="*/ 288 h 299"/>
                    <a:gd name="T12" fmla="*/ 133 w 458"/>
                    <a:gd name="T13" fmla="*/ 256 h 299"/>
                    <a:gd name="T14" fmla="*/ 142 w 458"/>
                    <a:gd name="T15" fmla="*/ 207 h 299"/>
                    <a:gd name="T16" fmla="*/ 128 w 458"/>
                    <a:gd name="T17" fmla="*/ 195 h 299"/>
                    <a:gd name="T18" fmla="*/ 211 w 458"/>
                    <a:gd name="T19" fmla="*/ 112 h 299"/>
                    <a:gd name="T20" fmla="*/ 211 w 458"/>
                    <a:gd name="T21" fmla="*/ 112 h 299"/>
                    <a:gd name="T22" fmla="*/ 212 w 458"/>
                    <a:gd name="T23" fmla="*/ 112 h 299"/>
                    <a:gd name="T24" fmla="*/ 212 w 458"/>
                    <a:gd name="T25" fmla="*/ 112 h 299"/>
                    <a:gd name="T26" fmla="*/ 212 w 458"/>
                    <a:gd name="T27" fmla="*/ 112 h 299"/>
                    <a:gd name="T28" fmla="*/ 329 w 458"/>
                    <a:gd name="T29" fmla="*/ 97 h 299"/>
                    <a:gd name="T30" fmla="*/ 330 w 458"/>
                    <a:gd name="T31" fmla="*/ 116 h 299"/>
                    <a:gd name="T32" fmla="*/ 374 w 458"/>
                    <a:gd name="T33" fmla="*/ 139 h 299"/>
                    <a:gd name="T34" fmla="*/ 429 w 458"/>
                    <a:gd name="T35" fmla="*/ 121 h 299"/>
                    <a:gd name="T36" fmla="*/ 452 w 458"/>
                    <a:gd name="T37" fmla="*/ 77 h 299"/>
                    <a:gd name="T38" fmla="*/ 451 w 458"/>
                    <a:gd name="T39" fmla="*/ 75 h 299"/>
                    <a:gd name="T40" fmla="*/ 357 w 458"/>
                    <a:gd name="T41" fmla="*/ 8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58" h="299">
                      <a:moveTo>
                        <a:pt x="357" y="8"/>
                      </a:moveTo>
                      <a:cubicBezTo>
                        <a:pt x="288" y="0"/>
                        <a:pt x="191" y="50"/>
                        <a:pt x="184" y="54"/>
                      </a:cubicBezTo>
                      <a:cubicBezTo>
                        <a:pt x="176" y="58"/>
                        <a:pt x="77" y="103"/>
                        <a:pt x="40" y="161"/>
                      </a:cubicBezTo>
                      <a:cubicBezTo>
                        <a:pt x="0" y="225"/>
                        <a:pt x="34" y="276"/>
                        <a:pt x="35" y="277"/>
                      </a:cubicBezTo>
                      <a:cubicBezTo>
                        <a:pt x="35" y="278"/>
                        <a:pt x="36" y="278"/>
                        <a:pt x="36" y="279"/>
                      </a:cubicBezTo>
                      <a:cubicBezTo>
                        <a:pt x="47" y="295"/>
                        <a:pt x="69" y="299"/>
                        <a:pt x="85" y="288"/>
                      </a:cubicBezTo>
                      <a:cubicBezTo>
                        <a:pt x="133" y="256"/>
                        <a:pt x="133" y="256"/>
                        <a:pt x="133" y="256"/>
                      </a:cubicBezTo>
                      <a:cubicBezTo>
                        <a:pt x="149" y="245"/>
                        <a:pt x="153" y="223"/>
                        <a:pt x="142" y="207"/>
                      </a:cubicBezTo>
                      <a:cubicBezTo>
                        <a:pt x="138" y="201"/>
                        <a:pt x="133" y="197"/>
                        <a:pt x="128" y="195"/>
                      </a:cubicBezTo>
                      <a:cubicBezTo>
                        <a:pt x="111" y="157"/>
                        <a:pt x="200" y="117"/>
                        <a:pt x="211" y="112"/>
                      </a:cubicBezTo>
                      <a:cubicBezTo>
                        <a:pt x="211" y="112"/>
                        <a:pt x="211" y="112"/>
                        <a:pt x="211" y="112"/>
                      </a:cubicBezTo>
                      <a:cubicBezTo>
                        <a:pt x="211" y="112"/>
                        <a:pt x="211" y="112"/>
                        <a:pt x="212" y="112"/>
                      </a:cubicBezTo>
                      <a:cubicBezTo>
                        <a:pt x="212" y="112"/>
                        <a:pt x="212" y="112"/>
                        <a:pt x="212" y="112"/>
                      </a:cubicBezTo>
                      <a:cubicBezTo>
                        <a:pt x="212" y="112"/>
                        <a:pt x="212" y="112"/>
                        <a:pt x="212" y="112"/>
                      </a:cubicBezTo>
                      <a:cubicBezTo>
                        <a:pt x="223" y="106"/>
                        <a:pt x="310" y="61"/>
                        <a:pt x="329" y="97"/>
                      </a:cubicBezTo>
                      <a:cubicBezTo>
                        <a:pt x="328" y="103"/>
                        <a:pt x="328" y="109"/>
                        <a:pt x="330" y="116"/>
                      </a:cubicBezTo>
                      <a:cubicBezTo>
                        <a:pt x="335" y="134"/>
                        <a:pt x="355" y="145"/>
                        <a:pt x="374" y="139"/>
                      </a:cubicBezTo>
                      <a:cubicBezTo>
                        <a:pt x="429" y="121"/>
                        <a:pt x="429" y="121"/>
                        <a:pt x="429" y="121"/>
                      </a:cubicBezTo>
                      <a:cubicBezTo>
                        <a:pt x="447" y="116"/>
                        <a:pt x="458" y="96"/>
                        <a:pt x="452" y="77"/>
                      </a:cubicBezTo>
                      <a:cubicBezTo>
                        <a:pt x="452" y="76"/>
                        <a:pt x="451" y="76"/>
                        <a:pt x="451" y="75"/>
                      </a:cubicBezTo>
                      <a:cubicBezTo>
                        <a:pt x="451" y="74"/>
                        <a:pt x="432" y="15"/>
                        <a:pt x="35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7"/>
                <p:cNvSpPr>
                  <a:spLocks noEditPoints="1"/>
                </p:cNvSpPr>
                <p:nvPr/>
              </p:nvSpPr>
              <p:spPr bwMode="auto">
                <a:xfrm>
                  <a:off x="180975" y="1273176"/>
                  <a:ext cx="1270000" cy="828675"/>
                </a:xfrm>
                <a:custGeom>
                  <a:avLst/>
                  <a:gdLst>
                    <a:gd name="T0" fmla="*/ 442 w 445"/>
                    <a:gd name="T1" fmla="*/ 213 h 290"/>
                    <a:gd name="T2" fmla="*/ 313 w 445"/>
                    <a:gd name="T3" fmla="*/ 55 h 290"/>
                    <a:gd name="T4" fmla="*/ 313 w 445"/>
                    <a:gd name="T5" fmla="*/ 26 h 290"/>
                    <a:gd name="T6" fmla="*/ 262 w 445"/>
                    <a:gd name="T7" fmla="*/ 26 h 290"/>
                    <a:gd name="T8" fmla="*/ 183 w 445"/>
                    <a:gd name="T9" fmla="*/ 30 h 290"/>
                    <a:gd name="T10" fmla="*/ 157 w 445"/>
                    <a:gd name="T11" fmla="*/ 0 h 290"/>
                    <a:gd name="T12" fmla="*/ 132 w 445"/>
                    <a:gd name="T13" fmla="*/ 46 h 290"/>
                    <a:gd name="T14" fmla="*/ 132 w 445"/>
                    <a:gd name="T15" fmla="*/ 48 h 290"/>
                    <a:gd name="T16" fmla="*/ 132 w 445"/>
                    <a:gd name="T17" fmla="*/ 53 h 290"/>
                    <a:gd name="T18" fmla="*/ 3 w 445"/>
                    <a:gd name="T19" fmla="*/ 213 h 290"/>
                    <a:gd name="T20" fmla="*/ 0 w 445"/>
                    <a:gd name="T21" fmla="*/ 234 h 290"/>
                    <a:gd name="T22" fmla="*/ 0 w 445"/>
                    <a:gd name="T23" fmla="*/ 278 h 290"/>
                    <a:gd name="T24" fmla="*/ 433 w 445"/>
                    <a:gd name="T25" fmla="*/ 290 h 290"/>
                    <a:gd name="T26" fmla="*/ 445 w 445"/>
                    <a:gd name="T27" fmla="*/ 234 h 290"/>
                    <a:gd name="T28" fmla="*/ 445 w 445"/>
                    <a:gd name="T29" fmla="*/ 230 h 290"/>
                    <a:gd name="T30" fmla="*/ 175 w 445"/>
                    <a:gd name="T31" fmla="*/ 246 h 290"/>
                    <a:gd name="T32" fmla="*/ 146 w 445"/>
                    <a:gd name="T33" fmla="*/ 240 h 290"/>
                    <a:gd name="T34" fmla="*/ 153 w 445"/>
                    <a:gd name="T35" fmla="*/ 211 h 290"/>
                    <a:gd name="T36" fmla="*/ 181 w 445"/>
                    <a:gd name="T37" fmla="*/ 218 h 290"/>
                    <a:gd name="T38" fmla="*/ 181 w 445"/>
                    <a:gd name="T39" fmla="*/ 187 h 290"/>
                    <a:gd name="T40" fmla="*/ 153 w 445"/>
                    <a:gd name="T41" fmla="*/ 193 h 290"/>
                    <a:gd name="T42" fmla="*/ 146 w 445"/>
                    <a:gd name="T43" fmla="*/ 164 h 290"/>
                    <a:gd name="T44" fmla="*/ 175 w 445"/>
                    <a:gd name="T45" fmla="*/ 158 h 290"/>
                    <a:gd name="T46" fmla="*/ 181 w 445"/>
                    <a:gd name="T47" fmla="*/ 187 h 290"/>
                    <a:gd name="T48" fmla="*/ 175 w 445"/>
                    <a:gd name="T49" fmla="*/ 140 h 290"/>
                    <a:gd name="T50" fmla="*/ 146 w 445"/>
                    <a:gd name="T51" fmla="*/ 134 h 290"/>
                    <a:gd name="T52" fmla="*/ 153 w 445"/>
                    <a:gd name="T53" fmla="*/ 105 h 290"/>
                    <a:gd name="T54" fmla="*/ 181 w 445"/>
                    <a:gd name="T55" fmla="*/ 111 h 290"/>
                    <a:gd name="T56" fmla="*/ 240 w 445"/>
                    <a:gd name="T57" fmla="*/ 240 h 290"/>
                    <a:gd name="T58" fmla="*/ 211 w 445"/>
                    <a:gd name="T59" fmla="*/ 246 h 290"/>
                    <a:gd name="T60" fmla="*/ 205 w 445"/>
                    <a:gd name="T61" fmla="*/ 218 h 290"/>
                    <a:gd name="T62" fmla="*/ 234 w 445"/>
                    <a:gd name="T63" fmla="*/ 211 h 290"/>
                    <a:gd name="T64" fmla="*/ 240 w 445"/>
                    <a:gd name="T65" fmla="*/ 240 h 290"/>
                    <a:gd name="T66" fmla="*/ 234 w 445"/>
                    <a:gd name="T67" fmla="*/ 193 h 290"/>
                    <a:gd name="T68" fmla="*/ 205 w 445"/>
                    <a:gd name="T69" fmla="*/ 187 h 290"/>
                    <a:gd name="T70" fmla="*/ 211 w 445"/>
                    <a:gd name="T71" fmla="*/ 158 h 290"/>
                    <a:gd name="T72" fmla="*/ 240 w 445"/>
                    <a:gd name="T73" fmla="*/ 164 h 290"/>
                    <a:gd name="T74" fmla="*/ 240 w 445"/>
                    <a:gd name="T75" fmla="*/ 134 h 290"/>
                    <a:gd name="T76" fmla="*/ 211 w 445"/>
                    <a:gd name="T77" fmla="*/ 140 h 290"/>
                    <a:gd name="T78" fmla="*/ 205 w 445"/>
                    <a:gd name="T79" fmla="*/ 111 h 290"/>
                    <a:gd name="T80" fmla="*/ 234 w 445"/>
                    <a:gd name="T81" fmla="*/ 105 h 290"/>
                    <a:gd name="T82" fmla="*/ 240 w 445"/>
                    <a:gd name="T83" fmla="*/ 134 h 290"/>
                    <a:gd name="T84" fmla="*/ 292 w 445"/>
                    <a:gd name="T85" fmla="*/ 246 h 290"/>
                    <a:gd name="T86" fmla="*/ 263 w 445"/>
                    <a:gd name="T87" fmla="*/ 240 h 290"/>
                    <a:gd name="T88" fmla="*/ 269 w 445"/>
                    <a:gd name="T89" fmla="*/ 211 h 290"/>
                    <a:gd name="T90" fmla="*/ 298 w 445"/>
                    <a:gd name="T91" fmla="*/ 218 h 290"/>
                    <a:gd name="T92" fmla="*/ 298 w 445"/>
                    <a:gd name="T93" fmla="*/ 187 h 290"/>
                    <a:gd name="T94" fmla="*/ 269 w 445"/>
                    <a:gd name="T95" fmla="*/ 193 h 290"/>
                    <a:gd name="T96" fmla="*/ 263 w 445"/>
                    <a:gd name="T97" fmla="*/ 164 h 290"/>
                    <a:gd name="T98" fmla="*/ 292 w 445"/>
                    <a:gd name="T99" fmla="*/ 158 h 290"/>
                    <a:gd name="T100" fmla="*/ 298 w 445"/>
                    <a:gd name="T101" fmla="*/ 187 h 290"/>
                    <a:gd name="T102" fmla="*/ 292 w 445"/>
                    <a:gd name="T103" fmla="*/ 140 h 290"/>
                    <a:gd name="T104" fmla="*/ 263 w 445"/>
                    <a:gd name="T105" fmla="*/ 134 h 290"/>
                    <a:gd name="T106" fmla="*/ 269 w 445"/>
                    <a:gd name="T107" fmla="*/ 105 h 290"/>
                    <a:gd name="T108" fmla="*/ 298 w 445"/>
                    <a:gd name="T109" fmla="*/ 111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5" h="290">
                      <a:moveTo>
                        <a:pt x="445" y="230"/>
                      </a:moveTo>
                      <a:cubicBezTo>
                        <a:pt x="445" y="224"/>
                        <a:pt x="444" y="218"/>
                        <a:pt x="442" y="213"/>
                      </a:cubicBezTo>
                      <a:cubicBezTo>
                        <a:pt x="433" y="184"/>
                        <a:pt x="397" y="165"/>
                        <a:pt x="397" y="165"/>
                      </a:cubicBezTo>
                      <a:cubicBezTo>
                        <a:pt x="325" y="114"/>
                        <a:pt x="314" y="77"/>
                        <a:pt x="313" y="55"/>
                      </a:cubicBezTo>
                      <a:cubicBezTo>
                        <a:pt x="313" y="54"/>
                        <a:pt x="313" y="54"/>
                        <a:pt x="313" y="53"/>
                      </a:cubicBezTo>
                      <a:cubicBezTo>
                        <a:pt x="313" y="26"/>
                        <a:pt x="313" y="26"/>
                        <a:pt x="313" y="26"/>
                      </a:cubicBezTo>
                      <a:cubicBezTo>
                        <a:pt x="313" y="12"/>
                        <a:pt x="302" y="0"/>
                        <a:pt x="288" y="0"/>
                      </a:cubicBezTo>
                      <a:cubicBezTo>
                        <a:pt x="274" y="0"/>
                        <a:pt x="262" y="12"/>
                        <a:pt x="262" y="26"/>
                      </a:cubicBezTo>
                      <a:cubicBezTo>
                        <a:pt x="262" y="29"/>
                        <a:pt x="262" y="29"/>
                        <a:pt x="262" y="29"/>
                      </a:cubicBezTo>
                      <a:cubicBezTo>
                        <a:pt x="220" y="42"/>
                        <a:pt x="193" y="34"/>
                        <a:pt x="183" y="30"/>
                      </a:cubicBezTo>
                      <a:cubicBezTo>
                        <a:pt x="183" y="26"/>
                        <a:pt x="183" y="26"/>
                        <a:pt x="183" y="26"/>
                      </a:cubicBezTo>
                      <a:cubicBezTo>
                        <a:pt x="183" y="12"/>
                        <a:pt x="172" y="0"/>
                        <a:pt x="157" y="0"/>
                      </a:cubicBezTo>
                      <a:cubicBezTo>
                        <a:pt x="143" y="0"/>
                        <a:pt x="132" y="12"/>
                        <a:pt x="132" y="26"/>
                      </a:cubicBezTo>
                      <a:cubicBezTo>
                        <a:pt x="132" y="46"/>
                        <a:pt x="132" y="46"/>
                        <a:pt x="132" y="46"/>
                      </a:cubicBezTo>
                      <a:cubicBezTo>
                        <a:pt x="131" y="46"/>
                        <a:pt x="131" y="46"/>
                        <a:pt x="131" y="46"/>
                      </a:cubicBezTo>
                      <a:cubicBezTo>
                        <a:pt x="131" y="46"/>
                        <a:pt x="132" y="47"/>
                        <a:pt x="132" y="48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1" y="73"/>
                        <a:pt x="122" y="113"/>
                        <a:pt x="48" y="165"/>
                      </a:cubicBezTo>
                      <a:cubicBezTo>
                        <a:pt x="48" y="165"/>
                        <a:pt x="11" y="184"/>
                        <a:pt x="3" y="213"/>
                      </a:cubicBezTo>
                      <a:cubicBezTo>
                        <a:pt x="1" y="218"/>
                        <a:pt x="0" y="224"/>
                        <a:pt x="0" y="230"/>
                      </a:cubicBezTo>
                      <a:cubicBezTo>
                        <a:pt x="0" y="231"/>
                        <a:pt x="0" y="232"/>
                        <a:pt x="0" y="234"/>
                      </a:cubicBezTo>
                      <a:cubicBezTo>
                        <a:pt x="0" y="234"/>
                        <a:pt x="0" y="234"/>
                        <a:pt x="0" y="234"/>
                      </a:cubicBezTo>
                      <a:cubicBezTo>
                        <a:pt x="0" y="278"/>
                        <a:pt x="0" y="278"/>
                        <a:pt x="0" y="278"/>
                      </a:cubicBezTo>
                      <a:cubicBezTo>
                        <a:pt x="0" y="285"/>
                        <a:pt x="6" y="290"/>
                        <a:pt x="12" y="290"/>
                      </a:cubicBezTo>
                      <a:cubicBezTo>
                        <a:pt x="433" y="290"/>
                        <a:pt x="433" y="290"/>
                        <a:pt x="433" y="290"/>
                      </a:cubicBezTo>
                      <a:cubicBezTo>
                        <a:pt x="439" y="290"/>
                        <a:pt x="445" y="285"/>
                        <a:pt x="445" y="278"/>
                      </a:cubicBezTo>
                      <a:cubicBezTo>
                        <a:pt x="445" y="234"/>
                        <a:pt x="445" y="234"/>
                        <a:pt x="445" y="234"/>
                      </a:cubicBezTo>
                      <a:cubicBezTo>
                        <a:pt x="445" y="234"/>
                        <a:pt x="445" y="234"/>
                        <a:pt x="445" y="234"/>
                      </a:cubicBezTo>
                      <a:cubicBezTo>
                        <a:pt x="445" y="232"/>
                        <a:pt x="445" y="231"/>
                        <a:pt x="445" y="230"/>
                      </a:cubicBezTo>
                      <a:close/>
                      <a:moveTo>
                        <a:pt x="181" y="240"/>
                      </a:moveTo>
                      <a:cubicBezTo>
                        <a:pt x="181" y="244"/>
                        <a:pt x="179" y="246"/>
                        <a:pt x="175" y="246"/>
                      </a:cubicBezTo>
                      <a:cubicBezTo>
                        <a:pt x="153" y="246"/>
                        <a:pt x="153" y="246"/>
                        <a:pt x="153" y="246"/>
                      </a:cubicBezTo>
                      <a:cubicBezTo>
                        <a:pt x="149" y="246"/>
                        <a:pt x="146" y="244"/>
                        <a:pt x="146" y="240"/>
                      </a:cubicBezTo>
                      <a:cubicBezTo>
                        <a:pt x="146" y="218"/>
                        <a:pt x="146" y="218"/>
                        <a:pt x="146" y="218"/>
                      </a:cubicBezTo>
                      <a:cubicBezTo>
                        <a:pt x="146" y="214"/>
                        <a:pt x="149" y="211"/>
                        <a:pt x="153" y="211"/>
                      </a:cubicBezTo>
                      <a:cubicBezTo>
                        <a:pt x="175" y="211"/>
                        <a:pt x="175" y="211"/>
                        <a:pt x="175" y="211"/>
                      </a:cubicBezTo>
                      <a:cubicBezTo>
                        <a:pt x="179" y="211"/>
                        <a:pt x="181" y="214"/>
                        <a:pt x="181" y="218"/>
                      </a:cubicBezTo>
                      <a:lnTo>
                        <a:pt x="181" y="240"/>
                      </a:lnTo>
                      <a:close/>
                      <a:moveTo>
                        <a:pt x="181" y="187"/>
                      </a:moveTo>
                      <a:cubicBezTo>
                        <a:pt x="181" y="190"/>
                        <a:pt x="179" y="193"/>
                        <a:pt x="175" y="193"/>
                      </a:cubicBezTo>
                      <a:cubicBezTo>
                        <a:pt x="153" y="193"/>
                        <a:pt x="153" y="193"/>
                        <a:pt x="153" y="193"/>
                      </a:cubicBezTo>
                      <a:cubicBezTo>
                        <a:pt x="149" y="193"/>
                        <a:pt x="146" y="190"/>
                        <a:pt x="146" y="187"/>
                      </a:cubicBezTo>
                      <a:cubicBezTo>
                        <a:pt x="146" y="164"/>
                        <a:pt x="146" y="164"/>
                        <a:pt x="146" y="164"/>
                      </a:cubicBezTo>
                      <a:cubicBezTo>
                        <a:pt x="146" y="161"/>
                        <a:pt x="149" y="158"/>
                        <a:pt x="153" y="158"/>
                      </a:cubicBezTo>
                      <a:cubicBezTo>
                        <a:pt x="175" y="158"/>
                        <a:pt x="175" y="158"/>
                        <a:pt x="175" y="158"/>
                      </a:cubicBezTo>
                      <a:cubicBezTo>
                        <a:pt x="179" y="158"/>
                        <a:pt x="181" y="161"/>
                        <a:pt x="181" y="164"/>
                      </a:cubicBezTo>
                      <a:lnTo>
                        <a:pt x="181" y="187"/>
                      </a:lnTo>
                      <a:close/>
                      <a:moveTo>
                        <a:pt x="181" y="134"/>
                      </a:moveTo>
                      <a:cubicBezTo>
                        <a:pt x="181" y="137"/>
                        <a:pt x="179" y="140"/>
                        <a:pt x="175" y="140"/>
                      </a:cubicBezTo>
                      <a:cubicBezTo>
                        <a:pt x="153" y="140"/>
                        <a:pt x="153" y="140"/>
                        <a:pt x="153" y="140"/>
                      </a:cubicBezTo>
                      <a:cubicBezTo>
                        <a:pt x="149" y="140"/>
                        <a:pt x="146" y="137"/>
                        <a:pt x="146" y="134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08"/>
                        <a:pt x="149" y="105"/>
                        <a:pt x="153" y="105"/>
                      </a:cubicBezTo>
                      <a:cubicBezTo>
                        <a:pt x="175" y="105"/>
                        <a:pt x="175" y="105"/>
                        <a:pt x="175" y="105"/>
                      </a:cubicBezTo>
                      <a:cubicBezTo>
                        <a:pt x="179" y="105"/>
                        <a:pt x="181" y="108"/>
                        <a:pt x="181" y="111"/>
                      </a:cubicBezTo>
                      <a:lnTo>
                        <a:pt x="181" y="134"/>
                      </a:lnTo>
                      <a:close/>
                      <a:moveTo>
                        <a:pt x="240" y="240"/>
                      </a:moveTo>
                      <a:cubicBezTo>
                        <a:pt x="240" y="244"/>
                        <a:pt x="237" y="246"/>
                        <a:pt x="234" y="246"/>
                      </a:cubicBezTo>
                      <a:cubicBezTo>
                        <a:pt x="211" y="246"/>
                        <a:pt x="211" y="246"/>
                        <a:pt x="211" y="246"/>
                      </a:cubicBezTo>
                      <a:cubicBezTo>
                        <a:pt x="208" y="246"/>
                        <a:pt x="205" y="244"/>
                        <a:pt x="205" y="240"/>
                      </a:cubicBezTo>
                      <a:cubicBezTo>
                        <a:pt x="205" y="218"/>
                        <a:pt x="205" y="218"/>
                        <a:pt x="205" y="218"/>
                      </a:cubicBezTo>
                      <a:cubicBezTo>
                        <a:pt x="205" y="214"/>
                        <a:pt x="208" y="211"/>
                        <a:pt x="211" y="211"/>
                      </a:cubicBezTo>
                      <a:cubicBezTo>
                        <a:pt x="234" y="211"/>
                        <a:pt x="234" y="211"/>
                        <a:pt x="234" y="211"/>
                      </a:cubicBezTo>
                      <a:cubicBezTo>
                        <a:pt x="237" y="211"/>
                        <a:pt x="240" y="214"/>
                        <a:pt x="240" y="218"/>
                      </a:cubicBezTo>
                      <a:lnTo>
                        <a:pt x="240" y="240"/>
                      </a:lnTo>
                      <a:close/>
                      <a:moveTo>
                        <a:pt x="240" y="187"/>
                      </a:moveTo>
                      <a:cubicBezTo>
                        <a:pt x="240" y="190"/>
                        <a:pt x="237" y="193"/>
                        <a:pt x="234" y="193"/>
                      </a:cubicBezTo>
                      <a:cubicBezTo>
                        <a:pt x="211" y="193"/>
                        <a:pt x="211" y="193"/>
                        <a:pt x="211" y="193"/>
                      </a:cubicBezTo>
                      <a:cubicBezTo>
                        <a:pt x="208" y="193"/>
                        <a:pt x="205" y="190"/>
                        <a:pt x="205" y="187"/>
                      </a:cubicBezTo>
                      <a:cubicBezTo>
                        <a:pt x="205" y="164"/>
                        <a:pt x="205" y="164"/>
                        <a:pt x="205" y="164"/>
                      </a:cubicBezTo>
                      <a:cubicBezTo>
                        <a:pt x="205" y="161"/>
                        <a:pt x="208" y="158"/>
                        <a:pt x="211" y="158"/>
                      </a:cubicBezTo>
                      <a:cubicBezTo>
                        <a:pt x="234" y="158"/>
                        <a:pt x="234" y="158"/>
                        <a:pt x="234" y="158"/>
                      </a:cubicBezTo>
                      <a:cubicBezTo>
                        <a:pt x="237" y="158"/>
                        <a:pt x="240" y="161"/>
                        <a:pt x="240" y="164"/>
                      </a:cubicBezTo>
                      <a:lnTo>
                        <a:pt x="240" y="187"/>
                      </a:lnTo>
                      <a:close/>
                      <a:moveTo>
                        <a:pt x="240" y="134"/>
                      </a:moveTo>
                      <a:cubicBezTo>
                        <a:pt x="240" y="137"/>
                        <a:pt x="237" y="140"/>
                        <a:pt x="234" y="140"/>
                      </a:cubicBezTo>
                      <a:cubicBezTo>
                        <a:pt x="211" y="140"/>
                        <a:pt x="211" y="140"/>
                        <a:pt x="211" y="140"/>
                      </a:cubicBezTo>
                      <a:cubicBezTo>
                        <a:pt x="208" y="140"/>
                        <a:pt x="205" y="137"/>
                        <a:pt x="205" y="134"/>
                      </a:cubicBezTo>
                      <a:cubicBezTo>
                        <a:pt x="205" y="111"/>
                        <a:pt x="205" y="111"/>
                        <a:pt x="205" y="111"/>
                      </a:cubicBezTo>
                      <a:cubicBezTo>
                        <a:pt x="205" y="108"/>
                        <a:pt x="208" y="105"/>
                        <a:pt x="211" y="105"/>
                      </a:cubicBezTo>
                      <a:cubicBezTo>
                        <a:pt x="234" y="105"/>
                        <a:pt x="234" y="105"/>
                        <a:pt x="234" y="105"/>
                      </a:cubicBezTo>
                      <a:cubicBezTo>
                        <a:pt x="237" y="105"/>
                        <a:pt x="240" y="108"/>
                        <a:pt x="240" y="111"/>
                      </a:cubicBezTo>
                      <a:lnTo>
                        <a:pt x="240" y="134"/>
                      </a:lnTo>
                      <a:close/>
                      <a:moveTo>
                        <a:pt x="298" y="240"/>
                      </a:moveTo>
                      <a:cubicBezTo>
                        <a:pt x="298" y="244"/>
                        <a:pt x="296" y="246"/>
                        <a:pt x="292" y="246"/>
                      </a:cubicBezTo>
                      <a:cubicBezTo>
                        <a:pt x="269" y="246"/>
                        <a:pt x="269" y="246"/>
                        <a:pt x="269" y="246"/>
                      </a:cubicBezTo>
                      <a:cubicBezTo>
                        <a:pt x="266" y="246"/>
                        <a:pt x="263" y="244"/>
                        <a:pt x="263" y="240"/>
                      </a:cubicBezTo>
                      <a:cubicBezTo>
                        <a:pt x="263" y="218"/>
                        <a:pt x="263" y="218"/>
                        <a:pt x="263" y="218"/>
                      </a:cubicBezTo>
                      <a:cubicBezTo>
                        <a:pt x="263" y="214"/>
                        <a:pt x="266" y="211"/>
                        <a:pt x="269" y="211"/>
                      </a:cubicBezTo>
                      <a:cubicBezTo>
                        <a:pt x="292" y="211"/>
                        <a:pt x="292" y="211"/>
                        <a:pt x="292" y="211"/>
                      </a:cubicBezTo>
                      <a:cubicBezTo>
                        <a:pt x="296" y="211"/>
                        <a:pt x="298" y="214"/>
                        <a:pt x="298" y="218"/>
                      </a:cubicBezTo>
                      <a:lnTo>
                        <a:pt x="298" y="240"/>
                      </a:lnTo>
                      <a:close/>
                      <a:moveTo>
                        <a:pt x="298" y="187"/>
                      </a:moveTo>
                      <a:cubicBezTo>
                        <a:pt x="298" y="190"/>
                        <a:pt x="296" y="193"/>
                        <a:pt x="292" y="193"/>
                      </a:cubicBezTo>
                      <a:cubicBezTo>
                        <a:pt x="269" y="193"/>
                        <a:pt x="269" y="193"/>
                        <a:pt x="269" y="193"/>
                      </a:cubicBezTo>
                      <a:cubicBezTo>
                        <a:pt x="266" y="193"/>
                        <a:pt x="263" y="190"/>
                        <a:pt x="263" y="187"/>
                      </a:cubicBezTo>
                      <a:cubicBezTo>
                        <a:pt x="263" y="164"/>
                        <a:pt x="263" y="164"/>
                        <a:pt x="263" y="164"/>
                      </a:cubicBezTo>
                      <a:cubicBezTo>
                        <a:pt x="263" y="161"/>
                        <a:pt x="266" y="158"/>
                        <a:pt x="269" y="158"/>
                      </a:cubicBezTo>
                      <a:cubicBezTo>
                        <a:pt x="292" y="158"/>
                        <a:pt x="292" y="158"/>
                        <a:pt x="292" y="158"/>
                      </a:cubicBezTo>
                      <a:cubicBezTo>
                        <a:pt x="296" y="158"/>
                        <a:pt x="298" y="161"/>
                        <a:pt x="298" y="164"/>
                      </a:cubicBezTo>
                      <a:lnTo>
                        <a:pt x="298" y="187"/>
                      </a:lnTo>
                      <a:close/>
                      <a:moveTo>
                        <a:pt x="298" y="134"/>
                      </a:moveTo>
                      <a:cubicBezTo>
                        <a:pt x="298" y="137"/>
                        <a:pt x="296" y="140"/>
                        <a:pt x="292" y="140"/>
                      </a:cubicBezTo>
                      <a:cubicBezTo>
                        <a:pt x="269" y="140"/>
                        <a:pt x="269" y="140"/>
                        <a:pt x="269" y="140"/>
                      </a:cubicBezTo>
                      <a:cubicBezTo>
                        <a:pt x="266" y="140"/>
                        <a:pt x="263" y="137"/>
                        <a:pt x="263" y="134"/>
                      </a:cubicBezTo>
                      <a:cubicBezTo>
                        <a:pt x="263" y="111"/>
                        <a:pt x="263" y="111"/>
                        <a:pt x="263" y="111"/>
                      </a:cubicBezTo>
                      <a:cubicBezTo>
                        <a:pt x="263" y="108"/>
                        <a:pt x="266" y="105"/>
                        <a:pt x="269" y="105"/>
                      </a:cubicBezTo>
                      <a:cubicBezTo>
                        <a:pt x="292" y="105"/>
                        <a:pt x="292" y="105"/>
                        <a:pt x="292" y="105"/>
                      </a:cubicBezTo>
                      <a:cubicBezTo>
                        <a:pt x="296" y="105"/>
                        <a:pt x="298" y="108"/>
                        <a:pt x="298" y="111"/>
                      </a:cubicBezTo>
                      <a:lnTo>
                        <a:pt x="298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8"/>
                <p:cNvSpPr/>
                <p:nvPr/>
              </p:nvSpPr>
              <p:spPr bwMode="auto">
                <a:xfrm>
                  <a:off x="1165225" y="1162051"/>
                  <a:ext cx="157163" cy="150813"/>
                </a:xfrm>
                <a:custGeom>
                  <a:avLst/>
                  <a:gdLst>
                    <a:gd name="T0" fmla="*/ 31 w 99"/>
                    <a:gd name="T1" fmla="*/ 95 h 95"/>
                    <a:gd name="T2" fmla="*/ 0 w 99"/>
                    <a:gd name="T3" fmla="*/ 0 h 95"/>
                    <a:gd name="T4" fmla="*/ 99 w 99"/>
                    <a:gd name="T5" fmla="*/ 39 h 95"/>
                    <a:gd name="T6" fmla="*/ 31 w 99"/>
                    <a:gd name="T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95">
                      <a:moveTo>
                        <a:pt x="31" y="95"/>
                      </a:moveTo>
                      <a:lnTo>
                        <a:pt x="0" y="0"/>
                      </a:lnTo>
                      <a:lnTo>
                        <a:pt x="99" y="39"/>
                      </a:lnTo>
                      <a:lnTo>
                        <a:pt x="31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9"/>
                <p:cNvSpPr>
                  <a:spLocks noEditPoints="1"/>
                </p:cNvSpPr>
                <p:nvPr/>
              </p:nvSpPr>
              <p:spPr bwMode="auto">
                <a:xfrm>
                  <a:off x="1162050" y="1155701"/>
                  <a:ext cx="592138" cy="409575"/>
                </a:xfrm>
                <a:custGeom>
                  <a:avLst/>
                  <a:gdLst>
                    <a:gd name="T0" fmla="*/ 104 w 207"/>
                    <a:gd name="T1" fmla="*/ 0 h 143"/>
                    <a:gd name="T2" fmla="*/ 0 w 207"/>
                    <a:gd name="T3" fmla="*/ 71 h 143"/>
                    <a:gd name="T4" fmla="*/ 104 w 207"/>
                    <a:gd name="T5" fmla="*/ 143 h 143"/>
                    <a:gd name="T6" fmla="*/ 207 w 207"/>
                    <a:gd name="T7" fmla="*/ 71 h 143"/>
                    <a:gd name="T8" fmla="*/ 104 w 207"/>
                    <a:gd name="T9" fmla="*/ 0 h 143"/>
                    <a:gd name="T10" fmla="*/ 54 w 207"/>
                    <a:gd name="T11" fmla="*/ 85 h 143"/>
                    <a:gd name="T12" fmla="*/ 40 w 207"/>
                    <a:gd name="T13" fmla="*/ 71 h 143"/>
                    <a:gd name="T14" fmla="*/ 54 w 207"/>
                    <a:gd name="T15" fmla="*/ 57 h 143"/>
                    <a:gd name="T16" fmla="*/ 68 w 207"/>
                    <a:gd name="T17" fmla="*/ 71 h 143"/>
                    <a:gd name="T18" fmla="*/ 54 w 207"/>
                    <a:gd name="T19" fmla="*/ 85 h 143"/>
                    <a:gd name="T20" fmla="*/ 104 w 207"/>
                    <a:gd name="T21" fmla="*/ 85 h 143"/>
                    <a:gd name="T22" fmla="*/ 90 w 207"/>
                    <a:gd name="T23" fmla="*/ 71 h 143"/>
                    <a:gd name="T24" fmla="*/ 104 w 207"/>
                    <a:gd name="T25" fmla="*/ 57 h 143"/>
                    <a:gd name="T26" fmla="*/ 118 w 207"/>
                    <a:gd name="T27" fmla="*/ 71 h 143"/>
                    <a:gd name="T28" fmla="*/ 104 w 207"/>
                    <a:gd name="T29" fmla="*/ 85 h 143"/>
                    <a:gd name="T30" fmla="*/ 154 w 207"/>
                    <a:gd name="T31" fmla="*/ 85 h 143"/>
                    <a:gd name="T32" fmla="*/ 140 w 207"/>
                    <a:gd name="T33" fmla="*/ 71 h 143"/>
                    <a:gd name="T34" fmla="*/ 154 w 207"/>
                    <a:gd name="T35" fmla="*/ 57 h 143"/>
                    <a:gd name="T36" fmla="*/ 168 w 207"/>
                    <a:gd name="T37" fmla="*/ 71 h 143"/>
                    <a:gd name="T38" fmla="*/ 154 w 207"/>
                    <a:gd name="T39" fmla="*/ 8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7" h="143">
                      <a:moveTo>
                        <a:pt x="104" y="0"/>
                      </a:moveTo>
                      <a:cubicBezTo>
                        <a:pt x="47" y="0"/>
                        <a:pt x="0" y="32"/>
                        <a:pt x="0" y="71"/>
                      </a:cubicBezTo>
                      <a:cubicBezTo>
                        <a:pt x="0" y="111"/>
                        <a:pt x="47" y="143"/>
                        <a:pt x="104" y="143"/>
                      </a:cubicBezTo>
                      <a:cubicBezTo>
                        <a:pt x="161" y="143"/>
                        <a:pt x="207" y="111"/>
                        <a:pt x="207" y="71"/>
                      </a:cubicBezTo>
                      <a:cubicBezTo>
                        <a:pt x="207" y="32"/>
                        <a:pt x="161" y="0"/>
                        <a:pt x="104" y="0"/>
                      </a:cubicBezTo>
                      <a:close/>
                      <a:moveTo>
                        <a:pt x="54" y="85"/>
                      </a:moveTo>
                      <a:cubicBezTo>
                        <a:pt x="46" y="85"/>
                        <a:pt x="40" y="79"/>
                        <a:pt x="40" y="71"/>
                      </a:cubicBezTo>
                      <a:cubicBezTo>
                        <a:pt x="40" y="64"/>
                        <a:pt x="46" y="57"/>
                        <a:pt x="54" y="57"/>
                      </a:cubicBezTo>
                      <a:cubicBezTo>
                        <a:pt x="62" y="57"/>
                        <a:pt x="68" y="64"/>
                        <a:pt x="68" y="71"/>
                      </a:cubicBezTo>
                      <a:cubicBezTo>
                        <a:pt x="68" y="79"/>
                        <a:pt x="62" y="85"/>
                        <a:pt x="54" y="85"/>
                      </a:cubicBezTo>
                      <a:close/>
                      <a:moveTo>
                        <a:pt x="104" y="85"/>
                      </a:moveTo>
                      <a:cubicBezTo>
                        <a:pt x="96" y="85"/>
                        <a:pt x="90" y="79"/>
                        <a:pt x="90" y="71"/>
                      </a:cubicBezTo>
                      <a:cubicBezTo>
                        <a:pt x="90" y="64"/>
                        <a:pt x="96" y="57"/>
                        <a:pt x="104" y="57"/>
                      </a:cubicBezTo>
                      <a:cubicBezTo>
                        <a:pt x="112" y="57"/>
                        <a:pt x="118" y="64"/>
                        <a:pt x="118" y="71"/>
                      </a:cubicBezTo>
                      <a:cubicBezTo>
                        <a:pt x="118" y="79"/>
                        <a:pt x="112" y="85"/>
                        <a:pt x="104" y="85"/>
                      </a:cubicBezTo>
                      <a:close/>
                      <a:moveTo>
                        <a:pt x="154" y="85"/>
                      </a:moveTo>
                      <a:cubicBezTo>
                        <a:pt x="146" y="85"/>
                        <a:pt x="140" y="79"/>
                        <a:pt x="140" y="71"/>
                      </a:cubicBezTo>
                      <a:cubicBezTo>
                        <a:pt x="140" y="64"/>
                        <a:pt x="146" y="57"/>
                        <a:pt x="154" y="57"/>
                      </a:cubicBezTo>
                      <a:cubicBezTo>
                        <a:pt x="162" y="57"/>
                        <a:pt x="168" y="64"/>
                        <a:pt x="168" y="71"/>
                      </a:cubicBezTo>
                      <a:cubicBezTo>
                        <a:pt x="168" y="79"/>
                        <a:pt x="162" y="85"/>
                        <a:pt x="1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8" name="TextBox 157"/>
            <p:cNvSpPr txBox="1"/>
            <p:nvPr/>
          </p:nvSpPr>
          <p:spPr>
            <a:xfrm>
              <a:off x="5148064" y="3299049"/>
              <a:ext cx="35490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4588763" y="4339081"/>
            <a:ext cx="1375605" cy="1588231"/>
            <a:chOff x="3441572" y="3153677"/>
            <a:chExt cx="1031704" cy="1191173"/>
          </a:xfrm>
        </p:grpSpPr>
        <p:grpSp>
          <p:nvGrpSpPr>
            <p:cNvPr id="167" name="组合 166"/>
            <p:cNvGrpSpPr/>
            <p:nvPr/>
          </p:nvGrpSpPr>
          <p:grpSpPr>
            <a:xfrm>
              <a:off x="3441572" y="3153677"/>
              <a:ext cx="1031704" cy="1191173"/>
              <a:chOff x="3441572" y="3153677"/>
              <a:chExt cx="1031704" cy="1191173"/>
            </a:xfrm>
          </p:grpSpPr>
          <p:sp>
            <p:nvSpPr>
              <p:cNvPr id="169" name="Freeform 10"/>
              <p:cNvSpPr/>
              <p:nvPr/>
            </p:nvSpPr>
            <p:spPr bwMode="auto">
              <a:xfrm>
                <a:off x="3503246" y="3188919"/>
                <a:ext cx="454620" cy="203522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A4C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70" name="Freeform 11"/>
              <p:cNvSpPr/>
              <p:nvPr/>
            </p:nvSpPr>
            <p:spPr bwMode="auto">
              <a:xfrm>
                <a:off x="3441572" y="3153677"/>
                <a:ext cx="1031704" cy="1191173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886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71" name="Freeform 21"/>
              <p:cNvSpPr/>
              <p:nvPr/>
            </p:nvSpPr>
            <p:spPr bwMode="auto">
              <a:xfrm>
                <a:off x="3503246" y="3188919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grpSp>
            <p:nvGrpSpPr>
              <p:cNvPr id="172" name="组合 171"/>
              <p:cNvGrpSpPr/>
              <p:nvPr/>
            </p:nvGrpSpPr>
            <p:grpSpPr>
              <a:xfrm>
                <a:off x="3813394" y="3706259"/>
                <a:ext cx="303966" cy="397832"/>
                <a:chOff x="2951163" y="2495550"/>
                <a:chExt cx="1208088" cy="1581150"/>
              </a:xfrm>
              <a:solidFill>
                <a:srgbClr val="867188"/>
              </a:solidFill>
            </p:grpSpPr>
            <p:sp>
              <p:nvSpPr>
                <p:cNvPr id="173" name="Freeform 29"/>
                <p:cNvSpPr/>
                <p:nvPr/>
              </p:nvSpPr>
              <p:spPr bwMode="auto">
                <a:xfrm>
                  <a:off x="2978150" y="2911475"/>
                  <a:ext cx="230188" cy="306388"/>
                </a:xfrm>
                <a:custGeom>
                  <a:avLst/>
                  <a:gdLst>
                    <a:gd name="T0" fmla="*/ 69 w 79"/>
                    <a:gd name="T1" fmla="*/ 40 h 105"/>
                    <a:gd name="T2" fmla="*/ 70 w 79"/>
                    <a:gd name="T3" fmla="*/ 3 h 105"/>
                    <a:gd name="T4" fmla="*/ 52 w 79"/>
                    <a:gd name="T5" fmla="*/ 0 h 105"/>
                    <a:gd name="T6" fmla="*/ 0 w 79"/>
                    <a:gd name="T7" fmla="*/ 52 h 105"/>
                    <a:gd name="T8" fmla="*/ 52 w 79"/>
                    <a:gd name="T9" fmla="*/ 105 h 105"/>
                    <a:gd name="T10" fmla="*/ 79 w 79"/>
                    <a:gd name="T11" fmla="*/ 97 h 105"/>
                    <a:gd name="T12" fmla="*/ 69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69" y="40"/>
                      </a:moveTo>
                      <a:cubicBezTo>
                        <a:pt x="69" y="25"/>
                        <a:pt x="62" y="15"/>
                        <a:pt x="70" y="3"/>
                      </a:cubicBezTo>
                      <a:cubicBezTo>
                        <a:pt x="65" y="1"/>
                        <a:pt x="59" y="0"/>
                        <a:pt x="52" y="0"/>
                      </a:cubicBezTo>
                      <a:cubicBezTo>
                        <a:pt x="23" y="0"/>
                        <a:pt x="0" y="24"/>
                        <a:pt x="0" y="52"/>
                      </a:cubicBezTo>
                      <a:cubicBezTo>
                        <a:pt x="0" y="81"/>
                        <a:pt x="23" y="105"/>
                        <a:pt x="52" y="105"/>
                      </a:cubicBezTo>
                      <a:cubicBezTo>
                        <a:pt x="62" y="105"/>
                        <a:pt x="71" y="102"/>
                        <a:pt x="79" y="97"/>
                      </a:cubicBezTo>
                      <a:cubicBezTo>
                        <a:pt x="75" y="84"/>
                        <a:pt x="69" y="60"/>
                        <a:pt x="69" y="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Freeform 30"/>
                <p:cNvSpPr/>
                <p:nvPr/>
              </p:nvSpPr>
              <p:spPr bwMode="auto">
                <a:xfrm>
                  <a:off x="3900488" y="2911475"/>
                  <a:ext cx="228600" cy="306388"/>
                </a:xfrm>
                <a:custGeom>
                  <a:avLst/>
                  <a:gdLst>
                    <a:gd name="T0" fmla="*/ 10 w 79"/>
                    <a:gd name="T1" fmla="*/ 40 h 105"/>
                    <a:gd name="T2" fmla="*/ 9 w 79"/>
                    <a:gd name="T3" fmla="*/ 3 h 105"/>
                    <a:gd name="T4" fmla="*/ 27 w 79"/>
                    <a:gd name="T5" fmla="*/ 0 h 105"/>
                    <a:gd name="T6" fmla="*/ 79 w 79"/>
                    <a:gd name="T7" fmla="*/ 52 h 105"/>
                    <a:gd name="T8" fmla="*/ 27 w 79"/>
                    <a:gd name="T9" fmla="*/ 105 h 105"/>
                    <a:gd name="T10" fmla="*/ 0 w 79"/>
                    <a:gd name="T11" fmla="*/ 97 h 105"/>
                    <a:gd name="T12" fmla="*/ 10 w 79"/>
                    <a:gd name="T13" fmla="*/ 4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105">
                      <a:moveTo>
                        <a:pt x="10" y="40"/>
                      </a:moveTo>
                      <a:cubicBezTo>
                        <a:pt x="10" y="25"/>
                        <a:pt x="17" y="15"/>
                        <a:pt x="9" y="3"/>
                      </a:cubicBezTo>
                      <a:cubicBezTo>
                        <a:pt x="15" y="1"/>
                        <a:pt x="21" y="0"/>
                        <a:pt x="27" y="0"/>
                      </a:cubicBezTo>
                      <a:cubicBezTo>
                        <a:pt x="56" y="0"/>
                        <a:pt x="79" y="24"/>
                        <a:pt x="79" y="52"/>
                      </a:cubicBezTo>
                      <a:cubicBezTo>
                        <a:pt x="79" y="81"/>
                        <a:pt x="56" y="105"/>
                        <a:pt x="27" y="105"/>
                      </a:cubicBezTo>
                      <a:cubicBezTo>
                        <a:pt x="17" y="105"/>
                        <a:pt x="8" y="102"/>
                        <a:pt x="0" y="97"/>
                      </a:cubicBezTo>
                      <a:cubicBezTo>
                        <a:pt x="4" y="84"/>
                        <a:pt x="10" y="60"/>
                        <a:pt x="10" y="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Freeform 31"/>
                <p:cNvSpPr/>
                <p:nvPr/>
              </p:nvSpPr>
              <p:spPr bwMode="auto">
                <a:xfrm>
                  <a:off x="3481388" y="3570288"/>
                  <a:ext cx="147638" cy="328613"/>
                </a:xfrm>
                <a:custGeom>
                  <a:avLst/>
                  <a:gdLst>
                    <a:gd name="T0" fmla="*/ 25 w 93"/>
                    <a:gd name="T1" fmla="*/ 0 h 207"/>
                    <a:gd name="T2" fmla="*/ 0 w 93"/>
                    <a:gd name="T3" fmla="*/ 145 h 207"/>
                    <a:gd name="T4" fmla="*/ 47 w 93"/>
                    <a:gd name="T5" fmla="*/ 207 h 207"/>
                    <a:gd name="T6" fmla="*/ 93 w 93"/>
                    <a:gd name="T7" fmla="*/ 143 h 207"/>
                    <a:gd name="T8" fmla="*/ 68 w 93"/>
                    <a:gd name="T9" fmla="*/ 0 h 207"/>
                    <a:gd name="T10" fmla="*/ 25 w 93"/>
                    <a:gd name="T11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207">
                      <a:moveTo>
                        <a:pt x="25" y="0"/>
                      </a:moveTo>
                      <a:lnTo>
                        <a:pt x="0" y="145"/>
                      </a:lnTo>
                      <a:lnTo>
                        <a:pt x="47" y="207"/>
                      </a:lnTo>
                      <a:lnTo>
                        <a:pt x="93" y="143"/>
                      </a:lnTo>
                      <a:lnTo>
                        <a:pt x="68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Freeform 32"/>
                <p:cNvSpPr/>
                <p:nvPr/>
              </p:nvSpPr>
              <p:spPr bwMode="auto">
                <a:xfrm>
                  <a:off x="3471863" y="3433763"/>
                  <a:ext cx="166688" cy="115888"/>
                </a:xfrm>
                <a:custGeom>
                  <a:avLst/>
                  <a:gdLst>
                    <a:gd name="T0" fmla="*/ 21 w 57"/>
                    <a:gd name="T1" fmla="*/ 7 h 40"/>
                    <a:gd name="T2" fmla="*/ 0 w 57"/>
                    <a:gd name="T3" fmla="*/ 5 h 40"/>
                    <a:gd name="T4" fmla="*/ 0 w 57"/>
                    <a:gd name="T5" fmla="*/ 14 h 40"/>
                    <a:gd name="T6" fmla="*/ 1 w 57"/>
                    <a:gd name="T7" fmla="*/ 13 h 40"/>
                    <a:gd name="T8" fmla="*/ 18 w 57"/>
                    <a:gd name="T9" fmla="*/ 40 h 40"/>
                    <a:gd name="T10" fmla="*/ 40 w 57"/>
                    <a:gd name="T11" fmla="*/ 40 h 40"/>
                    <a:gd name="T12" fmla="*/ 56 w 57"/>
                    <a:gd name="T13" fmla="*/ 15 h 40"/>
                    <a:gd name="T14" fmla="*/ 57 w 57"/>
                    <a:gd name="T15" fmla="*/ 0 h 40"/>
                    <a:gd name="T16" fmla="*/ 21 w 57"/>
                    <a:gd name="T17" fmla="*/ 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40">
                      <a:moveTo>
                        <a:pt x="21" y="7"/>
                      </a:moveTo>
                      <a:cubicBezTo>
                        <a:pt x="14" y="7"/>
                        <a:pt x="7" y="7"/>
                        <a:pt x="0" y="5"/>
                      </a:cubicBezTo>
                      <a:cubicBezTo>
                        <a:pt x="0" y="8"/>
                        <a:pt x="0" y="11"/>
                        <a:pt x="0" y="14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10"/>
                        <a:pt x="56" y="5"/>
                        <a:pt x="57" y="0"/>
                      </a:cubicBezTo>
                      <a:cubicBezTo>
                        <a:pt x="46" y="5"/>
                        <a:pt x="34" y="7"/>
                        <a:pt x="2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Freeform 33"/>
                <p:cNvSpPr>
                  <a:spLocks noEditPoints="1"/>
                </p:cNvSpPr>
                <p:nvPr/>
              </p:nvSpPr>
              <p:spPr bwMode="auto">
                <a:xfrm>
                  <a:off x="3140075" y="2582863"/>
                  <a:ext cx="827088" cy="827088"/>
                </a:xfrm>
                <a:custGeom>
                  <a:avLst/>
                  <a:gdLst>
                    <a:gd name="T0" fmla="*/ 0 w 284"/>
                    <a:gd name="T1" fmla="*/ 142 h 284"/>
                    <a:gd name="T2" fmla="*/ 142 w 284"/>
                    <a:gd name="T3" fmla="*/ 0 h 284"/>
                    <a:gd name="T4" fmla="*/ 142 w 284"/>
                    <a:gd name="T5" fmla="*/ 0 h 284"/>
                    <a:gd name="T6" fmla="*/ 284 w 284"/>
                    <a:gd name="T7" fmla="*/ 142 h 284"/>
                    <a:gd name="T8" fmla="*/ 284 w 284"/>
                    <a:gd name="T9" fmla="*/ 142 h 284"/>
                    <a:gd name="T10" fmla="*/ 142 w 284"/>
                    <a:gd name="T11" fmla="*/ 284 h 284"/>
                    <a:gd name="T12" fmla="*/ 142 w 284"/>
                    <a:gd name="T13" fmla="*/ 284 h 284"/>
                    <a:gd name="T14" fmla="*/ 0 w 284"/>
                    <a:gd name="T15" fmla="*/ 142 h 284"/>
                    <a:gd name="T16" fmla="*/ 25 w 284"/>
                    <a:gd name="T17" fmla="*/ 142 h 284"/>
                    <a:gd name="T18" fmla="*/ 142 w 284"/>
                    <a:gd name="T19" fmla="*/ 260 h 284"/>
                    <a:gd name="T20" fmla="*/ 142 w 284"/>
                    <a:gd name="T21" fmla="*/ 260 h 284"/>
                    <a:gd name="T22" fmla="*/ 260 w 284"/>
                    <a:gd name="T23" fmla="*/ 142 h 284"/>
                    <a:gd name="T24" fmla="*/ 260 w 284"/>
                    <a:gd name="T25" fmla="*/ 142 h 284"/>
                    <a:gd name="T26" fmla="*/ 142 w 284"/>
                    <a:gd name="T27" fmla="*/ 24 h 284"/>
                    <a:gd name="T28" fmla="*/ 142 w 284"/>
                    <a:gd name="T29" fmla="*/ 24 h 284"/>
                    <a:gd name="T30" fmla="*/ 25 w 284"/>
                    <a:gd name="T31" fmla="*/ 142 h 284"/>
                    <a:gd name="T32" fmla="*/ 25 w 284"/>
                    <a:gd name="T33" fmla="*/ 142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84" h="284">
                      <a:moveTo>
                        <a:pt x="0" y="142"/>
                      </a:moveTo>
                      <a:cubicBezTo>
                        <a:pt x="0" y="63"/>
                        <a:pt x="64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1" y="0"/>
                        <a:pt x="284" y="63"/>
                        <a:pt x="284" y="142"/>
                      </a:cubicBezTo>
                      <a:cubicBezTo>
                        <a:pt x="284" y="142"/>
                        <a:pt x="284" y="142"/>
                        <a:pt x="284" y="142"/>
                      </a:cubicBezTo>
                      <a:cubicBezTo>
                        <a:pt x="284" y="220"/>
                        <a:pt x="221" y="284"/>
                        <a:pt x="142" y="284"/>
                      </a:cubicBezTo>
                      <a:cubicBezTo>
                        <a:pt x="142" y="284"/>
                        <a:pt x="142" y="284"/>
                        <a:pt x="142" y="284"/>
                      </a:cubicBezTo>
                      <a:cubicBezTo>
                        <a:pt x="64" y="284"/>
                        <a:pt x="0" y="220"/>
                        <a:pt x="0" y="142"/>
                      </a:cubicBezTo>
                      <a:close/>
                      <a:moveTo>
                        <a:pt x="25" y="142"/>
                      </a:moveTo>
                      <a:cubicBezTo>
                        <a:pt x="25" y="207"/>
                        <a:pt x="77" y="259"/>
                        <a:pt x="142" y="260"/>
                      </a:cubicBezTo>
                      <a:cubicBezTo>
                        <a:pt x="142" y="260"/>
                        <a:pt x="142" y="260"/>
                        <a:pt x="142" y="260"/>
                      </a:cubicBezTo>
                      <a:cubicBezTo>
                        <a:pt x="207" y="259"/>
                        <a:pt x="260" y="207"/>
                        <a:pt x="260" y="142"/>
                      </a:cubicBezTo>
                      <a:cubicBezTo>
                        <a:pt x="260" y="142"/>
                        <a:pt x="260" y="142"/>
                        <a:pt x="260" y="142"/>
                      </a:cubicBezTo>
                      <a:cubicBezTo>
                        <a:pt x="260" y="77"/>
                        <a:pt x="207" y="24"/>
                        <a:pt x="142" y="24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77" y="24"/>
                        <a:pt x="25" y="77"/>
                        <a:pt x="25" y="142"/>
                      </a:cubicBezTo>
                      <a:cubicBezTo>
                        <a:pt x="25" y="142"/>
                        <a:pt x="25" y="142"/>
                        <a:pt x="25" y="1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Freeform 34"/>
                <p:cNvSpPr/>
                <p:nvPr/>
              </p:nvSpPr>
              <p:spPr bwMode="auto">
                <a:xfrm>
                  <a:off x="3068638" y="2495550"/>
                  <a:ext cx="971550" cy="454025"/>
                </a:xfrm>
                <a:custGeom>
                  <a:avLst/>
                  <a:gdLst>
                    <a:gd name="T0" fmla="*/ 0 w 334"/>
                    <a:gd name="T1" fmla="*/ 155 h 156"/>
                    <a:gd name="T2" fmla="*/ 167 w 334"/>
                    <a:gd name="T3" fmla="*/ 0 h 156"/>
                    <a:gd name="T4" fmla="*/ 167 w 334"/>
                    <a:gd name="T5" fmla="*/ 0 h 156"/>
                    <a:gd name="T6" fmla="*/ 334 w 334"/>
                    <a:gd name="T7" fmla="*/ 155 h 156"/>
                    <a:gd name="T8" fmla="*/ 334 w 334"/>
                    <a:gd name="T9" fmla="*/ 155 h 156"/>
                    <a:gd name="T10" fmla="*/ 322 w 334"/>
                    <a:gd name="T11" fmla="*/ 155 h 156"/>
                    <a:gd name="T12" fmla="*/ 167 w 334"/>
                    <a:gd name="T13" fmla="*/ 12 h 156"/>
                    <a:gd name="T14" fmla="*/ 167 w 334"/>
                    <a:gd name="T15" fmla="*/ 12 h 156"/>
                    <a:gd name="T16" fmla="*/ 12 w 334"/>
                    <a:gd name="T17" fmla="*/ 156 h 156"/>
                    <a:gd name="T18" fmla="*/ 12 w 334"/>
                    <a:gd name="T19" fmla="*/ 156 h 156"/>
                    <a:gd name="T20" fmla="*/ 0 w 334"/>
                    <a:gd name="T21" fmla="*/ 15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4" h="156">
                      <a:moveTo>
                        <a:pt x="0" y="155"/>
                      </a:moveTo>
                      <a:cubicBezTo>
                        <a:pt x="7" y="68"/>
                        <a:pt x="79" y="0"/>
                        <a:pt x="167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255" y="0"/>
                        <a:pt x="328" y="68"/>
                        <a:pt x="334" y="155"/>
                      </a:cubicBezTo>
                      <a:cubicBezTo>
                        <a:pt x="334" y="155"/>
                        <a:pt x="334" y="155"/>
                        <a:pt x="334" y="155"/>
                      </a:cubicBezTo>
                      <a:cubicBezTo>
                        <a:pt x="322" y="155"/>
                        <a:pt x="322" y="155"/>
                        <a:pt x="322" y="155"/>
                      </a:cubicBezTo>
                      <a:cubicBezTo>
                        <a:pt x="316" y="75"/>
                        <a:pt x="249" y="12"/>
                        <a:pt x="167" y="12"/>
                      </a:cubicBezTo>
                      <a:cubicBezTo>
                        <a:pt x="167" y="12"/>
                        <a:pt x="167" y="12"/>
                        <a:pt x="167" y="12"/>
                      </a:cubicBezTo>
                      <a:cubicBezTo>
                        <a:pt x="85" y="12"/>
                        <a:pt x="18" y="75"/>
                        <a:pt x="12" y="156"/>
                      </a:cubicBezTo>
                      <a:cubicBezTo>
                        <a:pt x="12" y="156"/>
                        <a:pt x="12" y="156"/>
                        <a:pt x="12" y="156"/>
                      </a:cubicBezTo>
                      <a:cubicBezTo>
                        <a:pt x="0" y="155"/>
                        <a:pt x="0" y="155"/>
                        <a:pt x="0" y="15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Freeform 35"/>
                <p:cNvSpPr/>
                <p:nvPr/>
              </p:nvSpPr>
              <p:spPr bwMode="auto">
                <a:xfrm>
                  <a:off x="2951163" y="3378200"/>
                  <a:ext cx="1208088" cy="698500"/>
                </a:xfrm>
                <a:custGeom>
                  <a:avLst/>
                  <a:gdLst>
                    <a:gd name="T0" fmla="*/ 382 w 415"/>
                    <a:gd name="T1" fmla="*/ 223 h 240"/>
                    <a:gd name="T2" fmla="*/ 326 w 415"/>
                    <a:gd name="T3" fmla="*/ 80 h 240"/>
                    <a:gd name="T4" fmla="*/ 326 w 415"/>
                    <a:gd name="T5" fmla="*/ 80 h 240"/>
                    <a:gd name="T6" fmla="*/ 207 w 415"/>
                    <a:gd name="T7" fmla="*/ 33 h 240"/>
                    <a:gd name="T8" fmla="*/ 207 w 415"/>
                    <a:gd name="T9" fmla="*/ 33 h 240"/>
                    <a:gd name="T10" fmla="*/ 161 w 415"/>
                    <a:gd name="T11" fmla="*/ 39 h 240"/>
                    <a:gd name="T12" fmla="*/ 161 w 415"/>
                    <a:gd name="T13" fmla="*/ 39 h 240"/>
                    <a:gd name="T14" fmla="*/ 60 w 415"/>
                    <a:gd name="T15" fmla="*/ 114 h 240"/>
                    <a:gd name="T16" fmla="*/ 60 w 415"/>
                    <a:gd name="T17" fmla="*/ 114 h 240"/>
                    <a:gd name="T18" fmla="*/ 33 w 415"/>
                    <a:gd name="T19" fmla="*/ 223 h 240"/>
                    <a:gd name="T20" fmla="*/ 33 w 415"/>
                    <a:gd name="T21" fmla="*/ 223 h 240"/>
                    <a:gd name="T22" fmla="*/ 16 w 415"/>
                    <a:gd name="T23" fmla="*/ 240 h 240"/>
                    <a:gd name="T24" fmla="*/ 16 w 415"/>
                    <a:gd name="T25" fmla="*/ 240 h 240"/>
                    <a:gd name="T26" fmla="*/ 0 w 415"/>
                    <a:gd name="T27" fmla="*/ 223 h 240"/>
                    <a:gd name="T28" fmla="*/ 0 w 415"/>
                    <a:gd name="T29" fmla="*/ 223 h 240"/>
                    <a:gd name="T30" fmla="*/ 32 w 415"/>
                    <a:gd name="T31" fmla="*/ 97 h 240"/>
                    <a:gd name="T32" fmla="*/ 32 w 415"/>
                    <a:gd name="T33" fmla="*/ 97 h 240"/>
                    <a:gd name="T34" fmla="*/ 152 w 415"/>
                    <a:gd name="T35" fmla="*/ 8 h 240"/>
                    <a:gd name="T36" fmla="*/ 152 w 415"/>
                    <a:gd name="T37" fmla="*/ 8 h 240"/>
                    <a:gd name="T38" fmla="*/ 207 w 415"/>
                    <a:gd name="T39" fmla="*/ 0 h 240"/>
                    <a:gd name="T40" fmla="*/ 207 w 415"/>
                    <a:gd name="T41" fmla="*/ 0 h 240"/>
                    <a:gd name="T42" fmla="*/ 349 w 415"/>
                    <a:gd name="T43" fmla="*/ 56 h 240"/>
                    <a:gd name="T44" fmla="*/ 349 w 415"/>
                    <a:gd name="T45" fmla="*/ 56 h 240"/>
                    <a:gd name="T46" fmla="*/ 414 w 415"/>
                    <a:gd name="T47" fmla="*/ 223 h 240"/>
                    <a:gd name="T48" fmla="*/ 414 w 415"/>
                    <a:gd name="T49" fmla="*/ 223 h 240"/>
                    <a:gd name="T50" fmla="*/ 398 w 415"/>
                    <a:gd name="T51" fmla="*/ 240 h 240"/>
                    <a:gd name="T52" fmla="*/ 398 w 415"/>
                    <a:gd name="T53" fmla="*/ 240 h 240"/>
                    <a:gd name="T54" fmla="*/ 382 w 415"/>
                    <a:gd name="T55" fmla="*/ 223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15" h="240">
                      <a:moveTo>
                        <a:pt x="382" y="223"/>
                      </a:moveTo>
                      <a:cubicBezTo>
                        <a:pt x="382" y="167"/>
                        <a:pt x="367" y="118"/>
                        <a:pt x="326" y="80"/>
                      </a:cubicBezTo>
                      <a:cubicBezTo>
                        <a:pt x="326" y="80"/>
                        <a:pt x="326" y="80"/>
                        <a:pt x="326" y="80"/>
                      </a:cubicBezTo>
                      <a:cubicBezTo>
                        <a:pt x="294" y="49"/>
                        <a:pt x="250" y="33"/>
                        <a:pt x="207" y="33"/>
                      </a:cubicBezTo>
                      <a:cubicBezTo>
                        <a:pt x="207" y="33"/>
                        <a:pt x="207" y="33"/>
                        <a:pt x="207" y="33"/>
                      </a:cubicBezTo>
                      <a:cubicBezTo>
                        <a:pt x="191" y="33"/>
                        <a:pt x="176" y="35"/>
                        <a:pt x="161" y="39"/>
                      </a:cubicBezTo>
                      <a:cubicBezTo>
                        <a:pt x="161" y="39"/>
                        <a:pt x="161" y="39"/>
                        <a:pt x="161" y="39"/>
                      </a:cubicBezTo>
                      <a:cubicBezTo>
                        <a:pt x="119" y="51"/>
                        <a:pt x="83" y="78"/>
                        <a:pt x="60" y="114"/>
                      </a:cubicBezTo>
                      <a:cubicBezTo>
                        <a:pt x="60" y="114"/>
                        <a:pt x="60" y="114"/>
                        <a:pt x="60" y="114"/>
                      </a:cubicBezTo>
                      <a:cubicBezTo>
                        <a:pt x="39" y="147"/>
                        <a:pt x="33" y="183"/>
                        <a:pt x="33" y="223"/>
                      </a:cubicBezTo>
                      <a:cubicBezTo>
                        <a:pt x="33" y="223"/>
                        <a:pt x="33" y="223"/>
                        <a:pt x="33" y="223"/>
                      </a:cubicBezTo>
                      <a:cubicBezTo>
                        <a:pt x="33" y="232"/>
                        <a:pt x="25" y="240"/>
                        <a:pt x="16" y="240"/>
                      </a:cubicBezTo>
                      <a:cubicBezTo>
                        <a:pt x="16" y="240"/>
                        <a:pt x="16" y="240"/>
                        <a:pt x="16" y="240"/>
                      </a:cubicBezTo>
                      <a:cubicBezTo>
                        <a:pt x="7" y="240"/>
                        <a:pt x="0" y="232"/>
                        <a:pt x="0" y="223"/>
                      </a:cubicBezTo>
                      <a:cubicBezTo>
                        <a:pt x="0" y="223"/>
                        <a:pt x="0" y="223"/>
                        <a:pt x="0" y="223"/>
                      </a:cubicBezTo>
                      <a:cubicBezTo>
                        <a:pt x="0" y="180"/>
                        <a:pt x="7" y="136"/>
                        <a:pt x="32" y="97"/>
                      </a:cubicBezTo>
                      <a:cubicBezTo>
                        <a:pt x="32" y="97"/>
                        <a:pt x="32" y="97"/>
                        <a:pt x="32" y="97"/>
                      </a:cubicBezTo>
                      <a:cubicBezTo>
                        <a:pt x="59" y="53"/>
                        <a:pt x="102" y="21"/>
                        <a:pt x="152" y="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70" y="3"/>
                        <a:pt x="188" y="0"/>
                        <a:pt x="207" y="0"/>
                      </a:cubicBezTo>
                      <a:cubicBezTo>
                        <a:pt x="207" y="0"/>
                        <a:pt x="207" y="0"/>
                        <a:pt x="207" y="0"/>
                      </a:cubicBezTo>
                      <a:cubicBezTo>
                        <a:pt x="259" y="0"/>
                        <a:pt x="310" y="20"/>
                        <a:pt x="349" y="56"/>
                      </a:cubicBezTo>
                      <a:cubicBezTo>
                        <a:pt x="349" y="56"/>
                        <a:pt x="349" y="56"/>
                        <a:pt x="349" y="56"/>
                      </a:cubicBezTo>
                      <a:cubicBezTo>
                        <a:pt x="397" y="101"/>
                        <a:pt x="415" y="161"/>
                        <a:pt x="414" y="223"/>
                      </a:cubicBezTo>
                      <a:cubicBezTo>
                        <a:pt x="414" y="223"/>
                        <a:pt x="414" y="223"/>
                        <a:pt x="414" y="223"/>
                      </a:cubicBezTo>
                      <a:cubicBezTo>
                        <a:pt x="414" y="232"/>
                        <a:pt x="407" y="240"/>
                        <a:pt x="398" y="240"/>
                      </a:cubicBezTo>
                      <a:cubicBezTo>
                        <a:pt x="398" y="240"/>
                        <a:pt x="398" y="240"/>
                        <a:pt x="398" y="240"/>
                      </a:cubicBezTo>
                      <a:cubicBezTo>
                        <a:pt x="389" y="240"/>
                        <a:pt x="382" y="232"/>
                        <a:pt x="382" y="2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Freeform 36"/>
                <p:cNvSpPr/>
                <p:nvPr/>
              </p:nvSpPr>
              <p:spPr bwMode="auto">
                <a:xfrm>
                  <a:off x="3446463" y="3189288"/>
                  <a:ext cx="165100" cy="88900"/>
                </a:xfrm>
                <a:custGeom>
                  <a:avLst/>
                  <a:gdLst>
                    <a:gd name="T0" fmla="*/ 57 w 57"/>
                    <a:gd name="T1" fmla="*/ 15 h 31"/>
                    <a:gd name="T2" fmla="*/ 41 w 57"/>
                    <a:gd name="T3" fmla="*/ 31 h 31"/>
                    <a:gd name="T4" fmla="*/ 16 w 57"/>
                    <a:gd name="T5" fmla="*/ 31 h 31"/>
                    <a:gd name="T6" fmla="*/ 0 w 57"/>
                    <a:gd name="T7" fmla="*/ 15 h 31"/>
                    <a:gd name="T8" fmla="*/ 0 w 57"/>
                    <a:gd name="T9" fmla="*/ 15 h 31"/>
                    <a:gd name="T10" fmla="*/ 16 w 57"/>
                    <a:gd name="T11" fmla="*/ 0 h 31"/>
                    <a:gd name="T12" fmla="*/ 41 w 57"/>
                    <a:gd name="T13" fmla="*/ 0 h 31"/>
                    <a:gd name="T14" fmla="*/ 57 w 57"/>
                    <a:gd name="T15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7" h="31">
                      <a:moveTo>
                        <a:pt x="57" y="15"/>
                      </a:moveTo>
                      <a:cubicBezTo>
                        <a:pt x="57" y="24"/>
                        <a:pt x="50" y="31"/>
                        <a:pt x="41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7" y="31"/>
                        <a:pt x="0" y="2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50" y="0"/>
                        <a:pt x="57" y="7"/>
                        <a:pt x="5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Freeform 37"/>
                <p:cNvSpPr/>
                <p:nvPr/>
              </p:nvSpPr>
              <p:spPr bwMode="auto">
                <a:xfrm>
                  <a:off x="3117850" y="3168650"/>
                  <a:ext cx="349250" cy="92075"/>
                </a:xfrm>
                <a:custGeom>
                  <a:avLst/>
                  <a:gdLst>
                    <a:gd name="T0" fmla="*/ 34 w 120"/>
                    <a:gd name="T1" fmla="*/ 32 h 32"/>
                    <a:gd name="T2" fmla="*/ 0 w 120"/>
                    <a:gd name="T3" fmla="*/ 2 h 32"/>
                    <a:gd name="T4" fmla="*/ 0 w 120"/>
                    <a:gd name="T5" fmla="*/ 2 h 32"/>
                    <a:gd name="T6" fmla="*/ 12 w 120"/>
                    <a:gd name="T7" fmla="*/ 0 h 32"/>
                    <a:gd name="T8" fmla="*/ 34 w 120"/>
                    <a:gd name="T9" fmla="*/ 20 h 32"/>
                    <a:gd name="T10" fmla="*/ 34 w 120"/>
                    <a:gd name="T11" fmla="*/ 20 h 32"/>
                    <a:gd name="T12" fmla="*/ 120 w 120"/>
                    <a:gd name="T13" fmla="*/ 20 h 32"/>
                    <a:gd name="T14" fmla="*/ 120 w 120"/>
                    <a:gd name="T15" fmla="*/ 20 h 32"/>
                    <a:gd name="T16" fmla="*/ 120 w 120"/>
                    <a:gd name="T17" fmla="*/ 32 h 32"/>
                    <a:gd name="T18" fmla="*/ 34 w 120"/>
                    <a:gd name="T1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32">
                      <a:moveTo>
                        <a:pt x="34" y="32"/>
                      </a:moveTo>
                      <a:cubicBezTo>
                        <a:pt x="16" y="32"/>
                        <a:pt x="2" y="19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1"/>
                        <a:pt x="22" y="20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20"/>
                        <a:pt x="120" y="20"/>
                        <a:pt x="120" y="20"/>
                      </a:cubicBezTo>
                      <a:cubicBezTo>
                        <a:pt x="120" y="32"/>
                        <a:pt x="120" y="32"/>
                        <a:pt x="120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8" name="TextBox 167"/>
            <p:cNvSpPr txBox="1"/>
            <p:nvPr/>
          </p:nvSpPr>
          <p:spPr>
            <a:xfrm>
              <a:off x="3471664" y="3272544"/>
              <a:ext cx="35490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3763963" y="2978733"/>
            <a:ext cx="1373255" cy="1588231"/>
            <a:chOff x="2843344" y="2115805"/>
            <a:chExt cx="1029941" cy="1191173"/>
          </a:xfrm>
        </p:grpSpPr>
        <p:grpSp>
          <p:nvGrpSpPr>
            <p:cNvPr id="183" name="组合 182"/>
            <p:cNvGrpSpPr/>
            <p:nvPr/>
          </p:nvGrpSpPr>
          <p:grpSpPr>
            <a:xfrm>
              <a:off x="2843344" y="2115805"/>
              <a:ext cx="1029941" cy="1191173"/>
              <a:chOff x="2843344" y="2115805"/>
              <a:chExt cx="1029941" cy="1191173"/>
            </a:xfrm>
          </p:grpSpPr>
          <p:sp>
            <p:nvSpPr>
              <p:cNvPr id="185" name="Freeform 6"/>
              <p:cNvSpPr/>
              <p:nvPr/>
            </p:nvSpPr>
            <p:spPr bwMode="auto">
              <a:xfrm>
                <a:off x="2904135" y="2151048"/>
                <a:ext cx="453738" cy="203522"/>
              </a:xfrm>
              <a:custGeom>
                <a:avLst/>
                <a:gdLst>
                  <a:gd name="T0" fmla="*/ 0 w 515"/>
                  <a:gd name="T1" fmla="*/ 231 h 231"/>
                  <a:gd name="T2" fmla="*/ 398 w 515"/>
                  <a:gd name="T3" fmla="*/ 0 h 231"/>
                  <a:gd name="T4" fmla="*/ 515 w 515"/>
                  <a:gd name="T5" fmla="*/ 0 h 231"/>
                  <a:gd name="T6" fmla="*/ 515 w 515"/>
                  <a:gd name="T7" fmla="*/ 231 h 231"/>
                  <a:gd name="T8" fmla="*/ 0 w 515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5" y="0"/>
                    </a:lnTo>
                    <a:lnTo>
                      <a:pt x="515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3C5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86" name="Freeform 7"/>
              <p:cNvSpPr/>
              <p:nvPr/>
            </p:nvSpPr>
            <p:spPr bwMode="auto">
              <a:xfrm>
                <a:off x="2843344" y="2115805"/>
                <a:ext cx="1029941" cy="1191173"/>
              </a:xfrm>
              <a:custGeom>
                <a:avLst/>
                <a:gdLst>
                  <a:gd name="T0" fmla="*/ 0 w 1169"/>
                  <a:gd name="T1" fmla="*/ 1014 h 1352"/>
                  <a:gd name="T2" fmla="*/ 0 w 1169"/>
                  <a:gd name="T3" fmla="*/ 338 h 1352"/>
                  <a:gd name="T4" fmla="*/ 584 w 1169"/>
                  <a:gd name="T5" fmla="*/ 0 h 1352"/>
                  <a:gd name="T6" fmla="*/ 1169 w 1169"/>
                  <a:gd name="T7" fmla="*/ 338 h 1352"/>
                  <a:gd name="T8" fmla="*/ 1169 w 1169"/>
                  <a:gd name="T9" fmla="*/ 1014 h 1352"/>
                  <a:gd name="T10" fmla="*/ 584 w 1169"/>
                  <a:gd name="T11" fmla="*/ 1352 h 1352"/>
                  <a:gd name="T12" fmla="*/ 0 w 1169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4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4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sp>
            <p:nvSpPr>
              <p:cNvPr id="187" name="Freeform 22"/>
              <p:cNvSpPr/>
              <p:nvPr/>
            </p:nvSpPr>
            <p:spPr bwMode="auto">
              <a:xfrm>
                <a:off x="2904135" y="2151048"/>
                <a:ext cx="350656" cy="378849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  <p:grpSp>
            <p:nvGrpSpPr>
              <p:cNvPr id="188" name="组合 187"/>
              <p:cNvGrpSpPr/>
              <p:nvPr/>
            </p:nvGrpSpPr>
            <p:grpSpPr>
              <a:xfrm>
                <a:off x="3180247" y="2670214"/>
                <a:ext cx="346041" cy="321120"/>
                <a:chOff x="5278438" y="2973388"/>
                <a:chExt cx="1344613" cy="1247775"/>
              </a:xfrm>
              <a:solidFill>
                <a:schemeClr val="bg1"/>
              </a:solidFill>
            </p:grpSpPr>
            <p:sp>
              <p:nvSpPr>
                <p:cNvPr id="189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avLst/>
                  <a:gdLst>
                    <a:gd name="T0" fmla="*/ 256 w 281"/>
                    <a:gd name="T1" fmla="*/ 26 h 282"/>
                    <a:gd name="T2" fmla="*/ 163 w 281"/>
                    <a:gd name="T3" fmla="*/ 26 h 282"/>
                    <a:gd name="T4" fmla="*/ 0 w 281"/>
                    <a:gd name="T5" fmla="*/ 190 h 282"/>
                    <a:gd name="T6" fmla="*/ 92 w 281"/>
                    <a:gd name="T7" fmla="*/ 282 h 282"/>
                    <a:gd name="T8" fmla="*/ 256 w 281"/>
                    <a:gd name="T9" fmla="*/ 119 h 282"/>
                    <a:gd name="T10" fmla="*/ 256 w 281"/>
                    <a:gd name="T11" fmla="*/ 26 h 282"/>
                    <a:gd name="T12" fmla="*/ 55 w 281"/>
                    <a:gd name="T13" fmla="*/ 192 h 282"/>
                    <a:gd name="T14" fmla="*/ 44 w 281"/>
                    <a:gd name="T15" fmla="*/ 181 h 282"/>
                    <a:gd name="T16" fmla="*/ 183 w 281"/>
                    <a:gd name="T17" fmla="*/ 42 h 282"/>
                    <a:gd name="T18" fmla="*/ 194 w 281"/>
                    <a:gd name="T19" fmla="*/ 42 h 282"/>
                    <a:gd name="T20" fmla="*/ 194 w 281"/>
                    <a:gd name="T21" fmla="*/ 53 h 282"/>
                    <a:gd name="T22" fmla="*/ 55 w 281"/>
                    <a:gd name="T23" fmla="*/ 192 h 282"/>
                    <a:gd name="T24" fmla="*/ 78 w 281"/>
                    <a:gd name="T25" fmla="*/ 215 h 282"/>
                    <a:gd name="T26" fmla="*/ 67 w 281"/>
                    <a:gd name="T27" fmla="*/ 204 h 282"/>
                    <a:gd name="T28" fmla="*/ 217 w 281"/>
                    <a:gd name="T29" fmla="*/ 54 h 282"/>
                    <a:gd name="T30" fmla="*/ 228 w 281"/>
                    <a:gd name="T31" fmla="*/ 54 h 282"/>
                    <a:gd name="T32" fmla="*/ 228 w 281"/>
                    <a:gd name="T33" fmla="*/ 65 h 282"/>
                    <a:gd name="T34" fmla="*/ 78 w 281"/>
                    <a:gd name="T35" fmla="*/ 215 h 282"/>
                    <a:gd name="T36" fmla="*/ 101 w 281"/>
                    <a:gd name="T37" fmla="*/ 238 h 282"/>
                    <a:gd name="T38" fmla="*/ 90 w 281"/>
                    <a:gd name="T39" fmla="*/ 227 h 282"/>
                    <a:gd name="T40" fmla="*/ 229 w 281"/>
                    <a:gd name="T41" fmla="*/ 88 h 282"/>
                    <a:gd name="T42" fmla="*/ 240 w 281"/>
                    <a:gd name="T43" fmla="*/ 88 h 282"/>
                    <a:gd name="T44" fmla="*/ 240 w 281"/>
                    <a:gd name="T45" fmla="*/ 99 h 282"/>
                    <a:gd name="T46" fmla="*/ 101 w 281"/>
                    <a:gd name="T47" fmla="*/ 23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1" h="282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0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avLst/>
                  <a:gdLst>
                    <a:gd name="T0" fmla="*/ 227 w 349"/>
                    <a:gd name="T1" fmla="*/ 209 h 352"/>
                    <a:gd name="T2" fmla="*/ 210 w 349"/>
                    <a:gd name="T3" fmla="*/ 193 h 352"/>
                    <a:gd name="T4" fmla="*/ 349 w 349"/>
                    <a:gd name="T5" fmla="*/ 54 h 352"/>
                    <a:gd name="T6" fmla="*/ 295 w 349"/>
                    <a:gd name="T7" fmla="*/ 0 h 352"/>
                    <a:gd name="T8" fmla="*/ 156 w 349"/>
                    <a:gd name="T9" fmla="*/ 139 h 352"/>
                    <a:gd name="T10" fmla="*/ 142 w 349"/>
                    <a:gd name="T11" fmla="*/ 125 h 352"/>
                    <a:gd name="T12" fmla="*/ 110 w 349"/>
                    <a:gd name="T13" fmla="*/ 141 h 352"/>
                    <a:gd name="T14" fmla="*/ 0 w 349"/>
                    <a:gd name="T15" fmla="*/ 317 h 352"/>
                    <a:gd name="T16" fmla="*/ 32 w 349"/>
                    <a:gd name="T17" fmla="*/ 352 h 352"/>
                    <a:gd name="T18" fmla="*/ 207 w 349"/>
                    <a:gd name="T19" fmla="*/ 242 h 352"/>
                    <a:gd name="T20" fmla="*/ 227 w 349"/>
                    <a:gd name="T21" fmla="*/ 209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9" h="352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1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avLst/>
                  <a:gdLst>
                    <a:gd name="T0" fmla="*/ 104 w 207"/>
                    <a:gd name="T1" fmla="*/ 0 h 207"/>
                    <a:gd name="T2" fmla="*/ 78 w 207"/>
                    <a:gd name="T3" fmla="*/ 3 h 207"/>
                    <a:gd name="T4" fmla="*/ 81 w 207"/>
                    <a:gd name="T5" fmla="*/ 5 h 207"/>
                    <a:gd name="T6" fmla="*/ 118 w 207"/>
                    <a:gd name="T7" fmla="*/ 43 h 207"/>
                    <a:gd name="T8" fmla="*/ 118 w 207"/>
                    <a:gd name="T9" fmla="*/ 112 h 207"/>
                    <a:gd name="T10" fmla="*/ 49 w 207"/>
                    <a:gd name="T11" fmla="*/ 112 h 207"/>
                    <a:gd name="T12" fmla="*/ 12 w 207"/>
                    <a:gd name="T13" fmla="*/ 74 h 207"/>
                    <a:gd name="T14" fmla="*/ 7 w 207"/>
                    <a:gd name="T15" fmla="*/ 68 h 207"/>
                    <a:gd name="T16" fmla="*/ 0 w 207"/>
                    <a:gd name="T17" fmla="*/ 103 h 207"/>
                    <a:gd name="T18" fmla="*/ 104 w 207"/>
                    <a:gd name="T19" fmla="*/ 207 h 207"/>
                    <a:gd name="T20" fmla="*/ 207 w 207"/>
                    <a:gd name="T21" fmla="*/ 103 h 207"/>
                    <a:gd name="T22" fmla="*/ 104 w 207"/>
                    <a:gd name="T23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7" h="207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avLst/>
                  <a:gdLst>
                    <a:gd name="T0" fmla="*/ 164 w 186"/>
                    <a:gd name="T1" fmla="*/ 164 h 186"/>
                    <a:gd name="T2" fmla="*/ 164 w 186"/>
                    <a:gd name="T3" fmla="*/ 83 h 186"/>
                    <a:gd name="T4" fmla="*/ 81 w 186"/>
                    <a:gd name="T5" fmla="*/ 0 h 186"/>
                    <a:gd name="T6" fmla="*/ 0 w 186"/>
                    <a:gd name="T7" fmla="*/ 81 h 186"/>
                    <a:gd name="T8" fmla="*/ 82 w 186"/>
                    <a:gd name="T9" fmla="*/ 164 h 186"/>
                    <a:gd name="T10" fmla="*/ 164 w 186"/>
                    <a:gd name="T11" fmla="*/ 164 h 186"/>
                    <a:gd name="T12" fmla="*/ 109 w 186"/>
                    <a:gd name="T13" fmla="*/ 109 h 186"/>
                    <a:gd name="T14" fmla="*/ 142 w 186"/>
                    <a:gd name="T15" fmla="*/ 109 h 186"/>
                    <a:gd name="T16" fmla="*/ 142 w 186"/>
                    <a:gd name="T17" fmla="*/ 143 h 186"/>
                    <a:gd name="T18" fmla="*/ 109 w 186"/>
                    <a:gd name="T19" fmla="*/ 143 h 186"/>
                    <a:gd name="T20" fmla="*/ 109 w 186"/>
                    <a:gd name="T21" fmla="*/ 109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6" h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135">
                    <a:solidFill>
                      <a:srgbClr val="78A6B6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4" name="TextBox 183"/>
            <p:cNvSpPr txBox="1"/>
            <p:nvPr/>
          </p:nvSpPr>
          <p:spPr>
            <a:xfrm>
              <a:off x="2888568" y="2258753"/>
              <a:ext cx="354904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35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1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3" name="矩形 192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4"/>
          <p:cNvGrpSpPr/>
          <p:nvPr/>
        </p:nvGrpSpPr>
        <p:grpSpPr bwMode="auto">
          <a:xfrm>
            <a:off x="2065536" y="1848551"/>
            <a:ext cx="7359649" cy="1219200"/>
            <a:chOff x="956733" y="1151466"/>
            <a:chExt cx="4271434" cy="626533"/>
          </a:xfrm>
        </p:grpSpPr>
        <p:sp>
          <p:nvSpPr>
            <p:cNvPr id="37" name="Round Same Side Corner Rectangle 46"/>
            <p:cNvSpPr/>
            <p:nvPr/>
          </p:nvSpPr>
          <p:spPr>
            <a:xfrm>
              <a:off x="2406343" y="1151466"/>
              <a:ext cx="1372215" cy="626533"/>
            </a:xfrm>
            <a:prstGeom prst="round2SameRect">
              <a:avLst/>
            </a:prstGeom>
            <a:solidFill>
              <a:schemeClr val="tx2">
                <a:lumMod val="50000"/>
              </a:schemeClr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tIns="0" anchorCtr="1"/>
            <a:lstStyle/>
            <a:p>
              <a:pPr algn="ctr">
                <a:defRPr/>
              </a:pPr>
              <a:r>
                <a:rPr 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Phase 2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ound Same Side Corner Rectangle 59"/>
            <p:cNvSpPr/>
            <p:nvPr/>
          </p:nvSpPr>
          <p:spPr>
            <a:xfrm>
              <a:off x="3857180" y="1151466"/>
              <a:ext cx="1370987" cy="532988"/>
            </a:xfrm>
            <a:prstGeom prst="round2SameRect">
              <a:avLst/>
            </a:prstGeom>
            <a:solidFill>
              <a:srgbClr val="FF9900"/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tIns="0" anchorCtr="1"/>
            <a:lstStyle/>
            <a:p>
              <a:pPr algn="ctr">
                <a:defRPr/>
              </a:pPr>
              <a:r>
                <a:rPr 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Phase 3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Round Same Side Corner Rectangle 41"/>
            <p:cNvSpPr/>
            <p:nvPr/>
          </p:nvSpPr>
          <p:spPr>
            <a:xfrm>
              <a:off x="956733" y="1151466"/>
              <a:ext cx="1370987" cy="532988"/>
            </a:xfrm>
            <a:prstGeom prst="round2SameRect">
              <a:avLst/>
            </a:prstGeom>
            <a:solidFill>
              <a:srgbClr val="FF8860"/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tIns="0" anchorCtr="1"/>
            <a:lstStyle/>
            <a:p>
              <a:pPr algn="ctr">
                <a:defRPr/>
              </a:pPr>
              <a:r>
                <a:rPr 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Phase 1</a:t>
              </a:r>
              <a:endParaRPr 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644317" y="2559752"/>
            <a:ext cx="9154584" cy="2188633"/>
            <a:chOff x="1091949" y="1907731"/>
            <a:chExt cx="6865938" cy="1641475"/>
          </a:xfrm>
        </p:grpSpPr>
        <p:sp>
          <p:nvSpPr>
            <p:cNvPr id="41" name="AutoShape 105"/>
            <p:cNvSpPr>
              <a:spLocks noChangeArrowheads="1"/>
            </p:cNvSpPr>
            <p:nvPr/>
          </p:nvSpPr>
          <p:spPr bwMode="auto">
            <a:xfrm>
              <a:off x="1188787" y="2212531"/>
              <a:ext cx="6769100" cy="10096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135">
                <a:cs typeface="+mn-ea"/>
                <a:sym typeface="+mn-lt"/>
              </a:endParaRPr>
            </a:p>
          </p:txBody>
        </p:sp>
        <p:sp>
          <p:nvSpPr>
            <p:cNvPr id="42" name="Rectangle 32"/>
            <p:cNvSpPr/>
            <p:nvPr/>
          </p:nvSpPr>
          <p:spPr>
            <a:xfrm>
              <a:off x="1352299" y="2520506"/>
              <a:ext cx="1881188" cy="35242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FFFF"/>
                  </a:solidFill>
                  <a:cs typeface="+mn-ea"/>
                  <a:sym typeface="+mn-lt"/>
                </a:rPr>
                <a:t>2013</a:t>
              </a:r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Group 27"/>
            <p:cNvGrpSpPr/>
            <p:nvPr/>
          </p:nvGrpSpPr>
          <p:grpSpPr bwMode="auto">
            <a:xfrm>
              <a:off x="1091949" y="1907731"/>
              <a:ext cx="6189663" cy="1641475"/>
              <a:chOff x="152400" y="1452163"/>
              <a:chExt cx="4153719" cy="1101057"/>
            </a:xfrm>
          </p:grpSpPr>
          <p:sp>
            <p:nvSpPr>
              <p:cNvPr id="46" name="Freeform 28"/>
              <p:cNvSpPr>
                <a:spLocks noEditPoints="1"/>
              </p:cNvSpPr>
              <p:nvPr/>
            </p:nvSpPr>
            <p:spPr bwMode="auto">
              <a:xfrm>
                <a:off x="1401852" y="1554757"/>
                <a:ext cx="1652931" cy="919685"/>
              </a:xfrm>
              <a:custGeom>
                <a:avLst/>
                <a:gdLst/>
                <a:ahLst/>
                <a:cxnLst>
                  <a:cxn ang="0">
                    <a:pos x="5749" y="1787"/>
                  </a:cxn>
                  <a:cxn ang="0">
                    <a:pos x="5679" y="2072"/>
                  </a:cxn>
                  <a:cxn ang="0">
                    <a:pos x="5595" y="2262"/>
                  </a:cxn>
                  <a:cxn ang="0">
                    <a:pos x="5434" y="2502"/>
                  </a:cxn>
                  <a:cxn ang="0">
                    <a:pos x="5231" y="2712"/>
                  </a:cxn>
                  <a:cxn ang="0">
                    <a:pos x="5064" y="2840"/>
                  </a:cxn>
                  <a:cxn ang="0">
                    <a:pos x="4804" y="2990"/>
                  </a:cxn>
                  <a:cxn ang="0">
                    <a:pos x="4475" y="3117"/>
                  </a:cxn>
                  <a:cxn ang="0">
                    <a:pos x="4164" y="3183"/>
                  </a:cxn>
                  <a:cxn ang="0">
                    <a:pos x="3836" y="3206"/>
                  </a:cxn>
                  <a:cxn ang="0">
                    <a:pos x="1642" y="3189"/>
                  </a:cxn>
                  <a:cxn ang="0">
                    <a:pos x="1178" y="3082"/>
                  </a:cxn>
                  <a:cxn ang="0">
                    <a:pos x="878" y="2952"/>
                  </a:cxn>
                  <a:cxn ang="0">
                    <a:pos x="513" y="2698"/>
                  </a:cxn>
                  <a:cxn ang="0">
                    <a:pos x="228" y="2369"/>
                  </a:cxn>
                  <a:cxn ang="0">
                    <a:pos x="112" y="2150"/>
                  </a:cxn>
                  <a:cxn ang="0">
                    <a:pos x="24" y="1872"/>
                  </a:cxn>
                  <a:cxn ang="0">
                    <a:pos x="0" y="1616"/>
                  </a:cxn>
                  <a:cxn ang="0">
                    <a:pos x="17" y="1377"/>
                  </a:cxn>
                  <a:cxn ang="0">
                    <a:pos x="95" y="1096"/>
                  </a:cxn>
                  <a:cxn ang="0">
                    <a:pos x="185" y="909"/>
                  </a:cxn>
                  <a:cxn ang="0">
                    <a:pos x="352" y="672"/>
                  </a:cxn>
                  <a:cxn ang="0">
                    <a:pos x="562" y="468"/>
                  </a:cxn>
                  <a:cxn ang="0">
                    <a:pos x="731" y="343"/>
                  </a:cxn>
                  <a:cxn ang="0">
                    <a:pos x="995" y="197"/>
                  </a:cxn>
                  <a:cxn ang="0">
                    <a:pos x="1328" y="78"/>
                  </a:cxn>
                  <a:cxn ang="0">
                    <a:pos x="1642" y="17"/>
                  </a:cxn>
                  <a:cxn ang="0">
                    <a:pos x="1924" y="0"/>
                  </a:cxn>
                  <a:cxn ang="0">
                    <a:pos x="4187" y="26"/>
                  </a:cxn>
                  <a:cxn ang="0">
                    <a:pos x="4643" y="147"/>
                  </a:cxn>
                  <a:cxn ang="0">
                    <a:pos x="4938" y="286"/>
                  </a:cxn>
                  <a:cxn ang="0">
                    <a:pos x="5293" y="551"/>
                  </a:cxn>
                  <a:cxn ang="0">
                    <a:pos x="5564" y="891"/>
                  </a:cxn>
                  <a:cxn ang="0">
                    <a:pos x="5665" y="1094"/>
                  </a:cxn>
                  <a:cxn ang="0">
                    <a:pos x="5743" y="1377"/>
                  </a:cxn>
                  <a:cxn ang="0">
                    <a:pos x="5760" y="1588"/>
                  </a:cxn>
                  <a:cxn ang="0">
                    <a:pos x="826" y="2066"/>
                  </a:cxn>
                  <a:cxn ang="0">
                    <a:pos x="1005" y="2245"/>
                  </a:cxn>
                  <a:cxn ang="0">
                    <a:pos x="1354" y="2441"/>
                  </a:cxn>
                  <a:cxn ang="0">
                    <a:pos x="1789" y="2537"/>
                  </a:cxn>
                  <a:cxn ang="0">
                    <a:pos x="3937" y="2540"/>
                  </a:cxn>
                  <a:cxn ang="0">
                    <a:pos x="4274" y="2484"/>
                  </a:cxn>
                  <a:cxn ang="0">
                    <a:pos x="4568" y="2367"/>
                  </a:cxn>
                  <a:cxn ang="0">
                    <a:pos x="4744" y="2253"/>
                  </a:cxn>
                  <a:cxn ang="0">
                    <a:pos x="4934" y="2066"/>
                  </a:cxn>
                  <a:cxn ang="0">
                    <a:pos x="5030" y="1908"/>
                  </a:cxn>
                  <a:cxn ang="0">
                    <a:pos x="5096" y="1616"/>
                  </a:cxn>
                  <a:cxn ang="0">
                    <a:pos x="5074" y="1422"/>
                  </a:cxn>
                  <a:cxn ang="0">
                    <a:pos x="4987" y="1220"/>
                  </a:cxn>
                  <a:cxn ang="0">
                    <a:pos x="4755" y="963"/>
                  </a:cxn>
                  <a:cxn ang="0">
                    <a:pos x="4516" y="814"/>
                  </a:cxn>
                  <a:cxn ang="0">
                    <a:pos x="4103" y="686"/>
                  </a:cxn>
                  <a:cxn ang="0">
                    <a:pos x="1924" y="664"/>
                  </a:cxn>
                  <a:cxn ang="0">
                    <a:pos x="1578" y="699"/>
                  </a:cxn>
                  <a:cxn ang="0">
                    <a:pos x="1270" y="800"/>
                  </a:cxn>
                  <a:cxn ang="0">
                    <a:pos x="1082" y="906"/>
                  </a:cxn>
                  <a:cxn ang="0">
                    <a:pos x="872" y="1085"/>
                  </a:cxn>
                  <a:cxn ang="0">
                    <a:pos x="750" y="1259"/>
                  </a:cxn>
                  <a:cxn ang="0">
                    <a:pos x="669" y="1504"/>
                  </a:cxn>
                  <a:cxn ang="0">
                    <a:pos x="669" y="1702"/>
                  </a:cxn>
                  <a:cxn ang="0">
                    <a:pos x="750" y="1948"/>
                  </a:cxn>
                </a:cxnLst>
                <a:rect l="0" t="0" r="r" b="b"/>
                <a:pathLst>
                  <a:path w="5760" h="3206">
                    <a:moveTo>
                      <a:pt x="5760" y="1590"/>
                    </a:moveTo>
                    <a:lnTo>
                      <a:pt x="5760" y="1616"/>
                    </a:lnTo>
                    <a:lnTo>
                      <a:pt x="5760" y="1616"/>
                    </a:lnTo>
                    <a:lnTo>
                      <a:pt x="5758" y="1659"/>
                    </a:lnTo>
                    <a:lnTo>
                      <a:pt x="5757" y="1702"/>
                    </a:lnTo>
                    <a:lnTo>
                      <a:pt x="5754" y="1745"/>
                    </a:lnTo>
                    <a:lnTo>
                      <a:pt x="5749" y="1787"/>
                    </a:lnTo>
                    <a:lnTo>
                      <a:pt x="5743" y="1829"/>
                    </a:lnTo>
                    <a:lnTo>
                      <a:pt x="5736" y="1872"/>
                    </a:lnTo>
                    <a:lnTo>
                      <a:pt x="5726" y="1911"/>
                    </a:lnTo>
                    <a:lnTo>
                      <a:pt x="5717" y="1953"/>
                    </a:lnTo>
                    <a:lnTo>
                      <a:pt x="5705" y="1994"/>
                    </a:lnTo>
                    <a:lnTo>
                      <a:pt x="5693" y="2034"/>
                    </a:lnTo>
                    <a:lnTo>
                      <a:pt x="5679" y="2072"/>
                    </a:lnTo>
                    <a:lnTo>
                      <a:pt x="5665" y="2112"/>
                    </a:lnTo>
                    <a:lnTo>
                      <a:pt x="5648" y="2150"/>
                    </a:lnTo>
                    <a:lnTo>
                      <a:pt x="5631" y="2188"/>
                    </a:lnTo>
                    <a:lnTo>
                      <a:pt x="5613" y="2225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95" y="2262"/>
                    </a:lnTo>
                    <a:lnTo>
                      <a:pt x="5575" y="2299"/>
                    </a:lnTo>
                    <a:lnTo>
                      <a:pt x="5553" y="2334"/>
                    </a:lnTo>
                    <a:lnTo>
                      <a:pt x="5532" y="2369"/>
                    </a:lnTo>
                    <a:lnTo>
                      <a:pt x="5509" y="2403"/>
                    </a:lnTo>
                    <a:lnTo>
                      <a:pt x="5485" y="2436"/>
                    </a:lnTo>
                    <a:lnTo>
                      <a:pt x="5460" y="2470"/>
                    </a:lnTo>
                    <a:lnTo>
                      <a:pt x="5434" y="2502"/>
                    </a:lnTo>
                    <a:lnTo>
                      <a:pt x="5407" y="2534"/>
                    </a:lnTo>
                    <a:lnTo>
                      <a:pt x="5380" y="2566"/>
                    </a:lnTo>
                    <a:lnTo>
                      <a:pt x="5351" y="2597"/>
                    </a:lnTo>
                    <a:lnTo>
                      <a:pt x="5322" y="2626"/>
                    </a:lnTo>
                    <a:lnTo>
                      <a:pt x="5293" y="2655"/>
                    </a:lnTo>
                    <a:lnTo>
                      <a:pt x="5263" y="2684"/>
                    </a:lnTo>
                    <a:lnTo>
                      <a:pt x="5231" y="2712"/>
                    </a:lnTo>
                    <a:lnTo>
                      <a:pt x="5198" y="2739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66" y="2765"/>
                    </a:lnTo>
                    <a:lnTo>
                      <a:pt x="5133" y="2791"/>
                    </a:lnTo>
                    <a:lnTo>
                      <a:pt x="5099" y="2816"/>
                    </a:lnTo>
                    <a:lnTo>
                      <a:pt x="5064" y="2840"/>
                    </a:lnTo>
                    <a:lnTo>
                      <a:pt x="5029" y="2865"/>
                    </a:lnTo>
                    <a:lnTo>
                      <a:pt x="4993" y="2888"/>
                    </a:lnTo>
                    <a:lnTo>
                      <a:pt x="4957" y="2909"/>
                    </a:lnTo>
                    <a:lnTo>
                      <a:pt x="4918" y="2931"/>
                    </a:lnTo>
                    <a:lnTo>
                      <a:pt x="4882" y="2952"/>
                    </a:lnTo>
                    <a:lnTo>
                      <a:pt x="4843" y="2972"/>
                    </a:lnTo>
                    <a:lnTo>
                      <a:pt x="4804" y="2990"/>
                    </a:lnTo>
                    <a:lnTo>
                      <a:pt x="4765" y="3009"/>
                    </a:lnTo>
                    <a:lnTo>
                      <a:pt x="4724" y="3027"/>
                    </a:lnTo>
                    <a:lnTo>
                      <a:pt x="4684" y="3044"/>
                    </a:lnTo>
                    <a:lnTo>
                      <a:pt x="4643" y="3061"/>
                    </a:lnTo>
                    <a:lnTo>
                      <a:pt x="4560" y="3090"/>
                    </a:lnTo>
                    <a:lnTo>
                      <a:pt x="4517" y="3103"/>
                    </a:lnTo>
                    <a:lnTo>
                      <a:pt x="4475" y="3117"/>
                    </a:lnTo>
                    <a:lnTo>
                      <a:pt x="4432" y="3128"/>
                    </a:lnTo>
                    <a:lnTo>
                      <a:pt x="4387" y="3140"/>
                    </a:lnTo>
                    <a:lnTo>
                      <a:pt x="4344" y="3151"/>
                    </a:lnTo>
                    <a:lnTo>
                      <a:pt x="4300" y="3160"/>
                    </a:lnTo>
                    <a:lnTo>
                      <a:pt x="4254" y="3169"/>
                    </a:lnTo>
                    <a:lnTo>
                      <a:pt x="4210" y="3177"/>
                    </a:lnTo>
                    <a:lnTo>
                      <a:pt x="4164" y="3183"/>
                    </a:lnTo>
                    <a:lnTo>
                      <a:pt x="4118" y="3189"/>
                    </a:lnTo>
                    <a:lnTo>
                      <a:pt x="4072" y="3194"/>
                    </a:lnTo>
                    <a:lnTo>
                      <a:pt x="4025" y="3198"/>
                    </a:lnTo>
                    <a:lnTo>
                      <a:pt x="3979" y="3201"/>
                    </a:lnTo>
                    <a:lnTo>
                      <a:pt x="3931" y="3204"/>
                    </a:lnTo>
                    <a:lnTo>
                      <a:pt x="3884" y="3206"/>
                    </a:lnTo>
                    <a:lnTo>
                      <a:pt x="3836" y="3206"/>
                    </a:lnTo>
                    <a:lnTo>
                      <a:pt x="3836" y="3206"/>
                    </a:lnTo>
                    <a:lnTo>
                      <a:pt x="1924" y="3206"/>
                    </a:lnTo>
                    <a:lnTo>
                      <a:pt x="1924" y="3206"/>
                    </a:lnTo>
                    <a:lnTo>
                      <a:pt x="1852" y="3206"/>
                    </a:lnTo>
                    <a:lnTo>
                      <a:pt x="1781" y="3201"/>
                    </a:lnTo>
                    <a:lnTo>
                      <a:pt x="1711" y="3197"/>
                    </a:lnTo>
                    <a:lnTo>
                      <a:pt x="1642" y="3189"/>
                    </a:lnTo>
                    <a:lnTo>
                      <a:pt x="1573" y="3180"/>
                    </a:lnTo>
                    <a:lnTo>
                      <a:pt x="1506" y="3169"/>
                    </a:lnTo>
                    <a:lnTo>
                      <a:pt x="1438" y="3155"/>
                    </a:lnTo>
                    <a:lnTo>
                      <a:pt x="1373" y="3140"/>
                    </a:lnTo>
                    <a:lnTo>
                      <a:pt x="1307" y="3123"/>
                    </a:lnTo>
                    <a:lnTo>
                      <a:pt x="1243" y="3103"/>
                    </a:lnTo>
                    <a:lnTo>
                      <a:pt x="1178" y="3082"/>
                    </a:lnTo>
                    <a:lnTo>
                      <a:pt x="1117" y="3061"/>
                    </a:lnTo>
                    <a:lnTo>
                      <a:pt x="1056" y="3036"/>
                    </a:lnTo>
                    <a:lnTo>
                      <a:pt x="995" y="3009"/>
                    </a:lnTo>
                    <a:lnTo>
                      <a:pt x="937" y="2981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78" y="2952"/>
                    </a:lnTo>
                    <a:lnTo>
                      <a:pt x="822" y="2920"/>
                    </a:lnTo>
                    <a:lnTo>
                      <a:pt x="767" y="2888"/>
                    </a:lnTo>
                    <a:lnTo>
                      <a:pt x="713" y="2852"/>
                    </a:lnTo>
                    <a:lnTo>
                      <a:pt x="661" y="2816"/>
                    </a:lnTo>
                    <a:lnTo>
                      <a:pt x="611" y="2779"/>
                    </a:lnTo>
                    <a:lnTo>
                      <a:pt x="562" y="2739"/>
                    </a:lnTo>
                    <a:lnTo>
                      <a:pt x="513" y="2698"/>
                    </a:lnTo>
                    <a:lnTo>
                      <a:pt x="467" y="2655"/>
                    </a:lnTo>
                    <a:lnTo>
                      <a:pt x="422" y="2611"/>
                    </a:lnTo>
                    <a:lnTo>
                      <a:pt x="380" y="2566"/>
                    </a:lnTo>
                    <a:lnTo>
                      <a:pt x="340" y="2519"/>
                    </a:lnTo>
                    <a:lnTo>
                      <a:pt x="300" y="2470"/>
                    </a:lnTo>
                    <a:lnTo>
                      <a:pt x="263" y="2421"/>
                    </a:lnTo>
                    <a:lnTo>
                      <a:pt x="228" y="2369"/>
                    </a:lnTo>
                    <a:lnTo>
                      <a:pt x="196" y="2317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65" y="2262"/>
                    </a:lnTo>
                    <a:lnTo>
                      <a:pt x="145" y="2225"/>
                    </a:lnTo>
                    <a:lnTo>
                      <a:pt x="129" y="2188"/>
                    </a:lnTo>
                    <a:lnTo>
                      <a:pt x="112" y="2150"/>
                    </a:lnTo>
                    <a:lnTo>
                      <a:pt x="95" y="2112"/>
                    </a:lnTo>
                    <a:lnTo>
                      <a:pt x="81" y="2072"/>
                    </a:lnTo>
                    <a:lnTo>
                      <a:pt x="67" y="2034"/>
                    </a:lnTo>
                    <a:lnTo>
                      <a:pt x="55" y="1994"/>
                    </a:lnTo>
                    <a:lnTo>
                      <a:pt x="43" y="1953"/>
                    </a:lnTo>
                    <a:lnTo>
                      <a:pt x="34" y="1911"/>
                    </a:lnTo>
                    <a:lnTo>
                      <a:pt x="24" y="1872"/>
                    </a:lnTo>
                    <a:lnTo>
                      <a:pt x="17" y="1829"/>
                    </a:lnTo>
                    <a:lnTo>
                      <a:pt x="11" y="1787"/>
                    </a:lnTo>
                    <a:lnTo>
                      <a:pt x="6" y="1745"/>
                    </a:lnTo>
                    <a:lnTo>
                      <a:pt x="3" y="1702"/>
                    </a:lnTo>
                    <a:lnTo>
                      <a:pt x="0" y="1659"/>
                    </a:lnTo>
                    <a:lnTo>
                      <a:pt x="0" y="1616"/>
                    </a:lnTo>
                    <a:lnTo>
                      <a:pt x="0" y="1616"/>
                    </a:lnTo>
                    <a:lnTo>
                      <a:pt x="0" y="1590"/>
                    </a:lnTo>
                    <a:lnTo>
                      <a:pt x="0" y="1590"/>
                    </a:lnTo>
                    <a:lnTo>
                      <a:pt x="0" y="1547"/>
                    </a:lnTo>
                    <a:lnTo>
                      <a:pt x="3" y="1504"/>
                    </a:lnTo>
                    <a:lnTo>
                      <a:pt x="6" y="1461"/>
                    </a:lnTo>
                    <a:lnTo>
                      <a:pt x="11" y="1420"/>
                    </a:lnTo>
                    <a:lnTo>
                      <a:pt x="17" y="1377"/>
                    </a:lnTo>
                    <a:lnTo>
                      <a:pt x="24" y="1336"/>
                    </a:lnTo>
                    <a:lnTo>
                      <a:pt x="34" y="1295"/>
                    </a:lnTo>
                    <a:lnTo>
                      <a:pt x="43" y="1253"/>
                    </a:lnTo>
                    <a:lnTo>
                      <a:pt x="55" y="1214"/>
                    </a:lnTo>
                    <a:lnTo>
                      <a:pt x="67" y="1174"/>
                    </a:lnTo>
                    <a:lnTo>
                      <a:pt x="81" y="1134"/>
                    </a:lnTo>
                    <a:lnTo>
                      <a:pt x="95" y="1096"/>
                    </a:lnTo>
                    <a:lnTo>
                      <a:pt x="112" y="1056"/>
                    </a:lnTo>
                    <a:lnTo>
                      <a:pt x="129" y="1019"/>
                    </a:lnTo>
                    <a:lnTo>
                      <a:pt x="145" y="981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65" y="944"/>
                    </a:lnTo>
                    <a:lnTo>
                      <a:pt x="185" y="909"/>
                    </a:lnTo>
                    <a:lnTo>
                      <a:pt x="207" y="872"/>
                    </a:lnTo>
                    <a:lnTo>
                      <a:pt x="228" y="839"/>
                    </a:lnTo>
                    <a:lnTo>
                      <a:pt x="251" y="803"/>
                    </a:lnTo>
                    <a:lnTo>
                      <a:pt x="275" y="770"/>
                    </a:lnTo>
                    <a:lnTo>
                      <a:pt x="300" y="736"/>
                    </a:lnTo>
                    <a:lnTo>
                      <a:pt x="326" y="704"/>
                    </a:lnTo>
                    <a:lnTo>
                      <a:pt x="352" y="672"/>
                    </a:lnTo>
                    <a:lnTo>
                      <a:pt x="380" y="641"/>
                    </a:lnTo>
                    <a:lnTo>
                      <a:pt x="409" y="611"/>
                    </a:lnTo>
                    <a:lnTo>
                      <a:pt x="438" y="580"/>
                    </a:lnTo>
                    <a:lnTo>
                      <a:pt x="467" y="551"/>
                    </a:lnTo>
                    <a:lnTo>
                      <a:pt x="497" y="523"/>
                    </a:lnTo>
                    <a:lnTo>
                      <a:pt x="529" y="494"/>
                    </a:lnTo>
                    <a:lnTo>
                      <a:pt x="562" y="468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594" y="441"/>
                    </a:lnTo>
                    <a:lnTo>
                      <a:pt x="627" y="416"/>
                    </a:lnTo>
                    <a:lnTo>
                      <a:pt x="661" y="390"/>
                    </a:lnTo>
                    <a:lnTo>
                      <a:pt x="696" y="366"/>
                    </a:lnTo>
                    <a:lnTo>
                      <a:pt x="731" y="343"/>
                    </a:lnTo>
                    <a:lnTo>
                      <a:pt x="767" y="320"/>
                    </a:lnTo>
                    <a:lnTo>
                      <a:pt x="803" y="297"/>
                    </a:lnTo>
                    <a:lnTo>
                      <a:pt x="842" y="275"/>
                    </a:lnTo>
                    <a:lnTo>
                      <a:pt x="878" y="256"/>
                    </a:lnTo>
                    <a:lnTo>
                      <a:pt x="917" y="236"/>
                    </a:lnTo>
                    <a:lnTo>
                      <a:pt x="956" y="216"/>
                    </a:lnTo>
                    <a:lnTo>
                      <a:pt x="995" y="197"/>
                    </a:lnTo>
                    <a:lnTo>
                      <a:pt x="1036" y="181"/>
                    </a:lnTo>
                    <a:lnTo>
                      <a:pt x="1076" y="162"/>
                    </a:lnTo>
                    <a:lnTo>
                      <a:pt x="1117" y="147"/>
                    </a:lnTo>
                    <a:lnTo>
                      <a:pt x="1200" y="116"/>
                    </a:lnTo>
                    <a:lnTo>
                      <a:pt x="1243" y="103"/>
                    </a:lnTo>
                    <a:lnTo>
                      <a:pt x="1285" y="90"/>
                    </a:lnTo>
                    <a:lnTo>
                      <a:pt x="1328" y="78"/>
                    </a:lnTo>
                    <a:lnTo>
                      <a:pt x="1373" y="67"/>
                    </a:lnTo>
                    <a:lnTo>
                      <a:pt x="1416" y="57"/>
                    </a:lnTo>
                    <a:lnTo>
                      <a:pt x="1460" y="47"/>
                    </a:lnTo>
                    <a:lnTo>
                      <a:pt x="1506" y="38"/>
                    </a:lnTo>
                    <a:lnTo>
                      <a:pt x="1550" y="31"/>
                    </a:lnTo>
                    <a:lnTo>
                      <a:pt x="1596" y="23"/>
                    </a:lnTo>
                    <a:lnTo>
                      <a:pt x="1642" y="17"/>
                    </a:lnTo>
                    <a:lnTo>
                      <a:pt x="1688" y="12"/>
                    </a:lnTo>
                    <a:lnTo>
                      <a:pt x="1735" y="8"/>
                    </a:lnTo>
                    <a:lnTo>
                      <a:pt x="1781" y="5"/>
                    </a:lnTo>
                    <a:lnTo>
                      <a:pt x="1829" y="3"/>
                    </a:lnTo>
                    <a:lnTo>
                      <a:pt x="1876" y="2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3836" y="0"/>
                    </a:lnTo>
                    <a:lnTo>
                      <a:pt x="3836" y="0"/>
                    </a:lnTo>
                    <a:lnTo>
                      <a:pt x="3908" y="2"/>
                    </a:lnTo>
                    <a:lnTo>
                      <a:pt x="3979" y="5"/>
                    </a:lnTo>
                    <a:lnTo>
                      <a:pt x="4049" y="11"/>
                    </a:lnTo>
                    <a:lnTo>
                      <a:pt x="4118" y="17"/>
                    </a:lnTo>
                    <a:lnTo>
                      <a:pt x="4187" y="26"/>
                    </a:lnTo>
                    <a:lnTo>
                      <a:pt x="4254" y="38"/>
                    </a:lnTo>
                    <a:lnTo>
                      <a:pt x="4322" y="52"/>
                    </a:lnTo>
                    <a:lnTo>
                      <a:pt x="4387" y="67"/>
                    </a:lnTo>
                    <a:lnTo>
                      <a:pt x="4453" y="84"/>
                    </a:lnTo>
                    <a:lnTo>
                      <a:pt x="4517" y="103"/>
                    </a:lnTo>
                    <a:lnTo>
                      <a:pt x="4582" y="124"/>
                    </a:lnTo>
                    <a:lnTo>
                      <a:pt x="4643" y="147"/>
                    </a:lnTo>
                    <a:lnTo>
                      <a:pt x="4704" y="171"/>
                    </a:lnTo>
                    <a:lnTo>
                      <a:pt x="4765" y="197"/>
                    </a:lnTo>
                    <a:lnTo>
                      <a:pt x="4823" y="225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882" y="256"/>
                    </a:lnTo>
                    <a:lnTo>
                      <a:pt x="4938" y="286"/>
                    </a:lnTo>
                    <a:lnTo>
                      <a:pt x="4993" y="320"/>
                    </a:lnTo>
                    <a:lnTo>
                      <a:pt x="5047" y="355"/>
                    </a:lnTo>
                    <a:lnTo>
                      <a:pt x="5099" y="390"/>
                    </a:lnTo>
                    <a:lnTo>
                      <a:pt x="5149" y="428"/>
                    </a:lnTo>
                    <a:lnTo>
                      <a:pt x="5198" y="468"/>
                    </a:lnTo>
                    <a:lnTo>
                      <a:pt x="5247" y="510"/>
                    </a:lnTo>
                    <a:lnTo>
                      <a:pt x="5293" y="551"/>
                    </a:lnTo>
                    <a:lnTo>
                      <a:pt x="5338" y="595"/>
                    </a:lnTo>
                    <a:lnTo>
                      <a:pt x="5380" y="641"/>
                    </a:lnTo>
                    <a:lnTo>
                      <a:pt x="5420" y="689"/>
                    </a:lnTo>
                    <a:lnTo>
                      <a:pt x="5460" y="736"/>
                    </a:lnTo>
                    <a:lnTo>
                      <a:pt x="5497" y="787"/>
                    </a:lnTo>
                    <a:lnTo>
                      <a:pt x="5532" y="839"/>
                    </a:lnTo>
                    <a:lnTo>
                      <a:pt x="5564" y="891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595" y="944"/>
                    </a:lnTo>
                    <a:lnTo>
                      <a:pt x="5613" y="981"/>
                    </a:lnTo>
                    <a:lnTo>
                      <a:pt x="5631" y="1019"/>
                    </a:lnTo>
                    <a:lnTo>
                      <a:pt x="5648" y="1056"/>
                    </a:lnTo>
                    <a:lnTo>
                      <a:pt x="5665" y="1094"/>
                    </a:lnTo>
                    <a:lnTo>
                      <a:pt x="5679" y="1134"/>
                    </a:lnTo>
                    <a:lnTo>
                      <a:pt x="5693" y="1174"/>
                    </a:lnTo>
                    <a:lnTo>
                      <a:pt x="5705" y="1214"/>
                    </a:lnTo>
                    <a:lnTo>
                      <a:pt x="5717" y="1253"/>
                    </a:lnTo>
                    <a:lnTo>
                      <a:pt x="5726" y="1295"/>
                    </a:lnTo>
                    <a:lnTo>
                      <a:pt x="5736" y="1336"/>
                    </a:lnTo>
                    <a:lnTo>
                      <a:pt x="5743" y="1377"/>
                    </a:lnTo>
                    <a:lnTo>
                      <a:pt x="5749" y="1419"/>
                    </a:lnTo>
                    <a:lnTo>
                      <a:pt x="5754" y="1461"/>
                    </a:lnTo>
                    <a:lnTo>
                      <a:pt x="5757" y="1503"/>
                    </a:lnTo>
                    <a:lnTo>
                      <a:pt x="5758" y="1546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88"/>
                    </a:lnTo>
                    <a:lnTo>
                      <a:pt x="5760" y="1590"/>
                    </a:lnTo>
                    <a:lnTo>
                      <a:pt x="5760" y="1590"/>
                    </a:lnTo>
                    <a:close/>
                    <a:moveTo>
                      <a:pt x="750" y="1948"/>
                    </a:moveTo>
                    <a:lnTo>
                      <a:pt x="750" y="1948"/>
                    </a:lnTo>
                    <a:lnTo>
                      <a:pt x="773" y="1988"/>
                    </a:lnTo>
                    <a:lnTo>
                      <a:pt x="797" y="2026"/>
                    </a:lnTo>
                    <a:lnTo>
                      <a:pt x="826" y="2066"/>
                    </a:lnTo>
                    <a:lnTo>
                      <a:pt x="857" y="2103"/>
                    </a:lnTo>
                    <a:lnTo>
                      <a:pt x="889" y="2139"/>
                    </a:lnTo>
                    <a:lnTo>
                      <a:pt x="926" y="2176"/>
                    </a:lnTo>
                    <a:lnTo>
                      <a:pt x="964" y="2211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05" y="2245"/>
                    </a:lnTo>
                    <a:lnTo>
                      <a:pt x="1048" y="2277"/>
                    </a:lnTo>
                    <a:lnTo>
                      <a:pt x="1094" y="2309"/>
                    </a:lnTo>
                    <a:lnTo>
                      <a:pt x="1142" y="2338"/>
                    </a:lnTo>
                    <a:lnTo>
                      <a:pt x="1192" y="2367"/>
                    </a:lnTo>
                    <a:lnTo>
                      <a:pt x="1244" y="2393"/>
                    </a:lnTo>
                    <a:lnTo>
                      <a:pt x="1298" y="2418"/>
                    </a:lnTo>
                    <a:lnTo>
                      <a:pt x="1354" y="2441"/>
                    </a:lnTo>
                    <a:lnTo>
                      <a:pt x="1411" y="2461"/>
                    </a:lnTo>
                    <a:lnTo>
                      <a:pt x="1471" y="2479"/>
                    </a:lnTo>
                    <a:lnTo>
                      <a:pt x="1532" y="2496"/>
                    </a:lnTo>
                    <a:lnTo>
                      <a:pt x="1593" y="2510"/>
                    </a:lnTo>
                    <a:lnTo>
                      <a:pt x="1657" y="2522"/>
                    </a:lnTo>
                    <a:lnTo>
                      <a:pt x="1722" y="2531"/>
                    </a:lnTo>
                    <a:lnTo>
                      <a:pt x="1789" y="2537"/>
                    </a:lnTo>
                    <a:lnTo>
                      <a:pt x="1856" y="2542"/>
                    </a:lnTo>
                    <a:lnTo>
                      <a:pt x="1924" y="2543"/>
                    </a:lnTo>
                    <a:lnTo>
                      <a:pt x="1924" y="2543"/>
                    </a:lnTo>
                    <a:lnTo>
                      <a:pt x="3836" y="2543"/>
                    </a:lnTo>
                    <a:lnTo>
                      <a:pt x="3836" y="2543"/>
                    </a:lnTo>
                    <a:lnTo>
                      <a:pt x="3887" y="2542"/>
                    </a:lnTo>
                    <a:lnTo>
                      <a:pt x="3937" y="2540"/>
                    </a:lnTo>
                    <a:lnTo>
                      <a:pt x="3988" y="2536"/>
                    </a:lnTo>
                    <a:lnTo>
                      <a:pt x="4038" y="2531"/>
                    </a:lnTo>
                    <a:lnTo>
                      <a:pt x="4086" y="2523"/>
                    </a:lnTo>
                    <a:lnTo>
                      <a:pt x="4135" y="2516"/>
                    </a:lnTo>
                    <a:lnTo>
                      <a:pt x="4182" y="2507"/>
                    </a:lnTo>
                    <a:lnTo>
                      <a:pt x="4228" y="2496"/>
                    </a:lnTo>
                    <a:lnTo>
                      <a:pt x="4274" y="2484"/>
                    </a:lnTo>
                    <a:lnTo>
                      <a:pt x="4320" y="2470"/>
                    </a:lnTo>
                    <a:lnTo>
                      <a:pt x="4363" y="2456"/>
                    </a:lnTo>
                    <a:lnTo>
                      <a:pt x="4406" y="2441"/>
                    </a:lnTo>
                    <a:lnTo>
                      <a:pt x="4449" y="2424"/>
                    </a:lnTo>
                    <a:lnTo>
                      <a:pt x="4490" y="2406"/>
                    </a:lnTo>
                    <a:lnTo>
                      <a:pt x="4530" y="238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568" y="2367"/>
                    </a:lnTo>
                    <a:lnTo>
                      <a:pt x="4606" y="2346"/>
                    </a:lnTo>
                    <a:lnTo>
                      <a:pt x="4643" y="2325"/>
                    </a:lnTo>
                    <a:lnTo>
                      <a:pt x="4678" y="2302"/>
                    </a:lnTo>
                    <a:lnTo>
                      <a:pt x="4712" y="2277"/>
                    </a:lnTo>
                    <a:lnTo>
                      <a:pt x="4744" y="2253"/>
                    </a:lnTo>
                    <a:lnTo>
                      <a:pt x="4776" y="2228"/>
                    </a:lnTo>
                    <a:lnTo>
                      <a:pt x="4805" y="2202"/>
                    </a:lnTo>
                    <a:lnTo>
                      <a:pt x="4834" y="2176"/>
                    </a:lnTo>
                    <a:lnTo>
                      <a:pt x="4862" y="2149"/>
                    </a:lnTo>
                    <a:lnTo>
                      <a:pt x="4888" y="2121"/>
                    </a:lnTo>
                    <a:lnTo>
                      <a:pt x="4911" y="2093"/>
                    </a:lnTo>
                    <a:lnTo>
                      <a:pt x="4934" y="2066"/>
                    </a:lnTo>
                    <a:lnTo>
                      <a:pt x="4955" y="2037"/>
                    </a:lnTo>
                    <a:lnTo>
                      <a:pt x="4975" y="2008"/>
                    </a:lnTo>
                    <a:lnTo>
                      <a:pt x="4993" y="1977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10" y="1948"/>
                    </a:lnTo>
                    <a:lnTo>
                      <a:pt x="5030" y="1908"/>
                    </a:lnTo>
                    <a:lnTo>
                      <a:pt x="5048" y="1867"/>
                    </a:lnTo>
                    <a:lnTo>
                      <a:pt x="5062" y="1827"/>
                    </a:lnTo>
                    <a:lnTo>
                      <a:pt x="5074" y="1786"/>
                    </a:lnTo>
                    <a:lnTo>
                      <a:pt x="5084" y="1745"/>
                    </a:lnTo>
                    <a:lnTo>
                      <a:pt x="5091" y="1702"/>
                    </a:lnTo>
                    <a:lnTo>
                      <a:pt x="5094" y="1659"/>
                    </a:lnTo>
                    <a:lnTo>
                      <a:pt x="5096" y="1616"/>
                    </a:lnTo>
                    <a:lnTo>
                      <a:pt x="5096" y="1616"/>
                    </a:lnTo>
                    <a:lnTo>
                      <a:pt x="5096" y="1590"/>
                    </a:lnTo>
                    <a:lnTo>
                      <a:pt x="5096" y="1590"/>
                    </a:lnTo>
                    <a:lnTo>
                      <a:pt x="5094" y="1547"/>
                    </a:lnTo>
                    <a:lnTo>
                      <a:pt x="5091" y="1504"/>
                    </a:lnTo>
                    <a:lnTo>
                      <a:pt x="5084" y="1463"/>
                    </a:lnTo>
                    <a:lnTo>
                      <a:pt x="5074" y="1422"/>
                    </a:lnTo>
                    <a:lnTo>
                      <a:pt x="5062" y="1380"/>
                    </a:lnTo>
                    <a:lnTo>
                      <a:pt x="5048" y="1339"/>
                    </a:lnTo>
                    <a:lnTo>
                      <a:pt x="5030" y="129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5010" y="1259"/>
                    </a:lnTo>
                    <a:lnTo>
                      <a:pt x="4987" y="1220"/>
                    </a:lnTo>
                    <a:lnTo>
                      <a:pt x="4963" y="1180"/>
                    </a:lnTo>
                    <a:lnTo>
                      <a:pt x="4934" y="1142"/>
                    </a:lnTo>
                    <a:lnTo>
                      <a:pt x="4903" y="1103"/>
                    </a:lnTo>
                    <a:lnTo>
                      <a:pt x="4869" y="1067"/>
                    </a:lnTo>
                    <a:lnTo>
                      <a:pt x="4834" y="1031"/>
                    </a:lnTo>
                    <a:lnTo>
                      <a:pt x="4796" y="996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55" y="963"/>
                    </a:lnTo>
                    <a:lnTo>
                      <a:pt x="4712" y="929"/>
                    </a:lnTo>
                    <a:lnTo>
                      <a:pt x="4666" y="898"/>
                    </a:lnTo>
                    <a:lnTo>
                      <a:pt x="4618" y="868"/>
                    </a:lnTo>
                    <a:lnTo>
                      <a:pt x="4568" y="840"/>
                    </a:lnTo>
                    <a:lnTo>
                      <a:pt x="4516" y="814"/>
                    </a:lnTo>
                    <a:lnTo>
                      <a:pt x="4462" y="790"/>
                    </a:lnTo>
                    <a:lnTo>
                      <a:pt x="4406" y="767"/>
                    </a:lnTo>
                    <a:lnTo>
                      <a:pt x="4349" y="745"/>
                    </a:lnTo>
                    <a:lnTo>
                      <a:pt x="4289" y="727"/>
                    </a:lnTo>
                    <a:lnTo>
                      <a:pt x="4228" y="710"/>
                    </a:lnTo>
                    <a:lnTo>
                      <a:pt x="4167" y="696"/>
                    </a:lnTo>
                    <a:lnTo>
                      <a:pt x="4103" y="686"/>
                    </a:lnTo>
                    <a:lnTo>
                      <a:pt x="4038" y="676"/>
                    </a:lnTo>
                    <a:lnTo>
                      <a:pt x="3971" y="669"/>
                    </a:lnTo>
                    <a:lnTo>
                      <a:pt x="3904" y="666"/>
                    </a:lnTo>
                    <a:lnTo>
                      <a:pt x="3836" y="664"/>
                    </a:lnTo>
                    <a:lnTo>
                      <a:pt x="3836" y="664"/>
                    </a:lnTo>
                    <a:lnTo>
                      <a:pt x="1924" y="664"/>
                    </a:lnTo>
                    <a:lnTo>
                      <a:pt x="1924" y="664"/>
                    </a:lnTo>
                    <a:lnTo>
                      <a:pt x="1873" y="664"/>
                    </a:lnTo>
                    <a:lnTo>
                      <a:pt x="1821" y="667"/>
                    </a:lnTo>
                    <a:lnTo>
                      <a:pt x="1772" y="670"/>
                    </a:lnTo>
                    <a:lnTo>
                      <a:pt x="1722" y="676"/>
                    </a:lnTo>
                    <a:lnTo>
                      <a:pt x="1673" y="683"/>
                    </a:lnTo>
                    <a:lnTo>
                      <a:pt x="1625" y="690"/>
                    </a:lnTo>
                    <a:lnTo>
                      <a:pt x="1578" y="699"/>
                    </a:lnTo>
                    <a:lnTo>
                      <a:pt x="1532" y="710"/>
                    </a:lnTo>
                    <a:lnTo>
                      <a:pt x="1486" y="722"/>
                    </a:lnTo>
                    <a:lnTo>
                      <a:pt x="1440" y="736"/>
                    </a:lnTo>
                    <a:lnTo>
                      <a:pt x="1397" y="751"/>
                    </a:lnTo>
                    <a:lnTo>
                      <a:pt x="1354" y="767"/>
                    </a:lnTo>
                    <a:lnTo>
                      <a:pt x="1311" y="784"/>
                    </a:lnTo>
                    <a:lnTo>
                      <a:pt x="1270" y="800"/>
                    </a:lnTo>
                    <a:lnTo>
                      <a:pt x="1230" y="82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92" y="840"/>
                    </a:lnTo>
                    <a:lnTo>
                      <a:pt x="1154" y="862"/>
                    </a:lnTo>
                    <a:lnTo>
                      <a:pt x="1117" y="883"/>
                    </a:lnTo>
                    <a:lnTo>
                      <a:pt x="1082" y="906"/>
                    </a:lnTo>
                    <a:lnTo>
                      <a:pt x="1048" y="929"/>
                    </a:lnTo>
                    <a:lnTo>
                      <a:pt x="1016" y="953"/>
                    </a:lnTo>
                    <a:lnTo>
                      <a:pt x="984" y="978"/>
                    </a:lnTo>
                    <a:lnTo>
                      <a:pt x="955" y="1004"/>
                    </a:lnTo>
                    <a:lnTo>
                      <a:pt x="926" y="1031"/>
                    </a:lnTo>
                    <a:lnTo>
                      <a:pt x="898" y="1057"/>
                    </a:lnTo>
                    <a:lnTo>
                      <a:pt x="872" y="1085"/>
                    </a:lnTo>
                    <a:lnTo>
                      <a:pt x="849" y="1113"/>
                    </a:lnTo>
                    <a:lnTo>
                      <a:pt x="826" y="1142"/>
                    </a:lnTo>
                    <a:lnTo>
                      <a:pt x="805" y="1171"/>
                    </a:lnTo>
                    <a:lnTo>
                      <a:pt x="785" y="1200"/>
                    </a:lnTo>
                    <a:lnTo>
                      <a:pt x="767" y="122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50" y="1259"/>
                    </a:lnTo>
                    <a:lnTo>
                      <a:pt x="730" y="1299"/>
                    </a:lnTo>
                    <a:lnTo>
                      <a:pt x="712" y="1339"/>
                    </a:lnTo>
                    <a:lnTo>
                      <a:pt x="698" y="1380"/>
                    </a:lnTo>
                    <a:lnTo>
                      <a:pt x="686" y="1422"/>
                    </a:lnTo>
                    <a:lnTo>
                      <a:pt x="676" y="1463"/>
                    </a:lnTo>
                    <a:lnTo>
                      <a:pt x="669" y="1504"/>
                    </a:lnTo>
                    <a:lnTo>
                      <a:pt x="664" y="1547"/>
                    </a:lnTo>
                    <a:lnTo>
                      <a:pt x="664" y="1590"/>
                    </a:lnTo>
                    <a:lnTo>
                      <a:pt x="664" y="1590"/>
                    </a:lnTo>
                    <a:lnTo>
                      <a:pt x="664" y="1616"/>
                    </a:lnTo>
                    <a:lnTo>
                      <a:pt x="664" y="1616"/>
                    </a:lnTo>
                    <a:lnTo>
                      <a:pt x="664" y="1659"/>
                    </a:lnTo>
                    <a:lnTo>
                      <a:pt x="669" y="1702"/>
                    </a:lnTo>
                    <a:lnTo>
                      <a:pt x="676" y="1745"/>
                    </a:lnTo>
                    <a:lnTo>
                      <a:pt x="686" y="1786"/>
                    </a:lnTo>
                    <a:lnTo>
                      <a:pt x="698" y="1827"/>
                    </a:lnTo>
                    <a:lnTo>
                      <a:pt x="712" y="1867"/>
                    </a:lnTo>
                    <a:lnTo>
                      <a:pt x="730" y="1908"/>
                    </a:lnTo>
                    <a:lnTo>
                      <a:pt x="750" y="1948"/>
                    </a:lnTo>
                    <a:lnTo>
                      <a:pt x="750" y="1948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  <a:defRPr/>
                </a:pPr>
                <a:endParaRPr lang="en-US" sz="2135">
                  <a:cs typeface="+mn-ea"/>
                  <a:sym typeface="+mn-lt"/>
                </a:endParaRPr>
              </a:p>
            </p:txBody>
          </p:sp>
          <p:sp>
            <p:nvSpPr>
              <p:cNvPr id="47" name="Freeform 5"/>
              <p:cNvSpPr/>
              <p:nvPr/>
            </p:nvSpPr>
            <p:spPr bwMode="auto">
              <a:xfrm>
                <a:off x="152400" y="1452163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8860"/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  <a:defRPr/>
                </a:pPr>
                <a:endParaRPr lang="en-US" sz="2135">
                  <a:cs typeface="+mn-ea"/>
                  <a:sym typeface="+mn-lt"/>
                </a:endParaRPr>
              </a:p>
            </p:txBody>
          </p:sp>
          <p:sp>
            <p:nvSpPr>
              <p:cNvPr id="48" name="Freeform 5"/>
              <p:cNvSpPr/>
              <p:nvPr/>
            </p:nvSpPr>
            <p:spPr bwMode="auto">
              <a:xfrm flipH="1">
                <a:off x="2675121" y="1453995"/>
                <a:ext cx="1630998" cy="1099225"/>
              </a:xfrm>
              <a:custGeom>
                <a:avLst/>
                <a:gdLst/>
                <a:ahLst/>
                <a:cxnLst>
                  <a:cxn ang="0">
                    <a:pos x="5438" y="1318"/>
                  </a:cxn>
                  <a:cxn ang="0">
                    <a:pos x="5248" y="1507"/>
                  </a:cxn>
                  <a:cxn ang="0">
                    <a:pos x="5145" y="1679"/>
                  </a:cxn>
                  <a:cxn ang="0">
                    <a:pos x="5095" y="1848"/>
                  </a:cxn>
                  <a:cxn ang="0">
                    <a:pos x="5082" y="2149"/>
                  </a:cxn>
                  <a:cxn ang="0">
                    <a:pos x="4944" y="2555"/>
                  </a:cxn>
                  <a:cxn ang="0">
                    <a:pos x="4726" y="2848"/>
                  </a:cxn>
                  <a:cxn ang="0">
                    <a:pos x="4381" y="3093"/>
                  </a:cxn>
                  <a:cxn ang="0">
                    <a:pos x="3964" y="3211"/>
                  </a:cxn>
                  <a:cxn ang="0">
                    <a:pos x="1733" y="3204"/>
                  </a:cxn>
                  <a:cxn ang="0">
                    <a:pos x="1325" y="3066"/>
                  </a:cxn>
                  <a:cxn ang="0">
                    <a:pos x="1034" y="2848"/>
                  </a:cxn>
                  <a:cxn ang="0">
                    <a:pos x="787" y="2501"/>
                  </a:cxn>
                  <a:cxn ang="0">
                    <a:pos x="669" y="2086"/>
                  </a:cxn>
                  <a:cxn ang="0">
                    <a:pos x="678" y="1733"/>
                  </a:cxn>
                  <a:cxn ang="0">
                    <a:pos x="816" y="1325"/>
                  </a:cxn>
                  <a:cxn ang="0">
                    <a:pos x="1034" y="1034"/>
                  </a:cxn>
                  <a:cxn ang="0">
                    <a:pos x="1379" y="788"/>
                  </a:cxn>
                  <a:cxn ang="0">
                    <a:pos x="1796" y="669"/>
                  </a:cxn>
                  <a:cxn ang="0">
                    <a:pos x="4027" y="678"/>
                  </a:cxn>
                  <a:cxn ang="0">
                    <a:pos x="4435" y="816"/>
                  </a:cxn>
                  <a:cxn ang="0">
                    <a:pos x="4726" y="1034"/>
                  </a:cxn>
                  <a:cxn ang="0">
                    <a:pos x="4910" y="895"/>
                  </a:cxn>
                  <a:cxn ang="0">
                    <a:pos x="5201" y="678"/>
                  </a:cxn>
                  <a:cxn ang="0">
                    <a:pos x="5129" y="502"/>
                  </a:cxn>
                  <a:cxn ang="0">
                    <a:pos x="4872" y="304"/>
                  </a:cxn>
                  <a:cxn ang="0">
                    <a:pos x="4584" y="151"/>
                  </a:cxn>
                  <a:cxn ang="0">
                    <a:pos x="4270" y="49"/>
                  </a:cxn>
                  <a:cxn ang="0">
                    <a:pos x="3935" y="2"/>
                  </a:cxn>
                  <a:cxn ang="0">
                    <a:pos x="1776" y="5"/>
                  </a:cxn>
                  <a:cxn ang="0">
                    <a:pos x="1444" y="61"/>
                  </a:cxn>
                  <a:cxn ang="0">
                    <a:pos x="1133" y="171"/>
                  </a:cxn>
                  <a:cxn ang="0">
                    <a:pos x="849" y="329"/>
                  </a:cxn>
                  <a:cxn ang="0">
                    <a:pos x="597" y="532"/>
                  </a:cxn>
                  <a:cxn ang="0">
                    <a:pos x="412" y="737"/>
                  </a:cxn>
                  <a:cxn ang="0">
                    <a:pos x="234" y="1007"/>
                  </a:cxn>
                  <a:cxn ang="0">
                    <a:pos x="101" y="1307"/>
                  </a:cxn>
                  <a:cxn ang="0">
                    <a:pos x="22" y="1631"/>
                  </a:cxn>
                  <a:cxn ang="0">
                    <a:pos x="0" y="1958"/>
                  </a:cxn>
                  <a:cxn ang="0">
                    <a:pos x="22" y="2249"/>
                  </a:cxn>
                  <a:cxn ang="0">
                    <a:pos x="101" y="2573"/>
                  </a:cxn>
                  <a:cxn ang="0">
                    <a:pos x="234" y="2873"/>
                  </a:cxn>
                  <a:cxn ang="0">
                    <a:pos x="412" y="3145"/>
                  </a:cxn>
                  <a:cxn ang="0">
                    <a:pos x="597" y="3348"/>
                  </a:cxn>
                  <a:cxn ang="0">
                    <a:pos x="849" y="3551"/>
                  </a:cxn>
                  <a:cxn ang="0">
                    <a:pos x="1133" y="3711"/>
                  </a:cxn>
                  <a:cxn ang="0">
                    <a:pos x="1444" y="3821"/>
                  </a:cxn>
                  <a:cxn ang="0">
                    <a:pos x="1776" y="3877"/>
                  </a:cxn>
                  <a:cxn ang="0">
                    <a:pos x="3885" y="3880"/>
                  </a:cxn>
                  <a:cxn ang="0">
                    <a:pos x="4223" y="3842"/>
                  </a:cxn>
                  <a:cxn ang="0">
                    <a:pos x="4541" y="3747"/>
                  </a:cxn>
                  <a:cxn ang="0">
                    <a:pos x="4832" y="3602"/>
                  </a:cxn>
                  <a:cxn ang="0">
                    <a:pos x="5095" y="3411"/>
                  </a:cxn>
                  <a:cxn ang="0">
                    <a:pos x="5289" y="3215"/>
                  </a:cxn>
                  <a:cxn ang="0">
                    <a:pos x="5480" y="2954"/>
                  </a:cxn>
                  <a:cxn ang="0">
                    <a:pos x="5625" y="2661"/>
                  </a:cxn>
                  <a:cxn ang="0">
                    <a:pos x="5720" y="2345"/>
                  </a:cxn>
                  <a:cxn ang="0">
                    <a:pos x="5760" y="2007"/>
                  </a:cxn>
                  <a:cxn ang="0">
                    <a:pos x="5751" y="1735"/>
                  </a:cxn>
                  <a:cxn ang="0">
                    <a:pos x="5692" y="1417"/>
                  </a:cxn>
                </a:cxnLst>
                <a:rect l="0" t="0" r="r" b="b"/>
                <a:pathLst>
                  <a:path w="5760" h="3882">
                    <a:moveTo>
                      <a:pt x="5614" y="1205"/>
                    </a:moveTo>
                    <a:lnTo>
                      <a:pt x="5614" y="1205"/>
                    </a:lnTo>
                    <a:lnTo>
                      <a:pt x="5577" y="1226"/>
                    </a:lnTo>
                    <a:lnTo>
                      <a:pt x="5541" y="1248"/>
                    </a:lnTo>
                    <a:lnTo>
                      <a:pt x="5505" y="1271"/>
                    </a:lnTo>
                    <a:lnTo>
                      <a:pt x="5471" y="1295"/>
                    </a:lnTo>
                    <a:lnTo>
                      <a:pt x="5438" y="1318"/>
                    </a:lnTo>
                    <a:lnTo>
                      <a:pt x="5406" y="1343"/>
                    </a:lnTo>
                    <a:lnTo>
                      <a:pt x="5377" y="1370"/>
                    </a:lnTo>
                    <a:lnTo>
                      <a:pt x="5348" y="1395"/>
                    </a:lnTo>
                    <a:lnTo>
                      <a:pt x="5321" y="1422"/>
                    </a:lnTo>
                    <a:lnTo>
                      <a:pt x="5294" y="1451"/>
                    </a:lnTo>
                    <a:lnTo>
                      <a:pt x="5271" y="1478"/>
                    </a:lnTo>
                    <a:lnTo>
                      <a:pt x="5248" y="1507"/>
                    </a:lnTo>
                    <a:lnTo>
                      <a:pt x="5226" y="1536"/>
                    </a:lnTo>
                    <a:lnTo>
                      <a:pt x="5206" y="1566"/>
                    </a:lnTo>
                    <a:lnTo>
                      <a:pt x="5188" y="1595"/>
                    </a:lnTo>
                    <a:lnTo>
                      <a:pt x="5172" y="1624"/>
                    </a:lnTo>
                    <a:lnTo>
                      <a:pt x="5172" y="1624"/>
                    </a:lnTo>
                    <a:lnTo>
                      <a:pt x="5158" y="1652"/>
                    </a:lnTo>
                    <a:lnTo>
                      <a:pt x="5145" y="1679"/>
                    </a:lnTo>
                    <a:lnTo>
                      <a:pt x="5133" y="1706"/>
                    </a:lnTo>
                    <a:lnTo>
                      <a:pt x="5124" y="1735"/>
                    </a:lnTo>
                    <a:lnTo>
                      <a:pt x="5115" y="1764"/>
                    </a:lnTo>
                    <a:lnTo>
                      <a:pt x="5106" y="1791"/>
                    </a:lnTo>
                    <a:lnTo>
                      <a:pt x="5100" y="1820"/>
                    </a:lnTo>
                    <a:lnTo>
                      <a:pt x="5095" y="1848"/>
                    </a:lnTo>
                    <a:lnTo>
                      <a:pt x="5095" y="1848"/>
                    </a:lnTo>
                    <a:lnTo>
                      <a:pt x="5097" y="1886"/>
                    </a:lnTo>
                    <a:lnTo>
                      <a:pt x="5097" y="1924"/>
                    </a:lnTo>
                    <a:lnTo>
                      <a:pt x="5097" y="1956"/>
                    </a:lnTo>
                    <a:lnTo>
                      <a:pt x="5097" y="1956"/>
                    </a:lnTo>
                    <a:lnTo>
                      <a:pt x="5095" y="2021"/>
                    </a:lnTo>
                    <a:lnTo>
                      <a:pt x="5089" y="2086"/>
                    </a:lnTo>
                    <a:lnTo>
                      <a:pt x="5082" y="2149"/>
                    </a:lnTo>
                    <a:lnTo>
                      <a:pt x="5071" y="2210"/>
                    </a:lnTo>
                    <a:lnTo>
                      <a:pt x="5057" y="2271"/>
                    </a:lnTo>
                    <a:lnTo>
                      <a:pt x="5041" y="2330"/>
                    </a:lnTo>
                    <a:lnTo>
                      <a:pt x="5019" y="2390"/>
                    </a:lnTo>
                    <a:lnTo>
                      <a:pt x="4998" y="2445"/>
                    </a:lnTo>
                    <a:lnTo>
                      <a:pt x="4973" y="2501"/>
                    </a:lnTo>
                    <a:lnTo>
                      <a:pt x="4944" y="2555"/>
                    </a:lnTo>
                    <a:lnTo>
                      <a:pt x="4913" y="2609"/>
                    </a:lnTo>
                    <a:lnTo>
                      <a:pt x="4881" y="2659"/>
                    </a:lnTo>
                    <a:lnTo>
                      <a:pt x="4845" y="2710"/>
                    </a:lnTo>
                    <a:lnTo>
                      <a:pt x="4807" y="2756"/>
                    </a:lnTo>
                    <a:lnTo>
                      <a:pt x="4768" y="2803"/>
                    </a:lnTo>
                    <a:lnTo>
                      <a:pt x="4726" y="2848"/>
                    </a:lnTo>
                    <a:lnTo>
                      <a:pt x="4726" y="2848"/>
                    </a:lnTo>
                    <a:lnTo>
                      <a:pt x="4681" y="2889"/>
                    </a:lnTo>
                    <a:lnTo>
                      <a:pt x="4636" y="2929"/>
                    </a:lnTo>
                    <a:lnTo>
                      <a:pt x="4588" y="2967"/>
                    </a:lnTo>
                    <a:lnTo>
                      <a:pt x="4539" y="3003"/>
                    </a:lnTo>
                    <a:lnTo>
                      <a:pt x="4487" y="3035"/>
                    </a:lnTo>
                    <a:lnTo>
                      <a:pt x="4435" y="3066"/>
                    </a:lnTo>
                    <a:lnTo>
                      <a:pt x="4381" y="3093"/>
                    </a:lnTo>
                    <a:lnTo>
                      <a:pt x="4325" y="3118"/>
                    </a:lnTo>
                    <a:lnTo>
                      <a:pt x="4268" y="3141"/>
                    </a:lnTo>
                    <a:lnTo>
                      <a:pt x="4210" y="3161"/>
                    </a:lnTo>
                    <a:lnTo>
                      <a:pt x="4149" y="3177"/>
                    </a:lnTo>
                    <a:lnTo>
                      <a:pt x="4090" y="3192"/>
                    </a:lnTo>
                    <a:lnTo>
                      <a:pt x="4027" y="3204"/>
                    </a:lnTo>
                    <a:lnTo>
                      <a:pt x="3964" y="3211"/>
                    </a:lnTo>
                    <a:lnTo>
                      <a:pt x="3901" y="3217"/>
                    </a:lnTo>
                    <a:lnTo>
                      <a:pt x="3836" y="3219"/>
                    </a:lnTo>
                    <a:lnTo>
                      <a:pt x="1924" y="3219"/>
                    </a:lnTo>
                    <a:lnTo>
                      <a:pt x="1924" y="3219"/>
                    </a:lnTo>
                    <a:lnTo>
                      <a:pt x="1859" y="3217"/>
                    </a:lnTo>
                    <a:lnTo>
                      <a:pt x="1796" y="3211"/>
                    </a:lnTo>
                    <a:lnTo>
                      <a:pt x="1733" y="3204"/>
                    </a:lnTo>
                    <a:lnTo>
                      <a:pt x="1670" y="3192"/>
                    </a:lnTo>
                    <a:lnTo>
                      <a:pt x="1609" y="3177"/>
                    </a:lnTo>
                    <a:lnTo>
                      <a:pt x="1550" y="3161"/>
                    </a:lnTo>
                    <a:lnTo>
                      <a:pt x="1492" y="3141"/>
                    </a:lnTo>
                    <a:lnTo>
                      <a:pt x="1435" y="3118"/>
                    </a:lnTo>
                    <a:lnTo>
                      <a:pt x="1379" y="3093"/>
                    </a:lnTo>
                    <a:lnTo>
                      <a:pt x="1325" y="3066"/>
                    </a:lnTo>
                    <a:lnTo>
                      <a:pt x="1273" y="3035"/>
                    </a:lnTo>
                    <a:lnTo>
                      <a:pt x="1221" y="3003"/>
                    </a:lnTo>
                    <a:lnTo>
                      <a:pt x="1172" y="2967"/>
                    </a:lnTo>
                    <a:lnTo>
                      <a:pt x="1124" y="2929"/>
                    </a:lnTo>
                    <a:lnTo>
                      <a:pt x="1077" y="2889"/>
                    </a:lnTo>
                    <a:lnTo>
                      <a:pt x="1034" y="2848"/>
                    </a:lnTo>
                    <a:lnTo>
                      <a:pt x="1034" y="2848"/>
                    </a:lnTo>
                    <a:lnTo>
                      <a:pt x="992" y="2803"/>
                    </a:lnTo>
                    <a:lnTo>
                      <a:pt x="951" y="2756"/>
                    </a:lnTo>
                    <a:lnTo>
                      <a:pt x="913" y="2710"/>
                    </a:lnTo>
                    <a:lnTo>
                      <a:pt x="879" y="2659"/>
                    </a:lnTo>
                    <a:lnTo>
                      <a:pt x="847" y="2609"/>
                    </a:lnTo>
                    <a:lnTo>
                      <a:pt x="816" y="2555"/>
                    </a:lnTo>
                    <a:lnTo>
                      <a:pt x="787" y="2501"/>
                    </a:lnTo>
                    <a:lnTo>
                      <a:pt x="762" y="2445"/>
                    </a:lnTo>
                    <a:lnTo>
                      <a:pt x="739" y="2390"/>
                    </a:lnTo>
                    <a:lnTo>
                      <a:pt x="719" y="2330"/>
                    </a:lnTo>
                    <a:lnTo>
                      <a:pt x="703" y="2271"/>
                    </a:lnTo>
                    <a:lnTo>
                      <a:pt x="689" y="2210"/>
                    </a:lnTo>
                    <a:lnTo>
                      <a:pt x="678" y="2149"/>
                    </a:lnTo>
                    <a:lnTo>
                      <a:pt x="669" y="2086"/>
                    </a:lnTo>
                    <a:lnTo>
                      <a:pt x="665" y="2021"/>
                    </a:lnTo>
                    <a:lnTo>
                      <a:pt x="663" y="1956"/>
                    </a:lnTo>
                    <a:lnTo>
                      <a:pt x="663" y="1924"/>
                    </a:lnTo>
                    <a:lnTo>
                      <a:pt x="663" y="1924"/>
                    </a:lnTo>
                    <a:lnTo>
                      <a:pt x="665" y="1859"/>
                    </a:lnTo>
                    <a:lnTo>
                      <a:pt x="669" y="1796"/>
                    </a:lnTo>
                    <a:lnTo>
                      <a:pt x="678" y="1733"/>
                    </a:lnTo>
                    <a:lnTo>
                      <a:pt x="689" y="1670"/>
                    </a:lnTo>
                    <a:lnTo>
                      <a:pt x="703" y="1611"/>
                    </a:lnTo>
                    <a:lnTo>
                      <a:pt x="719" y="1550"/>
                    </a:lnTo>
                    <a:lnTo>
                      <a:pt x="739" y="1492"/>
                    </a:lnTo>
                    <a:lnTo>
                      <a:pt x="762" y="1435"/>
                    </a:lnTo>
                    <a:lnTo>
                      <a:pt x="787" y="1379"/>
                    </a:lnTo>
                    <a:lnTo>
                      <a:pt x="816" y="1325"/>
                    </a:lnTo>
                    <a:lnTo>
                      <a:pt x="847" y="1273"/>
                    </a:lnTo>
                    <a:lnTo>
                      <a:pt x="879" y="1221"/>
                    </a:lnTo>
                    <a:lnTo>
                      <a:pt x="913" y="1172"/>
                    </a:lnTo>
                    <a:lnTo>
                      <a:pt x="951" y="1124"/>
                    </a:lnTo>
                    <a:lnTo>
                      <a:pt x="992" y="1079"/>
                    </a:lnTo>
                    <a:lnTo>
                      <a:pt x="1034" y="1034"/>
                    </a:lnTo>
                    <a:lnTo>
                      <a:pt x="1034" y="1034"/>
                    </a:lnTo>
                    <a:lnTo>
                      <a:pt x="1077" y="993"/>
                    </a:lnTo>
                    <a:lnTo>
                      <a:pt x="1124" y="951"/>
                    </a:lnTo>
                    <a:lnTo>
                      <a:pt x="1172" y="915"/>
                    </a:lnTo>
                    <a:lnTo>
                      <a:pt x="1221" y="879"/>
                    </a:lnTo>
                    <a:lnTo>
                      <a:pt x="1273" y="847"/>
                    </a:lnTo>
                    <a:lnTo>
                      <a:pt x="1325" y="816"/>
                    </a:lnTo>
                    <a:lnTo>
                      <a:pt x="1379" y="788"/>
                    </a:lnTo>
                    <a:lnTo>
                      <a:pt x="1435" y="762"/>
                    </a:lnTo>
                    <a:lnTo>
                      <a:pt x="1492" y="739"/>
                    </a:lnTo>
                    <a:lnTo>
                      <a:pt x="1550" y="719"/>
                    </a:lnTo>
                    <a:lnTo>
                      <a:pt x="1609" y="703"/>
                    </a:lnTo>
                    <a:lnTo>
                      <a:pt x="1670" y="689"/>
                    </a:lnTo>
                    <a:lnTo>
                      <a:pt x="1733" y="678"/>
                    </a:lnTo>
                    <a:lnTo>
                      <a:pt x="1796" y="669"/>
                    </a:lnTo>
                    <a:lnTo>
                      <a:pt x="1859" y="665"/>
                    </a:lnTo>
                    <a:lnTo>
                      <a:pt x="1924" y="663"/>
                    </a:lnTo>
                    <a:lnTo>
                      <a:pt x="3836" y="663"/>
                    </a:lnTo>
                    <a:lnTo>
                      <a:pt x="3836" y="663"/>
                    </a:lnTo>
                    <a:lnTo>
                      <a:pt x="3901" y="665"/>
                    </a:lnTo>
                    <a:lnTo>
                      <a:pt x="3964" y="669"/>
                    </a:lnTo>
                    <a:lnTo>
                      <a:pt x="4027" y="678"/>
                    </a:lnTo>
                    <a:lnTo>
                      <a:pt x="4090" y="689"/>
                    </a:lnTo>
                    <a:lnTo>
                      <a:pt x="4149" y="703"/>
                    </a:lnTo>
                    <a:lnTo>
                      <a:pt x="4210" y="719"/>
                    </a:lnTo>
                    <a:lnTo>
                      <a:pt x="4268" y="739"/>
                    </a:lnTo>
                    <a:lnTo>
                      <a:pt x="4325" y="762"/>
                    </a:lnTo>
                    <a:lnTo>
                      <a:pt x="4381" y="788"/>
                    </a:lnTo>
                    <a:lnTo>
                      <a:pt x="4435" y="816"/>
                    </a:lnTo>
                    <a:lnTo>
                      <a:pt x="4487" y="847"/>
                    </a:lnTo>
                    <a:lnTo>
                      <a:pt x="4539" y="879"/>
                    </a:lnTo>
                    <a:lnTo>
                      <a:pt x="4588" y="915"/>
                    </a:lnTo>
                    <a:lnTo>
                      <a:pt x="4636" y="951"/>
                    </a:lnTo>
                    <a:lnTo>
                      <a:pt x="4681" y="993"/>
                    </a:lnTo>
                    <a:lnTo>
                      <a:pt x="4726" y="1034"/>
                    </a:lnTo>
                    <a:lnTo>
                      <a:pt x="4726" y="1034"/>
                    </a:lnTo>
                    <a:lnTo>
                      <a:pt x="4753" y="1063"/>
                    </a:lnTo>
                    <a:lnTo>
                      <a:pt x="4753" y="1063"/>
                    </a:lnTo>
                    <a:lnTo>
                      <a:pt x="4782" y="1027"/>
                    </a:lnTo>
                    <a:lnTo>
                      <a:pt x="4813" y="993"/>
                    </a:lnTo>
                    <a:lnTo>
                      <a:pt x="4845" y="960"/>
                    </a:lnTo>
                    <a:lnTo>
                      <a:pt x="4877" y="928"/>
                    </a:lnTo>
                    <a:lnTo>
                      <a:pt x="4910" y="895"/>
                    </a:lnTo>
                    <a:lnTo>
                      <a:pt x="4944" y="865"/>
                    </a:lnTo>
                    <a:lnTo>
                      <a:pt x="4980" y="834"/>
                    </a:lnTo>
                    <a:lnTo>
                      <a:pt x="5016" y="806"/>
                    </a:lnTo>
                    <a:lnTo>
                      <a:pt x="5016" y="806"/>
                    </a:lnTo>
                    <a:lnTo>
                      <a:pt x="5075" y="761"/>
                    </a:lnTo>
                    <a:lnTo>
                      <a:pt x="5136" y="717"/>
                    </a:lnTo>
                    <a:lnTo>
                      <a:pt x="5201" y="678"/>
                    </a:lnTo>
                    <a:lnTo>
                      <a:pt x="5266" y="638"/>
                    </a:lnTo>
                    <a:lnTo>
                      <a:pt x="5266" y="638"/>
                    </a:lnTo>
                    <a:lnTo>
                      <a:pt x="5231" y="601"/>
                    </a:lnTo>
                    <a:lnTo>
                      <a:pt x="5196" y="565"/>
                    </a:lnTo>
                    <a:lnTo>
                      <a:pt x="5196" y="565"/>
                    </a:lnTo>
                    <a:lnTo>
                      <a:pt x="5163" y="532"/>
                    </a:lnTo>
                    <a:lnTo>
                      <a:pt x="5129" y="502"/>
                    </a:lnTo>
                    <a:lnTo>
                      <a:pt x="5095" y="471"/>
                    </a:lnTo>
                    <a:lnTo>
                      <a:pt x="5059" y="441"/>
                    </a:lnTo>
                    <a:lnTo>
                      <a:pt x="5023" y="412"/>
                    </a:lnTo>
                    <a:lnTo>
                      <a:pt x="4987" y="383"/>
                    </a:lnTo>
                    <a:lnTo>
                      <a:pt x="4949" y="356"/>
                    </a:lnTo>
                    <a:lnTo>
                      <a:pt x="4911" y="329"/>
                    </a:lnTo>
                    <a:lnTo>
                      <a:pt x="4872" y="304"/>
                    </a:lnTo>
                    <a:lnTo>
                      <a:pt x="4832" y="279"/>
                    </a:lnTo>
                    <a:lnTo>
                      <a:pt x="4793" y="255"/>
                    </a:lnTo>
                    <a:lnTo>
                      <a:pt x="4751" y="234"/>
                    </a:lnTo>
                    <a:lnTo>
                      <a:pt x="4712" y="210"/>
                    </a:lnTo>
                    <a:lnTo>
                      <a:pt x="4669" y="191"/>
                    </a:lnTo>
                    <a:lnTo>
                      <a:pt x="4627" y="171"/>
                    </a:lnTo>
                    <a:lnTo>
                      <a:pt x="4584" y="151"/>
                    </a:lnTo>
                    <a:lnTo>
                      <a:pt x="4541" y="133"/>
                    </a:lnTo>
                    <a:lnTo>
                      <a:pt x="4496" y="117"/>
                    </a:lnTo>
                    <a:lnTo>
                      <a:pt x="4453" y="101"/>
                    </a:lnTo>
                    <a:lnTo>
                      <a:pt x="4408" y="86"/>
                    </a:lnTo>
                    <a:lnTo>
                      <a:pt x="4361" y="74"/>
                    </a:lnTo>
                    <a:lnTo>
                      <a:pt x="4316" y="61"/>
                    </a:lnTo>
                    <a:lnTo>
                      <a:pt x="4270" y="49"/>
                    </a:lnTo>
                    <a:lnTo>
                      <a:pt x="4223" y="40"/>
                    </a:lnTo>
                    <a:lnTo>
                      <a:pt x="4176" y="31"/>
                    </a:lnTo>
                    <a:lnTo>
                      <a:pt x="4128" y="22"/>
                    </a:lnTo>
                    <a:lnTo>
                      <a:pt x="4081" y="14"/>
                    </a:lnTo>
                    <a:lnTo>
                      <a:pt x="4032" y="9"/>
                    </a:lnTo>
                    <a:lnTo>
                      <a:pt x="3984" y="5"/>
                    </a:lnTo>
                    <a:lnTo>
                      <a:pt x="3935" y="2"/>
                    </a:lnTo>
                    <a:lnTo>
                      <a:pt x="3885" y="0"/>
                    </a:lnTo>
                    <a:lnTo>
                      <a:pt x="3836" y="0"/>
                    </a:lnTo>
                    <a:lnTo>
                      <a:pt x="1924" y="0"/>
                    </a:lnTo>
                    <a:lnTo>
                      <a:pt x="1924" y="0"/>
                    </a:lnTo>
                    <a:lnTo>
                      <a:pt x="1873" y="0"/>
                    </a:lnTo>
                    <a:lnTo>
                      <a:pt x="1825" y="2"/>
                    </a:lnTo>
                    <a:lnTo>
                      <a:pt x="1776" y="5"/>
                    </a:lnTo>
                    <a:lnTo>
                      <a:pt x="1728" y="9"/>
                    </a:lnTo>
                    <a:lnTo>
                      <a:pt x="1679" y="14"/>
                    </a:lnTo>
                    <a:lnTo>
                      <a:pt x="1631" y="22"/>
                    </a:lnTo>
                    <a:lnTo>
                      <a:pt x="1584" y="31"/>
                    </a:lnTo>
                    <a:lnTo>
                      <a:pt x="1537" y="40"/>
                    </a:lnTo>
                    <a:lnTo>
                      <a:pt x="1490" y="49"/>
                    </a:lnTo>
                    <a:lnTo>
                      <a:pt x="1444" y="61"/>
                    </a:lnTo>
                    <a:lnTo>
                      <a:pt x="1399" y="74"/>
                    </a:lnTo>
                    <a:lnTo>
                      <a:pt x="1352" y="86"/>
                    </a:lnTo>
                    <a:lnTo>
                      <a:pt x="1307" y="101"/>
                    </a:lnTo>
                    <a:lnTo>
                      <a:pt x="1264" y="117"/>
                    </a:lnTo>
                    <a:lnTo>
                      <a:pt x="1219" y="133"/>
                    </a:lnTo>
                    <a:lnTo>
                      <a:pt x="1176" y="151"/>
                    </a:lnTo>
                    <a:lnTo>
                      <a:pt x="1133" y="171"/>
                    </a:lnTo>
                    <a:lnTo>
                      <a:pt x="1091" y="191"/>
                    </a:lnTo>
                    <a:lnTo>
                      <a:pt x="1048" y="210"/>
                    </a:lnTo>
                    <a:lnTo>
                      <a:pt x="1007" y="234"/>
                    </a:lnTo>
                    <a:lnTo>
                      <a:pt x="967" y="255"/>
                    </a:lnTo>
                    <a:lnTo>
                      <a:pt x="928" y="279"/>
                    </a:lnTo>
                    <a:lnTo>
                      <a:pt x="888" y="304"/>
                    </a:lnTo>
                    <a:lnTo>
                      <a:pt x="849" y="329"/>
                    </a:lnTo>
                    <a:lnTo>
                      <a:pt x="811" y="356"/>
                    </a:lnTo>
                    <a:lnTo>
                      <a:pt x="773" y="383"/>
                    </a:lnTo>
                    <a:lnTo>
                      <a:pt x="737" y="412"/>
                    </a:lnTo>
                    <a:lnTo>
                      <a:pt x="701" y="441"/>
                    </a:lnTo>
                    <a:lnTo>
                      <a:pt x="665" y="471"/>
                    </a:lnTo>
                    <a:lnTo>
                      <a:pt x="631" y="502"/>
                    </a:lnTo>
                    <a:lnTo>
                      <a:pt x="597" y="532"/>
                    </a:lnTo>
                    <a:lnTo>
                      <a:pt x="564" y="565"/>
                    </a:lnTo>
                    <a:lnTo>
                      <a:pt x="564" y="565"/>
                    </a:lnTo>
                    <a:lnTo>
                      <a:pt x="532" y="597"/>
                    </a:lnTo>
                    <a:lnTo>
                      <a:pt x="502" y="631"/>
                    </a:lnTo>
                    <a:lnTo>
                      <a:pt x="471" y="665"/>
                    </a:lnTo>
                    <a:lnTo>
                      <a:pt x="440" y="701"/>
                    </a:lnTo>
                    <a:lnTo>
                      <a:pt x="412" y="737"/>
                    </a:lnTo>
                    <a:lnTo>
                      <a:pt x="383" y="773"/>
                    </a:lnTo>
                    <a:lnTo>
                      <a:pt x="356" y="811"/>
                    </a:lnTo>
                    <a:lnTo>
                      <a:pt x="329" y="849"/>
                    </a:lnTo>
                    <a:lnTo>
                      <a:pt x="304" y="888"/>
                    </a:lnTo>
                    <a:lnTo>
                      <a:pt x="279" y="928"/>
                    </a:lnTo>
                    <a:lnTo>
                      <a:pt x="255" y="967"/>
                    </a:lnTo>
                    <a:lnTo>
                      <a:pt x="234" y="1007"/>
                    </a:lnTo>
                    <a:lnTo>
                      <a:pt x="210" y="1048"/>
                    </a:lnTo>
                    <a:lnTo>
                      <a:pt x="191" y="1091"/>
                    </a:lnTo>
                    <a:lnTo>
                      <a:pt x="171" y="1133"/>
                    </a:lnTo>
                    <a:lnTo>
                      <a:pt x="151" y="1176"/>
                    </a:lnTo>
                    <a:lnTo>
                      <a:pt x="133" y="1219"/>
                    </a:lnTo>
                    <a:lnTo>
                      <a:pt x="117" y="1264"/>
                    </a:lnTo>
                    <a:lnTo>
                      <a:pt x="101" y="1307"/>
                    </a:lnTo>
                    <a:lnTo>
                      <a:pt x="86" y="1352"/>
                    </a:lnTo>
                    <a:lnTo>
                      <a:pt x="74" y="1399"/>
                    </a:lnTo>
                    <a:lnTo>
                      <a:pt x="61" y="1444"/>
                    </a:lnTo>
                    <a:lnTo>
                      <a:pt x="49" y="1491"/>
                    </a:lnTo>
                    <a:lnTo>
                      <a:pt x="40" y="1537"/>
                    </a:lnTo>
                    <a:lnTo>
                      <a:pt x="31" y="1584"/>
                    </a:lnTo>
                    <a:lnTo>
                      <a:pt x="22" y="1631"/>
                    </a:lnTo>
                    <a:lnTo>
                      <a:pt x="14" y="1679"/>
                    </a:lnTo>
                    <a:lnTo>
                      <a:pt x="9" y="1728"/>
                    </a:lnTo>
                    <a:lnTo>
                      <a:pt x="5" y="1776"/>
                    </a:lnTo>
                    <a:lnTo>
                      <a:pt x="2" y="1825"/>
                    </a:lnTo>
                    <a:lnTo>
                      <a:pt x="0" y="1874"/>
                    </a:lnTo>
                    <a:lnTo>
                      <a:pt x="0" y="1924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0" y="2007"/>
                    </a:lnTo>
                    <a:lnTo>
                      <a:pt x="2" y="2055"/>
                    </a:lnTo>
                    <a:lnTo>
                      <a:pt x="5" y="2106"/>
                    </a:lnTo>
                    <a:lnTo>
                      <a:pt x="9" y="2154"/>
                    </a:lnTo>
                    <a:lnTo>
                      <a:pt x="14" y="2203"/>
                    </a:lnTo>
                    <a:lnTo>
                      <a:pt x="22" y="2249"/>
                    </a:lnTo>
                    <a:lnTo>
                      <a:pt x="31" y="2298"/>
                    </a:lnTo>
                    <a:lnTo>
                      <a:pt x="40" y="2345"/>
                    </a:lnTo>
                    <a:lnTo>
                      <a:pt x="49" y="2391"/>
                    </a:lnTo>
                    <a:lnTo>
                      <a:pt x="61" y="2436"/>
                    </a:lnTo>
                    <a:lnTo>
                      <a:pt x="74" y="2483"/>
                    </a:lnTo>
                    <a:lnTo>
                      <a:pt x="86" y="2528"/>
                    </a:lnTo>
                    <a:lnTo>
                      <a:pt x="101" y="2573"/>
                    </a:lnTo>
                    <a:lnTo>
                      <a:pt x="117" y="2618"/>
                    </a:lnTo>
                    <a:lnTo>
                      <a:pt x="133" y="2661"/>
                    </a:lnTo>
                    <a:lnTo>
                      <a:pt x="151" y="2706"/>
                    </a:lnTo>
                    <a:lnTo>
                      <a:pt x="171" y="2747"/>
                    </a:lnTo>
                    <a:lnTo>
                      <a:pt x="191" y="2791"/>
                    </a:lnTo>
                    <a:lnTo>
                      <a:pt x="210" y="2832"/>
                    </a:lnTo>
                    <a:lnTo>
                      <a:pt x="234" y="2873"/>
                    </a:lnTo>
                    <a:lnTo>
                      <a:pt x="255" y="2915"/>
                    </a:lnTo>
                    <a:lnTo>
                      <a:pt x="279" y="2954"/>
                    </a:lnTo>
                    <a:lnTo>
                      <a:pt x="304" y="2994"/>
                    </a:lnTo>
                    <a:lnTo>
                      <a:pt x="329" y="3032"/>
                    </a:lnTo>
                    <a:lnTo>
                      <a:pt x="356" y="3069"/>
                    </a:lnTo>
                    <a:lnTo>
                      <a:pt x="383" y="3107"/>
                    </a:lnTo>
                    <a:lnTo>
                      <a:pt x="412" y="3145"/>
                    </a:lnTo>
                    <a:lnTo>
                      <a:pt x="440" y="3181"/>
                    </a:lnTo>
                    <a:lnTo>
                      <a:pt x="471" y="3215"/>
                    </a:lnTo>
                    <a:lnTo>
                      <a:pt x="502" y="3249"/>
                    </a:lnTo>
                    <a:lnTo>
                      <a:pt x="532" y="3283"/>
                    </a:lnTo>
                    <a:lnTo>
                      <a:pt x="564" y="3316"/>
                    </a:lnTo>
                    <a:lnTo>
                      <a:pt x="564" y="3316"/>
                    </a:lnTo>
                    <a:lnTo>
                      <a:pt x="597" y="3348"/>
                    </a:lnTo>
                    <a:lnTo>
                      <a:pt x="631" y="3380"/>
                    </a:lnTo>
                    <a:lnTo>
                      <a:pt x="665" y="3411"/>
                    </a:lnTo>
                    <a:lnTo>
                      <a:pt x="701" y="3440"/>
                    </a:lnTo>
                    <a:lnTo>
                      <a:pt x="737" y="3470"/>
                    </a:lnTo>
                    <a:lnTo>
                      <a:pt x="773" y="3497"/>
                    </a:lnTo>
                    <a:lnTo>
                      <a:pt x="811" y="3524"/>
                    </a:lnTo>
                    <a:lnTo>
                      <a:pt x="849" y="3551"/>
                    </a:lnTo>
                    <a:lnTo>
                      <a:pt x="888" y="3576"/>
                    </a:lnTo>
                    <a:lnTo>
                      <a:pt x="928" y="3602"/>
                    </a:lnTo>
                    <a:lnTo>
                      <a:pt x="967" y="3625"/>
                    </a:lnTo>
                    <a:lnTo>
                      <a:pt x="1007" y="3648"/>
                    </a:lnTo>
                    <a:lnTo>
                      <a:pt x="1048" y="3670"/>
                    </a:lnTo>
                    <a:lnTo>
                      <a:pt x="1091" y="3691"/>
                    </a:lnTo>
                    <a:lnTo>
                      <a:pt x="1133" y="3711"/>
                    </a:lnTo>
                    <a:lnTo>
                      <a:pt x="1176" y="3729"/>
                    </a:lnTo>
                    <a:lnTo>
                      <a:pt x="1219" y="3747"/>
                    </a:lnTo>
                    <a:lnTo>
                      <a:pt x="1264" y="3763"/>
                    </a:lnTo>
                    <a:lnTo>
                      <a:pt x="1307" y="3780"/>
                    </a:lnTo>
                    <a:lnTo>
                      <a:pt x="1352" y="3794"/>
                    </a:lnTo>
                    <a:lnTo>
                      <a:pt x="1399" y="3808"/>
                    </a:lnTo>
                    <a:lnTo>
                      <a:pt x="1444" y="3821"/>
                    </a:lnTo>
                    <a:lnTo>
                      <a:pt x="1490" y="3832"/>
                    </a:lnTo>
                    <a:lnTo>
                      <a:pt x="1537" y="3842"/>
                    </a:lnTo>
                    <a:lnTo>
                      <a:pt x="1584" y="3851"/>
                    </a:lnTo>
                    <a:lnTo>
                      <a:pt x="1631" y="3859"/>
                    </a:lnTo>
                    <a:lnTo>
                      <a:pt x="1679" y="3866"/>
                    </a:lnTo>
                    <a:lnTo>
                      <a:pt x="1728" y="3871"/>
                    </a:lnTo>
                    <a:lnTo>
                      <a:pt x="1776" y="3877"/>
                    </a:lnTo>
                    <a:lnTo>
                      <a:pt x="1825" y="3878"/>
                    </a:lnTo>
                    <a:lnTo>
                      <a:pt x="1873" y="3880"/>
                    </a:lnTo>
                    <a:lnTo>
                      <a:pt x="1924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36" y="3882"/>
                    </a:lnTo>
                    <a:lnTo>
                      <a:pt x="3885" y="3880"/>
                    </a:lnTo>
                    <a:lnTo>
                      <a:pt x="3935" y="3878"/>
                    </a:lnTo>
                    <a:lnTo>
                      <a:pt x="3984" y="3877"/>
                    </a:lnTo>
                    <a:lnTo>
                      <a:pt x="4032" y="3871"/>
                    </a:lnTo>
                    <a:lnTo>
                      <a:pt x="4081" y="3866"/>
                    </a:lnTo>
                    <a:lnTo>
                      <a:pt x="4128" y="3859"/>
                    </a:lnTo>
                    <a:lnTo>
                      <a:pt x="4176" y="3851"/>
                    </a:lnTo>
                    <a:lnTo>
                      <a:pt x="4223" y="3842"/>
                    </a:lnTo>
                    <a:lnTo>
                      <a:pt x="4270" y="3832"/>
                    </a:lnTo>
                    <a:lnTo>
                      <a:pt x="4316" y="3821"/>
                    </a:lnTo>
                    <a:lnTo>
                      <a:pt x="4361" y="3808"/>
                    </a:lnTo>
                    <a:lnTo>
                      <a:pt x="4408" y="3794"/>
                    </a:lnTo>
                    <a:lnTo>
                      <a:pt x="4453" y="3780"/>
                    </a:lnTo>
                    <a:lnTo>
                      <a:pt x="4496" y="3763"/>
                    </a:lnTo>
                    <a:lnTo>
                      <a:pt x="4541" y="3747"/>
                    </a:lnTo>
                    <a:lnTo>
                      <a:pt x="4584" y="3729"/>
                    </a:lnTo>
                    <a:lnTo>
                      <a:pt x="4627" y="3711"/>
                    </a:lnTo>
                    <a:lnTo>
                      <a:pt x="4669" y="3691"/>
                    </a:lnTo>
                    <a:lnTo>
                      <a:pt x="4712" y="3670"/>
                    </a:lnTo>
                    <a:lnTo>
                      <a:pt x="4751" y="3648"/>
                    </a:lnTo>
                    <a:lnTo>
                      <a:pt x="4793" y="3625"/>
                    </a:lnTo>
                    <a:lnTo>
                      <a:pt x="4832" y="3602"/>
                    </a:lnTo>
                    <a:lnTo>
                      <a:pt x="4872" y="3576"/>
                    </a:lnTo>
                    <a:lnTo>
                      <a:pt x="4911" y="3551"/>
                    </a:lnTo>
                    <a:lnTo>
                      <a:pt x="4949" y="3524"/>
                    </a:lnTo>
                    <a:lnTo>
                      <a:pt x="4987" y="3497"/>
                    </a:lnTo>
                    <a:lnTo>
                      <a:pt x="5023" y="3470"/>
                    </a:lnTo>
                    <a:lnTo>
                      <a:pt x="5059" y="3440"/>
                    </a:lnTo>
                    <a:lnTo>
                      <a:pt x="5095" y="3411"/>
                    </a:lnTo>
                    <a:lnTo>
                      <a:pt x="5129" y="3380"/>
                    </a:lnTo>
                    <a:lnTo>
                      <a:pt x="5163" y="3348"/>
                    </a:lnTo>
                    <a:lnTo>
                      <a:pt x="5196" y="3316"/>
                    </a:lnTo>
                    <a:lnTo>
                      <a:pt x="5196" y="3316"/>
                    </a:lnTo>
                    <a:lnTo>
                      <a:pt x="5228" y="3283"/>
                    </a:lnTo>
                    <a:lnTo>
                      <a:pt x="5258" y="3249"/>
                    </a:lnTo>
                    <a:lnTo>
                      <a:pt x="5289" y="3215"/>
                    </a:lnTo>
                    <a:lnTo>
                      <a:pt x="5320" y="3181"/>
                    </a:lnTo>
                    <a:lnTo>
                      <a:pt x="5348" y="3145"/>
                    </a:lnTo>
                    <a:lnTo>
                      <a:pt x="5377" y="3107"/>
                    </a:lnTo>
                    <a:lnTo>
                      <a:pt x="5404" y="3069"/>
                    </a:lnTo>
                    <a:lnTo>
                      <a:pt x="5431" y="3032"/>
                    </a:lnTo>
                    <a:lnTo>
                      <a:pt x="5456" y="2994"/>
                    </a:lnTo>
                    <a:lnTo>
                      <a:pt x="5480" y="2954"/>
                    </a:lnTo>
                    <a:lnTo>
                      <a:pt x="5505" y="2915"/>
                    </a:lnTo>
                    <a:lnTo>
                      <a:pt x="5526" y="2873"/>
                    </a:lnTo>
                    <a:lnTo>
                      <a:pt x="5548" y="2832"/>
                    </a:lnTo>
                    <a:lnTo>
                      <a:pt x="5569" y="2791"/>
                    </a:lnTo>
                    <a:lnTo>
                      <a:pt x="5589" y="2747"/>
                    </a:lnTo>
                    <a:lnTo>
                      <a:pt x="5609" y="2704"/>
                    </a:lnTo>
                    <a:lnTo>
                      <a:pt x="5625" y="2661"/>
                    </a:lnTo>
                    <a:lnTo>
                      <a:pt x="5643" y="2618"/>
                    </a:lnTo>
                    <a:lnTo>
                      <a:pt x="5659" y="2573"/>
                    </a:lnTo>
                    <a:lnTo>
                      <a:pt x="5674" y="2528"/>
                    </a:lnTo>
                    <a:lnTo>
                      <a:pt x="5686" y="2483"/>
                    </a:lnTo>
                    <a:lnTo>
                      <a:pt x="5699" y="2436"/>
                    </a:lnTo>
                    <a:lnTo>
                      <a:pt x="5711" y="2391"/>
                    </a:lnTo>
                    <a:lnTo>
                      <a:pt x="5720" y="2345"/>
                    </a:lnTo>
                    <a:lnTo>
                      <a:pt x="5729" y="2296"/>
                    </a:lnTo>
                    <a:lnTo>
                      <a:pt x="5738" y="2249"/>
                    </a:lnTo>
                    <a:lnTo>
                      <a:pt x="5744" y="2201"/>
                    </a:lnTo>
                    <a:lnTo>
                      <a:pt x="5751" y="2154"/>
                    </a:lnTo>
                    <a:lnTo>
                      <a:pt x="5755" y="2106"/>
                    </a:lnTo>
                    <a:lnTo>
                      <a:pt x="5758" y="2055"/>
                    </a:lnTo>
                    <a:lnTo>
                      <a:pt x="5760" y="2007"/>
                    </a:lnTo>
                    <a:lnTo>
                      <a:pt x="5760" y="1956"/>
                    </a:lnTo>
                    <a:lnTo>
                      <a:pt x="5760" y="1924"/>
                    </a:lnTo>
                    <a:lnTo>
                      <a:pt x="5760" y="1924"/>
                    </a:lnTo>
                    <a:lnTo>
                      <a:pt x="5760" y="1877"/>
                    </a:lnTo>
                    <a:lnTo>
                      <a:pt x="5758" y="1829"/>
                    </a:lnTo>
                    <a:lnTo>
                      <a:pt x="5755" y="1782"/>
                    </a:lnTo>
                    <a:lnTo>
                      <a:pt x="5751" y="1735"/>
                    </a:lnTo>
                    <a:lnTo>
                      <a:pt x="5746" y="1688"/>
                    </a:lnTo>
                    <a:lnTo>
                      <a:pt x="5740" y="1643"/>
                    </a:lnTo>
                    <a:lnTo>
                      <a:pt x="5731" y="1597"/>
                    </a:lnTo>
                    <a:lnTo>
                      <a:pt x="5724" y="1552"/>
                    </a:lnTo>
                    <a:lnTo>
                      <a:pt x="5713" y="1507"/>
                    </a:lnTo>
                    <a:lnTo>
                      <a:pt x="5704" y="1462"/>
                    </a:lnTo>
                    <a:lnTo>
                      <a:pt x="5692" y="1417"/>
                    </a:lnTo>
                    <a:lnTo>
                      <a:pt x="5679" y="1374"/>
                    </a:lnTo>
                    <a:lnTo>
                      <a:pt x="5650" y="1287"/>
                    </a:lnTo>
                    <a:lnTo>
                      <a:pt x="5618" y="1203"/>
                    </a:lnTo>
                    <a:lnTo>
                      <a:pt x="5618" y="1203"/>
                    </a:lnTo>
                    <a:lnTo>
                      <a:pt x="5614" y="1205"/>
                    </a:lnTo>
                    <a:lnTo>
                      <a:pt x="5614" y="1205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</a:ln>
              <a:effectLst>
                <a:innerShdw blurRad="190500" dist="50800" dir="2700000">
                  <a:srgbClr val="000000">
                    <a:alpha val="50000"/>
                  </a:srgbClr>
                </a:innerShdw>
              </a:effectLst>
              <a:scene3d>
                <a:camera prst="orthographicFront"/>
                <a:lightRig rig="threePt" dir="t">
                  <a:rot lat="0" lon="0" rev="12720000"/>
                </a:lightRig>
              </a:scene3d>
              <a:sp3d/>
            </p:spPr>
            <p:txBody>
              <a:bodyPr/>
              <a:lstStyle/>
              <a:p>
                <a:pPr>
                  <a:lnSpc>
                    <a:spcPct val="85000"/>
                  </a:lnSpc>
                  <a:defRPr/>
                </a:pPr>
                <a:endParaRPr lang="en-US" sz="2135">
                  <a:cs typeface="+mn-ea"/>
                  <a:sym typeface="+mn-lt"/>
                </a:endParaRPr>
              </a:p>
            </p:txBody>
          </p:sp>
        </p:grpSp>
        <p:sp>
          <p:nvSpPr>
            <p:cNvPr id="44" name="Rectangle 36"/>
            <p:cNvSpPr/>
            <p:nvPr/>
          </p:nvSpPr>
          <p:spPr>
            <a:xfrm>
              <a:off x="3231899" y="2520506"/>
              <a:ext cx="1881188" cy="35242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FFFF"/>
                  </a:solidFill>
                  <a:cs typeface="+mn-ea"/>
                  <a:sym typeface="+mn-lt"/>
                </a:rPr>
                <a:t>2014</a:t>
              </a:r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Rectangle 37"/>
            <p:cNvSpPr/>
            <p:nvPr/>
          </p:nvSpPr>
          <p:spPr>
            <a:xfrm>
              <a:off x="5111499" y="2520506"/>
              <a:ext cx="1881188" cy="35242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FFFFFF"/>
                  </a:solidFill>
                  <a:cs typeface="+mn-ea"/>
                  <a:sym typeface="+mn-lt"/>
                </a:rPr>
                <a:t>2015</a:t>
              </a:r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836339" y="4929359"/>
            <a:ext cx="2464331" cy="7076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115"/>
              </a:spcBef>
              <a:spcAft>
                <a:spcPts val="1115"/>
              </a:spcAft>
            </a:pP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请在此处输入您的文本，或者复制您的文本粘贴到此处请在此处请在此处输入您的文本</a:t>
            </a:r>
            <a:r>
              <a:rPr lang="en-US" altLang="zh-CN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55840" y="4929359"/>
            <a:ext cx="2464331" cy="7076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115"/>
              </a:spcBef>
              <a:spcAft>
                <a:spcPts val="1115"/>
              </a:spcAft>
            </a:pP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请在此处输入您的文本，或者复制您的文本粘贴到此处请在此处请在此处输入您的文本</a:t>
            </a:r>
            <a:r>
              <a:rPr lang="en-US" altLang="zh-CN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440149" y="4920893"/>
            <a:ext cx="2464331" cy="7076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1115"/>
              </a:spcBef>
              <a:spcAft>
                <a:spcPts val="1115"/>
              </a:spcAft>
            </a:pP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请在此处输入您的文本，或者复制您的文本粘贴到此处请在此处请在此处输入您</a:t>
            </a:r>
            <a:r>
              <a:rPr lang="zh-CN" altLang="en-US" sz="1335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的文本</a:t>
            </a:r>
            <a:r>
              <a:rPr lang="en-US" altLang="zh-CN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182624" y="2170176"/>
            <a:ext cx="2426208" cy="2820645"/>
            <a:chOff x="886968" y="1627632"/>
            <a:chExt cx="1819656" cy="2115484"/>
          </a:xfrm>
        </p:grpSpPr>
        <p:grpSp>
          <p:nvGrpSpPr>
            <p:cNvPr id="62" name="组合 61"/>
            <p:cNvGrpSpPr/>
            <p:nvPr/>
          </p:nvGrpSpPr>
          <p:grpSpPr>
            <a:xfrm>
              <a:off x="886968" y="1627632"/>
              <a:ext cx="1819656" cy="1819656"/>
              <a:chOff x="886968" y="1627632"/>
              <a:chExt cx="1819656" cy="1819656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886968" y="1627632"/>
                <a:ext cx="1819656" cy="1819656"/>
                <a:chOff x="886968" y="1627632"/>
                <a:chExt cx="1819656" cy="1819656"/>
              </a:xfrm>
            </p:grpSpPr>
            <p:sp>
              <p:nvSpPr>
                <p:cNvPr id="69" name="空心弧 68"/>
                <p:cNvSpPr/>
                <p:nvPr/>
              </p:nvSpPr>
              <p:spPr>
                <a:xfrm>
                  <a:off x="886968" y="1627632"/>
                  <a:ext cx="1819656" cy="1819656"/>
                </a:xfrm>
                <a:prstGeom prst="blockArc">
                  <a:avLst/>
                </a:prstGeom>
                <a:solidFill>
                  <a:srgbClr val="FF886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zh-CN" altLang="en-US" sz="2400">
                    <a:solidFill>
                      <a:schemeClr val="tx1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70" name="组合 69"/>
                <p:cNvGrpSpPr/>
                <p:nvPr/>
              </p:nvGrpSpPr>
              <p:grpSpPr>
                <a:xfrm>
                  <a:off x="1596303" y="2664851"/>
                  <a:ext cx="356807" cy="355760"/>
                  <a:chOff x="7150101" y="3190875"/>
                  <a:chExt cx="541338" cy="539750"/>
                </a:xfrm>
              </p:grpSpPr>
              <p:sp>
                <p:nvSpPr>
                  <p:cNvPr id="71" name="Freeform 90"/>
                  <p:cNvSpPr>
                    <a:spLocks noEditPoints="1"/>
                  </p:cNvSpPr>
                  <p:nvPr/>
                </p:nvSpPr>
                <p:spPr bwMode="auto">
                  <a:xfrm>
                    <a:off x="7353301" y="3392488"/>
                    <a:ext cx="134938" cy="134938"/>
                  </a:xfrm>
                  <a:custGeom>
                    <a:avLst/>
                    <a:gdLst>
                      <a:gd name="T0" fmla="*/ 24 w 48"/>
                      <a:gd name="T1" fmla="*/ 0 h 48"/>
                      <a:gd name="T2" fmla="*/ 0 w 48"/>
                      <a:gd name="T3" fmla="*/ 24 h 48"/>
                      <a:gd name="T4" fmla="*/ 24 w 48"/>
                      <a:gd name="T5" fmla="*/ 48 h 48"/>
                      <a:gd name="T6" fmla="*/ 48 w 48"/>
                      <a:gd name="T7" fmla="*/ 24 h 48"/>
                      <a:gd name="T8" fmla="*/ 24 w 48"/>
                      <a:gd name="T9" fmla="*/ 0 h 48"/>
                      <a:gd name="T10" fmla="*/ 21 w 48"/>
                      <a:gd name="T11" fmla="*/ 16 h 48"/>
                      <a:gd name="T12" fmla="*/ 16 w 48"/>
                      <a:gd name="T13" fmla="*/ 21 h 48"/>
                      <a:gd name="T14" fmla="*/ 12 w 48"/>
                      <a:gd name="T15" fmla="*/ 24 h 48"/>
                      <a:gd name="T16" fmla="*/ 11 w 48"/>
                      <a:gd name="T17" fmla="*/ 24 h 48"/>
                      <a:gd name="T18" fmla="*/ 8 w 48"/>
                      <a:gd name="T19" fmla="*/ 19 h 48"/>
                      <a:gd name="T20" fmla="*/ 19 w 48"/>
                      <a:gd name="T21" fmla="*/ 8 h 48"/>
                      <a:gd name="T22" fmla="*/ 24 w 48"/>
                      <a:gd name="T23" fmla="*/ 11 h 48"/>
                      <a:gd name="T24" fmla="*/ 21 w 48"/>
                      <a:gd name="T25" fmla="*/ 16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8" h="48">
                        <a:moveTo>
                          <a:pt x="24" y="0"/>
                        </a:move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37"/>
                          <a:pt x="11" y="48"/>
                          <a:pt x="24" y="48"/>
                        </a:cubicBezTo>
                        <a:cubicBezTo>
                          <a:pt x="37" y="48"/>
                          <a:pt x="48" y="37"/>
                          <a:pt x="48" y="24"/>
                        </a:cubicBezTo>
                        <a:cubicBezTo>
                          <a:pt x="48" y="11"/>
                          <a:pt x="37" y="0"/>
                          <a:pt x="24" y="0"/>
                        </a:cubicBezTo>
                        <a:close/>
                        <a:moveTo>
                          <a:pt x="21" y="16"/>
                        </a:moveTo>
                        <a:cubicBezTo>
                          <a:pt x="19" y="17"/>
                          <a:pt x="17" y="19"/>
                          <a:pt x="16" y="21"/>
                        </a:cubicBezTo>
                        <a:cubicBezTo>
                          <a:pt x="15" y="23"/>
                          <a:pt x="14" y="24"/>
                          <a:pt x="12" y="24"/>
                        </a:cubicBezTo>
                        <a:cubicBezTo>
                          <a:pt x="12" y="24"/>
                          <a:pt x="11" y="24"/>
                          <a:pt x="11" y="24"/>
                        </a:cubicBezTo>
                        <a:cubicBezTo>
                          <a:pt x="9" y="23"/>
                          <a:pt x="8" y="21"/>
                          <a:pt x="8" y="19"/>
                        </a:cubicBezTo>
                        <a:cubicBezTo>
                          <a:pt x="10" y="14"/>
                          <a:pt x="14" y="10"/>
                          <a:pt x="19" y="8"/>
                        </a:cubicBezTo>
                        <a:cubicBezTo>
                          <a:pt x="21" y="7"/>
                          <a:pt x="23" y="8"/>
                          <a:pt x="24" y="11"/>
                        </a:cubicBezTo>
                        <a:cubicBezTo>
                          <a:pt x="25" y="13"/>
                          <a:pt x="24" y="15"/>
                          <a:pt x="21" y="16"/>
                        </a:cubicBezTo>
                        <a:close/>
                      </a:path>
                    </a:pathLst>
                  </a:custGeom>
                  <a:solidFill>
                    <a:srgbClr val="FF8860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Freeform 91"/>
                  <p:cNvSpPr>
                    <a:spLocks noEditPoints="1"/>
                  </p:cNvSpPr>
                  <p:nvPr/>
                </p:nvSpPr>
                <p:spPr bwMode="auto">
                  <a:xfrm>
                    <a:off x="7150101" y="3190875"/>
                    <a:ext cx="541338" cy="539750"/>
                  </a:xfrm>
                  <a:custGeom>
                    <a:avLst/>
                    <a:gdLst>
                      <a:gd name="T0" fmla="*/ 179 w 192"/>
                      <a:gd name="T1" fmla="*/ 47 h 192"/>
                      <a:gd name="T2" fmla="*/ 185 w 192"/>
                      <a:gd name="T3" fmla="*/ 41 h 192"/>
                      <a:gd name="T4" fmla="*/ 192 w 192"/>
                      <a:gd name="T5" fmla="*/ 24 h 192"/>
                      <a:gd name="T6" fmla="*/ 185 w 192"/>
                      <a:gd name="T7" fmla="*/ 7 h 192"/>
                      <a:gd name="T8" fmla="*/ 168 w 192"/>
                      <a:gd name="T9" fmla="*/ 0 h 192"/>
                      <a:gd name="T10" fmla="*/ 151 w 192"/>
                      <a:gd name="T11" fmla="*/ 7 h 192"/>
                      <a:gd name="T12" fmla="*/ 145 w 192"/>
                      <a:gd name="T13" fmla="*/ 13 h 192"/>
                      <a:gd name="T14" fmla="*/ 96 w 192"/>
                      <a:gd name="T15" fmla="*/ 0 h 192"/>
                      <a:gd name="T16" fmla="*/ 47 w 192"/>
                      <a:gd name="T17" fmla="*/ 13 h 192"/>
                      <a:gd name="T18" fmla="*/ 41 w 192"/>
                      <a:gd name="T19" fmla="*/ 7 h 192"/>
                      <a:gd name="T20" fmla="*/ 24 w 192"/>
                      <a:gd name="T21" fmla="*/ 0 h 192"/>
                      <a:gd name="T22" fmla="*/ 7 w 192"/>
                      <a:gd name="T23" fmla="*/ 7 h 192"/>
                      <a:gd name="T24" fmla="*/ 0 w 192"/>
                      <a:gd name="T25" fmla="*/ 24 h 192"/>
                      <a:gd name="T26" fmla="*/ 7 w 192"/>
                      <a:gd name="T27" fmla="*/ 41 h 192"/>
                      <a:gd name="T28" fmla="*/ 14 w 192"/>
                      <a:gd name="T29" fmla="*/ 47 h 192"/>
                      <a:gd name="T30" fmla="*/ 0 w 192"/>
                      <a:gd name="T31" fmla="*/ 96 h 192"/>
                      <a:gd name="T32" fmla="*/ 13 w 192"/>
                      <a:gd name="T33" fmla="*/ 145 h 192"/>
                      <a:gd name="T34" fmla="*/ 7 w 192"/>
                      <a:gd name="T35" fmla="*/ 151 h 192"/>
                      <a:gd name="T36" fmla="*/ 0 w 192"/>
                      <a:gd name="T37" fmla="*/ 168 h 192"/>
                      <a:gd name="T38" fmla="*/ 7 w 192"/>
                      <a:gd name="T39" fmla="*/ 185 h 192"/>
                      <a:gd name="T40" fmla="*/ 24 w 192"/>
                      <a:gd name="T41" fmla="*/ 192 h 192"/>
                      <a:gd name="T42" fmla="*/ 41 w 192"/>
                      <a:gd name="T43" fmla="*/ 185 h 192"/>
                      <a:gd name="T44" fmla="*/ 47 w 192"/>
                      <a:gd name="T45" fmla="*/ 179 h 192"/>
                      <a:gd name="T46" fmla="*/ 96 w 192"/>
                      <a:gd name="T47" fmla="*/ 192 h 192"/>
                      <a:gd name="T48" fmla="*/ 145 w 192"/>
                      <a:gd name="T49" fmla="*/ 179 h 192"/>
                      <a:gd name="T50" fmla="*/ 151 w 192"/>
                      <a:gd name="T51" fmla="*/ 185 h 192"/>
                      <a:gd name="T52" fmla="*/ 168 w 192"/>
                      <a:gd name="T53" fmla="*/ 192 h 192"/>
                      <a:gd name="T54" fmla="*/ 185 w 192"/>
                      <a:gd name="T55" fmla="*/ 185 h 192"/>
                      <a:gd name="T56" fmla="*/ 192 w 192"/>
                      <a:gd name="T57" fmla="*/ 168 h 192"/>
                      <a:gd name="T58" fmla="*/ 185 w 192"/>
                      <a:gd name="T59" fmla="*/ 151 h 192"/>
                      <a:gd name="T60" fmla="*/ 179 w 192"/>
                      <a:gd name="T61" fmla="*/ 145 h 192"/>
                      <a:gd name="T62" fmla="*/ 192 w 192"/>
                      <a:gd name="T63" fmla="*/ 96 h 192"/>
                      <a:gd name="T64" fmla="*/ 179 w 192"/>
                      <a:gd name="T65" fmla="*/ 47 h 192"/>
                      <a:gd name="T66" fmla="*/ 96 w 192"/>
                      <a:gd name="T67" fmla="*/ 176 h 192"/>
                      <a:gd name="T68" fmla="*/ 16 w 192"/>
                      <a:gd name="T69" fmla="*/ 96 h 192"/>
                      <a:gd name="T70" fmla="*/ 96 w 192"/>
                      <a:gd name="T71" fmla="*/ 16 h 192"/>
                      <a:gd name="T72" fmla="*/ 176 w 192"/>
                      <a:gd name="T73" fmla="*/ 96 h 192"/>
                      <a:gd name="T74" fmla="*/ 96 w 192"/>
                      <a:gd name="T75" fmla="*/ 176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92" h="192">
                        <a:moveTo>
                          <a:pt x="179" y="47"/>
                        </a:moveTo>
                        <a:cubicBezTo>
                          <a:pt x="185" y="41"/>
                          <a:pt x="185" y="41"/>
                          <a:pt x="185" y="41"/>
                        </a:cubicBezTo>
                        <a:cubicBezTo>
                          <a:pt x="190" y="36"/>
                          <a:pt x="192" y="30"/>
                          <a:pt x="192" y="24"/>
                        </a:cubicBezTo>
                        <a:cubicBezTo>
                          <a:pt x="192" y="17"/>
                          <a:pt x="190" y="11"/>
                          <a:pt x="185" y="7"/>
                        </a:cubicBezTo>
                        <a:cubicBezTo>
                          <a:pt x="181" y="2"/>
                          <a:pt x="175" y="0"/>
                          <a:pt x="168" y="0"/>
                        </a:cubicBezTo>
                        <a:cubicBezTo>
                          <a:pt x="162" y="0"/>
                          <a:pt x="156" y="2"/>
                          <a:pt x="151" y="7"/>
                        </a:cubicBezTo>
                        <a:cubicBezTo>
                          <a:pt x="145" y="13"/>
                          <a:pt x="145" y="13"/>
                          <a:pt x="145" y="13"/>
                        </a:cubicBezTo>
                        <a:cubicBezTo>
                          <a:pt x="130" y="5"/>
                          <a:pt x="113" y="0"/>
                          <a:pt x="96" y="0"/>
                        </a:cubicBezTo>
                        <a:cubicBezTo>
                          <a:pt x="79" y="0"/>
                          <a:pt x="62" y="5"/>
                          <a:pt x="47" y="13"/>
                        </a:cubicBezTo>
                        <a:cubicBezTo>
                          <a:pt x="41" y="7"/>
                          <a:pt x="41" y="7"/>
                          <a:pt x="41" y="7"/>
                        </a:cubicBezTo>
                        <a:cubicBezTo>
                          <a:pt x="37" y="2"/>
                          <a:pt x="31" y="0"/>
                          <a:pt x="24" y="0"/>
                        </a:cubicBezTo>
                        <a:cubicBezTo>
                          <a:pt x="18" y="0"/>
                          <a:pt x="12" y="2"/>
                          <a:pt x="7" y="7"/>
                        </a:cubicBezTo>
                        <a:cubicBezTo>
                          <a:pt x="3" y="11"/>
                          <a:pt x="0" y="17"/>
                          <a:pt x="0" y="24"/>
                        </a:cubicBezTo>
                        <a:cubicBezTo>
                          <a:pt x="0" y="30"/>
                          <a:pt x="3" y="36"/>
                          <a:pt x="7" y="41"/>
                        </a:cubicBezTo>
                        <a:cubicBezTo>
                          <a:pt x="14" y="47"/>
                          <a:pt x="14" y="47"/>
                          <a:pt x="14" y="47"/>
                        </a:cubicBezTo>
                        <a:cubicBezTo>
                          <a:pt x="5" y="62"/>
                          <a:pt x="0" y="79"/>
                          <a:pt x="0" y="96"/>
                        </a:cubicBezTo>
                        <a:cubicBezTo>
                          <a:pt x="0" y="113"/>
                          <a:pt x="5" y="130"/>
                          <a:pt x="13" y="145"/>
                        </a:cubicBezTo>
                        <a:cubicBezTo>
                          <a:pt x="7" y="151"/>
                          <a:pt x="7" y="151"/>
                          <a:pt x="7" y="151"/>
                        </a:cubicBezTo>
                        <a:cubicBezTo>
                          <a:pt x="3" y="155"/>
                          <a:pt x="0" y="161"/>
                          <a:pt x="0" y="168"/>
                        </a:cubicBezTo>
                        <a:cubicBezTo>
                          <a:pt x="0" y="174"/>
                          <a:pt x="3" y="180"/>
                          <a:pt x="7" y="185"/>
                        </a:cubicBezTo>
                        <a:cubicBezTo>
                          <a:pt x="12" y="189"/>
                          <a:pt x="18" y="192"/>
                          <a:pt x="24" y="192"/>
                        </a:cubicBezTo>
                        <a:cubicBezTo>
                          <a:pt x="31" y="192"/>
                          <a:pt x="37" y="189"/>
                          <a:pt x="41" y="185"/>
                        </a:cubicBezTo>
                        <a:cubicBezTo>
                          <a:pt x="47" y="179"/>
                          <a:pt x="47" y="179"/>
                          <a:pt x="47" y="179"/>
                        </a:cubicBezTo>
                        <a:cubicBezTo>
                          <a:pt x="62" y="187"/>
                          <a:pt x="79" y="192"/>
                          <a:pt x="96" y="192"/>
                        </a:cubicBezTo>
                        <a:cubicBezTo>
                          <a:pt x="113" y="192"/>
                          <a:pt x="130" y="187"/>
                          <a:pt x="145" y="179"/>
                        </a:cubicBezTo>
                        <a:cubicBezTo>
                          <a:pt x="151" y="185"/>
                          <a:pt x="151" y="185"/>
                          <a:pt x="151" y="185"/>
                        </a:cubicBezTo>
                        <a:cubicBezTo>
                          <a:pt x="156" y="189"/>
                          <a:pt x="162" y="192"/>
                          <a:pt x="168" y="192"/>
                        </a:cubicBezTo>
                        <a:cubicBezTo>
                          <a:pt x="175" y="192"/>
                          <a:pt x="181" y="189"/>
                          <a:pt x="185" y="185"/>
                        </a:cubicBezTo>
                        <a:cubicBezTo>
                          <a:pt x="190" y="180"/>
                          <a:pt x="192" y="174"/>
                          <a:pt x="192" y="168"/>
                        </a:cubicBezTo>
                        <a:cubicBezTo>
                          <a:pt x="192" y="161"/>
                          <a:pt x="190" y="155"/>
                          <a:pt x="185" y="151"/>
                        </a:cubicBezTo>
                        <a:cubicBezTo>
                          <a:pt x="179" y="145"/>
                          <a:pt x="179" y="145"/>
                          <a:pt x="179" y="145"/>
                        </a:cubicBezTo>
                        <a:cubicBezTo>
                          <a:pt x="188" y="130"/>
                          <a:pt x="192" y="113"/>
                          <a:pt x="192" y="96"/>
                        </a:cubicBezTo>
                        <a:cubicBezTo>
                          <a:pt x="192" y="79"/>
                          <a:pt x="188" y="62"/>
                          <a:pt x="179" y="47"/>
                        </a:cubicBezTo>
                        <a:close/>
                        <a:moveTo>
                          <a:pt x="96" y="176"/>
                        </a:moveTo>
                        <a:cubicBezTo>
                          <a:pt x="52" y="176"/>
                          <a:pt x="16" y="140"/>
                          <a:pt x="16" y="96"/>
                        </a:cubicBezTo>
                        <a:cubicBezTo>
                          <a:pt x="16" y="52"/>
                          <a:pt x="52" y="16"/>
                          <a:pt x="96" y="16"/>
                        </a:cubicBezTo>
                        <a:cubicBezTo>
                          <a:pt x="140" y="16"/>
                          <a:pt x="176" y="52"/>
                          <a:pt x="176" y="96"/>
                        </a:cubicBezTo>
                        <a:cubicBezTo>
                          <a:pt x="176" y="140"/>
                          <a:pt x="140" y="176"/>
                          <a:pt x="96" y="176"/>
                        </a:cubicBezTo>
                        <a:close/>
                      </a:path>
                    </a:pathLst>
                  </a:custGeom>
                  <a:solidFill>
                    <a:srgbClr val="FF8860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7218363" y="3257550"/>
                    <a:ext cx="404813" cy="406400"/>
                  </a:xfrm>
                  <a:custGeom>
                    <a:avLst/>
                    <a:gdLst>
                      <a:gd name="T0" fmla="*/ 72 w 144"/>
                      <a:gd name="T1" fmla="*/ 0 h 144"/>
                      <a:gd name="T2" fmla="*/ 0 w 144"/>
                      <a:gd name="T3" fmla="*/ 72 h 144"/>
                      <a:gd name="T4" fmla="*/ 72 w 144"/>
                      <a:gd name="T5" fmla="*/ 144 h 144"/>
                      <a:gd name="T6" fmla="*/ 144 w 144"/>
                      <a:gd name="T7" fmla="*/ 72 h 144"/>
                      <a:gd name="T8" fmla="*/ 72 w 144"/>
                      <a:gd name="T9" fmla="*/ 0 h 144"/>
                      <a:gd name="T10" fmla="*/ 104 w 144"/>
                      <a:gd name="T11" fmla="*/ 72 h 144"/>
                      <a:gd name="T12" fmla="*/ 72 w 144"/>
                      <a:gd name="T13" fmla="*/ 104 h 144"/>
                      <a:gd name="T14" fmla="*/ 40 w 144"/>
                      <a:gd name="T15" fmla="*/ 72 h 144"/>
                      <a:gd name="T16" fmla="*/ 47 w 144"/>
                      <a:gd name="T17" fmla="*/ 52 h 144"/>
                      <a:gd name="T18" fmla="*/ 41 w 144"/>
                      <a:gd name="T19" fmla="*/ 47 h 144"/>
                      <a:gd name="T20" fmla="*/ 41 w 144"/>
                      <a:gd name="T21" fmla="*/ 41 h 144"/>
                      <a:gd name="T22" fmla="*/ 47 w 144"/>
                      <a:gd name="T23" fmla="*/ 41 h 144"/>
                      <a:gd name="T24" fmla="*/ 53 w 144"/>
                      <a:gd name="T25" fmla="*/ 47 h 144"/>
                      <a:gd name="T26" fmla="*/ 72 w 144"/>
                      <a:gd name="T27" fmla="*/ 40 h 144"/>
                      <a:gd name="T28" fmla="*/ 92 w 144"/>
                      <a:gd name="T29" fmla="*/ 47 h 144"/>
                      <a:gd name="T30" fmla="*/ 98 w 144"/>
                      <a:gd name="T31" fmla="*/ 41 h 144"/>
                      <a:gd name="T32" fmla="*/ 103 w 144"/>
                      <a:gd name="T33" fmla="*/ 41 h 144"/>
                      <a:gd name="T34" fmla="*/ 103 w 144"/>
                      <a:gd name="T35" fmla="*/ 47 h 144"/>
                      <a:gd name="T36" fmla="*/ 97 w 144"/>
                      <a:gd name="T37" fmla="*/ 52 h 144"/>
                      <a:gd name="T38" fmla="*/ 104 w 144"/>
                      <a:gd name="T39" fmla="*/ 72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4" h="144">
                        <a:moveTo>
                          <a:pt x="72" y="0"/>
                        </a:moveTo>
                        <a:cubicBezTo>
                          <a:pt x="32" y="0"/>
                          <a:pt x="0" y="32"/>
                          <a:pt x="0" y="72"/>
                        </a:cubicBezTo>
                        <a:cubicBezTo>
                          <a:pt x="0" y="112"/>
                          <a:pt x="32" y="144"/>
                          <a:pt x="72" y="144"/>
                        </a:cubicBezTo>
                        <a:cubicBezTo>
                          <a:pt x="112" y="144"/>
                          <a:pt x="144" y="112"/>
                          <a:pt x="144" y="72"/>
                        </a:cubicBezTo>
                        <a:cubicBezTo>
                          <a:pt x="144" y="32"/>
                          <a:pt x="112" y="0"/>
                          <a:pt x="72" y="0"/>
                        </a:cubicBezTo>
                        <a:close/>
                        <a:moveTo>
                          <a:pt x="104" y="72"/>
                        </a:moveTo>
                        <a:cubicBezTo>
                          <a:pt x="104" y="90"/>
                          <a:pt x="90" y="104"/>
                          <a:pt x="72" y="104"/>
                        </a:cubicBezTo>
                        <a:cubicBezTo>
                          <a:pt x="55" y="104"/>
                          <a:pt x="40" y="90"/>
                          <a:pt x="40" y="72"/>
                        </a:cubicBezTo>
                        <a:cubicBezTo>
                          <a:pt x="40" y="64"/>
                          <a:pt x="43" y="58"/>
                          <a:pt x="47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0" y="45"/>
                          <a:pt x="40" y="43"/>
                          <a:pt x="41" y="41"/>
                        </a:cubicBezTo>
                        <a:cubicBezTo>
                          <a:pt x="43" y="39"/>
                          <a:pt x="45" y="39"/>
                          <a:pt x="47" y="41"/>
                        </a:cubicBezTo>
                        <a:cubicBezTo>
                          <a:pt x="53" y="47"/>
                          <a:pt x="53" y="47"/>
                          <a:pt x="53" y="47"/>
                        </a:cubicBezTo>
                        <a:cubicBezTo>
                          <a:pt x="58" y="42"/>
                          <a:pt x="65" y="40"/>
                          <a:pt x="72" y="40"/>
                        </a:cubicBezTo>
                        <a:cubicBezTo>
                          <a:pt x="80" y="40"/>
                          <a:pt x="86" y="42"/>
                          <a:pt x="92" y="47"/>
                        </a:cubicBezTo>
                        <a:cubicBezTo>
                          <a:pt x="98" y="41"/>
                          <a:pt x="98" y="41"/>
                          <a:pt x="98" y="41"/>
                        </a:cubicBezTo>
                        <a:cubicBezTo>
                          <a:pt x="99" y="39"/>
                          <a:pt x="102" y="39"/>
                          <a:pt x="103" y="41"/>
                        </a:cubicBezTo>
                        <a:cubicBezTo>
                          <a:pt x="105" y="43"/>
                          <a:pt x="105" y="45"/>
                          <a:pt x="103" y="47"/>
                        </a:cubicBezTo>
                        <a:cubicBezTo>
                          <a:pt x="97" y="52"/>
                          <a:pt x="97" y="52"/>
                          <a:pt x="97" y="52"/>
                        </a:cubicBezTo>
                        <a:cubicBezTo>
                          <a:pt x="102" y="58"/>
                          <a:pt x="104" y="65"/>
                          <a:pt x="104" y="72"/>
                        </a:cubicBezTo>
                        <a:close/>
                      </a:path>
                    </a:pathLst>
                  </a:custGeom>
                  <a:solidFill>
                    <a:srgbClr val="FF8860"/>
                  </a:solidFill>
                  <a:ln>
                    <a:noFill/>
                  </a:ln>
                </p:spPr>
                <p:txBody>
                  <a:bodyPr vert="horz" wrap="square" lIns="121920" tIns="60960" rIns="121920" bIns="60960" numCol="1" anchor="t" anchorCtr="0" compatLnSpc="1"/>
                  <a:lstStyle/>
                  <a:p>
                    <a:endParaRPr lang="zh-CN" altLang="en-US" sz="2400">
                      <a:cs typeface="+mn-ea"/>
                      <a:sym typeface="+mn-lt"/>
                    </a:endParaRPr>
                  </a:p>
                </p:txBody>
              </p:sp>
            </p:grpSp>
          </p:grpSp>
          <p:sp>
            <p:nvSpPr>
              <p:cNvPr id="66" name="文本框 27"/>
              <p:cNvSpPr txBox="1"/>
              <p:nvPr/>
            </p:nvSpPr>
            <p:spPr>
              <a:xfrm>
                <a:off x="1536184" y="2113843"/>
                <a:ext cx="523220" cy="4847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43"/>
            <p:cNvSpPr txBox="1"/>
            <p:nvPr/>
          </p:nvSpPr>
          <p:spPr>
            <a:xfrm>
              <a:off x="1357477" y="3147992"/>
              <a:ext cx="847829" cy="300083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A3A3A"/>
                  </a:solidFill>
                  <a:cs typeface="+mn-ea"/>
                  <a:sym typeface="+mn-lt"/>
                </a:rPr>
                <a:t>Manage</a:t>
              </a:r>
              <a:endParaRPr lang="zh-CN" altLang="en-US" sz="2000" b="1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44"/>
            <p:cNvSpPr txBox="1"/>
            <p:nvPr/>
          </p:nvSpPr>
          <p:spPr>
            <a:xfrm>
              <a:off x="1106477" y="3427549"/>
              <a:ext cx="1349828" cy="31556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rgbClr val="3A3A3A"/>
                  </a:solidFill>
                  <a:cs typeface="+mn-ea"/>
                  <a:sym typeface="+mn-lt"/>
                </a:rPr>
                <a:t>We do our best to make your presentation perfect!</a:t>
              </a:r>
              <a:endParaRPr lang="zh-CN" altLang="en-US" sz="1065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003551" y="2086847"/>
            <a:ext cx="2426208" cy="2505700"/>
            <a:chOff x="2252663" y="1565135"/>
            <a:chExt cx="1819656" cy="1879275"/>
          </a:xfrm>
        </p:grpSpPr>
        <p:sp>
          <p:nvSpPr>
            <p:cNvPr id="79" name="空心弧 78"/>
            <p:cNvSpPr/>
            <p:nvPr/>
          </p:nvSpPr>
          <p:spPr>
            <a:xfrm rot="10800000">
              <a:off x="2252663" y="1624754"/>
              <a:ext cx="1819656" cy="1819656"/>
            </a:xfrm>
            <a:prstGeom prst="blockArc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30"/>
            <p:cNvSpPr txBox="1"/>
            <p:nvPr/>
          </p:nvSpPr>
          <p:spPr>
            <a:xfrm>
              <a:off x="2925716" y="2520387"/>
              <a:ext cx="523220" cy="4847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燕尾形 81"/>
            <p:cNvSpPr/>
            <p:nvPr/>
          </p:nvSpPr>
          <p:spPr>
            <a:xfrm rot="16200000">
              <a:off x="3026976" y="2145562"/>
              <a:ext cx="261257" cy="26125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50"/>
            <p:cNvSpPr txBox="1"/>
            <p:nvPr/>
          </p:nvSpPr>
          <p:spPr>
            <a:xfrm>
              <a:off x="2487576" y="1565135"/>
              <a:ext cx="1349828" cy="31556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rgbClr val="3A3A3A"/>
                  </a:solidFill>
                  <a:cs typeface="+mn-ea"/>
                  <a:sym typeface="+mn-lt"/>
                </a:rPr>
                <a:t>We do our best to make your presentation perfect!</a:t>
              </a:r>
              <a:endParaRPr lang="zh-CN" altLang="en-US" sz="1065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4823873" y="2170176"/>
            <a:ext cx="2426208" cy="2820645"/>
            <a:chOff x="3617905" y="1627632"/>
            <a:chExt cx="1819656" cy="2115484"/>
          </a:xfrm>
        </p:grpSpPr>
        <p:sp>
          <p:nvSpPr>
            <p:cNvPr id="88" name="空心弧 87"/>
            <p:cNvSpPr/>
            <p:nvPr/>
          </p:nvSpPr>
          <p:spPr>
            <a:xfrm>
              <a:off x="3617905" y="1627632"/>
              <a:ext cx="1819656" cy="1819656"/>
            </a:xfrm>
            <a:prstGeom prst="blockArc">
              <a:avLst/>
            </a:prstGeom>
            <a:solidFill>
              <a:srgbClr val="02987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文本框 28"/>
            <p:cNvSpPr txBox="1"/>
            <p:nvPr/>
          </p:nvSpPr>
          <p:spPr>
            <a:xfrm>
              <a:off x="4280169" y="2113843"/>
              <a:ext cx="523220" cy="4847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239299" y="2750765"/>
              <a:ext cx="571295" cy="336053"/>
              <a:chOff x="5687624" y="1413289"/>
              <a:chExt cx="761726" cy="448071"/>
            </a:xfrm>
          </p:grpSpPr>
          <p:sp>
            <p:nvSpPr>
              <p:cNvPr id="93" name="任意多边形 92"/>
              <p:cNvSpPr/>
              <p:nvPr/>
            </p:nvSpPr>
            <p:spPr>
              <a:xfrm rot="2700000">
                <a:off x="5812942" y="1413289"/>
                <a:ext cx="448071" cy="448071"/>
              </a:xfrm>
              <a:custGeom>
                <a:avLst/>
                <a:gdLst>
                  <a:gd name="connsiteX0" fmla="*/ 704234 w 1072230"/>
                  <a:gd name="connsiteY0" fmla="*/ 548838 h 1072230"/>
                  <a:gd name="connsiteX1" fmla="*/ 693389 w 1072230"/>
                  <a:gd name="connsiteY1" fmla="*/ 602554 h 1072230"/>
                  <a:gd name="connsiteX2" fmla="*/ 602554 w 1072230"/>
                  <a:gd name="connsiteY2" fmla="*/ 693389 h 1072230"/>
                  <a:gd name="connsiteX3" fmla="*/ 568998 w 1072230"/>
                  <a:gd name="connsiteY3" fmla="*/ 700164 h 1072230"/>
                  <a:gd name="connsiteX4" fmla="*/ 568998 w 1072230"/>
                  <a:gd name="connsiteY4" fmla="*/ 879092 h 1072230"/>
                  <a:gd name="connsiteX5" fmla="*/ 598094 w 1072230"/>
                  <a:gd name="connsiteY5" fmla="*/ 876524 h 1072230"/>
                  <a:gd name="connsiteX6" fmla="*/ 879131 w 1072230"/>
                  <a:gd name="connsiteY6" fmla="*/ 602427 h 1072230"/>
                  <a:gd name="connsiteX7" fmla="*/ 884533 w 1072230"/>
                  <a:gd name="connsiteY7" fmla="*/ 548838 h 1072230"/>
                  <a:gd name="connsiteX8" fmla="*/ 187697 w 1072230"/>
                  <a:gd name="connsiteY8" fmla="*/ 548838 h 1072230"/>
                  <a:gd name="connsiteX9" fmla="*/ 193099 w 1072230"/>
                  <a:gd name="connsiteY9" fmla="*/ 602427 h 1072230"/>
                  <a:gd name="connsiteX10" fmla="*/ 474136 w 1072230"/>
                  <a:gd name="connsiteY10" fmla="*/ 876524 h 1072230"/>
                  <a:gd name="connsiteX11" fmla="*/ 509616 w 1072230"/>
                  <a:gd name="connsiteY11" fmla="*/ 879655 h 1072230"/>
                  <a:gd name="connsiteX12" fmla="*/ 509616 w 1072230"/>
                  <a:gd name="connsiteY12" fmla="*/ 701453 h 1072230"/>
                  <a:gd name="connsiteX13" fmla="*/ 469676 w 1072230"/>
                  <a:gd name="connsiteY13" fmla="*/ 693389 h 1072230"/>
                  <a:gd name="connsiteX14" fmla="*/ 378841 w 1072230"/>
                  <a:gd name="connsiteY14" fmla="*/ 602554 h 1072230"/>
                  <a:gd name="connsiteX15" fmla="*/ 367996 w 1072230"/>
                  <a:gd name="connsiteY15" fmla="*/ 548838 h 1072230"/>
                  <a:gd name="connsiteX16" fmla="*/ 536115 w 1072230"/>
                  <a:gd name="connsiteY16" fmla="*/ 450771 h 1072230"/>
                  <a:gd name="connsiteX17" fmla="*/ 450771 w 1072230"/>
                  <a:gd name="connsiteY17" fmla="*/ 536115 h 1072230"/>
                  <a:gd name="connsiteX18" fmla="*/ 536115 w 1072230"/>
                  <a:gd name="connsiteY18" fmla="*/ 621459 h 1072230"/>
                  <a:gd name="connsiteX19" fmla="*/ 621459 w 1072230"/>
                  <a:gd name="connsiteY19" fmla="*/ 536115 h 1072230"/>
                  <a:gd name="connsiteX20" fmla="*/ 536115 w 1072230"/>
                  <a:gd name="connsiteY20" fmla="*/ 450771 h 1072230"/>
                  <a:gd name="connsiteX21" fmla="*/ 568998 w 1072230"/>
                  <a:gd name="connsiteY21" fmla="*/ 185050 h 1072230"/>
                  <a:gd name="connsiteX22" fmla="*/ 568998 w 1072230"/>
                  <a:gd name="connsiteY22" fmla="*/ 372066 h 1072230"/>
                  <a:gd name="connsiteX23" fmla="*/ 602554 w 1072230"/>
                  <a:gd name="connsiteY23" fmla="*/ 378841 h 1072230"/>
                  <a:gd name="connsiteX24" fmla="*/ 693389 w 1072230"/>
                  <a:gd name="connsiteY24" fmla="*/ 469676 h 1072230"/>
                  <a:gd name="connsiteX25" fmla="*/ 697383 w 1072230"/>
                  <a:gd name="connsiteY25" fmla="*/ 489456 h 1072230"/>
                  <a:gd name="connsiteX26" fmla="*/ 882502 w 1072230"/>
                  <a:gd name="connsiteY26" fmla="*/ 489456 h 1072230"/>
                  <a:gd name="connsiteX27" fmla="*/ 880775 w 1072230"/>
                  <a:gd name="connsiteY27" fmla="*/ 469885 h 1072230"/>
                  <a:gd name="connsiteX28" fmla="*/ 606678 w 1072230"/>
                  <a:gd name="connsiteY28" fmla="*/ 188848 h 1072230"/>
                  <a:gd name="connsiteX29" fmla="*/ 509616 w 1072230"/>
                  <a:gd name="connsiteY29" fmla="*/ 184073 h 1072230"/>
                  <a:gd name="connsiteX30" fmla="*/ 474136 w 1072230"/>
                  <a:gd name="connsiteY30" fmla="*/ 187204 h 1072230"/>
                  <a:gd name="connsiteX31" fmla="*/ 193099 w 1072230"/>
                  <a:gd name="connsiteY31" fmla="*/ 461301 h 1072230"/>
                  <a:gd name="connsiteX32" fmla="*/ 190261 w 1072230"/>
                  <a:gd name="connsiteY32" fmla="*/ 489456 h 1072230"/>
                  <a:gd name="connsiteX33" fmla="*/ 374847 w 1072230"/>
                  <a:gd name="connsiteY33" fmla="*/ 489456 h 1072230"/>
                  <a:gd name="connsiteX34" fmla="*/ 378841 w 1072230"/>
                  <a:gd name="connsiteY34" fmla="*/ 469676 h 1072230"/>
                  <a:gd name="connsiteX35" fmla="*/ 469676 w 1072230"/>
                  <a:gd name="connsiteY35" fmla="*/ 378841 h 1072230"/>
                  <a:gd name="connsiteX36" fmla="*/ 509616 w 1072230"/>
                  <a:gd name="connsiteY36" fmla="*/ 370777 h 1072230"/>
                  <a:gd name="connsiteX37" fmla="*/ 536115 w 1072230"/>
                  <a:gd name="connsiteY37" fmla="*/ 0 h 1072230"/>
                  <a:gd name="connsiteX38" fmla="*/ 560453 w 1072230"/>
                  <a:gd name="connsiteY38" fmla="*/ 2453 h 1072230"/>
                  <a:gd name="connsiteX39" fmla="*/ 594600 w 1072230"/>
                  <a:gd name="connsiteY39" fmla="*/ 91894 h 1072230"/>
                  <a:gd name="connsiteX40" fmla="*/ 651562 w 1072230"/>
                  <a:gd name="connsiteY40" fmla="*/ 13189 h 1072230"/>
                  <a:gd name="connsiteX41" fmla="*/ 697807 w 1072230"/>
                  <a:gd name="connsiteY41" fmla="*/ 27545 h 1072230"/>
                  <a:gd name="connsiteX42" fmla="*/ 707577 w 1072230"/>
                  <a:gd name="connsiteY42" fmla="*/ 122165 h 1072230"/>
                  <a:gd name="connsiteX43" fmla="*/ 781521 w 1072230"/>
                  <a:gd name="connsiteY43" fmla="*/ 62065 h 1072230"/>
                  <a:gd name="connsiteX44" fmla="*/ 824168 w 1072230"/>
                  <a:gd name="connsiteY44" fmla="*/ 85213 h 1072230"/>
                  <a:gd name="connsiteX45" fmla="*/ 808874 w 1072230"/>
                  <a:gd name="connsiteY45" fmla="*/ 180650 h 1072230"/>
                  <a:gd name="connsiteX46" fmla="*/ 896385 w 1072230"/>
                  <a:gd name="connsiteY46" fmla="*/ 141496 h 1072230"/>
                  <a:gd name="connsiteX47" fmla="*/ 915206 w 1072230"/>
                  <a:gd name="connsiteY47" fmla="*/ 157025 h 1072230"/>
                  <a:gd name="connsiteX48" fmla="*/ 930734 w 1072230"/>
                  <a:gd name="connsiteY48" fmla="*/ 175845 h 1072230"/>
                  <a:gd name="connsiteX49" fmla="*/ 891580 w 1072230"/>
                  <a:gd name="connsiteY49" fmla="*/ 263356 h 1072230"/>
                  <a:gd name="connsiteX50" fmla="*/ 987017 w 1072230"/>
                  <a:gd name="connsiteY50" fmla="*/ 248062 h 1072230"/>
                  <a:gd name="connsiteX51" fmla="*/ 1010166 w 1072230"/>
                  <a:gd name="connsiteY51" fmla="*/ 290710 h 1072230"/>
                  <a:gd name="connsiteX52" fmla="*/ 950065 w 1072230"/>
                  <a:gd name="connsiteY52" fmla="*/ 364653 h 1072230"/>
                  <a:gd name="connsiteX53" fmla="*/ 1044685 w 1072230"/>
                  <a:gd name="connsiteY53" fmla="*/ 374423 h 1072230"/>
                  <a:gd name="connsiteX54" fmla="*/ 1059041 w 1072230"/>
                  <a:gd name="connsiteY54" fmla="*/ 420668 h 1072230"/>
                  <a:gd name="connsiteX55" fmla="*/ 980336 w 1072230"/>
                  <a:gd name="connsiteY55" fmla="*/ 477630 h 1072230"/>
                  <a:gd name="connsiteX56" fmla="*/ 1069777 w 1072230"/>
                  <a:gd name="connsiteY56" fmla="*/ 511777 h 1072230"/>
                  <a:gd name="connsiteX57" fmla="*/ 1072230 w 1072230"/>
                  <a:gd name="connsiteY57" fmla="*/ 536115 h 1072230"/>
                  <a:gd name="connsiteX58" fmla="*/ 1069777 w 1072230"/>
                  <a:gd name="connsiteY58" fmla="*/ 560453 h 1072230"/>
                  <a:gd name="connsiteX59" fmla="*/ 980336 w 1072230"/>
                  <a:gd name="connsiteY59" fmla="*/ 594600 h 1072230"/>
                  <a:gd name="connsiteX60" fmla="*/ 1059041 w 1072230"/>
                  <a:gd name="connsiteY60" fmla="*/ 651562 h 1072230"/>
                  <a:gd name="connsiteX61" fmla="*/ 1044685 w 1072230"/>
                  <a:gd name="connsiteY61" fmla="*/ 697807 h 1072230"/>
                  <a:gd name="connsiteX62" fmla="*/ 950065 w 1072230"/>
                  <a:gd name="connsiteY62" fmla="*/ 707577 h 1072230"/>
                  <a:gd name="connsiteX63" fmla="*/ 1010166 w 1072230"/>
                  <a:gd name="connsiteY63" fmla="*/ 781521 h 1072230"/>
                  <a:gd name="connsiteX64" fmla="*/ 987017 w 1072230"/>
                  <a:gd name="connsiteY64" fmla="*/ 824168 h 1072230"/>
                  <a:gd name="connsiteX65" fmla="*/ 891580 w 1072230"/>
                  <a:gd name="connsiteY65" fmla="*/ 808874 h 1072230"/>
                  <a:gd name="connsiteX66" fmla="*/ 930734 w 1072230"/>
                  <a:gd name="connsiteY66" fmla="*/ 896385 h 1072230"/>
                  <a:gd name="connsiteX67" fmla="*/ 915206 w 1072230"/>
                  <a:gd name="connsiteY67" fmla="*/ 915206 h 1072230"/>
                  <a:gd name="connsiteX68" fmla="*/ 896385 w 1072230"/>
                  <a:gd name="connsiteY68" fmla="*/ 930734 h 1072230"/>
                  <a:gd name="connsiteX69" fmla="*/ 808874 w 1072230"/>
                  <a:gd name="connsiteY69" fmla="*/ 891580 h 1072230"/>
                  <a:gd name="connsiteX70" fmla="*/ 824168 w 1072230"/>
                  <a:gd name="connsiteY70" fmla="*/ 987017 h 1072230"/>
                  <a:gd name="connsiteX71" fmla="*/ 781520 w 1072230"/>
                  <a:gd name="connsiteY71" fmla="*/ 1010166 h 1072230"/>
                  <a:gd name="connsiteX72" fmla="*/ 707577 w 1072230"/>
                  <a:gd name="connsiteY72" fmla="*/ 950065 h 1072230"/>
                  <a:gd name="connsiteX73" fmla="*/ 697807 w 1072230"/>
                  <a:gd name="connsiteY73" fmla="*/ 1044685 h 1072230"/>
                  <a:gd name="connsiteX74" fmla="*/ 651562 w 1072230"/>
                  <a:gd name="connsiteY74" fmla="*/ 1059041 h 1072230"/>
                  <a:gd name="connsiteX75" fmla="*/ 594600 w 1072230"/>
                  <a:gd name="connsiteY75" fmla="*/ 980336 h 1072230"/>
                  <a:gd name="connsiteX76" fmla="*/ 560453 w 1072230"/>
                  <a:gd name="connsiteY76" fmla="*/ 1069777 h 1072230"/>
                  <a:gd name="connsiteX77" fmla="*/ 536115 w 1072230"/>
                  <a:gd name="connsiteY77" fmla="*/ 1072230 h 1072230"/>
                  <a:gd name="connsiteX78" fmla="*/ 511777 w 1072230"/>
                  <a:gd name="connsiteY78" fmla="*/ 1069777 h 1072230"/>
                  <a:gd name="connsiteX79" fmla="*/ 477630 w 1072230"/>
                  <a:gd name="connsiteY79" fmla="*/ 980336 h 1072230"/>
                  <a:gd name="connsiteX80" fmla="*/ 420668 w 1072230"/>
                  <a:gd name="connsiteY80" fmla="*/ 1059041 h 1072230"/>
                  <a:gd name="connsiteX81" fmla="*/ 374423 w 1072230"/>
                  <a:gd name="connsiteY81" fmla="*/ 1044685 h 1072230"/>
                  <a:gd name="connsiteX82" fmla="*/ 364653 w 1072230"/>
                  <a:gd name="connsiteY82" fmla="*/ 950065 h 1072230"/>
                  <a:gd name="connsiteX83" fmla="*/ 290710 w 1072230"/>
                  <a:gd name="connsiteY83" fmla="*/ 1010166 h 1072230"/>
                  <a:gd name="connsiteX84" fmla="*/ 248062 w 1072230"/>
                  <a:gd name="connsiteY84" fmla="*/ 987017 h 1072230"/>
                  <a:gd name="connsiteX85" fmla="*/ 263356 w 1072230"/>
                  <a:gd name="connsiteY85" fmla="*/ 891580 h 1072230"/>
                  <a:gd name="connsiteX86" fmla="*/ 175845 w 1072230"/>
                  <a:gd name="connsiteY86" fmla="*/ 930734 h 1072230"/>
                  <a:gd name="connsiteX87" fmla="*/ 157025 w 1072230"/>
                  <a:gd name="connsiteY87" fmla="*/ 915206 h 1072230"/>
                  <a:gd name="connsiteX88" fmla="*/ 141496 w 1072230"/>
                  <a:gd name="connsiteY88" fmla="*/ 896385 h 1072230"/>
                  <a:gd name="connsiteX89" fmla="*/ 180650 w 1072230"/>
                  <a:gd name="connsiteY89" fmla="*/ 808874 h 1072230"/>
                  <a:gd name="connsiteX90" fmla="*/ 85213 w 1072230"/>
                  <a:gd name="connsiteY90" fmla="*/ 824168 h 1072230"/>
                  <a:gd name="connsiteX91" fmla="*/ 62065 w 1072230"/>
                  <a:gd name="connsiteY91" fmla="*/ 781521 h 1072230"/>
                  <a:gd name="connsiteX92" fmla="*/ 122165 w 1072230"/>
                  <a:gd name="connsiteY92" fmla="*/ 707577 h 1072230"/>
                  <a:gd name="connsiteX93" fmla="*/ 27545 w 1072230"/>
                  <a:gd name="connsiteY93" fmla="*/ 697807 h 1072230"/>
                  <a:gd name="connsiteX94" fmla="*/ 13189 w 1072230"/>
                  <a:gd name="connsiteY94" fmla="*/ 651562 h 1072230"/>
                  <a:gd name="connsiteX95" fmla="*/ 91894 w 1072230"/>
                  <a:gd name="connsiteY95" fmla="*/ 594600 h 1072230"/>
                  <a:gd name="connsiteX96" fmla="*/ 2453 w 1072230"/>
                  <a:gd name="connsiteY96" fmla="*/ 560453 h 1072230"/>
                  <a:gd name="connsiteX97" fmla="*/ 0 w 1072230"/>
                  <a:gd name="connsiteY97" fmla="*/ 536115 h 1072230"/>
                  <a:gd name="connsiteX98" fmla="*/ 2453 w 1072230"/>
                  <a:gd name="connsiteY98" fmla="*/ 511777 h 1072230"/>
                  <a:gd name="connsiteX99" fmla="*/ 91894 w 1072230"/>
                  <a:gd name="connsiteY99" fmla="*/ 477630 h 1072230"/>
                  <a:gd name="connsiteX100" fmla="*/ 13189 w 1072230"/>
                  <a:gd name="connsiteY100" fmla="*/ 420668 h 1072230"/>
                  <a:gd name="connsiteX101" fmla="*/ 27545 w 1072230"/>
                  <a:gd name="connsiteY101" fmla="*/ 374423 h 1072230"/>
                  <a:gd name="connsiteX102" fmla="*/ 122165 w 1072230"/>
                  <a:gd name="connsiteY102" fmla="*/ 364653 h 1072230"/>
                  <a:gd name="connsiteX103" fmla="*/ 62065 w 1072230"/>
                  <a:gd name="connsiteY103" fmla="*/ 290710 h 1072230"/>
                  <a:gd name="connsiteX104" fmla="*/ 85213 w 1072230"/>
                  <a:gd name="connsiteY104" fmla="*/ 248062 h 1072230"/>
                  <a:gd name="connsiteX105" fmla="*/ 180650 w 1072230"/>
                  <a:gd name="connsiteY105" fmla="*/ 263356 h 1072230"/>
                  <a:gd name="connsiteX106" fmla="*/ 141496 w 1072230"/>
                  <a:gd name="connsiteY106" fmla="*/ 175845 h 1072230"/>
                  <a:gd name="connsiteX107" fmla="*/ 157025 w 1072230"/>
                  <a:gd name="connsiteY107" fmla="*/ 157025 h 1072230"/>
                  <a:gd name="connsiteX108" fmla="*/ 175845 w 1072230"/>
                  <a:gd name="connsiteY108" fmla="*/ 141496 h 1072230"/>
                  <a:gd name="connsiteX109" fmla="*/ 263356 w 1072230"/>
                  <a:gd name="connsiteY109" fmla="*/ 180650 h 1072230"/>
                  <a:gd name="connsiteX110" fmla="*/ 248062 w 1072230"/>
                  <a:gd name="connsiteY110" fmla="*/ 85213 h 1072230"/>
                  <a:gd name="connsiteX111" fmla="*/ 290710 w 1072230"/>
                  <a:gd name="connsiteY111" fmla="*/ 62065 h 1072230"/>
                  <a:gd name="connsiteX112" fmla="*/ 364653 w 1072230"/>
                  <a:gd name="connsiteY112" fmla="*/ 122165 h 1072230"/>
                  <a:gd name="connsiteX113" fmla="*/ 374423 w 1072230"/>
                  <a:gd name="connsiteY113" fmla="*/ 27545 h 1072230"/>
                  <a:gd name="connsiteX114" fmla="*/ 420668 w 1072230"/>
                  <a:gd name="connsiteY114" fmla="*/ 13189 h 1072230"/>
                  <a:gd name="connsiteX115" fmla="*/ 477630 w 1072230"/>
                  <a:gd name="connsiteY115" fmla="*/ 91894 h 1072230"/>
                  <a:gd name="connsiteX116" fmla="*/ 511777 w 1072230"/>
                  <a:gd name="connsiteY116" fmla="*/ 2453 h 107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072230" h="1072230">
                    <a:moveTo>
                      <a:pt x="704234" y="548838"/>
                    </a:moveTo>
                    <a:lnTo>
                      <a:pt x="693389" y="602554"/>
                    </a:lnTo>
                    <a:cubicBezTo>
                      <a:pt x="676115" y="643396"/>
                      <a:pt x="643396" y="676115"/>
                      <a:pt x="602554" y="693389"/>
                    </a:cubicBezTo>
                    <a:lnTo>
                      <a:pt x="568998" y="700164"/>
                    </a:lnTo>
                    <a:lnTo>
                      <a:pt x="568998" y="879092"/>
                    </a:lnTo>
                    <a:lnTo>
                      <a:pt x="598094" y="876524"/>
                    </a:lnTo>
                    <a:cubicBezTo>
                      <a:pt x="738911" y="851371"/>
                      <a:pt x="850563" y="742032"/>
                      <a:pt x="879131" y="602427"/>
                    </a:cubicBezTo>
                    <a:lnTo>
                      <a:pt x="884533" y="548838"/>
                    </a:lnTo>
                    <a:close/>
                    <a:moveTo>
                      <a:pt x="187697" y="548838"/>
                    </a:moveTo>
                    <a:lnTo>
                      <a:pt x="193099" y="602427"/>
                    </a:lnTo>
                    <a:cubicBezTo>
                      <a:pt x="221667" y="742032"/>
                      <a:pt x="333319" y="851371"/>
                      <a:pt x="474136" y="876524"/>
                    </a:cubicBezTo>
                    <a:lnTo>
                      <a:pt x="509616" y="879655"/>
                    </a:lnTo>
                    <a:lnTo>
                      <a:pt x="509616" y="701453"/>
                    </a:lnTo>
                    <a:lnTo>
                      <a:pt x="469676" y="693389"/>
                    </a:lnTo>
                    <a:cubicBezTo>
                      <a:pt x="428834" y="676115"/>
                      <a:pt x="396115" y="643396"/>
                      <a:pt x="378841" y="602554"/>
                    </a:cubicBezTo>
                    <a:lnTo>
                      <a:pt x="367996" y="548838"/>
                    </a:lnTo>
                    <a:close/>
                    <a:moveTo>
                      <a:pt x="536115" y="450771"/>
                    </a:moveTo>
                    <a:cubicBezTo>
                      <a:pt x="488981" y="450771"/>
                      <a:pt x="450771" y="488981"/>
                      <a:pt x="450771" y="536115"/>
                    </a:cubicBezTo>
                    <a:cubicBezTo>
                      <a:pt x="450771" y="583249"/>
                      <a:pt x="488981" y="621459"/>
                      <a:pt x="536115" y="621459"/>
                    </a:cubicBezTo>
                    <a:cubicBezTo>
                      <a:pt x="583249" y="621459"/>
                      <a:pt x="621459" y="583249"/>
                      <a:pt x="621459" y="536115"/>
                    </a:cubicBezTo>
                    <a:cubicBezTo>
                      <a:pt x="621459" y="488981"/>
                      <a:pt x="583249" y="450771"/>
                      <a:pt x="536115" y="450771"/>
                    </a:cubicBezTo>
                    <a:close/>
                    <a:moveTo>
                      <a:pt x="568998" y="185050"/>
                    </a:moveTo>
                    <a:lnTo>
                      <a:pt x="568998" y="372066"/>
                    </a:lnTo>
                    <a:lnTo>
                      <a:pt x="602554" y="378841"/>
                    </a:lnTo>
                    <a:cubicBezTo>
                      <a:pt x="643396" y="396115"/>
                      <a:pt x="676115" y="428834"/>
                      <a:pt x="693389" y="469676"/>
                    </a:cubicBezTo>
                    <a:lnTo>
                      <a:pt x="697383" y="489456"/>
                    </a:lnTo>
                    <a:lnTo>
                      <a:pt x="882502" y="489456"/>
                    </a:lnTo>
                    <a:lnTo>
                      <a:pt x="880775" y="469885"/>
                    </a:lnTo>
                    <a:cubicBezTo>
                      <a:pt x="855622" y="329068"/>
                      <a:pt x="746282" y="217416"/>
                      <a:pt x="606678" y="188848"/>
                    </a:cubicBezTo>
                    <a:close/>
                    <a:moveTo>
                      <a:pt x="509616" y="184073"/>
                    </a:moveTo>
                    <a:lnTo>
                      <a:pt x="474136" y="187204"/>
                    </a:lnTo>
                    <a:cubicBezTo>
                      <a:pt x="333319" y="212357"/>
                      <a:pt x="221667" y="321696"/>
                      <a:pt x="193099" y="461301"/>
                    </a:cubicBezTo>
                    <a:lnTo>
                      <a:pt x="190261" y="489456"/>
                    </a:lnTo>
                    <a:lnTo>
                      <a:pt x="374847" y="489456"/>
                    </a:lnTo>
                    <a:lnTo>
                      <a:pt x="378841" y="469676"/>
                    </a:lnTo>
                    <a:cubicBezTo>
                      <a:pt x="396115" y="428834"/>
                      <a:pt x="428834" y="396115"/>
                      <a:pt x="469676" y="378841"/>
                    </a:cubicBezTo>
                    <a:lnTo>
                      <a:pt x="509616" y="370777"/>
                    </a:lnTo>
                    <a:close/>
                    <a:moveTo>
                      <a:pt x="536115" y="0"/>
                    </a:moveTo>
                    <a:lnTo>
                      <a:pt x="560453" y="2453"/>
                    </a:lnTo>
                    <a:lnTo>
                      <a:pt x="594600" y="91894"/>
                    </a:lnTo>
                    <a:lnTo>
                      <a:pt x="651562" y="13189"/>
                    </a:lnTo>
                    <a:lnTo>
                      <a:pt x="697807" y="27545"/>
                    </a:lnTo>
                    <a:lnTo>
                      <a:pt x="707577" y="122165"/>
                    </a:lnTo>
                    <a:lnTo>
                      <a:pt x="781521" y="62065"/>
                    </a:lnTo>
                    <a:lnTo>
                      <a:pt x="824168" y="85213"/>
                    </a:lnTo>
                    <a:lnTo>
                      <a:pt x="808874" y="180650"/>
                    </a:lnTo>
                    <a:lnTo>
                      <a:pt x="896385" y="141496"/>
                    </a:lnTo>
                    <a:lnTo>
                      <a:pt x="915206" y="157025"/>
                    </a:lnTo>
                    <a:lnTo>
                      <a:pt x="930734" y="175845"/>
                    </a:lnTo>
                    <a:lnTo>
                      <a:pt x="891580" y="263356"/>
                    </a:lnTo>
                    <a:lnTo>
                      <a:pt x="987017" y="248062"/>
                    </a:lnTo>
                    <a:lnTo>
                      <a:pt x="1010166" y="290710"/>
                    </a:lnTo>
                    <a:lnTo>
                      <a:pt x="950065" y="364653"/>
                    </a:lnTo>
                    <a:lnTo>
                      <a:pt x="1044685" y="374423"/>
                    </a:lnTo>
                    <a:lnTo>
                      <a:pt x="1059041" y="420668"/>
                    </a:lnTo>
                    <a:lnTo>
                      <a:pt x="980336" y="477630"/>
                    </a:lnTo>
                    <a:lnTo>
                      <a:pt x="1069777" y="511777"/>
                    </a:lnTo>
                    <a:lnTo>
                      <a:pt x="1072230" y="536115"/>
                    </a:lnTo>
                    <a:lnTo>
                      <a:pt x="1069777" y="560453"/>
                    </a:lnTo>
                    <a:lnTo>
                      <a:pt x="980336" y="594600"/>
                    </a:lnTo>
                    <a:lnTo>
                      <a:pt x="1059041" y="651562"/>
                    </a:lnTo>
                    <a:lnTo>
                      <a:pt x="1044685" y="697807"/>
                    </a:lnTo>
                    <a:lnTo>
                      <a:pt x="950065" y="707577"/>
                    </a:lnTo>
                    <a:lnTo>
                      <a:pt x="1010166" y="781521"/>
                    </a:lnTo>
                    <a:lnTo>
                      <a:pt x="987017" y="824168"/>
                    </a:lnTo>
                    <a:lnTo>
                      <a:pt x="891580" y="808874"/>
                    </a:lnTo>
                    <a:lnTo>
                      <a:pt x="930734" y="896385"/>
                    </a:lnTo>
                    <a:lnTo>
                      <a:pt x="915206" y="915206"/>
                    </a:lnTo>
                    <a:lnTo>
                      <a:pt x="896385" y="930734"/>
                    </a:lnTo>
                    <a:lnTo>
                      <a:pt x="808874" y="891580"/>
                    </a:lnTo>
                    <a:lnTo>
                      <a:pt x="824168" y="987017"/>
                    </a:lnTo>
                    <a:lnTo>
                      <a:pt x="781520" y="1010166"/>
                    </a:lnTo>
                    <a:lnTo>
                      <a:pt x="707577" y="950065"/>
                    </a:lnTo>
                    <a:lnTo>
                      <a:pt x="697807" y="1044685"/>
                    </a:lnTo>
                    <a:lnTo>
                      <a:pt x="651562" y="1059041"/>
                    </a:lnTo>
                    <a:lnTo>
                      <a:pt x="594600" y="980336"/>
                    </a:lnTo>
                    <a:lnTo>
                      <a:pt x="560453" y="1069777"/>
                    </a:lnTo>
                    <a:lnTo>
                      <a:pt x="536115" y="1072230"/>
                    </a:lnTo>
                    <a:lnTo>
                      <a:pt x="511777" y="1069777"/>
                    </a:lnTo>
                    <a:lnTo>
                      <a:pt x="477630" y="980336"/>
                    </a:lnTo>
                    <a:lnTo>
                      <a:pt x="420668" y="1059041"/>
                    </a:lnTo>
                    <a:lnTo>
                      <a:pt x="374423" y="1044685"/>
                    </a:lnTo>
                    <a:lnTo>
                      <a:pt x="364653" y="950065"/>
                    </a:lnTo>
                    <a:lnTo>
                      <a:pt x="290710" y="1010166"/>
                    </a:lnTo>
                    <a:lnTo>
                      <a:pt x="248062" y="987017"/>
                    </a:lnTo>
                    <a:lnTo>
                      <a:pt x="263356" y="891580"/>
                    </a:lnTo>
                    <a:lnTo>
                      <a:pt x="175845" y="930734"/>
                    </a:lnTo>
                    <a:lnTo>
                      <a:pt x="157025" y="915206"/>
                    </a:lnTo>
                    <a:lnTo>
                      <a:pt x="141496" y="896385"/>
                    </a:lnTo>
                    <a:lnTo>
                      <a:pt x="180650" y="808874"/>
                    </a:lnTo>
                    <a:lnTo>
                      <a:pt x="85213" y="824168"/>
                    </a:lnTo>
                    <a:lnTo>
                      <a:pt x="62065" y="781521"/>
                    </a:lnTo>
                    <a:lnTo>
                      <a:pt x="122165" y="707577"/>
                    </a:lnTo>
                    <a:lnTo>
                      <a:pt x="27545" y="697807"/>
                    </a:lnTo>
                    <a:lnTo>
                      <a:pt x="13189" y="651562"/>
                    </a:lnTo>
                    <a:lnTo>
                      <a:pt x="91894" y="594600"/>
                    </a:lnTo>
                    <a:lnTo>
                      <a:pt x="2453" y="560453"/>
                    </a:lnTo>
                    <a:lnTo>
                      <a:pt x="0" y="536115"/>
                    </a:lnTo>
                    <a:lnTo>
                      <a:pt x="2453" y="511777"/>
                    </a:lnTo>
                    <a:lnTo>
                      <a:pt x="91894" y="477630"/>
                    </a:lnTo>
                    <a:lnTo>
                      <a:pt x="13189" y="420668"/>
                    </a:lnTo>
                    <a:lnTo>
                      <a:pt x="27545" y="374423"/>
                    </a:lnTo>
                    <a:lnTo>
                      <a:pt x="122165" y="364653"/>
                    </a:lnTo>
                    <a:lnTo>
                      <a:pt x="62065" y="290710"/>
                    </a:lnTo>
                    <a:lnTo>
                      <a:pt x="85213" y="248062"/>
                    </a:lnTo>
                    <a:lnTo>
                      <a:pt x="180650" y="263356"/>
                    </a:lnTo>
                    <a:lnTo>
                      <a:pt x="141496" y="175845"/>
                    </a:lnTo>
                    <a:lnTo>
                      <a:pt x="157025" y="157025"/>
                    </a:lnTo>
                    <a:lnTo>
                      <a:pt x="175845" y="141496"/>
                    </a:lnTo>
                    <a:lnTo>
                      <a:pt x="263356" y="180650"/>
                    </a:lnTo>
                    <a:lnTo>
                      <a:pt x="248062" y="85213"/>
                    </a:lnTo>
                    <a:lnTo>
                      <a:pt x="290710" y="62065"/>
                    </a:lnTo>
                    <a:lnTo>
                      <a:pt x="364653" y="122165"/>
                    </a:lnTo>
                    <a:lnTo>
                      <a:pt x="374423" y="27545"/>
                    </a:lnTo>
                    <a:lnTo>
                      <a:pt x="420668" y="13189"/>
                    </a:lnTo>
                    <a:lnTo>
                      <a:pt x="477630" y="91894"/>
                    </a:lnTo>
                    <a:lnTo>
                      <a:pt x="511777" y="2453"/>
                    </a:lnTo>
                    <a:close/>
                  </a:path>
                </a:pathLst>
              </a:custGeom>
              <a:solidFill>
                <a:srgbClr val="029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4" name="任意多边形 93"/>
              <p:cNvSpPr/>
              <p:nvPr/>
            </p:nvSpPr>
            <p:spPr>
              <a:xfrm rot="2700000">
                <a:off x="6260835" y="1459625"/>
                <a:ext cx="188515" cy="188515"/>
              </a:xfrm>
              <a:custGeom>
                <a:avLst/>
                <a:gdLst>
                  <a:gd name="connsiteX0" fmla="*/ 704234 w 1072230"/>
                  <a:gd name="connsiteY0" fmla="*/ 548838 h 1072230"/>
                  <a:gd name="connsiteX1" fmla="*/ 693389 w 1072230"/>
                  <a:gd name="connsiteY1" fmla="*/ 602554 h 1072230"/>
                  <a:gd name="connsiteX2" fmla="*/ 602554 w 1072230"/>
                  <a:gd name="connsiteY2" fmla="*/ 693389 h 1072230"/>
                  <a:gd name="connsiteX3" fmla="*/ 568998 w 1072230"/>
                  <a:gd name="connsiteY3" fmla="*/ 700164 h 1072230"/>
                  <a:gd name="connsiteX4" fmla="*/ 568998 w 1072230"/>
                  <a:gd name="connsiteY4" fmla="*/ 879092 h 1072230"/>
                  <a:gd name="connsiteX5" fmla="*/ 598094 w 1072230"/>
                  <a:gd name="connsiteY5" fmla="*/ 876524 h 1072230"/>
                  <a:gd name="connsiteX6" fmla="*/ 879131 w 1072230"/>
                  <a:gd name="connsiteY6" fmla="*/ 602427 h 1072230"/>
                  <a:gd name="connsiteX7" fmla="*/ 884533 w 1072230"/>
                  <a:gd name="connsiteY7" fmla="*/ 548838 h 1072230"/>
                  <a:gd name="connsiteX8" fmla="*/ 187697 w 1072230"/>
                  <a:gd name="connsiteY8" fmla="*/ 548838 h 1072230"/>
                  <a:gd name="connsiteX9" fmla="*/ 193099 w 1072230"/>
                  <a:gd name="connsiteY9" fmla="*/ 602427 h 1072230"/>
                  <a:gd name="connsiteX10" fmla="*/ 474136 w 1072230"/>
                  <a:gd name="connsiteY10" fmla="*/ 876524 h 1072230"/>
                  <a:gd name="connsiteX11" fmla="*/ 509616 w 1072230"/>
                  <a:gd name="connsiteY11" fmla="*/ 879655 h 1072230"/>
                  <a:gd name="connsiteX12" fmla="*/ 509616 w 1072230"/>
                  <a:gd name="connsiteY12" fmla="*/ 701453 h 1072230"/>
                  <a:gd name="connsiteX13" fmla="*/ 469676 w 1072230"/>
                  <a:gd name="connsiteY13" fmla="*/ 693389 h 1072230"/>
                  <a:gd name="connsiteX14" fmla="*/ 378841 w 1072230"/>
                  <a:gd name="connsiteY14" fmla="*/ 602554 h 1072230"/>
                  <a:gd name="connsiteX15" fmla="*/ 367996 w 1072230"/>
                  <a:gd name="connsiteY15" fmla="*/ 548838 h 1072230"/>
                  <a:gd name="connsiteX16" fmla="*/ 536115 w 1072230"/>
                  <a:gd name="connsiteY16" fmla="*/ 450771 h 1072230"/>
                  <a:gd name="connsiteX17" fmla="*/ 450771 w 1072230"/>
                  <a:gd name="connsiteY17" fmla="*/ 536115 h 1072230"/>
                  <a:gd name="connsiteX18" fmla="*/ 536115 w 1072230"/>
                  <a:gd name="connsiteY18" fmla="*/ 621459 h 1072230"/>
                  <a:gd name="connsiteX19" fmla="*/ 621459 w 1072230"/>
                  <a:gd name="connsiteY19" fmla="*/ 536115 h 1072230"/>
                  <a:gd name="connsiteX20" fmla="*/ 536115 w 1072230"/>
                  <a:gd name="connsiteY20" fmla="*/ 450771 h 1072230"/>
                  <a:gd name="connsiteX21" fmla="*/ 568998 w 1072230"/>
                  <a:gd name="connsiteY21" fmla="*/ 185050 h 1072230"/>
                  <a:gd name="connsiteX22" fmla="*/ 568998 w 1072230"/>
                  <a:gd name="connsiteY22" fmla="*/ 372066 h 1072230"/>
                  <a:gd name="connsiteX23" fmla="*/ 602554 w 1072230"/>
                  <a:gd name="connsiteY23" fmla="*/ 378841 h 1072230"/>
                  <a:gd name="connsiteX24" fmla="*/ 693389 w 1072230"/>
                  <a:gd name="connsiteY24" fmla="*/ 469676 h 1072230"/>
                  <a:gd name="connsiteX25" fmla="*/ 697383 w 1072230"/>
                  <a:gd name="connsiteY25" fmla="*/ 489456 h 1072230"/>
                  <a:gd name="connsiteX26" fmla="*/ 882502 w 1072230"/>
                  <a:gd name="connsiteY26" fmla="*/ 489456 h 1072230"/>
                  <a:gd name="connsiteX27" fmla="*/ 880775 w 1072230"/>
                  <a:gd name="connsiteY27" fmla="*/ 469885 h 1072230"/>
                  <a:gd name="connsiteX28" fmla="*/ 606678 w 1072230"/>
                  <a:gd name="connsiteY28" fmla="*/ 188848 h 1072230"/>
                  <a:gd name="connsiteX29" fmla="*/ 509616 w 1072230"/>
                  <a:gd name="connsiteY29" fmla="*/ 184073 h 1072230"/>
                  <a:gd name="connsiteX30" fmla="*/ 474136 w 1072230"/>
                  <a:gd name="connsiteY30" fmla="*/ 187204 h 1072230"/>
                  <a:gd name="connsiteX31" fmla="*/ 193099 w 1072230"/>
                  <a:gd name="connsiteY31" fmla="*/ 461301 h 1072230"/>
                  <a:gd name="connsiteX32" fmla="*/ 190261 w 1072230"/>
                  <a:gd name="connsiteY32" fmla="*/ 489456 h 1072230"/>
                  <a:gd name="connsiteX33" fmla="*/ 374847 w 1072230"/>
                  <a:gd name="connsiteY33" fmla="*/ 489456 h 1072230"/>
                  <a:gd name="connsiteX34" fmla="*/ 378841 w 1072230"/>
                  <a:gd name="connsiteY34" fmla="*/ 469676 h 1072230"/>
                  <a:gd name="connsiteX35" fmla="*/ 469676 w 1072230"/>
                  <a:gd name="connsiteY35" fmla="*/ 378841 h 1072230"/>
                  <a:gd name="connsiteX36" fmla="*/ 509616 w 1072230"/>
                  <a:gd name="connsiteY36" fmla="*/ 370777 h 1072230"/>
                  <a:gd name="connsiteX37" fmla="*/ 536115 w 1072230"/>
                  <a:gd name="connsiteY37" fmla="*/ 0 h 1072230"/>
                  <a:gd name="connsiteX38" fmla="*/ 560453 w 1072230"/>
                  <a:gd name="connsiteY38" fmla="*/ 2453 h 1072230"/>
                  <a:gd name="connsiteX39" fmla="*/ 594600 w 1072230"/>
                  <a:gd name="connsiteY39" fmla="*/ 91894 h 1072230"/>
                  <a:gd name="connsiteX40" fmla="*/ 651562 w 1072230"/>
                  <a:gd name="connsiteY40" fmla="*/ 13189 h 1072230"/>
                  <a:gd name="connsiteX41" fmla="*/ 697807 w 1072230"/>
                  <a:gd name="connsiteY41" fmla="*/ 27545 h 1072230"/>
                  <a:gd name="connsiteX42" fmla="*/ 707577 w 1072230"/>
                  <a:gd name="connsiteY42" fmla="*/ 122165 h 1072230"/>
                  <a:gd name="connsiteX43" fmla="*/ 781521 w 1072230"/>
                  <a:gd name="connsiteY43" fmla="*/ 62065 h 1072230"/>
                  <a:gd name="connsiteX44" fmla="*/ 824168 w 1072230"/>
                  <a:gd name="connsiteY44" fmla="*/ 85213 h 1072230"/>
                  <a:gd name="connsiteX45" fmla="*/ 808874 w 1072230"/>
                  <a:gd name="connsiteY45" fmla="*/ 180650 h 1072230"/>
                  <a:gd name="connsiteX46" fmla="*/ 896385 w 1072230"/>
                  <a:gd name="connsiteY46" fmla="*/ 141496 h 1072230"/>
                  <a:gd name="connsiteX47" fmla="*/ 915206 w 1072230"/>
                  <a:gd name="connsiteY47" fmla="*/ 157025 h 1072230"/>
                  <a:gd name="connsiteX48" fmla="*/ 930734 w 1072230"/>
                  <a:gd name="connsiteY48" fmla="*/ 175845 h 1072230"/>
                  <a:gd name="connsiteX49" fmla="*/ 891580 w 1072230"/>
                  <a:gd name="connsiteY49" fmla="*/ 263356 h 1072230"/>
                  <a:gd name="connsiteX50" fmla="*/ 987017 w 1072230"/>
                  <a:gd name="connsiteY50" fmla="*/ 248062 h 1072230"/>
                  <a:gd name="connsiteX51" fmla="*/ 1010166 w 1072230"/>
                  <a:gd name="connsiteY51" fmla="*/ 290710 h 1072230"/>
                  <a:gd name="connsiteX52" fmla="*/ 950065 w 1072230"/>
                  <a:gd name="connsiteY52" fmla="*/ 364653 h 1072230"/>
                  <a:gd name="connsiteX53" fmla="*/ 1044685 w 1072230"/>
                  <a:gd name="connsiteY53" fmla="*/ 374423 h 1072230"/>
                  <a:gd name="connsiteX54" fmla="*/ 1059041 w 1072230"/>
                  <a:gd name="connsiteY54" fmla="*/ 420668 h 1072230"/>
                  <a:gd name="connsiteX55" fmla="*/ 980336 w 1072230"/>
                  <a:gd name="connsiteY55" fmla="*/ 477630 h 1072230"/>
                  <a:gd name="connsiteX56" fmla="*/ 1069777 w 1072230"/>
                  <a:gd name="connsiteY56" fmla="*/ 511777 h 1072230"/>
                  <a:gd name="connsiteX57" fmla="*/ 1072230 w 1072230"/>
                  <a:gd name="connsiteY57" fmla="*/ 536115 h 1072230"/>
                  <a:gd name="connsiteX58" fmla="*/ 1069777 w 1072230"/>
                  <a:gd name="connsiteY58" fmla="*/ 560453 h 1072230"/>
                  <a:gd name="connsiteX59" fmla="*/ 980336 w 1072230"/>
                  <a:gd name="connsiteY59" fmla="*/ 594600 h 1072230"/>
                  <a:gd name="connsiteX60" fmla="*/ 1059041 w 1072230"/>
                  <a:gd name="connsiteY60" fmla="*/ 651562 h 1072230"/>
                  <a:gd name="connsiteX61" fmla="*/ 1044685 w 1072230"/>
                  <a:gd name="connsiteY61" fmla="*/ 697807 h 1072230"/>
                  <a:gd name="connsiteX62" fmla="*/ 950065 w 1072230"/>
                  <a:gd name="connsiteY62" fmla="*/ 707577 h 1072230"/>
                  <a:gd name="connsiteX63" fmla="*/ 1010166 w 1072230"/>
                  <a:gd name="connsiteY63" fmla="*/ 781521 h 1072230"/>
                  <a:gd name="connsiteX64" fmla="*/ 987017 w 1072230"/>
                  <a:gd name="connsiteY64" fmla="*/ 824168 h 1072230"/>
                  <a:gd name="connsiteX65" fmla="*/ 891580 w 1072230"/>
                  <a:gd name="connsiteY65" fmla="*/ 808874 h 1072230"/>
                  <a:gd name="connsiteX66" fmla="*/ 930734 w 1072230"/>
                  <a:gd name="connsiteY66" fmla="*/ 896385 h 1072230"/>
                  <a:gd name="connsiteX67" fmla="*/ 915206 w 1072230"/>
                  <a:gd name="connsiteY67" fmla="*/ 915206 h 1072230"/>
                  <a:gd name="connsiteX68" fmla="*/ 896385 w 1072230"/>
                  <a:gd name="connsiteY68" fmla="*/ 930734 h 1072230"/>
                  <a:gd name="connsiteX69" fmla="*/ 808874 w 1072230"/>
                  <a:gd name="connsiteY69" fmla="*/ 891580 h 1072230"/>
                  <a:gd name="connsiteX70" fmla="*/ 824168 w 1072230"/>
                  <a:gd name="connsiteY70" fmla="*/ 987017 h 1072230"/>
                  <a:gd name="connsiteX71" fmla="*/ 781520 w 1072230"/>
                  <a:gd name="connsiteY71" fmla="*/ 1010166 h 1072230"/>
                  <a:gd name="connsiteX72" fmla="*/ 707577 w 1072230"/>
                  <a:gd name="connsiteY72" fmla="*/ 950065 h 1072230"/>
                  <a:gd name="connsiteX73" fmla="*/ 697807 w 1072230"/>
                  <a:gd name="connsiteY73" fmla="*/ 1044685 h 1072230"/>
                  <a:gd name="connsiteX74" fmla="*/ 651562 w 1072230"/>
                  <a:gd name="connsiteY74" fmla="*/ 1059041 h 1072230"/>
                  <a:gd name="connsiteX75" fmla="*/ 594600 w 1072230"/>
                  <a:gd name="connsiteY75" fmla="*/ 980336 h 1072230"/>
                  <a:gd name="connsiteX76" fmla="*/ 560453 w 1072230"/>
                  <a:gd name="connsiteY76" fmla="*/ 1069777 h 1072230"/>
                  <a:gd name="connsiteX77" fmla="*/ 536115 w 1072230"/>
                  <a:gd name="connsiteY77" fmla="*/ 1072230 h 1072230"/>
                  <a:gd name="connsiteX78" fmla="*/ 511777 w 1072230"/>
                  <a:gd name="connsiteY78" fmla="*/ 1069777 h 1072230"/>
                  <a:gd name="connsiteX79" fmla="*/ 477630 w 1072230"/>
                  <a:gd name="connsiteY79" fmla="*/ 980336 h 1072230"/>
                  <a:gd name="connsiteX80" fmla="*/ 420668 w 1072230"/>
                  <a:gd name="connsiteY80" fmla="*/ 1059041 h 1072230"/>
                  <a:gd name="connsiteX81" fmla="*/ 374423 w 1072230"/>
                  <a:gd name="connsiteY81" fmla="*/ 1044685 h 1072230"/>
                  <a:gd name="connsiteX82" fmla="*/ 364653 w 1072230"/>
                  <a:gd name="connsiteY82" fmla="*/ 950065 h 1072230"/>
                  <a:gd name="connsiteX83" fmla="*/ 290710 w 1072230"/>
                  <a:gd name="connsiteY83" fmla="*/ 1010166 h 1072230"/>
                  <a:gd name="connsiteX84" fmla="*/ 248062 w 1072230"/>
                  <a:gd name="connsiteY84" fmla="*/ 987017 h 1072230"/>
                  <a:gd name="connsiteX85" fmla="*/ 263356 w 1072230"/>
                  <a:gd name="connsiteY85" fmla="*/ 891580 h 1072230"/>
                  <a:gd name="connsiteX86" fmla="*/ 175845 w 1072230"/>
                  <a:gd name="connsiteY86" fmla="*/ 930734 h 1072230"/>
                  <a:gd name="connsiteX87" fmla="*/ 157025 w 1072230"/>
                  <a:gd name="connsiteY87" fmla="*/ 915206 h 1072230"/>
                  <a:gd name="connsiteX88" fmla="*/ 141496 w 1072230"/>
                  <a:gd name="connsiteY88" fmla="*/ 896385 h 1072230"/>
                  <a:gd name="connsiteX89" fmla="*/ 180650 w 1072230"/>
                  <a:gd name="connsiteY89" fmla="*/ 808874 h 1072230"/>
                  <a:gd name="connsiteX90" fmla="*/ 85213 w 1072230"/>
                  <a:gd name="connsiteY90" fmla="*/ 824168 h 1072230"/>
                  <a:gd name="connsiteX91" fmla="*/ 62065 w 1072230"/>
                  <a:gd name="connsiteY91" fmla="*/ 781521 h 1072230"/>
                  <a:gd name="connsiteX92" fmla="*/ 122165 w 1072230"/>
                  <a:gd name="connsiteY92" fmla="*/ 707577 h 1072230"/>
                  <a:gd name="connsiteX93" fmla="*/ 27545 w 1072230"/>
                  <a:gd name="connsiteY93" fmla="*/ 697807 h 1072230"/>
                  <a:gd name="connsiteX94" fmla="*/ 13189 w 1072230"/>
                  <a:gd name="connsiteY94" fmla="*/ 651562 h 1072230"/>
                  <a:gd name="connsiteX95" fmla="*/ 91894 w 1072230"/>
                  <a:gd name="connsiteY95" fmla="*/ 594600 h 1072230"/>
                  <a:gd name="connsiteX96" fmla="*/ 2453 w 1072230"/>
                  <a:gd name="connsiteY96" fmla="*/ 560453 h 1072230"/>
                  <a:gd name="connsiteX97" fmla="*/ 0 w 1072230"/>
                  <a:gd name="connsiteY97" fmla="*/ 536115 h 1072230"/>
                  <a:gd name="connsiteX98" fmla="*/ 2453 w 1072230"/>
                  <a:gd name="connsiteY98" fmla="*/ 511777 h 1072230"/>
                  <a:gd name="connsiteX99" fmla="*/ 91894 w 1072230"/>
                  <a:gd name="connsiteY99" fmla="*/ 477630 h 1072230"/>
                  <a:gd name="connsiteX100" fmla="*/ 13189 w 1072230"/>
                  <a:gd name="connsiteY100" fmla="*/ 420668 h 1072230"/>
                  <a:gd name="connsiteX101" fmla="*/ 27545 w 1072230"/>
                  <a:gd name="connsiteY101" fmla="*/ 374423 h 1072230"/>
                  <a:gd name="connsiteX102" fmla="*/ 122165 w 1072230"/>
                  <a:gd name="connsiteY102" fmla="*/ 364653 h 1072230"/>
                  <a:gd name="connsiteX103" fmla="*/ 62065 w 1072230"/>
                  <a:gd name="connsiteY103" fmla="*/ 290710 h 1072230"/>
                  <a:gd name="connsiteX104" fmla="*/ 85213 w 1072230"/>
                  <a:gd name="connsiteY104" fmla="*/ 248062 h 1072230"/>
                  <a:gd name="connsiteX105" fmla="*/ 180650 w 1072230"/>
                  <a:gd name="connsiteY105" fmla="*/ 263356 h 1072230"/>
                  <a:gd name="connsiteX106" fmla="*/ 141496 w 1072230"/>
                  <a:gd name="connsiteY106" fmla="*/ 175845 h 1072230"/>
                  <a:gd name="connsiteX107" fmla="*/ 157025 w 1072230"/>
                  <a:gd name="connsiteY107" fmla="*/ 157025 h 1072230"/>
                  <a:gd name="connsiteX108" fmla="*/ 175845 w 1072230"/>
                  <a:gd name="connsiteY108" fmla="*/ 141496 h 1072230"/>
                  <a:gd name="connsiteX109" fmla="*/ 263356 w 1072230"/>
                  <a:gd name="connsiteY109" fmla="*/ 180650 h 1072230"/>
                  <a:gd name="connsiteX110" fmla="*/ 248062 w 1072230"/>
                  <a:gd name="connsiteY110" fmla="*/ 85213 h 1072230"/>
                  <a:gd name="connsiteX111" fmla="*/ 290710 w 1072230"/>
                  <a:gd name="connsiteY111" fmla="*/ 62065 h 1072230"/>
                  <a:gd name="connsiteX112" fmla="*/ 364653 w 1072230"/>
                  <a:gd name="connsiteY112" fmla="*/ 122165 h 1072230"/>
                  <a:gd name="connsiteX113" fmla="*/ 374423 w 1072230"/>
                  <a:gd name="connsiteY113" fmla="*/ 27545 h 1072230"/>
                  <a:gd name="connsiteX114" fmla="*/ 420668 w 1072230"/>
                  <a:gd name="connsiteY114" fmla="*/ 13189 h 1072230"/>
                  <a:gd name="connsiteX115" fmla="*/ 477630 w 1072230"/>
                  <a:gd name="connsiteY115" fmla="*/ 91894 h 1072230"/>
                  <a:gd name="connsiteX116" fmla="*/ 511777 w 1072230"/>
                  <a:gd name="connsiteY116" fmla="*/ 2453 h 107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072230" h="1072230">
                    <a:moveTo>
                      <a:pt x="704234" y="548838"/>
                    </a:moveTo>
                    <a:lnTo>
                      <a:pt x="693389" y="602554"/>
                    </a:lnTo>
                    <a:cubicBezTo>
                      <a:pt x="676115" y="643396"/>
                      <a:pt x="643396" y="676115"/>
                      <a:pt x="602554" y="693389"/>
                    </a:cubicBezTo>
                    <a:lnTo>
                      <a:pt x="568998" y="700164"/>
                    </a:lnTo>
                    <a:lnTo>
                      <a:pt x="568998" y="879092"/>
                    </a:lnTo>
                    <a:lnTo>
                      <a:pt x="598094" y="876524"/>
                    </a:lnTo>
                    <a:cubicBezTo>
                      <a:pt x="738911" y="851371"/>
                      <a:pt x="850563" y="742032"/>
                      <a:pt x="879131" y="602427"/>
                    </a:cubicBezTo>
                    <a:lnTo>
                      <a:pt x="884533" y="548838"/>
                    </a:lnTo>
                    <a:close/>
                    <a:moveTo>
                      <a:pt x="187697" y="548838"/>
                    </a:moveTo>
                    <a:lnTo>
                      <a:pt x="193099" y="602427"/>
                    </a:lnTo>
                    <a:cubicBezTo>
                      <a:pt x="221667" y="742032"/>
                      <a:pt x="333319" y="851371"/>
                      <a:pt x="474136" y="876524"/>
                    </a:cubicBezTo>
                    <a:lnTo>
                      <a:pt x="509616" y="879655"/>
                    </a:lnTo>
                    <a:lnTo>
                      <a:pt x="509616" y="701453"/>
                    </a:lnTo>
                    <a:lnTo>
                      <a:pt x="469676" y="693389"/>
                    </a:lnTo>
                    <a:cubicBezTo>
                      <a:pt x="428834" y="676115"/>
                      <a:pt x="396115" y="643396"/>
                      <a:pt x="378841" y="602554"/>
                    </a:cubicBezTo>
                    <a:lnTo>
                      <a:pt x="367996" y="548838"/>
                    </a:lnTo>
                    <a:close/>
                    <a:moveTo>
                      <a:pt x="536115" y="450771"/>
                    </a:moveTo>
                    <a:cubicBezTo>
                      <a:pt x="488981" y="450771"/>
                      <a:pt x="450771" y="488981"/>
                      <a:pt x="450771" y="536115"/>
                    </a:cubicBezTo>
                    <a:cubicBezTo>
                      <a:pt x="450771" y="583249"/>
                      <a:pt x="488981" y="621459"/>
                      <a:pt x="536115" y="621459"/>
                    </a:cubicBezTo>
                    <a:cubicBezTo>
                      <a:pt x="583249" y="621459"/>
                      <a:pt x="621459" y="583249"/>
                      <a:pt x="621459" y="536115"/>
                    </a:cubicBezTo>
                    <a:cubicBezTo>
                      <a:pt x="621459" y="488981"/>
                      <a:pt x="583249" y="450771"/>
                      <a:pt x="536115" y="450771"/>
                    </a:cubicBezTo>
                    <a:close/>
                    <a:moveTo>
                      <a:pt x="568998" y="185050"/>
                    </a:moveTo>
                    <a:lnTo>
                      <a:pt x="568998" y="372066"/>
                    </a:lnTo>
                    <a:lnTo>
                      <a:pt x="602554" y="378841"/>
                    </a:lnTo>
                    <a:cubicBezTo>
                      <a:pt x="643396" y="396115"/>
                      <a:pt x="676115" y="428834"/>
                      <a:pt x="693389" y="469676"/>
                    </a:cubicBezTo>
                    <a:lnTo>
                      <a:pt x="697383" y="489456"/>
                    </a:lnTo>
                    <a:lnTo>
                      <a:pt x="882502" y="489456"/>
                    </a:lnTo>
                    <a:lnTo>
                      <a:pt x="880775" y="469885"/>
                    </a:lnTo>
                    <a:cubicBezTo>
                      <a:pt x="855622" y="329068"/>
                      <a:pt x="746282" y="217416"/>
                      <a:pt x="606678" y="188848"/>
                    </a:cubicBezTo>
                    <a:close/>
                    <a:moveTo>
                      <a:pt x="509616" y="184073"/>
                    </a:moveTo>
                    <a:lnTo>
                      <a:pt x="474136" y="187204"/>
                    </a:lnTo>
                    <a:cubicBezTo>
                      <a:pt x="333319" y="212357"/>
                      <a:pt x="221667" y="321696"/>
                      <a:pt x="193099" y="461301"/>
                    </a:cubicBezTo>
                    <a:lnTo>
                      <a:pt x="190261" y="489456"/>
                    </a:lnTo>
                    <a:lnTo>
                      <a:pt x="374847" y="489456"/>
                    </a:lnTo>
                    <a:lnTo>
                      <a:pt x="378841" y="469676"/>
                    </a:lnTo>
                    <a:cubicBezTo>
                      <a:pt x="396115" y="428834"/>
                      <a:pt x="428834" y="396115"/>
                      <a:pt x="469676" y="378841"/>
                    </a:cubicBezTo>
                    <a:lnTo>
                      <a:pt x="509616" y="370777"/>
                    </a:lnTo>
                    <a:close/>
                    <a:moveTo>
                      <a:pt x="536115" y="0"/>
                    </a:moveTo>
                    <a:lnTo>
                      <a:pt x="560453" y="2453"/>
                    </a:lnTo>
                    <a:lnTo>
                      <a:pt x="594600" y="91894"/>
                    </a:lnTo>
                    <a:lnTo>
                      <a:pt x="651562" y="13189"/>
                    </a:lnTo>
                    <a:lnTo>
                      <a:pt x="697807" y="27545"/>
                    </a:lnTo>
                    <a:lnTo>
                      <a:pt x="707577" y="122165"/>
                    </a:lnTo>
                    <a:lnTo>
                      <a:pt x="781521" y="62065"/>
                    </a:lnTo>
                    <a:lnTo>
                      <a:pt x="824168" y="85213"/>
                    </a:lnTo>
                    <a:lnTo>
                      <a:pt x="808874" y="180650"/>
                    </a:lnTo>
                    <a:lnTo>
                      <a:pt x="896385" y="141496"/>
                    </a:lnTo>
                    <a:lnTo>
                      <a:pt x="915206" y="157025"/>
                    </a:lnTo>
                    <a:lnTo>
                      <a:pt x="930734" y="175845"/>
                    </a:lnTo>
                    <a:lnTo>
                      <a:pt x="891580" y="263356"/>
                    </a:lnTo>
                    <a:lnTo>
                      <a:pt x="987017" y="248062"/>
                    </a:lnTo>
                    <a:lnTo>
                      <a:pt x="1010166" y="290710"/>
                    </a:lnTo>
                    <a:lnTo>
                      <a:pt x="950065" y="364653"/>
                    </a:lnTo>
                    <a:lnTo>
                      <a:pt x="1044685" y="374423"/>
                    </a:lnTo>
                    <a:lnTo>
                      <a:pt x="1059041" y="420668"/>
                    </a:lnTo>
                    <a:lnTo>
                      <a:pt x="980336" y="477630"/>
                    </a:lnTo>
                    <a:lnTo>
                      <a:pt x="1069777" y="511777"/>
                    </a:lnTo>
                    <a:lnTo>
                      <a:pt x="1072230" y="536115"/>
                    </a:lnTo>
                    <a:lnTo>
                      <a:pt x="1069777" y="560453"/>
                    </a:lnTo>
                    <a:lnTo>
                      <a:pt x="980336" y="594600"/>
                    </a:lnTo>
                    <a:lnTo>
                      <a:pt x="1059041" y="651562"/>
                    </a:lnTo>
                    <a:lnTo>
                      <a:pt x="1044685" y="697807"/>
                    </a:lnTo>
                    <a:lnTo>
                      <a:pt x="950065" y="707577"/>
                    </a:lnTo>
                    <a:lnTo>
                      <a:pt x="1010166" y="781521"/>
                    </a:lnTo>
                    <a:lnTo>
                      <a:pt x="987017" y="824168"/>
                    </a:lnTo>
                    <a:lnTo>
                      <a:pt x="891580" y="808874"/>
                    </a:lnTo>
                    <a:lnTo>
                      <a:pt x="930734" y="896385"/>
                    </a:lnTo>
                    <a:lnTo>
                      <a:pt x="915206" y="915206"/>
                    </a:lnTo>
                    <a:lnTo>
                      <a:pt x="896385" y="930734"/>
                    </a:lnTo>
                    <a:lnTo>
                      <a:pt x="808874" y="891580"/>
                    </a:lnTo>
                    <a:lnTo>
                      <a:pt x="824168" y="987017"/>
                    </a:lnTo>
                    <a:lnTo>
                      <a:pt x="781520" y="1010166"/>
                    </a:lnTo>
                    <a:lnTo>
                      <a:pt x="707577" y="950065"/>
                    </a:lnTo>
                    <a:lnTo>
                      <a:pt x="697807" y="1044685"/>
                    </a:lnTo>
                    <a:lnTo>
                      <a:pt x="651562" y="1059041"/>
                    </a:lnTo>
                    <a:lnTo>
                      <a:pt x="594600" y="980336"/>
                    </a:lnTo>
                    <a:lnTo>
                      <a:pt x="560453" y="1069777"/>
                    </a:lnTo>
                    <a:lnTo>
                      <a:pt x="536115" y="1072230"/>
                    </a:lnTo>
                    <a:lnTo>
                      <a:pt x="511777" y="1069777"/>
                    </a:lnTo>
                    <a:lnTo>
                      <a:pt x="477630" y="980336"/>
                    </a:lnTo>
                    <a:lnTo>
                      <a:pt x="420668" y="1059041"/>
                    </a:lnTo>
                    <a:lnTo>
                      <a:pt x="374423" y="1044685"/>
                    </a:lnTo>
                    <a:lnTo>
                      <a:pt x="364653" y="950065"/>
                    </a:lnTo>
                    <a:lnTo>
                      <a:pt x="290710" y="1010166"/>
                    </a:lnTo>
                    <a:lnTo>
                      <a:pt x="248062" y="987017"/>
                    </a:lnTo>
                    <a:lnTo>
                      <a:pt x="263356" y="891580"/>
                    </a:lnTo>
                    <a:lnTo>
                      <a:pt x="175845" y="930734"/>
                    </a:lnTo>
                    <a:lnTo>
                      <a:pt x="157025" y="915206"/>
                    </a:lnTo>
                    <a:lnTo>
                      <a:pt x="141496" y="896385"/>
                    </a:lnTo>
                    <a:lnTo>
                      <a:pt x="180650" y="808874"/>
                    </a:lnTo>
                    <a:lnTo>
                      <a:pt x="85213" y="824168"/>
                    </a:lnTo>
                    <a:lnTo>
                      <a:pt x="62065" y="781521"/>
                    </a:lnTo>
                    <a:lnTo>
                      <a:pt x="122165" y="707577"/>
                    </a:lnTo>
                    <a:lnTo>
                      <a:pt x="27545" y="697807"/>
                    </a:lnTo>
                    <a:lnTo>
                      <a:pt x="13189" y="651562"/>
                    </a:lnTo>
                    <a:lnTo>
                      <a:pt x="91894" y="594600"/>
                    </a:lnTo>
                    <a:lnTo>
                      <a:pt x="2453" y="560453"/>
                    </a:lnTo>
                    <a:lnTo>
                      <a:pt x="0" y="536115"/>
                    </a:lnTo>
                    <a:lnTo>
                      <a:pt x="2453" y="511777"/>
                    </a:lnTo>
                    <a:lnTo>
                      <a:pt x="91894" y="477630"/>
                    </a:lnTo>
                    <a:lnTo>
                      <a:pt x="13189" y="420668"/>
                    </a:lnTo>
                    <a:lnTo>
                      <a:pt x="27545" y="374423"/>
                    </a:lnTo>
                    <a:lnTo>
                      <a:pt x="122165" y="364653"/>
                    </a:lnTo>
                    <a:lnTo>
                      <a:pt x="62065" y="290710"/>
                    </a:lnTo>
                    <a:lnTo>
                      <a:pt x="85213" y="248062"/>
                    </a:lnTo>
                    <a:lnTo>
                      <a:pt x="180650" y="263356"/>
                    </a:lnTo>
                    <a:lnTo>
                      <a:pt x="141496" y="175845"/>
                    </a:lnTo>
                    <a:lnTo>
                      <a:pt x="157025" y="157025"/>
                    </a:lnTo>
                    <a:lnTo>
                      <a:pt x="175845" y="141496"/>
                    </a:lnTo>
                    <a:lnTo>
                      <a:pt x="263356" y="180650"/>
                    </a:lnTo>
                    <a:lnTo>
                      <a:pt x="248062" y="85213"/>
                    </a:lnTo>
                    <a:lnTo>
                      <a:pt x="290710" y="62065"/>
                    </a:lnTo>
                    <a:lnTo>
                      <a:pt x="364653" y="122165"/>
                    </a:lnTo>
                    <a:lnTo>
                      <a:pt x="374423" y="27545"/>
                    </a:lnTo>
                    <a:lnTo>
                      <a:pt x="420668" y="13189"/>
                    </a:lnTo>
                    <a:lnTo>
                      <a:pt x="477630" y="91894"/>
                    </a:lnTo>
                    <a:lnTo>
                      <a:pt x="511777" y="2453"/>
                    </a:lnTo>
                    <a:close/>
                  </a:path>
                </a:pathLst>
              </a:custGeom>
              <a:solidFill>
                <a:srgbClr val="029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5" name="任意多边形 94"/>
              <p:cNvSpPr/>
              <p:nvPr/>
            </p:nvSpPr>
            <p:spPr>
              <a:xfrm rot="2700000">
                <a:off x="5687624" y="1660895"/>
                <a:ext cx="113810" cy="113810"/>
              </a:xfrm>
              <a:custGeom>
                <a:avLst/>
                <a:gdLst>
                  <a:gd name="connsiteX0" fmla="*/ 704234 w 1072230"/>
                  <a:gd name="connsiteY0" fmla="*/ 548838 h 1072230"/>
                  <a:gd name="connsiteX1" fmla="*/ 693389 w 1072230"/>
                  <a:gd name="connsiteY1" fmla="*/ 602554 h 1072230"/>
                  <a:gd name="connsiteX2" fmla="*/ 602554 w 1072230"/>
                  <a:gd name="connsiteY2" fmla="*/ 693389 h 1072230"/>
                  <a:gd name="connsiteX3" fmla="*/ 568998 w 1072230"/>
                  <a:gd name="connsiteY3" fmla="*/ 700164 h 1072230"/>
                  <a:gd name="connsiteX4" fmla="*/ 568998 w 1072230"/>
                  <a:gd name="connsiteY4" fmla="*/ 879092 h 1072230"/>
                  <a:gd name="connsiteX5" fmla="*/ 598094 w 1072230"/>
                  <a:gd name="connsiteY5" fmla="*/ 876524 h 1072230"/>
                  <a:gd name="connsiteX6" fmla="*/ 879131 w 1072230"/>
                  <a:gd name="connsiteY6" fmla="*/ 602427 h 1072230"/>
                  <a:gd name="connsiteX7" fmla="*/ 884533 w 1072230"/>
                  <a:gd name="connsiteY7" fmla="*/ 548838 h 1072230"/>
                  <a:gd name="connsiteX8" fmla="*/ 187697 w 1072230"/>
                  <a:gd name="connsiteY8" fmla="*/ 548838 h 1072230"/>
                  <a:gd name="connsiteX9" fmla="*/ 193099 w 1072230"/>
                  <a:gd name="connsiteY9" fmla="*/ 602427 h 1072230"/>
                  <a:gd name="connsiteX10" fmla="*/ 474136 w 1072230"/>
                  <a:gd name="connsiteY10" fmla="*/ 876524 h 1072230"/>
                  <a:gd name="connsiteX11" fmla="*/ 509616 w 1072230"/>
                  <a:gd name="connsiteY11" fmla="*/ 879655 h 1072230"/>
                  <a:gd name="connsiteX12" fmla="*/ 509616 w 1072230"/>
                  <a:gd name="connsiteY12" fmla="*/ 701453 h 1072230"/>
                  <a:gd name="connsiteX13" fmla="*/ 469676 w 1072230"/>
                  <a:gd name="connsiteY13" fmla="*/ 693389 h 1072230"/>
                  <a:gd name="connsiteX14" fmla="*/ 378841 w 1072230"/>
                  <a:gd name="connsiteY14" fmla="*/ 602554 h 1072230"/>
                  <a:gd name="connsiteX15" fmla="*/ 367996 w 1072230"/>
                  <a:gd name="connsiteY15" fmla="*/ 548838 h 1072230"/>
                  <a:gd name="connsiteX16" fmla="*/ 536115 w 1072230"/>
                  <a:gd name="connsiteY16" fmla="*/ 450771 h 1072230"/>
                  <a:gd name="connsiteX17" fmla="*/ 450771 w 1072230"/>
                  <a:gd name="connsiteY17" fmla="*/ 536115 h 1072230"/>
                  <a:gd name="connsiteX18" fmla="*/ 536115 w 1072230"/>
                  <a:gd name="connsiteY18" fmla="*/ 621459 h 1072230"/>
                  <a:gd name="connsiteX19" fmla="*/ 621459 w 1072230"/>
                  <a:gd name="connsiteY19" fmla="*/ 536115 h 1072230"/>
                  <a:gd name="connsiteX20" fmla="*/ 536115 w 1072230"/>
                  <a:gd name="connsiteY20" fmla="*/ 450771 h 1072230"/>
                  <a:gd name="connsiteX21" fmla="*/ 568998 w 1072230"/>
                  <a:gd name="connsiteY21" fmla="*/ 185050 h 1072230"/>
                  <a:gd name="connsiteX22" fmla="*/ 568998 w 1072230"/>
                  <a:gd name="connsiteY22" fmla="*/ 372066 h 1072230"/>
                  <a:gd name="connsiteX23" fmla="*/ 602554 w 1072230"/>
                  <a:gd name="connsiteY23" fmla="*/ 378841 h 1072230"/>
                  <a:gd name="connsiteX24" fmla="*/ 693389 w 1072230"/>
                  <a:gd name="connsiteY24" fmla="*/ 469676 h 1072230"/>
                  <a:gd name="connsiteX25" fmla="*/ 697383 w 1072230"/>
                  <a:gd name="connsiteY25" fmla="*/ 489456 h 1072230"/>
                  <a:gd name="connsiteX26" fmla="*/ 882502 w 1072230"/>
                  <a:gd name="connsiteY26" fmla="*/ 489456 h 1072230"/>
                  <a:gd name="connsiteX27" fmla="*/ 880775 w 1072230"/>
                  <a:gd name="connsiteY27" fmla="*/ 469885 h 1072230"/>
                  <a:gd name="connsiteX28" fmla="*/ 606678 w 1072230"/>
                  <a:gd name="connsiteY28" fmla="*/ 188848 h 1072230"/>
                  <a:gd name="connsiteX29" fmla="*/ 509616 w 1072230"/>
                  <a:gd name="connsiteY29" fmla="*/ 184073 h 1072230"/>
                  <a:gd name="connsiteX30" fmla="*/ 474136 w 1072230"/>
                  <a:gd name="connsiteY30" fmla="*/ 187204 h 1072230"/>
                  <a:gd name="connsiteX31" fmla="*/ 193099 w 1072230"/>
                  <a:gd name="connsiteY31" fmla="*/ 461301 h 1072230"/>
                  <a:gd name="connsiteX32" fmla="*/ 190261 w 1072230"/>
                  <a:gd name="connsiteY32" fmla="*/ 489456 h 1072230"/>
                  <a:gd name="connsiteX33" fmla="*/ 374847 w 1072230"/>
                  <a:gd name="connsiteY33" fmla="*/ 489456 h 1072230"/>
                  <a:gd name="connsiteX34" fmla="*/ 378841 w 1072230"/>
                  <a:gd name="connsiteY34" fmla="*/ 469676 h 1072230"/>
                  <a:gd name="connsiteX35" fmla="*/ 469676 w 1072230"/>
                  <a:gd name="connsiteY35" fmla="*/ 378841 h 1072230"/>
                  <a:gd name="connsiteX36" fmla="*/ 509616 w 1072230"/>
                  <a:gd name="connsiteY36" fmla="*/ 370777 h 1072230"/>
                  <a:gd name="connsiteX37" fmla="*/ 536115 w 1072230"/>
                  <a:gd name="connsiteY37" fmla="*/ 0 h 1072230"/>
                  <a:gd name="connsiteX38" fmla="*/ 560453 w 1072230"/>
                  <a:gd name="connsiteY38" fmla="*/ 2453 h 1072230"/>
                  <a:gd name="connsiteX39" fmla="*/ 594600 w 1072230"/>
                  <a:gd name="connsiteY39" fmla="*/ 91894 h 1072230"/>
                  <a:gd name="connsiteX40" fmla="*/ 651562 w 1072230"/>
                  <a:gd name="connsiteY40" fmla="*/ 13189 h 1072230"/>
                  <a:gd name="connsiteX41" fmla="*/ 697807 w 1072230"/>
                  <a:gd name="connsiteY41" fmla="*/ 27545 h 1072230"/>
                  <a:gd name="connsiteX42" fmla="*/ 707577 w 1072230"/>
                  <a:gd name="connsiteY42" fmla="*/ 122165 h 1072230"/>
                  <a:gd name="connsiteX43" fmla="*/ 781521 w 1072230"/>
                  <a:gd name="connsiteY43" fmla="*/ 62065 h 1072230"/>
                  <a:gd name="connsiteX44" fmla="*/ 824168 w 1072230"/>
                  <a:gd name="connsiteY44" fmla="*/ 85213 h 1072230"/>
                  <a:gd name="connsiteX45" fmla="*/ 808874 w 1072230"/>
                  <a:gd name="connsiteY45" fmla="*/ 180650 h 1072230"/>
                  <a:gd name="connsiteX46" fmla="*/ 896385 w 1072230"/>
                  <a:gd name="connsiteY46" fmla="*/ 141496 h 1072230"/>
                  <a:gd name="connsiteX47" fmla="*/ 915206 w 1072230"/>
                  <a:gd name="connsiteY47" fmla="*/ 157025 h 1072230"/>
                  <a:gd name="connsiteX48" fmla="*/ 930734 w 1072230"/>
                  <a:gd name="connsiteY48" fmla="*/ 175845 h 1072230"/>
                  <a:gd name="connsiteX49" fmla="*/ 891580 w 1072230"/>
                  <a:gd name="connsiteY49" fmla="*/ 263356 h 1072230"/>
                  <a:gd name="connsiteX50" fmla="*/ 987017 w 1072230"/>
                  <a:gd name="connsiteY50" fmla="*/ 248062 h 1072230"/>
                  <a:gd name="connsiteX51" fmla="*/ 1010166 w 1072230"/>
                  <a:gd name="connsiteY51" fmla="*/ 290710 h 1072230"/>
                  <a:gd name="connsiteX52" fmla="*/ 950065 w 1072230"/>
                  <a:gd name="connsiteY52" fmla="*/ 364653 h 1072230"/>
                  <a:gd name="connsiteX53" fmla="*/ 1044685 w 1072230"/>
                  <a:gd name="connsiteY53" fmla="*/ 374423 h 1072230"/>
                  <a:gd name="connsiteX54" fmla="*/ 1059041 w 1072230"/>
                  <a:gd name="connsiteY54" fmla="*/ 420668 h 1072230"/>
                  <a:gd name="connsiteX55" fmla="*/ 980336 w 1072230"/>
                  <a:gd name="connsiteY55" fmla="*/ 477630 h 1072230"/>
                  <a:gd name="connsiteX56" fmla="*/ 1069777 w 1072230"/>
                  <a:gd name="connsiteY56" fmla="*/ 511777 h 1072230"/>
                  <a:gd name="connsiteX57" fmla="*/ 1072230 w 1072230"/>
                  <a:gd name="connsiteY57" fmla="*/ 536115 h 1072230"/>
                  <a:gd name="connsiteX58" fmla="*/ 1069777 w 1072230"/>
                  <a:gd name="connsiteY58" fmla="*/ 560453 h 1072230"/>
                  <a:gd name="connsiteX59" fmla="*/ 980336 w 1072230"/>
                  <a:gd name="connsiteY59" fmla="*/ 594600 h 1072230"/>
                  <a:gd name="connsiteX60" fmla="*/ 1059041 w 1072230"/>
                  <a:gd name="connsiteY60" fmla="*/ 651562 h 1072230"/>
                  <a:gd name="connsiteX61" fmla="*/ 1044685 w 1072230"/>
                  <a:gd name="connsiteY61" fmla="*/ 697807 h 1072230"/>
                  <a:gd name="connsiteX62" fmla="*/ 950065 w 1072230"/>
                  <a:gd name="connsiteY62" fmla="*/ 707577 h 1072230"/>
                  <a:gd name="connsiteX63" fmla="*/ 1010166 w 1072230"/>
                  <a:gd name="connsiteY63" fmla="*/ 781521 h 1072230"/>
                  <a:gd name="connsiteX64" fmla="*/ 987017 w 1072230"/>
                  <a:gd name="connsiteY64" fmla="*/ 824168 h 1072230"/>
                  <a:gd name="connsiteX65" fmla="*/ 891580 w 1072230"/>
                  <a:gd name="connsiteY65" fmla="*/ 808874 h 1072230"/>
                  <a:gd name="connsiteX66" fmla="*/ 930734 w 1072230"/>
                  <a:gd name="connsiteY66" fmla="*/ 896385 h 1072230"/>
                  <a:gd name="connsiteX67" fmla="*/ 915206 w 1072230"/>
                  <a:gd name="connsiteY67" fmla="*/ 915206 h 1072230"/>
                  <a:gd name="connsiteX68" fmla="*/ 896385 w 1072230"/>
                  <a:gd name="connsiteY68" fmla="*/ 930734 h 1072230"/>
                  <a:gd name="connsiteX69" fmla="*/ 808874 w 1072230"/>
                  <a:gd name="connsiteY69" fmla="*/ 891580 h 1072230"/>
                  <a:gd name="connsiteX70" fmla="*/ 824168 w 1072230"/>
                  <a:gd name="connsiteY70" fmla="*/ 987017 h 1072230"/>
                  <a:gd name="connsiteX71" fmla="*/ 781520 w 1072230"/>
                  <a:gd name="connsiteY71" fmla="*/ 1010166 h 1072230"/>
                  <a:gd name="connsiteX72" fmla="*/ 707577 w 1072230"/>
                  <a:gd name="connsiteY72" fmla="*/ 950065 h 1072230"/>
                  <a:gd name="connsiteX73" fmla="*/ 697807 w 1072230"/>
                  <a:gd name="connsiteY73" fmla="*/ 1044685 h 1072230"/>
                  <a:gd name="connsiteX74" fmla="*/ 651562 w 1072230"/>
                  <a:gd name="connsiteY74" fmla="*/ 1059041 h 1072230"/>
                  <a:gd name="connsiteX75" fmla="*/ 594600 w 1072230"/>
                  <a:gd name="connsiteY75" fmla="*/ 980336 h 1072230"/>
                  <a:gd name="connsiteX76" fmla="*/ 560453 w 1072230"/>
                  <a:gd name="connsiteY76" fmla="*/ 1069777 h 1072230"/>
                  <a:gd name="connsiteX77" fmla="*/ 536115 w 1072230"/>
                  <a:gd name="connsiteY77" fmla="*/ 1072230 h 1072230"/>
                  <a:gd name="connsiteX78" fmla="*/ 511777 w 1072230"/>
                  <a:gd name="connsiteY78" fmla="*/ 1069777 h 1072230"/>
                  <a:gd name="connsiteX79" fmla="*/ 477630 w 1072230"/>
                  <a:gd name="connsiteY79" fmla="*/ 980336 h 1072230"/>
                  <a:gd name="connsiteX80" fmla="*/ 420668 w 1072230"/>
                  <a:gd name="connsiteY80" fmla="*/ 1059041 h 1072230"/>
                  <a:gd name="connsiteX81" fmla="*/ 374423 w 1072230"/>
                  <a:gd name="connsiteY81" fmla="*/ 1044685 h 1072230"/>
                  <a:gd name="connsiteX82" fmla="*/ 364653 w 1072230"/>
                  <a:gd name="connsiteY82" fmla="*/ 950065 h 1072230"/>
                  <a:gd name="connsiteX83" fmla="*/ 290710 w 1072230"/>
                  <a:gd name="connsiteY83" fmla="*/ 1010166 h 1072230"/>
                  <a:gd name="connsiteX84" fmla="*/ 248062 w 1072230"/>
                  <a:gd name="connsiteY84" fmla="*/ 987017 h 1072230"/>
                  <a:gd name="connsiteX85" fmla="*/ 263356 w 1072230"/>
                  <a:gd name="connsiteY85" fmla="*/ 891580 h 1072230"/>
                  <a:gd name="connsiteX86" fmla="*/ 175845 w 1072230"/>
                  <a:gd name="connsiteY86" fmla="*/ 930734 h 1072230"/>
                  <a:gd name="connsiteX87" fmla="*/ 157025 w 1072230"/>
                  <a:gd name="connsiteY87" fmla="*/ 915206 h 1072230"/>
                  <a:gd name="connsiteX88" fmla="*/ 141496 w 1072230"/>
                  <a:gd name="connsiteY88" fmla="*/ 896385 h 1072230"/>
                  <a:gd name="connsiteX89" fmla="*/ 180650 w 1072230"/>
                  <a:gd name="connsiteY89" fmla="*/ 808874 h 1072230"/>
                  <a:gd name="connsiteX90" fmla="*/ 85213 w 1072230"/>
                  <a:gd name="connsiteY90" fmla="*/ 824168 h 1072230"/>
                  <a:gd name="connsiteX91" fmla="*/ 62065 w 1072230"/>
                  <a:gd name="connsiteY91" fmla="*/ 781521 h 1072230"/>
                  <a:gd name="connsiteX92" fmla="*/ 122165 w 1072230"/>
                  <a:gd name="connsiteY92" fmla="*/ 707577 h 1072230"/>
                  <a:gd name="connsiteX93" fmla="*/ 27545 w 1072230"/>
                  <a:gd name="connsiteY93" fmla="*/ 697807 h 1072230"/>
                  <a:gd name="connsiteX94" fmla="*/ 13189 w 1072230"/>
                  <a:gd name="connsiteY94" fmla="*/ 651562 h 1072230"/>
                  <a:gd name="connsiteX95" fmla="*/ 91894 w 1072230"/>
                  <a:gd name="connsiteY95" fmla="*/ 594600 h 1072230"/>
                  <a:gd name="connsiteX96" fmla="*/ 2453 w 1072230"/>
                  <a:gd name="connsiteY96" fmla="*/ 560453 h 1072230"/>
                  <a:gd name="connsiteX97" fmla="*/ 0 w 1072230"/>
                  <a:gd name="connsiteY97" fmla="*/ 536115 h 1072230"/>
                  <a:gd name="connsiteX98" fmla="*/ 2453 w 1072230"/>
                  <a:gd name="connsiteY98" fmla="*/ 511777 h 1072230"/>
                  <a:gd name="connsiteX99" fmla="*/ 91894 w 1072230"/>
                  <a:gd name="connsiteY99" fmla="*/ 477630 h 1072230"/>
                  <a:gd name="connsiteX100" fmla="*/ 13189 w 1072230"/>
                  <a:gd name="connsiteY100" fmla="*/ 420668 h 1072230"/>
                  <a:gd name="connsiteX101" fmla="*/ 27545 w 1072230"/>
                  <a:gd name="connsiteY101" fmla="*/ 374423 h 1072230"/>
                  <a:gd name="connsiteX102" fmla="*/ 122165 w 1072230"/>
                  <a:gd name="connsiteY102" fmla="*/ 364653 h 1072230"/>
                  <a:gd name="connsiteX103" fmla="*/ 62065 w 1072230"/>
                  <a:gd name="connsiteY103" fmla="*/ 290710 h 1072230"/>
                  <a:gd name="connsiteX104" fmla="*/ 85213 w 1072230"/>
                  <a:gd name="connsiteY104" fmla="*/ 248062 h 1072230"/>
                  <a:gd name="connsiteX105" fmla="*/ 180650 w 1072230"/>
                  <a:gd name="connsiteY105" fmla="*/ 263356 h 1072230"/>
                  <a:gd name="connsiteX106" fmla="*/ 141496 w 1072230"/>
                  <a:gd name="connsiteY106" fmla="*/ 175845 h 1072230"/>
                  <a:gd name="connsiteX107" fmla="*/ 157025 w 1072230"/>
                  <a:gd name="connsiteY107" fmla="*/ 157025 h 1072230"/>
                  <a:gd name="connsiteX108" fmla="*/ 175845 w 1072230"/>
                  <a:gd name="connsiteY108" fmla="*/ 141496 h 1072230"/>
                  <a:gd name="connsiteX109" fmla="*/ 263356 w 1072230"/>
                  <a:gd name="connsiteY109" fmla="*/ 180650 h 1072230"/>
                  <a:gd name="connsiteX110" fmla="*/ 248062 w 1072230"/>
                  <a:gd name="connsiteY110" fmla="*/ 85213 h 1072230"/>
                  <a:gd name="connsiteX111" fmla="*/ 290710 w 1072230"/>
                  <a:gd name="connsiteY111" fmla="*/ 62065 h 1072230"/>
                  <a:gd name="connsiteX112" fmla="*/ 364653 w 1072230"/>
                  <a:gd name="connsiteY112" fmla="*/ 122165 h 1072230"/>
                  <a:gd name="connsiteX113" fmla="*/ 374423 w 1072230"/>
                  <a:gd name="connsiteY113" fmla="*/ 27545 h 1072230"/>
                  <a:gd name="connsiteX114" fmla="*/ 420668 w 1072230"/>
                  <a:gd name="connsiteY114" fmla="*/ 13189 h 1072230"/>
                  <a:gd name="connsiteX115" fmla="*/ 477630 w 1072230"/>
                  <a:gd name="connsiteY115" fmla="*/ 91894 h 1072230"/>
                  <a:gd name="connsiteX116" fmla="*/ 511777 w 1072230"/>
                  <a:gd name="connsiteY116" fmla="*/ 2453 h 107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072230" h="1072230">
                    <a:moveTo>
                      <a:pt x="704234" y="548838"/>
                    </a:moveTo>
                    <a:lnTo>
                      <a:pt x="693389" y="602554"/>
                    </a:lnTo>
                    <a:cubicBezTo>
                      <a:pt x="676115" y="643396"/>
                      <a:pt x="643396" y="676115"/>
                      <a:pt x="602554" y="693389"/>
                    </a:cubicBezTo>
                    <a:lnTo>
                      <a:pt x="568998" y="700164"/>
                    </a:lnTo>
                    <a:lnTo>
                      <a:pt x="568998" y="879092"/>
                    </a:lnTo>
                    <a:lnTo>
                      <a:pt x="598094" y="876524"/>
                    </a:lnTo>
                    <a:cubicBezTo>
                      <a:pt x="738911" y="851371"/>
                      <a:pt x="850563" y="742032"/>
                      <a:pt x="879131" y="602427"/>
                    </a:cubicBezTo>
                    <a:lnTo>
                      <a:pt x="884533" y="548838"/>
                    </a:lnTo>
                    <a:close/>
                    <a:moveTo>
                      <a:pt x="187697" y="548838"/>
                    </a:moveTo>
                    <a:lnTo>
                      <a:pt x="193099" y="602427"/>
                    </a:lnTo>
                    <a:cubicBezTo>
                      <a:pt x="221667" y="742032"/>
                      <a:pt x="333319" y="851371"/>
                      <a:pt x="474136" y="876524"/>
                    </a:cubicBezTo>
                    <a:lnTo>
                      <a:pt x="509616" y="879655"/>
                    </a:lnTo>
                    <a:lnTo>
                      <a:pt x="509616" y="701453"/>
                    </a:lnTo>
                    <a:lnTo>
                      <a:pt x="469676" y="693389"/>
                    </a:lnTo>
                    <a:cubicBezTo>
                      <a:pt x="428834" y="676115"/>
                      <a:pt x="396115" y="643396"/>
                      <a:pt x="378841" y="602554"/>
                    </a:cubicBezTo>
                    <a:lnTo>
                      <a:pt x="367996" y="548838"/>
                    </a:lnTo>
                    <a:close/>
                    <a:moveTo>
                      <a:pt x="536115" y="450771"/>
                    </a:moveTo>
                    <a:cubicBezTo>
                      <a:pt x="488981" y="450771"/>
                      <a:pt x="450771" y="488981"/>
                      <a:pt x="450771" y="536115"/>
                    </a:cubicBezTo>
                    <a:cubicBezTo>
                      <a:pt x="450771" y="583249"/>
                      <a:pt x="488981" y="621459"/>
                      <a:pt x="536115" y="621459"/>
                    </a:cubicBezTo>
                    <a:cubicBezTo>
                      <a:pt x="583249" y="621459"/>
                      <a:pt x="621459" y="583249"/>
                      <a:pt x="621459" y="536115"/>
                    </a:cubicBezTo>
                    <a:cubicBezTo>
                      <a:pt x="621459" y="488981"/>
                      <a:pt x="583249" y="450771"/>
                      <a:pt x="536115" y="450771"/>
                    </a:cubicBezTo>
                    <a:close/>
                    <a:moveTo>
                      <a:pt x="568998" y="185050"/>
                    </a:moveTo>
                    <a:lnTo>
                      <a:pt x="568998" y="372066"/>
                    </a:lnTo>
                    <a:lnTo>
                      <a:pt x="602554" y="378841"/>
                    </a:lnTo>
                    <a:cubicBezTo>
                      <a:pt x="643396" y="396115"/>
                      <a:pt x="676115" y="428834"/>
                      <a:pt x="693389" y="469676"/>
                    </a:cubicBezTo>
                    <a:lnTo>
                      <a:pt x="697383" y="489456"/>
                    </a:lnTo>
                    <a:lnTo>
                      <a:pt x="882502" y="489456"/>
                    </a:lnTo>
                    <a:lnTo>
                      <a:pt x="880775" y="469885"/>
                    </a:lnTo>
                    <a:cubicBezTo>
                      <a:pt x="855622" y="329068"/>
                      <a:pt x="746282" y="217416"/>
                      <a:pt x="606678" y="188848"/>
                    </a:cubicBezTo>
                    <a:close/>
                    <a:moveTo>
                      <a:pt x="509616" y="184073"/>
                    </a:moveTo>
                    <a:lnTo>
                      <a:pt x="474136" y="187204"/>
                    </a:lnTo>
                    <a:cubicBezTo>
                      <a:pt x="333319" y="212357"/>
                      <a:pt x="221667" y="321696"/>
                      <a:pt x="193099" y="461301"/>
                    </a:cubicBezTo>
                    <a:lnTo>
                      <a:pt x="190261" y="489456"/>
                    </a:lnTo>
                    <a:lnTo>
                      <a:pt x="374847" y="489456"/>
                    </a:lnTo>
                    <a:lnTo>
                      <a:pt x="378841" y="469676"/>
                    </a:lnTo>
                    <a:cubicBezTo>
                      <a:pt x="396115" y="428834"/>
                      <a:pt x="428834" y="396115"/>
                      <a:pt x="469676" y="378841"/>
                    </a:cubicBezTo>
                    <a:lnTo>
                      <a:pt x="509616" y="370777"/>
                    </a:lnTo>
                    <a:close/>
                    <a:moveTo>
                      <a:pt x="536115" y="0"/>
                    </a:moveTo>
                    <a:lnTo>
                      <a:pt x="560453" y="2453"/>
                    </a:lnTo>
                    <a:lnTo>
                      <a:pt x="594600" y="91894"/>
                    </a:lnTo>
                    <a:lnTo>
                      <a:pt x="651562" y="13189"/>
                    </a:lnTo>
                    <a:lnTo>
                      <a:pt x="697807" y="27545"/>
                    </a:lnTo>
                    <a:lnTo>
                      <a:pt x="707577" y="122165"/>
                    </a:lnTo>
                    <a:lnTo>
                      <a:pt x="781521" y="62065"/>
                    </a:lnTo>
                    <a:lnTo>
                      <a:pt x="824168" y="85213"/>
                    </a:lnTo>
                    <a:lnTo>
                      <a:pt x="808874" y="180650"/>
                    </a:lnTo>
                    <a:lnTo>
                      <a:pt x="896385" y="141496"/>
                    </a:lnTo>
                    <a:lnTo>
                      <a:pt x="915206" y="157025"/>
                    </a:lnTo>
                    <a:lnTo>
                      <a:pt x="930734" y="175845"/>
                    </a:lnTo>
                    <a:lnTo>
                      <a:pt x="891580" y="263356"/>
                    </a:lnTo>
                    <a:lnTo>
                      <a:pt x="987017" y="248062"/>
                    </a:lnTo>
                    <a:lnTo>
                      <a:pt x="1010166" y="290710"/>
                    </a:lnTo>
                    <a:lnTo>
                      <a:pt x="950065" y="364653"/>
                    </a:lnTo>
                    <a:lnTo>
                      <a:pt x="1044685" y="374423"/>
                    </a:lnTo>
                    <a:lnTo>
                      <a:pt x="1059041" y="420668"/>
                    </a:lnTo>
                    <a:lnTo>
                      <a:pt x="980336" y="477630"/>
                    </a:lnTo>
                    <a:lnTo>
                      <a:pt x="1069777" y="511777"/>
                    </a:lnTo>
                    <a:lnTo>
                      <a:pt x="1072230" y="536115"/>
                    </a:lnTo>
                    <a:lnTo>
                      <a:pt x="1069777" y="560453"/>
                    </a:lnTo>
                    <a:lnTo>
                      <a:pt x="980336" y="594600"/>
                    </a:lnTo>
                    <a:lnTo>
                      <a:pt x="1059041" y="651562"/>
                    </a:lnTo>
                    <a:lnTo>
                      <a:pt x="1044685" y="697807"/>
                    </a:lnTo>
                    <a:lnTo>
                      <a:pt x="950065" y="707577"/>
                    </a:lnTo>
                    <a:lnTo>
                      <a:pt x="1010166" y="781521"/>
                    </a:lnTo>
                    <a:lnTo>
                      <a:pt x="987017" y="824168"/>
                    </a:lnTo>
                    <a:lnTo>
                      <a:pt x="891580" y="808874"/>
                    </a:lnTo>
                    <a:lnTo>
                      <a:pt x="930734" y="896385"/>
                    </a:lnTo>
                    <a:lnTo>
                      <a:pt x="915206" y="915206"/>
                    </a:lnTo>
                    <a:lnTo>
                      <a:pt x="896385" y="930734"/>
                    </a:lnTo>
                    <a:lnTo>
                      <a:pt x="808874" y="891580"/>
                    </a:lnTo>
                    <a:lnTo>
                      <a:pt x="824168" y="987017"/>
                    </a:lnTo>
                    <a:lnTo>
                      <a:pt x="781520" y="1010166"/>
                    </a:lnTo>
                    <a:lnTo>
                      <a:pt x="707577" y="950065"/>
                    </a:lnTo>
                    <a:lnTo>
                      <a:pt x="697807" y="1044685"/>
                    </a:lnTo>
                    <a:lnTo>
                      <a:pt x="651562" y="1059041"/>
                    </a:lnTo>
                    <a:lnTo>
                      <a:pt x="594600" y="980336"/>
                    </a:lnTo>
                    <a:lnTo>
                      <a:pt x="560453" y="1069777"/>
                    </a:lnTo>
                    <a:lnTo>
                      <a:pt x="536115" y="1072230"/>
                    </a:lnTo>
                    <a:lnTo>
                      <a:pt x="511777" y="1069777"/>
                    </a:lnTo>
                    <a:lnTo>
                      <a:pt x="477630" y="980336"/>
                    </a:lnTo>
                    <a:lnTo>
                      <a:pt x="420668" y="1059041"/>
                    </a:lnTo>
                    <a:lnTo>
                      <a:pt x="374423" y="1044685"/>
                    </a:lnTo>
                    <a:lnTo>
                      <a:pt x="364653" y="950065"/>
                    </a:lnTo>
                    <a:lnTo>
                      <a:pt x="290710" y="1010166"/>
                    </a:lnTo>
                    <a:lnTo>
                      <a:pt x="248062" y="987017"/>
                    </a:lnTo>
                    <a:lnTo>
                      <a:pt x="263356" y="891580"/>
                    </a:lnTo>
                    <a:lnTo>
                      <a:pt x="175845" y="930734"/>
                    </a:lnTo>
                    <a:lnTo>
                      <a:pt x="157025" y="915206"/>
                    </a:lnTo>
                    <a:lnTo>
                      <a:pt x="141496" y="896385"/>
                    </a:lnTo>
                    <a:lnTo>
                      <a:pt x="180650" y="808874"/>
                    </a:lnTo>
                    <a:lnTo>
                      <a:pt x="85213" y="824168"/>
                    </a:lnTo>
                    <a:lnTo>
                      <a:pt x="62065" y="781521"/>
                    </a:lnTo>
                    <a:lnTo>
                      <a:pt x="122165" y="707577"/>
                    </a:lnTo>
                    <a:lnTo>
                      <a:pt x="27545" y="697807"/>
                    </a:lnTo>
                    <a:lnTo>
                      <a:pt x="13189" y="651562"/>
                    </a:lnTo>
                    <a:lnTo>
                      <a:pt x="91894" y="594600"/>
                    </a:lnTo>
                    <a:lnTo>
                      <a:pt x="2453" y="560453"/>
                    </a:lnTo>
                    <a:lnTo>
                      <a:pt x="0" y="536115"/>
                    </a:lnTo>
                    <a:lnTo>
                      <a:pt x="2453" y="511777"/>
                    </a:lnTo>
                    <a:lnTo>
                      <a:pt x="91894" y="477630"/>
                    </a:lnTo>
                    <a:lnTo>
                      <a:pt x="13189" y="420668"/>
                    </a:lnTo>
                    <a:lnTo>
                      <a:pt x="27545" y="374423"/>
                    </a:lnTo>
                    <a:lnTo>
                      <a:pt x="122165" y="364653"/>
                    </a:lnTo>
                    <a:lnTo>
                      <a:pt x="62065" y="290710"/>
                    </a:lnTo>
                    <a:lnTo>
                      <a:pt x="85213" y="248062"/>
                    </a:lnTo>
                    <a:lnTo>
                      <a:pt x="180650" y="263356"/>
                    </a:lnTo>
                    <a:lnTo>
                      <a:pt x="141496" y="175845"/>
                    </a:lnTo>
                    <a:lnTo>
                      <a:pt x="157025" y="157025"/>
                    </a:lnTo>
                    <a:lnTo>
                      <a:pt x="175845" y="141496"/>
                    </a:lnTo>
                    <a:lnTo>
                      <a:pt x="263356" y="180650"/>
                    </a:lnTo>
                    <a:lnTo>
                      <a:pt x="248062" y="85213"/>
                    </a:lnTo>
                    <a:lnTo>
                      <a:pt x="290710" y="62065"/>
                    </a:lnTo>
                    <a:lnTo>
                      <a:pt x="364653" y="122165"/>
                    </a:lnTo>
                    <a:lnTo>
                      <a:pt x="374423" y="27545"/>
                    </a:lnTo>
                    <a:lnTo>
                      <a:pt x="420668" y="13189"/>
                    </a:lnTo>
                    <a:lnTo>
                      <a:pt x="477630" y="91894"/>
                    </a:lnTo>
                    <a:lnTo>
                      <a:pt x="511777" y="2453"/>
                    </a:lnTo>
                    <a:close/>
                  </a:path>
                </a:pathLst>
              </a:custGeom>
              <a:solidFill>
                <a:srgbClr val="0298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 rot="2700000">
                <a:off x="5749093" y="1601982"/>
                <a:ext cx="60720" cy="60720"/>
              </a:xfrm>
              <a:custGeom>
                <a:avLst/>
                <a:gdLst>
                  <a:gd name="connsiteX0" fmla="*/ 704234 w 1072230"/>
                  <a:gd name="connsiteY0" fmla="*/ 548838 h 1072230"/>
                  <a:gd name="connsiteX1" fmla="*/ 693389 w 1072230"/>
                  <a:gd name="connsiteY1" fmla="*/ 602554 h 1072230"/>
                  <a:gd name="connsiteX2" fmla="*/ 602554 w 1072230"/>
                  <a:gd name="connsiteY2" fmla="*/ 693389 h 1072230"/>
                  <a:gd name="connsiteX3" fmla="*/ 568998 w 1072230"/>
                  <a:gd name="connsiteY3" fmla="*/ 700164 h 1072230"/>
                  <a:gd name="connsiteX4" fmla="*/ 568998 w 1072230"/>
                  <a:gd name="connsiteY4" fmla="*/ 879092 h 1072230"/>
                  <a:gd name="connsiteX5" fmla="*/ 598094 w 1072230"/>
                  <a:gd name="connsiteY5" fmla="*/ 876524 h 1072230"/>
                  <a:gd name="connsiteX6" fmla="*/ 879131 w 1072230"/>
                  <a:gd name="connsiteY6" fmla="*/ 602427 h 1072230"/>
                  <a:gd name="connsiteX7" fmla="*/ 884533 w 1072230"/>
                  <a:gd name="connsiteY7" fmla="*/ 548838 h 1072230"/>
                  <a:gd name="connsiteX8" fmla="*/ 187697 w 1072230"/>
                  <a:gd name="connsiteY8" fmla="*/ 548838 h 1072230"/>
                  <a:gd name="connsiteX9" fmla="*/ 193099 w 1072230"/>
                  <a:gd name="connsiteY9" fmla="*/ 602427 h 1072230"/>
                  <a:gd name="connsiteX10" fmla="*/ 474136 w 1072230"/>
                  <a:gd name="connsiteY10" fmla="*/ 876524 h 1072230"/>
                  <a:gd name="connsiteX11" fmla="*/ 509616 w 1072230"/>
                  <a:gd name="connsiteY11" fmla="*/ 879655 h 1072230"/>
                  <a:gd name="connsiteX12" fmla="*/ 509616 w 1072230"/>
                  <a:gd name="connsiteY12" fmla="*/ 701453 h 1072230"/>
                  <a:gd name="connsiteX13" fmla="*/ 469676 w 1072230"/>
                  <a:gd name="connsiteY13" fmla="*/ 693389 h 1072230"/>
                  <a:gd name="connsiteX14" fmla="*/ 378841 w 1072230"/>
                  <a:gd name="connsiteY14" fmla="*/ 602554 h 1072230"/>
                  <a:gd name="connsiteX15" fmla="*/ 367996 w 1072230"/>
                  <a:gd name="connsiteY15" fmla="*/ 548838 h 1072230"/>
                  <a:gd name="connsiteX16" fmla="*/ 536115 w 1072230"/>
                  <a:gd name="connsiteY16" fmla="*/ 450771 h 1072230"/>
                  <a:gd name="connsiteX17" fmla="*/ 450771 w 1072230"/>
                  <a:gd name="connsiteY17" fmla="*/ 536115 h 1072230"/>
                  <a:gd name="connsiteX18" fmla="*/ 536115 w 1072230"/>
                  <a:gd name="connsiteY18" fmla="*/ 621459 h 1072230"/>
                  <a:gd name="connsiteX19" fmla="*/ 621459 w 1072230"/>
                  <a:gd name="connsiteY19" fmla="*/ 536115 h 1072230"/>
                  <a:gd name="connsiteX20" fmla="*/ 536115 w 1072230"/>
                  <a:gd name="connsiteY20" fmla="*/ 450771 h 1072230"/>
                  <a:gd name="connsiteX21" fmla="*/ 568998 w 1072230"/>
                  <a:gd name="connsiteY21" fmla="*/ 185050 h 1072230"/>
                  <a:gd name="connsiteX22" fmla="*/ 568998 w 1072230"/>
                  <a:gd name="connsiteY22" fmla="*/ 372066 h 1072230"/>
                  <a:gd name="connsiteX23" fmla="*/ 602554 w 1072230"/>
                  <a:gd name="connsiteY23" fmla="*/ 378841 h 1072230"/>
                  <a:gd name="connsiteX24" fmla="*/ 693389 w 1072230"/>
                  <a:gd name="connsiteY24" fmla="*/ 469676 h 1072230"/>
                  <a:gd name="connsiteX25" fmla="*/ 697383 w 1072230"/>
                  <a:gd name="connsiteY25" fmla="*/ 489456 h 1072230"/>
                  <a:gd name="connsiteX26" fmla="*/ 882502 w 1072230"/>
                  <a:gd name="connsiteY26" fmla="*/ 489456 h 1072230"/>
                  <a:gd name="connsiteX27" fmla="*/ 880775 w 1072230"/>
                  <a:gd name="connsiteY27" fmla="*/ 469885 h 1072230"/>
                  <a:gd name="connsiteX28" fmla="*/ 606678 w 1072230"/>
                  <a:gd name="connsiteY28" fmla="*/ 188848 h 1072230"/>
                  <a:gd name="connsiteX29" fmla="*/ 509616 w 1072230"/>
                  <a:gd name="connsiteY29" fmla="*/ 184073 h 1072230"/>
                  <a:gd name="connsiteX30" fmla="*/ 474136 w 1072230"/>
                  <a:gd name="connsiteY30" fmla="*/ 187204 h 1072230"/>
                  <a:gd name="connsiteX31" fmla="*/ 193099 w 1072230"/>
                  <a:gd name="connsiteY31" fmla="*/ 461301 h 1072230"/>
                  <a:gd name="connsiteX32" fmla="*/ 190261 w 1072230"/>
                  <a:gd name="connsiteY32" fmla="*/ 489456 h 1072230"/>
                  <a:gd name="connsiteX33" fmla="*/ 374847 w 1072230"/>
                  <a:gd name="connsiteY33" fmla="*/ 489456 h 1072230"/>
                  <a:gd name="connsiteX34" fmla="*/ 378841 w 1072230"/>
                  <a:gd name="connsiteY34" fmla="*/ 469676 h 1072230"/>
                  <a:gd name="connsiteX35" fmla="*/ 469676 w 1072230"/>
                  <a:gd name="connsiteY35" fmla="*/ 378841 h 1072230"/>
                  <a:gd name="connsiteX36" fmla="*/ 509616 w 1072230"/>
                  <a:gd name="connsiteY36" fmla="*/ 370777 h 1072230"/>
                  <a:gd name="connsiteX37" fmla="*/ 536115 w 1072230"/>
                  <a:gd name="connsiteY37" fmla="*/ 0 h 1072230"/>
                  <a:gd name="connsiteX38" fmla="*/ 560453 w 1072230"/>
                  <a:gd name="connsiteY38" fmla="*/ 2453 h 1072230"/>
                  <a:gd name="connsiteX39" fmla="*/ 594600 w 1072230"/>
                  <a:gd name="connsiteY39" fmla="*/ 91894 h 1072230"/>
                  <a:gd name="connsiteX40" fmla="*/ 651562 w 1072230"/>
                  <a:gd name="connsiteY40" fmla="*/ 13189 h 1072230"/>
                  <a:gd name="connsiteX41" fmla="*/ 697807 w 1072230"/>
                  <a:gd name="connsiteY41" fmla="*/ 27545 h 1072230"/>
                  <a:gd name="connsiteX42" fmla="*/ 707577 w 1072230"/>
                  <a:gd name="connsiteY42" fmla="*/ 122165 h 1072230"/>
                  <a:gd name="connsiteX43" fmla="*/ 781521 w 1072230"/>
                  <a:gd name="connsiteY43" fmla="*/ 62065 h 1072230"/>
                  <a:gd name="connsiteX44" fmla="*/ 824168 w 1072230"/>
                  <a:gd name="connsiteY44" fmla="*/ 85213 h 1072230"/>
                  <a:gd name="connsiteX45" fmla="*/ 808874 w 1072230"/>
                  <a:gd name="connsiteY45" fmla="*/ 180650 h 1072230"/>
                  <a:gd name="connsiteX46" fmla="*/ 896385 w 1072230"/>
                  <a:gd name="connsiteY46" fmla="*/ 141496 h 1072230"/>
                  <a:gd name="connsiteX47" fmla="*/ 915206 w 1072230"/>
                  <a:gd name="connsiteY47" fmla="*/ 157025 h 1072230"/>
                  <a:gd name="connsiteX48" fmla="*/ 930734 w 1072230"/>
                  <a:gd name="connsiteY48" fmla="*/ 175845 h 1072230"/>
                  <a:gd name="connsiteX49" fmla="*/ 891580 w 1072230"/>
                  <a:gd name="connsiteY49" fmla="*/ 263356 h 1072230"/>
                  <a:gd name="connsiteX50" fmla="*/ 987017 w 1072230"/>
                  <a:gd name="connsiteY50" fmla="*/ 248062 h 1072230"/>
                  <a:gd name="connsiteX51" fmla="*/ 1010166 w 1072230"/>
                  <a:gd name="connsiteY51" fmla="*/ 290710 h 1072230"/>
                  <a:gd name="connsiteX52" fmla="*/ 950065 w 1072230"/>
                  <a:gd name="connsiteY52" fmla="*/ 364653 h 1072230"/>
                  <a:gd name="connsiteX53" fmla="*/ 1044685 w 1072230"/>
                  <a:gd name="connsiteY53" fmla="*/ 374423 h 1072230"/>
                  <a:gd name="connsiteX54" fmla="*/ 1059041 w 1072230"/>
                  <a:gd name="connsiteY54" fmla="*/ 420668 h 1072230"/>
                  <a:gd name="connsiteX55" fmla="*/ 980336 w 1072230"/>
                  <a:gd name="connsiteY55" fmla="*/ 477630 h 1072230"/>
                  <a:gd name="connsiteX56" fmla="*/ 1069777 w 1072230"/>
                  <a:gd name="connsiteY56" fmla="*/ 511777 h 1072230"/>
                  <a:gd name="connsiteX57" fmla="*/ 1072230 w 1072230"/>
                  <a:gd name="connsiteY57" fmla="*/ 536115 h 1072230"/>
                  <a:gd name="connsiteX58" fmla="*/ 1069777 w 1072230"/>
                  <a:gd name="connsiteY58" fmla="*/ 560453 h 1072230"/>
                  <a:gd name="connsiteX59" fmla="*/ 980336 w 1072230"/>
                  <a:gd name="connsiteY59" fmla="*/ 594600 h 1072230"/>
                  <a:gd name="connsiteX60" fmla="*/ 1059041 w 1072230"/>
                  <a:gd name="connsiteY60" fmla="*/ 651562 h 1072230"/>
                  <a:gd name="connsiteX61" fmla="*/ 1044685 w 1072230"/>
                  <a:gd name="connsiteY61" fmla="*/ 697807 h 1072230"/>
                  <a:gd name="connsiteX62" fmla="*/ 950065 w 1072230"/>
                  <a:gd name="connsiteY62" fmla="*/ 707577 h 1072230"/>
                  <a:gd name="connsiteX63" fmla="*/ 1010166 w 1072230"/>
                  <a:gd name="connsiteY63" fmla="*/ 781521 h 1072230"/>
                  <a:gd name="connsiteX64" fmla="*/ 987017 w 1072230"/>
                  <a:gd name="connsiteY64" fmla="*/ 824168 h 1072230"/>
                  <a:gd name="connsiteX65" fmla="*/ 891580 w 1072230"/>
                  <a:gd name="connsiteY65" fmla="*/ 808874 h 1072230"/>
                  <a:gd name="connsiteX66" fmla="*/ 930734 w 1072230"/>
                  <a:gd name="connsiteY66" fmla="*/ 896385 h 1072230"/>
                  <a:gd name="connsiteX67" fmla="*/ 915206 w 1072230"/>
                  <a:gd name="connsiteY67" fmla="*/ 915206 h 1072230"/>
                  <a:gd name="connsiteX68" fmla="*/ 896385 w 1072230"/>
                  <a:gd name="connsiteY68" fmla="*/ 930734 h 1072230"/>
                  <a:gd name="connsiteX69" fmla="*/ 808874 w 1072230"/>
                  <a:gd name="connsiteY69" fmla="*/ 891580 h 1072230"/>
                  <a:gd name="connsiteX70" fmla="*/ 824168 w 1072230"/>
                  <a:gd name="connsiteY70" fmla="*/ 987017 h 1072230"/>
                  <a:gd name="connsiteX71" fmla="*/ 781520 w 1072230"/>
                  <a:gd name="connsiteY71" fmla="*/ 1010166 h 1072230"/>
                  <a:gd name="connsiteX72" fmla="*/ 707577 w 1072230"/>
                  <a:gd name="connsiteY72" fmla="*/ 950065 h 1072230"/>
                  <a:gd name="connsiteX73" fmla="*/ 697807 w 1072230"/>
                  <a:gd name="connsiteY73" fmla="*/ 1044685 h 1072230"/>
                  <a:gd name="connsiteX74" fmla="*/ 651562 w 1072230"/>
                  <a:gd name="connsiteY74" fmla="*/ 1059041 h 1072230"/>
                  <a:gd name="connsiteX75" fmla="*/ 594600 w 1072230"/>
                  <a:gd name="connsiteY75" fmla="*/ 980336 h 1072230"/>
                  <a:gd name="connsiteX76" fmla="*/ 560453 w 1072230"/>
                  <a:gd name="connsiteY76" fmla="*/ 1069777 h 1072230"/>
                  <a:gd name="connsiteX77" fmla="*/ 536115 w 1072230"/>
                  <a:gd name="connsiteY77" fmla="*/ 1072230 h 1072230"/>
                  <a:gd name="connsiteX78" fmla="*/ 511777 w 1072230"/>
                  <a:gd name="connsiteY78" fmla="*/ 1069777 h 1072230"/>
                  <a:gd name="connsiteX79" fmla="*/ 477630 w 1072230"/>
                  <a:gd name="connsiteY79" fmla="*/ 980336 h 1072230"/>
                  <a:gd name="connsiteX80" fmla="*/ 420668 w 1072230"/>
                  <a:gd name="connsiteY80" fmla="*/ 1059041 h 1072230"/>
                  <a:gd name="connsiteX81" fmla="*/ 374423 w 1072230"/>
                  <a:gd name="connsiteY81" fmla="*/ 1044685 h 1072230"/>
                  <a:gd name="connsiteX82" fmla="*/ 364653 w 1072230"/>
                  <a:gd name="connsiteY82" fmla="*/ 950065 h 1072230"/>
                  <a:gd name="connsiteX83" fmla="*/ 290710 w 1072230"/>
                  <a:gd name="connsiteY83" fmla="*/ 1010166 h 1072230"/>
                  <a:gd name="connsiteX84" fmla="*/ 248062 w 1072230"/>
                  <a:gd name="connsiteY84" fmla="*/ 987017 h 1072230"/>
                  <a:gd name="connsiteX85" fmla="*/ 263356 w 1072230"/>
                  <a:gd name="connsiteY85" fmla="*/ 891580 h 1072230"/>
                  <a:gd name="connsiteX86" fmla="*/ 175845 w 1072230"/>
                  <a:gd name="connsiteY86" fmla="*/ 930734 h 1072230"/>
                  <a:gd name="connsiteX87" fmla="*/ 157025 w 1072230"/>
                  <a:gd name="connsiteY87" fmla="*/ 915206 h 1072230"/>
                  <a:gd name="connsiteX88" fmla="*/ 141496 w 1072230"/>
                  <a:gd name="connsiteY88" fmla="*/ 896385 h 1072230"/>
                  <a:gd name="connsiteX89" fmla="*/ 180650 w 1072230"/>
                  <a:gd name="connsiteY89" fmla="*/ 808874 h 1072230"/>
                  <a:gd name="connsiteX90" fmla="*/ 85213 w 1072230"/>
                  <a:gd name="connsiteY90" fmla="*/ 824168 h 1072230"/>
                  <a:gd name="connsiteX91" fmla="*/ 62065 w 1072230"/>
                  <a:gd name="connsiteY91" fmla="*/ 781521 h 1072230"/>
                  <a:gd name="connsiteX92" fmla="*/ 122165 w 1072230"/>
                  <a:gd name="connsiteY92" fmla="*/ 707577 h 1072230"/>
                  <a:gd name="connsiteX93" fmla="*/ 27545 w 1072230"/>
                  <a:gd name="connsiteY93" fmla="*/ 697807 h 1072230"/>
                  <a:gd name="connsiteX94" fmla="*/ 13189 w 1072230"/>
                  <a:gd name="connsiteY94" fmla="*/ 651562 h 1072230"/>
                  <a:gd name="connsiteX95" fmla="*/ 91894 w 1072230"/>
                  <a:gd name="connsiteY95" fmla="*/ 594600 h 1072230"/>
                  <a:gd name="connsiteX96" fmla="*/ 2453 w 1072230"/>
                  <a:gd name="connsiteY96" fmla="*/ 560453 h 1072230"/>
                  <a:gd name="connsiteX97" fmla="*/ 0 w 1072230"/>
                  <a:gd name="connsiteY97" fmla="*/ 536115 h 1072230"/>
                  <a:gd name="connsiteX98" fmla="*/ 2453 w 1072230"/>
                  <a:gd name="connsiteY98" fmla="*/ 511777 h 1072230"/>
                  <a:gd name="connsiteX99" fmla="*/ 91894 w 1072230"/>
                  <a:gd name="connsiteY99" fmla="*/ 477630 h 1072230"/>
                  <a:gd name="connsiteX100" fmla="*/ 13189 w 1072230"/>
                  <a:gd name="connsiteY100" fmla="*/ 420668 h 1072230"/>
                  <a:gd name="connsiteX101" fmla="*/ 27545 w 1072230"/>
                  <a:gd name="connsiteY101" fmla="*/ 374423 h 1072230"/>
                  <a:gd name="connsiteX102" fmla="*/ 122165 w 1072230"/>
                  <a:gd name="connsiteY102" fmla="*/ 364653 h 1072230"/>
                  <a:gd name="connsiteX103" fmla="*/ 62065 w 1072230"/>
                  <a:gd name="connsiteY103" fmla="*/ 290710 h 1072230"/>
                  <a:gd name="connsiteX104" fmla="*/ 85213 w 1072230"/>
                  <a:gd name="connsiteY104" fmla="*/ 248062 h 1072230"/>
                  <a:gd name="connsiteX105" fmla="*/ 180650 w 1072230"/>
                  <a:gd name="connsiteY105" fmla="*/ 263356 h 1072230"/>
                  <a:gd name="connsiteX106" fmla="*/ 141496 w 1072230"/>
                  <a:gd name="connsiteY106" fmla="*/ 175845 h 1072230"/>
                  <a:gd name="connsiteX107" fmla="*/ 157025 w 1072230"/>
                  <a:gd name="connsiteY107" fmla="*/ 157025 h 1072230"/>
                  <a:gd name="connsiteX108" fmla="*/ 175845 w 1072230"/>
                  <a:gd name="connsiteY108" fmla="*/ 141496 h 1072230"/>
                  <a:gd name="connsiteX109" fmla="*/ 263356 w 1072230"/>
                  <a:gd name="connsiteY109" fmla="*/ 180650 h 1072230"/>
                  <a:gd name="connsiteX110" fmla="*/ 248062 w 1072230"/>
                  <a:gd name="connsiteY110" fmla="*/ 85213 h 1072230"/>
                  <a:gd name="connsiteX111" fmla="*/ 290710 w 1072230"/>
                  <a:gd name="connsiteY111" fmla="*/ 62065 h 1072230"/>
                  <a:gd name="connsiteX112" fmla="*/ 364653 w 1072230"/>
                  <a:gd name="connsiteY112" fmla="*/ 122165 h 1072230"/>
                  <a:gd name="connsiteX113" fmla="*/ 374423 w 1072230"/>
                  <a:gd name="connsiteY113" fmla="*/ 27545 h 1072230"/>
                  <a:gd name="connsiteX114" fmla="*/ 420668 w 1072230"/>
                  <a:gd name="connsiteY114" fmla="*/ 13189 h 1072230"/>
                  <a:gd name="connsiteX115" fmla="*/ 477630 w 1072230"/>
                  <a:gd name="connsiteY115" fmla="*/ 91894 h 1072230"/>
                  <a:gd name="connsiteX116" fmla="*/ 511777 w 1072230"/>
                  <a:gd name="connsiteY116" fmla="*/ 2453 h 107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1072230" h="1072230">
                    <a:moveTo>
                      <a:pt x="704234" y="548838"/>
                    </a:moveTo>
                    <a:lnTo>
                      <a:pt x="693389" y="602554"/>
                    </a:lnTo>
                    <a:cubicBezTo>
                      <a:pt x="676115" y="643396"/>
                      <a:pt x="643396" y="676115"/>
                      <a:pt x="602554" y="693389"/>
                    </a:cubicBezTo>
                    <a:lnTo>
                      <a:pt x="568998" y="700164"/>
                    </a:lnTo>
                    <a:lnTo>
                      <a:pt x="568998" y="879092"/>
                    </a:lnTo>
                    <a:lnTo>
                      <a:pt x="598094" y="876524"/>
                    </a:lnTo>
                    <a:cubicBezTo>
                      <a:pt x="738911" y="851371"/>
                      <a:pt x="850563" y="742032"/>
                      <a:pt x="879131" y="602427"/>
                    </a:cubicBezTo>
                    <a:lnTo>
                      <a:pt x="884533" y="548838"/>
                    </a:lnTo>
                    <a:close/>
                    <a:moveTo>
                      <a:pt x="187697" y="548838"/>
                    </a:moveTo>
                    <a:lnTo>
                      <a:pt x="193099" y="602427"/>
                    </a:lnTo>
                    <a:cubicBezTo>
                      <a:pt x="221667" y="742032"/>
                      <a:pt x="333319" y="851371"/>
                      <a:pt x="474136" y="876524"/>
                    </a:cubicBezTo>
                    <a:lnTo>
                      <a:pt x="509616" y="879655"/>
                    </a:lnTo>
                    <a:lnTo>
                      <a:pt x="509616" y="701453"/>
                    </a:lnTo>
                    <a:lnTo>
                      <a:pt x="469676" y="693389"/>
                    </a:lnTo>
                    <a:cubicBezTo>
                      <a:pt x="428834" y="676115"/>
                      <a:pt x="396115" y="643396"/>
                      <a:pt x="378841" y="602554"/>
                    </a:cubicBezTo>
                    <a:lnTo>
                      <a:pt x="367996" y="548838"/>
                    </a:lnTo>
                    <a:close/>
                    <a:moveTo>
                      <a:pt x="536115" y="450771"/>
                    </a:moveTo>
                    <a:cubicBezTo>
                      <a:pt x="488981" y="450771"/>
                      <a:pt x="450771" y="488981"/>
                      <a:pt x="450771" y="536115"/>
                    </a:cubicBezTo>
                    <a:cubicBezTo>
                      <a:pt x="450771" y="583249"/>
                      <a:pt x="488981" y="621459"/>
                      <a:pt x="536115" y="621459"/>
                    </a:cubicBezTo>
                    <a:cubicBezTo>
                      <a:pt x="583249" y="621459"/>
                      <a:pt x="621459" y="583249"/>
                      <a:pt x="621459" y="536115"/>
                    </a:cubicBezTo>
                    <a:cubicBezTo>
                      <a:pt x="621459" y="488981"/>
                      <a:pt x="583249" y="450771"/>
                      <a:pt x="536115" y="450771"/>
                    </a:cubicBezTo>
                    <a:close/>
                    <a:moveTo>
                      <a:pt x="568998" y="185050"/>
                    </a:moveTo>
                    <a:lnTo>
                      <a:pt x="568998" y="372066"/>
                    </a:lnTo>
                    <a:lnTo>
                      <a:pt x="602554" y="378841"/>
                    </a:lnTo>
                    <a:cubicBezTo>
                      <a:pt x="643396" y="396115"/>
                      <a:pt x="676115" y="428834"/>
                      <a:pt x="693389" y="469676"/>
                    </a:cubicBezTo>
                    <a:lnTo>
                      <a:pt x="697383" y="489456"/>
                    </a:lnTo>
                    <a:lnTo>
                      <a:pt x="882502" y="489456"/>
                    </a:lnTo>
                    <a:lnTo>
                      <a:pt x="880775" y="469885"/>
                    </a:lnTo>
                    <a:cubicBezTo>
                      <a:pt x="855622" y="329068"/>
                      <a:pt x="746282" y="217416"/>
                      <a:pt x="606678" y="188848"/>
                    </a:cubicBezTo>
                    <a:close/>
                    <a:moveTo>
                      <a:pt x="509616" y="184073"/>
                    </a:moveTo>
                    <a:lnTo>
                      <a:pt x="474136" y="187204"/>
                    </a:lnTo>
                    <a:cubicBezTo>
                      <a:pt x="333319" y="212357"/>
                      <a:pt x="221667" y="321696"/>
                      <a:pt x="193099" y="461301"/>
                    </a:cubicBezTo>
                    <a:lnTo>
                      <a:pt x="190261" y="489456"/>
                    </a:lnTo>
                    <a:lnTo>
                      <a:pt x="374847" y="489456"/>
                    </a:lnTo>
                    <a:lnTo>
                      <a:pt x="378841" y="469676"/>
                    </a:lnTo>
                    <a:cubicBezTo>
                      <a:pt x="396115" y="428834"/>
                      <a:pt x="428834" y="396115"/>
                      <a:pt x="469676" y="378841"/>
                    </a:cubicBezTo>
                    <a:lnTo>
                      <a:pt x="509616" y="370777"/>
                    </a:lnTo>
                    <a:close/>
                    <a:moveTo>
                      <a:pt x="536115" y="0"/>
                    </a:moveTo>
                    <a:lnTo>
                      <a:pt x="560453" y="2453"/>
                    </a:lnTo>
                    <a:lnTo>
                      <a:pt x="594600" y="91894"/>
                    </a:lnTo>
                    <a:lnTo>
                      <a:pt x="651562" y="13189"/>
                    </a:lnTo>
                    <a:lnTo>
                      <a:pt x="697807" y="27545"/>
                    </a:lnTo>
                    <a:lnTo>
                      <a:pt x="707577" y="122165"/>
                    </a:lnTo>
                    <a:lnTo>
                      <a:pt x="781521" y="62065"/>
                    </a:lnTo>
                    <a:lnTo>
                      <a:pt x="824168" y="85213"/>
                    </a:lnTo>
                    <a:lnTo>
                      <a:pt x="808874" y="180650"/>
                    </a:lnTo>
                    <a:lnTo>
                      <a:pt x="896385" y="141496"/>
                    </a:lnTo>
                    <a:lnTo>
                      <a:pt x="915206" y="157025"/>
                    </a:lnTo>
                    <a:lnTo>
                      <a:pt x="930734" y="175845"/>
                    </a:lnTo>
                    <a:lnTo>
                      <a:pt x="891580" y="263356"/>
                    </a:lnTo>
                    <a:lnTo>
                      <a:pt x="987017" y="248062"/>
                    </a:lnTo>
                    <a:lnTo>
                      <a:pt x="1010166" y="290710"/>
                    </a:lnTo>
                    <a:lnTo>
                      <a:pt x="950065" y="364653"/>
                    </a:lnTo>
                    <a:lnTo>
                      <a:pt x="1044685" y="374423"/>
                    </a:lnTo>
                    <a:lnTo>
                      <a:pt x="1059041" y="420668"/>
                    </a:lnTo>
                    <a:lnTo>
                      <a:pt x="980336" y="477630"/>
                    </a:lnTo>
                    <a:lnTo>
                      <a:pt x="1069777" y="511777"/>
                    </a:lnTo>
                    <a:lnTo>
                      <a:pt x="1072230" y="536115"/>
                    </a:lnTo>
                    <a:lnTo>
                      <a:pt x="1069777" y="560453"/>
                    </a:lnTo>
                    <a:lnTo>
                      <a:pt x="980336" y="594600"/>
                    </a:lnTo>
                    <a:lnTo>
                      <a:pt x="1059041" y="651562"/>
                    </a:lnTo>
                    <a:lnTo>
                      <a:pt x="1044685" y="697807"/>
                    </a:lnTo>
                    <a:lnTo>
                      <a:pt x="950065" y="707577"/>
                    </a:lnTo>
                    <a:lnTo>
                      <a:pt x="1010166" y="781521"/>
                    </a:lnTo>
                    <a:lnTo>
                      <a:pt x="987017" y="824168"/>
                    </a:lnTo>
                    <a:lnTo>
                      <a:pt x="891580" y="808874"/>
                    </a:lnTo>
                    <a:lnTo>
                      <a:pt x="930734" y="896385"/>
                    </a:lnTo>
                    <a:lnTo>
                      <a:pt x="915206" y="915206"/>
                    </a:lnTo>
                    <a:lnTo>
                      <a:pt x="896385" y="930734"/>
                    </a:lnTo>
                    <a:lnTo>
                      <a:pt x="808874" y="891580"/>
                    </a:lnTo>
                    <a:lnTo>
                      <a:pt x="824168" y="987017"/>
                    </a:lnTo>
                    <a:lnTo>
                      <a:pt x="781520" y="1010166"/>
                    </a:lnTo>
                    <a:lnTo>
                      <a:pt x="707577" y="950065"/>
                    </a:lnTo>
                    <a:lnTo>
                      <a:pt x="697807" y="1044685"/>
                    </a:lnTo>
                    <a:lnTo>
                      <a:pt x="651562" y="1059041"/>
                    </a:lnTo>
                    <a:lnTo>
                      <a:pt x="594600" y="980336"/>
                    </a:lnTo>
                    <a:lnTo>
                      <a:pt x="560453" y="1069777"/>
                    </a:lnTo>
                    <a:lnTo>
                      <a:pt x="536115" y="1072230"/>
                    </a:lnTo>
                    <a:lnTo>
                      <a:pt x="511777" y="1069777"/>
                    </a:lnTo>
                    <a:lnTo>
                      <a:pt x="477630" y="980336"/>
                    </a:lnTo>
                    <a:lnTo>
                      <a:pt x="420668" y="1059041"/>
                    </a:lnTo>
                    <a:lnTo>
                      <a:pt x="374423" y="1044685"/>
                    </a:lnTo>
                    <a:lnTo>
                      <a:pt x="364653" y="950065"/>
                    </a:lnTo>
                    <a:lnTo>
                      <a:pt x="290710" y="1010166"/>
                    </a:lnTo>
                    <a:lnTo>
                      <a:pt x="248062" y="987017"/>
                    </a:lnTo>
                    <a:lnTo>
                      <a:pt x="263356" y="891580"/>
                    </a:lnTo>
                    <a:lnTo>
                      <a:pt x="175845" y="930734"/>
                    </a:lnTo>
                    <a:lnTo>
                      <a:pt x="157025" y="915206"/>
                    </a:lnTo>
                    <a:lnTo>
                      <a:pt x="141496" y="896385"/>
                    </a:lnTo>
                    <a:lnTo>
                      <a:pt x="180650" y="808874"/>
                    </a:lnTo>
                    <a:lnTo>
                      <a:pt x="85213" y="824168"/>
                    </a:lnTo>
                    <a:lnTo>
                      <a:pt x="62065" y="781521"/>
                    </a:lnTo>
                    <a:lnTo>
                      <a:pt x="122165" y="707577"/>
                    </a:lnTo>
                    <a:lnTo>
                      <a:pt x="27545" y="697807"/>
                    </a:lnTo>
                    <a:lnTo>
                      <a:pt x="13189" y="651562"/>
                    </a:lnTo>
                    <a:lnTo>
                      <a:pt x="91894" y="594600"/>
                    </a:lnTo>
                    <a:lnTo>
                      <a:pt x="2453" y="560453"/>
                    </a:lnTo>
                    <a:lnTo>
                      <a:pt x="0" y="536115"/>
                    </a:lnTo>
                    <a:lnTo>
                      <a:pt x="2453" y="511777"/>
                    </a:lnTo>
                    <a:lnTo>
                      <a:pt x="91894" y="477630"/>
                    </a:lnTo>
                    <a:lnTo>
                      <a:pt x="13189" y="420668"/>
                    </a:lnTo>
                    <a:lnTo>
                      <a:pt x="27545" y="374423"/>
                    </a:lnTo>
                    <a:lnTo>
                      <a:pt x="122165" y="364653"/>
                    </a:lnTo>
                    <a:lnTo>
                      <a:pt x="62065" y="290710"/>
                    </a:lnTo>
                    <a:lnTo>
                      <a:pt x="85213" y="248062"/>
                    </a:lnTo>
                    <a:lnTo>
                      <a:pt x="180650" y="263356"/>
                    </a:lnTo>
                    <a:lnTo>
                      <a:pt x="141496" y="175845"/>
                    </a:lnTo>
                    <a:lnTo>
                      <a:pt x="157025" y="157025"/>
                    </a:lnTo>
                    <a:lnTo>
                      <a:pt x="175845" y="141496"/>
                    </a:lnTo>
                    <a:lnTo>
                      <a:pt x="263356" y="180650"/>
                    </a:lnTo>
                    <a:lnTo>
                      <a:pt x="248062" y="85213"/>
                    </a:lnTo>
                    <a:lnTo>
                      <a:pt x="290710" y="62065"/>
                    </a:lnTo>
                    <a:lnTo>
                      <a:pt x="364653" y="122165"/>
                    </a:lnTo>
                    <a:lnTo>
                      <a:pt x="374423" y="27545"/>
                    </a:lnTo>
                    <a:lnTo>
                      <a:pt x="420668" y="13189"/>
                    </a:lnTo>
                    <a:lnTo>
                      <a:pt x="477630" y="91894"/>
                    </a:lnTo>
                    <a:lnTo>
                      <a:pt x="511777" y="2453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91" name="文本框 36"/>
            <p:cNvSpPr txBox="1"/>
            <p:nvPr/>
          </p:nvSpPr>
          <p:spPr>
            <a:xfrm>
              <a:off x="4020483" y="3147992"/>
              <a:ext cx="1008930" cy="300083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A3A3A"/>
                  </a:solidFill>
                  <a:cs typeface="+mn-ea"/>
                  <a:sym typeface="+mn-lt"/>
                </a:rPr>
                <a:t>BUSINESS</a:t>
              </a:r>
              <a:endParaRPr lang="zh-CN" altLang="en-US" sz="2000" b="1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92" name="文本框 37"/>
            <p:cNvSpPr txBox="1"/>
            <p:nvPr/>
          </p:nvSpPr>
          <p:spPr>
            <a:xfrm>
              <a:off x="3850033" y="3427549"/>
              <a:ext cx="1349828" cy="31556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rgbClr val="3A3A3A"/>
                  </a:solidFill>
                  <a:cs typeface="+mn-ea"/>
                  <a:sym typeface="+mn-lt"/>
                </a:rPr>
                <a:t>We do our best to make your presentation perfect!</a:t>
              </a:r>
              <a:endParaRPr lang="zh-CN" altLang="en-US" sz="1065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6641815" y="2086847"/>
            <a:ext cx="2426208" cy="2505700"/>
            <a:chOff x="4981361" y="1565135"/>
            <a:chExt cx="1819656" cy="1879275"/>
          </a:xfrm>
        </p:grpSpPr>
        <p:sp>
          <p:nvSpPr>
            <p:cNvPr id="100" name="空心弧 99"/>
            <p:cNvSpPr/>
            <p:nvPr/>
          </p:nvSpPr>
          <p:spPr>
            <a:xfrm rot="10800000">
              <a:off x="4981361" y="1624754"/>
              <a:ext cx="1819656" cy="1819656"/>
            </a:xfrm>
            <a:prstGeom prst="blockArc">
              <a:avLst/>
            </a:prstGeom>
            <a:solidFill>
              <a:srgbClr val="3A3A3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文本框 31"/>
            <p:cNvSpPr txBox="1"/>
            <p:nvPr/>
          </p:nvSpPr>
          <p:spPr>
            <a:xfrm>
              <a:off x="5639731" y="2520387"/>
              <a:ext cx="523220" cy="4847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燕尾形 102"/>
            <p:cNvSpPr/>
            <p:nvPr/>
          </p:nvSpPr>
          <p:spPr>
            <a:xfrm rot="16200000">
              <a:off x="5770988" y="2145562"/>
              <a:ext cx="261257" cy="261257"/>
            </a:xfrm>
            <a:prstGeom prst="chevron">
              <a:avLst/>
            </a:pr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文本框 51"/>
            <p:cNvSpPr txBox="1"/>
            <p:nvPr/>
          </p:nvSpPr>
          <p:spPr>
            <a:xfrm>
              <a:off x="5248634" y="1565135"/>
              <a:ext cx="1349828" cy="31556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rgbClr val="3A3A3A"/>
                  </a:solidFill>
                  <a:cs typeface="+mn-ea"/>
                  <a:sym typeface="+mn-lt"/>
                </a:rPr>
                <a:t>We do our best to make your presentation perfect!</a:t>
              </a:r>
              <a:endParaRPr lang="zh-CN" altLang="en-US" sz="1065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457089" y="2170176"/>
            <a:ext cx="2426208" cy="2820645"/>
            <a:chOff x="6342817" y="1627632"/>
            <a:chExt cx="1819656" cy="2115484"/>
          </a:xfrm>
        </p:grpSpPr>
        <p:sp>
          <p:nvSpPr>
            <p:cNvPr id="110" name="空心弧 109"/>
            <p:cNvSpPr/>
            <p:nvPr/>
          </p:nvSpPr>
          <p:spPr>
            <a:xfrm>
              <a:off x="6342817" y="1627632"/>
              <a:ext cx="1819656" cy="1819656"/>
            </a:xfrm>
            <a:prstGeom prst="blockArc">
              <a:avLst/>
            </a:prstGeom>
            <a:solidFill>
              <a:srgbClr val="31859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29"/>
            <p:cNvSpPr txBox="1"/>
            <p:nvPr/>
          </p:nvSpPr>
          <p:spPr>
            <a:xfrm>
              <a:off x="7034890" y="2113843"/>
              <a:ext cx="523220" cy="484748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/>
          </p:nvSpPr>
          <p:spPr bwMode="auto">
            <a:xfrm>
              <a:off x="7114748" y="2789647"/>
              <a:ext cx="366997" cy="311304"/>
            </a:xfrm>
            <a:custGeom>
              <a:avLst/>
              <a:gdLst>
                <a:gd name="T0" fmla="*/ 156 w 342"/>
                <a:gd name="T1" fmla="*/ 187 h 290"/>
                <a:gd name="T2" fmla="*/ 165 w 342"/>
                <a:gd name="T3" fmla="*/ 216 h 290"/>
                <a:gd name="T4" fmla="*/ 184 w 342"/>
                <a:gd name="T5" fmla="*/ 220 h 290"/>
                <a:gd name="T6" fmla="*/ 200 w 342"/>
                <a:gd name="T7" fmla="*/ 183 h 290"/>
                <a:gd name="T8" fmla="*/ 184 w 342"/>
                <a:gd name="T9" fmla="*/ 164 h 290"/>
                <a:gd name="T10" fmla="*/ 204 w 342"/>
                <a:gd name="T11" fmla="*/ 161 h 290"/>
                <a:gd name="T12" fmla="*/ 208 w 342"/>
                <a:gd name="T13" fmla="*/ 160 h 290"/>
                <a:gd name="T14" fmla="*/ 229 w 342"/>
                <a:gd name="T15" fmla="*/ 165 h 290"/>
                <a:gd name="T16" fmla="*/ 242 w 342"/>
                <a:gd name="T17" fmla="*/ 164 h 290"/>
                <a:gd name="T18" fmla="*/ 250 w 342"/>
                <a:gd name="T19" fmla="*/ 171 h 290"/>
                <a:gd name="T20" fmla="*/ 259 w 342"/>
                <a:gd name="T21" fmla="*/ 145 h 290"/>
                <a:gd name="T22" fmla="*/ 264 w 342"/>
                <a:gd name="T23" fmla="*/ 134 h 290"/>
                <a:gd name="T24" fmla="*/ 276 w 342"/>
                <a:gd name="T25" fmla="*/ 133 h 290"/>
                <a:gd name="T26" fmla="*/ 245 w 342"/>
                <a:gd name="T27" fmla="*/ 112 h 290"/>
                <a:gd name="T28" fmla="*/ 215 w 342"/>
                <a:gd name="T29" fmla="*/ 110 h 290"/>
                <a:gd name="T30" fmla="*/ 186 w 342"/>
                <a:gd name="T31" fmla="*/ 124 h 290"/>
                <a:gd name="T32" fmla="*/ 174 w 342"/>
                <a:gd name="T33" fmla="*/ 124 h 290"/>
                <a:gd name="T34" fmla="*/ 168 w 342"/>
                <a:gd name="T35" fmla="*/ 136 h 290"/>
                <a:gd name="T36" fmla="*/ 165 w 342"/>
                <a:gd name="T37" fmla="*/ 142 h 290"/>
                <a:gd name="T38" fmla="*/ 153 w 342"/>
                <a:gd name="T39" fmla="*/ 148 h 290"/>
                <a:gd name="T40" fmla="*/ 162 w 342"/>
                <a:gd name="T41" fmla="*/ 151 h 290"/>
                <a:gd name="T42" fmla="*/ 172 w 342"/>
                <a:gd name="T43" fmla="*/ 156 h 290"/>
                <a:gd name="T44" fmla="*/ 177 w 342"/>
                <a:gd name="T45" fmla="*/ 156 h 290"/>
                <a:gd name="T46" fmla="*/ 171 w 342"/>
                <a:gd name="T47" fmla="*/ 164 h 290"/>
                <a:gd name="T48" fmla="*/ 149 w 342"/>
                <a:gd name="T49" fmla="*/ 156 h 290"/>
                <a:gd name="T50" fmla="*/ 141 w 342"/>
                <a:gd name="T51" fmla="*/ 183 h 290"/>
                <a:gd name="T52" fmla="*/ 267 w 342"/>
                <a:gd name="T53" fmla="*/ 189 h 290"/>
                <a:gd name="T54" fmla="*/ 150 w 342"/>
                <a:gd name="T55" fmla="*/ 134 h 290"/>
                <a:gd name="T56" fmla="*/ 246 w 342"/>
                <a:gd name="T57" fmla="*/ 181 h 290"/>
                <a:gd name="T58" fmla="*/ 197 w 342"/>
                <a:gd name="T59" fmla="*/ 114 h 290"/>
                <a:gd name="T60" fmla="*/ 298 w 342"/>
                <a:gd name="T61" fmla="*/ 204 h 290"/>
                <a:gd name="T62" fmla="*/ 165 w 342"/>
                <a:gd name="T63" fmla="*/ 123 h 290"/>
                <a:gd name="T64" fmla="*/ 165 w 342"/>
                <a:gd name="T65" fmla="*/ 119 h 290"/>
                <a:gd name="T66" fmla="*/ 144 w 342"/>
                <a:gd name="T67" fmla="*/ 128 h 290"/>
                <a:gd name="T68" fmla="*/ 187 w 342"/>
                <a:gd name="T69" fmla="*/ 247 h 290"/>
                <a:gd name="T70" fmla="*/ 103 w 342"/>
                <a:gd name="T71" fmla="*/ 237 h 290"/>
                <a:gd name="T72" fmla="*/ 44 w 342"/>
                <a:gd name="T73" fmla="*/ 260 h 290"/>
                <a:gd name="T74" fmla="*/ 270 w 342"/>
                <a:gd name="T75" fmla="*/ 250 h 290"/>
                <a:gd name="T76" fmla="*/ 273 w 342"/>
                <a:gd name="T77" fmla="*/ 182 h 290"/>
                <a:gd name="T78" fmla="*/ 279 w 342"/>
                <a:gd name="T79" fmla="*/ 200 h 290"/>
                <a:gd name="T80" fmla="*/ 264 w 342"/>
                <a:gd name="T81" fmla="*/ 218 h 290"/>
                <a:gd name="T82" fmla="*/ 342 w 342"/>
                <a:gd name="T83" fmla="*/ 290 h 290"/>
                <a:gd name="T84" fmla="*/ 13 w 342"/>
                <a:gd name="T85" fmla="*/ 56 h 290"/>
                <a:gd name="T86" fmla="*/ 342 w 342"/>
                <a:gd name="T87" fmla="*/ 290 h 290"/>
                <a:gd name="T88" fmla="*/ 302 w 342"/>
                <a:gd name="T89" fmla="*/ 110 h 290"/>
                <a:gd name="T90" fmla="*/ 145 w 342"/>
                <a:gd name="T91" fmla="*/ 113 h 290"/>
                <a:gd name="T92" fmla="*/ 116 w 342"/>
                <a:gd name="T93" fmla="*/ 110 h 290"/>
                <a:gd name="T94" fmla="*/ 106 w 342"/>
                <a:gd name="T95" fmla="*/ 118 h 290"/>
                <a:gd name="T96" fmla="*/ 88 w 342"/>
                <a:gd name="T97" fmla="*/ 125 h 290"/>
                <a:gd name="T98" fmla="*/ 109 w 342"/>
                <a:gd name="T99" fmla="*/ 137 h 290"/>
                <a:gd name="T100" fmla="*/ 69 w 342"/>
                <a:gd name="T101" fmla="*/ 166 h 290"/>
                <a:gd name="T102" fmla="*/ 50 w 342"/>
                <a:gd name="T103" fmla="*/ 131 h 290"/>
                <a:gd name="T104" fmla="*/ 171 w 342"/>
                <a:gd name="T105" fmla="*/ 276 h 290"/>
                <a:gd name="T106" fmla="*/ 298 w 342"/>
                <a:gd name="T107" fmla="*/ 242 h 290"/>
                <a:gd name="T108" fmla="*/ 92 w 342"/>
                <a:gd name="T109" fmla="*/ 231 h 290"/>
                <a:gd name="T110" fmla="*/ 119 w 342"/>
                <a:gd name="T111" fmla="*/ 189 h 290"/>
                <a:gd name="T112" fmla="*/ 76 w 342"/>
                <a:gd name="T113" fmla="*/ 195 h 290"/>
                <a:gd name="T114" fmla="*/ 264 w 342"/>
                <a:gd name="T115" fmla="*/ 133 h 290"/>
                <a:gd name="T116" fmla="*/ 276 w 342"/>
                <a:gd name="T117" fmla="*/ 147 h 290"/>
                <a:gd name="T118" fmla="*/ 274 w 342"/>
                <a:gd name="T119" fmla="*/ 155 h 290"/>
                <a:gd name="T120" fmla="*/ 69 w 342"/>
                <a:gd name="T121" fmla="*/ 11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0">
                  <a:moveTo>
                    <a:pt x="150" y="138"/>
                  </a:moveTo>
                  <a:cubicBezTo>
                    <a:pt x="151" y="140"/>
                    <a:pt x="148" y="141"/>
                    <a:pt x="147" y="140"/>
                  </a:cubicBezTo>
                  <a:cubicBezTo>
                    <a:pt x="145" y="139"/>
                    <a:pt x="148" y="135"/>
                    <a:pt x="150" y="138"/>
                  </a:cubicBezTo>
                  <a:close/>
                  <a:moveTo>
                    <a:pt x="141" y="183"/>
                  </a:moveTo>
                  <a:cubicBezTo>
                    <a:pt x="143" y="186"/>
                    <a:pt x="145" y="186"/>
                    <a:pt x="148" y="186"/>
                  </a:cubicBezTo>
                  <a:cubicBezTo>
                    <a:pt x="150" y="187"/>
                    <a:pt x="151" y="187"/>
                    <a:pt x="153" y="187"/>
                  </a:cubicBezTo>
                  <a:cubicBezTo>
                    <a:pt x="154" y="187"/>
                    <a:pt x="155" y="186"/>
                    <a:pt x="156" y="187"/>
                  </a:cubicBezTo>
                  <a:cubicBezTo>
                    <a:pt x="158" y="188"/>
                    <a:pt x="160" y="187"/>
                    <a:pt x="161" y="192"/>
                  </a:cubicBezTo>
                  <a:cubicBezTo>
                    <a:pt x="161" y="193"/>
                    <a:pt x="160" y="201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7"/>
                    <a:pt x="165" y="208"/>
                    <a:pt x="165" y="208"/>
                  </a:cubicBezTo>
                  <a:cubicBezTo>
                    <a:pt x="165" y="209"/>
                    <a:pt x="165" y="209"/>
                    <a:pt x="165" y="210"/>
                  </a:cubicBezTo>
                  <a:cubicBezTo>
                    <a:pt x="164" y="210"/>
                    <a:pt x="164" y="212"/>
                    <a:pt x="164" y="213"/>
                  </a:cubicBezTo>
                  <a:cubicBezTo>
                    <a:pt x="164" y="214"/>
                    <a:pt x="165" y="215"/>
                    <a:pt x="165" y="216"/>
                  </a:cubicBezTo>
                  <a:cubicBezTo>
                    <a:pt x="166" y="217"/>
                    <a:pt x="166" y="217"/>
                    <a:pt x="166" y="218"/>
                  </a:cubicBezTo>
                  <a:cubicBezTo>
                    <a:pt x="167" y="219"/>
                    <a:pt x="167" y="220"/>
                    <a:pt x="167" y="221"/>
                  </a:cubicBezTo>
                  <a:cubicBezTo>
                    <a:pt x="167" y="222"/>
                    <a:pt x="168" y="223"/>
                    <a:pt x="169" y="224"/>
                  </a:cubicBezTo>
                  <a:cubicBezTo>
                    <a:pt x="170" y="224"/>
                    <a:pt x="170" y="225"/>
                    <a:pt x="170" y="226"/>
                  </a:cubicBezTo>
                  <a:cubicBezTo>
                    <a:pt x="170" y="228"/>
                    <a:pt x="172" y="229"/>
                    <a:pt x="174" y="228"/>
                  </a:cubicBezTo>
                  <a:cubicBezTo>
                    <a:pt x="177" y="227"/>
                    <a:pt x="179" y="226"/>
                    <a:pt x="181" y="223"/>
                  </a:cubicBezTo>
                  <a:cubicBezTo>
                    <a:pt x="183" y="222"/>
                    <a:pt x="183" y="221"/>
                    <a:pt x="184" y="220"/>
                  </a:cubicBezTo>
                  <a:cubicBezTo>
                    <a:pt x="184" y="218"/>
                    <a:pt x="185" y="217"/>
                    <a:pt x="186" y="216"/>
                  </a:cubicBezTo>
                  <a:cubicBezTo>
                    <a:pt x="187" y="215"/>
                    <a:pt x="187" y="214"/>
                    <a:pt x="187" y="213"/>
                  </a:cubicBezTo>
                  <a:cubicBezTo>
                    <a:pt x="187" y="212"/>
                    <a:pt x="187" y="211"/>
                    <a:pt x="188" y="210"/>
                  </a:cubicBezTo>
                  <a:cubicBezTo>
                    <a:pt x="190" y="208"/>
                    <a:pt x="192" y="207"/>
                    <a:pt x="192" y="204"/>
                  </a:cubicBezTo>
                  <a:cubicBezTo>
                    <a:pt x="192" y="201"/>
                    <a:pt x="192" y="199"/>
                    <a:pt x="191" y="197"/>
                  </a:cubicBezTo>
                  <a:cubicBezTo>
                    <a:pt x="190" y="195"/>
                    <a:pt x="193" y="191"/>
                    <a:pt x="195" y="189"/>
                  </a:cubicBezTo>
                  <a:cubicBezTo>
                    <a:pt x="196" y="187"/>
                    <a:pt x="199" y="185"/>
                    <a:pt x="200" y="183"/>
                  </a:cubicBezTo>
                  <a:cubicBezTo>
                    <a:pt x="200" y="181"/>
                    <a:pt x="200" y="180"/>
                    <a:pt x="201" y="178"/>
                  </a:cubicBezTo>
                  <a:cubicBezTo>
                    <a:pt x="202" y="177"/>
                    <a:pt x="202" y="176"/>
                    <a:pt x="202" y="175"/>
                  </a:cubicBezTo>
                  <a:cubicBezTo>
                    <a:pt x="201" y="175"/>
                    <a:pt x="199" y="176"/>
                    <a:pt x="198" y="177"/>
                  </a:cubicBezTo>
                  <a:cubicBezTo>
                    <a:pt x="196" y="178"/>
                    <a:pt x="195" y="178"/>
                    <a:pt x="193" y="177"/>
                  </a:cubicBezTo>
                  <a:cubicBezTo>
                    <a:pt x="192" y="175"/>
                    <a:pt x="190" y="174"/>
                    <a:pt x="189" y="173"/>
                  </a:cubicBezTo>
                  <a:cubicBezTo>
                    <a:pt x="188" y="171"/>
                    <a:pt x="187" y="168"/>
                    <a:pt x="185" y="166"/>
                  </a:cubicBezTo>
                  <a:cubicBezTo>
                    <a:pt x="184" y="165"/>
                    <a:pt x="184" y="165"/>
                    <a:pt x="184" y="164"/>
                  </a:cubicBezTo>
                  <a:cubicBezTo>
                    <a:pt x="184" y="163"/>
                    <a:pt x="185" y="163"/>
                    <a:pt x="185" y="163"/>
                  </a:cubicBezTo>
                  <a:cubicBezTo>
                    <a:pt x="188" y="164"/>
                    <a:pt x="188" y="168"/>
                    <a:pt x="190" y="169"/>
                  </a:cubicBezTo>
                  <a:cubicBezTo>
                    <a:pt x="192" y="171"/>
                    <a:pt x="194" y="172"/>
                    <a:pt x="194" y="175"/>
                  </a:cubicBezTo>
                  <a:cubicBezTo>
                    <a:pt x="195" y="176"/>
                    <a:pt x="197" y="175"/>
                    <a:pt x="198" y="174"/>
                  </a:cubicBezTo>
                  <a:cubicBezTo>
                    <a:pt x="201" y="172"/>
                    <a:pt x="204" y="169"/>
                    <a:pt x="206" y="167"/>
                  </a:cubicBezTo>
                  <a:cubicBezTo>
                    <a:pt x="207" y="166"/>
                    <a:pt x="208" y="164"/>
                    <a:pt x="208" y="163"/>
                  </a:cubicBezTo>
                  <a:cubicBezTo>
                    <a:pt x="208" y="162"/>
                    <a:pt x="205" y="161"/>
                    <a:pt x="204" y="161"/>
                  </a:cubicBezTo>
                  <a:cubicBezTo>
                    <a:pt x="203" y="162"/>
                    <a:pt x="202" y="163"/>
                    <a:pt x="201" y="162"/>
                  </a:cubicBezTo>
                  <a:cubicBezTo>
                    <a:pt x="200" y="162"/>
                    <a:pt x="200" y="162"/>
                    <a:pt x="199" y="161"/>
                  </a:cubicBezTo>
                  <a:cubicBezTo>
                    <a:pt x="199" y="161"/>
                    <a:pt x="196" y="159"/>
                    <a:pt x="197" y="158"/>
                  </a:cubicBezTo>
                  <a:cubicBezTo>
                    <a:pt x="197" y="157"/>
                    <a:pt x="200" y="159"/>
                    <a:pt x="201" y="159"/>
                  </a:cubicBezTo>
                  <a:cubicBezTo>
                    <a:pt x="202" y="159"/>
                    <a:pt x="202" y="159"/>
                    <a:pt x="203" y="160"/>
                  </a:cubicBezTo>
                  <a:cubicBezTo>
                    <a:pt x="204" y="160"/>
                    <a:pt x="204" y="159"/>
                    <a:pt x="205" y="160"/>
                  </a:cubicBezTo>
                  <a:cubicBezTo>
                    <a:pt x="206" y="161"/>
                    <a:pt x="206" y="160"/>
                    <a:pt x="208" y="160"/>
                  </a:cubicBezTo>
                  <a:cubicBezTo>
                    <a:pt x="209" y="160"/>
                    <a:pt x="210" y="160"/>
                    <a:pt x="211" y="159"/>
                  </a:cubicBezTo>
                  <a:cubicBezTo>
                    <a:pt x="213" y="159"/>
                    <a:pt x="217" y="158"/>
                    <a:pt x="217" y="161"/>
                  </a:cubicBezTo>
                  <a:cubicBezTo>
                    <a:pt x="216" y="162"/>
                    <a:pt x="218" y="162"/>
                    <a:pt x="219" y="162"/>
                  </a:cubicBezTo>
                  <a:cubicBezTo>
                    <a:pt x="220" y="162"/>
                    <a:pt x="220" y="164"/>
                    <a:pt x="221" y="165"/>
                  </a:cubicBezTo>
                  <a:cubicBezTo>
                    <a:pt x="221" y="167"/>
                    <a:pt x="223" y="168"/>
                    <a:pt x="224" y="170"/>
                  </a:cubicBezTo>
                  <a:cubicBezTo>
                    <a:pt x="225" y="170"/>
                    <a:pt x="228" y="174"/>
                    <a:pt x="229" y="174"/>
                  </a:cubicBezTo>
                  <a:cubicBezTo>
                    <a:pt x="234" y="174"/>
                    <a:pt x="229" y="167"/>
                    <a:pt x="229" y="165"/>
                  </a:cubicBezTo>
                  <a:cubicBezTo>
                    <a:pt x="230" y="164"/>
                    <a:pt x="231" y="163"/>
                    <a:pt x="232" y="161"/>
                  </a:cubicBezTo>
                  <a:cubicBezTo>
                    <a:pt x="233" y="160"/>
                    <a:pt x="233" y="159"/>
                    <a:pt x="234" y="158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36" y="157"/>
                    <a:pt x="237" y="158"/>
                  </a:cubicBezTo>
                  <a:cubicBezTo>
                    <a:pt x="238" y="158"/>
                    <a:pt x="238" y="160"/>
                    <a:pt x="239" y="160"/>
                  </a:cubicBezTo>
                  <a:cubicBezTo>
                    <a:pt x="240" y="161"/>
                    <a:pt x="240" y="162"/>
                    <a:pt x="241" y="163"/>
                  </a:cubicBezTo>
                  <a:cubicBezTo>
                    <a:pt x="241" y="163"/>
                    <a:pt x="241" y="164"/>
                    <a:pt x="242" y="164"/>
                  </a:cubicBezTo>
                  <a:cubicBezTo>
                    <a:pt x="243" y="165"/>
                    <a:pt x="244" y="165"/>
                    <a:pt x="244" y="167"/>
                  </a:cubicBezTo>
                  <a:cubicBezTo>
                    <a:pt x="246" y="169"/>
                    <a:pt x="245" y="172"/>
                    <a:pt x="247" y="174"/>
                  </a:cubicBezTo>
                  <a:cubicBezTo>
                    <a:pt x="249" y="176"/>
                    <a:pt x="250" y="179"/>
                    <a:pt x="252" y="181"/>
                  </a:cubicBezTo>
                  <a:cubicBezTo>
                    <a:pt x="253" y="182"/>
                    <a:pt x="253" y="181"/>
                    <a:pt x="253" y="180"/>
                  </a:cubicBezTo>
                  <a:cubicBezTo>
                    <a:pt x="253" y="179"/>
                    <a:pt x="252" y="178"/>
                    <a:pt x="251" y="177"/>
                  </a:cubicBezTo>
                  <a:cubicBezTo>
                    <a:pt x="250" y="175"/>
                    <a:pt x="247" y="173"/>
                    <a:pt x="247" y="171"/>
                  </a:cubicBezTo>
                  <a:cubicBezTo>
                    <a:pt x="247" y="169"/>
                    <a:pt x="249" y="170"/>
                    <a:pt x="250" y="171"/>
                  </a:cubicBezTo>
                  <a:cubicBezTo>
                    <a:pt x="251" y="172"/>
                    <a:pt x="253" y="173"/>
                    <a:pt x="254" y="173"/>
                  </a:cubicBezTo>
                  <a:cubicBezTo>
                    <a:pt x="255" y="173"/>
                    <a:pt x="256" y="173"/>
                    <a:pt x="256" y="172"/>
                  </a:cubicBezTo>
                  <a:cubicBezTo>
                    <a:pt x="257" y="171"/>
                    <a:pt x="256" y="162"/>
                    <a:pt x="257" y="162"/>
                  </a:cubicBezTo>
                  <a:cubicBezTo>
                    <a:pt x="259" y="162"/>
                    <a:pt x="259" y="163"/>
                    <a:pt x="260" y="162"/>
                  </a:cubicBezTo>
                  <a:cubicBezTo>
                    <a:pt x="262" y="161"/>
                    <a:pt x="264" y="158"/>
                    <a:pt x="263" y="155"/>
                  </a:cubicBezTo>
                  <a:cubicBezTo>
                    <a:pt x="260" y="150"/>
                    <a:pt x="257" y="151"/>
                    <a:pt x="255" y="146"/>
                  </a:cubicBezTo>
                  <a:cubicBezTo>
                    <a:pt x="255" y="145"/>
                    <a:pt x="257" y="143"/>
                    <a:pt x="259" y="145"/>
                  </a:cubicBezTo>
                  <a:cubicBezTo>
                    <a:pt x="260" y="146"/>
                    <a:pt x="261" y="146"/>
                    <a:pt x="261" y="147"/>
                  </a:cubicBezTo>
                  <a:cubicBezTo>
                    <a:pt x="261" y="148"/>
                    <a:pt x="264" y="151"/>
                    <a:pt x="265" y="152"/>
                  </a:cubicBezTo>
                  <a:cubicBezTo>
                    <a:pt x="266" y="152"/>
                    <a:pt x="267" y="152"/>
                    <a:pt x="267" y="151"/>
                  </a:cubicBezTo>
                  <a:cubicBezTo>
                    <a:pt x="267" y="150"/>
                    <a:pt x="264" y="148"/>
                    <a:pt x="264" y="147"/>
                  </a:cubicBezTo>
                  <a:cubicBezTo>
                    <a:pt x="263" y="145"/>
                    <a:pt x="264" y="144"/>
                    <a:pt x="265" y="144"/>
                  </a:cubicBezTo>
                  <a:cubicBezTo>
                    <a:pt x="267" y="144"/>
                    <a:pt x="267" y="142"/>
                    <a:pt x="267" y="140"/>
                  </a:cubicBezTo>
                  <a:cubicBezTo>
                    <a:pt x="267" y="138"/>
                    <a:pt x="266" y="135"/>
                    <a:pt x="264" y="134"/>
                  </a:cubicBezTo>
                  <a:cubicBezTo>
                    <a:pt x="263" y="133"/>
                    <a:pt x="262" y="132"/>
                    <a:pt x="261" y="132"/>
                  </a:cubicBezTo>
                  <a:cubicBezTo>
                    <a:pt x="260" y="131"/>
                    <a:pt x="259" y="132"/>
                    <a:pt x="259" y="131"/>
                  </a:cubicBezTo>
                  <a:cubicBezTo>
                    <a:pt x="257" y="129"/>
                    <a:pt x="260" y="127"/>
                    <a:pt x="262" y="128"/>
                  </a:cubicBezTo>
                  <a:cubicBezTo>
                    <a:pt x="269" y="129"/>
                    <a:pt x="270" y="127"/>
                    <a:pt x="272" y="128"/>
                  </a:cubicBezTo>
                  <a:cubicBezTo>
                    <a:pt x="274" y="129"/>
                    <a:pt x="272" y="131"/>
                    <a:pt x="272" y="132"/>
                  </a:cubicBezTo>
                  <a:cubicBezTo>
                    <a:pt x="272" y="134"/>
                    <a:pt x="275" y="137"/>
                    <a:pt x="277" y="138"/>
                  </a:cubicBezTo>
                  <a:cubicBezTo>
                    <a:pt x="280" y="141"/>
                    <a:pt x="279" y="134"/>
                    <a:pt x="276" y="133"/>
                  </a:cubicBezTo>
                  <a:cubicBezTo>
                    <a:pt x="274" y="131"/>
                    <a:pt x="275" y="130"/>
                    <a:pt x="277" y="131"/>
                  </a:cubicBezTo>
                  <a:cubicBezTo>
                    <a:pt x="278" y="131"/>
                    <a:pt x="279" y="131"/>
                    <a:pt x="280" y="130"/>
                  </a:cubicBezTo>
                  <a:cubicBezTo>
                    <a:pt x="280" y="130"/>
                    <a:pt x="284" y="129"/>
                    <a:pt x="285" y="128"/>
                  </a:cubicBezTo>
                  <a:cubicBezTo>
                    <a:pt x="285" y="126"/>
                    <a:pt x="279" y="125"/>
                    <a:pt x="277" y="124"/>
                  </a:cubicBezTo>
                  <a:cubicBezTo>
                    <a:pt x="274" y="123"/>
                    <a:pt x="267" y="119"/>
                    <a:pt x="260" y="118"/>
                  </a:cubicBezTo>
                  <a:cubicBezTo>
                    <a:pt x="259" y="118"/>
                    <a:pt x="254" y="116"/>
                    <a:pt x="253" y="115"/>
                  </a:cubicBezTo>
                  <a:cubicBezTo>
                    <a:pt x="251" y="113"/>
                    <a:pt x="247" y="112"/>
                    <a:pt x="245" y="112"/>
                  </a:cubicBezTo>
                  <a:cubicBezTo>
                    <a:pt x="243" y="112"/>
                    <a:pt x="240" y="112"/>
                    <a:pt x="237" y="110"/>
                  </a:cubicBezTo>
                  <a:cubicBezTo>
                    <a:pt x="236" y="110"/>
                    <a:pt x="235" y="109"/>
                    <a:pt x="234" y="109"/>
                  </a:cubicBezTo>
                  <a:cubicBezTo>
                    <a:pt x="233" y="108"/>
                    <a:pt x="232" y="108"/>
                    <a:pt x="231" y="108"/>
                  </a:cubicBezTo>
                  <a:cubicBezTo>
                    <a:pt x="230" y="108"/>
                    <a:pt x="230" y="108"/>
                    <a:pt x="230" y="108"/>
                  </a:cubicBezTo>
                  <a:cubicBezTo>
                    <a:pt x="229" y="109"/>
                    <a:pt x="227" y="109"/>
                    <a:pt x="226" y="109"/>
                  </a:cubicBezTo>
                  <a:cubicBezTo>
                    <a:pt x="225" y="109"/>
                    <a:pt x="224" y="108"/>
                    <a:pt x="223" y="108"/>
                  </a:cubicBezTo>
                  <a:cubicBezTo>
                    <a:pt x="221" y="108"/>
                    <a:pt x="217" y="109"/>
                    <a:pt x="215" y="110"/>
                  </a:cubicBezTo>
                  <a:cubicBezTo>
                    <a:pt x="214" y="110"/>
                    <a:pt x="210" y="111"/>
                    <a:pt x="209" y="112"/>
                  </a:cubicBezTo>
                  <a:cubicBezTo>
                    <a:pt x="208" y="113"/>
                    <a:pt x="209" y="113"/>
                    <a:pt x="208" y="114"/>
                  </a:cubicBezTo>
                  <a:cubicBezTo>
                    <a:pt x="207" y="114"/>
                    <a:pt x="199" y="115"/>
                    <a:pt x="199" y="117"/>
                  </a:cubicBezTo>
                  <a:cubicBezTo>
                    <a:pt x="198" y="119"/>
                    <a:pt x="200" y="119"/>
                    <a:pt x="201" y="119"/>
                  </a:cubicBezTo>
                  <a:cubicBezTo>
                    <a:pt x="201" y="121"/>
                    <a:pt x="196" y="120"/>
                    <a:pt x="195" y="120"/>
                  </a:cubicBezTo>
                  <a:cubicBezTo>
                    <a:pt x="194" y="120"/>
                    <a:pt x="193" y="121"/>
                    <a:pt x="192" y="122"/>
                  </a:cubicBezTo>
                  <a:cubicBezTo>
                    <a:pt x="191" y="122"/>
                    <a:pt x="188" y="125"/>
                    <a:pt x="186" y="124"/>
                  </a:cubicBezTo>
                  <a:cubicBezTo>
                    <a:pt x="186" y="123"/>
                    <a:pt x="185" y="124"/>
                    <a:pt x="185" y="124"/>
                  </a:cubicBezTo>
                  <a:cubicBezTo>
                    <a:pt x="185" y="126"/>
                    <a:pt x="185" y="126"/>
                    <a:pt x="184" y="127"/>
                  </a:cubicBezTo>
                  <a:cubicBezTo>
                    <a:pt x="183" y="127"/>
                    <a:pt x="183" y="128"/>
                    <a:pt x="182" y="129"/>
                  </a:cubicBezTo>
                  <a:cubicBezTo>
                    <a:pt x="180" y="129"/>
                    <a:pt x="177" y="127"/>
                    <a:pt x="181" y="127"/>
                  </a:cubicBezTo>
                  <a:cubicBezTo>
                    <a:pt x="181" y="127"/>
                    <a:pt x="183" y="126"/>
                    <a:pt x="183" y="126"/>
                  </a:cubicBezTo>
                  <a:cubicBezTo>
                    <a:pt x="183" y="124"/>
                    <a:pt x="179" y="124"/>
                    <a:pt x="178" y="124"/>
                  </a:cubicBezTo>
                  <a:cubicBezTo>
                    <a:pt x="176" y="124"/>
                    <a:pt x="175" y="123"/>
                    <a:pt x="174" y="124"/>
                  </a:cubicBezTo>
                  <a:cubicBezTo>
                    <a:pt x="168" y="124"/>
                    <a:pt x="166" y="129"/>
                    <a:pt x="165" y="130"/>
                  </a:cubicBezTo>
                  <a:cubicBezTo>
                    <a:pt x="165" y="130"/>
                    <a:pt x="164" y="131"/>
                    <a:pt x="164" y="131"/>
                  </a:cubicBezTo>
                  <a:cubicBezTo>
                    <a:pt x="163" y="132"/>
                    <a:pt x="162" y="132"/>
                    <a:pt x="161" y="133"/>
                  </a:cubicBezTo>
                  <a:cubicBezTo>
                    <a:pt x="159" y="133"/>
                    <a:pt x="158" y="134"/>
                    <a:pt x="159" y="137"/>
                  </a:cubicBezTo>
                  <a:cubicBezTo>
                    <a:pt x="161" y="138"/>
                    <a:pt x="162" y="136"/>
                    <a:pt x="164" y="137"/>
                  </a:cubicBezTo>
                  <a:cubicBezTo>
                    <a:pt x="164" y="138"/>
                    <a:pt x="165" y="139"/>
                    <a:pt x="165" y="140"/>
                  </a:cubicBezTo>
                  <a:cubicBezTo>
                    <a:pt x="167" y="139"/>
                    <a:pt x="168" y="137"/>
                    <a:pt x="168" y="136"/>
                  </a:cubicBezTo>
                  <a:cubicBezTo>
                    <a:pt x="169" y="136"/>
                    <a:pt x="168" y="135"/>
                    <a:pt x="168" y="135"/>
                  </a:cubicBezTo>
                  <a:cubicBezTo>
                    <a:pt x="167" y="134"/>
                    <a:pt x="170" y="131"/>
                    <a:pt x="171" y="130"/>
                  </a:cubicBezTo>
                  <a:cubicBezTo>
                    <a:pt x="172" y="130"/>
                    <a:pt x="173" y="130"/>
                    <a:pt x="172" y="131"/>
                  </a:cubicBezTo>
                  <a:cubicBezTo>
                    <a:pt x="170" y="134"/>
                    <a:pt x="174" y="134"/>
                    <a:pt x="172" y="136"/>
                  </a:cubicBezTo>
                  <a:cubicBezTo>
                    <a:pt x="172" y="137"/>
                    <a:pt x="171" y="139"/>
                    <a:pt x="170" y="140"/>
                  </a:cubicBezTo>
                  <a:cubicBezTo>
                    <a:pt x="169" y="141"/>
                    <a:pt x="167" y="141"/>
                    <a:pt x="166" y="141"/>
                  </a:cubicBezTo>
                  <a:cubicBezTo>
                    <a:pt x="166" y="142"/>
                    <a:pt x="166" y="142"/>
                    <a:pt x="165" y="142"/>
                  </a:cubicBezTo>
                  <a:cubicBezTo>
                    <a:pt x="164" y="142"/>
                    <a:pt x="164" y="142"/>
                    <a:pt x="163" y="141"/>
                  </a:cubicBezTo>
                  <a:cubicBezTo>
                    <a:pt x="163" y="140"/>
                    <a:pt x="163" y="139"/>
                    <a:pt x="162" y="139"/>
                  </a:cubicBezTo>
                  <a:cubicBezTo>
                    <a:pt x="161" y="139"/>
                    <a:pt x="162" y="141"/>
                    <a:pt x="162" y="141"/>
                  </a:cubicBezTo>
                  <a:cubicBezTo>
                    <a:pt x="161" y="142"/>
                    <a:pt x="160" y="141"/>
                    <a:pt x="159" y="141"/>
                  </a:cubicBezTo>
                  <a:cubicBezTo>
                    <a:pt x="158" y="141"/>
                    <a:pt x="157" y="142"/>
                    <a:pt x="156" y="143"/>
                  </a:cubicBezTo>
                  <a:cubicBezTo>
                    <a:pt x="155" y="143"/>
                    <a:pt x="152" y="143"/>
                    <a:pt x="152" y="145"/>
                  </a:cubicBezTo>
                  <a:cubicBezTo>
                    <a:pt x="152" y="146"/>
                    <a:pt x="153" y="147"/>
                    <a:pt x="153" y="148"/>
                  </a:cubicBezTo>
                  <a:cubicBezTo>
                    <a:pt x="153" y="149"/>
                    <a:pt x="153" y="150"/>
                    <a:pt x="151" y="149"/>
                  </a:cubicBezTo>
                  <a:cubicBezTo>
                    <a:pt x="150" y="149"/>
                    <a:pt x="149" y="148"/>
                    <a:pt x="147" y="148"/>
                  </a:cubicBezTo>
                  <a:cubicBezTo>
                    <a:pt x="146" y="147"/>
                    <a:pt x="146" y="149"/>
                    <a:pt x="146" y="150"/>
                  </a:cubicBezTo>
                  <a:cubicBezTo>
                    <a:pt x="146" y="151"/>
                    <a:pt x="145" y="153"/>
                    <a:pt x="146" y="154"/>
                  </a:cubicBezTo>
                  <a:cubicBezTo>
                    <a:pt x="148" y="155"/>
                    <a:pt x="149" y="156"/>
                    <a:pt x="151" y="156"/>
                  </a:cubicBezTo>
                  <a:cubicBezTo>
                    <a:pt x="157" y="155"/>
                    <a:pt x="157" y="151"/>
                    <a:pt x="158" y="151"/>
                  </a:cubicBezTo>
                  <a:cubicBezTo>
                    <a:pt x="160" y="151"/>
                    <a:pt x="161" y="150"/>
                    <a:pt x="162" y="151"/>
                  </a:cubicBezTo>
                  <a:cubicBezTo>
                    <a:pt x="163" y="152"/>
                    <a:pt x="163" y="153"/>
                    <a:pt x="164" y="154"/>
                  </a:cubicBezTo>
                  <a:cubicBezTo>
                    <a:pt x="165" y="156"/>
                    <a:pt x="165" y="152"/>
                    <a:pt x="165" y="152"/>
                  </a:cubicBezTo>
                  <a:cubicBezTo>
                    <a:pt x="164" y="151"/>
                    <a:pt x="164" y="150"/>
                    <a:pt x="165" y="150"/>
                  </a:cubicBezTo>
                  <a:cubicBezTo>
                    <a:pt x="165" y="151"/>
                    <a:pt x="165" y="151"/>
                    <a:pt x="165" y="151"/>
                  </a:cubicBezTo>
                  <a:cubicBezTo>
                    <a:pt x="166" y="151"/>
                    <a:pt x="166" y="151"/>
                    <a:pt x="167" y="152"/>
                  </a:cubicBezTo>
                  <a:cubicBezTo>
                    <a:pt x="168" y="153"/>
                    <a:pt x="170" y="152"/>
                    <a:pt x="170" y="154"/>
                  </a:cubicBezTo>
                  <a:cubicBezTo>
                    <a:pt x="170" y="155"/>
                    <a:pt x="172" y="156"/>
                    <a:pt x="172" y="156"/>
                  </a:cubicBezTo>
                  <a:cubicBezTo>
                    <a:pt x="173" y="156"/>
                    <a:pt x="172" y="157"/>
                    <a:pt x="173" y="157"/>
                  </a:cubicBezTo>
                  <a:cubicBezTo>
                    <a:pt x="173" y="158"/>
                    <a:pt x="174" y="157"/>
                    <a:pt x="174" y="157"/>
                  </a:cubicBezTo>
                  <a:cubicBezTo>
                    <a:pt x="174" y="156"/>
                    <a:pt x="175" y="155"/>
                    <a:pt x="174" y="155"/>
                  </a:cubicBezTo>
                  <a:cubicBezTo>
                    <a:pt x="174" y="155"/>
                    <a:pt x="173" y="154"/>
                    <a:pt x="173" y="153"/>
                  </a:cubicBezTo>
                  <a:cubicBezTo>
                    <a:pt x="174" y="153"/>
                    <a:pt x="175" y="153"/>
                    <a:pt x="176" y="152"/>
                  </a:cubicBezTo>
                  <a:cubicBezTo>
                    <a:pt x="177" y="152"/>
                    <a:pt x="177" y="153"/>
                    <a:pt x="176" y="154"/>
                  </a:cubicBezTo>
                  <a:cubicBezTo>
                    <a:pt x="176" y="154"/>
                    <a:pt x="177" y="155"/>
                    <a:pt x="177" y="156"/>
                  </a:cubicBezTo>
                  <a:cubicBezTo>
                    <a:pt x="178" y="156"/>
                    <a:pt x="178" y="157"/>
                    <a:pt x="179" y="156"/>
                  </a:cubicBezTo>
                  <a:cubicBezTo>
                    <a:pt x="180" y="156"/>
                    <a:pt x="184" y="153"/>
                    <a:pt x="185" y="155"/>
                  </a:cubicBezTo>
                  <a:cubicBezTo>
                    <a:pt x="185" y="156"/>
                    <a:pt x="185" y="157"/>
                    <a:pt x="185" y="158"/>
                  </a:cubicBezTo>
                  <a:cubicBezTo>
                    <a:pt x="185" y="161"/>
                    <a:pt x="182" y="159"/>
                    <a:pt x="181" y="160"/>
                  </a:cubicBezTo>
                  <a:cubicBezTo>
                    <a:pt x="179" y="162"/>
                    <a:pt x="177" y="161"/>
                    <a:pt x="175" y="161"/>
                  </a:cubicBezTo>
                  <a:cubicBezTo>
                    <a:pt x="174" y="161"/>
                    <a:pt x="173" y="161"/>
                    <a:pt x="172" y="162"/>
                  </a:cubicBezTo>
                  <a:cubicBezTo>
                    <a:pt x="171" y="162"/>
                    <a:pt x="172" y="163"/>
                    <a:pt x="171" y="164"/>
                  </a:cubicBezTo>
                  <a:cubicBezTo>
                    <a:pt x="169" y="166"/>
                    <a:pt x="167" y="163"/>
                    <a:pt x="166" y="163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64" y="163"/>
                    <a:pt x="163" y="162"/>
                    <a:pt x="163" y="162"/>
                  </a:cubicBezTo>
                  <a:cubicBezTo>
                    <a:pt x="162" y="161"/>
                    <a:pt x="163" y="160"/>
                    <a:pt x="163" y="160"/>
                  </a:cubicBezTo>
                  <a:cubicBezTo>
                    <a:pt x="164" y="157"/>
                    <a:pt x="159" y="157"/>
                    <a:pt x="158" y="157"/>
                  </a:cubicBezTo>
                  <a:cubicBezTo>
                    <a:pt x="156" y="157"/>
                    <a:pt x="154" y="157"/>
                    <a:pt x="153" y="157"/>
                  </a:cubicBezTo>
                  <a:cubicBezTo>
                    <a:pt x="152" y="157"/>
                    <a:pt x="150" y="157"/>
                    <a:pt x="149" y="156"/>
                  </a:cubicBezTo>
                  <a:cubicBezTo>
                    <a:pt x="148" y="156"/>
                    <a:pt x="148" y="156"/>
                    <a:pt x="148" y="157"/>
                  </a:cubicBezTo>
                  <a:cubicBezTo>
                    <a:pt x="147" y="158"/>
                    <a:pt x="146" y="158"/>
                    <a:pt x="145" y="158"/>
                  </a:cubicBezTo>
                  <a:cubicBezTo>
                    <a:pt x="144" y="159"/>
                    <a:pt x="145" y="161"/>
                    <a:pt x="144" y="162"/>
                  </a:cubicBezTo>
                  <a:cubicBezTo>
                    <a:pt x="143" y="162"/>
                    <a:pt x="142" y="162"/>
                    <a:pt x="141" y="163"/>
                  </a:cubicBezTo>
                  <a:cubicBezTo>
                    <a:pt x="139" y="165"/>
                    <a:pt x="138" y="167"/>
                    <a:pt x="137" y="169"/>
                  </a:cubicBezTo>
                  <a:cubicBezTo>
                    <a:pt x="136" y="172"/>
                    <a:pt x="136" y="174"/>
                    <a:pt x="137" y="177"/>
                  </a:cubicBezTo>
                  <a:cubicBezTo>
                    <a:pt x="138" y="179"/>
                    <a:pt x="140" y="181"/>
                    <a:pt x="141" y="183"/>
                  </a:cubicBezTo>
                  <a:close/>
                  <a:moveTo>
                    <a:pt x="267" y="189"/>
                  </a:moveTo>
                  <a:cubicBezTo>
                    <a:pt x="268" y="188"/>
                    <a:pt x="268" y="184"/>
                    <a:pt x="269" y="182"/>
                  </a:cubicBezTo>
                  <a:cubicBezTo>
                    <a:pt x="269" y="181"/>
                    <a:pt x="265" y="178"/>
                    <a:pt x="264" y="179"/>
                  </a:cubicBezTo>
                  <a:cubicBezTo>
                    <a:pt x="263" y="180"/>
                    <a:pt x="262" y="181"/>
                    <a:pt x="261" y="181"/>
                  </a:cubicBezTo>
                  <a:cubicBezTo>
                    <a:pt x="260" y="182"/>
                    <a:pt x="258" y="180"/>
                    <a:pt x="257" y="182"/>
                  </a:cubicBezTo>
                  <a:cubicBezTo>
                    <a:pt x="257" y="183"/>
                    <a:pt x="258" y="184"/>
                    <a:pt x="259" y="185"/>
                  </a:cubicBezTo>
                  <a:cubicBezTo>
                    <a:pt x="260" y="187"/>
                    <a:pt x="265" y="191"/>
                    <a:pt x="267" y="189"/>
                  </a:cubicBezTo>
                  <a:close/>
                  <a:moveTo>
                    <a:pt x="152" y="138"/>
                  </a:moveTo>
                  <a:cubicBezTo>
                    <a:pt x="152" y="139"/>
                    <a:pt x="151" y="140"/>
                    <a:pt x="151" y="140"/>
                  </a:cubicBezTo>
                  <a:cubicBezTo>
                    <a:pt x="150" y="142"/>
                    <a:pt x="152" y="142"/>
                    <a:pt x="154" y="142"/>
                  </a:cubicBezTo>
                  <a:cubicBezTo>
                    <a:pt x="155" y="142"/>
                    <a:pt x="156" y="142"/>
                    <a:pt x="156" y="141"/>
                  </a:cubicBezTo>
                  <a:cubicBezTo>
                    <a:pt x="155" y="140"/>
                    <a:pt x="154" y="139"/>
                    <a:pt x="154" y="138"/>
                  </a:cubicBezTo>
                  <a:cubicBezTo>
                    <a:pt x="153" y="137"/>
                    <a:pt x="154" y="135"/>
                    <a:pt x="153" y="134"/>
                  </a:cubicBezTo>
                  <a:cubicBezTo>
                    <a:pt x="152" y="133"/>
                    <a:pt x="151" y="133"/>
                    <a:pt x="150" y="134"/>
                  </a:cubicBezTo>
                  <a:cubicBezTo>
                    <a:pt x="149" y="134"/>
                    <a:pt x="150" y="136"/>
                    <a:pt x="151" y="137"/>
                  </a:cubicBezTo>
                  <a:cubicBezTo>
                    <a:pt x="151" y="138"/>
                    <a:pt x="151" y="138"/>
                    <a:pt x="152" y="138"/>
                  </a:cubicBezTo>
                  <a:close/>
                  <a:moveTo>
                    <a:pt x="250" y="181"/>
                  </a:moveTo>
                  <a:cubicBezTo>
                    <a:pt x="249" y="180"/>
                    <a:pt x="247" y="178"/>
                    <a:pt x="246" y="177"/>
                  </a:cubicBezTo>
                  <a:cubicBezTo>
                    <a:pt x="245" y="176"/>
                    <a:pt x="243" y="174"/>
                    <a:pt x="242" y="175"/>
                  </a:cubicBezTo>
                  <a:cubicBezTo>
                    <a:pt x="242" y="175"/>
                    <a:pt x="242" y="177"/>
                    <a:pt x="243" y="178"/>
                  </a:cubicBezTo>
                  <a:cubicBezTo>
                    <a:pt x="244" y="179"/>
                    <a:pt x="245" y="180"/>
                    <a:pt x="246" y="181"/>
                  </a:cubicBezTo>
                  <a:cubicBezTo>
                    <a:pt x="247" y="183"/>
                    <a:pt x="248" y="184"/>
                    <a:pt x="249" y="186"/>
                  </a:cubicBezTo>
                  <a:cubicBezTo>
                    <a:pt x="250" y="187"/>
                    <a:pt x="255" y="193"/>
                    <a:pt x="263" y="195"/>
                  </a:cubicBezTo>
                  <a:cubicBezTo>
                    <a:pt x="265" y="196"/>
                    <a:pt x="266" y="195"/>
                    <a:pt x="265" y="194"/>
                  </a:cubicBezTo>
                  <a:cubicBezTo>
                    <a:pt x="256" y="190"/>
                    <a:pt x="252" y="182"/>
                    <a:pt x="250" y="181"/>
                  </a:cubicBezTo>
                  <a:close/>
                  <a:moveTo>
                    <a:pt x="193" y="120"/>
                  </a:moveTo>
                  <a:cubicBezTo>
                    <a:pt x="194" y="119"/>
                    <a:pt x="189" y="119"/>
                    <a:pt x="193" y="117"/>
                  </a:cubicBezTo>
                  <a:cubicBezTo>
                    <a:pt x="193" y="117"/>
                    <a:pt x="198" y="114"/>
                    <a:pt x="197" y="114"/>
                  </a:cubicBezTo>
                  <a:cubicBezTo>
                    <a:pt x="195" y="113"/>
                    <a:pt x="189" y="117"/>
                    <a:pt x="189" y="120"/>
                  </a:cubicBezTo>
                  <a:cubicBezTo>
                    <a:pt x="189" y="121"/>
                    <a:pt x="192" y="121"/>
                    <a:pt x="193" y="120"/>
                  </a:cubicBezTo>
                  <a:close/>
                  <a:moveTo>
                    <a:pt x="279" y="189"/>
                  </a:moveTo>
                  <a:cubicBezTo>
                    <a:pt x="279" y="190"/>
                    <a:pt x="282" y="193"/>
                    <a:pt x="283" y="194"/>
                  </a:cubicBezTo>
                  <a:cubicBezTo>
                    <a:pt x="284" y="195"/>
                    <a:pt x="285" y="195"/>
                    <a:pt x="286" y="196"/>
                  </a:cubicBezTo>
                  <a:cubicBezTo>
                    <a:pt x="288" y="198"/>
                    <a:pt x="290" y="201"/>
                    <a:pt x="292" y="201"/>
                  </a:cubicBezTo>
                  <a:cubicBezTo>
                    <a:pt x="293" y="201"/>
                    <a:pt x="297" y="203"/>
                    <a:pt x="298" y="204"/>
                  </a:cubicBezTo>
                  <a:cubicBezTo>
                    <a:pt x="299" y="204"/>
                    <a:pt x="301" y="205"/>
                    <a:pt x="301" y="204"/>
                  </a:cubicBezTo>
                  <a:cubicBezTo>
                    <a:pt x="302" y="203"/>
                    <a:pt x="300" y="202"/>
                    <a:pt x="299" y="202"/>
                  </a:cubicBezTo>
                  <a:cubicBezTo>
                    <a:pt x="298" y="201"/>
                    <a:pt x="293" y="193"/>
                    <a:pt x="289" y="193"/>
                  </a:cubicBezTo>
                  <a:cubicBezTo>
                    <a:pt x="286" y="193"/>
                    <a:pt x="284" y="192"/>
                    <a:pt x="283" y="191"/>
                  </a:cubicBezTo>
                  <a:cubicBezTo>
                    <a:pt x="283" y="190"/>
                    <a:pt x="281" y="188"/>
                    <a:pt x="279" y="189"/>
                  </a:cubicBezTo>
                  <a:close/>
                  <a:moveTo>
                    <a:pt x="165" y="123"/>
                  </a:moveTo>
                  <a:cubicBezTo>
                    <a:pt x="165" y="123"/>
                    <a:pt x="165" y="123"/>
                    <a:pt x="165" y="123"/>
                  </a:cubicBezTo>
                  <a:cubicBezTo>
                    <a:pt x="167" y="123"/>
                    <a:pt x="167" y="121"/>
                    <a:pt x="168" y="121"/>
                  </a:cubicBezTo>
                  <a:cubicBezTo>
                    <a:pt x="169" y="121"/>
                    <a:pt x="170" y="122"/>
                    <a:pt x="171" y="121"/>
                  </a:cubicBezTo>
                  <a:cubicBezTo>
                    <a:pt x="171" y="120"/>
                    <a:pt x="170" y="120"/>
                    <a:pt x="171" y="119"/>
                  </a:cubicBezTo>
                  <a:cubicBezTo>
                    <a:pt x="171" y="119"/>
                    <a:pt x="172" y="118"/>
                    <a:pt x="172" y="118"/>
                  </a:cubicBezTo>
                  <a:cubicBezTo>
                    <a:pt x="172" y="117"/>
                    <a:pt x="170" y="117"/>
                    <a:pt x="169" y="118"/>
                  </a:cubicBezTo>
                  <a:cubicBezTo>
                    <a:pt x="168" y="118"/>
                    <a:pt x="167" y="118"/>
                    <a:pt x="165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3" y="119"/>
                    <a:pt x="162" y="120"/>
                  </a:cubicBezTo>
                  <a:cubicBezTo>
                    <a:pt x="162" y="120"/>
                    <a:pt x="165" y="122"/>
                    <a:pt x="165" y="123"/>
                  </a:cubicBezTo>
                  <a:close/>
                  <a:moveTo>
                    <a:pt x="144" y="128"/>
                  </a:moveTo>
                  <a:cubicBezTo>
                    <a:pt x="145" y="127"/>
                    <a:pt x="147" y="127"/>
                    <a:pt x="146" y="126"/>
                  </a:cubicBezTo>
                  <a:cubicBezTo>
                    <a:pt x="144" y="124"/>
                    <a:pt x="143" y="125"/>
                    <a:pt x="141" y="125"/>
                  </a:cubicBezTo>
                  <a:cubicBezTo>
                    <a:pt x="140" y="124"/>
                    <a:pt x="138" y="125"/>
                    <a:pt x="140" y="126"/>
                  </a:cubicBezTo>
                  <a:cubicBezTo>
                    <a:pt x="141" y="128"/>
                    <a:pt x="143" y="128"/>
                    <a:pt x="144" y="128"/>
                  </a:cubicBezTo>
                  <a:close/>
                  <a:moveTo>
                    <a:pt x="270" y="250"/>
                  </a:moveTo>
                  <a:cubicBezTo>
                    <a:pt x="267" y="249"/>
                    <a:pt x="263" y="250"/>
                    <a:pt x="260" y="248"/>
                  </a:cubicBezTo>
                  <a:cubicBezTo>
                    <a:pt x="255" y="245"/>
                    <a:pt x="274" y="246"/>
                    <a:pt x="269" y="244"/>
                  </a:cubicBezTo>
                  <a:cubicBezTo>
                    <a:pt x="260" y="239"/>
                    <a:pt x="250" y="236"/>
                    <a:pt x="241" y="234"/>
                  </a:cubicBezTo>
                  <a:cubicBezTo>
                    <a:pt x="238" y="234"/>
                    <a:pt x="235" y="235"/>
                    <a:pt x="232" y="236"/>
                  </a:cubicBezTo>
                  <a:cubicBezTo>
                    <a:pt x="221" y="238"/>
                    <a:pt x="209" y="244"/>
                    <a:pt x="197" y="245"/>
                  </a:cubicBezTo>
                  <a:cubicBezTo>
                    <a:pt x="194" y="245"/>
                    <a:pt x="190" y="245"/>
                    <a:pt x="187" y="247"/>
                  </a:cubicBezTo>
                  <a:cubicBezTo>
                    <a:pt x="186" y="247"/>
                    <a:pt x="185" y="249"/>
                    <a:pt x="183" y="250"/>
                  </a:cubicBezTo>
                  <a:cubicBezTo>
                    <a:pt x="179" y="253"/>
                    <a:pt x="171" y="253"/>
                    <a:pt x="166" y="254"/>
                  </a:cubicBezTo>
                  <a:cubicBezTo>
                    <a:pt x="165" y="254"/>
                    <a:pt x="165" y="254"/>
                    <a:pt x="165" y="254"/>
                  </a:cubicBezTo>
                  <a:cubicBezTo>
                    <a:pt x="159" y="253"/>
                    <a:pt x="152" y="252"/>
                    <a:pt x="146" y="251"/>
                  </a:cubicBezTo>
                  <a:cubicBezTo>
                    <a:pt x="141" y="249"/>
                    <a:pt x="137" y="251"/>
                    <a:pt x="133" y="252"/>
                  </a:cubicBezTo>
                  <a:cubicBezTo>
                    <a:pt x="126" y="252"/>
                    <a:pt x="110" y="249"/>
                    <a:pt x="106" y="242"/>
                  </a:cubicBezTo>
                  <a:cubicBezTo>
                    <a:pt x="105" y="240"/>
                    <a:pt x="104" y="240"/>
                    <a:pt x="103" y="237"/>
                  </a:cubicBezTo>
                  <a:cubicBezTo>
                    <a:pt x="102" y="236"/>
                    <a:pt x="99" y="238"/>
                    <a:pt x="101" y="242"/>
                  </a:cubicBezTo>
                  <a:cubicBezTo>
                    <a:pt x="102" y="245"/>
                    <a:pt x="94" y="242"/>
                    <a:pt x="89" y="241"/>
                  </a:cubicBezTo>
                  <a:cubicBezTo>
                    <a:pt x="86" y="241"/>
                    <a:pt x="83" y="241"/>
                    <a:pt x="81" y="241"/>
                  </a:cubicBezTo>
                  <a:cubicBezTo>
                    <a:pt x="73" y="243"/>
                    <a:pt x="65" y="246"/>
                    <a:pt x="57" y="247"/>
                  </a:cubicBezTo>
                  <a:cubicBezTo>
                    <a:pt x="54" y="248"/>
                    <a:pt x="50" y="253"/>
                    <a:pt x="47" y="254"/>
                  </a:cubicBezTo>
                  <a:cubicBezTo>
                    <a:pt x="42" y="255"/>
                    <a:pt x="39" y="259"/>
                    <a:pt x="35" y="262"/>
                  </a:cubicBezTo>
                  <a:cubicBezTo>
                    <a:pt x="38" y="261"/>
                    <a:pt x="41" y="261"/>
                    <a:pt x="44" y="260"/>
                  </a:cubicBezTo>
                  <a:cubicBezTo>
                    <a:pt x="59" y="257"/>
                    <a:pt x="74" y="254"/>
                    <a:pt x="88" y="251"/>
                  </a:cubicBezTo>
                  <a:cubicBezTo>
                    <a:pt x="88" y="251"/>
                    <a:pt x="88" y="251"/>
                    <a:pt x="88" y="251"/>
                  </a:cubicBezTo>
                  <a:cubicBezTo>
                    <a:pt x="118" y="257"/>
                    <a:pt x="134" y="261"/>
                    <a:pt x="165" y="268"/>
                  </a:cubicBezTo>
                  <a:cubicBezTo>
                    <a:pt x="165" y="268"/>
                    <a:pt x="165" y="268"/>
                    <a:pt x="165" y="268"/>
                  </a:cubicBezTo>
                  <a:cubicBezTo>
                    <a:pt x="191" y="262"/>
                    <a:pt x="217" y="256"/>
                    <a:pt x="243" y="251"/>
                  </a:cubicBezTo>
                  <a:cubicBezTo>
                    <a:pt x="255" y="253"/>
                    <a:pt x="268" y="256"/>
                    <a:pt x="281" y="259"/>
                  </a:cubicBezTo>
                  <a:cubicBezTo>
                    <a:pt x="280" y="256"/>
                    <a:pt x="273" y="251"/>
                    <a:pt x="270" y="250"/>
                  </a:cubicBezTo>
                  <a:close/>
                  <a:moveTo>
                    <a:pt x="273" y="182"/>
                  </a:moveTo>
                  <a:cubicBezTo>
                    <a:pt x="274" y="182"/>
                    <a:pt x="277" y="179"/>
                    <a:pt x="277" y="178"/>
                  </a:cubicBezTo>
                  <a:cubicBezTo>
                    <a:pt x="276" y="177"/>
                    <a:pt x="271" y="174"/>
                    <a:pt x="270" y="173"/>
                  </a:cubicBezTo>
                  <a:cubicBezTo>
                    <a:pt x="270" y="173"/>
                    <a:pt x="269" y="173"/>
                    <a:pt x="268" y="172"/>
                  </a:cubicBezTo>
                  <a:cubicBezTo>
                    <a:pt x="267" y="170"/>
                    <a:pt x="269" y="169"/>
                    <a:pt x="267" y="167"/>
                  </a:cubicBezTo>
                  <a:cubicBezTo>
                    <a:pt x="266" y="167"/>
                    <a:pt x="266" y="170"/>
                    <a:pt x="266" y="173"/>
                  </a:cubicBezTo>
                  <a:cubicBezTo>
                    <a:pt x="267" y="177"/>
                    <a:pt x="272" y="182"/>
                    <a:pt x="273" y="182"/>
                  </a:cubicBezTo>
                  <a:close/>
                  <a:moveTo>
                    <a:pt x="293" y="223"/>
                  </a:moveTo>
                  <a:cubicBezTo>
                    <a:pt x="295" y="222"/>
                    <a:pt x="297" y="220"/>
                    <a:pt x="296" y="216"/>
                  </a:cubicBezTo>
                  <a:cubicBezTo>
                    <a:pt x="295" y="214"/>
                    <a:pt x="292" y="211"/>
                    <a:pt x="291" y="209"/>
                  </a:cubicBezTo>
                  <a:cubicBezTo>
                    <a:pt x="290" y="208"/>
                    <a:pt x="291" y="205"/>
                    <a:pt x="287" y="201"/>
                  </a:cubicBezTo>
                  <a:cubicBezTo>
                    <a:pt x="286" y="198"/>
                    <a:pt x="286" y="203"/>
                    <a:pt x="286" y="203"/>
                  </a:cubicBezTo>
                  <a:cubicBezTo>
                    <a:pt x="286" y="205"/>
                    <a:pt x="286" y="208"/>
                    <a:pt x="283" y="206"/>
                  </a:cubicBezTo>
                  <a:cubicBezTo>
                    <a:pt x="282" y="205"/>
                    <a:pt x="281" y="201"/>
                    <a:pt x="279" y="200"/>
                  </a:cubicBezTo>
                  <a:cubicBezTo>
                    <a:pt x="278" y="199"/>
                    <a:pt x="276" y="198"/>
                    <a:pt x="275" y="199"/>
                  </a:cubicBezTo>
                  <a:cubicBezTo>
                    <a:pt x="275" y="200"/>
                    <a:pt x="275" y="202"/>
                    <a:pt x="273" y="201"/>
                  </a:cubicBezTo>
                  <a:cubicBezTo>
                    <a:pt x="272" y="201"/>
                    <a:pt x="272" y="200"/>
                    <a:pt x="270" y="200"/>
                  </a:cubicBezTo>
                  <a:cubicBezTo>
                    <a:pt x="269" y="200"/>
                    <a:pt x="263" y="202"/>
                    <a:pt x="259" y="207"/>
                  </a:cubicBezTo>
                  <a:cubicBezTo>
                    <a:pt x="256" y="210"/>
                    <a:pt x="256" y="216"/>
                    <a:pt x="257" y="217"/>
                  </a:cubicBezTo>
                  <a:cubicBezTo>
                    <a:pt x="257" y="218"/>
                    <a:pt x="259" y="218"/>
                    <a:pt x="259" y="218"/>
                  </a:cubicBezTo>
                  <a:cubicBezTo>
                    <a:pt x="261" y="218"/>
                    <a:pt x="262" y="218"/>
                    <a:pt x="264" y="218"/>
                  </a:cubicBezTo>
                  <a:cubicBezTo>
                    <a:pt x="266" y="218"/>
                    <a:pt x="267" y="216"/>
                    <a:pt x="270" y="217"/>
                  </a:cubicBezTo>
                  <a:cubicBezTo>
                    <a:pt x="272" y="217"/>
                    <a:pt x="273" y="218"/>
                    <a:pt x="274" y="218"/>
                  </a:cubicBezTo>
                  <a:cubicBezTo>
                    <a:pt x="276" y="219"/>
                    <a:pt x="282" y="227"/>
                    <a:pt x="283" y="227"/>
                  </a:cubicBezTo>
                  <a:cubicBezTo>
                    <a:pt x="284" y="226"/>
                    <a:pt x="285" y="228"/>
                    <a:pt x="286" y="228"/>
                  </a:cubicBezTo>
                  <a:cubicBezTo>
                    <a:pt x="288" y="227"/>
                    <a:pt x="289" y="228"/>
                    <a:pt x="290" y="227"/>
                  </a:cubicBezTo>
                  <a:cubicBezTo>
                    <a:pt x="291" y="225"/>
                    <a:pt x="291" y="224"/>
                    <a:pt x="293" y="223"/>
                  </a:cubicBezTo>
                  <a:close/>
                  <a:moveTo>
                    <a:pt x="342" y="290"/>
                  </a:moveTo>
                  <a:cubicBezTo>
                    <a:pt x="342" y="290"/>
                    <a:pt x="277" y="277"/>
                    <a:pt x="248" y="270"/>
                  </a:cubicBezTo>
                  <a:cubicBezTo>
                    <a:pt x="220" y="277"/>
                    <a:pt x="171" y="287"/>
                    <a:pt x="171" y="287"/>
                  </a:cubicBezTo>
                  <a:cubicBezTo>
                    <a:pt x="171" y="287"/>
                    <a:pt x="122" y="277"/>
                    <a:pt x="93" y="270"/>
                  </a:cubicBezTo>
                  <a:cubicBezTo>
                    <a:pt x="64" y="277"/>
                    <a:pt x="0" y="290"/>
                    <a:pt x="0" y="290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18" y="85"/>
                    <a:pt x="13" y="72"/>
                    <a:pt x="13" y="56"/>
                  </a:cubicBezTo>
                  <a:cubicBezTo>
                    <a:pt x="13" y="25"/>
                    <a:pt x="38" y="0"/>
                    <a:pt x="69" y="0"/>
                  </a:cubicBezTo>
                  <a:cubicBezTo>
                    <a:pt x="100" y="0"/>
                    <a:pt x="125" y="25"/>
                    <a:pt x="125" y="56"/>
                  </a:cubicBezTo>
                  <a:cubicBezTo>
                    <a:pt x="125" y="66"/>
                    <a:pt x="123" y="75"/>
                    <a:pt x="118" y="84"/>
                  </a:cubicBezTo>
                  <a:cubicBezTo>
                    <a:pt x="132" y="88"/>
                    <a:pt x="155" y="94"/>
                    <a:pt x="171" y="98"/>
                  </a:cubicBezTo>
                  <a:cubicBezTo>
                    <a:pt x="195" y="92"/>
                    <a:pt x="235" y="81"/>
                    <a:pt x="235" y="81"/>
                  </a:cubicBezTo>
                  <a:cubicBezTo>
                    <a:pt x="312" y="101"/>
                    <a:pt x="312" y="101"/>
                    <a:pt x="312" y="101"/>
                  </a:cubicBezTo>
                  <a:lnTo>
                    <a:pt x="342" y="290"/>
                  </a:lnTo>
                  <a:close/>
                  <a:moveTo>
                    <a:pt x="69" y="127"/>
                  </a:moveTo>
                  <a:cubicBezTo>
                    <a:pt x="101" y="93"/>
                    <a:pt x="114" y="78"/>
                    <a:pt x="114" y="56"/>
                  </a:cubicBezTo>
                  <a:cubicBezTo>
                    <a:pt x="114" y="32"/>
                    <a:pt x="94" y="11"/>
                    <a:pt x="69" y="11"/>
                  </a:cubicBezTo>
                  <a:cubicBezTo>
                    <a:pt x="44" y="11"/>
                    <a:pt x="24" y="32"/>
                    <a:pt x="24" y="56"/>
                  </a:cubicBezTo>
                  <a:cubicBezTo>
                    <a:pt x="24" y="78"/>
                    <a:pt x="37" y="93"/>
                    <a:pt x="69" y="127"/>
                  </a:cubicBezTo>
                  <a:close/>
                  <a:moveTo>
                    <a:pt x="328" y="276"/>
                  </a:moveTo>
                  <a:cubicBezTo>
                    <a:pt x="319" y="220"/>
                    <a:pt x="311" y="165"/>
                    <a:pt x="302" y="110"/>
                  </a:cubicBezTo>
                  <a:cubicBezTo>
                    <a:pt x="275" y="103"/>
                    <a:pt x="261" y="100"/>
                    <a:pt x="235" y="93"/>
                  </a:cubicBezTo>
                  <a:cubicBezTo>
                    <a:pt x="210" y="100"/>
                    <a:pt x="197" y="103"/>
                    <a:pt x="171" y="110"/>
                  </a:cubicBezTo>
                  <a:cubicBezTo>
                    <a:pt x="147" y="103"/>
                    <a:pt x="134" y="100"/>
                    <a:pt x="112" y="94"/>
                  </a:cubicBezTo>
                  <a:cubicBezTo>
                    <a:pt x="110" y="97"/>
                    <a:pt x="108" y="99"/>
                    <a:pt x="106" y="102"/>
                  </a:cubicBezTo>
                  <a:cubicBezTo>
                    <a:pt x="107" y="102"/>
                    <a:pt x="107" y="102"/>
                    <a:pt x="108" y="102"/>
                  </a:cubicBezTo>
                  <a:cubicBezTo>
                    <a:pt x="112" y="102"/>
                    <a:pt x="114" y="105"/>
                    <a:pt x="117" y="106"/>
                  </a:cubicBezTo>
                  <a:cubicBezTo>
                    <a:pt x="128" y="109"/>
                    <a:pt x="134" y="105"/>
                    <a:pt x="145" y="113"/>
                  </a:cubicBezTo>
                  <a:cubicBezTo>
                    <a:pt x="147" y="114"/>
                    <a:pt x="147" y="116"/>
                    <a:pt x="147" y="116"/>
                  </a:cubicBezTo>
                  <a:cubicBezTo>
                    <a:pt x="144" y="118"/>
                    <a:pt x="142" y="122"/>
                    <a:pt x="138" y="123"/>
                  </a:cubicBezTo>
                  <a:cubicBezTo>
                    <a:pt x="134" y="123"/>
                    <a:pt x="128" y="128"/>
                    <a:pt x="125" y="130"/>
                  </a:cubicBezTo>
                  <a:cubicBezTo>
                    <a:pt x="123" y="131"/>
                    <a:pt x="122" y="132"/>
                    <a:pt x="120" y="130"/>
                  </a:cubicBezTo>
                  <a:cubicBezTo>
                    <a:pt x="119" y="128"/>
                    <a:pt x="120" y="120"/>
                    <a:pt x="120" y="118"/>
                  </a:cubicBezTo>
                  <a:cubicBezTo>
                    <a:pt x="121" y="116"/>
                    <a:pt x="123" y="113"/>
                    <a:pt x="120" y="112"/>
                  </a:cubicBezTo>
                  <a:cubicBezTo>
                    <a:pt x="119" y="111"/>
                    <a:pt x="117" y="111"/>
                    <a:pt x="116" y="110"/>
                  </a:cubicBezTo>
                  <a:cubicBezTo>
                    <a:pt x="115" y="109"/>
                    <a:pt x="113" y="108"/>
                    <a:pt x="113" y="108"/>
                  </a:cubicBezTo>
                  <a:cubicBezTo>
                    <a:pt x="112" y="108"/>
                    <a:pt x="108" y="109"/>
                    <a:pt x="109" y="111"/>
                  </a:cubicBezTo>
                  <a:cubicBezTo>
                    <a:pt x="109" y="112"/>
                    <a:pt x="113" y="113"/>
                    <a:pt x="112" y="115"/>
                  </a:cubicBezTo>
                  <a:cubicBezTo>
                    <a:pt x="112" y="117"/>
                    <a:pt x="115" y="117"/>
                    <a:pt x="114" y="118"/>
                  </a:cubicBezTo>
                  <a:cubicBezTo>
                    <a:pt x="113" y="121"/>
                    <a:pt x="112" y="117"/>
                    <a:pt x="111" y="119"/>
                  </a:cubicBezTo>
                  <a:cubicBezTo>
                    <a:pt x="111" y="120"/>
                    <a:pt x="110" y="120"/>
                    <a:pt x="110" y="120"/>
                  </a:cubicBezTo>
                  <a:cubicBezTo>
                    <a:pt x="108" y="121"/>
                    <a:pt x="107" y="119"/>
                    <a:pt x="106" y="118"/>
                  </a:cubicBezTo>
                  <a:cubicBezTo>
                    <a:pt x="106" y="118"/>
                    <a:pt x="103" y="116"/>
                    <a:pt x="104" y="116"/>
                  </a:cubicBezTo>
                  <a:cubicBezTo>
                    <a:pt x="105" y="116"/>
                    <a:pt x="106" y="116"/>
                    <a:pt x="106" y="114"/>
                  </a:cubicBezTo>
                  <a:cubicBezTo>
                    <a:pt x="104" y="109"/>
                    <a:pt x="100" y="117"/>
                    <a:pt x="99" y="117"/>
                  </a:cubicBezTo>
                  <a:cubicBezTo>
                    <a:pt x="99" y="117"/>
                    <a:pt x="91" y="120"/>
                    <a:pt x="90" y="121"/>
                  </a:cubicBezTo>
                  <a:cubicBezTo>
                    <a:pt x="90" y="121"/>
                    <a:pt x="90" y="121"/>
                    <a:pt x="90" y="121"/>
                  </a:cubicBezTo>
                  <a:cubicBezTo>
                    <a:pt x="89" y="122"/>
                    <a:pt x="88" y="123"/>
                    <a:pt x="87" y="124"/>
                  </a:cubicBezTo>
                  <a:cubicBezTo>
                    <a:pt x="87" y="124"/>
                    <a:pt x="88" y="125"/>
                    <a:pt x="88" y="125"/>
                  </a:cubicBezTo>
                  <a:cubicBezTo>
                    <a:pt x="92" y="127"/>
                    <a:pt x="99" y="120"/>
                    <a:pt x="99" y="120"/>
                  </a:cubicBezTo>
                  <a:cubicBezTo>
                    <a:pt x="99" y="119"/>
                    <a:pt x="100" y="119"/>
                    <a:pt x="100" y="118"/>
                  </a:cubicBezTo>
                  <a:cubicBezTo>
                    <a:pt x="101" y="117"/>
                    <a:pt x="103" y="118"/>
                    <a:pt x="104" y="119"/>
                  </a:cubicBezTo>
                  <a:cubicBezTo>
                    <a:pt x="105" y="120"/>
                    <a:pt x="105" y="120"/>
                    <a:pt x="105" y="122"/>
                  </a:cubicBezTo>
                  <a:cubicBezTo>
                    <a:pt x="105" y="123"/>
                    <a:pt x="107" y="121"/>
                    <a:pt x="108" y="121"/>
                  </a:cubicBezTo>
                  <a:cubicBezTo>
                    <a:pt x="114" y="126"/>
                    <a:pt x="111" y="134"/>
                    <a:pt x="112" y="136"/>
                  </a:cubicBezTo>
                  <a:cubicBezTo>
                    <a:pt x="112" y="138"/>
                    <a:pt x="111" y="138"/>
                    <a:pt x="109" y="137"/>
                  </a:cubicBezTo>
                  <a:cubicBezTo>
                    <a:pt x="104" y="134"/>
                    <a:pt x="92" y="134"/>
                    <a:pt x="82" y="151"/>
                  </a:cubicBezTo>
                  <a:cubicBezTo>
                    <a:pt x="80" y="153"/>
                    <a:pt x="81" y="154"/>
                    <a:pt x="81" y="156"/>
                  </a:cubicBezTo>
                  <a:cubicBezTo>
                    <a:pt x="81" y="157"/>
                    <a:pt x="79" y="159"/>
                    <a:pt x="78" y="157"/>
                  </a:cubicBezTo>
                  <a:cubicBezTo>
                    <a:pt x="77" y="156"/>
                    <a:pt x="78" y="154"/>
                    <a:pt x="75" y="155"/>
                  </a:cubicBezTo>
                  <a:cubicBezTo>
                    <a:pt x="74" y="155"/>
                    <a:pt x="72" y="155"/>
                    <a:pt x="70" y="156"/>
                  </a:cubicBezTo>
                  <a:cubicBezTo>
                    <a:pt x="67" y="157"/>
                    <a:pt x="65" y="159"/>
                    <a:pt x="64" y="162"/>
                  </a:cubicBezTo>
                  <a:cubicBezTo>
                    <a:pt x="64" y="163"/>
                    <a:pt x="67" y="166"/>
                    <a:pt x="69" y="166"/>
                  </a:cubicBezTo>
                  <a:cubicBezTo>
                    <a:pt x="75" y="166"/>
                    <a:pt x="75" y="171"/>
                    <a:pt x="75" y="173"/>
                  </a:cubicBezTo>
                  <a:cubicBezTo>
                    <a:pt x="76" y="179"/>
                    <a:pt x="73" y="181"/>
                    <a:pt x="70" y="176"/>
                  </a:cubicBezTo>
                  <a:cubicBezTo>
                    <a:pt x="69" y="174"/>
                    <a:pt x="66" y="174"/>
                    <a:pt x="64" y="173"/>
                  </a:cubicBezTo>
                  <a:cubicBezTo>
                    <a:pt x="62" y="172"/>
                    <a:pt x="46" y="168"/>
                    <a:pt x="46" y="156"/>
                  </a:cubicBezTo>
                  <a:cubicBezTo>
                    <a:pt x="46" y="152"/>
                    <a:pt x="49" y="147"/>
                    <a:pt x="51" y="145"/>
                  </a:cubicBezTo>
                  <a:cubicBezTo>
                    <a:pt x="54" y="142"/>
                    <a:pt x="54" y="135"/>
                    <a:pt x="54" y="134"/>
                  </a:cubicBezTo>
                  <a:cubicBezTo>
                    <a:pt x="53" y="132"/>
                    <a:pt x="52" y="131"/>
                    <a:pt x="50" y="131"/>
                  </a:cubicBezTo>
                  <a:cubicBezTo>
                    <a:pt x="47" y="132"/>
                    <a:pt x="44" y="134"/>
                    <a:pt x="40" y="135"/>
                  </a:cubicBezTo>
                  <a:cubicBezTo>
                    <a:pt x="39" y="135"/>
                    <a:pt x="35" y="136"/>
                    <a:pt x="36" y="134"/>
                  </a:cubicBezTo>
                  <a:cubicBezTo>
                    <a:pt x="36" y="133"/>
                    <a:pt x="38" y="127"/>
                    <a:pt x="48" y="122"/>
                  </a:cubicBezTo>
                  <a:cubicBezTo>
                    <a:pt x="45" y="118"/>
                    <a:pt x="42" y="115"/>
                    <a:pt x="39" y="111"/>
                  </a:cubicBezTo>
                  <a:cubicBezTo>
                    <a:pt x="31" y="166"/>
                    <a:pt x="22" y="221"/>
                    <a:pt x="13" y="276"/>
                  </a:cubicBezTo>
                  <a:cubicBezTo>
                    <a:pt x="46" y="269"/>
                    <a:pt x="62" y="265"/>
                    <a:pt x="93" y="259"/>
                  </a:cubicBezTo>
                  <a:cubicBezTo>
                    <a:pt x="124" y="265"/>
                    <a:pt x="139" y="269"/>
                    <a:pt x="171" y="276"/>
                  </a:cubicBezTo>
                  <a:cubicBezTo>
                    <a:pt x="202" y="269"/>
                    <a:pt x="218" y="265"/>
                    <a:pt x="248" y="259"/>
                  </a:cubicBezTo>
                  <a:cubicBezTo>
                    <a:pt x="280" y="265"/>
                    <a:pt x="296" y="269"/>
                    <a:pt x="328" y="276"/>
                  </a:cubicBezTo>
                  <a:close/>
                  <a:moveTo>
                    <a:pt x="304" y="230"/>
                  </a:moveTo>
                  <a:cubicBezTo>
                    <a:pt x="301" y="231"/>
                    <a:pt x="297" y="240"/>
                    <a:pt x="293" y="240"/>
                  </a:cubicBezTo>
                  <a:cubicBezTo>
                    <a:pt x="292" y="241"/>
                    <a:pt x="290" y="241"/>
                    <a:pt x="290" y="242"/>
                  </a:cubicBezTo>
                  <a:cubicBezTo>
                    <a:pt x="289" y="243"/>
                    <a:pt x="291" y="243"/>
                    <a:pt x="292" y="243"/>
                  </a:cubicBezTo>
                  <a:cubicBezTo>
                    <a:pt x="295" y="244"/>
                    <a:pt x="296" y="243"/>
                    <a:pt x="298" y="242"/>
                  </a:cubicBezTo>
                  <a:cubicBezTo>
                    <a:pt x="299" y="242"/>
                    <a:pt x="301" y="241"/>
                    <a:pt x="301" y="240"/>
                  </a:cubicBezTo>
                  <a:cubicBezTo>
                    <a:pt x="309" y="235"/>
                    <a:pt x="306" y="230"/>
                    <a:pt x="304" y="230"/>
                  </a:cubicBezTo>
                  <a:close/>
                  <a:moveTo>
                    <a:pt x="81" y="199"/>
                  </a:moveTo>
                  <a:cubicBezTo>
                    <a:pt x="84" y="200"/>
                    <a:pt x="85" y="201"/>
                    <a:pt x="85" y="203"/>
                  </a:cubicBezTo>
                  <a:cubicBezTo>
                    <a:pt x="85" y="205"/>
                    <a:pt x="81" y="215"/>
                    <a:pt x="84" y="221"/>
                  </a:cubicBezTo>
                  <a:cubicBezTo>
                    <a:pt x="85" y="222"/>
                    <a:pt x="88" y="229"/>
                    <a:pt x="90" y="230"/>
                  </a:cubicBezTo>
                  <a:cubicBezTo>
                    <a:pt x="91" y="230"/>
                    <a:pt x="91" y="231"/>
                    <a:pt x="92" y="231"/>
                  </a:cubicBezTo>
                  <a:cubicBezTo>
                    <a:pt x="93" y="233"/>
                    <a:pt x="95" y="233"/>
                    <a:pt x="96" y="232"/>
                  </a:cubicBezTo>
                  <a:cubicBezTo>
                    <a:pt x="98" y="230"/>
                    <a:pt x="94" y="227"/>
                    <a:pt x="95" y="226"/>
                  </a:cubicBezTo>
                  <a:cubicBezTo>
                    <a:pt x="97" y="223"/>
                    <a:pt x="94" y="220"/>
                    <a:pt x="99" y="217"/>
                  </a:cubicBezTo>
                  <a:cubicBezTo>
                    <a:pt x="100" y="217"/>
                    <a:pt x="99" y="215"/>
                    <a:pt x="100" y="214"/>
                  </a:cubicBezTo>
                  <a:cubicBezTo>
                    <a:pt x="101" y="214"/>
                    <a:pt x="102" y="214"/>
                    <a:pt x="103" y="213"/>
                  </a:cubicBezTo>
                  <a:cubicBezTo>
                    <a:pt x="104" y="212"/>
                    <a:pt x="107" y="206"/>
                    <a:pt x="109" y="206"/>
                  </a:cubicBezTo>
                  <a:cubicBezTo>
                    <a:pt x="111" y="206"/>
                    <a:pt x="123" y="194"/>
                    <a:pt x="119" y="189"/>
                  </a:cubicBezTo>
                  <a:cubicBezTo>
                    <a:pt x="117" y="187"/>
                    <a:pt x="104" y="180"/>
                    <a:pt x="103" y="178"/>
                  </a:cubicBezTo>
                  <a:cubicBezTo>
                    <a:pt x="103" y="177"/>
                    <a:pt x="103" y="175"/>
                    <a:pt x="101" y="174"/>
                  </a:cubicBezTo>
                  <a:cubicBezTo>
                    <a:pt x="101" y="174"/>
                    <a:pt x="96" y="170"/>
                    <a:pt x="95" y="169"/>
                  </a:cubicBezTo>
                  <a:cubicBezTo>
                    <a:pt x="95" y="168"/>
                    <a:pt x="88" y="166"/>
                    <a:pt x="82" y="171"/>
                  </a:cubicBezTo>
                  <a:cubicBezTo>
                    <a:pt x="81" y="171"/>
                    <a:pt x="77" y="180"/>
                    <a:pt x="76" y="182"/>
                  </a:cubicBezTo>
                  <a:cubicBezTo>
                    <a:pt x="74" y="184"/>
                    <a:pt x="73" y="187"/>
                    <a:pt x="73" y="189"/>
                  </a:cubicBezTo>
                  <a:cubicBezTo>
                    <a:pt x="73" y="192"/>
                    <a:pt x="75" y="193"/>
                    <a:pt x="76" y="195"/>
                  </a:cubicBezTo>
                  <a:cubicBezTo>
                    <a:pt x="78" y="197"/>
                    <a:pt x="78" y="199"/>
                    <a:pt x="81" y="199"/>
                  </a:cubicBezTo>
                  <a:close/>
                  <a:moveTo>
                    <a:pt x="271" y="142"/>
                  </a:moveTo>
                  <a:cubicBezTo>
                    <a:pt x="271" y="142"/>
                    <a:pt x="273" y="142"/>
                    <a:pt x="272" y="141"/>
                  </a:cubicBezTo>
                  <a:cubicBezTo>
                    <a:pt x="272" y="141"/>
                    <a:pt x="271" y="140"/>
                    <a:pt x="270" y="140"/>
                  </a:cubicBezTo>
                  <a:cubicBezTo>
                    <a:pt x="270" y="138"/>
                    <a:pt x="271" y="138"/>
                    <a:pt x="269" y="137"/>
                  </a:cubicBezTo>
                  <a:cubicBezTo>
                    <a:pt x="269" y="136"/>
                    <a:pt x="268" y="135"/>
                    <a:pt x="267" y="134"/>
                  </a:cubicBezTo>
                  <a:cubicBezTo>
                    <a:pt x="267" y="134"/>
                    <a:pt x="265" y="132"/>
                    <a:pt x="264" y="133"/>
                  </a:cubicBezTo>
                  <a:cubicBezTo>
                    <a:pt x="264" y="133"/>
                    <a:pt x="267" y="136"/>
                    <a:pt x="267" y="137"/>
                  </a:cubicBezTo>
                  <a:cubicBezTo>
                    <a:pt x="268" y="138"/>
                    <a:pt x="268" y="139"/>
                    <a:pt x="269" y="140"/>
                  </a:cubicBezTo>
                  <a:cubicBezTo>
                    <a:pt x="269" y="140"/>
                    <a:pt x="270" y="142"/>
                    <a:pt x="271" y="142"/>
                  </a:cubicBezTo>
                  <a:close/>
                  <a:moveTo>
                    <a:pt x="276" y="152"/>
                  </a:moveTo>
                  <a:cubicBezTo>
                    <a:pt x="276" y="151"/>
                    <a:pt x="277" y="150"/>
                    <a:pt x="276" y="149"/>
                  </a:cubicBezTo>
                  <a:cubicBezTo>
                    <a:pt x="276" y="149"/>
                    <a:pt x="275" y="148"/>
                    <a:pt x="274" y="147"/>
                  </a:cubicBezTo>
                  <a:cubicBezTo>
                    <a:pt x="274" y="146"/>
                    <a:pt x="276" y="147"/>
                    <a:pt x="276" y="147"/>
                  </a:cubicBezTo>
                  <a:cubicBezTo>
                    <a:pt x="276" y="146"/>
                    <a:pt x="276" y="145"/>
                    <a:pt x="275" y="145"/>
                  </a:cubicBezTo>
                  <a:cubicBezTo>
                    <a:pt x="274" y="145"/>
                    <a:pt x="273" y="144"/>
                    <a:pt x="272" y="143"/>
                  </a:cubicBezTo>
                  <a:cubicBezTo>
                    <a:pt x="270" y="142"/>
                    <a:pt x="271" y="145"/>
                    <a:pt x="273" y="147"/>
                  </a:cubicBezTo>
                  <a:cubicBezTo>
                    <a:pt x="273" y="148"/>
                    <a:pt x="274" y="149"/>
                    <a:pt x="274" y="150"/>
                  </a:cubicBezTo>
                  <a:cubicBezTo>
                    <a:pt x="274" y="152"/>
                    <a:pt x="266" y="153"/>
                    <a:pt x="270" y="156"/>
                  </a:cubicBezTo>
                  <a:cubicBezTo>
                    <a:pt x="271" y="157"/>
                    <a:pt x="271" y="156"/>
                    <a:pt x="271" y="156"/>
                  </a:cubicBezTo>
                  <a:cubicBezTo>
                    <a:pt x="272" y="155"/>
                    <a:pt x="273" y="155"/>
                    <a:pt x="274" y="155"/>
                  </a:cubicBezTo>
                  <a:cubicBezTo>
                    <a:pt x="275" y="155"/>
                    <a:pt x="276" y="155"/>
                    <a:pt x="277" y="154"/>
                  </a:cubicBezTo>
                  <a:cubicBezTo>
                    <a:pt x="278" y="154"/>
                    <a:pt x="277" y="153"/>
                    <a:pt x="276" y="152"/>
                  </a:cubicBezTo>
                  <a:close/>
                  <a:moveTo>
                    <a:pt x="69" y="110"/>
                  </a:moveTo>
                  <a:cubicBezTo>
                    <a:pt x="94" y="83"/>
                    <a:pt x="102" y="72"/>
                    <a:pt x="102" y="56"/>
                  </a:cubicBezTo>
                  <a:cubicBezTo>
                    <a:pt x="102" y="38"/>
                    <a:pt x="87" y="23"/>
                    <a:pt x="69" y="23"/>
                  </a:cubicBezTo>
                  <a:cubicBezTo>
                    <a:pt x="50" y="23"/>
                    <a:pt x="35" y="38"/>
                    <a:pt x="35" y="56"/>
                  </a:cubicBezTo>
                  <a:cubicBezTo>
                    <a:pt x="35" y="72"/>
                    <a:pt x="44" y="83"/>
                    <a:pt x="69" y="110"/>
                  </a:cubicBezTo>
                  <a:close/>
                </a:path>
              </a:pathLst>
            </a:custGeom>
            <a:solidFill>
              <a:srgbClr val="318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文本框 46"/>
            <p:cNvSpPr txBox="1"/>
            <p:nvPr/>
          </p:nvSpPr>
          <p:spPr>
            <a:xfrm>
              <a:off x="6977690" y="3147992"/>
              <a:ext cx="677108" cy="300083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3A3A3A"/>
                  </a:solidFill>
                  <a:cs typeface="+mn-ea"/>
                  <a:sym typeface="+mn-lt"/>
                </a:rPr>
                <a:t>World</a:t>
              </a:r>
              <a:endParaRPr lang="zh-CN" altLang="en-US" sz="2000" b="1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文本框 47"/>
            <p:cNvSpPr txBox="1"/>
            <p:nvPr/>
          </p:nvSpPr>
          <p:spPr>
            <a:xfrm>
              <a:off x="6641330" y="3427549"/>
              <a:ext cx="1349828" cy="31556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rgbClr val="3A3A3A"/>
                  </a:solidFill>
                  <a:cs typeface="+mn-ea"/>
                  <a:sym typeface="+mn-lt"/>
                </a:rPr>
                <a:t>We do our best to make your presentation perfect!</a:t>
              </a:r>
              <a:endParaRPr lang="zh-CN" altLang="en-US" sz="1065" dirty="0">
                <a:solidFill>
                  <a:srgbClr val="3A3A3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9" b="64015"/>
          <a:stretch>
            <a:fillRect/>
          </a:stretch>
        </p:blipFill>
        <p:spPr>
          <a:xfrm flipH="1">
            <a:off x="6311651" y="1796819"/>
            <a:ext cx="2711119" cy="2467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r="33255" b="64015"/>
          <a:stretch>
            <a:fillRect/>
          </a:stretch>
        </p:blipFill>
        <p:spPr>
          <a:xfrm flipH="1">
            <a:off x="1047767" y="3361243"/>
            <a:ext cx="3183699" cy="29742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0" r="65888" b="64015"/>
          <a:stretch>
            <a:fillRect/>
          </a:stretch>
        </p:blipFill>
        <p:spPr>
          <a:xfrm flipH="1">
            <a:off x="3352551" y="2394751"/>
            <a:ext cx="3639412" cy="3035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1" t="36708" r="68266"/>
          <a:stretch>
            <a:fillRect/>
          </a:stretch>
        </p:blipFill>
        <p:spPr>
          <a:xfrm>
            <a:off x="7812914" y="1175810"/>
            <a:ext cx="2509141" cy="40971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36708" r="34800"/>
          <a:stretch>
            <a:fillRect/>
          </a:stretch>
        </p:blipFill>
        <p:spPr>
          <a:xfrm>
            <a:off x="8776578" y="1458382"/>
            <a:ext cx="2352911" cy="4340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2" t="36708"/>
          <a:stretch>
            <a:fillRect/>
          </a:stretch>
        </p:blipFill>
        <p:spPr>
          <a:xfrm>
            <a:off x="9544663" y="1994958"/>
            <a:ext cx="2470164" cy="43405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80" y="4563847"/>
            <a:ext cx="2210283" cy="17322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/>
          <a:stretch>
            <a:fillRect/>
          </a:stretch>
        </p:blipFill>
        <p:spPr>
          <a:xfrm>
            <a:off x="0" y="1128799"/>
            <a:ext cx="2639616" cy="24826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521" y="1604798"/>
            <a:ext cx="546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80044" y="1415162"/>
            <a:ext cx="2275417" cy="2567517"/>
            <a:chOff x="4860032" y="1061371"/>
            <a:chExt cx="1706563" cy="1925638"/>
          </a:xfrm>
        </p:grpSpPr>
        <p:sp>
          <p:nvSpPr>
            <p:cNvPr id="3" name="Freeform 6"/>
            <p:cNvSpPr/>
            <p:nvPr/>
          </p:nvSpPr>
          <p:spPr bwMode="auto">
            <a:xfrm>
              <a:off x="4860032" y="1061371"/>
              <a:ext cx="1706563" cy="1925638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solidFill>
              <a:srgbClr val="FF8860"/>
            </a:solidFill>
            <a:ln w="38100">
              <a:solidFill>
                <a:srgbClr val="FFFFFF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4" name="组合 45"/>
            <p:cNvGrpSpPr/>
            <p:nvPr/>
          </p:nvGrpSpPr>
          <p:grpSpPr bwMode="auto">
            <a:xfrm>
              <a:off x="5202932" y="1491584"/>
              <a:ext cx="1019175" cy="957262"/>
              <a:chOff x="4983209" y="3059116"/>
              <a:chExt cx="1020304" cy="957907"/>
            </a:xfrm>
          </p:grpSpPr>
          <p:sp>
            <p:nvSpPr>
              <p:cNvPr id="5" name="Freeform 10"/>
              <p:cNvSpPr>
                <a:spLocks noEditPoints="1"/>
              </p:cNvSpPr>
              <p:nvPr/>
            </p:nvSpPr>
            <p:spPr bwMode="auto">
              <a:xfrm>
                <a:off x="4983209" y="3436963"/>
                <a:ext cx="580059" cy="580060"/>
              </a:xfrm>
              <a:custGeom>
                <a:avLst/>
                <a:gdLst>
                  <a:gd name="T0" fmla="*/ 1422414113 w 212"/>
                  <a:gd name="T1" fmla="*/ 696236168 h 212"/>
                  <a:gd name="T2" fmla="*/ 1407442024 w 212"/>
                  <a:gd name="T3" fmla="*/ 613886801 h 212"/>
                  <a:gd name="T4" fmla="*/ 1534710252 w 212"/>
                  <a:gd name="T5" fmla="*/ 501590468 h 212"/>
                  <a:gd name="T6" fmla="*/ 1459847071 w 212"/>
                  <a:gd name="T7" fmla="*/ 359347170 h 212"/>
                  <a:gd name="T8" fmla="*/ 1295145885 w 212"/>
                  <a:gd name="T9" fmla="*/ 396780193 h 212"/>
                  <a:gd name="T10" fmla="*/ 1235254793 w 212"/>
                  <a:gd name="T11" fmla="*/ 329402941 h 212"/>
                  <a:gd name="T12" fmla="*/ 1287659841 w 212"/>
                  <a:gd name="T13" fmla="*/ 172187528 h 212"/>
                  <a:gd name="T14" fmla="*/ 1220282704 w 212"/>
                  <a:gd name="T15" fmla="*/ 127268447 h 212"/>
                  <a:gd name="T16" fmla="*/ 1152905568 w 212"/>
                  <a:gd name="T17" fmla="*/ 89838161 h 212"/>
                  <a:gd name="T18" fmla="*/ 1033123385 w 212"/>
                  <a:gd name="T19" fmla="*/ 202134493 h 212"/>
                  <a:gd name="T20" fmla="*/ 950771424 w 212"/>
                  <a:gd name="T21" fmla="*/ 172187528 h 212"/>
                  <a:gd name="T22" fmla="*/ 913341201 w 212"/>
                  <a:gd name="T23" fmla="*/ 7486057 h 212"/>
                  <a:gd name="T24" fmla="*/ 756126059 w 212"/>
                  <a:gd name="T25" fmla="*/ 0 h 212"/>
                  <a:gd name="T26" fmla="*/ 703721012 w 212"/>
                  <a:gd name="T27" fmla="*/ 164701470 h 212"/>
                  <a:gd name="T28" fmla="*/ 621371787 w 212"/>
                  <a:gd name="T29" fmla="*/ 179673585 h 212"/>
                  <a:gd name="T30" fmla="*/ 509075648 w 212"/>
                  <a:gd name="T31" fmla="*/ 59891195 h 212"/>
                  <a:gd name="T32" fmla="*/ 366832595 w 212"/>
                  <a:gd name="T33" fmla="*/ 127268447 h 212"/>
                  <a:gd name="T34" fmla="*/ 404265553 w 212"/>
                  <a:gd name="T35" fmla="*/ 291969918 h 212"/>
                  <a:gd name="T36" fmla="*/ 336888417 w 212"/>
                  <a:gd name="T37" fmla="*/ 351861113 h 212"/>
                  <a:gd name="T38" fmla="*/ 179673275 w 212"/>
                  <a:gd name="T39" fmla="*/ 299455975 h 212"/>
                  <a:gd name="T40" fmla="*/ 127268228 w 212"/>
                  <a:gd name="T41" fmla="*/ 366833227 h 212"/>
                  <a:gd name="T42" fmla="*/ 89838006 w 212"/>
                  <a:gd name="T43" fmla="*/ 434213216 h 212"/>
                  <a:gd name="T44" fmla="*/ 209620189 w 212"/>
                  <a:gd name="T45" fmla="*/ 561481663 h 212"/>
                  <a:gd name="T46" fmla="*/ 179673275 w 212"/>
                  <a:gd name="T47" fmla="*/ 643831030 h 212"/>
                  <a:gd name="T48" fmla="*/ 14972089 w 212"/>
                  <a:gd name="T49" fmla="*/ 673777996 h 212"/>
                  <a:gd name="T50" fmla="*/ 7486044 w 212"/>
                  <a:gd name="T51" fmla="*/ 830993409 h 212"/>
                  <a:gd name="T52" fmla="*/ 172187231 w 212"/>
                  <a:gd name="T53" fmla="*/ 883398546 h 212"/>
                  <a:gd name="T54" fmla="*/ 187159320 w 212"/>
                  <a:gd name="T55" fmla="*/ 965747913 h 212"/>
                  <a:gd name="T56" fmla="*/ 59891092 w 212"/>
                  <a:gd name="T57" fmla="*/ 1085530303 h 212"/>
                  <a:gd name="T58" fmla="*/ 134754272 w 212"/>
                  <a:gd name="T59" fmla="*/ 1227773602 h 212"/>
                  <a:gd name="T60" fmla="*/ 299455459 w 212"/>
                  <a:gd name="T61" fmla="*/ 1182854521 h 212"/>
                  <a:gd name="T62" fmla="*/ 359346551 w 212"/>
                  <a:gd name="T63" fmla="*/ 1250231774 h 212"/>
                  <a:gd name="T64" fmla="*/ 306941503 w 212"/>
                  <a:gd name="T65" fmla="*/ 1414933244 h 212"/>
                  <a:gd name="T66" fmla="*/ 366832595 w 212"/>
                  <a:gd name="T67" fmla="*/ 1459852324 h 212"/>
                  <a:gd name="T68" fmla="*/ 441698512 w 212"/>
                  <a:gd name="T69" fmla="*/ 1497282611 h 212"/>
                  <a:gd name="T70" fmla="*/ 568966740 w 212"/>
                  <a:gd name="T71" fmla="*/ 1377500221 h 212"/>
                  <a:gd name="T72" fmla="*/ 651315965 w 212"/>
                  <a:gd name="T73" fmla="*/ 1407447187 h 212"/>
                  <a:gd name="T74" fmla="*/ 681262879 w 212"/>
                  <a:gd name="T75" fmla="*/ 1572148657 h 212"/>
                  <a:gd name="T76" fmla="*/ 838475285 w 212"/>
                  <a:gd name="T77" fmla="*/ 1579634714 h 212"/>
                  <a:gd name="T78" fmla="*/ 890880332 w 212"/>
                  <a:gd name="T79" fmla="*/ 1414933244 h 212"/>
                  <a:gd name="T80" fmla="*/ 973232293 w 212"/>
                  <a:gd name="T81" fmla="*/ 1399961129 h 212"/>
                  <a:gd name="T82" fmla="*/ 1093014477 w 212"/>
                  <a:gd name="T83" fmla="*/ 1527229577 h 212"/>
                  <a:gd name="T84" fmla="*/ 1235254793 w 212"/>
                  <a:gd name="T85" fmla="*/ 1452366267 h 212"/>
                  <a:gd name="T86" fmla="*/ 1190335791 w 212"/>
                  <a:gd name="T87" fmla="*/ 1287664797 h 212"/>
                  <a:gd name="T88" fmla="*/ 1257712927 w 212"/>
                  <a:gd name="T89" fmla="*/ 1227773602 h 212"/>
                  <a:gd name="T90" fmla="*/ 1414928069 w 212"/>
                  <a:gd name="T91" fmla="*/ 1280178739 h 212"/>
                  <a:gd name="T92" fmla="*/ 1459847071 w 212"/>
                  <a:gd name="T93" fmla="*/ 1220287544 h 212"/>
                  <a:gd name="T94" fmla="*/ 1504766074 w 212"/>
                  <a:gd name="T95" fmla="*/ 1145421498 h 212"/>
                  <a:gd name="T96" fmla="*/ 1384983891 w 212"/>
                  <a:gd name="T97" fmla="*/ 1025639108 h 212"/>
                  <a:gd name="T98" fmla="*/ 1414928069 w 212"/>
                  <a:gd name="T99" fmla="*/ 943289741 h 212"/>
                  <a:gd name="T100" fmla="*/ 1579629255 w 212"/>
                  <a:gd name="T101" fmla="*/ 905856718 h 212"/>
                  <a:gd name="T102" fmla="*/ 1587115299 w 212"/>
                  <a:gd name="T103" fmla="*/ 748641306 h 212"/>
                  <a:gd name="T104" fmla="*/ 1422414113 w 212"/>
                  <a:gd name="T105" fmla="*/ 696236168 h 212"/>
                  <a:gd name="T106" fmla="*/ 1220282704 w 212"/>
                  <a:gd name="T107" fmla="*/ 1063072131 h 212"/>
                  <a:gd name="T108" fmla="*/ 524047737 w 212"/>
                  <a:gd name="T109" fmla="*/ 1220287544 h 212"/>
                  <a:gd name="T110" fmla="*/ 366832595 w 212"/>
                  <a:gd name="T111" fmla="*/ 524048640 h 212"/>
                  <a:gd name="T112" fmla="*/ 1070553607 w 212"/>
                  <a:gd name="T113" fmla="*/ 366833227 h 212"/>
                  <a:gd name="T114" fmla="*/ 1220282704 w 212"/>
                  <a:gd name="T115" fmla="*/ 1063072131 h 21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12" h="212">
                    <a:moveTo>
                      <a:pt x="190" y="93"/>
                    </a:moveTo>
                    <a:cubicBezTo>
                      <a:pt x="190" y="89"/>
                      <a:pt x="189" y="86"/>
                      <a:pt x="188" y="82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2" y="60"/>
                      <a:pt x="199" y="54"/>
                      <a:pt x="195" y="48"/>
                    </a:cubicBezTo>
                    <a:cubicBezTo>
                      <a:pt x="173" y="53"/>
                      <a:pt x="173" y="53"/>
                      <a:pt x="173" y="53"/>
                    </a:cubicBezTo>
                    <a:cubicBezTo>
                      <a:pt x="170" y="50"/>
                      <a:pt x="168" y="47"/>
                      <a:pt x="165" y="44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69" y="21"/>
                      <a:pt x="166" y="19"/>
                      <a:pt x="163" y="17"/>
                    </a:cubicBezTo>
                    <a:cubicBezTo>
                      <a:pt x="160" y="15"/>
                      <a:pt x="157" y="13"/>
                      <a:pt x="154" y="12"/>
                    </a:cubicBezTo>
                    <a:cubicBezTo>
                      <a:pt x="138" y="27"/>
                      <a:pt x="138" y="27"/>
                      <a:pt x="138" y="27"/>
                    </a:cubicBezTo>
                    <a:cubicBezTo>
                      <a:pt x="134" y="26"/>
                      <a:pt x="130" y="24"/>
                      <a:pt x="127" y="23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15" y="0"/>
                      <a:pt x="108" y="0"/>
                      <a:pt x="101" y="0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0" y="23"/>
                      <a:pt x="87" y="23"/>
                      <a:pt x="83" y="2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1" y="10"/>
                      <a:pt x="55" y="13"/>
                      <a:pt x="49" y="17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1" y="42"/>
                      <a:pt x="48" y="44"/>
                      <a:pt x="45" y="4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2" y="43"/>
                      <a:pt x="19" y="46"/>
                      <a:pt x="17" y="49"/>
                    </a:cubicBezTo>
                    <a:cubicBezTo>
                      <a:pt x="15" y="52"/>
                      <a:pt x="14" y="55"/>
                      <a:pt x="12" y="58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7" y="78"/>
                      <a:pt x="25" y="82"/>
                      <a:pt x="24" y="86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" y="97"/>
                      <a:pt x="0" y="104"/>
                      <a:pt x="1" y="111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4" y="122"/>
                      <a:pt x="24" y="126"/>
                      <a:pt x="25" y="129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1" y="151"/>
                      <a:pt x="14" y="158"/>
                      <a:pt x="18" y="164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3" y="161"/>
                      <a:pt x="45" y="164"/>
                      <a:pt x="48" y="167"/>
                    </a:cubicBezTo>
                    <a:cubicBezTo>
                      <a:pt x="41" y="189"/>
                      <a:pt x="41" y="189"/>
                      <a:pt x="41" y="189"/>
                    </a:cubicBezTo>
                    <a:cubicBezTo>
                      <a:pt x="44" y="191"/>
                      <a:pt x="46" y="193"/>
                      <a:pt x="49" y="195"/>
                    </a:cubicBezTo>
                    <a:cubicBezTo>
                      <a:pt x="52" y="197"/>
                      <a:pt x="56" y="199"/>
                      <a:pt x="59" y="200"/>
                    </a:cubicBezTo>
                    <a:cubicBezTo>
                      <a:pt x="76" y="184"/>
                      <a:pt x="76" y="184"/>
                      <a:pt x="76" y="184"/>
                    </a:cubicBezTo>
                    <a:cubicBezTo>
                      <a:pt x="79" y="186"/>
                      <a:pt x="83" y="187"/>
                      <a:pt x="87" y="188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8" y="212"/>
                      <a:pt x="105" y="212"/>
                      <a:pt x="112" y="211"/>
                    </a:cubicBezTo>
                    <a:cubicBezTo>
                      <a:pt x="119" y="189"/>
                      <a:pt x="119" y="189"/>
                      <a:pt x="119" y="189"/>
                    </a:cubicBezTo>
                    <a:cubicBezTo>
                      <a:pt x="123" y="189"/>
                      <a:pt x="127" y="188"/>
                      <a:pt x="130" y="187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52" y="201"/>
                      <a:pt x="159" y="198"/>
                      <a:pt x="165" y="194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2" y="169"/>
                      <a:pt x="165" y="167"/>
                      <a:pt x="168" y="164"/>
                    </a:cubicBezTo>
                    <a:cubicBezTo>
                      <a:pt x="189" y="171"/>
                      <a:pt x="189" y="171"/>
                      <a:pt x="189" y="171"/>
                    </a:cubicBezTo>
                    <a:cubicBezTo>
                      <a:pt x="191" y="169"/>
                      <a:pt x="193" y="166"/>
                      <a:pt x="195" y="163"/>
                    </a:cubicBezTo>
                    <a:cubicBezTo>
                      <a:pt x="197" y="160"/>
                      <a:pt x="199" y="156"/>
                      <a:pt x="201" y="153"/>
                    </a:cubicBezTo>
                    <a:cubicBezTo>
                      <a:pt x="185" y="137"/>
                      <a:pt x="185" y="137"/>
                      <a:pt x="185" y="137"/>
                    </a:cubicBezTo>
                    <a:cubicBezTo>
                      <a:pt x="187" y="133"/>
                      <a:pt x="188" y="129"/>
                      <a:pt x="189" y="126"/>
                    </a:cubicBezTo>
                    <a:cubicBezTo>
                      <a:pt x="211" y="121"/>
                      <a:pt x="211" y="121"/>
                      <a:pt x="211" y="121"/>
                    </a:cubicBezTo>
                    <a:cubicBezTo>
                      <a:pt x="212" y="114"/>
                      <a:pt x="212" y="107"/>
                      <a:pt x="212" y="100"/>
                    </a:cubicBezTo>
                    <a:lnTo>
                      <a:pt x="190" y="93"/>
                    </a:lnTo>
                    <a:close/>
                    <a:moveTo>
                      <a:pt x="163" y="142"/>
                    </a:moveTo>
                    <a:cubicBezTo>
                      <a:pt x="143" y="174"/>
                      <a:pt x="101" y="183"/>
                      <a:pt x="70" y="163"/>
                    </a:cubicBezTo>
                    <a:cubicBezTo>
                      <a:pt x="38" y="143"/>
                      <a:pt x="29" y="101"/>
                      <a:pt x="49" y="70"/>
                    </a:cubicBezTo>
                    <a:cubicBezTo>
                      <a:pt x="70" y="38"/>
                      <a:pt x="111" y="29"/>
                      <a:pt x="143" y="49"/>
                    </a:cubicBezTo>
                    <a:cubicBezTo>
                      <a:pt x="174" y="69"/>
                      <a:pt x="183" y="111"/>
                      <a:pt x="163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6" name="Freeform 11"/>
              <p:cNvSpPr>
                <a:spLocks noEditPoints="1"/>
              </p:cNvSpPr>
              <p:nvPr/>
            </p:nvSpPr>
            <p:spPr bwMode="auto">
              <a:xfrm>
                <a:off x="5522826" y="3382655"/>
                <a:ext cx="480687" cy="480687"/>
              </a:xfrm>
              <a:custGeom>
                <a:avLst/>
                <a:gdLst>
                  <a:gd name="T0" fmla="*/ 1163653098 w 176"/>
                  <a:gd name="T1" fmla="*/ 656421797 h 176"/>
                  <a:gd name="T2" fmla="*/ 1312840863 w 176"/>
                  <a:gd name="T3" fmla="*/ 559448657 h 176"/>
                  <a:gd name="T4" fmla="*/ 1283002764 w 176"/>
                  <a:gd name="T5" fmla="*/ 432640149 h 176"/>
                  <a:gd name="T6" fmla="*/ 1096520789 w 176"/>
                  <a:gd name="T7" fmla="*/ 410263623 h 176"/>
                  <a:gd name="T8" fmla="*/ 1029385748 w 176"/>
                  <a:gd name="T9" fmla="*/ 320752057 h 176"/>
                  <a:gd name="T10" fmla="*/ 1074141531 w 176"/>
                  <a:gd name="T11" fmla="*/ 149187765 h 176"/>
                  <a:gd name="T12" fmla="*/ 1014468064 w 176"/>
                  <a:gd name="T13" fmla="*/ 104429251 h 176"/>
                  <a:gd name="T14" fmla="*/ 954794597 w 176"/>
                  <a:gd name="T15" fmla="*/ 74593883 h 176"/>
                  <a:gd name="T16" fmla="*/ 813065673 w 176"/>
                  <a:gd name="T17" fmla="*/ 179023133 h 176"/>
                  <a:gd name="T18" fmla="*/ 701177581 w 176"/>
                  <a:gd name="T19" fmla="*/ 156646607 h 176"/>
                  <a:gd name="T20" fmla="*/ 604204441 w 176"/>
                  <a:gd name="T21" fmla="*/ 0 h 176"/>
                  <a:gd name="T22" fmla="*/ 477395933 w 176"/>
                  <a:gd name="T23" fmla="*/ 29838099 h 176"/>
                  <a:gd name="T24" fmla="*/ 455019407 w 176"/>
                  <a:gd name="T25" fmla="*/ 201402391 h 176"/>
                  <a:gd name="T26" fmla="*/ 335669741 w 176"/>
                  <a:gd name="T27" fmla="*/ 275996273 h 176"/>
                  <a:gd name="T28" fmla="*/ 156646607 w 176"/>
                  <a:gd name="T29" fmla="*/ 231237759 h 176"/>
                  <a:gd name="T30" fmla="*/ 104429251 w 176"/>
                  <a:gd name="T31" fmla="*/ 305831641 h 176"/>
                  <a:gd name="T32" fmla="*/ 89511567 w 176"/>
                  <a:gd name="T33" fmla="*/ 328210899 h 176"/>
                  <a:gd name="T34" fmla="*/ 193943549 w 176"/>
                  <a:gd name="T35" fmla="*/ 462478249 h 176"/>
                  <a:gd name="T36" fmla="*/ 156646607 w 176"/>
                  <a:gd name="T37" fmla="*/ 634042540 h 176"/>
                  <a:gd name="T38" fmla="*/ 0 w 176"/>
                  <a:gd name="T39" fmla="*/ 731012949 h 176"/>
                  <a:gd name="T40" fmla="*/ 22379257 w 176"/>
                  <a:gd name="T41" fmla="*/ 827986089 h 176"/>
                  <a:gd name="T42" fmla="*/ 193943549 w 176"/>
                  <a:gd name="T43" fmla="*/ 850362615 h 176"/>
                  <a:gd name="T44" fmla="*/ 305831641 w 176"/>
                  <a:gd name="T45" fmla="*/ 1021926906 h 176"/>
                  <a:gd name="T46" fmla="*/ 268534700 w 176"/>
                  <a:gd name="T47" fmla="*/ 1193491197 h 176"/>
                  <a:gd name="T48" fmla="*/ 305831641 w 176"/>
                  <a:gd name="T49" fmla="*/ 1223329297 h 176"/>
                  <a:gd name="T50" fmla="*/ 343128583 w 176"/>
                  <a:gd name="T51" fmla="*/ 1245705823 h 176"/>
                  <a:gd name="T52" fmla="*/ 484854775 w 176"/>
                  <a:gd name="T53" fmla="*/ 1133817730 h 176"/>
                  <a:gd name="T54" fmla="*/ 686257165 w 176"/>
                  <a:gd name="T55" fmla="*/ 1163653098 h 176"/>
                  <a:gd name="T56" fmla="*/ 775768732 w 176"/>
                  <a:gd name="T57" fmla="*/ 1312840863 h 176"/>
                  <a:gd name="T58" fmla="*/ 872741872 w 176"/>
                  <a:gd name="T59" fmla="*/ 1290461606 h 176"/>
                  <a:gd name="T60" fmla="*/ 895118398 w 176"/>
                  <a:gd name="T61" fmla="*/ 1111438473 h 176"/>
                  <a:gd name="T62" fmla="*/ 1036844590 w 176"/>
                  <a:gd name="T63" fmla="*/ 999550380 h 176"/>
                  <a:gd name="T64" fmla="*/ 1208411613 w 176"/>
                  <a:gd name="T65" fmla="*/ 1036844590 h 176"/>
                  <a:gd name="T66" fmla="*/ 1215870455 w 176"/>
                  <a:gd name="T67" fmla="*/ 1021926906 h 176"/>
                  <a:gd name="T68" fmla="*/ 1260626238 w 176"/>
                  <a:gd name="T69" fmla="*/ 939874181 h 176"/>
                  <a:gd name="T70" fmla="*/ 1148735414 w 176"/>
                  <a:gd name="T71" fmla="*/ 790689147 h 176"/>
                  <a:gd name="T72" fmla="*/ 1163653098 w 176"/>
                  <a:gd name="T73" fmla="*/ 656421797 h 176"/>
                  <a:gd name="T74" fmla="*/ 977171123 w 176"/>
                  <a:gd name="T75" fmla="*/ 865280299 h 176"/>
                  <a:gd name="T76" fmla="*/ 455019407 w 176"/>
                  <a:gd name="T77" fmla="*/ 977171123 h 176"/>
                  <a:gd name="T78" fmla="*/ 343128583 w 176"/>
                  <a:gd name="T79" fmla="*/ 455019407 h 176"/>
                  <a:gd name="T80" fmla="*/ 865280299 w 176"/>
                  <a:gd name="T81" fmla="*/ 343128583 h 176"/>
                  <a:gd name="T82" fmla="*/ 977171123 w 176"/>
                  <a:gd name="T83" fmla="*/ 865280299 h 1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6" h="176">
                    <a:moveTo>
                      <a:pt x="156" y="88"/>
                    </a:moveTo>
                    <a:cubicBezTo>
                      <a:pt x="176" y="75"/>
                      <a:pt x="176" y="75"/>
                      <a:pt x="176" y="75"/>
                    </a:cubicBezTo>
                    <a:cubicBezTo>
                      <a:pt x="175" y="69"/>
                      <a:pt x="174" y="64"/>
                      <a:pt x="172" y="58"/>
                    </a:cubicBezTo>
                    <a:cubicBezTo>
                      <a:pt x="147" y="55"/>
                      <a:pt x="147" y="55"/>
                      <a:pt x="147" y="55"/>
                    </a:cubicBezTo>
                    <a:cubicBezTo>
                      <a:pt x="145" y="51"/>
                      <a:pt x="142" y="47"/>
                      <a:pt x="138" y="43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1" y="18"/>
                      <a:pt x="139" y="16"/>
                      <a:pt x="136" y="14"/>
                    </a:cubicBezTo>
                    <a:cubicBezTo>
                      <a:pt x="134" y="12"/>
                      <a:pt x="131" y="11"/>
                      <a:pt x="128" y="10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4" y="23"/>
                      <a:pt x="99" y="22"/>
                      <a:pt x="94" y="2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6" y="1"/>
                      <a:pt x="70" y="2"/>
                      <a:pt x="64" y="4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5" y="29"/>
                      <a:pt x="50" y="33"/>
                      <a:pt x="45" y="37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8" y="34"/>
                      <a:pt x="16" y="38"/>
                      <a:pt x="14" y="41"/>
                    </a:cubicBezTo>
                    <a:cubicBezTo>
                      <a:pt x="13" y="42"/>
                      <a:pt x="13" y="43"/>
                      <a:pt x="12" y="4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3" y="70"/>
                      <a:pt x="22" y="77"/>
                      <a:pt x="21" y="8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103"/>
                      <a:pt x="1" y="107"/>
                      <a:pt x="3" y="11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9" y="122"/>
                      <a:pt x="34" y="130"/>
                      <a:pt x="41" y="137"/>
                    </a:cubicBezTo>
                    <a:cubicBezTo>
                      <a:pt x="36" y="160"/>
                      <a:pt x="36" y="160"/>
                      <a:pt x="36" y="160"/>
                    </a:cubicBezTo>
                    <a:cubicBezTo>
                      <a:pt x="37" y="161"/>
                      <a:pt x="39" y="163"/>
                      <a:pt x="41" y="164"/>
                    </a:cubicBezTo>
                    <a:cubicBezTo>
                      <a:pt x="42" y="165"/>
                      <a:pt x="44" y="166"/>
                      <a:pt x="46" y="167"/>
                    </a:cubicBezTo>
                    <a:cubicBezTo>
                      <a:pt x="65" y="152"/>
                      <a:pt x="65" y="152"/>
                      <a:pt x="65" y="152"/>
                    </a:cubicBezTo>
                    <a:cubicBezTo>
                      <a:pt x="74" y="155"/>
                      <a:pt x="83" y="157"/>
                      <a:pt x="92" y="156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9" y="175"/>
                      <a:pt x="113" y="174"/>
                      <a:pt x="117" y="173"/>
                    </a:cubicBezTo>
                    <a:cubicBezTo>
                      <a:pt x="120" y="149"/>
                      <a:pt x="120" y="149"/>
                      <a:pt x="120" y="149"/>
                    </a:cubicBezTo>
                    <a:cubicBezTo>
                      <a:pt x="127" y="145"/>
                      <a:pt x="133" y="140"/>
                      <a:pt x="139" y="134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62" y="138"/>
                      <a:pt x="163" y="138"/>
                      <a:pt x="163" y="137"/>
                    </a:cubicBezTo>
                    <a:cubicBezTo>
                      <a:pt x="165" y="133"/>
                      <a:pt x="167" y="130"/>
                      <a:pt x="169" y="126"/>
                    </a:cubicBezTo>
                    <a:cubicBezTo>
                      <a:pt x="154" y="106"/>
                      <a:pt x="154" y="106"/>
                      <a:pt x="154" y="106"/>
                    </a:cubicBezTo>
                    <a:cubicBezTo>
                      <a:pt x="156" y="100"/>
                      <a:pt x="156" y="94"/>
                      <a:pt x="156" y="88"/>
                    </a:cubicBezTo>
                    <a:close/>
                    <a:moveTo>
                      <a:pt x="131" y="116"/>
                    </a:moveTo>
                    <a:cubicBezTo>
                      <a:pt x="116" y="140"/>
                      <a:pt x="85" y="146"/>
                      <a:pt x="61" y="131"/>
                    </a:cubicBezTo>
                    <a:cubicBezTo>
                      <a:pt x="38" y="116"/>
                      <a:pt x="31" y="85"/>
                      <a:pt x="46" y="61"/>
                    </a:cubicBezTo>
                    <a:cubicBezTo>
                      <a:pt x="61" y="38"/>
                      <a:pt x="92" y="31"/>
                      <a:pt x="116" y="46"/>
                    </a:cubicBezTo>
                    <a:cubicBezTo>
                      <a:pt x="140" y="61"/>
                      <a:pt x="146" y="92"/>
                      <a:pt x="131" y="1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7" name="Freeform 12"/>
              <p:cNvSpPr>
                <a:spLocks noEditPoints="1"/>
              </p:cNvSpPr>
              <p:nvPr/>
            </p:nvSpPr>
            <p:spPr bwMode="auto">
              <a:xfrm>
                <a:off x="5500872" y="3059116"/>
                <a:ext cx="358204" cy="367448"/>
              </a:xfrm>
              <a:custGeom>
                <a:avLst/>
                <a:gdLst>
                  <a:gd name="T0" fmla="*/ 104674865 w 131"/>
                  <a:gd name="T1" fmla="*/ 594031793 h 134"/>
                  <a:gd name="T2" fmla="*/ 14954333 w 131"/>
                  <a:gd name="T3" fmla="*/ 706821876 h 134"/>
                  <a:gd name="T4" fmla="*/ 52338800 w 131"/>
                  <a:gd name="T5" fmla="*/ 782017093 h 134"/>
                  <a:gd name="T6" fmla="*/ 201873931 w 131"/>
                  <a:gd name="T7" fmla="*/ 766976404 h 134"/>
                  <a:gd name="T8" fmla="*/ 254212730 w 131"/>
                  <a:gd name="T9" fmla="*/ 812092986 h 134"/>
                  <a:gd name="T10" fmla="*/ 314027330 w 131"/>
                  <a:gd name="T11" fmla="*/ 849690594 h 134"/>
                  <a:gd name="T12" fmla="*/ 343935996 w 131"/>
                  <a:gd name="T13" fmla="*/ 992559312 h 134"/>
                  <a:gd name="T14" fmla="*/ 433656528 w 131"/>
                  <a:gd name="T15" fmla="*/ 1007597259 h 134"/>
                  <a:gd name="T16" fmla="*/ 508425461 w 131"/>
                  <a:gd name="T17" fmla="*/ 879766487 h 134"/>
                  <a:gd name="T18" fmla="*/ 650484792 w 131"/>
                  <a:gd name="T19" fmla="*/ 842171621 h 134"/>
                  <a:gd name="T20" fmla="*/ 777592524 w 131"/>
                  <a:gd name="T21" fmla="*/ 909845122 h 134"/>
                  <a:gd name="T22" fmla="*/ 844882923 w 131"/>
                  <a:gd name="T23" fmla="*/ 849690594 h 134"/>
                  <a:gd name="T24" fmla="*/ 800022657 w 131"/>
                  <a:gd name="T25" fmla="*/ 706821876 h 134"/>
                  <a:gd name="T26" fmla="*/ 844882923 w 131"/>
                  <a:gd name="T27" fmla="*/ 571472131 h 134"/>
                  <a:gd name="T28" fmla="*/ 979466455 w 131"/>
                  <a:gd name="T29" fmla="*/ 511317603 h 134"/>
                  <a:gd name="T30" fmla="*/ 971990656 w 131"/>
                  <a:gd name="T31" fmla="*/ 413565466 h 134"/>
                  <a:gd name="T32" fmla="*/ 829928590 w 131"/>
                  <a:gd name="T33" fmla="*/ 360929911 h 134"/>
                  <a:gd name="T34" fmla="*/ 777592524 w 131"/>
                  <a:gd name="T35" fmla="*/ 270696748 h 134"/>
                  <a:gd name="T36" fmla="*/ 814976991 w 131"/>
                  <a:gd name="T37" fmla="*/ 127830772 h 134"/>
                  <a:gd name="T38" fmla="*/ 770113991 w 131"/>
                  <a:gd name="T39" fmla="*/ 90233163 h 134"/>
                  <a:gd name="T40" fmla="*/ 725253725 w 131"/>
                  <a:gd name="T41" fmla="*/ 60154528 h 134"/>
                  <a:gd name="T42" fmla="*/ 598148727 w 131"/>
                  <a:gd name="T43" fmla="*/ 142868718 h 134"/>
                  <a:gd name="T44" fmla="*/ 493471127 w 131"/>
                  <a:gd name="T45" fmla="*/ 120309056 h 134"/>
                  <a:gd name="T46" fmla="*/ 403750596 w 131"/>
                  <a:gd name="T47" fmla="*/ 0 h 134"/>
                  <a:gd name="T48" fmla="*/ 306551530 w 131"/>
                  <a:gd name="T49" fmla="*/ 22556920 h 134"/>
                  <a:gd name="T50" fmla="*/ 291597197 w 131"/>
                  <a:gd name="T51" fmla="*/ 172944611 h 134"/>
                  <a:gd name="T52" fmla="*/ 186922332 w 131"/>
                  <a:gd name="T53" fmla="*/ 255658801 h 134"/>
                  <a:gd name="T54" fmla="*/ 29908667 w 131"/>
                  <a:gd name="T55" fmla="*/ 255658801 h 134"/>
                  <a:gd name="T56" fmla="*/ 0 w 131"/>
                  <a:gd name="T57" fmla="*/ 338372991 h 134"/>
                  <a:gd name="T58" fmla="*/ 104674865 w 131"/>
                  <a:gd name="T59" fmla="*/ 443644101 h 134"/>
                  <a:gd name="T60" fmla="*/ 104674865 w 131"/>
                  <a:gd name="T61" fmla="*/ 594031793 h 134"/>
                  <a:gd name="T62" fmla="*/ 239258397 w 131"/>
                  <a:gd name="T63" fmla="*/ 338372991 h 134"/>
                  <a:gd name="T64" fmla="*/ 643008993 w 131"/>
                  <a:gd name="T65" fmla="*/ 270696748 h 134"/>
                  <a:gd name="T66" fmla="*/ 702823592 w 131"/>
                  <a:gd name="T67" fmla="*/ 669224268 h 134"/>
                  <a:gd name="T68" fmla="*/ 306551530 w 131"/>
                  <a:gd name="T69" fmla="*/ 736900511 h 134"/>
                  <a:gd name="T70" fmla="*/ 239258397 w 131"/>
                  <a:gd name="T71" fmla="*/ 338372991 h 1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1" h="134">
                    <a:moveTo>
                      <a:pt x="14" y="79"/>
                    </a:moveTo>
                    <a:cubicBezTo>
                      <a:pt x="2" y="94"/>
                      <a:pt x="2" y="94"/>
                      <a:pt x="2" y="94"/>
                    </a:cubicBezTo>
                    <a:cubicBezTo>
                      <a:pt x="3" y="97"/>
                      <a:pt x="5" y="101"/>
                      <a:pt x="7" y="104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9" y="104"/>
                      <a:pt x="31" y="106"/>
                      <a:pt x="34" y="108"/>
                    </a:cubicBezTo>
                    <a:cubicBezTo>
                      <a:pt x="37" y="110"/>
                      <a:pt x="39" y="111"/>
                      <a:pt x="42" y="113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50" y="133"/>
                      <a:pt x="54" y="134"/>
                      <a:pt x="58" y="134"/>
                    </a:cubicBezTo>
                    <a:cubicBezTo>
                      <a:pt x="68" y="117"/>
                      <a:pt x="68" y="117"/>
                      <a:pt x="68" y="117"/>
                    </a:cubicBezTo>
                    <a:cubicBezTo>
                      <a:pt x="75" y="117"/>
                      <a:pt x="81" y="115"/>
                      <a:pt x="87" y="112"/>
                    </a:cubicBezTo>
                    <a:cubicBezTo>
                      <a:pt x="104" y="121"/>
                      <a:pt x="104" y="121"/>
                      <a:pt x="104" y="121"/>
                    </a:cubicBezTo>
                    <a:cubicBezTo>
                      <a:pt x="108" y="118"/>
                      <a:pt x="111" y="116"/>
                      <a:pt x="113" y="113"/>
                    </a:cubicBezTo>
                    <a:cubicBezTo>
                      <a:pt x="107" y="94"/>
                      <a:pt x="107" y="94"/>
                      <a:pt x="107" y="94"/>
                    </a:cubicBezTo>
                    <a:cubicBezTo>
                      <a:pt x="110" y="88"/>
                      <a:pt x="112" y="82"/>
                      <a:pt x="113" y="76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1" y="64"/>
                      <a:pt x="131" y="59"/>
                      <a:pt x="130" y="55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09" y="44"/>
                      <a:pt x="107" y="40"/>
                      <a:pt x="104" y="36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7" y="15"/>
                      <a:pt x="105" y="13"/>
                      <a:pt x="103" y="12"/>
                    </a:cubicBezTo>
                    <a:cubicBezTo>
                      <a:pt x="101" y="11"/>
                      <a:pt x="99" y="9"/>
                      <a:pt x="97" y="8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76" y="17"/>
                      <a:pt x="71" y="16"/>
                      <a:pt x="66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1"/>
                      <a:pt x="45" y="2"/>
                      <a:pt x="41" y="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3" y="26"/>
                      <a:pt x="29" y="30"/>
                      <a:pt x="2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8"/>
                      <a:pt x="1" y="41"/>
                      <a:pt x="0" y="4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65"/>
                      <a:pt x="13" y="72"/>
                      <a:pt x="14" y="79"/>
                    </a:cubicBezTo>
                    <a:close/>
                    <a:moveTo>
                      <a:pt x="32" y="45"/>
                    </a:moveTo>
                    <a:cubicBezTo>
                      <a:pt x="45" y="28"/>
                      <a:pt x="69" y="24"/>
                      <a:pt x="86" y="36"/>
                    </a:cubicBezTo>
                    <a:cubicBezTo>
                      <a:pt x="103" y="49"/>
                      <a:pt x="106" y="72"/>
                      <a:pt x="94" y="89"/>
                    </a:cubicBezTo>
                    <a:cubicBezTo>
                      <a:pt x="82" y="106"/>
                      <a:pt x="58" y="110"/>
                      <a:pt x="41" y="98"/>
                    </a:cubicBezTo>
                    <a:cubicBezTo>
                      <a:pt x="24" y="86"/>
                      <a:pt x="20" y="62"/>
                      <a:pt x="32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007435" y="1415162"/>
            <a:ext cx="2275416" cy="2567517"/>
            <a:chOff x="755576" y="1061371"/>
            <a:chExt cx="1706562" cy="1925638"/>
          </a:xfrm>
        </p:grpSpPr>
        <p:sp>
          <p:nvSpPr>
            <p:cNvPr id="9" name="Freeform 6"/>
            <p:cNvSpPr/>
            <p:nvPr/>
          </p:nvSpPr>
          <p:spPr bwMode="auto">
            <a:xfrm>
              <a:off x="755576" y="1061371"/>
              <a:ext cx="1706562" cy="1925638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shade val="30000"/>
                    <a:satMod val="115000"/>
                  </a:srgbClr>
                </a:gs>
                <a:gs pos="50000">
                  <a:srgbClr val="FF9900">
                    <a:shade val="67500"/>
                    <a:satMod val="115000"/>
                  </a:srgbClr>
                </a:gs>
                <a:gs pos="100000">
                  <a:srgbClr val="FF99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任意多边形 42"/>
            <p:cNvSpPr/>
            <p:nvPr/>
          </p:nvSpPr>
          <p:spPr bwMode="auto">
            <a:xfrm>
              <a:off x="1150863" y="1532859"/>
              <a:ext cx="874713" cy="874712"/>
            </a:xfrm>
            <a:custGeom>
              <a:avLst/>
              <a:gdLst>
                <a:gd name="T0" fmla="*/ 429625 w 875300"/>
                <a:gd name="T1" fmla="*/ 166392 h 874712"/>
                <a:gd name="T2" fmla="*/ 762552 w 875300"/>
                <a:gd name="T3" fmla="*/ 560207 h 874712"/>
                <a:gd name="T4" fmla="*/ 762552 w 875300"/>
                <a:gd name="T5" fmla="*/ 839159 h 874712"/>
                <a:gd name="T6" fmla="*/ 721619 w 875300"/>
                <a:gd name="T7" fmla="*/ 874712 h 874712"/>
                <a:gd name="T8" fmla="*/ 506034 w 875300"/>
                <a:gd name="T9" fmla="*/ 874712 h 874712"/>
                <a:gd name="T10" fmla="*/ 506034 w 875300"/>
                <a:gd name="T11" fmla="*/ 623108 h 874712"/>
                <a:gd name="T12" fmla="*/ 355944 w 875300"/>
                <a:gd name="T13" fmla="*/ 623108 h 874712"/>
                <a:gd name="T14" fmla="*/ 355944 w 875300"/>
                <a:gd name="T15" fmla="*/ 874712 h 874712"/>
                <a:gd name="T16" fmla="*/ 137631 w 875300"/>
                <a:gd name="T17" fmla="*/ 874712 h 874712"/>
                <a:gd name="T18" fmla="*/ 93968 w 875300"/>
                <a:gd name="T19" fmla="*/ 839159 h 874712"/>
                <a:gd name="T20" fmla="*/ 93968 w 875300"/>
                <a:gd name="T21" fmla="*/ 590290 h 874712"/>
                <a:gd name="T22" fmla="*/ 429625 w 875300"/>
                <a:gd name="T23" fmla="*/ 166392 h 874712"/>
                <a:gd name="T24" fmla="*/ 427361 w 875300"/>
                <a:gd name="T25" fmla="*/ 0 h 874712"/>
                <a:gd name="T26" fmla="*/ 457406 w 875300"/>
                <a:gd name="T27" fmla="*/ 13668 h 874712"/>
                <a:gd name="T28" fmla="*/ 867100 w 875300"/>
                <a:gd name="T29" fmla="*/ 502985 h 874712"/>
                <a:gd name="T30" fmla="*/ 861637 w 875300"/>
                <a:gd name="T31" fmla="*/ 560390 h 874712"/>
                <a:gd name="T32" fmla="*/ 812474 w 875300"/>
                <a:gd name="T33" fmla="*/ 565858 h 874712"/>
                <a:gd name="T34" fmla="*/ 430092 w 875300"/>
                <a:gd name="T35" fmla="*/ 114812 h 874712"/>
                <a:gd name="T36" fmla="*/ 61368 w 875300"/>
                <a:gd name="T37" fmla="*/ 576792 h 874712"/>
                <a:gd name="T38" fmla="*/ 12205 w 875300"/>
                <a:gd name="T39" fmla="*/ 571325 h 874712"/>
                <a:gd name="T40" fmla="*/ 6742 w 875300"/>
                <a:gd name="T41" fmla="*/ 513919 h 874712"/>
                <a:gd name="T42" fmla="*/ 397317 w 875300"/>
                <a:gd name="T43" fmla="*/ 13668 h 874712"/>
                <a:gd name="T44" fmla="*/ 427361 w 875300"/>
                <a:gd name="T45" fmla="*/ 0 h 8747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75300" h="874712">
                  <a:moveTo>
                    <a:pt x="429913" y="166392"/>
                  </a:moveTo>
                  <a:cubicBezTo>
                    <a:pt x="429913" y="166392"/>
                    <a:pt x="763064" y="541063"/>
                    <a:pt x="763064" y="560207"/>
                  </a:cubicBezTo>
                  <a:cubicBezTo>
                    <a:pt x="763064" y="560207"/>
                    <a:pt x="763064" y="560207"/>
                    <a:pt x="763064" y="839159"/>
                  </a:cubicBezTo>
                  <a:cubicBezTo>
                    <a:pt x="763064" y="858303"/>
                    <a:pt x="743949" y="874712"/>
                    <a:pt x="722103" y="874712"/>
                  </a:cubicBezTo>
                  <a:cubicBezTo>
                    <a:pt x="722103" y="874712"/>
                    <a:pt x="722103" y="874712"/>
                    <a:pt x="506374" y="874712"/>
                  </a:cubicBezTo>
                  <a:cubicBezTo>
                    <a:pt x="506374" y="874712"/>
                    <a:pt x="506374" y="874712"/>
                    <a:pt x="506374" y="623108"/>
                  </a:cubicBezTo>
                  <a:cubicBezTo>
                    <a:pt x="506374" y="623108"/>
                    <a:pt x="506374" y="623108"/>
                    <a:pt x="356183" y="623108"/>
                  </a:cubicBezTo>
                  <a:cubicBezTo>
                    <a:pt x="356183" y="623108"/>
                    <a:pt x="356183" y="623108"/>
                    <a:pt x="356183" y="874712"/>
                  </a:cubicBezTo>
                  <a:cubicBezTo>
                    <a:pt x="356183" y="874712"/>
                    <a:pt x="356183" y="874712"/>
                    <a:pt x="137723" y="874712"/>
                  </a:cubicBezTo>
                  <a:cubicBezTo>
                    <a:pt x="113146" y="874712"/>
                    <a:pt x="94031" y="858303"/>
                    <a:pt x="94031" y="839159"/>
                  </a:cubicBezTo>
                  <a:cubicBezTo>
                    <a:pt x="94031" y="839159"/>
                    <a:pt x="94031" y="839159"/>
                    <a:pt x="94031" y="590290"/>
                  </a:cubicBezTo>
                  <a:cubicBezTo>
                    <a:pt x="94031" y="590290"/>
                    <a:pt x="94031" y="590290"/>
                    <a:pt x="429913" y="166392"/>
                  </a:cubicBezTo>
                  <a:close/>
                  <a:moveTo>
                    <a:pt x="427648" y="0"/>
                  </a:moveTo>
                  <a:cubicBezTo>
                    <a:pt x="438581" y="0"/>
                    <a:pt x="449513" y="2734"/>
                    <a:pt x="457713" y="13668"/>
                  </a:cubicBezTo>
                  <a:cubicBezTo>
                    <a:pt x="463179" y="19135"/>
                    <a:pt x="867682" y="502985"/>
                    <a:pt x="867682" y="502985"/>
                  </a:cubicBezTo>
                  <a:cubicBezTo>
                    <a:pt x="878614" y="516653"/>
                    <a:pt x="878614" y="543989"/>
                    <a:pt x="862215" y="560390"/>
                  </a:cubicBezTo>
                  <a:cubicBezTo>
                    <a:pt x="848550" y="579526"/>
                    <a:pt x="826685" y="582259"/>
                    <a:pt x="813019" y="565858"/>
                  </a:cubicBezTo>
                  <a:cubicBezTo>
                    <a:pt x="813019" y="565858"/>
                    <a:pt x="813019" y="565858"/>
                    <a:pt x="430381" y="114812"/>
                  </a:cubicBezTo>
                  <a:cubicBezTo>
                    <a:pt x="430381" y="114812"/>
                    <a:pt x="430381" y="114812"/>
                    <a:pt x="61409" y="576792"/>
                  </a:cubicBezTo>
                  <a:cubicBezTo>
                    <a:pt x="50477" y="590460"/>
                    <a:pt x="28612" y="587727"/>
                    <a:pt x="12213" y="571325"/>
                  </a:cubicBezTo>
                  <a:cubicBezTo>
                    <a:pt x="-1453" y="554923"/>
                    <a:pt x="-4186" y="530321"/>
                    <a:pt x="6747" y="513919"/>
                  </a:cubicBezTo>
                  <a:cubicBezTo>
                    <a:pt x="6747" y="513919"/>
                    <a:pt x="392117" y="21869"/>
                    <a:pt x="397584" y="13668"/>
                  </a:cubicBezTo>
                  <a:cubicBezTo>
                    <a:pt x="405783" y="2734"/>
                    <a:pt x="416716" y="0"/>
                    <a:pt x="427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92803" y="1415162"/>
            <a:ext cx="2275416" cy="2567517"/>
            <a:chOff x="2844602" y="1061371"/>
            <a:chExt cx="1706562" cy="1925638"/>
          </a:xfrm>
        </p:grpSpPr>
        <p:sp>
          <p:nvSpPr>
            <p:cNvPr id="12" name="Freeform 6"/>
            <p:cNvSpPr/>
            <p:nvPr/>
          </p:nvSpPr>
          <p:spPr bwMode="auto">
            <a:xfrm>
              <a:off x="2844602" y="1061371"/>
              <a:ext cx="1706562" cy="1925638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1859C">
                    <a:shade val="30000"/>
                    <a:satMod val="115000"/>
                  </a:srgbClr>
                </a:gs>
                <a:gs pos="50000">
                  <a:srgbClr val="31859C">
                    <a:shade val="67500"/>
                    <a:satMod val="115000"/>
                  </a:srgbClr>
                </a:gs>
                <a:gs pos="100000">
                  <a:srgbClr val="31859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任意多边形 43"/>
            <p:cNvSpPr/>
            <p:nvPr/>
          </p:nvSpPr>
          <p:spPr bwMode="auto">
            <a:xfrm>
              <a:off x="3163689" y="1523334"/>
              <a:ext cx="1069975" cy="893762"/>
            </a:xfrm>
            <a:custGeom>
              <a:avLst/>
              <a:gdLst>
                <a:gd name="T0" fmla="*/ 210319 w 1068881"/>
                <a:gd name="T1" fmla="*/ 599305 h 894355"/>
                <a:gd name="T2" fmla="*/ 344554 w 1068881"/>
                <a:gd name="T3" fmla="*/ 599305 h 894355"/>
                <a:gd name="T4" fmla="*/ 382908 w 1068881"/>
                <a:gd name="T5" fmla="*/ 612937 h 894355"/>
                <a:gd name="T6" fmla="*/ 382908 w 1068881"/>
                <a:gd name="T7" fmla="*/ 880130 h 894355"/>
                <a:gd name="T8" fmla="*/ 344554 w 1068881"/>
                <a:gd name="T9" fmla="*/ 893762 h 894355"/>
                <a:gd name="T10" fmla="*/ 210319 w 1068881"/>
                <a:gd name="T11" fmla="*/ 893762 h 894355"/>
                <a:gd name="T12" fmla="*/ 174706 w 1068881"/>
                <a:gd name="T13" fmla="*/ 880130 h 894355"/>
                <a:gd name="T14" fmla="*/ 174706 w 1068881"/>
                <a:gd name="T15" fmla="*/ 612937 h 894355"/>
                <a:gd name="T16" fmla="*/ 210319 w 1068881"/>
                <a:gd name="T17" fmla="*/ 599305 h 894355"/>
                <a:gd name="T18" fmla="*/ 440300 w 1068881"/>
                <a:gd name="T19" fmla="*/ 445726 h 894355"/>
                <a:gd name="T20" fmla="*/ 573791 w 1068881"/>
                <a:gd name="T21" fmla="*/ 445726 h 894355"/>
                <a:gd name="T22" fmla="*/ 611931 w 1068881"/>
                <a:gd name="T23" fmla="*/ 464850 h 894355"/>
                <a:gd name="T24" fmla="*/ 611931 w 1068881"/>
                <a:gd name="T25" fmla="*/ 871907 h 894355"/>
                <a:gd name="T26" fmla="*/ 573791 w 1068881"/>
                <a:gd name="T27" fmla="*/ 893762 h 894355"/>
                <a:gd name="T28" fmla="*/ 440300 w 1068881"/>
                <a:gd name="T29" fmla="*/ 893762 h 894355"/>
                <a:gd name="T30" fmla="*/ 404885 w 1068881"/>
                <a:gd name="T31" fmla="*/ 871907 h 894355"/>
                <a:gd name="T32" fmla="*/ 404885 w 1068881"/>
                <a:gd name="T33" fmla="*/ 464850 h 894355"/>
                <a:gd name="T34" fmla="*/ 440300 w 1068881"/>
                <a:gd name="T35" fmla="*/ 445726 h 894355"/>
                <a:gd name="T36" fmla="*/ 669595 w 1068881"/>
                <a:gd name="T37" fmla="*/ 265588 h 894355"/>
                <a:gd name="T38" fmla="*/ 804108 w 1068881"/>
                <a:gd name="T39" fmla="*/ 265588 h 894355"/>
                <a:gd name="T40" fmla="*/ 839796 w 1068881"/>
                <a:gd name="T41" fmla="*/ 292900 h 894355"/>
                <a:gd name="T42" fmla="*/ 839796 w 1068881"/>
                <a:gd name="T43" fmla="*/ 863718 h 894355"/>
                <a:gd name="T44" fmla="*/ 804108 w 1068881"/>
                <a:gd name="T45" fmla="*/ 893761 h 894355"/>
                <a:gd name="T46" fmla="*/ 669595 w 1068881"/>
                <a:gd name="T47" fmla="*/ 893761 h 894355"/>
                <a:gd name="T48" fmla="*/ 633907 w 1068881"/>
                <a:gd name="T49" fmla="*/ 863718 h 894355"/>
                <a:gd name="T50" fmla="*/ 633907 w 1068881"/>
                <a:gd name="T51" fmla="*/ 292900 h 894355"/>
                <a:gd name="T52" fmla="*/ 669595 w 1068881"/>
                <a:gd name="T53" fmla="*/ 265588 h 894355"/>
                <a:gd name="T54" fmla="*/ 899774 w 1068881"/>
                <a:gd name="T55" fmla="*/ 125865 h 894355"/>
                <a:gd name="T56" fmla="*/ 1034288 w 1068881"/>
                <a:gd name="T57" fmla="*/ 125865 h 894355"/>
                <a:gd name="T58" fmla="*/ 1069975 w 1068881"/>
                <a:gd name="T59" fmla="*/ 161391 h 894355"/>
                <a:gd name="T60" fmla="*/ 1069975 w 1068881"/>
                <a:gd name="T61" fmla="*/ 858237 h 894355"/>
                <a:gd name="T62" fmla="*/ 1034288 w 1068881"/>
                <a:gd name="T63" fmla="*/ 893762 h 894355"/>
                <a:gd name="T64" fmla="*/ 899774 w 1068881"/>
                <a:gd name="T65" fmla="*/ 893762 h 894355"/>
                <a:gd name="T66" fmla="*/ 864086 w 1068881"/>
                <a:gd name="T67" fmla="*/ 858237 h 894355"/>
                <a:gd name="T68" fmla="*/ 864086 w 1068881"/>
                <a:gd name="T69" fmla="*/ 161391 h 894355"/>
                <a:gd name="T70" fmla="*/ 899774 w 1068881"/>
                <a:gd name="T71" fmla="*/ 125865 h 894355"/>
                <a:gd name="T72" fmla="*/ 839796 w 1068881"/>
                <a:gd name="T73" fmla="*/ 0 h 894355"/>
                <a:gd name="T74" fmla="*/ 785432 w 1068881"/>
                <a:gd name="T75" fmla="*/ 177828 h 894355"/>
                <a:gd name="T76" fmla="*/ 735086 w 1068881"/>
                <a:gd name="T77" fmla="*/ 135240 h 894355"/>
                <a:gd name="T78" fmla="*/ 649393 w 1068881"/>
                <a:gd name="T79" fmla="*/ 208520 h 894355"/>
                <a:gd name="T80" fmla="*/ 429248 w 1068881"/>
                <a:gd name="T81" fmla="*/ 396771 h 894355"/>
                <a:gd name="T82" fmla="*/ 390910 w 1068881"/>
                <a:gd name="T83" fmla="*/ 402227 h 894355"/>
                <a:gd name="T84" fmla="*/ 369002 w 1068881"/>
                <a:gd name="T85" fmla="*/ 374945 h 894355"/>
                <a:gd name="T86" fmla="*/ 369002 w 1068881"/>
                <a:gd name="T87" fmla="*/ 284914 h 894355"/>
                <a:gd name="T88" fmla="*/ 59560 w 1068881"/>
                <a:gd name="T89" fmla="*/ 549550 h 894355"/>
                <a:gd name="T90" fmla="*/ 34915 w 1068881"/>
                <a:gd name="T91" fmla="*/ 557735 h 894355"/>
                <a:gd name="T92" fmla="*/ 10268 w 1068881"/>
                <a:gd name="T93" fmla="*/ 549550 h 894355"/>
                <a:gd name="T94" fmla="*/ 10268 w 1068881"/>
                <a:gd name="T95" fmla="*/ 505899 h 894355"/>
                <a:gd name="T96" fmla="*/ 379956 w 1068881"/>
                <a:gd name="T97" fmla="*/ 186699 h 894355"/>
                <a:gd name="T98" fmla="*/ 418295 w 1068881"/>
                <a:gd name="T99" fmla="*/ 181243 h 894355"/>
                <a:gd name="T100" fmla="*/ 440202 w 1068881"/>
                <a:gd name="T101" fmla="*/ 208525 h 894355"/>
                <a:gd name="T102" fmla="*/ 440202 w 1068881"/>
                <a:gd name="T103" fmla="*/ 301284 h 894355"/>
                <a:gd name="T104" fmla="*/ 672627 w 1068881"/>
                <a:gd name="T105" fmla="*/ 103148 h 894355"/>
                <a:gd name="T106" fmla="*/ 684839 w 1068881"/>
                <a:gd name="T107" fmla="*/ 92736 h 894355"/>
                <a:gd name="T108" fmla="*/ 633907 w 1068881"/>
                <a:gd name="T109" fmla="*/ 49653 h 89435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8881" h="894355">
                  <a:moveTo>
                    <a:pt x="210104" y="599703"/>
                  </a:moveTo>
                  <a:cubicBezTo>
                    <a:pt x="344202" y="599703"/>
                    <a:pt x="344202" y="599703"/>
                    <a:pt x="344202" y="599703"/>
                  </a:cubicBezTo>
                  <a:cubicBezTo>
                    <a:pt x="366096" y="599703"/>
                    <a:pt x="382516" y="605160"/>
                    <a:pt x="382516" y="613344"/>
                  </a:cubicBezTo>
                  <a:lnTo>
                    <a:pt x="382516" y="880714"/>
                  </a:lnTo>
                  <a:cubicBezTo>
                    <a:pt x="382516" y="888899"/>
                    <a:pt x="366096" y="894355"/>
                    <a:pt x="344202" y="894355"/>
                  </a:cubicBezTo>
                  <a:cubicBezTo>
                    <a:pt x="210104" y="894355"/>
                    <a:pt x="210104" y="894355"/>
                    <a:pt x="210104" y="894355"/>
                  </a:cubicBezTo>
                  <a:cubicBezTo>
                    <a:pt x="190947" y="894355"/>
                    <a:pt x="174527" y="888899"/>
                    <a:pt x="174527" y="880714"/>
                  </a:cubicBezTo>
                  <a:cubicBezTo>
                    <a:pt x="174527" y="613344"/>
                    <a:pt x="174527" y="613344"/>
                    <a:pt x="174527" y="613344"/>
                  </a:cubicBezTo>
                  <a:cubicBezTo>
                    <a:pt x="174527" y="605160"/>
                    <a:pt x="190947" y="599703"/>
                    <a:pt x="210104" y="599703"/>
                  </a:cubicBezTo>
                  <a:close/>
                  <a:moveTo>
                    <a:pt x="439850" y="446022"/>
                  </a:moveTo>
                  <a:cubicBezTo>
                    <a:pt x="573204" y="446022"/>
                    <a:pt x="573204" y="446022"/>
                    <a:pt x="573204" y="446022"/>
                  </a:cubicBezTo>
                  <a:cubicBezTo>
                    <a:pt x="594976" y="446022"/>
                    <a:pt x="611305" y="454223"/>
                    <a:pt x="611305" y="465158"/>
                  </a:cubicBezTo>
                  <a:lnTo>
                    <a:pt x="611305" y="872485"/>
                  </a:lnTo>
                  <a:cubicBezTo>
                    <a:pt x="611305" y="883420"/>
                    <a:pt x="594976" y="894355"/>
                    <a:pt x="573204" y="894355"/>
                  </a:cubicBezTo>
                  <a:cubicBezTo>
                    <a:pt x="439850" y="894355"/>
                    <a:pt x="439850" y="894355"/>
                    <a:pt x="439850" y="894355"/>
                  </a:cubicBezTo>
                  <a:cubicBezTo>
                    <a:pt x="420800" y="894355"/>
                    <a:pt x="404471" y="883420"/>
                    <a:pt x="404471" y="872485"/>
                  </a:cubicBezTo>
                  <a:cubicBezTo>
                    <a:pt x="404471" y="465158"/>
                    <a:pt x="404471" y="465158"/>
                    <a:pt x="404471" y="465158"/>
                  </a:cubicBezTo>
                  <a:cubicBezTo>
                    <a:pt x="404471" y="454223"/>
                    <a:pt x="420800" y="446022"/>
                    <a:pt x="439850" y="446022"/>
                  </a:cubicBezTo>
                  <a:close/>
                  <a:moveTo>
                    <a:pt x="668910" y="265764"/>
                  </a:moveTo>
                  <a:cubicBezTo>
                    <a:pt x="803286" y="265764"/>
                    <a:pt x="803286" y="265764"/>
                    <a:pt x="803286" y="265764"/>
                  </a:cubicBezTo>
                  <a:cubicBezTo>
                    <a:pt x="825225" y="265764"/>
                    <a:pt x="838937" y="276696"/>
                    <a:pt x="838937" y="293094"/>
                  </a:cubicBezTo>
                  <a:lnTo>
                    <a:pt x="838937" y="864291"/>
                  </a:lnTo>
                  <a:cubicBezTo>
                    <a:pt x="838937" y="880689"/>
                    <a:pt x="825225" y="894354"/>
                    <a:pt x="803286" y="894354"/>
                  </a:cubicBezTo>
                  <a:cubicBezTo>
                    <a:pt x="668910" y="894354"/>
                    <a:pt x="668910" y="894354"/>
                    <a:pt x="668910" y="894354"/>
                  </a:cubicBezTo>
                  <a:cubicBezTo>
                    <a:pt x="649713" y="894354"/>
                    <a:pt x="633259" y="880689"/>
                    <a:pt x="633259" y="864291"/>
                  </a:cubicBezTo>
                  <a:cubicBezTo>
                    <a:pt x="633259" y="293094"/>
                    <a:pt x="633259" y="293094"/>
                    <a:pt x="633259" y="293094"/>
                  </a:cubicBezTo>
                  <a:cubicBezTo>
                    <a:pt x="633259" y="276696"/>
                    <a:pt x="649713" y="265764"/>
                    <a:pt x="668910" y="265764"/>
                  </a:cubicBezTo>
                  <a:close/>
                  <a:moveTo>
                    <a:pt x="898854" y="125949"/>
                  </a:moveTo>
                  <a:cubicBezTo>
                    <a:pt x="1033230" y="125949"/>
                    <a:pt x="1033230" y="125949"/>
                    <a:pt x="1033230" y="125949"/>
                  </a:cubicBezTo>
                  <a:cubicBezTo>
                    <a:pt x="1052427" y="125949"/>
                    <a:pt x="1068881" y="142356"/>
                    <a:pt x="1068881" y="161498"/>
                  </a:cubicBezTo>
                  <a:lnTo>
                    <a:pt x="1068881" y="858806"/>
                  </a:lnTo>
                  <a:cubicBezTo>
                    <a:pt x="1068881" y="877948"/>
                    <a:pt x="1052427" y="894355"/>
                    <a:pt x="1033230" y="894355"/>
                  </a:cubicBezTo>
                  <a:cubicBezTo>
                    <a:pt x="898854" y="894355"/>
                    <a:pt x="898854" y="894355"/>
                    <a:pt x="898854" y="894355"/>
                  </a:cubicBezTo>
                  <a:cubicBezTo>
                    <a:pt x="879657" y="894355"/>
                    <a:pt x="863203" y="877948"/>
                    <a:pt x="863203" y="858806"/>
                  </a:cubicBezTo>
                  <a:cubicBezTo>
                    <a:pt x="863203" y="161498"/>
                    <a:pt x="863203" y="161498"/>
                    <a:pt x="863203" y="161498"/>
                  </a:cubicBezTo>
                  <a:cubicBezTo>
                    <a:pt x="863203" y="142356"/>
                    <a:pt x="879657" y="125949"/>
                    <a:pt x="898854" y="125949"/>
                  </a:cubicBezTo>
                  <a:close/>
                  <a:moveTo>
                    <a:pt x="838937" y="0"/>
                  </a:moveTo>
                  <a:lnTo>
                    <a:pt x="784629" y="177946"/>
                  </a:lnTo>
                  <a:lnTo>
                    <a:pt x="734334" y="135330"/>
                  </a:lnTo>
                  <a:lnTo>
                    <a:pt x="648729" y="208658"/>
                  </a:lnTo>
                  <a:cubicBezTo>
                    <a:pt x="428809" y="397034"/>
                    <a:pt x="428809" y="397034"/>
                    <a:pt x="428809" y="397034"/>
                  </a:cubicBezTo>
                  <a:cubicBezTo>
                    <a:pt x="417867" y="405224"/>
                    <a:pt x="404189" y="407954"/>
                    <a:pt x="390510" y="402494"/>
                  </a:cubicBezTo>
                  <a:cubicBezTo>
                    <a:pt x="376832" y="399764"/>
                    <a:pt x="368625" y="388844"/>
                    <a:pt x="368625" y="375194"/>
                  </a:cubicBezTo>
                  <a:cubicBezTo>
                    <a:pt x="368625" y="285103"/>
                    <a:pt x="368625" y="285103"/>
                    <a:pt x="368625" y="285103"/>
                  </a:cubicBezTo>
                  <a:cubicBezTo>
                    <a:pt x="59499" y="549915"/>
                    <a:pt x="59499" y="549915"/>
                    <a:pt x="59499" y="549915"/>
                  </a:cubicBezTo>
                  <a:cubicBezTo>
                    <a:pt x="54028" y="555375"/>
                    <a:pt x="43086" y="558105"/>
                    <a:pt x="34879" y="558105"/>
                  </a:cubicBezTo>
                  <a:cubicBezTo>
                    <a:pt x="26672" y="558105"/>
                    <a:pt x="15729" y="555375"/>
                    <a:pt x="10258" y="549915"/>
                  </a:cubicBezTo>
                  <a:cubicBezTo>
                    <a:pt x="-3420" y="536265"/>
                    <a:pt x="-3420" y="517155"/>
                    <a:pt x="10258" y="506235"/>
                  </a:cubicBezTo>
                  <a:cubicBezTo>
                    <a:pt x="379568" y="186823"/>
                    <a:pt x="379568" y="186823"/>
                    <a:pt x="379568" y="186823"/>
                  </a:cubicBezTo>
                  <a:cubicBezTo>
                    <a:pt x="387775" y="178633"/>
                    <a:pt x="404189" y="175903"/>
                    <a:pt x="417867" y="181363"/>
                  </a:cubicBezTo>
                  <a:cubicBezTo>
                    <a:pt x="431545" y="186823"/>
                    <a:pt x="439752" y="197743"/>
                    <a:pt x="439752" y="208663"/>
                  </a:cubicBezTo>
                  <a:cubicBezTo>
                    <a:pt x="439752" y="301484"/>
                    <a:pt x="439752" y="301484"/>
                    <a:pt x="439752" y="301484"/>
                  </a:cubicBezTo>
                  <a:cubicBezTo>
                    <a:pt x="572430" y="188188"/>
                    <a:pt x="638769" y="131540"/>
                    <a:pt x="671939" y="103216"/>
                  </a:cubicBezTo>
                  <a:lnTo>
                    <a:pt x="684139" y="92798"/>
                  </a:lnTo>
                  <a:lnTo>
                    <a:pt x="633259" y="49686"/>
                  </a:lnTo>
                  <a:lnTo>
                    <a:pt x="8389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197181" y="1415162"/>
            <a:ext cx="2275417" cy="2567517"/>
            <a:chOff x="6897885" y="1061371"/>
            <a:chExt cx="1706563" cy="1925638"/>
          </a:xfrm>
        </p:grpSpPr>
        <p:sp>
          <p:nvSpPr>
            <p:cNvPr id="15" name="Freeform 6"/>
            <p:cNvSpPr/>
            <p:nvPr/>
          </p:nvSpPr>
          <p:spPr bwMode="auto">
            <a:xfrm>
              <a:off x="6897885" y="1061371"/>
              <a:ext cx="1706563" cy="1925638"/>
            </a:xfrm>
            <a:custGeom>
              <a:avLst/>
              <a:gdLst>
                <a:gd name="T0" fmla="*/ 311 w 622"/>
                <a:gd name="T1" fmla="*/ 702 h 702"/>
                <a:gd name="T2" fmla="*/ 91 w 622"/>
                <a:gd name="T3" fmla="*/ 512 h 702"/>
                <a:gd name="T4" fmla="*/ 0 w 622"/>
                <a:gd name="T5" fmla="*/ 159 h 702"/>
                <a:gd name="T6" fmla="*/ 7 w 622"/>
                <a:gd name="T7" fmla="*/ 29 h 702"/>
                <a:gd name="T8" fmla="*/ 146 w 622"/>
                <a:gd name="T9" fmla="*/ 84 h 702"/>
                <a:gd name="T10" fmla="*/ 312 w 622"/>
                <a:gd name="T11" fmla="*/ 0 h 702"/>
                <a:gd name="T12" fmla="*/ 477 w 622"/>
                <a:gd name="T13" fmla="*/ 84 h 702"/>
                <a:gd name="T14" fmla="*/ 616 w 622"/>
                <a:gd name="T15" fmla="*/ 29 h 702"/>
                <a:gd name="T16" fmla="*/ 622 w 622"/>
                <a:gd name="T17" fmla="*/ 159 h 702"/>
                <a:gd name="T18" fmla="*/ 532 w 622"/>
                <a:gd name="T19" fmla="*/ 512 h 702"/>
                <a:gd name="T20" fmla="*/ 311 w 622"/>
                <a:gd name="T21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2" h="702">
                  <a:moveTo>
                    <a:pt x="311" y="702"/>
                  </a:moveTo>
                  <a:cubicBezTo>
                    <a:pt x="225" y="675"/>
                    <a:pt x="147" y="607"/>
                    <a:pt x="91" y="512"/>
                  </a:cubicBezTo>
                  <a:cubicBezTo>
                    <a:pt x="33" y="412"/>
                    <a:pt x="0" y="287"/>
                    <a:pt x="0" y="159"/>
                  </a:cubicBezTo>
                  <a:cubicBezTo>
                    <a:pt x="0" y="123"/>
                    <a:pt x="3" y="71"/>
                    <a:pt x="7" y="29"/>
                  </a:cubicBezTo>
                  <a:cubicBezTo>
                    <a:pt x="44" y="64"/>
                    <a:pt x="94" y="84"/>
                    <a:pt x="146" y="84"/>
                  </a:cubicBezTo>
                  <a:cubicBezTo>
                    <a:pt x="212" y="84"/>
                    <a:pt x="273" y="52"/>
                    <a:pt x="312" y="0"/>
                  </a:cubicBezTo>
                  <a:cubicBezTo>
                    <a:pt x="350" y="52"/>
                    <a:pt x="412" y="84"/>
                    <a:pt x="477" y="84"/>
                  </a:cubicBezTo>
                  <a:cubicBezTo>
                    <a:pt x="529" y="84"/>
                    <a:pt x="578" y="64"/>
                    <a:pt x="616" y="29"/>
                  </a:cubicBezTo>
                  <a:cubicBezTo>
                    <a:pt x="620" y="71"/>
                    <a:pt x="622" y="124"/>
                    <a:pt x="622" y="159"/>
                  </a:cubicBezTo>
                  <a:cubicBezTo>
                    <a:pt x="622" y="287"/>
                    <a:pt x="590" y="412"/>
                    <a:pt x="532" y="512"/>
                  </a:cubicBezTo>
                  <a:cubicBezTo>
                    <a:pt x="475" y="607"/>
                    <a:pt x="397" y="675"/>
                    <a:pt x="311" y="70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7375E">
                    <a:shade val="30000"/>
                    <a:satMod val="115000"/>
                  </a:srgbClr>
                </a:gs>
                <a:gs pos="50000">
                  <a:srgbClr val="17375E">
                    <a:shade val="67500"/>
                    <a:satMod val="115000"/>
                  </a:srgbClr>
                </a:gs>
                <a:gs pos="100000">
                  <a:srgbClr val="17375E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8100">
              <a:solidFill>
                <a:srgbClr val="FFFFFF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任意多边形 44"/>
            <p:cNvSpPr/>
            <p:nvPr/>
          </p:nvSpPr>
          <p:spPr bwMode="auto">
            <a:xfrm>
              <a:off x="7272535" y="1475709"/>
              <a:ext cx="955675" cy="990600"/>
            </a:xfrm>
            <a:custGeom>
              <a:avLst/>
              <a:gdLst>
                <a:gd name="T0" fmla="*/ 516797 w 956752"/>
                <a:gd name="T1" fmla="*/ 952129 h 990261"/>
                <a:gd name="T2" fmla="*/ 516797 w 956752"/>
                <a:gd name="T3" fmla="*/ 990261 h 990261"/>
                <a:gd name="T4" fmla="*/ 434467 w 956752"/>
                <a:gd name="T5" fmla="*/ 971195 h 990261"/>
                <a:gd name="T6" fmla="*/ 409975 w 956752"/>
                <a:gd name="T7" fmla="*/ 896665 h 990261"/>
                <a:gd name="T8" fmla="*/ 562728 w 956752"/>
                <a:gd name="T9" fmla="*/ 916309 h 990261"/>
                <a:gd name="T10" fmla="*/ 409975 w 956752"/>
                <a:gd name="T11" fmla="*/ 935952 h 990261"/>
                <a:gd name="T12" fmla="*/ 409975 w 956752"/>
                <a:gd name="T13" fmla="*/ 896665 h 990261"/>
                <a:gd name="T14" fmla="*/ 571350 w 956752"/>
                <a:gd name="T15" fmla="*/ 844668 h 990261"/>
                <a:gd name="T16" fmla="*/ 571350 w 956752"/>
                <a:gd name="T17" fmla="*/ 883955 h 990261"/>
                <a:gd name="T18" fmla="*/ 372070 w 956752"/>
                <a:gd name="T19" fmla="*/ 864312 h 990261"/>
                <a:gd name="T20" fmla="*/ 391179 w 956752"/>
                <a:gd name="T21" fmla="*/ 793826 h 990261"/>
                <a:gd name="T22" fmla="*/ 590459 w 956752"/>
                <a:gd name="T23" fmla="*/ 812892 h 990261"/>
                <a:gd name="T24" fmla="*/ 391179 w 956752"/>
                <a:gd name="T25" fmla="*/ 831958 h 990261"/>
                <a:gd name="T26" fmla="*/ 391179 w 956752"/>
                <a:gd name="T27" fmla="*/ 793826 h 990261"/>
                <a:gd name="T28" fmla="*/ 290214 w 956752"/>
                <a:gd name="T29" fmla="*/ 678766 h 990261"/>
                <a:gd name="T30" fmla="*/ 191692 w 956752"/>
                <a:gd name="T31" fmla="*/ 820324 h 990261"/>
                <a:gd name="T32" fmla="*/ 156114 w 956752"/>
                <a:gd name="T33" fmla="*/ 784935 h 990261"/>
                <a:gd name="T34" fmla="*/ 273793 w 956752"/>
                <a:gd name="T35" fmla="*/ 670259 h 990261"/>
                <a:gd name="T36" fmla="*/ 696765 w 956752"/>
                <a:gd name="T37" fmla="*/ 676044 h 990261"/>
                <a:gd name="T38" fmla="*/ 795561 w 956752"/>
                <a:gd name="T39" fmla="*/ 820324 h 990261"/>
                <a:gd name="T40" fmla="*/ 661089 w 956752"/>
                <a:gd name="T41" fmla="*/ 708711 h 990261"/>
                <a:gd name="T42" fmla="*/ 681329 w 956752"/>
                <a:gd name="T43" fmla="*/ 669919 h 990261"/>
                <a:gd name="T44" fmla="*/ 934879 w 956752"/>
                <a:gd name="T45" fmla="*/ 478376 h 990261"/>
                <a:gd name="T46" fmla="*/ 934879 w 956752"/>
                <a:gd name="T47" fmla="*/ 528063 h 990261"/>
                <a:gd name="T48" fmla="*/ 762628 w 956752"/>
                <a:gd name="T49" fmla="*/ 503219 h 990261"/>
                <a:gd name="T50" fmla="*/ 21873 w 956752"/>
                <a:gd name="T51" fmla="*/ 478376 h 990261"/>
                <a:gd name="T52" fmla="*/ 194124 w 956752"/>
                <a:gd name="T53" fmla="*/ 503219 h 990261"/>
                <a:gd name="T54" fmla="*/ 21873 w 956752"/>
                <a:gd name="T55" fmla="*/ 528063 h 990261"/>
                <a:gd name="T56" fmla="*/ 21873 w 956752"/>
                <a:gd name="T57" fmla="*/ 478376 h 990261"/>
                <a:gd name="T58" fmla="*/ 718720 w 956752"/>
                <a:gd name="T59" fmla="*/ 475880 h 990261"/>
                <a:gd name="T60" fmla="*/ 590440 w 956752"/>
                <a:gd name="T61" fmla="*/ 768405 h 990261"/>
                <a:gd name="T62" fmla="*/ 372091 w 956752"/>
                <a:gd name="T63" fmla="*/ 689123 h 990261"/>
                <a:gd name="T64" fmla="*/ 481265 w 956752"/>
                <a:gd name="T65" fmla="*/ 238032 h 990261"/>
                <a:gd name="T66" fmla="*/ 833753 w 956752"/>
                <a:gd name="T67" fmla="*/ 150732 h 990261"/>
                <a:gd name="T68" fmla="*/ 730036 w 956752"/>
                <a:gd name="T69" fmla="*/ 289930 h 990261"/>
                <a:gd name="T70" fmla="*/ 694554 w 956752"/>
                <a:gd name="T71" fmla="*/ 254448 h 990261"/>
                <a:gd name="T72" fmla="*/ 816353 w 956752"/>
                <a:gd name="T73" fmla="*/ 142203 h 990261"/>
                <a:gd name="T74" fmla="*/ 163842 w 956752"/>
                <a:gd name="T75" fmla="*/ 148003 h 990261"/>
                <a:gd name="T76" fmla="*/ 267559 w 956752"/>
                <a:gd name="T77" fmla="*/ 287200 h 990261"/>
                <a:gd name="T78" fmla="*/ 128360 w 956752"/>
                <a:gd name="T79" fmla="*/ 183485 h 990261"/>
                <a:gd name="T80" fmla="*/ 147466 w 956752"/>
                <a:gd name="T81" fmla="*/ 142203 h 990261"/>
                <a:gd name="T82" fmla="*/ 506109 w 956752"/>
                <a:gd name="T83" fmla="*/ 21873 h 990261"/>
                <a:gd name="T84" fmla="*/ 478742 w 956752"/>
                <a:gd name="T85" fmla="*/ 194123 h 990261"/>
                <a:gd name="T86" fmla="*/ 454111 w 956752"/>
                <a:gd name="T87" fmla="*/ 21873 h 990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6752" h="990261">
                  <a:moveTo>
                    <a:pt x="442700" y="952129"/>
                  </a:moveTo>
                  <a:cubicBezTo>
                    <a:pt x="516797" y="952129"/>
                    <a:pt x="516797" y="952129"/>
                    <a:pt x="516797" y="952129"/>
                  </a:cubicBezTo>
                  <a:cubicBezTo>
                    <a:pt x="519541" y="952129"/>
                    <a:pt x="522285" y="960300"/>
                    <a:pt x="522285" y="971195"/>
                  </a:cubicBezTo>
                  <a:cubicBezTo>
                    <a:pt x="522285" y="979366"/>
                    <a:pt x="519541" y="990261"/>
                    <a:pt x="516797" y="990261"/>
                  </a:cubicBezTo>
                  <a:cubicBezTo>
                    <a:pt x="442700" y="990261"/>
                    <a:pt x="442700" y="990261"/>
                    <a:pt x="442700" y="990261"/>
                  </a:cubicBezTo>
                  <a:cubicBezTo>
                    <a:pt x="439956" y="990261"/>
                    <a:pt x="434467" y="979366"/>
                    <a:pt x="434467" y="971195"/>
                  </a:cubicBezTo>
                  <a:cubicBezTo>
                    <a:pt x="434467" y="960300"/>
                    <a:pt x="439956" y="952129"/>
                    <a:pt x="442700" y="952129"/>
                  </a:cubicBezTo>
                  <a:close/>
                  <a:moveTo>
                    <a:pt x="409975" y="896665"/>
                  </a:moveTo>
                  <a:cubicBezTo>
                    <a:pt x="549090" y="896665"/>
                    <a:pt x="549090" y="896665"/>
                    <a:pt x="549090" y="896665"/>
                  </a:cubicBezTo>
                  <a:cubicBezTo>
                    <a:pt x="557273" y="896665"/>
                    <a:pt x="562728" y="905084"/>
                    <a:pt x="562728" y="916309"/>
                  </a:cubicBezTo>
                  <a:cubicBezTo>
                    <a:pt x="562728" y="927533"/>
                    <a:pt x="557273" y="935952"/>
                    <a:pt x="549090" y="935952"/>
                  </a:cubicBezTo>
                  <a:cubicBezTo>
                    <a:pt x="409975" y="935952"/>
                    <a:pt x="409975" y="935952"/>
                    <a:pt x="409975" y="935952"/>
                  </a:cubicBezTo>
                  <a:cubicBezTo>
                    <a:pt x="401792" y="935952"/>
                    <a:pt x="396336" y="927533"/>
                    <a:pt x="396336" y="916309"/>
                  </a:cubicBezTo>
                  <a:cubicBezTo>
                    <a:pt x="396336" y="905084"/>
                    <a:pt x="401792" y="896665"/>
                    <a:pt x="409975" y="896665"/>
                  </a:cubicBezTo>
                  <a:close/>
                  <a:moveTo>
                    <a:pt x="391179" y="844668"/>
                  </a:moveTo>
                  <a:cubicBezTo>
                    <a:pt x="571350" y="844668"/>
                    <a:pt x="571350" y="844668"/>
                    <a:pt x="571350" y="844668"/>
                  </a:cubicBezTo>
                  <a:cubicBezTo>
                    <a:pt x="582270" y="844668"/>
                    <a:pt x="590459" y="853087"/>
                    <a:pt x="590459" y="864312"/>
                  </a:cubicBezTo>
                  <a:cubicBezTo>
                    <a:pt x="590459" y="875536"/>
                    <a:pt x="582270" y="883955"/>
                    <a:pt x="571350" y="883955"/>
                  </a:cubicBezTo>
                  <a:cubicBezTo>
                    <a:pt x="391179" y="883955"/>
                    <a:pt x="391179" y="883955"/>
                    <a:pt x="391179" y="883955"/>
                  </a:cubicBezTo>
                  <a:cubicBezTo>
                    <a:pt x="380260" y="883955"/>
                    <a:pt x="372070" y="875536"/>
                    <a:pt x="372070" y="864312"/>
                  </a:cubicBezTo>
                  <a:cubicBezTo>
                    <a:pt x="372070" y="853087"/>
                    <a:pt x="380260" y="844668"/>
                    <a:pt x="391179" y="844668"/>
                  </a:cubicBezTo>
                  <a:close/>
                  <a:moveTo>
                    <a:pt x="391179" y="793826"/>
                  </a:moveTo>
                  <a:cubicBezTo>
                    <a:pt x="571350" y="793826"/>
                    <a:pt x="571350" y="793826"/>
                    <a:pt x="571350" y="793826"/>
                  </a:cubicBezTo>
                  <a:cubicBezTo>
                    <a:pt x="582270" y="793826"/>
                    <a:pt x="590459" y="801997"/>
                    <a:pt x="590459" y="812892"/>
                  </a:cubicBezTo>
                  <a:cubicBezTo>
                    <a:pt x="590459" y="823787"/>
                    <a:pt x="582270" y="831958"/>
                    <a:pt x="571350" y="831958"/>
                  </a:cubicBezTo>
                  <a:cubicBezTo>
                    <a:pt x="391179" y="831958"/>
                    <a:pt x="391179" y="831958"/>
                    <a:pt x="391179" y="831958"/>
                  </a:cubicBezTo>
                  <a:cubicBezTo>
                    <a:pt x="380260" y="831958"/>
                    <a:pt x="372070" y="823787"/>
                    <a:pt x="372070" y="812892"/>
                  </a:cubicBezTo>
                  <a:cubicBezTo>
                    <a:pt x="372070" y="801997"/>
                    <a:pt x="380260" y="793826"/>
                    <a:pt x="391179" y="793826"/>
                  </a:cubicBezTo>
                  <a:close/>
                  <a:moveTo>
                    <a:pt x="273793" y="670259"/>
                  </a:moveTo>
                  <a:cubicBezTo>
                    <a:pt x="279951" y="670599"/>
                    <a:pt x="286109" y="673322"/>
                    <a:pt x="290214" y="678766"/>
                  </a:cubicBezTo>
                  <a:cubicBezTo>
                    <a:pt x="301161" y="686933"/>
                    <a:pt x="303897" y="700544"/>
                    <a:pt x="295687" y="711433"/>
                  </a:cubicBezTo>
                  <a:lnTo>
                    <a:pt x="191692" y="820324"/>
                  </a:lnTo>
                  <a:cubicBezTo>
                    <a:pt x="183482" y="828491"/>
                    <a:pt x="167061" y="828491"/>
                    <a:pt x="158851" y="817602"/>
                  </a:cubicBezTo>
                  <a:cubicBezTo>
                    <a:pt x="147904" y="809435"/>
                    <a:pt x="147904" y="793102"/>
                    <a:pt x="156114" y="784935"/>
                  </a:cubicBezTo>
                  <a:cubicBezTo>
                    <a:pt x="257373" y="676044"/>
                    <a:pt x="257373" y="676044"/>
                    <a:pt x="257373" y="676044"/>
                  </a:cubicBezTo>
                  <a:cubicBezTo>
                    <a:pt x="261478" y="671960"/>
                    <a:pt x="267636" y="669919"/>
                    <a:pt x="273793" y="670259"/>
                  </a:cubicBezTo>
                  <a:close/>
                  <a:moveTo>
                    <a:pt x="681329" y="669919"/>
                  </a:moveTo>
                  <a:cubicBezTo>
                    <a:pt x="687160" y="669919"/>
                    <a:pt x="692649" y="671961"/>
                    <a:pt x="696765" y="676044"/>
                  </a:cubicBezTo>
                  <a:lnTo>
                    <a:pt x="798305" y="784935"/>
                  </a:lnTo>
                  <a:cubicBezTo>
                    <a:pt x="806538" y="795824"/>
                    <a:pt x="806538" y="809435"/>
                    <a:pt x="795561" y="820324"/>
                  </a:cubicBezTo>
                  <a:cubicBezTo>
                    <a:pt x="784584" y="828491"/>
                    <a:pt x="770862" y="828491"/>
                    <a:pt x="762629" y="820324"/>
                  </a:cubicBezTo>
                  <a:cubicBezTo>
                    <a:pt x="661089" y="708711"/>
                    <a:pt x="661089" y="708711"/>
                    <a:pt x="661089" y="708711"/>
                  </a:cubicBezTo>
                  <a:cubicBezTo>
                    <a:pt x="652856" y="700544"/>
                    <a:pt x="652856" y="686933"/>
                    <a:pt x="663834" y="676044"/>
                  </a:cubicBezTo>
                  <a:cubicBezTo>
                    <a:pt x="669322" y="671961"/>
                    <a:pt x="675497" y="669919"/>
                    <a:pt x="681329" y="669919"/>
                  </a:cubicBezTo>
                  <a:close/>
                  <a:moveTo>
                    <a:pt x="784501" y="478376"/>
                  </a:moveTo>
                  <a:cubicBezTo>
                    <a:pt x="934879" y="478376"/>
                    <a:pt x="934879" y="478376"/>
                    <a:pt x="934879" y="478376"/>
                  </a:cubicBezTo>
                  <a:cubicBezTo>
                    <a:pt x="948550" y="478376"/>
                    <a:pt x="956752" y="489417"/>
                    <a:pt x="956752" y="503219"/>
                  </a:cubicBezTo>
                  <a:cubicBezTo>
                    <a:pt x="956752" y="517021"/>
                    <a:pt x="948550" y="528063"/>
                    <a:pt x="934879" y="528063"/>
                  </a:cubicBezTo>
                  <a:lnTo>
                    <a:pt x="784501" y="528063"/>
                  </a:lnTo>
                  <a:cubicBezTo>
                    <a:pt x="773565" y="528063"/>
                    <a:pt x="762628" y="517021"/>
                    <a:pt x="762628" y="503219"/>
                  </a:cubicBezTo>
                  <a:cubicBezTo>
                    <a:pt x="762628" y="489417"/>
                    <a:pt x="773565" y="478376"/>
                    <a:pt x="784501" y="478376"/>
                  </a:cubicBezTo>
                  <a:close/>
                  <a:moveTo>
                    <a:pt x="21873" y="478376"/>
                  </a:moveTo>
                  <a:lnTo>
                    <a:pt x="172251" y="478376"/>
                  </a:lnTo>
                  <a:cubicBezTo>
                    <a:pt x="185922" y="478376"/>
                    <a:pt x="194124" y="489417"/>
                    <a:pt x="194124" y="503219"/>
                  </a:cubicBezTo>
                  <a:cubicBezTo>
                    <a:pt x="194124" y="517021"/>
                    <a:pt x="185922" y="528063"/>
                    <a:pt x="172251" y="528063"/>
                  </a:cubicBezTo>
                  <a:cubicBezTo>
                    <a:pt x="21873" y="528063"/>
                    <a:pt x="21873" y="528063"/>
                    <a:pt x="21873" y="528063"/>
                  </a:cubicBezTo>
                  <a:cubicBezTo>
                    <a:pt x="10936" y="528063"/>
                    <a:pt x="0" y="517021"/>
                    <a:pt x="0" y="503219"/>
                  </a:cubicBezTo>
                  <a:cubicBezTo>
                    <a:pt x="0" y="489417"/>
                    <a:pt x="10936" y="478376"/>
                    <a:pt x="21873" y="478376"/>
                  </a:cubicBezTo>
                  <a:close/>
                  <a:moveTo>
                    <a:pt x="481265" y="238032"/>
                  </a:moveTo>
                  <a:cubicBezTo>
                    <a:pt x="612275" y="238032"/>
                    <a:pt x="718720" y="344653"/>
                    <a:pt x="718720" y="475880"/>
                  </a:cubicBezTo>
                  <a:cubicBezTo>
                    <a:pt x="718720" y="568832"/>
                    <a:pt x="666862" y="648114"/>
                    <a:pt x="590440" y="689123"/>
                  </a:cubicBezTo>
                  <a:cubicBezTo>
                    <a:pt x="590440" y="689123"/>
                    <a:pt x="590440" y="689123"/>
                    <a:pt x="590440" y="768405"/>
                  </a:cubicBezTo>
                  <a:cubicBezTo>
                    <a:pt x="590440" y="768405"/>
                    <a:pt x="590440" y="768405"/>
                    <a:pt x="372091" y="768405"/>
                  </a:cubicBezTo>
                  <a:cubicBezTo>
                    <a:pt x="372091" y="768405"/>
                    <a:pt x="372091" y="768405"/>
                    <a:pt x="372091" y="689123"/>
                  </a:cubicBezTo>
                  <a:cubicBezTo>
                    <a:pt x="295668" y="648114"/>
                    <a:pt x="243810" y="568832"/>
                    <a:pt x="243810" y="475880"/>
                  </a:cubicBezTo>
                  <a:cubicBezTo>
                    <a:pt x="243810" y="344653"/>
                    <a:pt x="350256" y="238032"/>
                    <a:pt x="481265" y="238032"/>
                  </a:cubicBezTo>
                  <a:close/>
                  <a:moveTo>
                    <a:pt x="816353" y="142203"/>
                  </a:moveTo>
                  <a:cubicBezTo>
                    <a:pt x="822153" y="142544"/>
                    <a:pt x="828294" y="145274"/>
                    <a:pt x="833753" y="150732"/>
                  </a:cubicBezTo>
                  <a:cubicBezTo>
                    <a:pt x="841941" y="158920"/>
                    <a:pt x="844670" y="175297"/>
                    <a:pt x="836482" y="183485"/>
                  </a:cubicBezTo>
                  <a:lnTo>
                    <a:pt x="730036" y="289930"/>
                  </a:lnTo>
                  <a:cubicBezTo>
                    <a:pt x="721848" y="298118"/>
                    <a:pt x="705472" y="295389"/>
                    <a:pt x="697284" y="287200"/>
                  </a:cubicBezTo>
                  <a:cubicBezTo>
                    <a:pt x="686366" y="276283"/>
                    <a:pt x="686366" y="262636"/>
                    <a:pt x="694554" y="254448"/>
                  </a:cubicBezTo>
                  <a:cubicBezTo>
                    <a:pt x="801000" y="148003"/>
                    <a:pt x="801000" y="148003"/>
                    <a:pt x="801000" y="148003"/>
                  </a:cubicBezTo>
                  <a:cubicBezTo>
                    <a:pt x="805094" y="143909"/>
                    <a:pt x="810553" y="141862"/>
                    <a:pt x="816353" y="142203"/>
                  </a:cubicBezTo>
                  <a:close/>
                  <a:moveTo>
                    <a:pt x="147466" y="142203"/>
                  </a:moveTo>
                  <a:cubicBezTo>
                    <a:pt x="153607" y="141862"/>
                    <a:pt x="159748" y="143909"/>
                    <a:pt x="163842" y="148003"/>
                  </a:cubicBezTo>
                  <a:lnTo>
                    <a:pt x="270288" y="254448"/>
                  </a:lnTo>
                  <a:cubicBezTo>
                    <a:pt x="278476" y="262636"/>
                    <a:pt x="278476" y="276283"/>
                    <a:pt x="267559" y="287200"/>
                  </a:cubicBezTo>
                  <a:cubicBezTo>
                    <a:pt x="256641" y="295389"/>
                    <a:pt x="242994" y="298118"/>
                    <a:pt x="234806" y="289930"/>
                  </a:cubicBezTo>
                  <a:cubicBezTo>
                    <a:pt x="128360" y="183485"/>
                    <a:pt x="128360" y="183485"/>
                    <a:pt x="128360" y="183485"/>
                  </a:cubicBezTo>
                  <a:cubicBezTo>
                    <a:pt x="120172" y="175297"/>
                    <a:pt x="120172" y="158920"/>
                    <a:pt x="131089" y="150732"/>
                  </a:cubicBezTo>
                  <a:cubicBezTo>
                    <a:pt x="135183" y="145274"/>
                    <a:pt x="141324" y="142544"/>
                    <a:pt x="147466" y="142203"/>
                  </a:cubicBezTo>
                  <a:close/>
                  <a:moveTo>
                    <a:pt x="478742" y="0"/>
                  </a:moveTo>
                  <a:cubicBezTo>
                    <a:pt x="495162" y="0"/>
                    <a:pt x="506109" y="10936"/>
                    <a:pt x="506109" y="21873"/>
                  </a:cubicBezTo>
                  <a:lnTo>
                    <a:pt x="506109" y="172250"/>
                  </a:lnTo>
                  <a:cubicBezTo>
                    <a:pt x="506109" y="183186"/>
                    <a:pt x="495162" y="194123"/>
                    <a:pt x="478742" y="194123"/>
                  </a:cubicBezTo>
                  <a:cubicBezTo>
                    <a:pt x="465058" y="194123"/>
                    <a:pt x="454111" y="183186"/>
                    <a:pt x="454111" y="172250"/>
                  </a:cubicBezTo>
                  <a:cubicBezTo>
                    <a:pt x="454111" y="21873"/>
                    <a:pt x="454111" y="21873"/>
                    <a:pt x="454111" y="21873"/>
                  </a:cubicBezTo>
                  <a:cubicBezTo>
                    <a:pt x="454111" y="10936"/>
                    <a:pt x="465058" y="0"/>
                    <a:pt x="478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4164" y="4101214"/>
            <a:ext cx="2208245" cy="1668554"/>
            <a:chOff x="723123" y="3075909"/>
            <a:chExt cx="1656184" cy="1251415"/>
          </a:xfrm>
        </p:grpSpPr>
        <p:sp>
          <p:nvSpPr>
            <p:cNvPr id="18" name="文本框 33"/>
            <p:cNvSpPr txBox="1"/>
            <p:nvPr/>
          </p:nvSpPr>
          <p:spPr>
            <a:xfrm>
              <a:off x="1269101" y="3075909"/>
              <a:ext cx="679513" cy="684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5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8"/>
            <p:cNvSpPr txBox="1"/>
            <p:nvPr/>
          </p:nvSpPr>
          <p:spPr>
            <a:xfrm>
              <a:off x="723123" y="3781068"/>
              <a:ext cx="1656184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10110" y="4101214"/>
            <a:ext cx="2208245" cy="1657570"/>
            <a:chOff x="2782582" y="3075909"/>
            <a:chExt cx="1656184" cy="1243177"/>
          </a:xfrm>
        </p:grpSpPr>
        <p:sp>
          <p:nvSpPr>
            <p:cNvPr id="21" name="文本框 35"/>
            <p:cNvSpPr txBox="1"/>
            <p:nvPr/>
          </p:nvSpPr>
          <p:spPr>
            <a:xfrm>
              <a:off x="3358921" y="3075909"/>
              <a:ext cx="679513" cy="684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5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8"/>
            <p:cNvSpPr txBox="1"/>
            <p:nvPr/>
          </p:nvSpPr>
          <p:spPr>
            <a:xfrm>
              <a:off x="2782582" y="3772830"/>
              <a:ext cx="1656184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76054" y="4101213"/>
            <a:ext cx="2208245" cy="1635603"/>
            <a:chOff x="4932040" y="3075909"/>
            <a:chExt cx="1656184" cy="1226702"/>
          </a:xfrm>
        </p:grpSpPr>
        <p:sp>
          <p:nvSpPr>
            <p:cNvPr id="24" name="文本框 37"/>
            <p:cNvSpPr txBox="1"/>
            <p:nvPr/>
          </p:nvSpPr>
          <p:spPr>
            <a:xfrm>
              <a:off x="5372763" y="3075909"/>
              <a:ext cx="679513" cy="684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5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8"/>
            <p:cNvSpPr txBox="1"/>
            <p:nvPr/>
          </p:nvSpPr>
          <p:spPr>
            <a:xfrm>
              <a:off x="4932040" y="3756355"/>
              <a:ext cx="1656184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89870" y="4101213"/>
            <a:ext cx="2208245" cy="1602651"/>
            <a:chOff x="6967402" y="3075909"/>
            <a:chExt cx="1656184" cy="1201988"/>
          </a:xfrm>
        </p:grpSpPr>
        <p:sp>
          <p:nvSpPr>
            <p:cNvPr id="27" name="文本框 39"/>
            <p:cNvSpPr txBox="1"/>
            <p:nvPr/>
          </p:nvSpPr>
          <p:spPr>
            <a:xfrm>
              <a:off x="7410618" y="3075909"/>
              <a:ext cx="679513" cy="684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533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5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8"/>
            <p:cNvSpPr txBox="1"/>
            <p:nvPr/>
          </p:nvSpPr>
          <p:spPr>
            <a:xfrm>
              <a:off x="6967402" y="3731641"/>
              <a:ext cx="1656184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95467" y="2123131"/>
            <a:ext cx="9217024" cy="24002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19249" y="4146424"/>
            <a:ext cx="8352928" cy="618455"/>
            <a:chOff x="1619672" y="3325841"/>
            <a:chExt cx="6264696" cy="463841"/>
          </a:xfrm>
          <a:solidFill>
            <a:srgbClr val="FF8860"/>
          </a:solidFill>
        </p:grpSpPr>
        <p:sp>
          <p:nvSpPr>
            <p:cNvPr id="4" name="圆角矩形 3"/>
            <p:cNvSpPr/>
            <p:nvPr/>
          </p:nvSpPr>
          <p:spPr>
            <a:xfrm>
              <a:off x="1619672" y="3325841"/>
              <a:ext cx="6264696" cy="4638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691680" y="3403872"/>
              <a:ext cx="6192688" cy="31542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chemeClr val="bg1"/>
                  </a:solidFill>
                  <a:cs typeface="+mn-ea"/>
                  <a:sym typeface="+mn-lt"/>
                </a:rPr>
                <a:t>请在此处输入您的文本，或者复制您的文本粘贴到此处请在此处</a:t>
              </a:r>
              <a:endParaRPr lang="zh-CN" altLang="en-US" sz="213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74266" y="1796819"/>
            <a:ext cx="1836468" cy="2322429"/>
            <a:chOff x="1510934" y="1563638"/>
            <a:chExt cx="1377351" cy="1741822"/>
          </a:xfrm>
        </p:grpSpPr>
        <p:sp>
          <p:nvSpPr>
            <p:cNvPr id="7" name="矩形 6"/>
            <p:cNvSpPr/>
            <p:nvPr/>
          </p:nvSpPr>
          <p:spPr>
            <a:xfrm>
              <a:off x="1510934" y="2805821"/>
              <a:ext cx="1377351" cy="499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输入文本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568005" y="1563638"/>
              <a:ext cx="1246474" cy="124647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0"/>
            <p:cNvSpPr>
              <a:spLocks noEditPoints="1"/>
            </p:cNvSpPr>
            <p:nvPr/>
          </p:nvSpPr>
          <p:spPr bwMode="auto">
            <a:xfrm>
              <a:off x="1763688" y="1994101"/>
              <a:ext cx="714523" cy="385548"/>
            </a:xfrm>
            <a:custGeom>
              <a:avLst/>
              <a:gdLst>
                <a:gd name="T0" fmla="*/ 20 w 192"/>
                <a:gd name="T1" fmla="*/ 0 h 104"/>
                <a:gd name="T2" fmla="*/ 0 w 192"/>
                <a:gd name="T3" fmla="*/ 84 h 104"/>
                <a:gd name="T4" fmla="*/ 172 w 192"/>
                <a:gd name="T5" fmla="*/ 104 h 104"/>
                <a:gd name="T6" fmla="*/ 192 w 192"/>
                <a:gd name="T7" fmla="*/ 20 h 104"/>
                <a:gd name="T8" fmla="*/ 92 w 192"/>
                <a:gd name="T9" fmla="*/ 24 h 104"/>
                <a:gd name="T10" fmla="*/ 104 w 192"/>
                <a:gd name="T11" fmla="*/ 28 h 104"/>
                <a:gd name="T12" fmla="*/ 92 w 192"/>
                <a:gd name="T13" fmla="*/ 32 h 104"/>
                <a:gd name="T14" fmla="*/ 92 w 192"/>
                <a:gd name="T15" fmla="*/ 24 h 104"/>
                <a:gd name="T16" fmla="*/ 100 w 192"/>
                <a:gd name="T17" fmla="*/ 48 h 104"/>
                <a:gd name="T18" fmla="*/ 100 w 192"/>
                <a:gd name="T19" fmla="*/ 56 h 104"/>
                <a:gd name="T20" fmla="*/ 88 w 192"/>
                <a:gd name="T21" fmla="*/ 52 h 104"/>
                <a:gd name="T22" fmla="*/ 68 w 192"/>
                <a:gd name="T23" fmla="*/ 24 h 104"/>
                <a:gd name="T24" fmla="*/ 80 w 192"/>
                <a:gd name="T25" fmla="*/ 28 h 104"/>
                <a:gd name="T26" fmla="*/ 68 w 192"/>
                <a:gd name="T27" fmla="*/ 32 h 104"/>
                <a:gd name="T28" fmla="*/ 68 w 192"/>
                <a:gd name="T29" fmla="*/ 24 h 104"/>
                <a:gd name="T30" fmla="*/ 76 w 192"/>
                <a:gd name="T31" fmla="*/ 48 h 104"/>
                <a:gd name="T32" fmla="*/ 76 w 192"/>
                <a:gd name="T33" fmla="*/ 56 h 104"/>
                <a:gd name="T34" fmla="*/ 64 w 192"/>
                <a:gd name="T35" fmla="*/ 52 h 104"/>
                <a:gd name="T36" fmla="*/ 52 w 192"/>
                <a:gd name="T37" fmla="*/ 80 h 104"/>
                <a:gd name="T38" fmla="*/ 40 w 192"/>
                <a:gd name="T39" fmla="*/ 76 h 104"/>
                <a:gd name="T40" fmla="*/ 52 w 192"/>
                <a:gd name="T41" fmla="*/ 72 h 104"/>
                <a:gd name="T42" fmla="*/ 52 w 192"/>
                <a:gd name="T43" fmla="*/ 80 h 104"/>
                <a:gd name="T44" fmla="*/ 44 w 192"/>
                <a:gd name="T45" fmla="*/ 56 h 104"/>
                <a:gd name="T46" fmla="*/ 44 w 192"/>
                <a:gd name="T47" fmla="*/ 48 h 104"/>
                <a:gd name="T48" fmla="*/ 56 w 192"/>
                <a:gd name="T49" fmla="*/ 52 h 104"/>
                <a:gd name="T50" fmla="*/ 52 w 192"/>
                <a:gd name="T51" fmla="*/ 32 h 104"/>
                <a:gd name="T52" fmla="*/ 40 w 192"/>
                <a:gd name="T53" fmla="*/ 28 h 104"/>
                <a:gd name="T54" fmla="*/ 52 w 192"/>
                <a:gd name="T55" fmla="*/ 24 h 104"/>
                <a:gd name="T56" fmla="*/ 52 w 192"/>
                <a:gd name="T57" fmla="*/ 32 h 104"/>
                <a:gd name="T58" fmla="*/ 68 w 192"/>
                <a:gd name="T59" fmla="*/ 80 h 104"/>
                <a:gd name="T60" fmla="*/ 68 w 192"/>
                <a:gd name="T61" fmla="*/ 72 h 104"/>
                <a:gd name="T62" fmla="*/ 128 w 192"/>
                <a:gd name="T63" fmla="*/ 76 h 104"/>
                <a:gd name="T64" fmla="*/ 124 w 192"/>
                <a:gd name="T65" fmla="*/ 56 h 104"/>
                <a:gd name="T66" fmla="*/ 112 w 192"/>
                <a:gd name="T67" fmla="*/ 52 h 104"/>
                <a:gd name="T68" fmla="*/ 124 w 192"/>
                <a:gd name="T69" fmla="*/ 48 h 104"/>
                <a:gd name="T70" fmla="*/ 124 w 192"/>
                <a:gd name="T71" fmla="*/ 56 h 104"/>
                <a:gd name="T72" fmla="*/ 116 w 192"/>
                <a:gd name="T73" fmla="*/ 32 h 104"/>
                <a:gd name="T74" fmla="*/ 116 w 192"/>
                <a:gd name="T75" fmla="*/ 24 h 104"/>
                <a:gd name="T76" fmla="*/ 128 w 192"/>
                <a:gd name="T77" fmla="*/ 28 h 104"/>
                <a:gd name="T78" fmla="*/ 148 w 192"/>
                <a:gd name="T79" fmla="*/ 80 h 104"/>
                <a:gd name="T80" fmla="*/ 136 w 192"/>
                <a:gd name="T81" fmla="*/ 76 h 104"/>
                <a:gd name="T82" fmla="*/ 148 w 192"/>
                <a:gd name="T83" fmla="*/ 72 h 104"/>
                <a:gd name="T84" fmla="*/ 148 w 192"/>
                <a:gd name="T85" fmla="*/ 80 h 104"/>
                <a:gd name="T86" fmla="*/ 140 w 192"/>
                <a:gd name="T87" fmla="*/ 56 h 104"/>
                <a:gd name="T88" fmla="*/ 140 w 192"/>
                <a:gd name="T89" fmla="*/ 48 h 104"/>
                <a:gd name="T90" fmla="*/ 152 w 192"/>
                <a:gd name="T91" fmla="*/ 52 h 104"/>
                <a:gd name="T92" fmla="*/ 148 w 192"/>
                <a:gd name="T93" fmla="*/ 32 h 104"/>
                <a:gd name="T94" fmla="*/ 136 w 192"/>
                <a:gd name="T95" fmla="*/ 28 h 104"/>
                <a:gd name="T96" fmla="*/ 148 w 192"/>
                <a:gd name="T97" fmla="*/ 24 h 104"/>
                <a:gd name="T98" fmla="*/ 148 w 192"/>
                <a:gd name="T99" fmla="*/ 3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104">
                  <a:moveTo>
                    <a:pt x="17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5"/>
                    <a:pt x="9" y="104"/>
                    <a:pt x="20" y="104"/>
                  </a:cubicBezTo>
                  <a:cubicBezTo>
                    <a:pt x="172" y="104"/>
                    <a:pt x="172" y="104"/>
                    <a:pt x="172" y="104"/>
                  </a:cubicBezTo>
                  <a:cubicBezTo>
                    <a:pt x="183" y="104"/>
                    <a:pt x="192" y="95"/>
                    <a:pt x="192" y="84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9"/>
                    <a:pt x="183" y="0"/>
                    <a:pt x="172" y="0"/>
                  </a:cubicBezTo>
                  <a:close/>
                  <a:moveTo>
                    <a:pt x="92" y="24"/>
                  </a:move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cubicBezTo>
                    <a:pt x="104" y="30"/>
                    <a:pt x="102" y="32"/>
                    <a:pt x="100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0" y="32"/>
                    <a:pt x="88" y="30"/>
                    <a:pt x="88" y="28"/>
                  </a:cubicBezTo>
                  <a:cubicBezTo>
                    <a:pt x="88" y="26"/>
                    <a:pt x="90" y="24"/>
                    <a:pt x="92" y="24"/>
                  </a:cubicBezTo>
                  <a:close/>
                  <a:moveTo>
                    <a:pt x="92" y="48"/>
                  </a:move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54"/>
                    <a:pt x="102" y="56"/>
                    <a:pt x="100" y="56"/>
                  </a:cubicBezTo>
                  <a:cubicBezTo>
                    <a:pt x="92" y="56"/>
                    <a:pt x="92" y="56"/>
                    <a:pt x="92" y="56"/>
                  </a:cubicBezTo>
                  <a:cubicBezTo>
                    <a:pt x="90" y="56"/>
                    <a:pt x="88" y="54"/>
                    <a:pt x="88" y="52"/>
                  </a:cubicBezTo>
                  <a:cubicBezTo>
                    <a:pt x="88" y="50"/>
                    <a:pt x="90" y="48"/>
                    <a:pt x="92" y="48"/>
                  </a:cubicBezTo>
                  <a:close/>
                  <a:moveTo>
                    <a:pt x="68" y="24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78" y="24"/>
                    <a:pt x="80" y="26"/>
                    <a:pt x="80" y="28"/>
                  </a:cubicBezTo>
                  <a:cubicBezTo>
                    <a:pt x="80" y="30"/>
                    <a:pt x="78" y="32"/>
                    <a:pt x="76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6" y="32"/>
                    <a:pt x="64" y="30"/>
                    <a:pt x="64" y="28"/>
                  </a:cubicBezTo>
                  <a:cubicBezTo>
                    <a:pt x="64" y="26"/>
                    <a:pt x="66" y="24"/>
                    <a:pt x="68" y="24"/>
                  </a:cubicBezTo>
                  <a:close/>
                  <a:moveTo>
                    <a:pt x="68" y="48"/>
                  </a:moveTo>
                  <a:cubicBezTo>
                    <a:pt x="76" y="48"/>
                    <a:pt x="76" y="48"/>
                    <a:pt x="76" y="48"/>
                  </a:cubicBezTo>
                  <a:cubicBezTo>
                    <a:pt x="78" y="48"/>
                    <a:pt x="80" y="50"/>
                    <a:pt x="80" y="52"/>
                  </a:cubicBezTo>
                  <a:cubicBezTo>
                    <a:pt x="80" y="54"/>
                    <a:pt x="78" y="56"/>
                    <a:pt x="76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6" y="56"/>
                    <a:pt x="64" y="54"/>
                    <a:pt x="64" y="52"/>
                  </a:cubicBezTo>
                  <a:cubicBezTo>
                    <a:pt x="64" y="50"/>
                    <a:pt x="66" y="48"/>
                    <a:pt x="68" y="48"/>
                  </a:cubicBezTo>
                  <a:close/>
                  <a:moveTo>
                    <a:pt x="52" y="80"/>
                  </a:moveTo>
                  <a:cubicBezTo>
                    <a:pt x="44" y="80"/>
                    <a:pt x="44" y="80"/>
                    <a:pt x="44" y="80"/>
                  </a:cubicBezTo>
                  <a:cubicBezTo>
                    <a:pt x="42" y="80"/>
                    <a:pt x="40" y="78"/>
                    <a:pt x="40" y="76"/>
                  </a:cubicBezTo>
                  <a:cubicBezTo>
                    <a:pt x="40" y="74"/>
                    <a:pt x="42" y="72"/>
                    <a:pt x="44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4" y="72"/>
                    <a:pt x="56" y="74"/>
                    <a:pt x="56" y="76"/>
                  </a:cubicBezTo>
                  <a:cubicBezTo>
                    <a:pt x="56" y="78"/>
                    <a:pt x="54" y="80"/>
                    <a:pt x="52" y="80"/>
                  </a:cubicBezTo>
                  <a:close/>
                  <a:moveTo>
                    <a:pt x="52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2" y="56"/>
                    <a:pt x="40" y="54"/>
                    <a:pt x="40" y="52"/>
                  </a:cubicBezTo>
                  <a:cubicBezTo>
                    <a:pt x="40" y="50"/>
                    <a:pt x="42" y="48"/>
                    <a:pt x="44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lose/>
                  <a:moveTo>
                    <a:pt x="52" y="32"/>
                  </a:move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0" y="30"/>
                    <a:pt x="40" y="28"/>
                  </a:cubicBezTo>
                  <a:cubicBezTo>
                    <a:pt x="40" y="26"/>
                    <a:pt x="42" y="24"/>
                    <a:pt x="44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4" y="24"/>
                    <a:pt x="56" y="26"/>
                    <a:pt x="56" y="28"/>
                  </a:cubicBezTo>
                  <a:cubicBezTo>
                    <a:pt x="56" y="30"/>
                    <a:pt x="54" y="32"/>
                    <a:pt x="52" y="32"/>
                  </a:cubicBezTo>
                  <a:close/>
                  <a:moveTo>
                    <a:pt x="124" y="80"/>
                  </a:moveTo>
                  <a:cubicBezTo>
                    <a:pt x="68" y="80"/>
                    <a:pt x="68" y="80"/>
                    <a:pt x="68" y="80"/>
                  </a:cubicBezTo>
                  <a:cubicBezTo>
                    <a:pt x="66" y="80"/>
                    <a:pt x="64" y="78"/>
                    <a:pt x="64" y="76"/>
                  </a:cubicBezTo>
                  <a:cubicBezTo>
                    <a:pt x="64" y="74"/>
                    <a:pt x="66" y="72"/>
                    <a:pt x="68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6" y="72"/>
                    <a:pt x="128" y="74"/>
                    <a:pt x="128" y="76"/>
                  </a:cubicBezTo>
                  <a:cubicBezTo>
                    <a:pt x="128" y="78"/>
                    <a:pt x="126" y="80"/>
                    <a:pt x="124" y="80"/>
                  </a:cubicBezTo>
                  <a:close/>
                  <a:moveTo>
                    <a:pt x="124" y="56"/>
                  </a:moveTo>
                  <a:cubicBezTo>
                    <a:pt x="116" y="56"/>
                    <a:pt x="116" y="56"/>
                    <a:pt x="116" y="56"/>
                  </a:cubicBezTo>
                  <a:cubicBezTo>
                    <a:pt x="114" y="56"/>
                    <a:pt x="112" y="54"/>
                    <a:pt x="112" y="52"/>
                  </a:cubicBezTo>
                  <a:cubicBezTo>
                    <a:pt x="112" y="50"/>
                    <a:pt x="114" y="48"/>
                    <a:pt x="116" y="48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6" y="48"/>
                    <a:pt x="128" y="50"/>
                    <a:pt x="128" y="52"/>
                  </a:cubicBezTo>
                  <a:cubicBezTo>
                    <a:pt x="128" y="54"/>
                    <a:pt x="126" y="56"/>
                    <a:pt x="124" y="56"/>
                  </a:cubicBezTo>
                  <a:close/>
                  <a:moveTo>
                    <a:pt x="124" y="32"/>
                  </a:moveTo>
                  <a:cubicBezTo>
                    <a:pt x="116" y="32"/>
                    <a:pt x="116" y="32"/>
                    <a:pt x="116" y="32"/>
                  </a:cubicBezTo>
                  <a:cubicBezTo>
                    <a:pt x="114" y="32"/>
                    <a:pt x="112" y="30"/>
                    <a:pt x="112" y="28"/>
                  </a:cubicBezTo>
                  <a:cubicBezTo>
                    <a:pt x="112" y="26"/>
                    <a:pt x="114" y="24"/>
                    <a:pt x="116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6" y="24"/>
                    <a:pt x="128" y="26"/>
                    <a:pt x="128" y="28"/>
                  </a:cubicBezTo>
                  <a:cubicBezTo>
                    <a:pt x="128" y="30"/>
                    <a:pt x="126" y="32"/>
                    <a:pt x="124" y="32"/>
                  </a:cubicBezTo>
                  <a:close/>
                  <a:moveTo>
                    <a:pt x="148" y="80"/>
                  </a:moveTo>
                  <a:cubicBezTo>
                    <a:pt x="140" y="80"/>
                    <a:pt x="140" y="80"/>
                    <a:pt x="140" y="80"/>
                  </a:cubicBezTo>
                  <a:cubicBezTo>
                    <a:pt x="138" y="80"/>
                    <a:pt x="136" y="78"/>
                    <a:pt x="136" y="76"/>
                  </a:cubicBezTo>
                  <a:cubicBezTo>
                    <a:pt x="136" y="74"/>
                    <a:pt x="138" y="72"/>
                    <a:pt x="140" y="72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50" y="72"/>
                    <a:pt x="152" y="74"/>
                    <a:pt x="152" y="76"/>
                  </a:cubicBezTo>
                  <a:cubicBezTo>
                    <a:pt x="152" y="78"/>
                    <a:pt x="150" y="80"/>
                    <a:pt x="148" y="80"/>
                  </a:cubicBezTo>
                  <a:close/>
                  <a:moveTo>
                    <a:pt x="148" y="5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138" y="56"/>
                    <a:pt x="136" y="54"/>
                    <a:pt x="136" y="52"/>
                  </a:cubicBezTo>
                  <a:cubicBezTo>
                    <a:pt x="136" y="50"/>
                    <a:pt x="138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50" y="48"/>
                    <a:pt x="152" y="50"/>
                    <a:pt x="152" y="52"/>
                  </a:cubicBezTo>
                  <a:cubicBezTo>
                    <a:pt x="152" y="54"/>
                    <a:pt x="150" y="56"/>
                    <a:pt x="148" y="56"/>
                  </a:cubicBezTo>
                  <a:close/>
                  <a:moveTo>
                    <a:pt x="148" y="32"/>
                  </a:moveTo>
                  <a:cubicBezTo>
                    <a:pt x="140" y="32"/>
                    <a:pt x="140" y="32"/>
                    <a:pt x="140" y="32"/>
                  </a:cubicBezTo>
                  <a:cubicBezTo>
                    <a:pt x="138" y="32"/>
                    <a:pt x="136" y="30"/>
                    <a:pt x="136" y="28"/>
                  </a:cubicBezTo>
                  <a:cubicBezTo>
                    <a:pt x="136" y="26"/>
                    <a:pt x="138" y="24"/>
                    <a:pt x="140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0" y="24"/>
                    <a:pt x="152" y="26"/>
                    <a:pt x="152" y="28"/>
                  </a:cubicBezTo>
                  <a:cubicBezTo>
                    <a:pt x="152" y="30"/>
                    <a:pt x="150" y="32"/>
                    <a:pt x="148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67511" y="1796819"/>
            <a:ext cx="1836468" cy="2322429"/>
            <a:chOff x="3305868" y="1563638"/>
            <a:chExt cx="1377351" cy="1741822"/>
          </a:xfrm>
        </p:grpSpPr>
        <p:sp>
          <p:nvSpPr>
            <p:cNvPr id="11" name="矩形 10"/>
            <p:cNvSpPr/>
            <p:nvPr/>
          </p:nvSpPr>
          <p:spPr>
            <a:xfrm>
              <a:off x="3305868" y="2805821"/>
              <a:ext cx="1377351" cy="499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输入文本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362939" y="1563638"/>
              <a:ext cx="1246474" cy="1246474"/>
            </a:xfrm>
            <a:prstGeom prst="ellipse">
              <a:avLst/>
            </a:prstGeom>
            <a:solidFill>
              <a:srgbClr val="FF886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632043" y="1837032"/>
              <a:ext cx="724999" cy="716617"/>
              <a:chOff x="11145838" y="3187700"/>
              <a:chExt cx="549276" cy="542925"/>
            </a:xfrm>
          </p:grpSpPr>
          <p:sp>
            <p:nvSpPr>
              <p:cNvPr id="14" name="Freeform 107"/>
              <p:cNvSpPr>
                <a:spLocks noEditPoints="1"/>
              </p:cNvSpPr>
              <p:nvPr/>
            </p:nvSpPr>
            <p:spPr bwMode="auto">
              <a:xfrm>
                <a:off x="11145838" y="3187700"/>
                <a:ext cx="369888" cy="363538"/>
              </a:xfrm>
              <a:custGeom>
                <a:avLst/>
                <a:gdLst>
                  <a:gd name="T0" fmla="*/ 99 w 129"/>
                  <a:gd name="T1" fmla="*/ 118 h 129"/>
                  <a:gd name="T2" fmla="*/ 95 w 129"/>
                  <a:gd name="T3" fmla="*/ 102 h 129"/>
                  <a:gd name="T4" fmla="*/ 101 w 129"/>
                  <a:gd name="T5" fmla="*/ 96 h 129"/>
                  <a:gd name="T6" fmla="*/ 117 w 129"/>
                  <a:gd name="T7" fmla="*/ 100 h 129"/>
                  <a:gd name="T8" fmla="*/ 122 w 129"/>
                  <a:gd name="T9" fmla="*/ 98 h 129"/>
                  <a:gd name="T10" fmla="*/ 128 w 129"/>
                  <a:gd name="T11" fmla="*/ 83 h 129"/>
                  <a:gd name="T12" fmla="*/ 126 w 129"/>
                  <a:gd name="T13" fmla="*/ 78 h 129"/>
                  <a:gd name="T14" fmla="*/ 112 w 129"/>
                  <a:gd name="T15" fmla="*/ 70 h 129"/>
                  <a:gd name="T16" fmla="*/ 113 w 129"/>
                  <a:gd name="T17" fmla="*/ 65 h 129"/>
                  <a:gd name="T18" fmla="*/ 112 w 129"/>
                  <a:gd name="T19" fmla="*/ 61 h 129"/>
                  <a:gd name="T20" fmla="*/ 126 w 129"/>
                  <a:gd name="T21" fmla="*/ 52 h 129"/>
                  <a:gd name="T22" fmla="*/ 128 w 129"/>
                  <a:gd name="T23" fmla="*/ 47 h 129"/>
                  <a:gd name="T24" fmla="*/ 122 w 129"/>
                  <a:gd name="T25" fmla="*/ 33 h 129"/>
                  <a:gd name="T26" fmla="*/ 117 w 129"/>
                  <a:gd name="T27" fmla="*/ 30 h 129"/>
                  <a:gd name="T28" fmla="*/ 102 w 129"/>
                  <a:gd name="T29" fmla="*/ 34 h 129"/>
                  <a:gd name="T30" fmla="*/ 95 w 129"/>
                  <a:gd name="T31" fmla="*/ 28 h 129"/>
                  <a:gd name="T32" fmla="*/ 99 w 129"/>
                  <a:gd name="T33" fmla="*/ 12 h 129"/>
                  <a:gd name="T34" fmla="*/ 97 w 129"/>
                  <a:gd name="T35" fmla="*/ 8 h 129"/>
                  <a:gd name="T36" fmla="*/ 82 w 129"/>
                  <a:gd name="T37" fmla="*/ 1 h 129"/>
                  <a:gd name="T38" fmla="*/ 77 w 129"/>
                  <a:gd name="T39" fmla="*/ 3 h 129"/>
                  <a:gd name="T40" fmla="*/ 69 w 129"/>
                  <a:gd name="T41" fmla="*/ 17 h 129"/>
                  <a:gd name="T42" fmla="*/ 60 w 129"/>
                  <a:gd name="T43" fmla="*/ 17 h 129"/>
                  <a:gd name="T44" fmla="*/ 52 w 129"/>
                  <a:gd name="T45" fmla="*/ 3 h 129"/>
                  <a:gd name="T46" fmla="*/ 47 w 129"/>
                  <a:gd name="T47" fmla="*/ 1 h 129"/>
                  <a:gd name="T48" fmla="*/ 32 w 129"/>
                  <a:gd name="T49" fmla="*/ 7 h 129"/>
                  <a:gd name="T50" fmla="*/ 30 w 129"/>
                  <a:gd name="T51" fmla="*/ 12 h 129"/>
                  <a:gd name="T52" fmla="*/ 34 w 129"/>
                  <a:gd name="T53" fmla="*/ 27 h 129"/>
                  <a:gd name="T54" fmla="*/ 27 w 129"/>
                  <a:gd name="T55" fmla="*/ 34 h 129"/>
                  <a:gd name="T56" fmla="*/ 12 w 129"/>
                  <a:gd name="T57" fmla="*/ 30 h 129"/>
                  <a:gd name="T58" fmla="*/ 7 w 129"/>
                  <a:gd name="T59" fmla="*/ 32 h 129"/>
                  <a:gd name="T60" fmla="*/ 1 w 129"/>
                  <a:gd name="T61" fmla="*/ 47 h 129"/>
                  <a:gd name="T62" fmla="*/ 2 w 129"/>
                  <a:gd name="T63" fmla="*/ 52 h 129"/>
                  <a:gd name="T64" fmla="*/ 16 w 129"/>
                  <a:gd name="T65" fmla="*/ 60 h 129"/>
                  <a:gd name="T66" fmla="*/ 16 w 129"/>
                  <a:gd name="T67" fmla="*/ 65 h 129"/>
                  <a:gd name="T68" fmla="*/ 16 w 129"/>
                  <a:gd name="T69" fmla="*/ 69 h 129"/>
                  <a:gd name="T70" fmla="*/ 2 w 129"/>
                  <a:gd name="T71" fmla="*/ 77 h 129"/>
                  <a:gd name="T72" fmla="*/ 0 w 129"/>
                  <a:gd name="T73" fmla="*/ 82 h 129"/>
                  <a:gd name="T74" fmla="*/ 7 w 129"/>
                  <a:gd name="T75" fmla="*/ 97 h 129"/>
                  <a:gd name="T76" fmla="*/ 11 w 129"/>
                  <a:gd name="T77" fmla="*/ 99 h 129"/>
                  <a:gd name="T78" fmla="*/ 27 w 129"/>
                  <a:gd name="T79" fmla="*/ 95 h 129"/>
                  <a:gd name="T80" fmla="*/ 33 w 129"/>
                  <a:gd name="T81" fmla="*/ 102 h 129"/>
                  <a:gd name="T82" fmla="*/ 29 w 129"/>
                  <a:gd name="T83" fmla="*/ 118 h 129"/>
                  <a:gd name="T84" fmla="*/ 31 w 129"/>
                  <a:gd name="T85" fmla="*/ 122 h 129"/>
                  <a:gd name="T86" fmla="*/ 46 w 129"/>
                  <a:gd name="T87" fmla="*/ 128 h 129"/>
                  <a:gd name="T88" fmla="*/ 51 w 129"/>
                  <a:gd name="T89" fmla="*/ 127 h 129"/>
                  <a:gd name="T90" fmla="*/ 59 w 129"/>
                  <a:gd name="T91" fmla="*/ 113 h 129"/>
                  <a:gd name="T92" fmla="*/ 68 w 129"/>
                  <a:gd name="T93" fmla="*/ 113 h 129"/>
                  <a:gd name="T94" fmla="*/ 77 w 129"/>
                  <a:gd name="T95" fmla="*/ 127 h 129"/>
                  <a:gd name="T96" fmla="*/ 80 w 129"/>
                  <a:gd name="T97" fmla="*/ 129 h 129"/>
                  <a:gd name="T98" fmla="*/ 82 w 129"/>
                  <a:gd name="T99" fmla="*/ 129 h 129"/>
                  <a:gd name="T100" fmla="*/ 96 w 129"/>
                  <a:gd name="T101" fmla="*/ 123 h 129"/>
                  <a:gd name="T102" fmla="*/ 99 w 129"/>
                  <a:gd name="T103" fmla="*/ 118 h 129"/>
                  <a:gd name="T104" fmla="*/ 75 w 129"/>
                  <a:gd name="T105" fmla="*/ 76 h 129"/>
                  <a:gd name="T106" fmla="*/ 53 w 129"/>
                  <a:gd name="T107" fmla="*/ 76 h 129"/>
                  <a:gd name="T108" fmla="*/ 48 w 129"/>
                  <a:gd name="T109" fmla="*/ 65 h 129"/>
                  <a:gd name="T110" fmla="*/ 53 w 129"/>
                  <a:gd name="T111" fmla="*/ 54 h 129"/>
                  <a:gd name="T112" fmla="*/ 64 w 129"/>
                  <a:gd name="T113" fmla="*/ 49 h 129"/>
                  <a:gd name="T114" fmla="*/ 75 w 129"/>
                  <a:gd name="T115" fmla="*/ 54 h 129"/>
                  <a:gd name="T116" fmla="*/ 80 w 129"/>
                  <a:gd name="T117" fmla="*/ 65 h 129"/>
                  <a:gd name="T118" fmla="*/ 75 w 129"/>
                  <a:gd name="T119" fmla="*/ 7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9" h="129">
                    <a:moveTo>
                      <a:pt x="99" y="118"/>
                    </a:moveTo>
                    <a:cubicBezTo>
                      <a:pt x="95" y="102"/>
                      <a:pt x="95" y="102"/>
                      <a:pt x="95" y="102"/>
                    </a:cubicBezTo>
                    <a:cubicBezTo>
                      <a:pt x="97" y="100"/>
                      <a:pt x="99" y="98"/>
                      <a:pt x="101" y="96"/>
                    </a:cubicBezTo>
                    <a:cubicBezTo>
                      <a:pt x="117" y="100"/>
                      <a:pt x="117" y="100"/>
                      <a:pt x="117" y="100"/>
                    </a:cubicBezTo>
                    <a:cubicBezTo>
                      <a:pt x="119" y="100"/>
                      <a:pt x="121" y="99"/>
                      <a:pt x="122" y="98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1"/>
                      <a:pt x="128" y="79"/>
                      <a:pt x="126" y="78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68"/>
                      <a:pt x="113" y="66"/>
                      <a:pt x="113" y="65"/>
                    </a:cubicBezTo>
                    <a:cubicBezTo>
                      <a:pt x="113" y="64"/>
                      <a:pt x="112" y="62"/>
                      <a:pt x="112" y="61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8" y="51"/>
                      <a:pt x="129" y="49"/>
                      <a:pt x="128" y="47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31"/>
                      <a:pt x="119" y="30"/>
                      <a:pt x="117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100" y="32"/>
                      <a:pt x="97" y="30"/>
                      <a:pt x="95" y="28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100" y="10"/>
                      <a:pt x="99" y="8"/>
                      <a:pt x="97" y="8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0" y="1"/>
                      <a:pt x="78" y="1"/>
                      <a:pt x="77" y="3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6" y="16"/>
                      <a:pt x="63" y="16"/>
                      <a:pt x="60" y="17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1" y="1"/>
                      <a:pt x="49" y="0"/>
                      <a:pt x="47" y="1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8"/>
                      <a:pt x="29" y="10"/>
                      <a:pt x="30" y="12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1" y="29"/>
                      <a:pt x="29" y="32"/>
                      <a:pt x="27" y="34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29"/>
                      <a:pt x="8" y="30"/>
                      <a:pt x="7" y="3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9"/>
                      <a:pt x="1" y="51"/>
                      <a:pt x="2" y="52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2"/>
                      <a:pt x="16" y="63"/>
                      <a:pt x="16" y="65"/>
                    </a:cubicBezTo>
                    <a:cubicBezTo>
                      <a:pt x="16" y="66"/>
                      <a:pt x="16" y="68"/>
                      <a:pt x="16" y="69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80"/>
                      <a:pt x="0" y="82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99"/>
                      <a:pt x="9" y="100"/>
                      <a:pt x="11" y="99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9" y="98"/>
                      <a:pt x="31" y="100"/>
                      <a:pt x="33" y="102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29" y="119"/>
                      <a:pt x="30" y="121"/>
                      <a:pt x="31" y="122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8" y="129"/>
                      <a:pt x="50" y="129"/>
                      <a:pt x="51" y="127"/>
                    </a:cubicBezTo>
                    <a:cubicBezTo>
                      <a:pt x="59" y="113"/>
                      <a:pt x="59" y="113"/>
                      <a:pt x="59" y="113"/>
                    </a:cubicBezTo>
                    <a:cubicBezTo>
                      <a:pt x="62" y="113"/>
                      <a:pt x="65" y="113"/>
                      <a:pt x="68" y="113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8"/>
                      <a:pt x="79" y="129"/>
                      <a:pt x="80" y="129"/>
                    </a:cubicBezTo>
                    <a:cubicBezTo>
                      <a:pt x="81" y="129"/>
                      <a:pt x="81" y="129"/>
                      <a:pt x="82" y="129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8" y="122"/>
                      <a:pt x="99" y="120"/>
                      <a:pt x="99" y="118"/>
                    </a:cubicBezTo>
                    <a:close/>
                    <a:moveTo>
                      <a:pt x="75" y="76"/>
                    </a:moveTo>
                    <a:cubicBezTo>
                      <a:pt x="69" y="82"/>
                      <a:pt x="59" y="82"/>
                      <a:pt x="53" y="76"/>
                    </a:cubicBezTo>
                    <a:cubicBezTo>
                      <a:pt x="50" y="73"/>
                      <a:pt x="48" y="69"/>
                      <a:pt x="48" y="65"/>
                    </a:cubicBezTo>
                    <a:cubicBezTo>
                      <a:pt x="48" y="61"/>
                      <a:pt x="50" y="57"/>
                      <a:pt x="53" y="54"/>
                    </a:cubicBezTo>
                    <a:cubicBezTo>
                      <a:pt x="56" y="51"/>
                      <a:pt x="60" y="49"/>
                      <a:pt x="64" y="49"/>
                    </a:cubicBezTo>
                    <a:cubicBezTo>
                      <a:pt x="68" y="49"/>
                      <a:pt x="72" y="51"/>
                      <a:pt x="75" y="54"/>
                    </a:cubicBezTo>
                    <a:cubicBezTo>
                      <a:pt x="78" y="57"/>
                      <a:pt x="80" y="61"/>
                      <a:pt x="80" y="65"/>
                    </a:cubicBezTo>
                    <a:cubicBezTo>
                      <a:pt x="80" y="69"/>
                      <a:pt x="78" y="73"/>
                      <a:pt x="75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5" name="Freeform 108"/>
              <p:cNvSpPr>
                <a:spLocks noEditPoints="1"/>
              </p:cNvSpPr>
              <p:nvPr/>
            </p:nvSpPr>
            <p:spPr bwMode="auto">
              <a:xfrm>
                <a:off x="11420476" y="3460750"/>
                <a:ext cx="274638" cy="269875"/>
              </a:xfrm>
              <a:custGeom>
                <a:avLst/>
                <a:gdLst>
                  <a:gd name="T0" fmla="*/ 96 w 96"/>
                  <a:gd name="T1" fmla="*/ 42 h 96"/>
                  <a:gd name="T2" fmla="*/ 93 w 96"/>
                  <a:gd name="T3" fmla="*/ 38 h 96"/>
                  <a:gd name="T4" fmla="*/ 82 w 96"/>
                  <a:gd name="T5" fmla="*/ 36 h 96"/>
                  <a:gd name="T6" fmla="*/ 81 w 96"/>
                  <a:gd name="T7" fmla="*/ 34 h 96"/>
                  <a:gd name="T8" fmla="*/ 80 w 96"/>
                  <a:gd name="T9" fmla="*/ 32 h 96"/>
                  <a:gd name="T10" fmla="*/ 86 w 96"/>
                  <a:gd name="T11" fmla="*/ 23 h 96"/>
                  <a:gd name="T12" fmla="*/ 86 w 96"/>
                  <a:gd name="T13" fmla="*/ 18 h 96"/>
                  <a:gd name="T14" fmla="*/ 78 w 96"/>
                  <a:gd name="T15" fmla="*/ 10 h 96"/>
                  <a:gd name="T16" fmla="*/ 73 w 96"/>
                  <a:gd name="T17" fmla="*/ 9 h 96"/>
                  <a:gd name="T18" fmla="*/ 64 w 96"/>
                  <a:gd name="T19" fmla="*/ 16 h 96"/>
                  <a:gd name="T20" fmla="*/ 59 w 96"/>
                  <a:gd name="T21" fmla="*/ 14 h 96"/>
                  <a:gd name="T22" fmla="*/ 58 w 96"/>
                  <a:gd name="T23" fmla="*/ 3 h 96"/>
                  <a:gd name="T24" fmla="*/ 54 w 96"/>
                  <a:gd name="T25" fmla="*/ 0 h 96"/>
                  <a:gd name="T26" fmla="*/ 42 w 96"/>
                  <a:gd name="T27" fmla="*/ 0 h 96"/>
                  <a:gd name="T28" fmla="*/ 38 w 96"/>
                  <a:gd name="T29" fmla="*/ 3 h 96"/>
                  <a:gd name="T30" fmla="*/ 37 w 96"/>
                  <a:gd name="T31" fmla="*/ 14 h 96"/>
                  <a:gd name="T32" fmla="*/ 34 w 96"/>
                  <a:gd name="T33" fmla="*/ 15 h 96"/>
                  <a:gd name="T34" fmla="*/ 32 w 96"/>
                  <a:gd name="T35" fmla="*/ 16 h 96"/>
                  <a:gd name="T36" fmla="*/ 23 w 96"/>
                  <a:gd name="T37" fmla="*/ 10 h 96"/>
                  <a:gd name="T38" fmla="*/ 18 w 96"/>
                  <a:gd name="T39" fmla="*/ 10 h 96"/>
                  <a:gd name="T40" fmla="*/ 10 w 96"/>
                  <a:gd name="T41" fmla="*/ 18 h 96"/>
                  <a:gd name="T42" fmla="*/ 10 w 96"/>
                  <a:gd name="T43" fmla="*/ 24 h 96"/>
                  <a:gd name="T44" fmla="*/ 16 w 96"/>
                  <a:gd name="T45" fmla="*/ 32 h 96"/>
                  <a:gd name="T46" fmla="*/ 14 w 96"/>
                  <a:gd name="T47" fmla="*/ 37 h 96"/>
                  <a:gd name="T48" fmla="*/ 4 w 96"/>
                  <a:gd name="T49" fmla="*/ 38 h 96"/>
                  <a:gd name="T50" fmla="*/ 0 w 96"/>
                  <a:gd name="T51" fmla="*/ 42 h 96"/>
                  <a:gd name="T52" fmla="*/ 0 w 96"/>
                  <a:gd name="T53" fmla="*/ 54 h 96"/>
                  <a:gd name="T54" fmla="*/ 4 w 96"/>
                  <a:gd name="T55" fmla="*/ 58 h 96"/>
                  <a:gd name="T56" fmla="*/ 14 w 96"/>
                  <a:gd name="T57" fmla="*/ 59 h 96"/>
                  <a:gd name="T58" fmla="*/ 15 w 96"/>
                  <a:gd name="T59" fmla="*/ 62 h 96"/>
                  <a:gd name="T60" fmla="*/ 16 w 96"/>
                  <a:gd name="T61" fmla="*/ 64 h 96"/>
                  <a:gd name="T62" fmla="*/ 10 w 96"/>
                  <a:gd name="T63" fmla="*/ 73 h 96"/>
                  <a:gd name="T64" fmla="*/ 10 w 96"/>
                  <a:gd name="T65" fmla="*/ 78 h 96"/>
                  <a:gd name="T66" fmla="*/ 19 w 96"/>
                  <a:gd name="T67" fmla="*/ 86 h 96"/>
                  <a:gd name="T68" fmla="*/ 24 w 96"/>
                  <a:gd name="T69" fmla="*/ 86 h 96"/>
                  <a:gd name="T70" fmla="*/ 32 w 96"/>
                  <a:gd name="T71" fmla="*/ 80 h 96"/>
                  <a:gd name="T72" fmla="*/ 37 w 96"/>
                  <a:gd name="T73" fmla="*/ 82 h 96"/>
                  <a:gd name="T74" fmla="*/ 39 w 96"/>
                  <a:gd name="T75" fmla="*/ 93 h 96"/>
                  <a:gd name="T76" fmla="*/ 43 w 96"/>
                  <a:gd name="T77" fmla="*/ 96 h 96"/>
                  <a:gd name="T78" fmla="*/ 43 w 96"/>
                  <a:gd name="T79" fmla="*/ 96 h 96"/>
                  <a:gd name="T80" fmla="*/ 54 w 96"/>
                  <a:gd name="T81" fmla="*/ 96 h 96"/>
                  <a:gd name="T82" fmla="*/ 58 w 96"/>
                  <a:gd name="T83" fmla="*/ 92 h 96"/>
                  <a:gd name="T84" fmla="*/ 60 w 96"/>
                  <a:gd name="T85" fmla="*/ 82 h 96"/>
                  <a:gd name="T86" fmla="*/ 62 w 96"/>
                  <a:gd name="T87" fmla="*/ 81 h 96"/>
                  <a:gd name="T88" fmla="*/ 64 w 96"/>
                  <a:gd name="T89" fmla="*/ 80 h 96"/>
                  <a:gd name="T90" fmla="*/ 73 w 96"/>
                  <a:gd name="T91" fmla="*/ 86 h 96"/>
                  <a:gd name="T92" fmla="*/ 78 w 96"/>
                  <a:gd name="T93" fmla="*/ 86 h 96"/>
                  <a:gd name="T94" fmla="*/ 86 w 96"/>
                  <a:gd name="T95" fmla="*/ 77 h 96"/>
                  <a:gd name="T96" fmla="*/ 87 w 96"/>
                  <a:gd name="T97" fmla="*/ 72 h 96"/>
                  <a:gd name="T98" fmla="*/ 80 w 96"/>
                  <a:gd name="T99" fmla="*/ 64 h 96"/>
                  <a:gd name="T100" fmla="*/ 82 w 96"/>
                  <a:gd name="T101" fmla="*/ 59 h 96"/>
                  <a:gd name="T102" fmla="*/ 93 w 96"/>
                  <a:gd name="T103" fmla="*/ 57 h 96"/>
                  <a:gd name="T104" fmla="*/ 96 w 96"/>
                  <a:gd name="T105" fmla="*/ 53 h 96"/>
                  <a:gd name="T106" fmla="*/ 96 w 96"/>
                  <a:gd name="T107" fmla="*/ 42 h 96"/>
                  <a:gd name="T108" fmla="*/ 56 w 96"/>
                  <a:gd name="T109" fmla="*/ 51 h 96"/>
                  <a:gd name="T110" fmla="*/ 45 w 96"/>
                  <a:gd name="T111" fmla="*/ 55 h 96"/>
                  <a:gd name="T112" fmla="*/ 41 w 96"/>
                  <a:gd name="T113" fmla="*/ 45 h 96"/>
                  <a:gd name="T114" fmla="*/ 48 w 96"/>
                  <a:gd name="T115" fmla="*/ 40 h 96"/>
                  <a:gd name="T116" fmla="*/ 51 w 96"/>
                  <a:gd name="T117" fmla="*/ 40 h 96"/>
                  <a:gd name="T118" fmla="*/ 56 w 96"/>
                  <a:gd name="T119" fmla="*/ 45 h 96"/>
                  <a:gd name="T120" fmla="*/ 56 w 96"/>
                  <a:gd name="T121" fmla="*/ 5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96">
                    <a:moveTo>
                      <a:pt x="96" y="42"/>
                    </a:moveTo>
                    <a:cubicBezTo>
                      <a:pt x="96" y="40"/>
                      <a:pt x="95" y="38"/>
                      <a:pt x="93" y="38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5"/>
                      <a:pt x="81" y="34"/>
                    </a:cubicBezTo>
                    <a:cubicBezTo>
                      <a:pt x="81" y="33"/>
                      <a:pt x="80" y="32"/>
                      <a:pt x="80" y="3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8" y="21"/>
                      <a:pt x="87" y="19"/>
                      <a:pt x="86" y="1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4" y="8"/>
                      <a:pt x="73" y="9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4"/>
                      <a:pt x="59" y="1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1"/>
                      <a:pt x="55" y="0"/>
                      <a:pt x="54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0" y="0"/>
                      <a:pt x="38" y="1"/>
                      <a:pt x="38" y="3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5" y="15"/>
                      <a:pt x="34" y="15"/>
                    </a:cubicBezTo>
                    <a:cubicBezTo>
                      <a:pt x="33" y="15"/>
                      <a:pt x="33" y="16"/>
                      <a:pt x="32" y="16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9"/>
                      <a:pt x="19" y="9"/>
                      <a:pt x="18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20"/>
                      <a:pt x="8" y="22"/>
                      <a:pt x="10" y="24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5" y="35"/>
                      <a:pt x="14" y="37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9"/>
                      <a:pt x="0" y="40"/>
                      <a:pt x="0" y="4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2" y="58"/>
                      <a:pt x="4" y="58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5" y="61"/>
                      <a:pt x="15" y="62"/>
                    </a:cubicBezTo>
                    <a:cubicBezTo>
                      <a:pt x="16" y="63"/>
                      <a:pt x="16" y="63"/>
                      <a:pt x="16" y="64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9" y="74"/>
                      <a:pt x="9" y="77"/>
                      <a:pt x="10" y="78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2" y="88"/>
                      <a:pt x="24" y="86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4" y="81"/>
                      <a:pt x="35" y="81"/>
                      <a:pt x="37" y="82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9" y="94"/>
                      <a:pt x="41" y="96"/>
                      <a:pt x="43" y="96"/>
                    </a:cubicBezTo>
                    <a:cubicBezTo>
                      <a:pt x="43" y="96"/>
                      <a:pt x="43" y="96"/>
                      <a:pt x="43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6" y="96"/>
                      <a:pt x="58" y="94"/>
                      <a:pt x="58" y="92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1"/>
                      <a:pt x="61" y="81"/>
                      <a:pt x="62" y="81"/>
                    </a:cubicBezTo>
                    <a:cubicBezTo>
                      <a:pt x="63" y="80"/>
                      <a:pt x="64" y="80"/>
                      <a:pt x="64" y="80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5" y="87"/>
                      <a:pt x="77" y="87"/>
                      <a:pt x="78" y="86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8" y="76"/>
                      <a:pt x="88" y="74"/>
                      <a:pt x="87" y="72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1" y="62"/>
                      <a:pt x="82" y="61"/>
                      <a:pt x="82" y="59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5" y="57"/>
                      <a:pt x="96" y="55"/>
                      <a:pt x="96" y="53"/>
                    </a:cubicBezTo>
                    <a:lnTo>
                      <a:pt x="96" y="42"/>
                    </a:lnTo>
                    <a:close/>
                    <a:moveTo>
                      <a:pt x="56" y="51"/>
                    </a:moveTo>
                    <a:cubicBezTo>
                      <a:pt x="54" y="55"/>
                      <a:pt x="49" y="57"/>
                      <a:pt x="45" y="55"/>
                    </a:cubicBezTo>
                    <a:cubicBezTo>
                      <a:pt x="41" y="54"/>
                      <a:pt x="39" y="49"/>
                      <a:pt x="41" y="45"/>
                    </a:cubicBezTo>
                    <a:cubicBezTo>
                      <a:pt x="42" y="42"/>
                      <a:pt x="45" y="40"/>
                      <a:pt x="48" y="40"/>
                    </a:cubicBezTo>
                    <a:cubicBezTo>
                      <a:pt x="49" y="40"/>
                      <a:pt x="50" y="40"/>
                      <a:pt x="51" y="40"/>
                    </a:cubicBezTo>
                    <a:cubicBezTo>
                      <a:pt x="53" y="41"/>
                      <a:pt x="55" y="43"/>
                      <a:pt x="56" y="45"/>
                    </a:cubicBezTo>
                    <a:cubicBezTo>
                      <a:pt x="56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517199" y="1796819"/>
            <a:ext cx="1836468" cy="2322429"/>
            <a:chOff x="5143134" y="1563638"/>
            <a:chExt cx="1377351" cy="1741822"/>
          </a:xfrm>
        </p:grpSpPr>
        <p:sp>
          <p:nvSpPr>
            <p:cNvPr id="17" name="矩形 16"/>
            <p:cNvSpPr/>
            <p:nvPr/>
          </p:nvSpPr>
          <p:spPr>
            <a:xfrm>
              <a:off x="5143134" y="2805821"/>
              <a:ext cx="1377351" cy="499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输入文本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200205" y="1563638"/>
              <a:ext cx="1246474" cy="1246474"/>
            </a:xfrm>
            <a:prstGeom prst="ellipse">
              <a:avLst/>
            </a:prstGeom>
            <a:solidFill>
              <a:srgbClr val="02987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475618" y="1967415"/>
              <a:ext cx="714523" cy="592990"/>
              <a:chOff x="7150101" y="5892800"/>
              <a:chExt cx="541338" cy="449263"/>
            </a:xfrm>
          </p:grpSpPr>
          <p:sp>
            <p:nvSpPr>
              <p:cNvPr id="20" name="Freeform 64"/>
              <p:cNvSpPr/>
              <p:nvPr/>
            </p:nvSpPr>
            <p:spPr bwMode="auto">
              <a:xfrm>
                <a:off x="7240588" y="6027738"/>
                <a:ext cx="112713" cy="157163"/>
              </a:xfrm>
              <a:custGeom>
                <a:avLst/>
                <a:gdLst>
                  <a:gd name="T0" fmla="*/ 28 w 40"/>
                  <a:gd name="T1" fmla="*/ 23 h 56"/>
                  <a:gd name="T2" fmla="*/ 28 w 40"/>
                  <a:gd name="T3" fmla="*/ 8 h 56"/>
                  <a:gd name="T4" fmla="*/ 20 w 40"/>
                  <a:gd name="T5" fmla="*/ 0 h 56"/>
                  <a:gd name="T6" fmla="*/ 12 w 40"/>
                  <a:gd name="T7" fmla="*/ 8 h 56"/>
                  <a:gd name="T8" fmla="*/ 12 w 40"/>
                  <a:gd name="T9" fmla="*/ 23 h 56"/>
                  <a:gd name="T10" fmla="*/ 16 w 40"/>
                  <a:gd name="T11" fmla="*/ 30 h 56"/>
                  <a:gd name="T12" fmla="*/ 16 w 40"/>
                  <a:gd name="T13" fmla="*/ 33 h 56"/>
                  <a:gd name="T14" fmla="*/ 14 w 40"/>
                  <a:gd name="T15" fmla="*/ 35 h 56"/>
                  <a:gd name="T16" fmla="*/ 0 w 40"/>
                  <a:gd name="T17" fmla="*/ 42 h 56"/>
                  <a:gd name="T18" fmla="*/ 0 w 40"/>
                  <a:gd name="T19" fmla="*/ 52 h 56"/>
                  <a:gd name="T20" fmla="*/ 4 w 40"/>
                  <a:gd name="T21" fmla="*/ 56 h 56"/>
                  <a:gd name="T22" fmla="*/ 36 w 40"/>
                  <a:gd name="T23" fmla="*/ 56 h 56"/>
                  <a:gd name="T24" fmla="*/ 40 w 40"/>
                  <a:gd name="T25" fmla="*/ 52 h 56"/>
                  <a:gd name="T26" fmla="*/ 40 w 40"/>
                  <a:gd name="T27" fmla="*/ 42 h 56"/>
                  <a:gd name="T28" fmla="*/ 24 w 40"/>
                  <a:gd name="T29" fmla="*/ 30 h 56"/>
                  <a:gd name="T30" fmla="*/ 28 w 40"/>
                  <a:gd name="T31" fmla="*/ 2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56">
                    <a:moveTo>
                      <a:pt x="28" y="23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3"/>
                      <a:pt x="25" y="0"/>
                      <a:pt x="20" y="0"/>
                    </a:cubicBezTo>
                    <a:cubicBezTo>
                      <a:pt x="16" y="0"/>
                      <a:pt x="12" y="3"/>
                      <a:pt x="12" y="8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1"/>
                      <a:pt x="17" y="32"/>
                      <a:pt x="16" y="33"/>
                    </a:cubicBezTo>
                    <a:cubicBezTo>
                      <a:pt x="16" y="34"/>
                      <a:pt x="15" y="35"/>
                      <a:pt x="14" y="35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6"/>
                      <a:pt x="4" y="56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8" y="56"/>
                      <a:pt x="40" y="54"/>
                      <a:pt x="40" y="52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28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1" name="Freeform 65"/>
              <p:cNvSpPr>
                <a:spLocks noEditPoints="1"/>
              </p:cNvSpPr>
              <p:nvPr/>
            </p:nvSpPr>
            <p:spPr bwMode="auto">
              <a:xfrm>
                <a:off x="7150101" y="5892800"/>
                <a:ext cx="541338" cy="449263"/>
              </a:xfrm>
              <a:custGeom>
                <a:avLst/>
                <a:gdLst>
                  <a:gd name="T0" fmla="*/ 188 w 192"/>
                  <a:gd name="T1" fmla="*/ 24 h 160"/>
                  <a:gd name="T2" fmla="*/ 104 w 192"/>
                  <a:gd name="T3" fmla="*/ 24 h 160"/>
                  <a:gd name="T4" fmla="*/ 104 w 192"/>
                  <a:gd name="T5" fmla="*/ 4 h 160"/>
                  <a:gd name="T6" fmla="*/ 100 w 192"/>
                  <a:gd name="T7" fmla="*/ 0 h 160"/>
                  <a:gd name="T8" fmla="*/ 4 w 192"/>
                  <a:gd name="T9" fmla="*/ 0 h 160"/>
                  <a:gd name="T10" fmla="*/ 0 w 192"/>
                  <a:gd name="T11" fmla="*/ 4 h 160"/>
                  <a:gd name="T12" fmla="*/ 0 w 192"/>
                  <a:gd name="T13" fmla="*/ 156 h 160"/>
                  <a:gd name="T14" fmla="*/ 4 w 192"/>
                  <a:gd name="T15" fmla="*/ 160 h 160"/>
                  <a:gd name="T16" fmla="*/ 60 w 192"/>
                  <a:gd name="T17" fmla="*/ 160 h 160"/>
                  <a:gd name="T18" fmla="*/ 64 w 192"/>
                  <a:gd name="T19" fmla="*/ 156 h 160"/>
                  <a:gd name="T20" fmla="*/ 64 w 192"/>
                  <a:gd name="T21" fmla="*/ 136 h 160"/>
                  <a:gd name="T22" fmla="*/ 72 w 192"/>
                  <a:gd name="T23" fmla="*/ 136 h 160"/>
                  <a:gd name="T24" fmla="*/ 72 w 192"/>
                  <a:gd name="T25" fmla="*/ 156 h 160"/>
                  <a:gd name="T26" fmla="*/ 76 w 192"/>
                  <a:gd name="T27" fmla="*/ 160 h 160"/>
                  <a:gd name="T28" fmla="*/ 116 w 192"/>
                  <a:gd name="T29" fmla="*/ 160 h 160"/>
                  <a:gd name="T30" fmla="*/ 120 w 192"/>
                  <a:gd name="T31" fmla="*/ 156 h 160"/>
                  <a:gd name="T32" fmla="*/ 120 w 192"/>
                  <a:gd name="T33" fmla="*/ 136 h 160"/>
                  <a:gd name="T34" fmla="*/ 128 w 192"/>
                  <a:gd name="T35" fmla="*/ 136 h 160"/>
                  <a:gd name="T36" fmla="*/ 128 w 192"/>
                  <a:gd name="T37" fmla="*/ 156 h 160"/>
                  <a:gd name="T38" fmla="*/ 132 w 192"/>
                  <a:gd name="T39" fmla="*/ 160 h 160"/>
                  <a:gd name="T40" fmla="*/ 188 w 192"/>
                  <a:gd name="T41" fmla="*/ 160 h 160"/>
                  <a:gd name="T42" fmla="*/ 192 w 192"/>
                  <a:gd name="T43" fmla="*/ 156 h 160"/>
                  <a:gd name="T44" fmla="*/ 192 w 192"/>
                  <a:gd name="T45" fmla="*/ 28 h 160"/>
                  <a:gd name="T46" fmla="*/ 188 w 192"/>
                  <a:gd name="T47" fmla="*/ 24 h 160"/>
                  <a:gd name="T48" fmla="*/ 80 w 192"/>
                  <a:gd name="T49" fmla="*/ 100 h 160"/>
                  <a:gd name="T50" fmla="*/ 68 w 192"/>
                  <a:gd name="T51" fmla="*/ 112 h 160"/>
                  <a:gd name="T52" fmla="*/ 36 w 192"/>
                  <a:gd name="T53" fmla="*/ 112 h 160"/>
                  <a:gd name="T54" fmla="*/ 24 w 192"/>
                  <a:gd name="T55" fmla="*/ 100 h 160"/>
                  <a:gd name="T56" fmla="*/ 24 w 192"/>
                  <a:gd name="T57" fmla="*/ 88 h 160"/>
                  <a:gd name="T58" fmla="*/ 26 w 192"/>
                  <a:gd name="T59" fmla="*/ 84 h 160"/>
                  <a:gd name="T60" fmla="*/ 39 w 192"/>
                  <a:gd name="T61" fmla="*/ 78 h 160"/>
                  <a:gd name="T62" fmla="*/ 37 w 192"/>
                  <a:gd name="T63" fmla="*/ 74 h 160"/>
                  <a:gd name="T64" fmla="*/ 36 w 192"/>
                  <a:gd name="T65" fmla="*/ 72 h 160"/>
                  <a:gd name="T66" fmla="*/ 36 w 192"/>
                  <a:gd name="T67" fmla="*/ 56 h 160"/>
                  <a:gd name="T68" fmla="*/ 52 w 192"/>
                  <a:gd name="T69" fmla="*/ 40 h 160"/>
                  <a:gd name="T70" fmla="*/ 68 w 192"/>
                  <a:gd name="T71" fmla="*/ 56 h 160"/>
                  <a:gd name="T72" fmla="*/ 68 w 192"/>
                  <a:gd name="T73" fmla="*/ 72 h 160"/>
                  <a:gd name="T74" fmla="*/ 68 w 192"/>
                  <a:gd name="T75" fmla="*/ 74 h 160"/>
                  <a:gd name="T76" fmla="*/ 65 w 192"/>
                  <a:gd name="T77" fmla="*/ 78 h 160"/>
                  <a:gd name="T78" fmla="*/ 78 w 192"/>
                  <a:gd name="T79" fmla="*/ 84 h 160"/>
                  <a:gd name="T80" fmla="*/ 80 w 192"/>
                  <a:gd name="T81" fmla="*/ 88 h 160"/>
                  <a:gd name="T82" fmla="*/ 80 w 192"/>
                  <a:gd name="T83" fmla="*/ 100 h 160"/>
                  <a:gd name="T84" fmla="*/ 164 w 192"/>
                  <a:gd name="T85" fmla="*/ 112 h 160"/>
                  <a:gd name="T86" fmla="*/ 100 w 192"/>
                  <a:gd name="T87" fmla="*/ 112 h 160"/>
                  <a:gd name="T88" fmla="*/ 96 w 192"/>
                  <a:gd name="T89" fmla="*/ 108 h 160"/>
                  <a:gd name="T90" fmla="*/ 100 w 192"/>
                  <a:gd name="T91" fmla="*/ 104 h 160"/>
                  <a:gd name="T92" fmla="*/ 164 w 192"/>
                  <a:gd name="T93" fmla="*/ 104 h 160"/>
                  <a:gd name="T94" fmla="*/ 168 w 192"/>
                  <a:gd name="T95" fmla="*/ 108 h 160"/>
                  <a:gd name="T96" fmla="*/ 164 w 192"/>
                  <a:gd name="T97" fmla="*/ 112 h 160"/>
                  <a:gd name="T98" fmla="*/ 164 w 192"/>
                  <a:gd name="T99" fmla="*/ 88 h 160"/>
                  <a:gd name="T100" fmla="*/ 100 w 192"/>
                  <a:gd name="T101" fmla="*/ 88 h 160"/>
                  <a:gd name="T102" fmla="*/ 96 w 192"/>
                  <a:gd name="T103" fmla="*/ 84 h 160"/>
                  <a:gd name="T104" fmla="*/ 100 w 192"/>
                  <a:gd name="T105" fmla="*/ 80 h 160"/>
                  <a:gd name="T106" fmla="*/ 164 w 192"/>
                  <a:gd name="T107" fmla="*/ 80 h 160"/>
                  <a:gd name="T108" fmla="*/ 168 w 192"/>
                  <a:gd name="T109" fmla="*/ 84 h 160"/>
                  <a:gd name="T110" fmla="*/ 164 w 192"/>
                  <a:gd name="T111" fmla="*/ 88 h 160"/>
                  <a:gd name="T112" fmla="*/ 164 w 192"/>
                  <a:gd name="T113" fmla="*/ 64 h 160"/>
                  <a:gd name="T114" fmla="*/ 100 w 192"/>
                  <a:gd name="T115" fmla="*/ 64 h 160"/>
                  <a:gd name="T116" fmla="*/ 96 w 192"/>
                  <a:gd name="T117" fmla="*/ 60 h 160"/>
                  <a:gd name="T118" fmla="*/ 100 w 192"/>
                  <a:gd name="T119" fmla="*/ 56 h 160"/>
                  <a:gd name="T120" fmla="*/ 164 w 192"/>
                  <a:gd name="T121" fmla="*/ 56 h 160"/>
                  <a:gd name="T122" fmla="*/ 168 w 192"/>
                  <a:gd name="T123" fmla="*/ 60 h 160"/>
                  <a:gd name="T124" fmla="*/ 164 w 192"/>
                  <a:gd name="T125" fmla="*/ 6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2" h="160">
                    <a:moveTo>
                      <a:pt x="188" y="24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4" y="2"/>
                      <a:pt x="102" y="0"/>
                      <a:pt x="10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58"/>
                      <a:pt x="2" y="160"/>
                      <a:pt x="4" y="160"/>
                    </a:cubicBezTo>
                    <a:cubicBezTo>
                      <a:pt x="60" y="160"/>
                      <a:pt x="60" y="160"/>
                      <a:pt x="60" y="160"/>
                    </a:cubicBezTo>
                    <a:cubicBezTo>
                      <a:pt x="62" y="160"/>
                      <a:pt x="64" y="158"/>
                      <a:pt x="64" y="156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72" y="136"/>
                      <a:pt x="72" y="136"/>
                      <a:pt x="72" y="136"/>
                    </a:cubicBezTo>
                    <a:cubicBezTo>
                      <a:pt x="72" y="156"/>
                      <a:pt x="72" y="156"/>
                      <a:pt x="72" y="156"/>
                    </a:cubicBezTo>
                    <a:cubicBezTo>
                      <a:pt x="72" y="158"/>
                      <a:pt x="74" y="160"/>
                      <a:pt x="76" y="160"/>
                    </a:cubicBezTo>
                    <a:cubicBezTo>
                      <a:pt x="116" y="160"/>
                      <a:pt x="116" y="160"/>
                      <a:pt x="116" y="160"/>
                    </a:cubicBezTo>
                    <a:cubicBezTo>
                      <a:pt x="118" y="160"/>
                      <a:pt x="120" y="158"/>
                      <a:pt x="120" y="156"/>
                    </a:cubicBezTo>
                    <a:cubicBezTo>
                      <a:pt x="120" y="136"/>
                      <a:pt x="120" y="136"/>
                      <a:pt x="120" y="136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28" y="158"/>
                      <a:pt x="130" y="160"/>
                      <a:pt x="132" y="160"/>
                    </a:cubicBezTo>
                    <a:cubicBezTo>
                      <a:pt x="188" y="160"/>
                      <a:pt x="188" y="160"/>
                      <a:pt x="188" y="160"/>
                    </a:cubicBezTo>
                    <a:cubicBezTo>
                      <a:pt x="190" y="160"/>
                      <a:pt x="192" y="158"/>
                      <a:pt x="192" y="156"/>
                    </a:cubicBezTo>
                    <a:cubicBezTo>
                      <a:pt x="192" y="28"/>
                      <a:pt x="192" y="28"/>
                      <a:pt x="192" y="28"/>
                    </a:cubicBezTo>
                    <a:cubicBezTo>
                      <a:pt x="192" y="26"/>
                      <a:pt x="190" y="24"/>
                      <a:pt x="188" y="24"/>
                    </a:cubicBezTo>
                    <a:close/>
                    <a:moveTo>
                      <a:pt x="80" y="100"/>
                    </a:moveTo>
                    <a:cubicBezTo>
                      <a:pt x="80" y="106"/>
                      <a:pt x="75" y="112"/>
                      <a:pt x="68" y="112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0" y="112"/>
                      <a:pt x="24" y="106"/>
                      <a:pt x="24" y="100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6"/>
                      <a:pt x="25" y="85"/>
                      <a:pt x="26" y="84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6" y="73"/>
                      <a:pt x="36" y="73"/>
                      <a:pt x="36" y="72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36" y="47"/>
                      <a:pt x="43" y="40"/>
                      <a:pt x="52" y="40"/>
                    </a:cubicBezTo>
                    <a:cubicBezTo>
                      <a:pt x="61" y="40"/>
                      <a:pt x="68" y="47"/>
                      <a:pt x="68" y="56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3"/>
                      <a:pt x="68" y="73"/>
                      <a:pt x="68" y="74"/>
                    </a:cubicBezTo>
                    <a:cubicBezTo>
                      <a:pt x="65" y="78"/>
                      <a:pt x="65" y="78"/>
                      <a:pt x="65" y="78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9" y="85"/>
                      <a:pt x="80" y="86"/>
                      <a:pt x="80" y="88"/>
                    </a:cubicBezTo>
                    <a:lnTo>
                      <a:pt x="80" y="100"/>
                    </a:lnTo>
                    <a:close/>
                    <a:moveTo>
                      <a:pt x="164" y="112"/>
                    </a:moveTo>
                    <a:cubicBezTo>
                      <a:pt x="100" y="112"/>
                      <a:pt x="100" y="112"/>
                      <a:pt x="100" y="112"/>
                    </a:cubicBezTo>
                    <a:cubicBezTo>
                      <a:pt x="98" y="112"/>
                      <a:pt x="96" y="110"/>
                      <a:pt x="96" y="108"/>
                    </a:cubicBezTo>
                    <a:cubicBezTo>
                      <a:pt x="96" y="106"/>
                      <a:pt x="98" y="104"/>
                      <a:pt x="100" y="104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66" y="104"/>
                      <a:pt x="168" y="106"/>
                      <a:pt x="168" y="108"/>
                    </a:cubicBezTo>
                    <a:cubicBezTo>
                      <a:pt x="168" y="110"/>
                      <a:pt x="166" y="112"/>
                      <a:pt x="164" y="112"/>
                    </a:cubicBezTo>
                    <a:close/>
                    <a:moveTo>
                      <a:pt x="164" y="88"/>
                    </a:moveTo>
                    <a:cubicBezTo>
                      <a:pt x="100" y="88"/>
                      <a:pt x="100" y="88"/>
                      <a:pt x="100" y="88"/>
                    </a:cubicBezTo>
                    <a:cubicBezTo>
                      <a:pt x="98" y="88"/>
                      <a:pt x="96" y="86"/>
                      <a:pt x="96" y="84"/>
                    </a:cubicBezTo>
                    <a:cubicBezTo>
                      <a:pt x="96" y="82"/>
                      <a:pt x="98" y="80"/>
                      <a:pt x="100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6" y="80"/>
                      <a:pt x="168" y="82"/>
                      <a:pt x="168" y="84"/>
                    </a:cubicBezTo>
                    <a:cubicBezTo>
                      <a:pt x="168" y="86"/>
                      <a:pt x="166" y="88"/>
                      <a:pt x="164" y="88"/>
                    </a:cubicBezTo>
                    <a:close/>
                    <a:moveTo>
                      <a:pt x="164" y="64"/>
                    </a:moveTo>
                    <a:cubicBezTo>
                      <a:pt x="100" y="64"/>
                      <a:pt x="100" y="64"/>
                      <a:pt x="100" y="64"/>
                    </a:cubicBezTo>
                    <a:cubicBezTo>
                      <a:pt x="98" y="64"/>
                      <a:pt x="96" y="62"/>
                      <a:pt x="96" y="60"/>
                    </a:cubicBezTo>
                    <a:cubicBezTo>
                      <a:pt x="96" y="58"/>
                      <a:pt x="98" y="56"/>
                      <a:pt x="100" y="56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6" y="56"/>
                      <a:pt x="168" y="58"/>
                      <a:pt x="168" y="60"/>
                    </a:cubicBezTo>
                    <a:cubicBezTo>
                      <a:pt x="168" y="62"/>
                      <a:pt x="166" y="64"/>
                      <a:pt x="164" y="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707243" y="1808107"/>
            <a:ext cx="1836468" cy="2322429"/>
            <a:chOff x="6785667" y="1572104"/>
            <a:chExt cx="1377351" cy="1741822"/>
          </a:xfrm>
        </p:grpSpPr>
        <p:sp>
          <p:nvSpPr>
            <p:cNvPr id="23" name="矩形 22"/>
            <p:cNvSpPr/>
            <p:nvPr/>
          </p:nvSpPr>
          <p:spPr>
            <a:xfrm>
              <a:off x="6785667" y="2814287"/>
              <a:ext cx="1377351" cy="4996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输入文本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842738" y="1572104"/>
              <a:ext cx="1246474" cy="1246474"/>
            </a:xfrm>
            <a:prstGeom prst="ellipse">
              <a:avLst/>
            </a:prstGeom>
            <a:solidFill>
              <a:srgbClr val="0070C0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228150" y="1853158"/>
              <a:ext cx="475649" cy="712427"/>
              <a:chOff x="658813" y="3189288"/>
              <a:chExt cx="360363" cy="539750"/>
            </a:xfrm>
          </p:grpSpPr>
          <p:sp>
            <p:nvSpPr>
              <p:cNvPr id="26" name="Freeform 35"/>
              <p:cNvSpPr/>
              <p:nvPr/>
            </p:nvSpPr>
            <p:spPr bwMode="auto">
              <a:xfrm>
                <a:off x="749300" y="3594100"/>
                <a:ext cx="179388" cy="134938"/>
              </a:xfrm>
              <a:custGeom>
                <a:avLst/>
                <a:gdLst>
                  <a:gd name="T0" fmla="*/ 0 w 64"/>
                  <a:gd name="T1" fmla="*/ 4 h 48"/>
                  <a:gd name="T2" fmla="*/ 0 w 64"/>
                  <a:gd name="T3" fmla="*/ 28 h 48"/>
                  <a:gd name="T4" fmla="*/ 4 w 64"/>
                  <a:gd name="T5" fmla="*/ 32 h 48"/>
                  <a:gd name="T6" fmla="*/ 8 w 64"/>
                  <a:gd name="T7" fmla="*/ 32 h 48"/>
                  <a:gd name="T8" fmla="*/ 8 w 64"/>
                  <a:gd name="T9" fmla="*/ 36 h 48"/>
                  <a:gd name="T10" fmla="*/ 20 w 64"/>
                  <a:gd name="T11" fmla="*/ 48 h 48"/>
                  <a:gd name="T12" fmla="*/ 44 w 64"/>
                  <a:gd name="T13" fmla="*/ 48 h 48"/>
                  <a:gd name="T14" fmla="*/ 56 w 64"/>
                  <a:gd name="T15" fmla="*/ 36 h 48"/>
                  <a:gd name="T16" fmla="*/ 56 w 64"/>
                  <a:gd name="T17" fmla="*/ 32 h 48"/>
                  <a:gd name="T18" fmla="*/ 60 w 64"/>
                  <a:gd name="T19" fmla="*/ 32 h 48"/>
                  <a:gd name="T20" fmla="*/ 64 w 64"/>
                  <a:gd name="T21" fmla="*/ 28 h 48"/>
                  <a:gd name="T22" fmla="*/ 64 w 64"/>
                  <a:gd name="T23" fmla="*/ 4 h 48"/>
                  <a:gd name="T24" fmla="*/ 64 w 64"/>
                  <a:gd name="T25" fmla="*/ 0 h 48"/>
                  <a:gd name="T26" fmla="*/ 0 w 64"/>
                  <a:gd name="T27" fmla="*/ 0 h 48"/>
                  <a:gd name="T28" fmla="*/ 0 w 64"/>
                  <a:gd name="T2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48">
                    <a:moveTo>
                      <a:pt x="0" y="4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2" y="32"/>
                      <a:pt x="4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42"/>
                      <a:pt x="14" y="48"/>
                      <a:pt x="20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1" y="48"/>
                      <a:pt x="56" y="42"/>
                      <a:pt x="56" y="36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2" y="32"/>
                      <a:pt x="64" y="30"/>
                      <a:pt x="64" y="28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1"/>
                      <a:pt x="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Freeform 36"/>
              <p:cNvSpPr>
                <a:spLocks noEditPoints="1"/>
              </p:cNvSpPr>
              <p:nvPr/>
            </p:nvSpPr>
            <p:spPr bwMode="auto">
              <a:xfrm>
                <a:off x="658813" y="3189288"/>
                <a:ext cx="360363" cy="382588"/>
              </a:xfrm>
              <a:custGeom>
                <a:avLst/>
                <a:gdLst>
                  <a:gd name="T0" fmla="*/ 64 w 128"/>
                  <a:gd name="T1" fmla="*/ 0 h 136"/>
                  <a:gd name="T2" fmla="*/ 0 w 128"/>
                  <a:gd name="T3" fmla="*/ 64 h 136"/>
                  <a:gd name="T4" fmla="*/ 19 w 128"/>
                  <a:gd name="T5" fmla="*/ 115 h 136"/>
                  <a:gd name="T6" fmla="*/ 30 w 128"/>
                  <a:gd name="T7" fmla="*/ 136 h 136"/>
                  <a:gd name="T8" fmla="*/ 99 w 128"/>
                  <a:gd name="T9" fmla="*/ 136 h 136"/>
                  <a:gd name="T10" fmla="*/ 110 w 128"/>
                  <a:gd name="T11" fmla="*/ 115 h 136"/>
                  <a:gd name="T12" fmla="*/ 128 w 128"/>
                  <a:gd name="T13" fmla="*/ 64 h 136"/>
                  <a:gd name="T14" fmla="*/ 64 w 128"/>
                  <a:gd name="T15" fmla="*/ 0 h 136"/>
                  <a:gd name="T16" fmla="*/ 61 w 128"/>
                  <a:gd name="T17" fmla="*/ 32 h 136"/>
                  <a:gd name="T18" fmla="*/ 32 w 128"/>
                  <a:gd name="T19" fmla="*/ 64 h 136"/>
                  <a:gd name="T20" fmla="*/ 45 w 128"/>
                  <a:gd name="T21" fmla="*/ 94 h 136"/>
                  <a:gd name="T22" fmla="*/ 48 w 128"/>
                  <a:gd name="T23" fmla="*/ 98 h 136"/>
                  <a:gd name="T24" fmla="*/ 46 w 128"/>
                  <a:gd name="T25" fmla="*/ 104 h 136"/>
                  <a:gd name="T26" fmla="*/ 44 w 128"/>
                  <a:gd name="T27" fmla="*/ 104 h 136"/>
                  <a:gd name="T28" fmla="*/ 41 w 128"/>
                  <a:gd name="T29" fmla="*/ 102 h 136"/>
                  <a:gd name="T30" fmla="*/ 38 w 128"/>
                  <a:gd name="T31" fmla="*/ 98 h 136"/>
                  <a:gd name="T32" fmla="*/ 24 w 128"/>
                  <a:gd name="T33" fmla="*/ 64 h 136"/>
                  <a:gd name="T34" fmla="*/ 60 w 128"/>
                  <a:gd name="T35" fmla="*/ 24 h 136"/>
                  <a:gd name="T36" fmla="*/ 64 w 128"/>
                  <a:gd name="T37" fmla="*/ 28 h 136"/>
                  <a:gd name="T38" fmla="*/ 61 w 128"/>
                  <a:gd name="T39" fmla="*/ 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36">
                    <a:moveTo>
                      <a:pt x="64" y="0"/>
                    </a:moveTo>
                    <a:cubicBezTo>
                      <a:pt x="29" y="0"/>
                      <a:pt x="0" y="29"/>
                      <a:pt x="0" y="64"/>
                    </a:cubicBezTo>
                    <a:cubicBezTo>
                      <a:pt x="0" y="83"/>
                      <a:pt x="10" y="100"/>
                      <a:pt x="19" y="115"/>
                    </a:cubicBezTo>
                    <a:cubicBezTo>
                      <a:pt x="23" y="122"/>
                      <a:pt x="27" y="129"/>
                      <a:pt x="30" y="136"/>
                    </a:cubicBezTo>
                    <a:cubicBezTo>
                      <a:pt x="99" y="136"/>
                      <a:pt x="99" y="136"/>
                      <a:pt x="99" y="136"/>
                    </a:cubicBezTo>
                    <a:cubicBezTo>
                      <a:pt x="101" y="129"/>
                      <a:pt x="105" y="122"/>
                      <a:pt x="110" y="115"/>
                    </a:cubicBezTo>
                    <a:cubicBezTo>
                      <a:pt x="118" y="100"/>
                      <a:pt x="128" y="83"/>
                      <a:pt x="128" y="64"/>
                    </a:cubicBezTo>
                    <a:cubicBezTo>
                      <a:pt x="128" y="29"/>
                      <a:pt x="99" y="0"/>
                      <a:pt x="64" y="0"/>
                    </a:cubicBezTo>
                    <a:close/>
                    <a:moveTo>
                      <a:pt x="61" y="32"/>
                    </a:moveTo>
                    <a:cubicBezTo>
                      <a:pt x="44" y="34"/>
                      <a:pt x="32" y="47"/>
                      <a:pt x="32" y="64"/>
                    </a:cubicBezTo>
                    <a:cubicBezTo>
                      <a:pt x="32" y="72"/>
                      <a:pt x="39" y="84"/>
                      <a:pt x="45" y="94"/>
                    </a:cubicBezTo>
                    <a:cubicBezTo>
                      <a:pt x="46" y="95"/>
                      <a:pt x="47" y="97"/>
                      <a:pt x="48" y="98"/>
                    </a:cubicBezTo>
                    <a:cubicBezTo>
                      <a:pt x="49" y="100"/>
                      <a:pt x="48" y="102"/>
                      <a:pt x="46" y="104"/>
                    </a:cubicBezTo>
                    <a:cubicBezTo>
                      <a:pt x="45" y="104"/>
                      <a:pt x="45" y="104"/>
                      <a:pt x="44" y="104"/>
                    </a:cubicBezTo>
                    <a:cubicBezTo>
                      <a:pt x="43" y="104"/>
                      <a:pt x="41" y="103"/>
                      <a:pt x="41" y="102"/>
                    </a:cubicBezTo>
                    <a:cubicBezTo>
                      <a:pt x="40" y="101"/>
                      <a:pt x="39" y="99"/>
                      <a:pt x="38" y="98"/>
                    </a:cubicBezTo>
                    <a:cubicBezTo>
                      <a:pt x="32" y="87"/>
                      <a:pt x="24" y="74"/>
                      <a:pt x="24" y="64"/>
                    </a:cubicBezTo>
                    <a:cubicBezTo>
                      <a:pt x="24" y="43"/>
                      <a:pt x="39" y="26"/>
                      <a:pt x="60" y="24"/>
                    </a:cubicBezTo>
                    <a:cubicBezTo>
                      <a:pt x="62" y="24"/>
                      <a:pt x="64" y="25"/>
                      <a:pt x="64" y="28"/>
                    </a:cubicBezTo>
                    <a:cubicBezTo>
                      <a:pt x="64" y="30"/>
                      <a:pt x="63" y="32"/>
                      <a:pt x="61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TextBox 80"/>
          <p:cNvSpPr>
            <a:spLocks noChangeArrowheads="1"/>
          </p:cNvSpPr>
          <p:nvPr/>
        </p:nvSpPr>
        <p:spPr bwMode="auto">
          <a:xfrm>
            <a:off x="1383131" y="5267272"/>
            <a:ext cx="9062172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4"/>
          <p:cNvGrpSpPr/>
          <p:nvPr/>
        </p:nvGrpSpPr>
        <p:grpSpPr>
          <a:xfrm>
            <a:off x="3321005" y="452670"/>
            <a:ext cx="5635812" cy="6076261"/>
            <a:chOff x="4937130" y="2033588"/>
            <a:chExt cx="2782887" cy="3000375"/>
          </a:xfrm>
          <a:solidFill>
            <a:schemeClr val="bg1">
              <a:lumMod val="65000"/>
            </a:schemeClr>
          </a:solidFill>
          <a:effectLst>
            <a:outerShdw blurRad="635000" dist="50800" dir="6720000" algn="ctr" rotWithShape="0">
              <a:srgbClr val="000000">
                <a:alpha val="80000"/>
              </a:srgbClr>
            </a:outerShdw>
          </a:effectLst>
          <a:scene3d>
            <a:camera prst="perspectiveFront" fov="5400000">
              <a:rot lat="18609801" lon="17965058" rev="3904819"/>
            </a:camera>
            <a:lightRig rig="threePt" dir="t"/>
          </a:scene3d>
        </p:grpSpPr>
        <p:sp>
          <p:nvSpPr>
            <p:cNvPr id="3" name="Freeform 50"/>
            <p:cNvSpPr/>
            <p:nvPr/>
          </p:nvSpPr>
          <p:spPr bwMode="gray">
            <a:xfrm>
              <a:off x="4937130" y="2033588"/>
              <a:ext cx="1730375" cy="2087562"/>
            </a:xfrm>
            <a:custGeom>
              <a:avLst/>
              <a:gdLst>
                <a:gd name="T0" fmla="*/ 2147483647 w 365"/>
                <a:gd name="T1" fmla="*/ 1004079605 h 437"/>
                <a:gd name="T2" fmla="*/ 2147483647 w 365"/>
                <a:gd name="T3" fmla="*/ 502042191 h 437"/>
                <a:gd name="T4" fmla="*/ 2147483647 w 365"/>
                <a:gd name="T5" fmla="*/ 0 h 437"/>
                <a:gd name="T6" fmla="*/ 2147483647 w 365"/>
                <a:gd name="T7" fmla="*/ 981259729 h 437"/>
                <a:gd name="T8" fmla="*/ 0 w 365"/>
                <a:gd name="T9" fmla="*/ 2147483647 h 437"/>
                <a:gd name="T10" fmla="*/ 404547466 w 365"/>
                <a:gd name="T11" fmla="*/ 2147483647 h 437"/>
                <a:gd name="T12" fmla="*/ 898989068 w 365"/>
                <a:gd name="T13" fmla="*/ 2147483647 h 437"/>
                <a:gd name="T14" fmla="*/ 2147483647 w 365"/>
                <a:gd name="T15" fmla="*/ 2147483647 h 437"/>
                <a:gd name="T16" fmla="*/ 2147483647 w 365"/>
                <a:gd name="T17" fmla="*/ 2147483647 h 437"/>
                <a:gd name="T18" fmla="*/ 2147483647 w 365"/>
                <a:gd name="T19" fmla="*/ 2147483647 h 437"/>
                <a:gd name="T20" fmla="*/ 2147483647 w 365"/>
                <a:gd name="T21" fmla="*/ 2147483647 h 437"/>
                <a:gd name="T22" fmla="*/ 2147483647 w 365"/>
                <a:gd name="T23" fmla="*/ 2147483647 h 437"/>
                <a:gd name="T24" fmla="*/ 2147483647 w 365"/>
                <a:gd name="T25" fmla="*/ 2147483647 h 437"/>
                <a:gd name="T26" fmla="*/ 2147483647 w 365"/>
                <a:gd name="T27" fmla="*/ 2147483647 h 437"/>
                <a:gd name="T28" fmla="*/ 2147483647 w 365"/>
                <a:gd name="T29" fmla="*/ 1004079605 h 4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5"/>
                <a:gd name="T46" fmla="*/ 0 h 437"/>
                <a:gd name="T47" fmla="*/ 365 w 365"/>
                <a:gd name="T48" fmla="*/ 437 h 4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5" h="437">
                  <a:moveTo>
                    <a:pt x="322" y="44"/>
                  </a:moveTo>
                  <a:cubicBezTo>
                    <a:pt x="304" y="22"/>
                    <a:pt x="304" y="22"/>
                    <a:pt x="304" y="22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127" y="46"/>
                    <a:pt x="0" y="176"/>
                    <a:pt x="0" y="335"/>
                  </a:cubicBezTo>
                  <a:cubicBezTo>
                    <a:pt x="0" y="371"/>
                    <a:pt x="6" y="405"/>
                    <a:pt x="18" y="437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115" y="389"/>
                    <a:pt x="115" y="389"/>
                    <a:pt x="115" y="389"/>
                  </a:cubicBezTo>
                  <a:cubicBezTo>
                    <a:pt x="100" y="342"/>
                    <a:pt x="105" y="289"/>
                    <a:pt x="132" y="242"/>
                  </a:cubicBezTo>
                  <a:cubicBezTo>
                    <a:pt x="165" y="185"/>
                    <a:pt x="224" y="152"/>
                    <a:pt x="286" y="149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304" y="169"/>
                    <a:pt x="304" y="169"/>
                    <a:pt x="304" y="169"/>
                  </a:cubicBezTo>
                  <a:cubicBezTo>
                    <a:pt x="319" y="151"/>
                    <a:pt x="319" y="151"/>
                    <a:pt x="319" y="151"/>
                  </a:cubicBezTo>
                  <a:cubicBezTo>
                    <a:pt x="365" y="96"/>
                    <a:pt x="365" y="96"/>
                    <a:pt x="365" y="96"/>
                  </a:cubicBezTo>
                  <a:lnTo>
                    <a:pt x="322" y="44"/>
                  </a:lnTo>
                  <a:close/>
                </a:path>
              </a:pathLst>
            </a:custGeom>
            <a:solidFill>
              <a:srgbClr val="FF8860"/>
            </a:solidFill>
            <a:ln w="0">
              <a:solidFill>
                <a:srgbClr val="FFFFFF"/>
              </a:solidFill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sz="2400" noProof="1">
                <a:cs typeface="+mn-ea"/>
                <a:sym typeface="+mn-lt"/>
              </a:endParaRPr>
            </a:p>
          </p:txBody>
        </p:sp>
        <p:sp>
          <p:nvSpPr>
            <p:cNvPr id="4" name="Freeform 51"/>
            <p:cNvSpPr/>
            <p:nvPr/>
          </p:nvSpPr>
          <p:spPr bwMode="gray">
            <a:xfrm>
              <a:off x="4965705" y="3906838"/>
              <a:ext cx="2428875" cy="1127125"/>
            </a:xfrm>
            <a:custGeom>
              <a:avLst/>
              <a:gdLst>
                <a:gd name="T0" fmla="*/ 2147483647 w 512"/>
                <a:gd name="T1" fmla="*/ 2147483647 h 236"/>
                <a:gd name="T2" fmla="*/ 2147483647 w 512"/>
                <a:gd name="T3" fmla="*/ 1596682593 h 236"/>
                <a:gd name="T4" fmla="*/ 2147483647 w 512"/>
                <a:gd name="T5" fmla="*/ 2147483647 h 236"/>
                <a:gd name="T6" fmla="*/ 2147483647 w 512"/>
                <a:gd name="T7" fmla="*/ 958008541 h 236"/>
                <a:gd name="T8" fmla="*/ 2147483647 w 512"/>
                <a:gd name="T9" fmla="*/ 479004271 h 236"/>
                <a:gd name="T10" fmla="*/ 2147483647 w 512"/>
                <a:gd name="T11" fmla="*/ 364954533 h 236"/>
                <a:gd name="T12" fmla="*/ 2147483647 w 512"/>
                <a:gd name="T13" fmla="*/ 273714669 h 236"/>
                <a:gd name="T14" fmla="*/ 967697791 w 512"/>
                <a:gd name="T15" fmla="*/ 0 h 236"/>
                <a:gd name="T16" fmla="*/ 450091344 w 512"/>
                <a:gd name="T17" fmla="*/ 1459822909 h 236"/>
                <a:gd name="T18" fmla="*/ 225045672 w 512"/>
                <a:gd name="T19" fmla="*/ 2052876767 h 236"/>
                <a:gd name="T20" fmla="*/ 0 w 512"/>
                <a:gd name="T21" fmla="*/ 2147483647 h 236"/>
                <a:gd name="T22" fmla="*/ 810162552 w 512"/>
                <a:gd name="T23" fmla="*/ 2147483647 h 236"/>
                <a:gd name="T24" fmla="*/ 2147483647 w 512"/>
                <a:gd name="T25" fmla="*/ 2147483647 h 236"/>
                <a:gd name="T26" fmla="*/ 2147483647 w 512"/>
                <a:gd name="T27" fmla="*/ 2147483647 h 236"/>
                <a:gd name="T28" fmla="*/ 2147483647 w 512"/>
                <a:gd name="T29" fmla="*/ 2147483647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12"/>
                <a:gd name="T46" fmla="*/ 0 h 236"/>
                <a:gd name="T47" fmla="*/ 512 w 512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12" h="236">
                  <a:moveTo>
                    <a:pt x="449" y="141"/>
                  </a:moveTo>
                  <a:cubicBezTo>
                    <a:pt x="422" y="70"/>
                    <a:pt x="422" y="70"/>
                    <a:pt x="422" y="70"/>
                  </a:cubicBezTo>
                  <a:cubicBezTo>
                    <a:pt x="365" y="132"/>
                    <a:pt x="270" y="148"/>
                    <a:pt x="194" y="104"/>
                  </a:cubicBezTo>
                  <a:cubicBezTo>
                    <a:pt x="166" y="89"/>
                    <a:pt x="145" y="67"/>
                    <a:pt x="129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88" y="180"/>
                    <a:pt x="181" y="236"/>
                    <a:pt x="287" y="236"/>
                  </a:cubicBezTo>
                  <a:cubicBezTo>
                    <a:pt x="377" y="236"/>
                    <a:pt x="458" y="195"/>
                    <a:pt x="512" y="130"/>
                  </a:cubicBezTo>
                  <a:lnTo>
                    <a:pt x="449" y="141"/>
                  </a:lnTo>
                  <a:close/>
                </a:path>
              </a:pathLst>
            </a:custGeom>
            <a:solidFill>
              <a:srgbClr val="FF5215"/>
            </a:solidFill>
            <a:ln w="0">
              <a:solidFill>
                <a:srgbClr val="FFFFFF"/>
              </a:solidFill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sz="2400" noProof="1">
                <a:cs typeface="+mn-ea"/>
                <a:sym typeface="+mn-lt"/>
              </a:endParaRPr>
            </a:p>
          </p:txBody>
        </p:sp>
        <p:sp>
          <p:nvSpPr>
            <p:cNvPr id="5" name="Freeform 52"/>
            <p:cNvSpPr/>
            <p:nvPr/>
          </p:nvSpPr>
          <p:spPr bwMode="gray">
            <a:xfrm>
              <a:off x="6521455" y="2259013"/>
              <a:ext cx="1198562" cy="2244725"/>
            </a:xfrm>
            <a:custGeom>
              <a:avLst/>
              <a:gdLst>
                <a:gd name="T0" fmla="*/ 2147483647 w 252"/>
                <a:gd name="T1" fmla="*/ 2147483647 h 470"/>
                <a:gd name="T2" fmla="*/ 2147483647 w 252"/>
                <a:gd name="T3" fmla="*/ 2147483647 h 470"/>
                <a:gd name="T4" fmla="*/ 180973380 w 252"/>
                <a:gd name="T5" fmla="*/ 0 h 470"/>
                <a:gd name="T6" fmla="*/ 1108451094 w 252"/>
                <a:gd name="T7" fmla="*/ 1117705898 h 470"/>
                <a:gd name="T8" fmla="*/ 0 w 252"/>
                <a:gd name="T9" fmla="*/ 2147483647 h 470"/>
                <a:gd name="T10" fmla="*/ 1176312516 w 252"/>
                <a:gd name="T11" fmla="*/ 2147483647 h 470"/>
                <a:gd name="T12" fmla="*/ 2147483647 w 252"/>
                <a:gd name="T13" fmla="*/ 2147483647 h 470"/>
                <a:gd name="T14" fmla="*/ 1968062703 w 252"/>
                <a:gd name="T15" fmla="*/ 2147483647 h 470"/>
                <a:gd name="T16" fmla="*/ 2147483647 w 252"/>
                <a:gd name="T17" fmla="*/ 2147483647 h 470"/>
                <a:gd name="T18" fmla="*/ 2147483647 w 252"/>
                <a:gd name="T19" fmla="*/ 2147483647 h 470"/>
                <a:gd name="T20" fmla="*/ 2147483647 w 252"/>
                <a:gd name="T21" fmla="*/ 2147483647 h 470"/>
                <a:gd name="T22" fmla="*/ 2147483647 w 252"/>
                <a:gd name="T23" fmla="*/ 2147483647 h 470"/>
                <a:gd name="T24" fmla="*/ 2147483647 w 252"/>
                <a:gd name="T25" fmla="*/ 2147483647 h 470"/>
                <a:gd name="T26" fmla="*/ 2147483647 w 252"/>
                <a:gd name="T27" fmla="*/ 2147483647 h 470"/>
                <a:gd name="T28" fmla="*/ 2147483647 w 252"/>
                <a:gd name="T29" fmla="*/ 2147483647 h 4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2"/>
                <a:gd name="T46" fmla="*/ 0 h 470"/>
                <a:gd name="T47" fmla="*/ 252 w 252"/>
                <a:gd name="T48" fmla="*/ 470 h 4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2" h="470">
                  <a:moveTo>
                    <a:pt x="216" y="429"/>
                  </a:moveTo>
                  <a:cubicBezTo>
                    <a:pt x="238" y="387"/>
                    <a:pt x="251" y="339"/>
                    <a:pt x="251" y="288"/>
                  </a:cubicBezTo>
                  <a:cubicBezTo>
                    <a:pt x="251" y="144"/>
                    <a:pt x="146" y="23"/>
                    <a:pt x="8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8" y="111"/>
                    <a:pt x="35" y="118"/>
                    <a:pt x="52" y="127"/>
                  </a:cubicBezTo>
                  <a:cubicBezTo>
                    <a:pt x="139" y="177"/>
                    <a:pt x="170" y="287"/>
                    <a:pt x="123" y="375"/>
                  </a:cubicBezTo>
                  <a:cubicBezTo>
                    <a:pt x="87" y="354"/>
                    <a:pt x="87" y="354"/>
                    <a:pt x="87" y="354"/>
                  </a:cubicBezTo>
                  <a:cubicBezTo>
                    <a:pt x="97" y="381"/>
                    <a:pt x="97" y="381"/>
                    <a:pt x="97" y="381"/>
                  </a:cubicBezTo>
                  <a:cubicBezTo>
                    <a:pt x="105" y="403"/>
                    <a:pt x="105" y="403"/>
                    <a:pt x="105" y="403"/>
                  </a:cubicBezTo>
                  <a:cubicBezTo>
                    <a:pt x="130" y="470"/>
                    <a:pt x="130" y="470"/>
                    <a:pt x="130" y="470"/>
                  </a:cubicBezTo>
                  <a:cubicBezTo>
                    <a:pt x="197" y="459"/>
                    <a:pt x="197" y="459"/>
                    <a:pt x="197" y="459"/>
                  </a:cubicBezTo>
                  <a:cubicBezTo>
                    <a:pt x="224" y="454"/>
                    <a:pt x="224" y="454"/>
                    <a:pt x="224" y="454"/>
                  </a:cubicBezTo>
                  <a:cubicBezTo>
                    <a:pt x="252" y="450"/>
                    <a:pt x="252" y="450"/>
                    <a:pt x="252" y="450"/>
                  </a:cubicBezTo>
                  <a:lnTo>
                    <a:pt x="216" y="42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0">
              <a:solidFill>
                <a:srgbClr val="FFFFFF"/>
              </a:solidFill>
              <a:round/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127000" prstMaterial="matte">
              <a:bevelT w="0" h="0" prst="softRound"/>
              <a:bevelB w="0" h="0" prst="softRound"/>
              <a:contourClr>
                <a:schemeClr val="bg1"/>
              </a:contourClr>
            </a:sp3d>
          </p:spPr>
          <p:txBody>
            <a:bodyPr/>
            <a:lstStyle/>
            <a:p>
              <a:pPr>
                <a:defRPr/>
              </a:pPr>
              <a:endParaRPr lang="de-DE" sz="2400" noProof="1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19801" y="1697546"/>
            <a:ext cx="3704167" cy="1007533"/>
            <a:chOff x="4514850" y="1273159"/>
            <a:chExt cx="2778125" cy="755650"/>
          </a:xfrm>
        </p:grpSpPr>
        <p:cxnSp>
          <p:nvCxnSpPr>
            <p:cNvPr id="7" name="Gerade Verbindung 20"/>
            <p:cNvCxnSpPr/>
            <p:nvPr/>
          </p:nvCxnSpPr>
          <p:spPr>
            <a:xfrm rot="5400000" flipH="1" flipV="1">
              <a:off x="4137025" y="1650984"/>
              <a:ext cx="7556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8"/>
            <p:cNvSpPr txBox="1"/>
            <p:nvPr/>
          </p:nvSpPr>
          <p:spPr>
            <a:xfrm>
              <a:off x="4604183" y="1368701"/>
              <a:ext cx="2688792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84299" y="4631487"/>
            <a:ext cx="3993160" cy="933417"/>
            <a:chOff x="6588224" y="3473616"/>
            <a:chExt cx="2994870" cy="700063"/>
          </a:xfrm>
        </p:grpSpPr>
        <p:cxnSp>
          <p:nvCxnSpPr>
            <p:cNvPr id="10" name="Gerade Verbindung 18"/>
            <p:cNvCxnSpPr/>
            <p:nvPr/>
          </p:nvCxnSpPr>
          <p:spPr>
            <a:xfrm>
              <a:off x="6588224" y="3473616"/>
              <a:ext cx="2249389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8"/>
            <p:cNvSpPr txBox="1"/>
            <p:nvPr/>
          </p:nvSpPr>
          <p:spPr>
            <a:xfrm>
              <a:off x="6894302" y="3627423"/>
              <a:ext cx="2688792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06522" y="3039754"/>
            <a:ext cx="3965276" cy="855616"/>
            <a:chOff x="229891" y="2279816"/>
            <a:chExt cx="2973957" cy="641712"/>
          </a:xfrm>
        </p:grpSpPr>
        <p:cxnSp>
          <p:nvCxnSpPr>
            <p:cNvPr id="13" name="Gerade Verbindung 17"/>
            <p:cNvCxnSpPr/>
            <p:nvPr/>
          </p:nvCxnSpPr>
          <p:spPr>
            <a:xfrm>
              <a:off x="244475" y="2279816"/>
              <a:ext cx="295937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8"/>
            <p:cNvSpPr txBox="1"/>
            <p:nvPr/>
          </p:nvSpPr>
          <p:spPr>
            <a:xfrm>
              <a:off x="229891" y="2375272"/>
              <a:ext cx="2688792" cy="5462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单击此处输入标题</a:t>
              </a:r>
              <a:endParaRPr lang="en-US" altLang="zh-CN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335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请在此粘贴或者输入你的文字内容</a:t>
              </a:r>
              <a:endPara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"/>
          <p:cNvGrpSpPr/>
          <p:nvPr/>
        </p:nvGrpSpPr>
        <p:grpSpPr bwMode="auto">
          <a:xfrm>
            <a:off x="1837568" y="1892830"/>
            <a:ext cx="1829347" cy="2286907"/>
            <a:chOff x="86870" y="0"/>
            <a:chExt cx="1371247" cy="1714481"/>
          </a:xfrm>
        </p:grpSpPr>
        <p:sp>
          <p:nvSpPr>
            <p:cNvPr id="3" name="矩形 60"/>
            <p:cNvSpPr>
              <a:spLocks noChangeArrowheads="1"/>
            </p:cNvSpPr>
            <p:nvPr/>
          </p:nvSpPr>
          <p:spPr bwMode="auto">
            <a:xfrm>
              <a:off x="86870" y="1399187"/>
              <a:ext cx="1371247" cy="31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rgbClr val="3F3F3F"/>
                  </a:solidFill>
                  <a:cs typeface="+mn-ea"/>
                  <a:sym typeface="+mn-lt"/>
                </a:rPr>
                <a:t>输入文本内容</a:t>
              </a:r>
              <a:endParaRPr lang="zh-CN" altLang="en-US" sz="2135" b="1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4"/>
            <p:cNvGrpSpPr/>
            <p:nvPr/>
          </p:nvGrpSpPr>
          <p:grpSpPr bwMode="auto">
            <a:xfrm>
              <a:off x="263156" y="0"/>
              <a:ext cx="1177493" cy="1328651"/>
              <a:chOff x="0" y="0"/>
              <a:chExt cx="1177493" cy="1328651"/>
            </a:xfrm>
          </p:grpSpPr>
          <p:sp>
            <p:nvSpPr>
              <p:cNvPr id="5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7493" cy="1328651"/>
              </a:xfrm>
              <a:custGeom>
                <a:avLst/>
                <a:gdLst>
                  <a:gd name="T0" fmla="*/ 311 w 622"/>
                  <a:gd name="T1" fmla="*/ 702 h 702"/>
                  <a:gd name="T2" fmla="*/ 91 w 622"/>
                  <a:gd name="T3" fmla="*/ 512 h 702"/>
                  <a:gd name="T4" fmla="*/ 0 w 622"/>
                  <a:gd name="T5" fmla="*/ 159 h 702"/>
                  <a:gd name="T6" fmla="*/ 7 w 622"/>
                  <a:gd name="T7" fmla="*/ 29 h 702"/>
                  <a:gd name="T8" fmla="*/ 146 w 622"/>
                  <a:gd name="T9" fmla="*/ 84 h 702"/>
                  <a:gd name="T10" fmla="*/ 312 w 622"/>
                  <a:gd name="T11" fmla="*/ 0 h 702"/>
                  <a:gd name="T12" fmla="*/ 477 w 622"/>
                  <a:gd name="T13" fmla="*/ 84 h 702"/>
                  <a:gd name="T14" fmla="*/ 616 w 622"/>
                  <a:gd name="T15" fmla="*/ 29 h 702"/>
                  <a:gd name="T16" fmla="*/ 622 w 622"/>
                  <a:gd name="T17" fmla="*/ 159 h 702"/>
                  <a:gd name="T18" fmla="*/ 532 w 622"/>
                  <a:gd name="T19" fmla="*/ 512 h 702"/>
                  <a:gd name="T20" fmla="*/ 311 w 622"/>
                  <a:gd name="T21" fmla="*/ 702 h 7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2"/>
                  <a:gd name="T34" fmla="*/ 0 h 702"/>
                  <a:gd name="T35" fmla="*/ 622 w 622"/>
                  <a:gd name="T36" fmla="*/ 702 h 7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2" h="702">
                    <a:moveTo>
                      <a:pt x="311" y="702"/>
                    </a:moveTo>
                    <a:cubicBezTo>
                      <a:pt x="225" y="675"/>
                      <a:pt x="147" y="607"/>
                      <a:pt x="91" y="512"/>
                    </a:cubicBezTo>
                    <a:cubicBezTo>
                      <a:pt x="33" y="412"/>
                      <a:pt x="0" y="287"/>
                      <a:pt x="0" y="159"/>
                    </a:cubicBezTo>
                    <a:cubicBezTo>
                      <a:pt x="0" y="123"/>
                      <a:pt x="3" y="71"/>
                      <a:pt x="7" y="29"/>
                    </a:cubicBezTo>
                    <a:cubicBezTo>
                      <a:pt x="44" y="64"/>
                      <a:pt x="94" y="84"/>
                      <a:pt x="146" y="84"/>
                    </a:cubicBezTo>
                    <a:cubicBezTo>
                      <a:pt x="212" y="84"/>
                      <a:pt x="273" y="52"/>
                      <a:pt x="312" y="0"/>
                    </a:cubicBezTo>
                    <a:cubicBezTo>
                      <a:pt x="350" y="52"/>
                      <a:pt x="412" y="84"/>
                      <a:pt x="477" y="84"/>
                    </a:cubicBezTo>
                    <a:cubicBezTo>
                      <a:pt x="529" y="84"/>
                      <a:pt x="578" y="64"/>
                      <a:pt x="616" y="29"/>
                    </a:cubicBezTo>
                    <a:cubicBezTo>
                      <a:pt x="620" y="71"/>
                      <a:pt x="622" y="124"/>
                      <a:pt x="622" y="159"/>
                    </a:cubicBezTo>
                    <a:cubicBezTo>
                      <a:pt x="622" y="287"/>
                      <a:pt x="590" y="412"/>
                      <a:pt x="532" y="512"/>
                    </a:cubicBezTo>
                    <a:cubicBezTo>
                      <a:pt x="475" y="607"/>
                      <a:pt x="397" y="675"/>
                      <a:pt x="311" y="702"/>
                    </a:cubicBezTo>
                    <a:close/>
                  </a:path>
                </a:pathLst>
              </a:custGeom>
              <a:solidFill>
                <a:srgbClr val="17375E"/>
              </a:solidFill>
              <a:ln w="38100" cmpd="sng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zh-CN" sz="186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五角星 64"/>
              <p:cNvSpPr>
                <a:spLocks noChangeArrowheads="1"/>
              </p:cNvSpPr>
              <p:nvPr/>
            </p:nvSpPr>
            <p:spPr bwMode="auto">
              <a:xfrm>
                <a:off x="330512" y="303585"/>
                <a:ext cx="516467" cy="516467"/>
              </a:xfrm>
              <a:prstGeom prst="star5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9"/>
          <p:cNvGrpSpPr/>
          <p:nvPr/>
        </p:nvGrpSpPr>
        <p:grpSpPr bwMode="auto">
          <a:xfrm>
            <a:off x="4214440" y="1930929"/>
            <a:ext cx="1829347" cy="2250772"/>
            <a:chOff x="215458" y="0"/>
            <a:chExt cx="1372398" cy="1687507"/>
          </a:xfrm>
        </p:grpSpPr>
        <p:sp>
          <p:nvSpPr>
            <p:cNvPr id="8" name="矩形 61"/>
            <p:cNvSpPr>
              <a:spLocks noChangeArrowheads="1"/>
            </p:cNvSpPr>
            <p:nvPr/>
          </p:nvSpPr>
          <p:spPr bwMode="auto">
            <a:xfrm>
              <a:off x="215458" y="1372191"/>
              <a:ext cx="1372398" cy="31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rgbClr val="3F3F3F"/>
                  </a:solidFill>
                  <a:cs typeface="+mn-ea"/>
                  <a:sym typeface="+mn-lt"/>
                </a:rPr>
                <a:t>输入文本内容</a:t>
              </a:r>
              <a:endParaRPr lang="zh-CN" altLang="en-US" sz="2135" b="1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5"/>
            <p:cNvGrpSpPr/>
            <p:nvPr/>
          </p:nvGrpSpPr>
          <p:grpSpPr bwMode="auto">
            <a:xfrm>
              <a:off x="312909" y="0"/>
              <a:ext cx="1177493" cy="1328651"/>
              <a:chOff x="0" y="0"/>
              <a:chExt cx="1177493" cy="1328651"/>
            </a:xfrm>
          </p:grpSpPr>
          <p:sp>
            <p:nvSpPr>
              <p:cNvPr id="10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7493" cy="1328651"/>
              </a:xfrm>
              <a:custGeom>
                <a:avLst/>
                <a:gdLst>
                  <a:gd name="T0" fmla="*/ 311 w 622"/>
                  <a:gd name="T1" fmla="*/ 702 h 702"/>
                  <a:gd name="T2" fmla="*/ 91 w 622"/>
                  <a:gd name="T3" fmla="*/ 512 h 702"/>
                  <a:gd name="T4" fmla="*/ 0 w 622"/>
                  <a:gd name="T5" fmla="*/ 159 h 702"/>
                  <a:gd name="T6" fmla="*/ 7 w 622"/>
                  <a:gd name="T7" fmla="*/ 29 h 702"/>
                  <a:gd name="T8" fmla="*/ 146 w 622"/>
                  <a:gd name="T9" fmla="*/ 84 h 702"/>
                  <a:gd name="T10" fmla="*/ 312 w 622"/>
                  <a:gd name="T11" fmla="*/ 0 h 702"/>
                  <a:gd name="T12" fmla="*/ 477 w 622"/>
                  <a:gd name="T13" fmla="*/ 84 h 702"/>
                  <a:gd name="T14" fmla="*/ 616 w 622"/>
                  <a:gd name="T15" fmla="*/ 29 h 702"/>
                  <a:gd name="T16" fmla="*/ 622 w 622"/>
                  <a:gd name="T17" fmla="*/ 159 h 702"/>
                  <a:gd name="T18" fmla="*/ 532 w 622"/>
                  <a:gd name="T19" fmla="*/ 512 h 702"/>
                  <a:gd name="T20" fmla="*/ 311 w 622"/>
                  <a:gd name="T21" fmla="*/ 702 h 7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2"/>
                  <a:gd name="T34" fmla="*/ 0 h 702"/>
                  <a:gd name="T35" fmla="*/ 622 w 622"/>
                  <a:gd name="T36" fmla="*/ 702 h 7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2" h="702">
                    <a:moveTo>
                      <a:pt x="311" y="702"/>
                    </a:moveTo>
                    <a:cubicBezTo>
                      <a:pt x="225" y="675"/>
                      <a:pt x="147" y="607"/>
                      <a:pt x="91" y="512"/>
                    </a:cubicBezTo>
                    <a:cubicBezTo>
                      <a:pt x="33" y="412"/>
                      <a:pt x="0" y="287"/>
                      <a:pt x="0" y="159"/>
                    </a:cubicBezTo>
                    <a:cubicBezTo>
                      <a:pt x="0" y="123"/>
                      <a:pt x="3" y="71"/>
                      <a:pt x="7" y="29"/>
                    </a:cubicBezTo>
                    <a:cubicBezTo>
                      <a:pt x="44" y="64"/>
                      <a:pt x="94" y="84"/>
                      <a:pt x="146" y="84"/>
                    </a:cubicBezTo>
                    <a:cubicBezTo>
                      <a:pt x="212" y="84"/>
                      <a:pt x="273" y="52"/>
                      <a:pt x="312" y="0"/>
                    </a:cubicBezTo>
                    <a:cubicBezTo>
                      <a:pt x="350" y="52"/>
                      <a:pt x="412" y="84"/>
                      <a:pt x="477" y="84"/>
                    </a:cubicBezTo>
                    <a:cubicBezTo>
                      <a:pt x="529" y="84"/>
                      <a:pt x="578" y="64"/>
                      <a:pt x="616" y="29"/>
                    </a:cubicBezTo>
                    <a:cubicBezTo>
                      <a:pt x="620" y="71"/>
                      <a:pt x="622" y="124"/>
                      <a:pt x="622" y="159"/>
                    </a:cubicBezTo>
                    <a:cubicBezTo>
                      <a:pt x="622" y="287"/>
                      <a:pt x="590" y="412"/>
                      <a:pt x="532" y="512"/>
                    </a:cubicBezTo>
                    <a:cubicBezTo>
                      <a:pt x="475" y="607"/>
                      <a:pt x="397" y="675"/>
                      <a:pt x="311" y="702"/>
                    </a:cubicBezTo>
                    <a:close/>
                  </a:path>
                </a:pathLst>
              </a:custGeom>
              <a:solidFill>
                <a:srgbClr val="DA193F"/>
              </a:solidFill>
              <a:ln w="38100" cmpd="sng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zh-CN" sz="186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KSO_Shape"/>
              <p:cNvSpPr>
                <a:spLocks noChangeArrowheads="1"/>
              </p:cNvSpPr>
              <p:nvPr/>
            </p:nvSpPr>
            <p:spPr bwMode="auto">
              <a:xfrm>
                <a:off x="192971" y="297442"/>
                <a:ext cx="676088" cy="569041"/>
              </a:xfrm>
              <a:custGeom>
                <a:avLst/>
                <a:gdLst>
                  <a:gd name="T0" fmla="*/ 2147483646 w 5708"/>
                  <a:gd name="T1" fmla="*/ 2147483646 h 4804"/>
                  <a:gd name="T2" fmla="*/ 2147483646 w 5708"/>
                  <a:gd name="T3" fmla="*/ 2147483646 h 4804"/>
                  <a:gd name="T4" fmla="*/ 2147483646 w 5708"/>
                  <a:gd name="T5" fmla="*/ 2147483646 h 4804"/>
                  <a:gd name="T6" fmla="*/ 2147483646 w 5708"/>
                  <a:gd name="T7" fmla="*/ 2147483646 h 4804"/>
                  <a:gd name="T8" fmla="*/ 2147483646 w 5708"/>
                  <a:gd name="T9" fmla="*/ 2147483646 h 4804"/>
                  <a:gd name="T10" fmla="*/ 2147483646 w 5708"/>
                  <a:gd name="T11" fmla="*/ 2147483646 h 4804"/>
                  <a:gd name="T12" fmla="*/ 2147483646 w 5708"/>
                  <a:gd name="T13" fmla="*/ 2147483646 h 4804"/>
                  <a:gd name="T14" fmla="*/ 2147483646 w 5708"/>
                  <a:gd name="T15" fmla="*/ 2147483646 h 4804"/>
                  <a:gd name="T16" fmla="*/ 2147483646 w 5708"/>
                  <a:gd name="T17" fmla="*/ 2147483646 h 4804"/>
                  <a:gd name="T18" fmla="*/ 2147483646 w 5708"/>
                  <a:gd name="T19" fmla="*/ 2147483646 h 4804"/>
                  <a:gd name="T20" fmla="*/ 2147483646 w 5708"/>
                  <a:gd name="T21" fmla="*/ 2147483646 h 4804"/>
                  <a:gd name="T22" fmla="*/ 2147483646 w 5708"/>
                  <a:gd name="T23" fmla="*/ 2147483646 h 4804"/>
                  <a:gd name="T24" fmla="*/ 2147483646 w 5708"/>
                  <a:gd name="T25" fmla="*/ 2147483646 h 4804"/>
                  <a:gd name="T26" fmla="*/ 2147483646 w 5708"/>
                  <a:gd name="T27" fmla="*/ 2147483646 h 4804"/>
                  <a:gd name="T28" fmla="*/ 2147483646 w 5708"/>
                  <a:gd name="T29" fmla="*/ 2147483646 h 4804"/>
                  <a:gd name="T30" fmla="*/ 2147483646 w 5708"/>
                  <a:gd name="T31" fmla="*/ 2147483646 h 4804"/>
                  <a:gd name="T32" fmla="*/ 2147483646 w 5708"/>
                  <a:gd name="T33" fmla="*/ 2147483646 h 4804"/>
                  <a:gd name="T34" fmla="*/ 2147483646 w 5708"/>
                  <a:gd name="T35" fmla="*/ 2147483646 h 4804"/>
                  <a:gd name="T36" fmla="*/ 2147483646 w 5708"/>
                  <a:gd name="T37" fmla="*/ 2147483646 h 4804"/>
                  <a:gd name="T38" fmla="*/ 2147483646 w 5708"/>
                  <a:gd name="T39" fmla="*/ 2147483646 h 4804"/>
                  <a:gd name="T40" fmla="*/ 2147483646 w 5708"/>
                  <a:gd name="T41" fmla="*/ 2147483646 h 4804"/>
                  <a:gd name="T42" fmla="*/ 2147483646 w 5708"/>
                  <a:gd name="T43" fmla="*/ 2147483646 h 4804"/>
                  <a:gd name="T44" fmla="*/ 2147483646 w 5708"/>
                  <a:gd name="T45" fmla="*/ 2147483646 h 4804"/>
                  <a:gd name="T46" fmla="*/ 2147483646 w 5708"/>
                  <a:gd name="T47" fmla="*/ 2147483646 h 4804"/>
                  <a:gd name="T48" fmla="*/ 2147483646 w 5708"/>
                  <a:gd name="T49" fmla="*/ 2147483646 h 4804"/>
                  <a:gd name="T50" fmla="*/ 2147483646 w 5708"/>
                  <a:gd name="T51" fmla="*/ 2147483646 h 4804"/>
                  <a:gd name="T52" fmla="*/ 2147483646 w 5708"/>
                  <a:gd name="T53" fmla="*/ 2147483646 h 4804"/>
                  <a:gd name="T54" fmla="*/ 2147483646 w 5708"/>
                  <a:gd name="T55" fmla="*/ 2147483646 h 4804"/>
                  <a:gd name="T56" fmla="*/ 2147483646 w 5708"/>
                  <a:gd name="T57" fmla="*/ 2147483646 h 4804"/>
                  <a:gd name="T58" fmla="*/ 2147483646 w 5708"/>
                  <a:gd name="T59" fmla="*/ 2147483646 h 4804"/>
                  <a:gd name="T60" fmla="*/ 2147483646 w 5708"/>
                  <a:gd name="T61" fmla="*/ 2147483646 h 4804"/>
                  <a:gd name="T62" fmla="*/ 2147483646 w 5708"/>
                  <a:gd name="T63" fmla="*/ 2147483646 h 4804"/>
                  <a:gd name="T64" fmla="*/ 2147483646 w 5708"/>
                  <a:gd name="T65" fmla="*/ 2147483646 h 4804"/>
                  <a:gd name="T66" fmla="*/ 2147483646 w 5708"/>
                  <a:gd name="T67" fmla="*/ 2147483646 h 4804"/>
                  <a:gd name="T68" fmla="*/ 2147483646 w 5708"/>
                  <a:gd name="T69" fmla="*/ 2147483646 h 4804"/>
                  <a:gd name="T70" fmla="*/ 2147483646 w 5708"/>
                  <a:gd name="T71" fmla="*/ 2147483646 h 4804"/>
                  <a:gd name="T72" fmla="*/ 2147483646 w 5708"/>
                  <a:gd name="T73" fmla="*/ 2147483646 h 4804"/>
                  <a:gd name="T74" fmla="*/ 2147483646 w 5708"/>
                  <a:gd name="T75" fmla="*/ 2147483646 h 4804"/>
                  <a:gd name="T76" fmla="*/ 2147483646 w 5708"/>
                  <a:gd name="T77" fmla="*/ 2147483646 h 4804"/>
                  <a:gd name="T78" fmla="*/ 2147483646 w 5708"/>
                  <a:gd name="T79" fmla="*/ 2147483646 h 4804"/>
                  <a:gd name="T80" fmla="*/ 2147483646 w 5708"/>
                  <a:gd name="T81" fmla="*/ 2147483646 h 4804"/>
                  <a:gd name="T82" fmla="*/ 2147483646 w 5708"/>
                  <a:gd name="T83" fmla="*/ 2147483646 h 4804"/>
                  <a:gd name="T84" fmla="*/ 2147483646 w 5708"/>
                  <a:gd name="T85" fmla="*/ 2147483646 h 4804"/>
                  <a:gd name="T86" fmla="*/ 2147483646 w 5708"/>
                  <a:gd name="T87" fmla="*/ 2147483646 h 4804"/>
                  <a:gd name="T88" fmla="*/ 2147483646 w 5708"/>
                  <a:gd name="T89" fmla="*/ 2147483646 h 4804"/>
                  <a:gd name="T90" fmla="*/ 2147483646 w 5708"/>
                  <a:gd name="T91" fmla="*/ 2147483646 h 4804"/>
                  <a:gd name="T92" fmla="*/ 2147483646 w 5708"/>
                  <a:gd name="T93" fmla="*/ 2147483646 h 4804"/>
                  <a:gd name="T94" fmla="*/ 2147483646 w 5708"/>
                  <a:gd name="T95" fmla="*/ 2147483646 h 4804"/>
                  <a:gd name="T96" fmla="*/ 2147483646 w 5708"/>
                  <a:gd name="T97" fmla="*/ 2147483646 h 4804"/>
                  <a:gd name="T98" fmla="*/ 2147483646 w 5708"/>
                  <a:gd name="T99" fmla="*/ 2147483646 h 4804"/>
                  <a:gd name="T100" fmla="*/ 2147483646 w 5708"/>
                  <a:gd name="T101" fmla="*/ 2147483646 h 4804"/>
                  <a:gd name="T102" fmla="*/ 2147483646 w 5708"/>
                  <a:gd name="T103" fmla="*/ 2147483646 h 4804"/>
                  <a:gd name="T104" fmla="*/ 2147483646 w 5708"/>
                  <a:gd name="T105" fmla="*/ 2147483646 h 4804"/>
                  <a:gd name="T106" fmla="*/ 2147483646 w 5708"/>
                  <a:gd name="T107" fmla="*/ 2147483646 h 4804"/>
                  <a:gd name="T108" fmla="*/ 2147483646 w 5708"/>
                  <a:gd name="T109" fmla="*/ 2147483646 h 4804"/>
                  <a:gd name="T110" fmla="*/ 2147483646 w 5708"/>
                  <a:gd name="T111" fmla="*/ 2147483646 h 4804"/>
                  <a:gd name="T112" fmla="*/ 2147483646 w 5708"/>
                  <a:gd name="T113" fmla="*/ 2147483646 h 4804"/>
                  <a:gd name="T114" fmla="*/ 2147483646 w 5708"/>
                  <a:gd name="T115" fmla="*/ 2147483646 h 4804"/>
                  <a:gd name="T116" fmla="*/ 2147483646 w 5708"/>
                  <a:gd name="T117" fmla="*/ 2147483646 h 4804"/>
                  <a:gd name="T118" fmla="*/ 2147483646 w 5708"/>
                  <a:gd name="T119" fmla="*/ 2147483646 h 4804"/>
                  <a:gd name="T120" fmla="*/ 2147483646 w 5708"/>
                  <a:gd name="T121" fmla="*/ 2147483646 h 480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708"/>
                  <a:gd name="T184" fmla="*/ 0 h 4804"/>
                  <a:gd name="T185" fmla="*/ 5708 w 5708"/>
                  <a:gd name="T186" fmla="*/ 4804 h 480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708" h="4804">
                    <a:moveTo>
                      <a:pt x="4435" y="1627"/>
                    </a:moveTo>
                    <a:lnTo>
                      <a:pt x="4430" y="1619"/>
                    </a:lnTo>
                    <a:lnTo>
                      <a:pt x="4415" y="1588"/>
                    </a:lnTo>
                    <a:lnTo>
                      <a:pt x="4413" y="1586"/>
                    </a:lnTo>
                    <a:lnTo>
                      <a:pt x="4396" y="1552"/>
                    </a:lnTo>
                    <a:lnTo>
                      <a:pt x="4393" y="1548"/>
                    </a:lnTo>
                    <a:lnTo>
                      <a:pt x="4379" y="1522"/>
                    </a:lnTo>
                    <a:lnTo>
                      <a:pt x="4377" y="1516"/>
                    </a:lnTo>
                    <a:lnTo>
                      <a:pt x="4376" y="1516"/>
                    </a:lnTo>
                    <a:lnTo>
                      <a:pt x="4374" y="1512"/>
                    </a:lnTo>
                    <a:lnTo>
                      <a:pt x="4358" y="1484"/>
                    </a:lnTo>
                    <a:lnTo>
                      <a:pt x="4357" y="1480"/>
                    </a:lnTo>
                    <a:lnTo>
                      <a:pt x="4339" y="1451"/>
                    </a:lnTo>
                    <a:lnTo>
                      <a:pt x="4335" y="1443"/>
                    </a:lnTo>
                    <a:lnTo>
                      <a:pt x="4319" y="1416"/>
                    </a:lnTo>
                    <a:lnTo>
                      <a:pt x="4315" y="1410"/>
                    </a:lnTo>
                    <a:lnTo>
                      <a:pt x="4299" y="1382"/>
                    </a:lnTo>
                    <a:lnTo>
                      <a:pt x="4298" y="1380"/>
                    </a:lnTo>
                    <a:lnTo>
                      <a:pt x="4296" y="1379"/>
                    </a:lnTo>
                    <a:lnTo>
                      <a:pt x="4279" y="1348"/>
                    </a:lnTo>
                    <a:lnTo>
                      <a:pt x="4276" y="1345"/>
                    </a:lnTo>
                    <a:lnTo>
                      <a:pt x="4259" y="1316"/>
                    </a:lnTo>
                    <a:lnTo>
                      <a:pt x="4254" y="1309"/>
                    </a:lnTo>
                    <a:lnTo>
                      <a:pt x="4237" y="1283"/>
                    </a:lnTo>
                    <a:lnTo>
                      <a:pt x="4235" y="1281"/>
                    </a:lnTo>
                    <a:lnTo>
                      <a:pt x="4234" y="1279"/>
                    </a:lnTo>
                    <a:lnTo>
                      <a:pt x="4217" y="1254"/>
                    </a:lnTo>
                    <a:lnTo>
                      <a:pt x="4211" y="1244"/>
                    </a:lnTo>
                    <a:lnTo>
                      <a:pt x="4196" y="1222"/>
                    </a:lnTo>
                    <a:lnTo>
                      <a:pt x="4190" y="1212"/>
                    </a:lnTo>
                    <a:lnTo>
                      <a:pt x="4172" y="1186"/>
                    </a:lnTo>
                    <a:lnTo>
                      <a:pt x="4168" y="1182"/>
                    </a:lnTo>
                    <a:lnTo>
                      <a:pt x="4151" y="1158"/>
                    </a:lnTo>
                    <a:lnTo>
                      <a:pt x="4144" y="1147"/>
                    </a:lnTo>
                    <a:lnTo>
                      <a:pt x="4129" y="1127"/>
                    </a:lnTo>
                    <a:lnTo>
                      <a:pt x="4124" y="1120"/>
                    </a:lnTo>
                    <a:lnTo>
                      <a:pt x="4106" y="1096"/>
                    </a:lnTo>
                    <a:lnTo>
                      <a:pt x="4100" y="1088"/>
                    </a:lnTo>
                    <a:lnTo>
                      <a:pt x="4083" y="1066"/>
                    </a:lnTo>
                    <a:lnTo>
                      <a:pt x="4076" y="1057"/>
                    </a:lnTo>
                    <a:lnTo>
                      <a:pt x="4059" y="1035"/>
                    </a:lnTo>
                    <a:lnTo>
                      <a:pt x="4052" y="1026"/>
                    </a:lnTo>
                    <a:lnTo>
                      <a:pt x="4035" y="1006"/>
                    </a:lnTo>
                    <a:lnTo>
                      <a:pt x="4031" y="999"/>
                    </a:lnTo>
                    <a:lnTo>
                      <a:pt x="4013" y="977"/>
                    </a:lnTo>
                    <a:lnTo>
                      <a:pt x="4004" y="966"/>
                    </a:lnTo>
                    <a:lnTo>
                      <a:pt x="4002" y="964"/>
                    </a:lnTo>
                    <a:lnTo>
                      <a:pt x="3988" y="948"/>
                    </a:lnTo>
                    <a:lnTo>
                      <a:pt x="3987" y="947"/>
                    </a:lnTo>
                    <a:lnTo>
                      <a:pt x="3979" y="936"/>
                    </a:lnTo>
                    <a:lnTo>
                      <a:pt x="3962" y="917"/>
                    </a:lnTo>
                    <a:lnTo>
                      <a:pt x="3960" y="914"/>
                    </a:lnTo>
                    <a:lnTo>
                      <a:pt x="3955" y="909"/>
                    </a:lnTo>
                    <a:lnTo>
                      <a:pt x="3941" y="892"/>
                    </a:lnTo>
                    <a:lnTo>
                      <a:pt x="3930" y="882"/>
                    </a:lnTo>
                    <a:lnTo>
                      <a:pt x="3913" y="862"/>
                    </a:lnTo>
                    <a:lnTo>
                      <a:pt x="3904" y="852"/>
                    </a:lnTo>
                    <a:lnTo>
                      <a:pt x="3887" y="833"/>
                    </a:lnTo>
                    <a:lnTo>
                      <a:pt x="3876" y="822"/>
                    </a:lnTo>
                    <a:lnTo>
                      <a:pt x="3867" y="811"/>
                    </a:lnTo>
                    <a:lnTo>
                      <a:pt x="3849" y="792"/>
                    </a:lnTo>
                    <a:lnTo>
                      <a:pt x="3838" y="781"/>
                    </a:lnTo>
                    <a:lnTo>
                      <a:pt x="3826" y="770"/>
                    </a:lnTo>
                    <a:lnTo>
                      <a:pt x="3810" y="752"/>
                    </a:lnTo>
                    <a:lnTo>
                      <a:pt x="3799" y="742"/>
                    </a:lnTo>
                    <a:lnTo>
                      <a:pt x="3782" y="725"/>
                    </a:lnTo>
                    <a:lnTo>
                      <a:pt x="3772" y="715"/>
                    </a:lnTo>
                    <a:lnTo>
                      <a:pt x="3759" y="702"/>
                    </a:lnTo>
                    <a:lnTo>
                      <a:pt x="3738" y="682"/>
                    </a:lnTo>
                    <a:lnTo>
                      <a:pt x="3732" y="678"/>
                    </a:lnTo>
                    <a:lnTo>
                      <a:pt x="3719" y="665"/>
                    </a:lnTo>
                    <a:lnTo>
                      <a:pt x="3700" y="647"/>
                    </a:lnTo>
                    <a:lnTo>
                      <a:pt x="3691" y="639"/>
                    </a:lnTo>
                    <a:lnTo>
                      <a:pt x="3675" y="624"/>
                    </a:lnTo>
                    <a:lnTo>
                      <a:pt x="3659" y="610"/>
                    </a:lnTo>
                    <a:lnTo>
                      <a:pt x="3649" y="601"/>
                    </a:lnTo>
                    <a:lnTo>
                      <a:pt x="3629" y="584"/>
                    </a:lnTo>
                    <a:lnTo>
                      <a:pt x="3617" y="574"/>
                    </a:lnTo>
                    <a:lnTo>
                      <a:pt x="3607" y="564"/>
                    </a:lnTo>
                    <a:lnTo>
                      <a:pt x="3606" y="563"/>
                    </a:lnTo>
                    <a:lnTo>
                      <a:pt x="3589" y="549"/>
                    </a:lnTo>
                    <a:lnTo>
                      <a:pt x="3539" y="508"/>
                    </a:lnTo>
                    <a:lnTo>
                      <a:pt x="3489" y="467"/>
                    </a:lnTo>
                    <a:lnTo>
                      <a:pt x="3437" y="428"/>
                    </a:lnTo>
                    <a:lnTo>
                      <a:pt x="3385" y="391"/>
                    </a:lnTo>
                    <a:lnTo>
                      <a:pt x="3332" y="353"/>
                    </a:lnTo>
                    <a:lnTo>
                      <a:pt x="3278" y="316"/>
                    </a:lnTo>
                    <a:lnTo>
                      <a:pt x="3224" y="281"/>
                    </a:lnTo>
                    <a:lnTo>
                      <a:pt x="3169" y="247"/>
                    </a:lnTo>
                    <a:lnTo>
                      <a:pt x="3112" y="212"/>
                    </a:lnTo>
                    <a:lnTo>
                      <a:pt x="3054" y="179"/>
                    </a:lnTo>
                    <a:lnTo>
                      <a:pt x="2996" y="147"/>
                    </a:lnTo>
                    <a:lnTo>
                      <a:pt x="2938" y="117"/>
                    </a:lnTo>
                    <a:lnTo>
                      <a:pt x="2878" y="86"/>
                    </a:lnTo>
                    <a:lnTo>
                      <a:pt x="2818" y="56"/>
                    </a:lnTo>
                    <a:lnTo>
                      <a:pt x="2757" y="28"/>
                    </a:lnTo>
                    <a:lnTo>
                      <a:pt x="2694" y="0"/>
                    </a:lnTo>
                    <a:lnTo>
                      <a:pt x="1387" y="1384"/>
                    </a:lnTo>
                    <a:lnTo>
                      <a:pt x="1422" y="1454"/>
                    </a:lnTo>
                    <a:lnTo>
                      <a:pt x="1459" y="1525"/>
                    </a:lnTo>
                    <a:lnTo>
                      <a:pt x="1496" y="1594"/>
                    </a:lnTo>
                    <a:lnTo>
                      <a:pt x="1535" y="1661"/>
                    </a:lnTo>
                    <a:lnTo>
                      <a:pt x="1576" y="1728"/>
                    </a:lnTo>
                    <a:lnTo>
                      <a:pt x="1617" y="1793"/>
                    </a:lnTo>
                    <a:lnTo>
                      <a:pt x="1661" y="1857"/>
                    </a:lnTo>
                    <a:lnTo>
                      <a:pt x="1704" y="1921"/>
                    </a:lnTo>
                    <a:lnTo>
                      <a:pt x="0" y="3724"/>
                    </a:lnTo>
                    <a:lnTo>
                      <a:pt x="68" y="4282"/>
                    </a:lnTo>
                    <a:lnTo>
                      <a:pt x="281" y="4323"/>
                    </a:lnTo>
                    <a:lnTo>
                      <a:pt x="1585" y="2945"/>
                    </a:lnTo>
                    <a:lnTo>
                      <a:pt x="1694" y="3047"/>
                    </a:lnTo>
                    <a:lnTo>
                      <a:pt x="458" y="4356"/>
                    </a:lnTo>
                    <a:lnTo>
                      <a:pt x="723" y="4406"/>
                    </a:lnTo>
                    <a:lnTo>
                      <a:pt x="794" y="4331"/>
                    </a:lnTo>
                    <a:lnTo>
                      <a:pt x="1026" y="4366"/>
                    </a:lnTo>
                    <a:lnTo>
                      <a:pt x="1124" y="4262"/>
                    </a:lnTo>
                    <a:lnTo>
                      <a:pt x="1061" y="4049"/>
                    </a:lnTo>
                    <a:lnTo>
                      <a:pt x="1109" y="3997"/>
                    </a:lnTo>
                    <a:lnTo>
                      <a:pt x="1342" y="4033"/>
                    </a:lnTo>
                    <a:lnTo>
                      <a:pt x="1440" y="3929"/>
                    </a:lnTo>
                    <a:lnTo>
                      <a:pt x="1376" y="3714"/>
                    </a:lnTo>
                    <a:lnTo>
                      <a:pt x="1424" y="3664"/>
                    </a:lnTo>
                    <a:lnTo>
                      <a:pt x="1657" y="3699"/>
                    </a:lnTo>
                    <a:lnTo>
                      <a:pt x="1755" y="3595"/>
                    </a:lnTo>
                    <a:lnTo>
                      <a:pt x="1691" y="3381"/>
                    </a:lnTo>
                    <a:lnTo>
                      <a:pt x="1963" y="3093"/>
                    </a:lnTo>
                    <a:lnTo>
                      <a:pt x="2114" y="3237"/>
                    </a:lnTo>
                    <a:lnTo>
                      <a:pt x="2575" y="2750"/>
                    </a:lnTo>
                    <a:lnTo>
                      <a:pt x="2641" y="2791"/>
                    </a:lnTo>
                    <a:lnTo>
                      <a:pt x="2708" y="2831"/>
                    </a:lnTo>
                    <a:lnTo>
                      <a:pt x="2777" y="2869"/>
                    </a:lnTo>
                    <a:lnTo>
                      <a:pt x="2847" y="2907"/>
                    </a:lnTo>
                    <a:lnTo>
                      <a:pt x="2918" y="2942"/>
                    </a:lnTo>
                    <a:lnTo>
                      <a:pt x="2992" y="2976"/>
                    </a:lnTo>
                    <a:lnTo>
                      <a:pt x="3066" y="3011"/>
                    </a:lnTo>
                    <a:lnTo>
                      <a:pt x="3143" y="3043"/>
                    </a:lnTo>
                    <a:lnTo>
                      <a:pt x="3666" y="2489"/>
                    </a:lnTo>
                    <a:lnTo>
                      <a:pt x="3630" y="2419"/>
                    </a:lnTo>
                    <a:lnTo>
                      <a:pt x="3601" y="2359"/>
                    </a:lnTo>
                    <a:lnTo>
                      <a:pt x="3573" y="2296"/>
                    </a:lnTo>
                    <a:lnTo>
                      <a:pt x="3545" y="2233"/>
                    </a:lnTo>
                    <a:lnTo>
                      <a:pt x="3519" y="2169"/>
                    </a:lnTo>
                    <a:lnTo>
                      <a:pt x="3496" y="2104"/>
                    </a:lnTo>
                    <a:lnTo>
                      <a:pt x="3473" y="2038"/>
                    </a:lnTo>
                    <a:lnTo>
                      <a:pt x="3453" y="1972"/>
                    </a:lnTo>
                    <a:lnTo>
                      <a:pt x="3434" y="1904"/>
                    </a:lnTo>
                    <a:lnTo>
                      <a:pt x="2426" y="951"/>
                    </a:lnTo>
                    <a:lnTo>
                      <a:pt x="2785" y="572"/>
                    </a:lnTo>
                    <a:lnTo>
                      <a:pt x="3284" y="1045"/>
                    </a:lnTo>
                    <a:lnTo>
                      <a:pt x="3890" y="1616"/>
                    </a:lnTo>
                    <a:lnTo>
                      <a:pt x="3845" y="1667"/>
                    </a:lnTo>
                    <a:lnTo>
                      <a:pt x="3847" y="1667"/>
                    </a:lnTo>
                    <a:lnTo>
                      <a:pt x="3850" y="1695"/>
                    </a:lnTo>
                    <a:lnTo>
                      <a:pt x="3855" y="1723"/>
                    </a:lnTo>
                    <a:lnTo>
                      <a:pt x="3860" y="1751"/>
                    </a:lnTo>
                    <a:lnTo>
                      <a:pt x="3872" y="1808"/>
                    </a:lnTo>
                    <a:lnTo>
                      <a:pt x="3888" y="1864"/>
                    </a:lnTo>
                    <a:lnTo>
                      <a:pt x="3907" y="1921"/>
                    </a:lnTo>
                    <a:lnTo>
                      <a:pt x="3927" y="1978"/>
                    </a:lnTo>
                    <a:lnTo>
                      <a:pt x="3948" y="2033"/>
                    </a:lnTo>
                    <a:lnTo>
                      <a:pt x="3971" y="2087"/>
                    </a:lnTo>
                    <a:lnTo>
                      <a:pt x="3995" y="2139"/>
                    </a:lnTo>
                    <a:lnTo>
                      <a:pt x="4098" y="2031"/>
                    </a:lnTo>
                    <a:lnTo>
                      <a:pt x="4097" y="2028"/>
                    </a:lnTo>
                    <a:lnTo>
                      <a:pt x="4425" y="1684"/>
                    </a:lnTo>
                    <a:lnTo>
                      <a:pt x="4450" y="1659"/>
                    </a:lnTo>
                    <a:lnTo>
                      <a:pt x="4435" y="1627"/>
                    </a:lnTo>
                    <a:close/>
                    <a:moveTo>
                      <a:pt x="3784" y="1717"/>
                    </a:moveTo>
                    <a:lnTo>
                      <a:pt x="3784" y="1717"/>
                    </a:lnTo>
                    <a:lnTo>
                      <a:pt x="3783" y="1740"/>
                    </a:lnTo>
                    <a:lnTo>
                      <a:pt x="3784" y="1766"/>
                    </a:lnTo>
                    <a:lnTo>
                      <a:pt x="3786" y="1797"/>
                    </a:lnTo>
                    <a:lnTo>
                      <a:pt x="3791" y="1829"/>
                    </a:lnTo>
                    <a:lnTo>
                      <a:pt x="3799" y="1878"/>
                    </a:lnTo>
                    <a:lnTo>
                      <a:pt x="3811" y="1929"/>
                    </a:lnTo>
                    <a:lnTo>
                      <a:pt x="3826" y="1983"/>
                    </a:lnTo>
                    <a:lnTo>
                      <a:pt x="3843" y="2039"/>
                    </a:lnTo>
                    <a:lnTo>
                      <a:pt x="3864" y="2097"/>
                    </a:lnTo>
                    <a:lnTo>
                      <a:pt x="3888" y="2156"/>
                    </a:lnTo>
                    <a:lnTo>
                      <a:pt x="3914" y="2216"/>
                    </a:lnTo>
                    <a:lnTo>
                      <a:pt x="3942" y="2276"/>
                    </a:lnTo>
                    <a:lnTo>
                      <a:pt x="3959" y="2311"/>
                    </a:lnTo>
                    <a:lnTo>
                      <a:pt x="3976" y="2342"/>
                    </a:lnTo>
                    <a:lnTo>
                      <a:pt x="3994" y="2374"/>
                    </a:lnTo>
                    <a:lnTo>
                      <a:pt x="4012" y="2405"/>
                    </a:lnTo>
                    <a:lnTo>
                      <a:pt x="4047" y="2462"/>
                    </a:lnTo>
                    <a:lnTo>
                      <a:pt x="4065" y="2489"/>
                    </a:lnTo>
                    <a:lnTo>
                      <a:pt x="4084" y="2515"/>
                    </a:lnTo>
                    <a:lnTo>
                      <a:pt x="4164" y="2432"/>
                    </a:lnTo>
                    <a:lnTo>
                      <a:pt x="4234" y="2360"/>
                    </a:lnTo>
                    <a:lnTo>
                      <a:pt x="4448" y="2139"/>
                    </a:lnTo>
                    <a:lnTo>
                      <a:pt x="4710" y="2411"/>
                    </a:lnTo>
                    <a:lnTo>
                      <a:pt x="4988" y="2698"/>
                    </a:lnTo>
                    <a:lnTo>
                      <a:pt x="4988" y="2497"/>
                    </a:lnTo>
                    <a:lnTo>
                      <a:pt x="4920" y="2497"/>
                    </a:lnTo>
                    <a:lnTo>
                      <a:pt x="4920" y="2325"/>
                    </a:lnTo>
                    <a:lnTo>
                      <a:pt x="5088" y="2325"/>
                    </a:lnTo>
                    <a:lnTo>
                      <a:pt x="5403" y="2325"/>
                    </a:lnTo>
                    <a:lnTo>
                      <a:pt x="5403" y="2497"/>
                    </a:lnTo>
                    <a:lnTo>
                      <a:pt x="5327" y="2497"/>
                    </a:lnTo>
                    <a:lnTo>
                      <a:pt x="5327" y="2643"/>
                    </a:lnTo>
                    <a:lnTo>
                      <a:pt x="5327" y="3047"/>
                    </a:lnTo>
                    <a:lnTo>
                      <a:pt x="5425" y="3149"/>
                    </a:lnTo>
                    <a:lnTo>
                      <a:pt x="5708" y="3441"/>
                    </a:lnTo>
                    <a:lnTo>
                      <a:pt x="5614" y="3612"/>
                    </a:lnTo>
                    <a:lnTo>
                      <a:pt x="5383" y="3612"/>
                    </a:lnTo>
                    <a:lnTo>
                      <a:pt x="5383" y="4804"/>
                    </a:lnTo>
                    <a:lnTo>
                      <a:pt x="3508" y="4804"/>
                    </a:lnTo>
                    <a:lnTo>
                      <a:pt x="3508" y="3612"/>
                    </a:lnTo>
                    <a:lnTo>
                      <a:pt x="3267" y="3612"/>
                    </a:lnTo>
                    <a:lnTo>
                      <a:pt x="3165" y="3463"/>
                    </a:lnTo>
                    <a:lnTo>
                      <a:pt x="3734" y="2875"/>
                    </a:lnTo>
                    <a:lnTo>
                      <a:pt x="3837" y="2769"/>
                    </a:lnTo>
                    <a:lnTo>
                      <a:pt x="3861" y="2802"/>
                    </a:lnTo>
                    <a:lnTo>
                      <a:pt x="3885" y="2835"/>
                    </a:lnTo>
                    <a:lnTo>
                      <a:pt x="3910" y="2867"/>
                    </a:lnTo>
                    <a:lnTo>
                      <a:pt x="3936" y="2897"/>
                    </a:lnTo>
                    <a:lnTo>
                      <a:pt x="3962" y="2928"/>
                    </a:lnTo>
                    <a:lnTo>
                      <a:pt x="3989" y="2958"/>
                    </a:lnTo>
                    <a:lnTo>
                      <a:pt x="4017" y="2985"/>
                    </a:lnTo>
                    <a:lnTo>
                      <a:pt x="4044" y="3013"/>
                    </a:lnTo>
                    <a:lnTo>
                      <a:pt x="4080" y="3046"/>
                    </a:lnTo>
                    <a:lnTo>
                      <a:pt x="4120" y="3078"/>
                    </a:lnTo>
                    <a:lnTo>
                      <a:pt x="4141" y="3093"/>
                    </a:lnTo>
                    <a:lnTo>
                      <a:pt x="4162" y="3109"/>
                    </a:lnTo>
                    <a:lnTo>
                      <a:pt x="4184" y="3123"/>
                    </a:lnTo>
                    <a:lnTo>
                      <a:pt x="4207" y="3137"/>
                    </a:lnTo>
                    <a:lnTo>
                      <a:pt x="4216" y="3150"/>
                    </a:lnTo>
                    <a:lnTo>
                      <a:pt x="4226" y="3162"/>
                    </a:lnTo>
                    <a:lnTo>
                      <a:pt x="4237" y="3174"/>
                    </a:lnTo>
                    <a:lnTo>
                      <a:pt x="4248" y="3185"/>
                    </a:lnTo>
                    <a:lnTo>
                      <a:pt x="4261" y="3196"/>
                    </a:lnTo>
                    <a:lnTo>
                      <a:pt x="4273" y="3206"/>
                    </a:lnTo>
                    <a:lnTo>
                      <a:pt x="4287" y="3214"/>
                    </a:lnTo>
                    <a:lnTo>
                      <a:pt x="4301" y="3222"/>
                    </a:lnTo>
                    <a:lnTo>
                      <a:pt x="4315" y="3229"/>
                    </a:lnTo>
                    <a:lnTo>
                      <a:pt x="4330" y="3236"/>
                    </a:lnTo>
                    <a:lnTo>
                      <a:pt x="4345" y="3242"/>
                    </a:lnTo>
                    <a:lnTo>
                      <a:pt x="4361" y="3246"/>
                    </a:lnTo>
                    <a:lnTo>
                      <a:pt x="4378" y="3250"/>
                    </a:lnTo>
                    <a:lnTo>
                      <a:pt x="4394" y="3253"/>
                    </a:lnTo>
                    <a:lnTo>
                      <a:pt x="4411" y="3254"/>
                    </a:lnTo>
                    <a:lnTo>
                      <a:pt x="4428" y="3255"/>
                    </a:lnTo>
                    <a:lnTo>
                      <a:pt x="4444" y="3254"/>
                    </a:lnTo>
                    <a:lnTo>
                      <a:pt x="4458" y="3253"/>
                    </a:lnTo>
                    <a:lnTo>
                      <a:pt x="4474" y="3250"/>
                    </a:lnTo>
                    <a:lnTo>
                      <a:pt x="4489" y="3248"/>
                    </a:lnTo>
                    <a:lnTo>
                      <a:pt x="4503" y="3245"/>
                    </a:lnTo>
                    <a:lnTo>
                      <a:pt x="4517" y="3240"/>
                    </a:lnTo>
                    <a:lnTo>
                      <a:pt x="4530" y="3234"/>
                    </a:lnTo>
                    <a:lnTo>
                      <a:pt x="4544" y="3228"/>
                    </a:lnTo>
                    <a:lnTo>
                      <a:pt x="4557" y="3221"/>
                    </a:lnTo>
                    <a:lnTo>
                      <a:pt x="4569" y="3214"/>
                    </a:lnTo>
                    <a:lnTo>
                      <a:pt x="4582" y="3206"/>
                    </a:lnTo>
                    <a:lnTo>
                      <a:pt x="4593" y="3197"/>
                    </a:lnTo>
                    <a:lnTo>
                      <a:pt x="4605" y="3188"/>
                    </a:lnTo>
                    <a:lnTo>
                      <a:pt x="4615" y="3178"/>
                    </a:lnTo>
                    <a:lnTo>
                      <a:pt x="4625" y="3168"/>
                    </a:lnTo>
                    <a:lnTo>
                      <a:pt x="4634" y="3156"/>
                    </a:lnTo>
                    <a:lnTo>
                      <a:pt x="4638" y="3151"/>
                    </a:lnTo>
                    <a:lnTo>
                      <a:pt x="4639" y="3151"/>
                    </a:lnTo>
                    <a:lnTo>
                      <a:pt x="4641" y="3148"/>
                    </a:lnTo>
                    <a:lnTo>
                      <a:pt x="4641" y="3146"/>
                    </a:lnTo>
                    <a:lnTo>
                      <a:pt x="4645" y="3143"/>
                    </a:lnTo>
                    <a:lnTo>
                      <a:pt x="4645" y="3142"/>
                    </a:lnTo>
                    <a:lnTo>
                      <a:pt x="4654" y="3129"/>
                    </a:lnTo>
                    <a:lnTo>
                      <a:pt x="4655" y="3128"/>
                    </a:lnTo>
                    <a:lnTo>
                      <a:pt x="4664" y="3112"/>
                    </a:lnTo>
                    <a:lnTo>
                      <a:pt x="4672" y="3096"/>
                    </a:lnTo>
                    <a:lnTo>
                      <a:pt x="4674" y="3090"/>
                    </a:lnTo>
                    <a:lnTo>
                      <a:pt x="4680" y="3073"/>
                    </a:lnTo>
                    <a:lnTo>
                      <a:pt x="4686" y="3056"/>
                    </a:lnTo>
                    <a:lnTo>
                      <a:pt x="4690" y="3037"/>
                    </a:lnTo>
                    <a:lnTo>
                      <a:pt x="4692" y="3019"/>
                    </a:lnTo>
                    <a:lnTo>
                      <a:pt x="4693" y="3004"/>
                    </a:lnTo>
                    <a:lnTo>
                      <a:pt x="4694" y="2988"/>
                    </a:lnTo>
                    <a:lnTo>
                      <a:pt x="4693" y="2969"/>
                    </a:lnTo>
                    <a:lnTo>
                      <a:pt x="4692" y="2950"/>
                    </a:lnTo>
                    <a:lnTo>
                      <a:pt x="4689" y="2932"/>
                    </a:lnTo>
                    <a:lnTo>
                      <a:pt x="4684" y="2914"/>
                    </a:lnTo>
                    <a:lnTo>
                      <a:pt x="4678" y="2896"/>
                    </a:lnTo>
                    <a:lnTo>
                      <a:pt x="4671" y="2878"/>
                    </a:lnTo>
                    <a:lnTo>
                      <a:pt x="4663" y="2862"/>
                    </a:lnTo>
                    <a:lnTo>
                      <a:pt x="4653" y="2847"/>
                    </a:lnTo>
                    <a:lnTo>
                      <a:pt x="4644" y="2831"/>
                    </a:lnTo>
                    <a:lnTo>
                      <a:pt x="4632" y="2817"/>
                    </a:lnTo>
                    <a:lnTo>
                      <a:pt x="4620" y="2804"/>
                    </a:lnTo>
                    <a:lnTo>
                      <a:pt x="4607" y="2791"/>
                    </a:lnTo>
                    <a:lnTo>
                      <a:pt x="4594" y="2779"/>
                    </a:lnTo>
                    <a:lnTo>
                      <a:pt x="4579" y="2769"/>
                    </a:lnTo>
                    <a:lnTo>
                      <a:pt x="4563" y="2759"/>
                    </a:lnTo>
                    <a:lnTo>
                      <a:pt x="4548" y="2751"/>
                    </a:lnTo>
                    <a:lnTo>
                      <a:pt x="4557" y="2776"/>
                    </a:lnTo>
                    <a:lnTo>
                      <a:pt x="4565" y="2802"/>
                    </a:lnTo>
                    <a:lnTo>
                      <a:pt x="4569" y="2827"/>
                    </a:lnTo>
                    <a:lnTo>
                      <a:pt x="4572" y="2852"/>
                    </a:lnTo>
                    <a:lnTo>
                      <a:pt x="4570" y="2877"/>
                    </a:lnTo>
                    <a:lnTo>
                      <a:pt x="4567" y="2901"/>
                    </a:lnTo>
                    <a:lnTo>
                      <a:pt x="4561" y="2923"/>
                    </a:lnTo>
                    <a:lnTo>
                      <a:pt x="4553" y="2946"/>
                    </a:lnTo>
                    <a:lnTo>
                      <a:pt x="4547" y="2956"/>
                    </a:lnTo>
                    <a:lnTo>
                      <a:pt x="4541" y="2966"/>
                    </a:lnTo>
                    <a:lnTo>
                      <a:pt x="4535" y="2975"/>
                    </a:lnTo>
                    <a:lnTo>
                      <a:pt x="4528" y="2985"/>
                    </a:lnTo>
                    <a:lnTo>
                      <a:pt x="4520" y="2994"/>
                    </a:lnTo>
                    <a:lnTo>
                      <a:pt x="4511" y="3002"/>
                    </a:lnTo>
                    <a:lnTo>
                      <a:pt x="4502" y="3010"/>
                    </a:lnTo>
                    <a:lnTo>
                      <a:pt x="4492" y="3018"/>
                    </a:lnTo>
                    <a:lnTo>
                      <a:pt x="4483" y="3024"/>
                    </a:lnTo>
                    <a:lnTo>
                      <a:pt x="4472" y="3031"/>
                    </a:lnTo>
                    <a:lnTo>
                      <a:pt x="4461" y="3036"/>
                    </a:lnTo>
                    <a:lnTo>
                      <a:pt x="4449" y="3040"/>
                    </a:lnTo>
                    <a:lnTo>
                      <a:pt x="4436" y="3045"/>
                    </a:lnTo>
                    <a:lnTo>
                      <a:pt x="4423" y="3048"/>
                    </a:lnTo>
                    <a:lnTo>
                      <a:pt x="4410" y="3052"/>
                    </a:lnTo>
                    <a:lnTo>
                      <a:pt x="4396" y="3053"/>
                    </a:lnTo>
                    <a:lnTo>
                      <a:pt x="4379" y="3054"/>
                    </a:lnTo>
                    <a:lnTo>
                      <a:pt x="4363" y="3054"/>
                    </a:lnTo>
                    <a:lnTo>
                      <a:pt x="4346" y="3053"/>
                    </a:lnTo>
                    <a:lnTo>
                      <a:pt x="4328" y="3050"/>
                    </a:lnTo>
                    <a:lnTo>
                      <a:pt x="4312" y="3046"/>
                    </a:lnTo>
                    <a:lnTo>
                      <a:pt x="4293" y="3040"/>
                    </a:lnTo>
                    <a:lnTo>
                      <a:pt x="4275" y="3033"/>
                    </a:lnTo>
                    <a:lnTo>
                      <a:pt x="4257" y="3025"/>
                    </a:lnTo>
                    <a:lnTo>
                      <a:pt x="4239" y="3014"/>
                    </a:lnTo>
                    <a:lnTo>
                      <a:pt x="4220" y="3004"/>
                    </a:lnTo>
                    <a:lnTo>
                      <a:pt x="4201" y="2992"/>
                    </a:lnTo>
                    <a:lnTo>
                      <a:pt x="4181" y="2978"/>
                    </a:lnTo>
                    <a:lnTo>
                      <a:pt x="4162" y="2963"/>
                    </a:lnTo>
                    <a:lnTo>
                      <a:pt x="4142" y="2948"/>
                    </a:lnTo>
                    <a:lnTo>
                      <a:pt x="4123" y="2930"/>
                    </a:lnTo>
                    <a:lnTo>
                      <a:pt x="4103" y="2913"/>
                    </a:lnTo>
                    <a:lnTo>
                      <a:pt x="4082" y="2891"/>
                    </a:lnTo>
                    <a:lnTo>
                      <a:pt x="4059" y="2868"/>
                    </a:lnTo>
                    <a:lnTo>
                      <a:pt x="4037" y="2843"/>
                    </a:lnTo>
                    <a:lnTo>
                      <a:pt x="4014" y="2818"/>
                    </a:lnTo>
                    <a:lnTo>
                      <a:pt x="3992" y="2791"/>
                    </a:lnTo>
                    <a:lnTo>
                      <a:pt x="3971" y="2763"/>
                    </a:lnTo>
                    <a:lnTo>
                      <a:pt x="3948" y="2733"/>
                    </a:lnTo>
                    <a:lnTo>
                      <a:pt x="3926" y="2701"/>
                    </a:lnTo>
                    <a:lnTo>
                      <a:pt x="3903" y="2669"/>
                    </a:lnTo>
                    <a:lnTo>
                      <a:pt x="3882" y="2636"/>
                    </a:lnTo>
                    <a:lnTo>
                      <a:pt x="3861" y="2602"/>
                    </a:lnTo>
                    <a:lnTo>
                      <a:pt x="3838" y="2567"/>
                    </a:lnTo>
                    <a:lnTo>
                      <a:pt x="3818" y="2530"/>
                    </a:lnTo>
                    <a:lnTo>
                      <a:pt x="3797" y="2492"/>
                    </a:lnTo>
                    <a:lnTo>
                      <a:pt x="3777" y="2455"/>
                    </a:lnTo>
                    <a:lnTo>
                      <a:pt x="3757" y="2414"/>
                    </a:lnTo>
                    <a:lnTo>
                      <a:pt x="3737" y="2375"/>
                    </a:lnTo>
                    <a:lnTo>
                      <a:pt x="3719" y="2335"/>
                    </a:lnTo>
                    <a:lnTo>
                      <a:pt x="3701" y="2295"/>
                    </a:lnTo>
                    <a:lnTo>
                      <a:pt x="3685" y="2255"/>
                    </a:lnTo>
                    <a:lnTo>
                      <a:pt x="3668" y="2216"/>
                    </a:lnTo>
                    <a:lnTo>
                      <a:pt x="3654" y="2177"/>
                    </a:lnTo>
                    <a:lnTo>
                      <a:pt x="3640" y="2138"/>
                    </a:lnTo>
                    <a:lnTo>
                      <a:pt x="3627" y="2099"/>
                    </a:lnTo>
                    <a:lnTo>
                      <a:pt x="3614" y="2060"/>
                    </a:lnTo>
                    <a:lnTo>
                      <a:pt x="3603" y="2022"/>
                    </a:lnTo>
                    <a:lnTo>
                      <a:pt x="3593" y="1986"/>
                    </a:lnTo>
                    <a:lnTo>
                      <a:pt x="3583" y="1949"/>
                    </a:lnTo>
                    <a:lnTo>
                      <a:pt x="3575" y="1913"/>
                    </a:lnTo>
                    <a:lnTo>
                      <a:pt x="3568" y="1878"/>
                    </a:lnTo>
                    <a:lnTo>
                      <a:pt x="3561" y="1843"/>
                    </a:lnTo>
                    <a:lnTo>
                      <a:pt x="3556" y="1810"/>
                    </a:lnTo>
                    <a:lnTo>
                      <a:pt x="3550" y="1765"/>
                    </a:lnTo>
                    <a:lnTo>
                      <a:pt x="3545" y="1723"/>
                    </a:lnTo>
                    <a:lnTo>
                      <a:pt x="3543" y="1681"/>
                    </a:lnTo>
                    <a:lnTo>
                      <a:pt x="3543" y="1641"/>
                    </a:lnTo>
                    <a:lnTo>
                      <a:pt x="3544" y="1603"/>
                    </a:lnTo>
                    <a:lnTo>
                      <a:pt x="3548" y="1568"/>
                    </a:lnTo>
                    <a:lnTo>
                      <a:pt x="3552" y="1534"/>
                    </a:lnTo>
                    <a:lnTo>
                      <a:pt x="3560" y="1502"/>
                    </a:lnTo>
                    <a:lnTo>
                      <a:pt x="3784" y="1717"/>
                    </a:lnTo>
                    <a:close/>
                    <a:moveTo>
                      <a:pt x="4168" y="4304"/>
                    </a:moveTo>
                    <a:lnTo>
                      <a:pt x="4168" y="3644"/>
                    </a:lnTo>
                    <a:lnTo>
                      <a:pt x="4717" y="3644"/>
                    </a:lnTo>
                    <a:lnTo>
                      <a:pt x="4717" y="4304"/>
                    </a:lnTo>
                    <a:lnTo>
                      <a:pt x="4168" y="43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0"/>
          <p:cNvGrpSpPr/>
          <p:nvPr/>
        </p:nvGrpSpPr>
        <p:grpSpPr bwMode="auto">
          <a:xfrm>
            <a:off x="6541055" y="1920345"/>
            <a:ext cx="1829347" cy="2259444"/>
            <a:chOff x="22016" y="0"/>
            <a:chExt cx="1371741" cy="1694778"/>
          </a:xfrm>
        </p:grpSpPr>
        <p:sp>
          <p:nvSpPr>
            <p:cNvPr id="13" name="矩形 62"/>
            <p:cNvSpPr>
              <a:spLocks noChangeArrowheads="1"/>
            </p:cNvSpPr>
            <p:nvPr/>
          </p:nvSpPr>
          <p:spPr bwMode="auto">
            <a:xfrm>
              <a:off x="22016" y="1379319"/>
              <a:ext cx="1371741" cy="315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rgbClr val="3F3F3F"/>
                  </a:solidFill>
                  <a:cs typeface="+mn-ea"/>
                  <a:sym typeface="+mn-lt"/>
                </a:rPr>
                <a:t>输入文本内容</a:t>
              </a:r>
              <a:endParaRPr lang="zh-CN" altLang="en-US" sz="2135" b="1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6"/>
            <p:cNvGrpSpPr/>
            <p:nvPr/>
          </p:nvGrpSpPr>
          <p:grpSpPr bwMode="auto">
            <a:xfrm>
              <a:off x="71273" y="0"/>
              <a:ext cx="1177493" cy="1328651"/>
              <a:chOff x="0" y="0"/>
              <a:chExt cx="1177493" cy="1328651"/>
            </a:xfrm>
          </p:grpSpPr>
          <p:sp>
            <p:nvSpPr>
              <p:cNvPr id="15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7493" cy="1328651"/>
              </a:xfrm>
              <a:custGeom>
                <a:avLst/>
                <a:gdLst>
                  <a:gd name="T0" fmla="*/ 311 w 622"/>
                  <a:gd name="T1" fmla="*/ 702 h 702"/>
                  <a:gd name="T2" fmla="*/ 91 w 622"/>
                  <a:gd name="T3" fmla="*/ 512 h 702"/>
                  <a:gd name="T4" fmla="*/ 0 w 622"/>
                  <a:gd name="T5" fmla="*/ 159 h 702"/>
                  <a:gd name="T6" fmla="*/ 7 w 622"/>
                  <a:gd name="T7" fmla="*/ 29 h 702"/>
                  <a:gd name="T8" fmla="*/ 146 w 622"/>
                  <a:gd name="T9" fmla="*/ 84 h 702"/>
                  <a:gd name="T10" fmla="*/ 312 w 622"/>
                  <a:gd name="T11" fmla="*/ 0 h 702"/>
                  <a:gd name="T12" fmla="*/ 477 w 622"/>
                  <a:gd name="T13" fmla="*/ 84 h 702"/>
                  <a:gd name="T14" fmla="*/ 616 w 622"/>
                  <a:gd name="T15" fmla="*/ 29 h 702"/>
                  <a:gd name="T16" fmla="*/ 622 w 622"/>
                  <a:gd name="T17" fmla="*/ 159 h 702"/>
                  <a:gd name="T18" fmla="*/ 532 w 622"/>
                  <a:gd name="T19" fmla="*/ 512 h 702"/>
                  <a:gd name="T20" fmla="*/ 311 w 622"/>
                  <a:gd name="T21" fmla="*/ 702 h 7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2"/>
                  <a:gd name="T34" fmla="*/ 0 h 702"/>
                  <a:gd name="T35" fmla="*/ 622 w 622"/>
                  <a:gd name="T36" fmla="*/ 702 h 7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2" h="702">
                    <a:moveTo>
                      <a:pt x="311" y="702"/>
                    </a:moveTo>
                    <a:cubicBezTo>
                      <a:pt x="225" y="675"/>
                      <a:pt x="147" y="607"/>
                      <a:pt x="91" y="512"/>
                    </a:cubicBezTo>
                    <a:cubicBezTo>
                      <a:pt x="33" y="412"/>
                      <a:pt x="0" y="287"/>
                      <a:pt x="0" y="159"/>
                    </a:cubicBezTo>
                    <a:cubicBezTo>
                      <a:pt x="0" y="123"/>
                      <a:pt x="3" y="71"/>
                      <a:pt x="7" y="29"/>
                    </a:cubicBezTo>
                    <a:cubicBezTo>
                      <a:pt x="44" y="64"/>
                      <a:pt x="94" y="84"/>
                      <a:pt x="146" y="84"/>
                    </a:cubicBezTo>
                    <a:cubicBezTo>
                      <a:pt x="212" y="84"/>
                      <a:pt x="273" y="52"/>
                      <a:pt x="312" y="0"/>
                    </a:cubicBezTo>
                    <a:cubicBezTo>
                      <a:pt x="350" y="52"/>
                      <a:pt x="412" y="84"/>
                      <a:pt x="477" y="84"/>
                    </a:cubicBezTo>
                    <a:cubicBezTo>
                      <a:pt x="529" y="84"/>
                      <a:pt x="578" y="64"/>
                      <a:pt x="616" y="29"/>
                    </a:cubicBezTo>
                    <a:cubicBezTo>
                      <a:pt x="620" y="71"/>
                      <a:pt x="622" y="124"/>
                      <a:pt x="622" y="159"/>
                    </a:cubicBezTo>
                    <a:cubicBezTo>
                      <a:pt x="622" y="287"/>
                      <a:pt x="590" y="412"/>
                      <a:pt x="532" y="512"/>
                    </a:cubicBezTo>
                    <a:cubicBezTo>
                      <a:pt x="475" y="607"/>
                      <a:pt x="397" y="675"/>
                      <a:pt x="311" y="702"/>
                    </a:cubicBezTo>
                    <a:close/>
                  </a:path>
                </a:pathLst>
              </a:custGeom>
              <a:solidFill>
                <a:srgbClr val="FF9900"/>
              </a:solidFill>
              <a:ln w="38100" cmpd="sng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zh-CN" sz="186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KSO_Shape"/>
              <p:cNvSpPr>
                <a:spLocks noChangeArrowheads="1"/>
              </p:cNvSpPr>
              <p:nvPr/>
            </p:nvSpPr>
            <p:spPr bwMode="auto">
              <a:xfrm>
                <a:off x="317593" y="273796"/>
                <a:ext cx="542305" cy="630587"/>
              </a:xfrm>
              <a:custGeom>
                <a:avLst/>
                <a:gdLst>
                  <a:gd name="T0" fmla="*/ 2147483646 w 5822"/>
                  <a:gd name="T1" fmla="*/ 2147483646 h 6759"/>
                  <a:gd name="T2" fmla="*/ 2147483646 w 5822"/>
                  <a:gd name="T3" fmla="*/ 2147483646 h 6759"/>
                  <a:gd name="T4" fmla="*/ 2147483646 w 5822"/>
                  <a:gd name="T5" fmla="*/ 2147483646 h 6759"/>
                  <a:gd name="T6" fmla="*/ 2147483646 w 5822"/>
                  <a:gd name="T7" fmla="*/ 2147483646 h 6759"/>
                  <a:gd name="T8" fmla="*/ 2147483646 w 5822"/>
                  <a:gd name="T9" fmla="*/ 2147483646 h 6759"/>
                  <a:gd name="T10" fmla="*/ 2147483646 w 5822"/>
                  <a:gd name="T11" fmla="*/ 1253760573 h 6759"/>
                  <a:gd name="T12" fmla="*/ 2147483646 w 5822"/>
                  <a:gd name="T13" fmla="*/ 2147483646 h 6759"/>
                  <a:gd name="T14" fmla="*/ 2147483646 w 5822"/>
                  <a:gd name="T15" fmla="*/ 2147483646 h 6759"/>
                  <a:gd name="T16" fmla="*/ 2147483646 w 5822"/>
                  <a:gd name="T17" fmla="*/ 2147483646 h 6759"/>
                  <a:gd name="T18" fmla="*/ 2147483646 w 5822"/>
                  <a:gd name="T19" fmla="*/ 2147483646 h 6759"/>
                  <a:gd name="T20" fmla="*/ 2147483646 w 5822"/>
                  <a:gd name="T21" fmla="*/ 2147483646 h 6759"/>
                  <a:gd name="T22" fmla="*/ 2147483646 w 5822"/>
                  <a:gd name="T23" fmla="*/ 2147483646 h 6759"/>
                  <a:gd name="T24" fmla="*/ 2147483646 w 5822"/>
                  <a:gd name="T25" fmla="*/ 2147483646 h 6759"/>
                  <a:gd name="T26" fmla="*/ 2147483646 w 5822"/>
                  <a:gd name="T27" fmla="*/ 2147483646 h 6759"/>
                  <a:gd name="T28" fmla="*/ 2147483646 w 5822"/>
                  <a:gd name="T29" fmla="*/ 2147483646 h 6759"/>
                  <a:gd name="T30" fmla="*/ 2147483646 w 5822"/>
                  <a:gd name="T31" fmla="*/ 2147483646 h 6759"/>
                  <a:gd name="T32" fmla="*/ 2147483646 w 5822"/>
                  <a:gd name="T33" fmla="*/ 2147483646 h 6759"/>
                  <a:gd name="T34" fmla="*/ 2147483646 w 5822"/>
                  <a:gd name="T35" fmla="*/ 2147483646 h 6759"/>
                  <a:gd name="T36" fmla="*/ 2147483646 w 5822"/>
                  <a:gd name="T37" fmla="*/ 2147483646 h 6759"/>
                  <a:gd name="T38" fmla="*/ 2147483646 w 5822"/>
                  <a:gd name="T39" fmla="*/ 2147483646 h 6759"/>
                  <a:gd name="T40" fmla="*/ 0 w 5822"/>
                  <a:gd name="T41" fmla="*/ 2147483646 h 6759"/>
                  <a:gd name="T42" fmla="*/ 2147483646 w 5822"/>
                  <a:gd name="T43" fmla="*/ 2147483646 h 6759"/>
                  <a:gd name="T44" fmla="*/ 2147483646 w 5822"/>
                  <a:gd name="T45" fmla="*/ 2147483646 h 6759"/>
                  <a:gd name="T46" fmla="*/ 2147483646 w 5822"/>
                  <a:gd name="T47" fmla="*/ 2147483646 h 6759"/>
                  <a:gd name="T48" fmla="*/ 2147483646 w 5822"/>
                  <a:gd name="T49" fmla="*/ 2147483646 h 6759"/>
                  <a:gd name="T50" fmla="*/ 2147483646 w 5822"/>
                  <a:gd name="T51" fmla="*/ 2147483646 h 6759"/>
                  <a:gd name="T52" fmla="*/ 2147483646 w 5822"/>
                  <a:gd name="T53" fmla="*/ 2147483646 h 6759"/>
                  <a:gd name="T54" fmla="*/ 2147483646 w 5822"/>
                  <a:gd name="T55" fmla="*/ 2147483646 h 6759"/>
                  <a:gd name="T56" fmla="*/ 2147483646 w 5822"/>
                  <a:gd name="T57" fmla="*/ 2147483646 h 6759"/>
                  <a:gd name="T58" fmla="*/ 2147483646 w 5822"/>
                  <a:gd name="T59" fmla="*/ 2147483646 h 6759"/>
                  <a:gd name="T60" fmla="*/ 2147483646 w 5822"/>
                  <a:gd name="T61" fmla="*/ 2147483646 h 6759"/>
                  <a:gd name="T62" fmla="*/ 2147483646 w 5822"/>
                  <a:gd name="T63" fmla="*/ 2147483646 h 6759"/>
                  <a:gd name="T64" fmla="*/ 2147483646 w 5822"/>
                  <a:gd name="T65" fmla="*/ 2147483646 h 6759"/>
                  <a:gd name="T66" fmla="*/ 2147483646 w 5822"/>
                  <a:gd name="T67" fmla="*/ 2147483646 h 6759"/>
                  <a:gd name="T68" fmla="*/ 2147483646 w 5822"/>
                  <a:gd name="T69" fmla="*/ 2147483646 h 6759"/>
                  <a:gd name="T70" fmla="*/ 2147483646 w 5822"/>
                  <a:gd name="T71" fmla="*/ 2147483646 h 6759"/>
                  <a:gd name="T72" fmla="*/ 2147483646 w 5822"/>
                  <a:gd name="T73" fmla="*/ 2147483646 h 6759"/>
                  <a:gd name="T74" fmla="*/ 2147483646 w 5822"/>
                  <a:gd name="T75" fmla="*/ 2147483646 h 6759"/>
                  <a:gd name="T76" fmla="*/ 2147483646 w 5822"/>
                  <a:gd name="T77" fmla="*/ 2147483646 h 6759"/>
                  <a:gd name="T78" fmla="*/ 2147483646 w 5822"/>
                  <a:gd name="T79" fmla="*/ 2147483646 h 6759"/>
                  <a:gd name="T80" fmla="*/ 2147483646 w 5822"/>
                  <a:gd name="T81" fmla="*/ 2147483646 h 6759"/>
                  <a:gd name="T82" fmla="*/ 2147483646 w 5822"/>
                  <a:gd name="T83" fmla="*/ 2147483646 h 6759"/>
                  <a:gd name="T84" fmla="*/ 2147483646 w 5822"/>
                  <a:gd name="T85" fmla="*/ 2147483646 h 6759"/>
                  <a:gd name="T86" fmla="*/ 2147483646 w 5822"/>
                  <a:gd name="T87" fmla="*/ 2147483646 h 6759"/>
                  <a:gd name="T88" fmla="*/ 2147483646 w 5822"/>
                  <a:gd name="T89" fmla="*/ 2147483646 h 6759"/>
                  <a:gd name="T90" fmla="*/ 2147483646 w 5822"/>
                  <a:gd name="T91" fmla="*/ 2147483646 h 6759"/>
                  <a:gd name="T92" fmla="*/ 2147483646 w 5822"/>
                  <a:gd name="T93" fmla="*/ 2147483646 h 6759"/>
                  <a:gd name="T94" fmla="*/ 2147483646 w 5822"/>
                  <a:gd name="T95" fmla="*/ 2147483646 h 6759"/>
                  <a:gd name="T96" fmla="*/ 2147483646 w 5822"/>
                  <a:gd name="T97" fmla="*/ 2147483646 h 67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22"/>
                  <a:gd name="T148" fmla="*/ 0 h 6759"/>
                  <a:gd name="T149" fmla="*/ 5822 w 5822"/>
                  <a:gd name="T150" fmla="*/ 6759 h 67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22" h="6759">
                    <a:moveTo>
                      <a:pt x="0" y="6351"/>
                    </a:moveTo>
                    <a:lnTo>
                      <a:pt x="129" y="6351"/>
                    </a:lnTo>
                    <a:lnTo>
                      <a:pt x="129" y="3057"/>
                    </a:lnTo>
                    <a:lnTo>
                      <a:pt x="129" y="2914"/>
                    </a:lnTo>
                    <a:lnTo>
                      <a:pt x="266" y="2865"/>
                    </a:lnTo>
                    <a:lnTo>
                      <a:pt x="1775" y="2337"/>
                    </a:lnTo>
                    <a:lnTo>
                      <a:pt x="1775" y="1515"/>
                    </a:lnTo>
                    <a:lnTo>
                      <a:pt x="1775" y="1386"/>
                    </a:lnTo>
                    <a:lnTo>
                      <a:pt x="1892" y="1331"/>
                    </a:lnTo>
                    <a:lnTo>
                      <a:pt x="4422" y="137"/>
                    </a:lnTo>
                    <a:lnTo>
                      <a:pt x="4714" y="0"/>
                    </a:lnTo>
                    <a:lnTo>
                      <a:pt x="4714" y="56"/>
                    </a:lnTo>
                    <a:lnTo>
                      <a:pt x="5511" y="532"/>
                    </a:lnTo>
                    <a:lnTo>
                      <a:pt x="5511" y="6326"/>
                    </a:lnTo>
                    <a:lnTo>
                      <a:pt x="5822" y="6326"/>
                    </a:lnTo>
                    <a:lnTo>
                      <a:pt x="5822" y="6734"/>
                    </a:lnTo>
                    <a:lnTo>
                      <a:pt x="4510" y="6734"/>
                    </a:lnTo>
                    <a:lnTo>
                      <a:pt x="4305" y="6734"/>
                    </a:lnTo>
                    <a:lnTo>
                      <a:pt x="4305" y="6529"/>
                    </a:lnTo>
                    <a:lnTo>
                      <a:pt x="4305" y="643"/>
                    </a:lnTo>
                    <a:lnTo>
                      <a:pt x="2183" y="1644"/>
                    </a:lnTo>
                    <a:lnTo>
                      <a:pt x="2183" y="2194"/>
                    </a:lnTo>
                    <a:lnTo>
                      <a:pt x="2798" y="1979"/>
                    </a:lnTo>
                    <a:lnTo>
                      <a:pt x="3035" y="1895"/>
                    </a:lnTo>
                    <a:lnTo>
                      <a:pt x="3035" y="1889"/>
                    </a:lnTo>
                    <a:lnTo>
                      <a:pt x="3042" y="1892"/>
                    </a:lnTo>
                    <a:lnTo>
                      <a:pt x="3068" y="1884"/>
                    </a:lnTo>
                    <a:lnTo>
                      <a:pt x="3068" y="1909"/>
                    </a:lnTo>
                    <a:lnTo>
                      <a:pt x="3862" y="2381"/>
                    </a:lnTo>
                    <a:lnTo>
                      <a:pt x="3862" y="6313"/>
                    </a:lnTo>
                    <a:lnTo>
                      <a:pt x="4177" y="6313"/>
                    </a:lnTo>
                    <a:lnTo>
                      <a:pt x="4177" y="6722"/>
                    </a:lnTo>
                    <a:lnTo>
                      <a:pt x="2865" y="6722"/>
                    </a:lnTo>
                    <a:lnTo>
                      <a:pt x="2661" y="6722"/>
                    </a:lnTo>
                    <a:lnTo>
                      <a:pt x="2661" y="6517"/>
                    </a:lnTo>
                    <a:lnTo>
                      <a:pt x="2661" y="2458"/>
                    </a:lnTo>
                    <a:lnTo>
                      <a:pt x="538" y="3202"/>
                    </a:lnTo>
                    <a:lnTo>
                      <a:pt x="538" y="6556"/>
                    </a:lnTo>
                    <a:lnTo>
                      <a:pt x="538" y="6759"/>
                    </a:lnTo>
                    <a:lnTo>
                      <a:pt x="334" y="6759"/>
                    </a:lnTo>
                    <a:lnTo>
                      <a:pt x="0" y="6759"/>
                    </a:lnTo>
                    <a:lnTo>
                      <a:pt x="0" y="6351"/>
                    </a:lnTo>
                    <a:close/>
                    <a:moveTo>
                      <a:pt x="776" y="6707"/>
                    </a:moveTo>
                    <a:lnTo>
                      <a:pt x="776" y="6707"/>
                    </a:lnTo>
                    <a:lnTo>
                      <a:pt x="1501" y="6707"/>
                    </a:lnTo>
                    <a:lnTo>
                      <a:pt x="2348" y="6707"/>
                    </a:lnTo>
                    <a:lnTo>
                      <a:pt x="2348" y="5989"/>
                    </a:lnTo>
                    <a:lnTo>
                      <a:pt x="1501" y="6044"/>
                    </a:lnTo>
                    <a:lnTo>
                      <a:pt x="776" y="6092"/>
                    </a:lnTo>
                    <a:lnTo>
                      <a:pt x="776" y="6707"/>
                    </a:lnTo>
                    <a:close/>
                    <a:moveTo>
                      <a:pt x="776" y="4048"/>
                    </a:moveTo>
                    <a:lnTo>
                      <a:pt x="776" y="4048"/>
                    </a:lnTo>
                    <a:lnTo>
                      <a:pt x="1501" y="3842"/>
                    </a:lnTo>
                    <a:lnTo>
                      <a:pt x="2348" y="3604"/>
                    </a:lnTo>
                    <a:lnTo>
                      <a:pt x="2348" y="2883"/>
                    </a:lnTo>
                    <a:lnTo>
                      <a:pt x="1501" y="3178"/>
                    </a:lnTo>
                    <a:lnTo>
                      <a:pt x="776" y="3431"/>
                    </a:lnTo>
                    <a:lnTo>
                      <a:pt x="776" y="4048"/>
                    </a:lnTo>
                    <a:close/>
                    <a:moveTo>
                      <a:pt x="776" y="4926"/>
                    </a:moveTo>
                    <a:lnTo>
                      <a:pt x="776" y="4926"/>
                    </a:lnTo>
                    <a:lnTo>
                      <a:pt x="1501" y="4788"/>
                    </a:lnTo>
                    <a:lnTo>
                      <a:pt x="2348" y="4628"/>
                    </a:lnTo>
                    <a:lnTo>
                      <a:pt x="2348" y="3909"/>
                    </a:lnTo>
                    <a:lnTo>
                      <a:pt x="1501" y="4124"/>
                    </a:lnTo>
                    <a:lnTo>
                      <a:pt x="776" y="4310"/>
                    </a:lnTo>
                    <a:lnTo>
                      <a:pt x="776" y="4926"/>
                    </a:lnTo>
                    <a:close/>
                    <a:moveTo>
                      <a:pt x="776" y="5811"/>
                    </a:moveTo>
                    <a:lnTo>
                      <a:pt x="776" y="5811"/>
                    </a:lnTo>
                    <a:lnTo>
                      <a:pt x="1501" y="5741"/>
                    </a:lnTo>
                    <a:lnTo>
                      <a:pt x="2348" y="5661"/>
                    </a:lnTo>
                    <a:lnTo>
                      <a:pt x="2348" y="4942"/>
                    </a:lnTo>
                    <a:lnTo>
                      <a:pt x="1501" y="5078"/>
                    </a:lnTo>
                    <a:lnTo>
                      <a:pt x="776" y="5194"/>
                    </a:lnTo>
                    <a:lnTo>
                      <a:pt x="776" y="5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1"/>
          <p:cNvGrpSpPr/>
          <p:nvPr/>
        </p:nvGrpSpPr>
        <p:grpSpPr bwMode="auto">
          <a:xfrm>
            <a:off x="8941629" y="1892830"/>
            <a:ext cx="1859881" cy="2288840"/>
            <a:chOff x="0" y="0"/>
            <a:chExt cx="1394399" cy="1715930"/>
          </a:xfrm>
        </p:grpSpPr>
        <p:sp>
          <p:nvSpPr>
            <p:cNvPr id="18" name="矩形 63"/>
            <p:cNvSpPr>
              <a:spLocks noChangeArrowheads="1"/>
            </p:cNvSpPr>
            <p:nvPr/>
          </p:nvSpPr>
          <p:spPr bwMode="auto">
            <a:xfrm>
              <a:off x="22892" y="1400636"/>
              <a:ext cx="1371507" cy="315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135" b="1" dirty="0">
                  <a:solidFill>
                    <a:srgbClr val="3F3F3F"/>
                  </a:solidFill>
                  <a:cs typeface="+mn-ea"/>
                  <a:sym typeface="+mn-lt"/>
                </a:rPr>
                <a:t>输入文本内容</a:t>
              </a:r>
              <a:endParaRPr lang="zh-CN" altLang="en-US" sz="2135" b="1" dirty="0">
                <a:solidFill>
                  <a:srgbClr val="3F3F3F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7"/>
            <p:cNvGrpSpPr/>
            <p:nvPr/>
          </p:nvGrpSpPr>
          <p:grpSpPr bwMode="auto">
            <a:xfrm>
              <a:off x="0" y="0"/>
              <a:ext cx="1177493" cy="1328651"/>
              <a:chOff x="0" y="0"/>
              <a:chExt cx="1177493" cy="1328651"/>
            </a:xfrm>
          </p:grpSpPr>
          <p:sp>
            <p:nvSpPr>
              <p:cNvPr id="20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7493" cy="1328651"/>
              </a:xfrm>
              <a:custGeom>
                <a:avLst/>
                <a:gdLst>
                  <a:gd name="T0" fmla="*/ 311 w 622"/>
                  <a:gd name="T1" fmla="*/ 702 h 702"/>
                  <a:gd name="T2" fmla="*/ 91 w 622"/>
                  <a:gd name="T3" fmla="*/ 512 h 702"/>
                  <a:gd name="T4" fmla="*/ 0 w 622"/>
                  <a:gd name="T5" fmla="*/ 159 h 702"/>
                  <a:gd name="T6" fmla="*/ 7 w 622"/>
                  <a:gd name="T7" fmla="*/ 29 h 702"/>
                  <a:gd name="T8" fmla="*/ 146 w 622"/>
                  <a:gd name="T9" fmla="*/ 84 h 702"/>
                  <a:gd name="T10" fmla="*/ 312 w 622"/>
                  <a:gd name="T11" fmla="*/ 0 h 702"/>
                  <a:gd name="T12" fmla="*/ 477 w 622"/>
                  <a:gd name="T13" fmla="*/ 84 h 702"/>
                  <a:gd name="T14" fmla="*/ 616 w 622"/>
                  <a:gd name="T15" fmla="*/ 29 h 702"/>
                  <a:gd name="T16" fmla="*/ 622 w 622"/>
                  <a:gd name="T17" fmla="*/ 159 h 702"/>
                  <a:gd name="T18" fmla="*/ 532 w 622"/>
                  <a:gd name="T19" fmla="*/ 512 h 702"/>
                  <a:gd name="T20" fmla="*/ 311 w 622"/>
                  <a:gd name="T21" fmla="*/ 702 h 7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2"/>
                  <a:gd name="T34" fmla="*/ 0 h 702"/>
                  <a:gd name="T35" fmla="*/ 622 w 622"/>
                  <a:gd name="T36" fmla="*/ 702 h 7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2" h="702">
                    <a:moveTo>
                      <a:pt x="311" y="702"/>
                    </a:moveTo>
                    <a:cubicBezTo>
                      <a:pt x="225" y="675"/>
                      <a:pt x="147" y="607"/>
                      <a:pt x="91" y="512"/>
                    </a:cubicBezTo>
                    <a:cubicBezTo>
                      <a:pt x="33" y="412"/>
                      <a:pt x="0" y="287"/>
                      <a:pt x="0" y="159"/>
                    </a:cubicBezTo>
                    <a:cubicBezTo>
                      <a:pt x="0" y="123"/>
                      <a:pt x="3" y="71"/>
                      <a:pt x="7" y="29"/>
                    </a:cubicBezTo>
                    <a:cubicBezTo>
                      <a:pt x="44" y="64"/>
                      <a:pt x="94" y="84"/>
                      <a:pt x="146" y="84"/>
                    </a:cubicBezTo>
                    <a:cubicBezTo>
                      <a:pt x="212" y="84"/>
                      <a:pt x="273" y="52"/>
                      <a:pt x="312" y="0"/>
                    </a:cubicBezTo>
                    <a:cubicBezTo>
                      <a:pt x="350" y="52"/>
                      <a:pt x="412" y="84"/>
                      <a:pt x="477" y="84"/>
                    </a:cubicBezTo>
                    <a:cubicBezTo>
                      <a:pt x="529" y="84"/>
                      <a:pt x="578" y="64"/>
                      <a:pt x="616" y="29"/>
                    </a:cubicBezTo>
                    <a:cubicBezTo>
                      <a:pt x="620" y="71"/>
                      <a:pt x="622" y="124"/>
                      <a:pt x="622" y="159"/>
                    </a:cubicBezTo>
                    <a:cubicBezTo>
                      <a:pt x="622" y="287"/>
                      <a:pt x="590" y="412"/>
                      <a:pt x="532" y="512"/>
                    </a:cubicBezTo>
                    <a:cubicBezTo>
                      <a:pt x="475" y="607"/>
                      <a:pt x="397" y="675"/>
                      <a:pt x="311" y="702"/>
                    </a:cubicBezTo>
                    <a:close/>
                  </a:path>
                </a:pathLst>
              </a:custGeom>
              <a:solidFill>
                <a:srgbClr val="31859C"/>
              </a:solidFill>
              <a:ln w="38100" cmpd="sng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zh-CN" sz="1865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KSO_Shape"/>
              <p:cNvSpPr>
                <a:spLocks noChangeArrowheads="1"/>
              </p:cNvSpPr>
              <p:nvPr/>
            </p:nvSpPr>
            <p:spPr bwMode="auto">
              <a:xfrm>
                <a:off x="353796" y="335091"/>
                <a:ext cx="469900" cy="453454"/>
              </a:xfrm>
              <a:custGeom>
                <a:avLst/>
                <a:gdLst>
                  <a:gd name="T0" fmla="*/ 1009307 w 2289175"/>
                  <a:gd name="T1" fmla="*/ 1299506 h 2209800"/>
                  <a:gd name="T2" fmla="*/ 693568 w 2289175"/>
                  <a:gd name="T3" fmla="*/ 1298185 h 2209800"/>
                  <a:gd name="T4" fmla="*/ 1451869 w 2289175"/>
                  <a:gd name="T5" fmla="*/ 1294673 h 2209800"/>
                  <a:gd name="T6" fmla="*/ 252326 w 2289175"/>
                  <a:gd name="T7" fmla="*/ 1293352 h 2209800"/>
                  <a:gd name="T8" fmla="*/ 1451869 w 2289175"/>
                  <a:gd name="T9" fmla="*/ 1058774 h 2209800"/>
                  <a:gd name="T10" fmla="*/ 252326 w 2289175"/>
                  <a:gd name="T11" fmla="*/ 1057453 h 2209800"/>
                  <a:gd name="T12" fmla="*/ 1009307 w 2289175"/>
                  <a:gd name="T13" fmla="*/ 1023493 h 2209800"/>
                  <a:gd name="T14" fmla="*/ 693568 w 2289175"/>
                  <a:gd name="T15" fmla="*/ 1022172 h 2209800"/>
                  <a:gd name="T16" fmla="*/ 1672753 w 2289175"/>
                  <a:gd name="T17" fmla="*/ 821818 h 2209800"/>
                  <a:gd name="T18" fmla="*/ 252326 w 2289175"/>
                  <a:gd name="T19" fmla="*/ 819176 h 2209800"/>
                  <a:gd name="T20" fmla="*/ 473476 w 2289175"/>
                  <a:gd name="T21" fmla="*/ 819176 h 2209800"/>
                  <a:gd name="T22" fmla="*/ 1229928 w 2289175"/>
                  <a:gd name="T23" fmla="*/ 744839 h 2209800"/>
                  <a:gd name="T24" fmla="*/ 915509 w 2289175"/>
                  <a:gd name="T25" fmla="*/ 743518 h 2209800"/>
                  <a:gd name="T26" fmla="*/ 1229928 w 2289175"/>
                  <a:gd name="T27" fmla="*/ 464864 h 2209800"/>
                  <a:gd name="T28" fmla="*/ 915509 w 2289175"/>
                  <a:gd name="T29" fmla="*/ 463544 h 2209800"/>
                  <a:gd name="T30" fmla="*/ 632534 w 2289175"/>
                  <a:gd name="T31" fmla="*/ 349491 h 2209800"/>
                  <a:gd name="T32" fmla="*/ 620380 w 2289175"/>
                  <a:gd name="T33" fmla="*/ 355302 h 2209800"/>
                  <a:gd name="T34" fmla="*/ 614567 w 2289175"/>
                  <a:gd name="T35" fmla="*/ 367454 h 2209800"/>
                  <a:gd name="T36" fmla="*/ 1322667 w 2289175"/>
                  <a:gd name="T37" fmla="*/ 369831 h 2209800"/>
                  <a:gd name="T38" fmla="*/ 1319497 w 2289175"/>
                  <a:gd name="T39" fmla="*/ 358473 h 2209800"/>
                  <a:gd name="T40" fmla="*/ 1306550 w 2289175"/>
                  <a:gd name="T41" fmla="*/ 349755 h 2209800"/>
                  <a:gd name="T42" fmla="*/ 1139829 w 2289175"/>
                  <a:gd name="T43" fmla="*/ 0 h 2209800"/>
                  <a:gd name="T44" fmla="*/ 1324252 w 2289175"/>
                  <a:gd name="T45" fmla="*/ 228239 h 2209800"/>
                  <a:gd name="T46" fmla="*/ 1358072 w 2289175"/>
                  <a:gd name="T47" fmla="*/ 237749 h 2209800"/>
                  <a:gd name="T48" fmla="*/ 1387929 w 2289175"/>
                  <a:gd name="T49" fmla="*/ 255183 h 2209800"/>
                  <a:gd name="T50" fmla="*/ 1412764 w 2289175"/>
                  <a:gd name="T51" fmla="*/ 278694 h 2209800"/>
                  <a:gd name="T52" fmla="*/ 1431524 w 2289175"/>
                  <a:gd name="T53" fmla="*/ 307488 h 2209800"/>
                  <a:gd name="T54" fmla="*/ 1442621 w 2289175"/>
                  <a:gd name="T55" fmla="*/ 341038 h 2209800"/>
                  <a:gd name="T56" fmla="*/ 1445527 w 2289175"/>
                  <a:gd name="T57" fmla="*/ 695547 h 2209800"/>
                  <a:gd name="T58" fmla="*/ 1665885 w 2289175"/>
                  <a:gd name="T59" fmla="*/ 693698 h 2209800"/>
                  <a:gd name="T60" fmla="*/ 1701025 w 2289175"/>
                  <a:gd name="T61" fmla="*/ 700038 h 2209800"/>
                  <a:gd name="T62" fmla="*/ 1732731 w 2289175"/>
                  <a:gd name="T63" fmla="*/ 714038 h 2209800"/>
                  <a:gd name="T64" fmla="*/ 1759681 w 2289175"/>
                  <a:gd name="T65" fmla="*/ 735436 h 2209800"/>
                  <a:gd name="T66" fmla="*/ 1781083 w 2289175"/>
                  <a:gd name="T67" fmla="*/ 762381 h 2209800"/>
                  <a:gd name="T68" fmla="*/ 1795350 w 2289175"/>
                  <a:gd name="T69" fmla="*/ 793816 h 2209800"/>
                  <a:gd name="T70" fmla="*/ 1801691 w 2289175"/>
                  <a:gd name="T71" fmla="*/ 828950 h 2209800"/>
                  <a:gd name="T72" fmla="*/ 1800370 w 2289175"/>
                  <a:gd name="T73" fmla="*/ 1703601 h 2209800"/>
                  <a:gd name="T74" fmla="*/ 0 w 2289175"/>
                  <a:gd name="T75" fmla="*/ 1709941 h 2209800"/>
                  <a:gd name="T76" fmla="*/ 123125 w 2289175"/>
                  <a:gd name="T77" fmla="*/ 1683524 h 2209800"/>
                  <a:gd name="T78" fmla="*/ 126295 w 2289175"/>
                  <a:gd name="T79" fmla="*/ 806496 h 2209800"/>
                  <a:gd name="T80" fmla="*/ 137393 w 2289175"/>
                  <a:gd name="T81" fmla="*/ 773211 h 2209800"/>
                  <a:gd name="T82" fmla="*/ 155888 w 2289175"/>
                  <a:gd name="T83" fmla="*/ 744153 h 2209800"/>
                  <a:gd name="T84" fmla="*/ 180989 w 2289175"/>
                  <a:gd name="T85" fmla="*/ 720643 h 2209800"/>
                  <a:gd name="T86" fmla="*/ 210581 w 2289175"/>
                  <a:gd name="T87" fmla="*/ 703208 h 2209800"/>
                  <a:gd name="T88" fmla="*/ 244664 w 2289175"/>
                  <a:gd name="T89" fmla="*/ 693698 h 2209800"/>
                  <a:gd name="T90" fmla="*/ 467399 w 2289175"/>
                  <a:gd name="T91" fmla="*/ 692377 h 2209800"/>
                  <a:gd name="T92" fmla="*/ 491707 w 2289175"/>
                  <a:gd name="T93" fmla="*/ 362170 h 2209800"/>
                  <a:gd name="T94" fmla="*/ 498048 w 2289175"/>
                  <a:gd name="T95" fmla="*/ 327301 h 2209800"/>
                  <a:gd name="T96" fmla="*/ 512315 w 2289175"/>
                  <a:gd name="T97" fmla="*/ 295601 h 2209800"/>
                  <a:gd name="T98" fmla="*/ 533717 w 2289175"/>
                  <a:gd name="T99" fmla="*/ 268656 h 2209800"/>
                  <a:gd name="T100" fmla="*/ 560403 w 2289175"/>
                  <a:gd name="T101" fmla="*/ 247259 h 2209800"/>
                  <a:gd name="T102" fmla="*/ 592373 w 2289175"/>
                  <a:gd name="T103" fmla="*/ 232994 h 2209800"/>
                  <a:gd name="T104" fmla="*/ 627250 w 2289175"/>
                  <a:gd name="T105" fmla="*/ 226654 h 220980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89175"/>
                  <a:gd name="T160" fmla="*/ 0 h 2209800"/>
                  <a:gd name="T161" fmla="*/ 2289175 w 2289175"/>
                  <a:gd name="T162" fmla="*/ 2209800 h 220980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89175" h="2209800">
                    <a:moveTo>
                      <a:pt x="1212850" y="1562100"/>
                    </a:moveTo>
                    <a:lnTo>
                      <a:pt x="1477963" y="1562100"/>
                    </a:lnTo>
                    <a:lnTo>
                      <a:pt x="1477963" y="1747838"/>
                    </a:lnTo>
                    <a:lnTo>
                      <a:pt x="1212850" y="1747838"/>
                    </a:lnTo>
                    <a:lnTo>
                      <a:pt x="1212850" y="1562100"/>
                    </a:lnTo>
                    <a:close/>
                    <a:moveTo>
                      <a:pt x="833437" y="1560513"/>
                    </a:moveTo>
                    <a:lnTo>
                      <a:pt x="1100137" y="1560513"/>
                    </a:lnTo>
                    <a:lnTo>
                      <a:pt x="1100137" y="1746251"/>
                    </a:lnTo>
                    <a:lnTo>
                      <a:pt x="833437" y="1746251"/>
                    </a:lnTo>
                    <a:lnTo>
                      <a:pt x="833437" y="1560513"/>
                    </a:lnTo>
                    <a:close/>
                    <a:moveTo>
                      <a:pt x="1744662" y="1556291"/>
                    </a:moveTo>
                    <a:lnTo>
                      <a:pt x="1744662" y="1740785"/>
                    </a:lnTo>
                    <a:lnTo>
                      <a:pt x="2010092" y="1740785"/>
                    </a:lnTo>
                    <a:lnTo>
                      <a:pt x="2010092" y="1556291"/>
                    </a:lnTo>
                    <a:lnTo>
                      <a:pt x="1744662" y="1556291"/>
                    </a:lnTo>
                    <a:close/>
                    <a:moveTo>
                      <a:pt x="303212" y="1554703"/>
                    </a:moveTo>
                    <a:lnTo>
                      <a:pt x="303212" y="1739197"/>
                    </a:lnTo>
                    <a:lnTo>
                      <a:pt x="568960" y="1739197"/>
                    </a:lnTo>
                    <a:lnTo>
                      <a:pt x="568960" y="1554703"/>
                    </a:lnTo>
                    <a:lnTo>
                      <a:pt x="303212" y="1554703"/>
                    </a:lnTo>
                    <a:close/>
                    <a:moveTo>
                      <a:pt x="1744662" y="1272723"/>
                    </a:moveTo>
                    <a:lnTo>
                      <a:pt x="1744662" y="1457852"/>
                    </a:lnTo>
                    <a:lnTo>
                      <a:pt x="2010092" y="1457852"/>
                    </a:lnTo>
                    <a:lnTo>
                      <a:pt x="2010092" y="1272723"/>
                    </a:lnTo>
                    <a:lnTo>
                      <a:pt x="1744662" y="1272723"/>
                    </a:lnTo>
                    <a:close/>
                    <a:moveTo>
                      <a:pt x="303212" y="1271135"/>
                    </a:moveTo>
                    <a:lnTo>
                      <a:pt x="303212" y="1456264"/>
                    </a:lnTo>
                    <a:lnTo>
                      <a:pt x="568960" y="1456264"/>
                    </a:lnTo>
                    <a:lnTo>
                      <a:pt x="568960" y="1271135"/>
                    </a:lnTo>
                    <a:lnTo>
                      <a:pt x="303212" y="1271135"/>
                    </a:lnTo>
                    <a:close/>
                    <a:moveTo>
                      <a:pt x="1212850" y="1230313"/>
                    </a:moveTo>
                    <a:lnTo>
                      <a:pt x="1477963" y="1230313"/>
                    </a:lnTo>
                    <a:lnTo>
                      <a:pt x="1477963" y="1414463"/>
                    </a:lnTo>
                    <a:lnTo>
                      <a:pt x="1212850" y="1414463"/>
                    </a:lnTo>
                    <a:lnTo>
                      <a:pt x="1212850" y="1230313"/>
                    </a:lnTo>
                    <a:close/>
                    <a:moveTo>
                      <a:pt x="833437" y="1228725"/>
                    </a:moveTo>
                    <a:lnTo>
                      <a:pt x="1100137" y="1228725"/>
                    </a:lnTo>
                    <a:lnTo>
                      <a:pt x="1100137" y="1412875"/>
                    </a:lnTo>
                    <a:lnTo>
                      <a:pt x="833437" y="1412875"/>
                    </a:lnTo>
                    <a:lnTo>
                      <a:pt x="833437" y="1228725"/>
                    </a:lnTo>
                    <a:close/>
                    <a:moveTo>
                      <a:pt x="1744662" y="986297"/>
                    </a:moveTo>
                    <a:lnTo>
                      <a:pt x="1744662" y="987885"/>
                    </a:lnTo>
                    <a:lnTo>
                      <a:pt x="1744662" y="1171426"/>
                    </a:lnTo>
                    <a:lnTo>
                      <a:pt x="2010092" y="1171426"/>
                    </a:lnTo>
                    <a:lnTo>
                      <a:pt x="2010092" y="987885"/>
                    </a:lnTo>
                    <a:lnTo>
                      <a:pt x="2010092" y="986297"/>
                    </a:lnTo>
                    <a:lnTo>
                      <a:pt x="2007870" y="986297"/>
                    </a:lnTo>
                    <a:lnTo>
                      <a:pt x="1746885" y="986297"/>
                    </a:lnTo>
                    <a:lnTo>
                      <a:pt x="1744662" y="986297"/>
                    </a:lnTo>
                    <a:close/>
                    <a:moveTo>
                      <a:pt x="303212" y="984709"/>
                    </a:moveTo>
                    <a:lnTo>
                      <a:pt x="303212" y="986297"/>
                    </a:lnTo>
                    <a:lnTo>
                      <a:pt x="303212" y="1169838"/>
                    </a:lnTo>
                    <a:lnTo>
                      <a:pt x="568960" y="1169838"/>
                    </a:lnTo>
                    <a:lnTo>
                      <a:pt x="568960" y="986297"/>
                    </a:lnTo>
                    <a:lnTo>
                      <a:pt x="568960" y="984709"/>
                    </a:lnTo>
                    <a:lnTo>
                      <a:pt x="566420" y="984709"/>
                    </a:lnTo>
                    <a:lnTo>
                      <a:pt x="305435" y="984709"/>
                    </a:lnTo>
                    <a:lnTo>
                      <a:pt x="303212" y="984709"/>
                    </a:lnTo>
                    <a:close/>
                    <a:moveTo>
                      <a:pt x="1212850" y="895350"/>
                    </a:moveTo>
                    <a:lnTo>
                      <a:pt x="1477963" y="895350"/>
                    </a:lnTo>
                    <a:lnTo>
                      <a:pt x="1477963" y="1079500"/>
                    </a:lnTo>
                    <a:lnTo>
                      <a:pt x="1212850" y="1079500"/>
                    </a:lnTo>
                    <a:lnTo>
                      <a:pt x="1212850" y="895350"/>
                    </a:lnTo>
                    <a:close/>
                    <a:moveTo>
                      <a:pt x="833437" y="893763"/>
                    </a:moveTo>
                    <a:lnTo>
                      <a:pt x="1100137" y="893763"/>
                    </a:lnTo>
                    <a:lnTo>
                      <a:pt x="1100137" y="1077913"/>
                    </a:lnTo>
                    <a:lnTo>
                      <a:pt x="833437" y="1077913"/>
                    </a:lnTo>
                    <a:lnTo>
                      <a:pt x="833437" y="893763"/>
                    </a:lnTo>
                    <a:close/>
                    <a:moveTo>
                      <a:pt x="1212850" y="558800"/>
                    </a:moveTo>
                    <a:lnTo>
                      <a:pt x="1477963" y="558800"/>
                    </a:lnTo>
                    <a:lnTo>
                      <a:pt x="1477963" y="744538"/>
                    </a:lnTo>
                    <a:lnTo>
                      <a:pt x="1212850" y="744538"/>
                    </a:lnTo>
                    <a:lnTo>
                      <a:pt x="1212850" y="558800"/>
                    </a:lnTo>
                    <a:close/>
                    <a:moveTo>
                      <a:pt x="833437" y="557213"/>
                    </a:moveTo>
                    <a:lnTo>
                      <a:pt x="1100137" y="557213"/>
                    </a:lnTo>
                    <a:lnTo>
                      <a:pt x="1100137" y="742951"/>
                    </a:lnTo>
                    <a:lnTo>
                      <a:pt x="833437" y="742951"/>
                    </a:lnTo>
                    <a:lnTo>
                      <a:pt x="833437" y="557213"/>
                    </a:lnTo>
                    <a:close/>
                    <a:moveTo>
                      <a:pt x="762952" y="419796"/>
                    </a:moveTo>
                    <a:lnTo>
                      <a:pt x="760095" y="420113"/>
                    </a:lnTo>
                    <a:lnTo>
                      <a:pt x="757872" y="420431"/>
                    </a:lnTo>
                    <a:lnTo>
                      <a:pt x="755332" y="421066"/>
                    </a:lnTo>
                    <a:lnTo>
                      <a:pt x="753110" y="421701"/>
                    </a:lnTo>
                    <a:lnTo>
                      <a:pt x="748982" y="423924"/>
                    </a:lnTo>
                    <a:lnTo>
                      <a:pt x="745490" y="427099"/>
                    </a:lnTo>
                    <a:lnTo>
                      <a:pt x="742315" y="430910"/>
                    </a:lnTo>
                    <a:lnTo>
                      <a:pt x="740092" y="434720"/>
                    </a:lnTo>
                    <a:lnTo>
                      <a:pt x="739140" y="436943"/>
                    </a:lnTo>
                    <a:lnTo>
                      <a:pt x="738822" y="439483"/>
                    </a:lnTo>
                    <a:lnTo>
                      <a:pt x="738505" y="441706"/>
                    </a:lnTo>
                    <a:lnTo>
                      <a:pt x="738188" y="444564"/>
                    </a:lnTo>
                    <a:lnTo>
                      <a:pt x="738188" y="2050075"/>
                    </a:lnTo>
                    <a:lnTo>
                      <a:pt x="762952" y="2050075"/>
                    </a:lnTo>
                    <a:lnTo>
                      <a:pt x="1589405" y="2050075"/>
                    </a:lnTo>
                    <a:lnTo>
                      <a:pt x="1589405" y="444564"/>
                    </a:lnTo>
                    <a:lnTo>
                      <a:pt x="1589405" y="441706"/>
                    </a:lnTo>
                    <a:lnTo>
                      <a:pt x="1589088" y="439483"/>
                    </a:lnTo>
                    <a:lnTo>
                      <a:pt x="1588770" y="436943"/>
                    </a:lnTo>
                    <a:lnTo>
                      <a:pt x="1587500" y="434720"/>
                    </a:lnTo>
                    <a:lnTo>
                      <a:pt x="1585595" y="430910"/>
                    </a:lnTo>
                    <a:lnTo>
                      <a:pt x="1582420" y="427099"/>
                    </a:lnTo>
                    <a:lnTo>
                      <a:pt x="1578928" y="423924"/>
                    </a:lnTo>
                    <a:lnTo>
                      <a:pt x="1574482" y="421701"/>
                    </a:lnTo>
                    <a:lnTo>
                      <a:pt x="1572578" y="421066"/>
                    </a:lnTo>
                    <a:lnTo>
                      <a:pt x="1570038" y="420431"/>
                    </a:lnTo>
                    <a:lnTo>
                      <a:pt x="1567498" y="420113"/>
                    </a:lnTo>
                    <a:lnTo>
                      <a:pt x="1564958" y="419796"/>
                    </a:lnTo>
                    <a:lnTo>
                      <a:pt x="762952" y="419796"/>
                    </a:lnTo>
                    <a:close/>
                    <a:moveTo>
                      <a:pt x="1252855" y="0"/>
                    </a:moveTo>
                    <a:lnTo>
                      <a:pt x="1369695" y="0"/>
                    </a:lnTo>
                    <a:lnTo>
                      <a:pt x="1369695" y="272454"/>
                    </a:lnTo>
                    <a:lnTo>
                      <a:pt x="1564958" y="272454"/>
                    </a:lnTo>
                    <a:lnTo>
                      <a:pt x="1574165" y="272454"/>
                    </a:lnTo>
                    <a:lnTo>
                      <a:pt x="1582738" y="273407"/>
                    </a:lnTo>
                    <a:lnTo>
                      <a:pt x="1591310" y="274360"/>
                    </a:lnTo>
                    <a:lnTo>
                      <a:pt x="1599565" y="275947"/>
                    </a:lnTo>
                    <a:lnTo>
                      <a:pt x="1607820" y="278170"/>
                    </a:lnTo>
                    <a:lnTo>
                      <a:pt x="1616392" y="280076"/>
                    </a:lnTo>
                    <a:lnTo>
                      <a:pt x="1624012" y="282616"/>
                    </a:lnTo>
                    <a:lnTo>
                      <a:pt x="1631950" y="285791"/>
                    </a:lnTo>
                    <a:lnTo>
                      <a:pt x="1639570" y="289284"/>
                    </a:lnTo>
                    <a:lnTo>
                      <a:pt x="1646872" y="293412"/>
                    </a:lnTo>
                    <a:lnTo>
                      <a:pt x="1654175" y="297223"/>
                    </a:lnTo>
                    <a:lnTo>
                      <a:pt x="1661160" y="301669"/>
                    </a:lnTo>
                    <a:lnTo>
                      <a:pt x="1667828" y="306749"/>
                    </a:lnTo>
                    <a:lnTo>
                      <a:pt x="1674495" y="311830"/>
                    </a:lnTo>
                    <a:lnTo>
                      <a:pt x="1680845" y="316911"/>
                    </a:lnTo>
                    <a:lnTo>
                      <a:pt x="1686560" y="322944"/>
                    </a:lnTo>
                    <a:lnTo>
                      <a:pt x="1692275" y="328660"/>
                    </a:lnTo>
                    <a:lnTo>
                      <a:pt x="1697672" y="335011"/>
                    </a:lnTo>
                    <a:lnTo>
                      <a:pt x="1702752" y="341362"/>
                    </a:lnTo>
                    <a:lnTo>
                      <a:pt x="1707515" y="348348"/>
                    </a:lnTo>
                    <a:lnTo>
                      <a:pt x="1712278" y="355334"/>
                    </a:lnTo>
                    <a:lnTo>
                      <a:pt x="1716088" y="362637"/>
                    </a:lnTo>
                    <a:lnTo>
                      <a:pt x="1720215" y="369623"/>
                    </a:lnTo>
                    <a:lnTo>
                      <a:pt x="1723708" y="377562"/>
                    </a:lnTo>
                    <a:lnTo>
                      <a:pt x="1726565" y="385501"/>
                    </a:lnTo>
                    <a:lnTo>
                      <a:pt x="1729105" y="393439"/>
                    </a:lnTo>
                    <a:lnTo>
                      <a:pt x="1731645" y="401696"/>
                    </a:lnTo>
                    <a:lnTo>
                      <a:pt x="1733550" y="409952"/>
                    </a:lnTo>
                    <a:lnTo>
                      <a:pt x="1735138" y="418208"/>
                    </a:lnTo>
                    <a:lnTo>
                      <a:pt x="1736408" y="426782"/>
                    </a:lnTo>
                    <a:lnTo>
                      <a:pt x="1736725" y="435355"/>
                    </a:lnTo>
                    <a:lnTo>
                      <a:pt x="1737042" y="444564"/>
                    </a:lnTo>
                    <a:lnTo>
                      <a:pt x="1737042" y="836098"/>
                    </a:lnTo>
                    <a:lnTo>
                      <a:pt x="1749425" y="834192"/>
                    </a:lnTo>
                    <a:lnTo>
                      <a:pt x="1755140" y="833875"/>
                    </a:lnTo>
                    <a:lnTo>
                      <a:pt x="1761490" y="833557"/>
                    </a:lnTo>
                    <a:lnTo>
                      <a:pt x="1992948" y="833557"/>
                    </a:lnTo>
                    <a:lnTo>
                      <a:pt x="2001838" y="833875"/>
                    </a:lnTo>
                    <a:lnTo>
                      <a:pt x="2010728" y="834192"/>
                    </a:lnTo>
                    <a:lnTo>
                      <a:pt x="2019300" y="835463"/>
                    </a:lnTo>
                    <a:lnTo>
                      <a:pt x="2027555" y="837050"/>
                    </a:lnTo>
                    <a:lnTo>
                      <a:pt x="2035810" y="838956"/>
                    </a:lnTo>
                    <a:lnTo>
                      <a:pt x="2044065" y="841496"/>
                    </a:lnTo>
                    <a:lnTo>
                      <a:pt x="2052002" y="844036"/>
                    </a:lnTo>
                    <a:lnTo>
                      <a:pt x="2059940" y="846894"/>
                    </a:lnTo>
                    <a:lnTo>
                      <a:pt x="2067560" y="850387"/>
                    </a:lnTo>
                    <a:lnTo>
                      <a:pt x="2074862" y="854515"/>
                    </a:lnTo>
                    <a:lnTo>
                      <a:pt x="2082165" y="858326"/>
                    </a:lnTo>
                    <a:lnTo>
                      <a:pt x="2089468" y="863089"/>
                    </a:lnTo>
                    <a:lnTo>
                      <a:pt x="2096135" y="867852"/>
                    </a:lnTo>
                    <a:lnTo>
                      <a:pt x="2102485" y="872933"/>
                    </a:lnTo>
                    <a:lnTo>
                      <a:pt x="2108518" y="878331"/>
                    </a:lnTo>
                    <a:lnTo>
                      <a:pt x="2114550" y="884047"/>
                    </a:lnTo>
                    <a:lnTo>
                      <a:pt x="2120582" y="889763"/>
                    </a:lnTo>
                    <a:lnTo>
                      <a:pt x="2125662" y="896114"/>
                    </a:lnTo>
                    <a:lnTo>
                      <a:pt x="2130742" y="902782"/>
                    </a:lnTo>
                    <a:lnTo>
                      <a:pt x="2135822" y="909451"/>
                    </a:lnTo>
                    <a:lnTo>
                      <a:pt x="2140268" y="916437"/>
                    </a:lnTo>
                    <a:lnTo>
                      <a:pt x="2144395" y="923740"/>
                    </a:lnTo>
                    <a:lnTo>
                      <a:pt x="2147888" y="931044"/>
                    </a:lnTo>
                    <a:lnTo>
                      <a:pt x="2151698" y="938665"/>
                    </a:lnTo>
                    <a:lnTo>
                      <a:pt x="2154555" y="946604"/>
                    </a:lnTo>
                    <a:lnTo>
                      <a:pt x="2157412" y="954225"/>
                    </a:lnTo>
                    <a:lnTo>
                      <a:pt x="2159952" y="962481"/>
                    </a:lnTo>
                    <a:lnTo>
                      <a:pt x="2161540" y="970737"/>
                    </a:lnTo>
                    <a:lnTo>
                      <a:pt x="2162810" y="979628"/>
                    </a:lnTo>
                    <a:lnTo>
                      <a:pt x="2164080" y="987885"/>
                    </a:lnTo>
                    <a:lnTo>
                      <a:pt x="2165032" y="996458"/>
                    </a:lnTo>
                    <a:lnTo>
                      <a:pt x="2165032" y="1005667"/>
                    </a:lnTo>
                    <a:lnTo>
                      <a:pt x="2165032" y="2025306"/>
                    </a:lnTo>
                    <a:lnTo>
                      <a:pt x="2165032" y="2032927"/>
                    </a:lnTo>
                    <a:lnTo>
                      <a:pt x="2164080" y="2040548"/>
                    </a:lnTo>
                    <a:lnTo>
                      <a:pt x="2163445" y="2047852"/>
                    </a:lnTo>
                    <a:lnTo>
                      <a:pt x="2162175" y="2055473"/>
                    </a:lnTo>
                    <a:lnTo>
                      <a:pt x="2289175" y="2055473"/>
                    </a:lnTo>
                    <a:lnTo>
                      <a:pt x="2289175" y="2209800"/>
                    </a:lnTo>
                    <a:lnTo>
                      <a:pt x="0" y="2209800"/>
                    </a:lnTo>
                    <a:lnTo>
                      <a:pt x="0" y="2055473"/>
                    </a:lnTo>
                    <a:lnTo>
                      <a:pt x="151765" y="2055473"/>
                    </a:lnTo>
                    <a:lnTo>
                      <a:pt x="150178" y="2047534"/>
                    </a:lnTo>
                    <a:lnTo>
                      <a:pt x="149225" y="2039596"/>
                    </a:lnTo>
                    <a:lnTo>
                      <a:pt x="148590" y="2031975"/>
                    </a:lnTo>
                    <a:lnTo>
                      <a:pt x="147955" y="2023718"/>
                    </a:lnTo>
                    <a:lnTo>
                      <a:pt x="147955" y="1004079"/>
                    </a:lnTo>
                    <a:lnTo>
                      <a:pt x="148590" y="994871"/>
                    </a:lnTo>
                    <a:lnTo>
                      <a:pt x="149225" y="986297"/>
                    </a:lnTo>
                    <a:lnTo>
                      <a:pt x="150178" y="977723"/>
                    </a:lnTo>
                    <a:lnTo>
                      <a:pt x="151765" y="969467"/>
                    </a:lnTo>
                    <a:lnTo>
                      <a:pt x="153670" y="960893"/>
                    </a:lnTo>
                    <a:lnTo>
                      <a:pt x="155892" y="952637"/>
                    </a:lnTo>
                    <a:lnTo>
                      <a:pt x="158750" y="945016"/>
                    </a:lnTo>
                    <a:lnTo>
                      <a:pt x="161925" y="937077"/>
                    </a:lnTo>
                    <a:lnTo>
                      <a:pt x="165100" y="929456"/>
                    </a:lnTo>
                    <a:lnTo>
                      <a:pt x="168910" y="922153"/>
                    </a:lnTo>
                    <a:lnTo>
                      <a:pt x="173355" y="914849"/>
                    </a:lnTo>
                    <a:lnTo>
                      <a:pt x="177482" y="907863"/>
                    </a:lnTo>
                    <a:lnTo>
                      <a:pt x="182245" y="901195"/>
                    </a:lnTo>
                    <a:lnTo>
                      <a:pt x="187325" y="894526"/>
                    </a:lnTo>
                    <a:lnTo>
                      <a:pt x="193040" y="888175"/>
                    </a:lnTo>
                    <a:lnTo>
                      <a:pt x="198438" y="882459"/>
                    </a:lnTo>
                    <a:lnTo>
                      <a:pt x="204788" y="876744"/>
                    </a:lnTo>
                    <a:lnTo>
                      <a:pt x="210820" y="871345"/>
                    </a:lnTo>
                    <a:lnTo>
                      <a:pt x="217488" y="866265"/>
                    </a:lnTo>
                    <a:lnTo>
                      <a:pt x="224155" y="861501"/>
                    </a:lnTo>
                    <a:lnTo>
                      <a:pt x="231140" y="856738"/>
                    </a:lnTo>
                    <a:lnTo>
                      <a:pt x="238125" y="852928"/>
                    </a:lnTo>
                    <a:lnTo>
                      <a:pt x="245745" y="848800"/>
                    </a:lnTo>
                    <a:lnTo>
                      <a:pt x="253048" y="845307"/>
                    </a:lnTo>
                    <a:lnTo>
                      <a:pt x="260985" y="842449"/>
                    </a:lnTo>
                    <a:lnTo>
                      <a:pt x="268922" y="839908"/>
                    </a:lnTo>
                    <a:lnTo>
                      <a:pt x="277178" y="837368"/>
                    </a:lnTo>
                    <a:lnTo>
                      <a:pt x="285432" y="835463"/>
                    </a:lnTo>
                    <a:lnTo>
                      <a:pt x="294005" y="833875"/>
                    </a:lnTo>
                    <a:lnTo>
                      <a:pt x="302260" y="832605"/>
                    </a:lnTo>
                    <a:lnTo>
                      <a:pt x="311468" y="832287"/>
                    </a:lnTo>
                    <a:lnTo>
                      <a:pt x="320040" y="831970"/>
                    </a:lnTo>
                    <a:lnTo>
                      <a:pt x="551498" y="831970"/>
                    </a:lnTo>
                    <a:lnTo>
                      <a:pt x="561658" y="832287"/>
                    </a:lnTo>
                    <a:lnTo>
                      <a:pt x="571500" y="833240"/>
                    </a:lnTo>
                    <a:lnTo>
                      <a:pt x="581342" y="834828"/>
                    </a:lnTo>
                    <a:lnTo>
                      <a:pt x="590868" y="836733"/>
                    </a:lnTo>
                    <a:lnTo>
                      <a:pt x="590868" y="444564"/>
                    </a:lnTo>
                    <a:lnTo>
                      <a:pt x="590868" y="435355"/>
                    </a:lnTo>
                    <a:lnTo>
                      <a:pt x="591820" y="426782"/>
                    </a:lnTo>
                    <a:lnTo>
                      <a:pt x="592772" y="418208"/>
                    </a:lnTo>
                    <a:lnTo>
                      <a:pt x="594360" y="409952"/>
                    </a:lnTo>
                    <a:lnTo>
                      <a:pt x="595948" y="401696"/>
                    </a:lnTo>
                    <a:lnTo>
                      <a:pt x="598488" y="393439"/>
                    </a:lnTo>
                    <a:lnTo>
                      <a:pt x="601028" y="385501"/>
                    </a:lnTo>
                    <a:lnTo>
                      <a:pt x="604202" y="377562"/>
                    </a:lnTo>
                    <a:lnTo>
                      <a:pt x="607695" y="369623"/>
                    </a:lnTo>
                    <a:lnTo>
                      <a:pt x="611822" y="362637"/>
                    </a:lnTo>
                    <a:lnTo>
                      <a:pt x="615632" y="355334"/>
                    </a:lnTo>
                    <a:lnTo>
                      <a:pt x="620078" y="348348"/>
                    </a:lnTo>
                    <a:lnTo>
                      <a:pt x="625158" y="341362"/>
                    </a:lnTo>
                    <a:lnTo>
                      <a:pt x="630238" y="335011"/>
                    </a:lnTo>
                    <a:lnTo>
                      <a:pt x="635318" y="328660"/>
                    </a:lnTo>
                    <a:lnTo>
                      <a:pt x="641350" y="322944"/>
                    </a:lnTo>
                    <a:lnTo>
                      <a:pt x="647065" y="316911"/>
                    </a:lnTo>
                    <a:lnTo>
                      <a:pt x="653415" y="311830"/>
                    </a:lnTo>
                    <a:lnTo>
                      <a:pt x="659765" y="306749"/>
                    </a:lnTo>
                    <a:lnTo>
                      <a:pt x="666750" y="301669"/>
                    </a:lnTo>
                    <a:lnTo>
                      <a:pt x="673418" y="297223"/>
                    </a:lnTo>
                    <a:lnTo>
                      <a:pt x="681038" y="293412"/>
                    </a:lnTo>
                    <a:lnTo>
                      <a:pt x="688022" y="289284"/>
                    </a:lnTo>
                    <a:lnTo>
                      <a:pt x="695960" y="285791"/>
                    </a:lnTo>
                    <a:lnTo>
                      <a:pt x="703898" y="282616"/>
                    </a:lnTo>
                    <a:lnTo>
                      <a:pt x="711835" y="280076"/>
                    </a:lnTo>
                    <a:lnTo>
                      <a:pt x="720090" y="278170"/>
                    </a:lnTo>
                    <a:lnTo>
                      <a:pt x="728345" y="275947"/>
                    </a:lnTo>
                    <a:lnTo>
                      <a:pt x="736600" y="274360"/>
                    </a:lnTo>
                    <a:lnTo>
                      <a:pt x="745172" y="273407"/>
                    </a:lnTo>
                    <a:lnTo>
                      <a:pt x="753745" y="272454"/>
                    </a:lnTo>
                    <a:lnTo>
                      <a:pt x="762952" y="272454"/>
                    </a:lnTo>
                    <a:lnTo>
                      <a:pt x="1252855" y="272454"/>
                    </a:lnTo>
                    <a:lnTo>
                      <a:pt x="12528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79"/>
          <p:cNvGrpSpPr/>
          <p:nvPr/>
        </p:nvGrpSpPr>
        <p:grpSpPr bwMode="auto">
          <a:xfrm>
            <a:off x="1391477" y="3152245"/>
            <a:ext cx="9696451" cy="1354667"/>
            <a:chOff x="0" y="0"/>
            <a:chExt cx="7582388" cy="1252757"/>
          </a:xfrm>
        </p:grpSpPr>
        <p:grpSp>
          <p:nvGrpSpPr>
            <p:cNvPr id="23" name="组合 74"/>
            <p:cNvGrpSpPr/>
            <p:nvPr/>
          </p:nvGrpSpPr>
          <p:grpSpPr bwMode="auto">
            <a:xfrm>
              <a:off x="0" y="9525"/>
              <a:ext cx="626754" cy="1243232"/>
              <a:chOff x="0" y="0"/>
              <a:chExt cx="626754" cy="1243232"/>
            </a:xfrm>
          </p:grpSpPr>
          <p:sp>
            <p:nvSpPr>
              <p:cNvPr id="28" name="直接连接符 69"/>
              <p:cNvSpPr>
                <a:spLocks noChangeShapeType="1"/>
              </p:cNvSpPr>
              <p:nvPr/>
            </p:nvSpPr>
            <p:spPr bwMode="auto">
              <a:xfrm>
                <a:off x="0" y="0"/>
                <a:ext cx="626754" cy="1"/>
              </a:xfrm>
              <a:prstGeom prst="line">
                <a:avLst/>
              </a:prstGeom>
              <a:noFill/>
              <a:ln w="9525" cap="flat" cmpd="sng">
                <a:solidFill>
                  <a:srgbClr val="A5A5A5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9" name="直接连接符 71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243232"/>
              </a:xfrm>
              <a:prstGeom prst="line">
                <a:avLst/>
              </a:prstGeom>
              <a:noFill/>
              <a:ln w="9525" cap="flat" cmpd="sng">
                <a:solidFill>
                  <a:srgbClr val="A5A5A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24" name="直接连接符 73"/>
            <p:cNvSpPr>
              <a:spLocks noChangeShapeType="1"/>
            </p:cNvSpPr>
            <p:nvPr/>
          </p:nvSpPr>
          <p:spPr bwMode="auto">
            <a:xfrm>
              <a:off x="0" y="1252757"/>
              <a:ext cx="7582388" cy="1"/>
            </a:xfrm>
            <a:prstGeom prst="line">
              <a:avLst/>
            </a:prstGeom>
            <a:noFill/>
            <a:ln w="9525" cap="flat" cmpd="sng">
              <a:solidFill>
                <a:srgbClr val="A5A5A5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5" name="组合 75"/>
            <p:cNvGrpSpPr/>
            <p:nvPr/>
          </p:nvGrpSpPr>
          <p:grpSpPr bwMode="auto">
            <a:xfrm flipH="1">
              <a:off x="6955634" y="0"/>
              <a:ext cx="626754" cy="1243232"/>
              <a:chOff x="0" y="0"/>
              <a:chExt cx="626754" cy="1243232"/>
            </a:xfrm>
          </p:grpSpPr>
          <p:sp>
            <p:nvSpPr>
              <p:cNvPr id="26" name="直接连接符 76"/>
              <p:cNvSpPr>
                <a:spLocks noChangeShapeType="1"/>
              </p:cNvSpPr>
              <p:nvPr/>
            </p:nvSpPr>
            <p:spPr bwMode="auto">
              <a:xfrm>
                <a:off x="0" y="0"/>
                <a:ext cx="626754" cy="1"/>
              </a:xfrm>
              <a:prstGeom prst="line">
                <a:avLst/>
              </a:prstGeom>
              <a:noFill/>
              <a:ln w="9525" cap="flat" cmpd="sng">
                <a:solidFill>
                  <a:srgbClr val="A5A5A5"/>
                </a:solidFill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7" name="直接连接符 77"/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243232"/>
              </a:xfrm>
              <a:prstGeom prst="line">
                <a:avLst/>
              </a:prstGeom>
              <a:noFill/>
              <a:ln w="9525" cap="flat" cmpd="sng">
                <a:solidFill>
                  <a:srgbClr val="A5A5A5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0" name="TextBox 80"/>
          <p:cNvSpPr>
            <a:spLocks noChangeArrowheads="1"/>
          </p:cNvSpPr>
          <p:nvPr/>
        </p:nvSpPr>
        <p:spPr bwMode="auto">
          <a:xfrm>
            <a:off x="1525820" y="4794249"/>
            <a:ext cx="982980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  <a:buClr>
                <a:srgbClr val="074AA1"/>
              </a:buClr>
              <a:defRPr/>
            </a:pPr>
            <a:r>
              <a:rPr lang="zh-CN" altLang="en-US" sz="146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，或者复制您的文本粘贴到此处请在此处输入您的文本，或者复制您的文本粘贴到此处</a:t>
            </a:r>
            <a:endParaRPr lang="en-US" altLang="zh-CN" sz="146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762018" y="2360319"/>
            <a:ext cx="2722124" cy="2444499"/>
            <a:chOff x="5821513" y="1650156"/>
            <a:chExt cx="2041593" cy="1833374"/>
          </a:xfrm>
        </p:grpSpPr>
        <p:sp>
          <p:nvSpPr>
            <p:cNvPr id="27" name="Freeform 40"/>
            <p:cNvSpPr/>
            <p:nvPr/>
          </p:nvSpPr>
          <p:spPr bwMode="auto">
            <a:xfrm>
              <a:off x="5821513" y="165015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9200">
                <a:defRPr/>
              </a:pPr>
              <a:endParaRPr lang="zh-CN" altLang="en-US" sz="1465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41"/>
            <p:cNvSpPr>
              <a:spLocks noEditPoints="1"/>
            </p:cNvSpPr>
            <p:nvPr/>
          </p:nvSpPr>
          <p:spPr bwMode="auto">
            <a:xfrm>
              <a:off x="5821513" y="165015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FF886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50"/>
            <p:cNvSpPr/>
            <p:nvPr/>
          </p:nvSpPr>
          <p:spPr bwMode="auto">
            <a:xfrm>
              <a:off x="6570511" y="2053008"/>
              <a:ext cx="371664" cy="436628"/>
            </a:xfrm>
            <a:custGeom>
              <a:avLst/>
              <a:gdLst>
                <a:gd name="T0" fmla="*/ 74 w 120"/>
                <a:gd name="T1" fmla="*/ 39 h 140"/>
                <a:gd name="T2" fmla="*/ 82 w 120"/>
                <a:gd name="T3" fmla="*/ 22 h 140"/>
                <a:gd name="T4" fmla="*/ 60 w 120"/>
                <a:gd name="T5" fmla="*/ 0 h 140"/>
                <a:gd name="T6" fmla="*/ 38 w 120"/>
                <a:gd name="T7" fmla="*/ 22 h 140"/>
                <a:gd name="T8" fmla="*/ 46 w 120"/>
                <a:gd name="T9" fmla="*/ 39 h 140"/>
                <a:gd name="T10" fmla="*/ 8 w 120"/>
                <a:gd name="T11" fmla="*/ 98 h 140"/>
                <a:gd name="T12" fmla="*/ 37 w 120"/>
                <a:gd name="T13" fmla="*/ 78 h 140"/>
                <a:gd name="T14" fmla="*/ 25 w 120"/>
                <a:gd name="T15" fmla="*/ 140 h 140"/>
                <a:gd name="T16" fmla="*/ 45 w 120"/>
                <a:gd name="T17" fmla="*/ 140 h 140"/>
                <a:gd name="T18" fmla="*/ 60 w 120"/>
                <a:gd name="T19" fmla="*/ 114 h 140"/>
                <a:gd name="T20" fmla="*/ 75 w 120"/>
                <a:gd name="T21" fmla="*/ 140 h 140"/>
                <a:gd name="T22" fmla="*/ 95 w 120"/>
                <a:gd name="T23" fmla="*/ 140 h 140"/>
                <a:gd name="T24" fmla="*/ 83 w 120"/>
                <a:gd name="T25" fmla="*/ 78 h 140"/>
                <a:gd name="T26" fmla="*/ 112 w 120"/>
                <a:gd name="T27" fmla="*/ 98 h 140"/>
                <a:gd name="T28" fmla="*/ 74 w 120"/>
                <a:gd name="T29" fmla="*/ 3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40">
                  <a:moveTo>
                    <a:pt x="74" y="39"/>
                  </a:moveTo>
                  <a:cubicBezTo>
                    <a:pt x="78" y="35"/>
                    <a:pt x="82" y="29"/>
                    <a:pt x="82" y="22"/>
                  </a:cubicBezTo>
                  <a:cubicBezTo>
                    <a:pt x="82" y="10"/>
                    <a:pt x="72" y="0"/>
                    <a:pt x="60" y="0"/>
                  </a:cubicBezTo>
                  <a:cubicBezTo>
                    <a:pt x="48" y="0"/>
                    <a:pt x="38" y="10"/>
                    <a:pt x="38" y="22"/>
                  </a:cubicBezTo>
                  <a:cubicBezTo>
                    <a:pt x="38" y="29"/>
                    <a:pt x="42" y="35"/>
                    <a:pt x="46" y="39"/>
                  </a:cubicBezTo>
                  <a:cubicBezTo>
                    <a:pt x="24" y="46"/>
                    <a:pt x="0" y="91"/>
                    <a:pt x="8" y="98"/>
                  </a:cubicBezTo>
                  <a:cubicBezTo>
                    <a:pt x="15" y="105"/>
                    <a:pt x="27" y="91"/>
                    <a:pt x="37" y="78"/>
                  </a:cubicBezTo>
                  <a:cubicBezTo>
                    <a:pt x="32" y="99"/>
                    <a:pt x="27" y="121"/>
                    <a:pt x="25" y="140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45" y="129"/>
                    <a:pt x="52" y="114"/>
                    <a:pt x="60" y="114"/>
                  </a:cubicBezTo>
                  <a:cubicBezTo>
                    <a:pt x="68" y="114"/>
                    <a:pt x="75" y="129"/>
                    <a:pt x="75" y="140"/>
                  </a:cubicBezTo>
                  <a:cubicBezTo>
                    <a:pt x="95" y="140"/>
                    <a:pt x="95" y="140"/>
                    <a:pt x="95" y="140"/>
                  </a:cubicBezTo>
                  <a:cubicBezTo>
                    <a:pt x="93" y="121"/>
                    <a:pt x="88" y="99"/>
                    <a:pt x="83" y="78"/>
                  </a:cubicBezTo>
                  <a:cubicBezTo>
                    <a:pt x="93" y="91"/>
                    <a:pt x="105" y="105"/>
                    <a:pt x="112" y="98"/>
                  </a:cubicBezTo>
                  <a:cubicBezTo>
                    <a:pt x="120" y="91"/>
                    <a:pt x="96" y="46"/>
                    <a:pt x="74" y="39"/>
                  </a:cubicBezTo>
                  <a:close/>
                </a:path>
              </a:pathLst>
            </a:custGeom>
            <a:solidFill>
              <a:srgbClr val="FF8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113"/>
            <p:cNvSpPr txBox="1"/>
            <p:nvPr/>
          </p:nvSpPr>
          <p:spPr>
            <a:xfrm>
              <a:off x="6309592" y="2515328"/>
              <a:ext cx="976469" cy="4385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defTabSz="1219200">
                <a:defRPr/>
              </a:pPr>
              <a:r>
                <a:rPr lang="en-US" altLang="zh-CN" sz="3200" kern="0" dirty="0">
                  <a:latin typeface="+mn-lt"/>
                  <a:cs typeface="+mn-ea"/>
                  <a:sym typeface="+mn-lt"/>
                </a:rPr>
                <a:t>Step 4</a:t>
              </a:r>
              <a:endParaRPr lang="zh-CN" altLang="en-US" sz="3200" kern="0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1" name="Freeform 42"/>
          <p:cNvSpPr/>
          <p:nvPr/>
        </p:nvSpPr>
        <p:spPr bwMode="auto">
          <a:xfrm>
            <a:off x="5720713" y="2360319"/>
            <a:ext cx="2722124" cy="2444499"/>
          </a:xfrm>
          <a:custGeom>
            <a:avLst/>
            <a:gdLst>
              <a:gd name="T0" fmla="*/ 1149 w 1149"/>
              <a:gd name="T1" fmla="*/ 515 h 1030"/>
              <a:gd name="T2" fmla="*/ 1019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19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 cap="flat" cmpd="sng" algn="ctr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1219200">
              <a:defRPr/>
            </a:pPr>
            <a:endParaRPr lang="zh-CN" altLang="en-US" sz="1465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720713" y="2360319"/>
            <a:ext cx="2722124" cy="2444499"/>
            <a:chOff x="4290534" y="1650156"/>
            <a:chExt cx="2041593" cy="1833374"/>
          </a:xfrm>
        </p:grpSpPr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290534" y="1650156"/>
              <a:ext cx="2041593" cy="1833374"/>
            </a:xfrm>
            <a:custGeom>
              <a:avLst/>
              <a:gdLst>
                <a:gd name="T0" fmla="*/ 1019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19 w 1149"/>
                <a:gd name="T9" fmla="*/ 618 h 1030"/>
                <a:gd name="T10" fmla="*/ 1149 w 1149"/>
                <a:gd name="T11" fmla="*/ 515 h 1030"/>
                <a:gd name="T12" fmla="*/ 1019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19" y="412"/>
                  </a:moveTo>
                  <a:cubicBezTo>
                    <a:pt x="971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1" y="853"/>
                    <a:pt x="1019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31859C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5013859" y="2058285"/>
              <a:ext cx="447204" cy="395835"/>
            </a:xfrm>
            <a:custGeom>
              <a:avLst/>
              <a:gdLst>
                <a:gd name="T0" fmla="*/ 29 w 144"/>
                <a:gd name="T1" fmla="*/ 53 h 127"/>
                <a:gd name="T2" fmla="*/ 45 w 144"/>
                <a:gd name="T3" fmla="*/ 72 h 127"/>
                <a:gd name="T4" fmla="*/ 65 w 144"/>
                <a:gd name="T5" fmla="*/ 58 h 127"/>
                <a:gd name="T6" fmla="*/ 50 w 144"/>
                <a:gd name="T7" fmla="*/ 39 h 127"/>
                <a:gd name="T8" fmla="*/ 65 w 144"/>
                <a:gd name="T9" fmla="*/ 29 h 127"/>
                <a:gd name="T10" fmla="*/ 8 w 144"/>
                <a:gd name="T11" fmla="*/ 0 h 127"/>
                <a:gd name="T12" fmla="*/ 13 w 144"/>
                <a:gd name="T13" fmla="*/ 63 h 127"/>
                <a:gd name="T14" fmla="*/ 29 w 144"/>
                <a:gd name="T15" fmla="*/ 53 h 127"/>
                <a:gd name="T16" fmla="*/ 115 w 144"/>
                <a:gd name="T17" fmla="*/ 53 h 127"/>
                <a:gd name="T18" fmla="*/ 131 w 144"/>
                <a:gd name="T19" fmla="*/ 63 h 127"/>
                <a:gd name="T20" fmla="*/ 136 w 144"/>
                <a:gd name="T21" fmla="*/ 0 h 127"/>
                <a:gd name="T22" fmla="*/ 80 w 144"/>
                <a:gd name="T23" fmla="*/ 29 h 127"/>
                <a:gd name="T24" fmla="*/ 95 w 144"/>
                <a:gd name="T25" fmla="*/ 39 h 127"/>
                <a:gd name="T26" fmla="*/ 0 w 144"/>
                <a:gd name="T27" fmla="*/ 103 h 127"/>
                <a:gd name="T28" fmla="*/ 5 w 144"/>
                <a:gd name="T29" fmla="*/ 127 h 127"/>
                <a:gd name="T30" fmla="*/ 115 w 144"/>
                <a:gd name="T31" fmla="*/ 53 h 127"/>
                <a:gd name="T32" fmla="*/ 101 w 144"/>
                <a:gd name="T33" fmla="*/ 86 h 127"/>
                <a:gd name="T34" fmla="*/ 81 w 144"/>
                <a:gd name="T35" fmla="*/ 103 h 127"/>
                <a:gd name="T36" fmla="*/ 139 w 144"/>
                <a:gd name="T37" fmla="*/ 127 h 127"/>
                <a:gd name="T38" fmla="*/ 144 w 144"/>
                <a:gd name="T39" fmla="*/ 103 h 127"/>
                <a:gd name="T40" fmla="*/ 101 w 144"/>
                <a:gd name="T41" fmla="*/ 8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27">
                  <a:moveTo>
                    <a:pt x="29" y="53"/>
                  </a:moveTo>
                  <a:cubicBezTo>
                    <a:pt x="34" y="60"/>
                    <a:pt x="39" y="66"/>
                    <a:pt x="45" y="72"/>
                  </a:cubicBezTo>
                  <a:cubicBezTo>
                    <a:pt x="51" y="68"/>
                    <a:pt x="58" y="63"/>
                    <a:pt x="65" y="58"/>
                  </a:cubicBezTo>
                  <a:cubicBezTo>
                    <a:pt x="59" y="52"/>
                    <a:pt x="54" y="46"/>
                    <a:pt x="50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63"/>
                    <a:pt x="13" y="63"/>
                    <a:pt x="13" y="63"/>
                  </a:cubicBezTo>
                  <a:lnTo>
                    <a:pt x="29" y="53"/>
                  </a:lnTo>
                  <a:close/>
                  <a:moveTo>
                    <a:pt x="115" y="53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61" y="90"/>
                    <a:pt x="1" y="103"/>
                    <a:pt x="0" y="103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8" y="127"/>
                    <a:pt x="75" y="112"/>
                    <a:pt x="115" y="53"/>
                  </a:cubicBezTo>
                  <a:close/>
                  <a:moveTo>
                    <a:pt x="101" y="86"/>
                  </a:moveTo>
                  <a:cubicBezTo>
                    <a:pt x="95" y="92"/>
                    <a:pt x="88" y="98"/>
                    <a:pt x="81" y="103"/>
                  </a:cubicBezTo>
                  <a:cubicBezTo>
                    <a:pt x="111" y="121"/>
                    <a:pt x="137" y="127"/>
                    <a:pt x="139" y="127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4" y="103"/>
                    <a:pt x="124" y="99"/>
                    <a:pt x="101" y="86"/>
                  </a:cubicBezTo>
                  <a:close/>
                </a:path>
              </a:pathLst>
            </a:custGeom>
            <a:solidFill>
              <a:srgbClr val="31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112"/>
            <p:cNvSpPr txBox="1"/>
            <p:nvPr/>
          </p:nvSpPr>
          <p:spPr>
            <a:xfrm>
              <a:off x="4748229" y="2515328"/>
              <a:ext cx="976469" cy="4385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defTabSz="1219200">
                <a:defRPr/>
              </a:pPr>
              <a:r>
                <a:rPr lang="en-US" altLang="zh-CN" sz="3200" kern="0" dirty="0">
                  <a:latin typeface="+mn-lt"/>
                  <a:cs typeface="+mn-ea"/>
                  <a:sym typeface="+mn-lt"/>
                </a:rPr>
                <a:t>Step 3</a:t>
              </a:r>
              <a:endParaRPr lang="zh-CN" altLang="en-US" sz="3200" kern="0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6" name="文本框 8"/>
          <p:cNvSpPr txBox="1"/>
          <p:nvPr/>
        </p:nvSpPr>
        <p:spPr>
          <a:xfrm>
            <a:off x="1487489" y="5079211"/>
            <a:ext cx="2780284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8"/>
          <p:cNvSpPr txBox="1"/>
          <p:nvPr/>
        </p:nvSpPr>
        <p:spPr>
          <a:xfrm>
            <a:off x="3837542" y="1412776"/>
            <a:ext cx="2780284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5632506" y="5070376"/>
            <a:ext cx="2780284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8"/>
          <p:cNvSpPr txBox="1"/>
          <p:nvPr/>
        </p:nvSpPr>
        <p:spPr>
          <a:xfrm>
            <a:off x="7841201" y="1518794"/>
            <a:ext cx="2780284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678255" y="2360319"/>
            <a:ext cx="2719821" cy="2444499"/>
            <a:chOff x="2758691" y="1650156"/>
            <a:chExt cx="2039866" cy="1833374"/>
          </a:xfrm>
        </p:grpSpPr>
        <p:sp>
          <p:nvSpPr>
            <p:cNvPr id="41" name="Freeform 44"/>
            <p:cNvSpPr/>
            <p:nvPr/>
          </p:nvSpPr>
          <p:spPr bwMode="auto">
            <a:xfrm>
              <a:off x="2758691" y="1650156"/>
              <a:ext cx="2039866" cy="1833374"/>
            </a:xfrm>
            <a:custGeom>
              <a:avLst/>
              <a:gdLst>
                <a:gd name="T0" fmla="*/ 1148 w 1148"/>
                <a:gd name="T1" fmla="*/ 515 h 1030"/>
                <a:gd name="T2" fmla="*/ 1019 w 1148"/>
                <a:gd name="T3" fmla="*/ 412 h 1030"/>
                <a:gd name="T4" fmla="*/ 515 w 1148"/>
                <a:gd name="T5" fmla="*/ 0 h 1030"/>
                <a:gd name="T6" fmla="*/ 0 w 1148"/>
                <a:gd name="T7" fmla="*/ 515 h 1030"/>
                <a:gd name="T8" fmla="*/ 515 w 1148"/>
                <a:gd name="T9" fmla="*/ 1030 h 1030"/>
                <a:gd name="T10" fmla="*/ 1019 w 1148"/>
                <a:gd name="T11" fmla="*/ 618 h 1030"/>
                <a:gd name="T12" fmla="*/ 1148 w 1148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8" h="1030">
                  <a:moveTo>
                    <a:pt x="1148" y="515"/>
                  </a:moveTo>
                  <a:cubicBezTo>
                    <a:pt x="1019" y="412"/>
                    <a:pt x="1019" y="412"/>
                    <a:pt x="1019" y="412"/>
                  </a:cubicBez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lnTo>
                    <a:pt x="1148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9200">
                <a:defRPr/>
              </a:pPr>
              <a:endParaRPr lang="zh-CN" altLang="en-US" sz="1465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2758691" y="1650156"/>
              <a:ext cx="2039866" cy="1833374"/>
            </a:xfrm>
            <a:custGeom>
              <a:avLst/>
              <a:gdLst>
                <a:gd name="T0" fmla="*/ 1019 w 1148"/>
                <a:gd name="T1" fmla="*/ 412 h 1030"/>
                <a:gd name="T2" fmla="*/ 515 w 1148"/>
                <a:gd name="T3" fmla="*/ 0 h 1030"/>
                <a:gd name="T4" fmla="*/ 0 w 1148"/>
                <a:gd name="T5" fmla="*/ 515 h 1030"/>
                <a:gd name="T6" fmla="*/ 515 w 1148"/>
                <a:gd name="T7" fmla="*/ 1030 h 1030"/>
                <a:gd name="T8" fmla="*/ 1019 w 1148"/>
                <a:gd name="T9" fmla="*/ 618 h 1030"/>
                <a:gd name="T10" fmla="*/ 1148 w 1148"/>
                <a:gd name="T11" fmla="*/ 515 h 1030"/>
                <a:gd name="T12" fmla="*/ 1019 w 1148"/>
                <a:gd name="T13" fmla="*/ 412 h 1030"/>
                <a:gd name="T14" fmla="*/ 515 w 1148"/>
                <a:gd name="T15" fmla="*/ 979 h 1030"/>
                <a:gd name="T16" fmla="*/ 51 w 1148"/>
                <a:gd name="T17" fmla="*/ 515 h 1030"/>
                <a:gd name="T18" fmla="*/ 515 w 1148"/>
                <a:gd name="T19" fmla="*/ 51 h 1030"/>
                <a:gd name="T20" fmla="*/ 979 w 1148"/>
                <a:gd name="T21" fmla="*/ 515 h 1030"/>
                <a:gd name="T22" fmla="*/ 515 w 1148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8" h="1030">
                  <a:moveTo>
                    <a:pt x="1019" y="412"/>
                  </a:moveTo>
                  <a:cubicBezTo>
                    <a:pt x="971" y="177"/>
                    <a:pt x="763" y="0"/>
                    <a:pt x="515" y="0"/>
                  </a:cubicBezTo>
                  <a:cubicBezTo>
                    <a:pt x="230" y="0"/>
                    <a:pt x="0" y="231"/>
                    <a:pt x="0" y="515"/>
                  </a:cubicBezTo>
                  <a:cubicBezTo>
                    <a:pt x="0" y="799"/>
                    <a:pt x="230" y="1030"/>
                    <a:pt x="515" y="1030"/>
                  </a:cubicBezTo>
                  <a:cubicBezTo>
                    <a:pt x="763" y="1030"/>
                    <a:pt x="971" y="853"/>
                    <a:pt x="1019" y="618"/>
                  </a:cubicBezTo>
                  <a:cubicBezTo>
                    <a:pt x="1148" y="515"/>
                    <a:pt x="1148" y="515"/>
                    <a:pt x="1148" y="515"/>
                  </a:cubicBezTo>
                  <a:lnTo>
                    <a:pt x="1019" y="412"/>
                  </a:lnTo>
                  <a:close/>
                  <a:moveTo>
                    <a:pt x="515" y="979"/>
                  </a:moveTo>
                  <a:cubicBezTo>
                    <a:pt x="258" y="979"/>
                    <a:pt x="51" y="771"/>
                    <a:pt x="51" y="515"/>
                  </a:cubicBezTo>
                  <a:cubicBezTo>
                    <a:pt x="51" y="259"/>
                    <a:pt x="258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3479973" y="2033151"/>
              <a:ext cx="472889" cy="472889"/>
            </a:xfrm>
            <a:custGeom>
              <a:avLst/>
              <a:gdLst>
                <a:gd name="T0" fmla="*/ 152 w 152"/>
                <a:gd name="T1" fmla="*/ 88 h 152"/>
                <a:gd name="T2" fmla="*/ 152 w 152"/>
                <a:gd name="T3" fmla="*/ 64 h 152"/>
                <a:gd name="T4" fmla="*/ 138 w 152"/>
                <a:gd name="T5" fmla="*/ 64 h 152"/>
                <a:gd name="T6" fmla="*/ 128 w 152"/>
                <a:gd name="T7" fmla="*/ 40 h 152"/>
                <a:gd name="T8" fmla="*/ 138 w 152"/>
                <a:gd name="T9" fmla="*/ 31 h 152"/>
                <a:gd name="T10" fmla="*/ 121 w 152"/>
                <a:gd name="T11" fmla="*/ 14 h 152"/>
                <a:gd name="T12" fmla="*/ 111 w 152"/>
                <a:gd name="T13" fmla="*/ 24 h 152"/>
                <a:gd name="T14" fmla="*/ 88 w 152"/>
                <a:gd name="T15" fmla="*/ 14 h 152"/>
                <a:gd name="T16" fmla="*/ 88 w 152"/>
                <a:gd name="T17" fmla="*/ 0 h 152"/>
                <a:gd name="T18" fmla="*/ 64 w 152"/>
                <a:gd name="T19" fmla="*/ 0 h 152"/>
                <a:gd name="T20" fmla="*/ 64 w 152"/>
                <a:gd name="T21" fmla="*/ 14 h 152"/>
                <a:gd name="T22" fmla="*/ 41 w 152"/>
                <a:gd name="T23" fmla="*/ 24 h 152"/>
                <a:gd name="T24" fmla="*/ 31 w 152"/>
                <a:gd name="T25" fmla="*/ 14 h 152"/>
                <a:gd name="T26" fmla="*/ 14 w 152"/>
                <a:gd name="T27" fmla="*/ 31 h 152"/>
                <a:gd name="T28" fmla="*/ 24 w 152"/>
                <a:gd name="T29" fmla="*/ 40 h 152"/>
                <a:gd name="T30" fmla="*/ 14 w 152"/>
                <a:gd name="T31" fmla="*/ 64 h 152"/>
                <a:gd name="T32" fmla="*/ 0 w 152"/>
                <a:gd name="T33" fmla="*/ 64 h 152"/>
                <a:gd name="T34" fmla="*/ 0 w 152"/>
                <a:gd name="T35" fmla="*/ 88 h 152"/>
                <a:gd name="T36" fmla="*/ 14 w 152"/>
                <a:gd name="T37" fmla="*/ 88 h 152"/>
                <a:gd name="T38" fmla="*/ 24 w 152"/>
                <a:gd name="T39" fmla="*/ 111 h 152"/>
                <a:gd name="T40" fmla="*/ 14 w 152"/>
                <a:gd name="T41" fmla="*/ 121 h 152"/>
                <a:gd name="T42" fmla="*/ 31 w 152"/>
                <a:gd name="T43" fmla="*/ 138 h 152"/>
                <a:gd name="T44" fmla="*/ 41 w 152"/>
                <a:gd name="T45" fmla="*/ 128 h 152"/>
                <a:gd name="T46" fmla="*/ 64 w 152"/>
                <a:gd name="T47" fmla="*/ 138 h 152"/>
                <a:gd name="T48" fmla="*/ 64 w 152"/>
                <a:gd name="T49" fmla="*/ 152 h 152"/>
                <a:gd name="T50" fmla="*/ 88 w 152"/>
                <a:gd name="T51" fmla="*/ 152 h 152"/>
                <a:gd name="T52" fmla="*/ 88 w 152"/>
                <a:gd name="T53" fmla="*/ 138 h 152"/>
                <a:gd name="T54" fmla="*/ 111 w 152"/>
                <a:gd name="T55" fmla="*/ 128 h 152"/>
                <a:gd name="T56" fmla="*/ 121 w 152"/>
                <a:gd name="T57" fmla="*/ 138 h 152"/>
                <a:gd name="T58" fmla="*/ 138 w 152"/>
                <a:gd name="T59" fmla="*/ 121 h 152"/>
                <a:gd name="T60" fmla="*/ 128 w 152"/>
                <a:gd name="T61" fmla="*/ 111 h 152"/>
                <a:gd name="T62" fmla="*/ 138 w 152"/>
                <a:gd name="T63" fmla="*/ 88 h 152"/>
                <a:gd name="T64" fmla="*/ 152 w 152"/>
                <a:gd name="T65" fmla="*/ 88 h 152"/>
                <a:gd name="T66" fmla="*/ 76 w 152"/>
                <a:gd name="T67" fmla="*/ 115 h 152"/>
                <a:gd name="T68" fmla="*/ 37 w 152"/>
                <a:gd name="T69" fmla="*/ 76 h 152"/>
                <a:gd name="T70" fmla="*/ 76 w 152"/>
                <a:gd name="T71" fmla="*/ 37 h 152"/>
                <a:gd name="T72" fmla="*/ 115 w 152"/>
                <a:gd name="T73" fmla="*/ 76 h 152"/>
                <a:gd name="T74" fmla="*/ 76 w 152"/>
                <a:gd name="T75" fmla="*/ 1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52">
                  <a:moveTo>
                    <a:pt x="152" y="88"/>
                  </a:moveTo>
                  <a:cubicBezTo>
                    <a:pt x="152" y="64"/>
                    <a:pt x="152" y="64"/>
                    <a:pt x="152" y="64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36" y="55"/>
                    <a:pt x="133" y="47"/>
                    <a:pt x="128" y="40"/>
                  </a:cubicBezTo>
                  <a:cubicBezTo>
                    <a:pt x="138" y="31"/>
                    <a:pt x="138" y="31"/>
                    <a:pt x="138" y="31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4" y="19"/>
                    <a:pt x="96" y="16"/>
                    <a:pt x="88" y="14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6" y="16"/>
                    <a:pt x="48" y="19"/>
                    <a:pt x="41" y="2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9" y="47"/>
                    <a:pt x="16" y="55"/>
                    <a:pt x="1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6" y="96"/>
                    <a:pt x="19" y="104"/>
                    <a:pt x="24" y="11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41" y="128"/>
                    <a:pt x="41" y="128"/>
                    <a:pt x="41" y="128"/>
                  </a:cubicBezTo>
                  <a:cubicBezTo>
                    <a:pt x="48" y="133"/>
                    <a:pt x="56" y="136"/>
                    <a:pt x="64" y="138"/>
                  </a:cubicBezTo>
                  <a:cubicBezTo>
                    <a:pt x="64" y="152"/>
                    <a:pt x="64" y="152"/>
                    <a:pt x="64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6" y="136"/>
                    <a:pt x="104" y="133"/>
                    <a:pt x="111" y="12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38" y="121"/>
                    <a:pt x="138" y="121"/>
                    <a:pt x="138" y="121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33" y="104"/>
                    <a:pt x="136" y="96"/>
                    <a:pt x="138" y="88"/>
                  </a:cubicBezTo>
                  <a:lnTo>
                    <a:pt x="152" y="88"/>
                  </a:lnTo>
                  <a:close/>
                  <a:moveTo>
                    <a:pt x="76" y="115"/>
                  </a:moveTo>
                  <a:cubicBezTo>
                    <a:pt x="54" y="115"/>
                    <a:pt x="37" y="98"/>
                    <a:pt x="37" y="76"/>
                  </a:cubicBezTo>
                  <a:cubicBezTo>
                    <a:pt x="37" y="54"/>
                    <a:pt x="54" y="37"/>
                    <a:pt x="76" y="37"/>
                  </a:cubicBezTo>
                  <a:cubicBezTo>
                    <a:pt x="98" y="37"/>
                    <a:pt x="115" y="54"/>
                    <a:pt x="115" y="76"/>
                  </a:cubicBezTo>
                  <a:cubicBezTo>
                    <a:pt x="115" y="98"/>
                    <a:pt x="98" y="115"/>
                    <a:pt x="76" y="115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11"/>
            <p:cNvSpPr txBox="1"/>
            <p:nvPr/>
          </p:nvSpPr>
          <p:spPr>
            <a:xfrm>
              <a:off x="3186867" y="2515328"/>
              <a:ext cx="976469" cy="4385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defTabSz="1219200">
                <a:defRPr/>
              </a:pPr>
              <a:r>
                <a:rPr lang="en-US" altLang="zh-CN" sz="3200" kern="0" dirty="0">
                  <a:latin typeface="+mn-lt"/>
                  <a:cs typeface="+mn-ea"/>
                  <a:sym typeface="+mn-lt"/>
                </a:rPr>
                <a:t>Step 2</a:t>
              </a:r>
              <a:endParaRPr lang="zh-CN" altLang="en-US" sz="3200" kern="0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634646" y="2360319"/>
            <a:ext cx="2722124" cy="2444499"/>
            <a:chOff x="1225984" y="1650156"/>
            <a:chExt cx="2041593" cy="1833374"/>
          </a:xfrm>
        </p:grpSpPr>
        <p:sp>
          <p:nvSpPr>
            <p:cNvPr id="46" name="Freeform 46"/>
            <p:cNvSpPr/>
            <p:nvPr/>
          </p:nvSpPr>
          <p:spPr bwMode="auto">
            <a:xfrm>
              <a:off x="1225984" y="1650156"/>
              <a:ext cx="2041593" cy="1833374"/>
            </a:xfrm>
            <a:custGeom>
              <a:avLst/>
              <a:gdLst>
                <a:gd name="T0" fmla="*/ 1149 w 1149"/>
                <a:gd name="T1" fmla="*/ 515 h 1030"/>
                <a:gd name="T2" fmla="*/ 1020 w 1149"/>
                <a:gd name="T3" fmla="*/ 412 h 1030"/>
                <a:gd name="T4" fmla="*/ 515 w 1149"/>
                <a:gd name="T5" fmla="*/ 0 h 1030"/>
                <a:gd name="T6" fmla="*/ 0 w 1149"/>
                <a:gd name="T7" fmla="*/ 515 h 1030"/>
                <a:gd name="T8" fmla="*/ 515 w 1149"/>
                <a:gd name="T9" fmla="*/ 1030 h 1030"/>
                <a:gd name="T10" fmla="*/ 1020 w 1149"/>
                <a:gd name="T11" fmla="*/ 618 h 1030"/>
                <a:gd name="T12" fmla="*/ 1149 w 1149"/>
                <a:gd name="T13" fmla="*/ 515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9" h="1030">
                  <a:moveTo>
                    <a:pt x="1149" y="515"/>
                  </a:moveTo>
                  <a:cubicBezTo>
                    <a:pt x="1020" y="412"/>
                    <a:pt x="1020" y="412"/>
                    <a:pt x="1020" y="412"/>
                  </a:cubicBez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lnTo>
                    <a:pt x="1149" y="515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  <a:tileRect/>
            </a:gradFill>
            <a:ln w="19050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 defTabSz="1219200">
                <a:defRPr/>
              </a:pPr>
              <a:endParaRPr lang="zh-CN" altLang="en-US" sz="1465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1225984" y="1650156"/>
              <a:ext cx="2041593" cy="1833374"/>
            </a:xfrm>
            <a:custGeom>
              <a:avLst/>
              <a:gdLst>
                <a:gd name="T0" fmla="*/ 1020 w 1149"/>
                <a:gd name="T1" fmla="*/ 412 h 1030"/>
                <a:gd name="T2" fmla="*/ 515 w 1149"/>
                <a:gd name="T3" fmla="*/ 0 h 1030"/>
                <a:gd name="T4" fmla="*/ 0 w 1149"/>
                <a:gd name="T5" fmla="*/ 515 h 1030"/>
                <a:gd name="T6" fmla="*/ 515 w 1149"/>
                <a:gd name="T7" fmla="*/ 1030 h 1030"/>
                <a:gd name="T8" fmla="*/ 1020 w 1149"/>
                <a:gd name="T9" fmla="*/ 618 h 1030"/>
                <a:gd name="T10" fmla="*/ 1149 w 1149"/>
                <a:gd name="T11" fmla="*/ 515 h 1030"/>
                <a:gd name="T12" fmla="*/ 1020 w 1149"/>
                <a:gd name="T13" fmla="*/ 412 h 1030"/>
                <a:gd name="T14" fmla="*/ 515 w 1149"/>
                <a:gd name="T15" fmla="*/ 979 h 1030"/>
                <a:gd name="T16" fmla="*/ 51 w 1149"/>
                <a:gd name="T17" fmla="*/ 515 h 1030"/>
                <a:gd name="T18" fmla="*/ 515 w 1149"/>
                <a:gd name="T19" fmla="*/ 51 h 1030"/>
                <a:gd name="T20" fmla="*/ 979 w 1149"/>
                <a:gd name="T21" fmla="*/ 515 h 1030"/>
                <a:gd name="T22" fmla="*/ 515 w 1149"/>
                <a:gd name="T23" fmla="*/ 979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9" h="1030">
                  <a:moveTo>
                    <a:pt x="1020" y="412"/>
                  </a:moveTo>
                  <a:cubicBezTo>
                    <a:pt x="972" y="177"/>
                    <a:pt x="764" y="0"/>
                    <a:pt x="515" y="0"/>
                  </a:cubicBezTo>
                  <a:cubicBezTo>
                    <a:pt x="231" y="0"/>
                    <a:pt x="0" y="231"/>
                    <a:pt x="0" y="515"/>
                  </a:cubicBezTo>
                  <a:cubicBezTo>
                    <a:pt x="0" y="799"/>
                    <a:pt x="231" y="1030"/>
                    <a:pt x="515" y="1030"/>
                  </a:cubicBezTo>
                  <a:cubicBezTo>
                    <a:pt x="764" y="1030"/>
                    <a:pt x="972" y="853"/>
                    <a:pt x="1020" y="618"/>
                  </a:cubicBezTo>
                  <a:cubicBezTo>
                    <a:pt x="1149" y="515"/>
                    <a:pt x="1149" y="515"/>
                    <a:pt x="1149" y="515"/>
                  </a:cubicBezTo>
                  <a:lnTo>
                    <a:pt x="1020" y="412"/>
                  </a:lnTo>
                  <a:close/>
                  <a:moveTo>
                    <a:pt x="515" y="979"/>
                  </a:moveTo>
                  <a:cubicBezTo>
                    <a:pt x="259" y="979"/>
                    <a:pt x="51" y="771"/>
                    <a:pt x="51" y="515"/>
                  </a:cubicBezTo>
                  <a:cubicBezTo>
                    <a:pt x="51" y="259"/>
                    <a:pt x="259" y="51"/>
                    <a:pt x="515" y="51"/>
                  </a:cubicBezTo>
                  <a:cubicBezTo>
                    <a:pt x="771" y="51"/>
                    <a:pt x="979" y="259"/>
                    <a:pt x="979" y="515"/>
                  </a:cubicBezTo>
                  <a:cubicBezTo>
                    <a:pt x="979" y="771"/>
                    <a:pt x="771" y="979"/>
                    <a:pt x="515" y="979"/>
                  </a:cubicBezTo>
                  <a:close/>
                </a:path>
              </a:pathLst>
            </a:custGeom>
            <a:solidFill>
              <a:srgbClr val="DA193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717062" y="2061750"/>
              <a:ext cx="882323" cy="420009"/>
            </a:xfrm>
            <a:custGeom>
              <a:avLst/>
              <a:gdLst>
                <a:gd name="T0" fmla="*/ 584 w 584"/>
                <a:gd name="T1" fmla="*/ 0 h 278"/>
                <a:gd name="T2" fmla="*/ 449 w 584"/>
                <a:gd name="T3" fmla="*/ 31 h 278"/>
                <a:gd name="T4" fmla="*/ 469 w 584"/>
                <a:gd name="T5" fmla="*/ 62 h 278"/>
                <a:gd name="T6" fmla="*/ 278 w 584"/>
                <a:gd name="T7" fmla="*/ 200 h 278"/>
                <a:gd name="T8" fmla="*/ 214 w 584"/>
                <a:gd name="T9" fmla="*/ 116 h 278"/>
                <a:gd name="T10" fmla="*/ 204 w 584"/>
                <a:gd name="T11" fmla="*/ 101 h 278"/>
                <a:gd name="T12" fmla="*/ 190 w 584"/>
                <a:gd name="T13" fmla="*/ 112 h 278"/>
                <a:gd name="T14" fmla="*/ 0 w 584"/>
                <a:gd name="T15" fmla="*/ 250 h 278"/>
                <a:gd name="T16" fmla="*/ 21 w 584"/>
                <a:gd name="T17" fmla="*/ 278 h 278"/>
                <a:gd name="T18" fmla="*/ 196 w 584"/>
                <a:gd name="T19" fmla="*/ 151 h 278"/>
                <a:gd name="T20" fmla="*/ 260 w 584"/>
                <a:gd name="T21" fmla="*/ 237 h 278"/>
                <a:gd name="T22" fmla="*/ 270 w 584"/>
                <a:gd name="T23" fmla="*/ 252 h 278"/>
                <a:gd name="T24" fmla="*/ 284 w 584"/>
                <a:gd name="T25" fmla="*/ 241 h 278"/>
                <a:gd name="T26" fmla="*/ 490 w 584"/>
                <a:gd name="T27" fmla="*/ 91 h 278"/>
                <a:gd name="T28" fmla="*/ 490 w 584"/>
                <a:gd name="T29" fmla="*/ 91 h 278"/>
                <a:gd name="T30" fmla="*/ 512 w 584"/>
                <a:gd name="T31" fmla="*/ 120 h 278"/>
                <a:gd name="T32" fmla="*/ 584 w 584"/>
                <a:gd name="T3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4" h="278">
                  <a:moveTo>
                    <a:pt x="584" y="0"/>
                  </a:moveTo>
                  <a:lnTo>
                    <a:pt x="449" y="31"/>
                  </a:lnTo>
                  <a:lnTo>
                    <a:pt x="469" y="62"/>
                  </a:lnTo>
                  <a:lnTo>
                    <a:pt x="278" y="200"/>
                  </a:lnTo>
                  <a:lnTo>
                    <a:pt x="214" y="116"/>
                  </a:lnTo>
                  <a:lnTo>
                    <a:pt x="204" y="101"/>
                  </a:lnTo>
                  <a:lnTo>
                    <a:pt x="190" y="112"/>
                  </a:lnTo>
                  <a:lnTo>
                    <a:pt x="0" y="250"/>
                  </a:lnTo>
                  <a:lnTo>
                    <a:pt x="21" y="278"/>
                  </a:lnTo>
                  <a:lnTo>
                    <a:pt x="196" y="151"/>
                  </a:lnTo>
                  <a:lnTo>
                    <a:pt x="260" y="237"/>
                  </a:lnTo>
                  <a:lnTo>
                    <a:pt x="270" y="252"/>
                  </a:lnTo>
                  <a:lnTo>
                    <a:pt x="284" y="241"/>
                  </a:lnTo>
                  <a:lnTo>
                    <a:pt x="490" y="91"/>
                  </a:lnTo>
                  <a:lnTo>
                    <a:pt x="490" y="91"/>
                  </a:lnTo>
                  <a:lnTo>
                    <a:pt x="512" y="12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DA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>
                <a:defRPr/>
              </a:pPr>
              <a:endParaRPr lang="zh-CN" altLang="en-US" sz="1465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34"/>
            <p:cNvSpPr txBox="1"/>
            <p:nvPr/>
          </p:nvSpPr>
          <p:spPr>
            <a:xfrm>
              <a:off x="1625505" y="2515328"/>
              <a:ext cx="976469" cy="438581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605E5E"/>
                  </a:solidFill>
                  <a:latin typeface="Impact" panose="020B0806030902050204" pitchFamily="34" charset="0"/>
                  <a:cs typeface="Aharoni" panose="02010803020104030203" pitchFamily="2" charset="-79"/>
                </a:defRPr>
              </a:lvl1pPr>
            </a:lstStyle>
            <a:p>
              <a:pPr defTabSz="1219200">
                <a:defRPr/>
              </a:pPr>
              <a:r>
                <a:rPr lang="en-US" altLang="zh-CN" sz="3200" kern="0" dirty="0">
                  <a:latin typeface="+mn-lt"/>
                  <a:cs typeface="+mn-ea"/>
                  <a:sym typeface="+mn-lt"/>
                </a:rPr>
                <a:t>Step 1</a:t>
              </a:r>
              <a:endParaRPr lang="zh-CN" altLang="en-US" sz="3200" kern="0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/>
      <p:bldP spid="37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"/>
          <p:cNvGrpSpPr/>
          <p:nvPr/>
        </p:nvGrpSpPr>
        <p:grpSpPr bwMode="auto">
          <a:xfrm>
            <a:off x="1865313" y="2231103"/>
            <a:ext cx="1223963" cy="1223963"/>
            <a:chOff x="0" y="0"/>
            <a:chExt cx="1224136" cy="1224136"/>
          </a:xfrm>
        </p:grpSpPr>
        <p:sp>
          <p:nvSpPr>
            <p:cNvPr id="59" name="椭圆 44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rgbClr val="FF8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Group 8"/>
            <p:cNvGrpSpPr/>
            <p:nvPr/>
          </p:nvGrpSpPr>
          <p:grpSpPr bwMode="auto">
            <a:xfrm>
              <a:off x="455517" y="389024"/>
              <a:ext cx="293688" cy="446088"/>
              <a:chOff x="0" y="0"/>
              <a:chExt cx="293688" cy="446088"/>
            </a:xfrm>
          </p:grpSpPr>
          <p:sp>
            <p:nvSpPr>
              <p:cNvPr id="61" name="Freeform 10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3688" cy="352425"/>
              </a:xfrm>
              <a:custGeom>
                <a:avLst/>
                <a:gdLst>
                  <a:gd name="T0" fmla="*/ 50 w 50"/>
                  <a:gd name="T1" fmla="*/ 23 h 60"/>
                  <a:gd name="T2" fmla="*/ 25 w 50"/>
                  <a:gd name="T3" fmla="*/ 0 h 60"/>
                  <a:gd name="T4" fmla="*/ 0 w 50"/>
                  <a:gd name="T5" fmla="*/ 23 h 60"/>
                  <a:gd name="T6" fmla="*/ 2 w 50"/>
                  <a:gd name="T7" fmla="*/ 32 h 60"/>
                  <a:gd name="T8" fmla="*/ 2 w 50"/>
                  <a:gd name="T9" fmla="*/ 32 h 60"/>
                  <a:gd name="T10" fmla="*/ 5 w 50"/>
                  <a:gd name="T11" fmla="*/ 36 h 60"/>
                  <a:gd name="T12" fmla="*/ 13 w 50"/>
                  <a:gd name="T13" fmla="*/ 58 h 60"/>
                  <a:gd name="T14" fmla="*/ 17 w 50"/>
                  <a:gd name="T15" fmla="*/ 60 h 60"/>
                  <a:gd name="T16" fmla="*/ 33 w 50"/>
                  <a:gd name="T17" fmla="*/ 60 h 60"/>
                  <a:gd name="T18" fmla="*/ 37 w 50"/>
                  <a:gd name="T19" fmla="*/ 58 h 60"/>
                  <a:gd name="T20" fmla="*/ 45 w 50"/>
                  <a:gd name="T21" fmla="*/ 36 h 60"/>
                  <a:gd name="T22" fmla="*/ 48 w 50"/>
                  <a:gd name="T23" fmla="*/ 32 h 60"/>
                  <a:gd name="T24" fmla="*/ 48 w 50"/>
                  <a:gd name="T25" fmla="*/ 32 h 60"/>
                  <a:gd name="T26" fmla="*/ 48 w 50"/>
                  <a:gd name="T27" fmla="*/ 32 h 60"/>
                  <a:gd name="T28" fmla="*/ 50 w 50"/>
                  <a:gd name="T29" fmla="*/ 23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"/>
                  <a:gd name="T46" fmla="*/ 0 h 60"/>
                  <a:gd name="T47" fmla="*/ 50 w 50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" h="60">
                    <a:moveTo>
                      <a:pt x="50" y="23"/>
                    </a:moveTo>
                    <a:cubicBezTo>
                      <a:pt x="50" y="10"/>
                      <a:pt x="39" y="0"/>
                      <a:pt x="25" y="0"/>
                    </a:cubicBezTo>
                    <a:cubicBezTo>
                      <a:pt x="11" y="0"/>
                      <a:pt x="0" y="10"/>
                      <a:pt x="0" y="23"/>
                    </a:cubicBezTo>
                    <a:cubicBezTo>
                      <a:pt x="0" y="26"/>
                      <a:pt x="1" y="29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3"/>
                      <a:pt x="4" y="35"/>
                      <a:pt x="5" y="36"/>
                    </a:cubicBezTo>
                    <a:cubicBezTo>
                      <a:pt x="9" y="43"/>
                      <a:pt x="13" y="55"/>
                      <a:pt x="13" y="58"/>
                    </a:cubicBezTo>
                    <a:cubicBezTo>
                      <a:pt x="13" y="59"/>
                      <a:pt x="15" y="60"/>
                      <a:pt x="17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0"/>
                      <a:pt x="37" y="59"/>
                      <a:pt x="37" y="58"/>
                    </a:cubicBezTo>
                    <a:cubicBezTo>
                      <a:pt x="37" y="55"/>
                      <a:pt x="41" y="43"/>
                      <a:pt x="45" y="36"/>
                    </a:cubicBezTo>
                    <a:cubicBezTo>
                      <a:pt x="46" y="35"/>
                      <a:pt x="47" y="33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9" y="29"/>
                      <a:pt x="50" y="26"/>
                      <a:pt x="5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1017"/>
              <p:cNvSpPr>
                <a:spLocks noChangeArrowheads="1"/>
              </p:cNvSpPr>
              <p:nvPr/>
            </p:nvSpPr>
            <p:spPr bwMode="auto">
              <a:xfrm>
                <a:off x="76200" y="376237"/>
                <a:ext cx="141288" cy="22225"/>
              </a:xfrm>
              <a:custGeom>
                <a:avLst/>
                <a:gdLst>
                  <a:gd name="T0" fmla="*/ 24 w 24"/>
                  <a:gd name="T1" fmla="*/ 2 h 4"/>
                  <a:gd name="T2" fmla="*/ 21 w 24"/>
                  <a:gd name="T3" fmla="*/ 0 h 4"/>
                  <a:gd name="T4" fmla="*/ 3 w 24"/>
                  <a:gd name="T5" fmla="*/ 0 h 4"/>
                  <a:gd name="T6" fmla="*/ 0 w 24"/>
                  <a:gd name="T7" fmla="*/ 2 h 4"/>
                  <a:gd name="T8" fmla="*/ 0 w 24"/>
                  <a:gd name="T9" fmla="*/ 2 h 4"/>
                  <a:gd name="T10" fmla="*/ 3 w 24"/>
                  <a:gd name="T11" fmla="*/ 4 h 4"/>
                  <a:gd name="T12" fmla="*/ 21 w 24"/>
                  <a:gd name="T13" fmla="*/ 4 h 4"/>
                  <a:gd name="T14" fmla="*/ 24 w 24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4"/>
                  <a:gd name="T26" fmla="*/ 24 w 2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4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4" y="3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1018"/>
              <p:cNvSpPr>
                <a:spLocks noChangeArrowheads="1"/>
              </p:cNvSpPr>
              <p:nvPr/>
            </p:nvSpPr>
            <p:spPr bwMode="auto">
              <a:xfrm>
                <a:off x="76200" y="415925"/>
                <a:ext cx="141288" cy="30163"/>
              </a:xfrm>
              <a:custGeom>
                <a:avLst/>
                <a:gdLst>
                  <a:gd name="T0" fmla="*/ 24 w 24"/>
                  <a:gd name="T1" fmla="*/ 2 h 5"/>
                  <a:gd name="T2" fmla="*/ 21 w 24"/>
                  <a:gd name="T3" fmla="*/ 0 h 5"/>
                  <a:gd name="T4" fmla="*/ 3 w 24"/>
                  <a:gd name="T5" fmla="*/ 0 h 5"/>
                  <a:gd name="T6" fmla="*/ 0 w 24"/>
                  <a:gd name="T7" fmla="*/ 2 h 5"/>
                  <a:gd name="T8" fmla="*/ 0 w 24"/>
                  <a:gd name="T9" fmla="*/ 2 h 5"/>
                  <a:gd name="T10" fmla="*/ 3 w 24"/>
                  <a:gd name="T11" fmla="*/ 5 h 5"/>
                  <a:gd name="T12" fmla="*/ 21 w 24"/>
                  <a:gd name="T13" fmla="*/ 5 h 5"/>
                  <a:gd name="T14" fmla="*/ 24 w 24"/>
                  <a:gd name="T15" fmla="*/ 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5"/>
                  <a:gd name="T26" fmla="*/ 24 w 24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5">
                    <a:moveTo>
                      <a:pt x="24" y="2"/>
                    </a:moveTo>
                    <a:cubicBezTo>
                      <a:pt x="24" y="1"/>
                      <a:pt x="22" y="0"/>
                      <a:pt x="2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4" y="4"/>
                      <a:pt x="24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12"/>
          <p:cNvGrpSpPr/>
          <p:nvPr/>
        </p:nvGrpSpPr>
        <p:grpSpPr bwMode="auto">
          <a:xfrm>
            <a:off x="3629025" y="2231103"/>
            <a:ext cx="1223963" cy="1223963"/>
            <a:chOff x="0" y="0"/>
            <a:chExt cx="1224136" cy="1224136"/>
          </a:xfrm>
        </p:grpSpPr>
        <p:sp>
          <p:nvSpPr>
            <p:cNvPr id="65" name="椭圆 50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rgbClr val="31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1001"/>
            <p:cNvSpPr>
              <a:spLocks noEditPoints="1" noChangeArrowheads="1"/>
            </p:cNvSpPr>
            <p:nvPr/>
          </p:nvSpPr>
          <p:spPr bwMode="auto">
            <a:xfrm>
              <a:off x="358172" y="312058"/>
              <a:ext cx="492125" cy="546100"/>
            </a:xfrm>
            <a:custGeom>
              <a:avLst/>
              <a:gdLst>
                <a:gd name="T0" fmla="*/ 56 w 84"/>
                <a:gd name="T1" fmla="*/ 32 h 93"/>
                <a:gd name="T2" fmla="*/ 64 w 84"/>
                <a:gd name="T3" fmla="*/ 14 h 93"/>
                <a:gd name="T4" fmla="*/ 67 w 84"/>
                <a:gd name="T5" fmla="*/ 12 h 93"/>
                <a:gd name="T6" fmla="*/ 65 w 84"/>
                <a:gd name="T7" fmla="*/ 10 h 93"/>
                <a:gd name="T8" fmla="*/ 65 w 84"/>
                <a:gd name="T9" fmla="*/ 10 h 93"/>
                <a:gd name="T10" fmla="*/ 64 w 84"/>
                <a:gd name="T11" fmla="*/ 10 h 93"/>
                <a:gd name="T12" fmla="*/ 63 w 84"/>
                <a:gd name="T13" fmla="*/ 12 h 93"/>
                <a:gd name="T14" fmla="*/ 45 w 84"/>
                <a:gd name="T15" fmla="*/ 28 h 93"/>
                <a:gd name="T16" fmla="*/ 41 w 84"/>
                <a:gd name="T17" fmla="*/ 28 h 93"/>
                <a:gd name="T18" fmla="*/ 40 w 84"/>
                <a:gd name="T19" fmla="*/ 28 h 93"/>
                <a:gd name="T20" fmla="*/ 19 w 84"/>
                <a:gd name="T21" fmla="*/ 2 h 93"/>
                <a:gd name="T22" fmla="*/ 15 w 84"/>
                <a:gd name="T23" fmla="*/ 2 h 93"/>
                <a:gd name="T24" fmla="*/ 17 w 84"/>
                <a:gd name="T25" fmla="*/ 4 h 93"/>
                <a:gd name="T26" fmla="*/ 34 w 84"/>
                <a:gd name="T27" fmla="*/ 29 h 93"/>
                <a:gd name="T28" fmla="*/ 5 w 84"/>
                <a:gd name="T29" fmla="*/ 32 h 93"/>
                <a:gd name="T30" fmla="*/ 0 w 84"/>
                <a:gd name="T31" fmla="*/ 87 h 93"/>
                <a:gd name="T32" fmla="*/ 7 w 84"/>
                <a:gd name="T33" fmla="*/ 92 h 93"/>
                <a:gd name="T34" fmla="*/ 17 w 84"/>
                <a:gd name="T35" fmla="*/ 93 h 93"/>
                <a:gd name="T36" fmla="*/ 67 w 84"/>
                <a:gd name="T37" fmla="*/ 92 h 93"/>
                <a:gd name="T38" fmla="*/ 78 w 84"/>
                <a:gd name="T39" fmla="*/ 93 h 93"/>
                <a:gd name="T40" fmla="*/ 79 w 84"/>
                <a:gd name="T41" fmla="*/ 92 h 93"/>
                <a:gd name="T42" fmla="*/ 84 w 84"/>
                <a:gd name="T43" fmla="*/ 37 h 93"/>
                <a:gd name="T44" fmla="*/ 71 w 84"/>
                <a:gd name="T45" fmla="*/ 80 h 93"/>
                <a:gd name="T46" fmla="*/ 13 w 84"/>
                <a:gd name="T47" fmla="*/ 88 h 93"/>
                <a:gd name="T48" fmla="*/ 4 w 84"/>
                <a:gd name="T49" fmla="*/ 44 h 93"/>
                <a:gd name="T50" fmla="*/ 63 w 84"/>
                <a:gd name="T51" fmla="*/ 36 h 93"/>
                <a:gd name="T52" fmla="*/ 71 w 84"/>
                <a:gd name="T53" fmla="*/ 80 h 93"/>
                <a:gd name="T54" fmla="*/ 74 w 84"/>
                <a:gd name="T55" fmla="*/ 51 h 93"/>
                <a:gd name="T56" fmla="*/ 80 w 84"/>
                <a:gd name="T57" fmla="*/ 51 h 93"/>
                <a:gd name="T58" fmla="*/ 77 w 84"/>
                <a:gd name="T59" fmla="*/ 46 h 93"/>
                <a:gd name="T60" fmla="*/ 77 w 84"/>
                <a:gd name="T61" fmla="*/ 39 h 93"/>
                <a:gd name="T62" fmla="*/ 77 w 84"/>
                <a:gd name="T63" fmla="*/ 46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"/>
                <a:gd name="T97" fmla="*/ 0 h 93"/>
                <a:gd name="T98" fmla="*/ 84 w 84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" h="93">
                  <a:moveTo>
                    <a:pt x="79" y="32"/>
                  </a:moveTo>
                  <a:cubicBezTo>
                    <a:pt x="56" y="32"/>
                    <a:pt x="56" y="32"/>
                    <a:pt x="56" y="32"/>
                  </a:cubicBezTo>
                  <a:cubicBezTo>
                    <a:pt x="54" y="31"/>
                    <a:pt x="51" y="29"/>
                    <a:pt x="47" y="2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7" y="13"/>
                    <a:pt x="67" y="12"/>
                  </a:cubicBezTo>
                  <a:cubicBezTo>
                    <a:pt x="67" y="11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11"/>
                    <a:pt x="63" y="11"/>
                    <a:pt x="63" y="12"/>
                  </a:cubicBezTo>
                  <a:cubicBezTo>
                    <a:pt x="63" y="12"/>
                    <a:pt x="63" y="13"/>
                    <a:pt x="63" y="13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4" y="28"/>
                    <a:pt x="43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5" y="3"/>
                    <a:pt x="16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6" y="28"/>
                    <a:pt x="35" y="28"/>
                    <a:pt x="34" y="29"/>
                  </a:cubicBezTo>
                  <a:cubicBezTo>
                    <a:pt x="31" y="30"/>
                    <a:pt x="28" y="31"/>
                    <a:pt x="27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0" y="34"/>
                    <a:pt x="0" y="3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0"/>
                    <a:pt x="3" y="92"/>
                    <a:pt x="5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2" y="92"/>
                    <a:pt x="84" y="90"/>
                    <a:pt x="84" y="87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4" y="34"/>
                    <a:pt x="82" y="32"/>
                    <a:pt x="79" y="32"/>
                  </a:cubicBezTo>
                  <a:close/>
                  <a:moveTo>
                    <a:pt x="71" y="80"/>
                  </a:moveTo>
                  <a:cubicBezTo>
                    <a:pt x="71" y="84"/>
                    <a:pt x="67" y="88"/>
                    <a:pt x="63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8" y="88"/>
                    <a:pt x="4" y="84"/>
                    <a:pt x="4" y="8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39"/>
                    <a:pt x="8" y="36"/>
                    <a:pt x="13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7" y="36"/>
                    <a:pt x="71" y="39"/>
                    <a:pt x="71" y="44"/>
                  </a:cubicBezTo>
                  <a:lnTo>
                    <a:pt x="71" y="80"/>
                  </a:lnTo>
                  <a:close/>
                  <a:moveTo>
                    <a:pt x="77" y="54"/>
                  </a:moveTo>
                  <a:cubicBezTo>
                    <a:pt x="75" y="54"/>
                    <a:pt x="74" y="52"/>
                    <a:pt x="74" y="51"/>
                  </a:cubicBezTo>
                  <a:cubicBezTo>
                    <a:pt x="74" y="49"/>
                    <a:pt x="75" y="47"/>
                    <a:pt x="77" y="47"/>
                  </a:cubicBezTo>
                  <a:cubicBezTo>
                    <a:pt x="79" y="47"/>
                    <a:pt x="80" y="49"/>
                    <a:pt x="80" y="51"/>
                  </a:cubicBezTo>
                  <a:cubicBezTo>
                    <a:pt x="80" y="52"/>
                    <a:pt x="79" y="54"/>
                    <a:pt x="77" y="54"/>
                  </a:cubicBezTo>
                  <a:close/>
                  <a:moveTo>
                    <a:pt x="77" y="46"/>
                  </a:moveTo>
                  <a:cubicBezTo>
                    <a:pt x="75" y="46"/>
                    <a:pt x="74" y="44"/>
                    <a:pt x="74" y="43"/>
                  </a:cubicBezTo>
                  <a:cubicBezTo>
                    <a:pt x="74" y="41"/>
                    <a:pt x="75" y="39"/>
                    <a:pt x="77" y="39"/>
                  </a:cubicBezTo>
                  <a:cubicBezTo>
                    <a:pt x="79" y="39"/>
                    <a:pt x="80" y="41"/>
                    <a:pt x="80" y="43"/>
                  </a:cubicBezTo>
                  <a:cubicBezTo>
                    <a:pt x="80" y="44"/>
                    <a:pt x="79" y="46"/>
                    <a:pt x="77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椭圆 53"/>
          <p:cNvSpPr>
            <a:spLocks noChangeArrowheads="1"/>
          </p:cNvSpPr>
          <p:nvPr/>
        </p:nvSpPr>
        <p:spPr bwMode="auto">
          <a:xfrm>
            <a:off x="5392738" y="2231103"/>
            <a:ext cx="1225551" cy="1223963"/>
          </a:xfrm>
          <a:prstGeom prst="ellipse">
            <a:avLst/>
          </a:prstGeom>
          <a:solidFill>
            <a:srgbClr val="FF886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8" name="Group 17"/>
          <p:cNvGrpSpPr/>
          <p:nvPr/>
        </p:nvGrpSpPr>
        <p:grpSpPr bwMode="auto">
          <a:xfrm>
            <a:off x="5751976" y="2620072"/>
            <a:ext cx="381440" cy="492056"/>
            <a:chOff x="0" y="0"/>
            <a:chExt cx="381000" cy="492126"/>
          </a:xfrm>
        </p:grpSpPr>
        <p:sp>
          <p:nvSpPr>
            <p:cNvPr id="69" name="Freeform 1011"/>
            <p:cNvSpPr>
              <a:spLocks noChangeArrowheads="1"/>
            </p:cNvSpPr>
            <p:nvPr/>
          </p:nvSpPr>
          <p:spPr bwMode="auto">
            <a:xfrm>
              <a:off x="182562" y="0"/>
              <a:ext cx="46038" cy="111125"/>
            </a:xfrm>
            <a:custGeom>
              <a:avLst/>
              <a:gdLst>
                <a:gd name="T0" fmla="*/ 8 w 8"/>
                <a:gd name="T1" fmla="*/ 15 h 19"/>
                <a:gd name="T2" fmla="*/ 4 w 8"/>
                <a:gd name="T3" fmla="*/ 19 h 19"/>
                <a:gd name="T4" fmla="*/ 4 w 8"/>
                <a:gd name="T5" fmla="*/ 19 h 19"/>
                <a:gd name="T6" fmla="*/ 0 w 8"/>
                <a:gd name="T7" fmla="*/ 15 h 19"/>
                <a:gd name="T8" fmla="*/ 0 w 8"/>
                <a:gd name="T9" fmla="*/ 5 h 19"/>
                <a:gd name="T10" fmla="*/ 4 w 8"/>
                <a:gd name="T11" fmla="*/ 0 h 19"/>
                <a:gd name="T12" fmla="*/ 4 w 8"/>
                <a:gd name="T13" fmla="*/ 0 h 19"/>
                <a:gd name="T14" fmla="*/ 8 w 8"/>
                <a:gd name="T15" fmla="*/ 5 h 19"/>
                <a:gd name="T16" fmla="*/ 8 w 8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9"/>
                <a:gd name="T29" fmla="*/ 8 w 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012"/>
            <p:cNvSpPr>
              <a:spLocks noChangeArrowheads="1"/>
            </p:cNvSpPr>
            <p:nvPr/>
          </p:nvSpPr>
          <p:spPr bwMode="auto">
            <a:xfrm>
              <a:off x="293687" y="0"/>
              <a:ext cx="52388" cy="111125"/>
            </a:xfrm>
            <a:custGeom>
              <a:avLst/>
              <a:gdLst>
                <a:gd name="T0" fmla="*/ 9 w 9"/>
                <a:gd name="T1" fmla="*/ 15 h 19"/>
                <a:gd name="T2" fmla="*/ 4 w 9"/>
                <a:gd name="T3" fmla="*/ 19 h 19"/>
                <a:gd name="T4" fmla="*/ 4 w 9"/>
                <a:gd name="T5" fmla="*/ 19 h 19"/>
                <a:gd name="T6" fmla="*/ 0 w 9"/>
                <a:gd name="T7" fmla="*/ 15 h 19"/>
                <a:gd name="T8" fmla="*/ 0 w 9"/>
                <a:gd name="T9" fmla="*/ 5 h 19"/>
                <a:gd name="T10" fmla="*/ 4 w 9"/>
                <a:gd name="T11" fmla="*/ 0 h 19"/>
                <a:gd name="T12" fmla="*/ 4 w 9"/>
                <a:gd name="T13" fmla="*/ 0 h 19"/>
                <a:gd name="T14" fmla="*/ 9 w 9"/>
                <a:gd name="T15" fmla="*/ 5 h 19"/>
                <a:gd name="T16" fmla="*/ 9 w 9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013"/>
            <p:cNvSpPr>
              <a:spLocks noChangeArrowheads="1"/>
            </p:cNvSpPr>
            <p:nvPr/>
          </p:nvSpPr>
          <p:spPr bwMode="auto">
            <a:xfrm>
              <a:off x="147637" y="134938"/>
              <a:ext cx="233363" cy="204788"/>
            </a:xfrm>
            <a:custGeom>
              <a:avLst/>
              <a:gdLst>
                <a:gd name="T0" fmla="*/ 35 w 40"/>
                <a:gd name="T1" fmla="*/ 0 h 35"/>
                <a:gd name="T2" fmla="*/ 5 w 40"/>
                <a:gd name="T3" fmla="*/ 0 h 35"/>
                <a:gd name="T4" fmla="*/ 0 w 40"/>
                <a:gd name="T5" fmla="*/ 0 h 35"/>
                <a:gd name="T6" fmla="*/ 0 w 40"/>
                <a:gd name="T7" fmla="*/ 4 h 35"/>
                <a:gd name="T8" fmla="*/ 0 w 40"/>
                <a:gd name="T9" fmla="*/ 10 h 35"/>
                <a:gd name="T10" fmla="*/ 0 w 40"/>
                <a:gd name="T11" fmla="*/ 27 h 35"/>
                <a:gd name="T12" fmla="*/ 5 w 40"/>
                <a:gd name="T13" fmla="*/ 31 h 35"/>
                <a:gd name="T14" fmla="*/ 12 w 40"/>
                <a:gd name="T15" fmla="*/ 31 h 35"/>
                <a:gd name="T16" fmla="*/ 16 w 40"/>
                <a:gd name="T17" fmla="*/ 35 h 35"/>
                <a:gd name="T18" fmla="*/ 25 w 40"/>
                <a:gd name="T19" fmla="*/ 35 h 35"/>
                <a:gd name="T20" fmla="*/ 29 w 40"/>
                <a:gd name="T21" fmla="*/ 31 h 35"/>
                <a:gd name="T22" fmla="*/ 35 w 40"/>
                <a:gd name="T23" fmla="*/ 31 h 35"/>
                <a:gd name="T24" fmla="*/ 40 w 40"/>
                <a:gd name="T25" fmla="*/ 27 h 35"/>
                <a:gd name="T26" fmla="*/ 40 w 40"/>
                <a:gd name="T27" fmla="*/ 10 h 35"/>
                <a:gd name="T28" fmla="*/ 40 w 40"/>
                <a:gd name="T29" fmla="*/ 4 h 35"/>
                <a:gd name="T30" fmla="*/ 40 w 40"/>
                <a:gd name="T31" fmla="*/ 0 h 35"/>
                <a:gd name="T32" fmla="*/ 35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5"/>
                <a:gd name="T53" fmla="*/ 40 w 4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014"/>
            <p:cNvSpPr>
              <a:spLocks noChangeArrowheads="1"/>
            </p:cNvSpPr>
            <p:nvPr/>
          </p:nvSpPr>
          <p:spPr bwMode="auto">
            <a:xfrm>
              <a:off x="0" y="334963"/>
              <a:ext cx="280988" cy="157163"/>
            </a:xfrm>
            <a:custGeom>
              <a:avLst/>
              <a:gdLst>
                <a:gd name="T0" fmla="*/ 45 w 48"/>
                <a:gd name="T1" fmla="*/ 2 h 27"/>
                <a:gd name="T2" fmla="*/ 43 w 48"/>
                <a:gd name="T3" fmla="*/ 5 h 27"/>
                <a:gd name="T4" fmla="*/ 43 w 48"/>
                <a:gd name="T5" fmla="*/ 13 h 27"/>
                <a:gd name="T6" fmla="*/ 35 w 48"/>
                <a:gd name="T7" fmla="*/ 21 h 27"/>
                <a:gd name="T8" fmla="*/ 27 w 48"/>
                <a:gd name="T9" fmla="*/ 13 h 27"/>
                <a:gd name="T10" fmla="*/ 13 w 48"/>
                <a:gd name="T11" fmla="*/ 0 h 27"/>
                <a:gd name="T12" fmla="*/ 0 w 48"/>
                <a:gd name="T13" fmla="*/ 13 h 27"/>
                <a:gd name="T14" fmla="*/ 3 w 48"/>
                <a:gd name="T15" fmla="*/ 16 h 27"/>
                <a:gd name="T16" fmla="*/ 6 w 48"/>
                <a:gd name="T17" fmla="*/ 13 h 27"/>
                <a:gd name="T18" fmla="*/ 13 w 48"/>
                <a:gd name="T19" fmla="*/ 5 h 27"/>
                <a:gd name="T20" fmla="*/ 21 w 48"/>
                <a:gd name="T21" fmla="*/ 13 h 27"/>
                <a:gd name="T22" fmla="*/ 35 w 48"/>
                <a:gd name="T23" fmla="*/ 27 h 27"/>
                <a:gd name="T24" fmla="*/ 48 w 48"/>
                <a:gd name="T25" fmla="*/ 13 h 27"/>
                <a:gd name="T26" fmla="*/ 48 w 48"/>
                <a:gd name="T27" fmla="*/ 5 h 27"/>
                <a:gd name="T28" fmla="*/ 45 w 48"/>
                <a:gd name="T29" fmla="*/ 2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7"/>
                <a:gd name="T47" fmla="*/ 48 w 4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Group 22"/>
          <p:cNvGrpSpPr/>
          <p:nvPr/>
        </p:nvGrpSpPr>
        <p:grpSpPr bwMode="auto">
          <a:xfrm>
            <a:off x="7158039" y="2213639"/>
            <a:ext cx="1223963" cy="1223963"/>
            <a:chOff x="0" y="0"/>
            <a:chExt cx="1224136" cy="1224136"/>
          </a:xfrm>
        </p:grpSpPr>
        <p:sp>
          <p:nvSpPr>
            <p:cNvPr id="74" name="椭圆 60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015"/>
            <p:cNvSpPr>
              <a:spLocks noChangeArrowheads="1"/>
            </p:cNvSpPr>
            <p:nvPr/>
          </p:nvSpPr>
          <p:spPr bwMode="auto">
            <a:xfrm>
              <a:off x="377672" y="461202"/>
              <a:ext cx="457200" cy="415925"/>
            </a:xfrm>
            <a:custGeom>
              <a:avLst/>
              <a:gdLst>
                <a:gd name="T0" fmla="*/ 1 w 78"/>
                <a:gd name="T1" fmla="*/ 69 h 71"/>
                <a:gd name="T2" fmla="*/ 5 w 78"/>
                <a:gd name="T3" fmla="*/ 70 h 71"/>
                <a:gd name="T4" fmla="*/ 14 w 78"/>
                <a:gd name="T5" fmla="*/ 55 h 71"/>
                <a:gd name="T6" fmla="*/ 49 w 78"/>
                <a:gd name="T7" fmla="*/ 48 h 71"/>
                <a:gd name="T8" fmla="*/ 78 w 78"/>
                <a:gd name="T9" fmla="*/ 0 h 71"/>
                <a:gd name="T10" fmla="*/ 10 w 78"/>
                <a:gd name="T11" fmla="*/ 53 h 71"/>
                <a:gd name="T12" fmla="*/ 42 w 78"/>
                <a:gd name="T13" fmla="*/ 21 h 71"/>
                <a:gd name="T14" fmla="*/ 1 w 78"/>
                <a:gd name="T15" fmla="*/ 69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71"/>
                <a:gd name="T26" fmla="*/ 78 w 78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71">
                  <a:moveTo>
                    <a:pt x="1" y="69"/>
                  </a:moveTo>
                  <a:cubicBezTo>
                    <a:pt x="1" y="69"/>
                    <a:pt x="0" y="71"/>
                    <a:pt x="5" y="70"/>
                  </a:cubicBezTo>
                  <a:cubicBezTo>
                    <a:pt x="4" y="67"/>
                    <a:pt x="14" y="55"/>
                    <a:pt x="14" y="55"/>
                  </a:cubicBezTo>
                  <a:cubicBezTo>
                    <a:pt x="14" y="55"/>
                    <a:pt x="32" y="67"/>
                    <a:pt x="49" y="48"/>
                  </a:cubicBezTo>
                  <a:cubicBezTo>
                    <a:pt x="66" y="29"/>
                    <a:pt x="54" y="13"/>
                    <a:pt x="78" y="0"/>
                  </a:cubicBezTo>
                  <a:cubicBezTo>
                    <a:pt x="21" y="12"/>
                    <a:pt x="9" y="30"/>
                    <a:pt x="10" y="53"/>
                  </a:cubicBezTo>
                  <a:cubicBezTo>
                    <a:pt x="15" y="42"/>
                    <a:pt x="29" y="27"/>
                    <a:pt x="42" y="21"/>
                  </a:cubicBezTo>
                  <a:cubicBezTo>
                    <a:pt x="21" y="36"/>
                    <a:pt x="7" y="58"/>
                    <a:pt x="1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25"/>
          <p:cNvGrpSpPr/>
          <p:nvPr/>
        </p:nvGrpSpPr>
        <p:grpSpPr bwMode="auto">
          <a:xfrm>
            <a:off x="8921749" y="2231103"/>
            <a:ext cx="1223963" cy="1223963"/>
            <a:chOff x="0" y="0"/>
            <a:chExt cx="1224136" cy="1224136"/>
          </a:xfrm>
        </p:grpSpPr>
        <p:sp>
          <p:nvSpPr>
            <p:cNvPr id="77" name="椭圆 63"/>
            <p:cNvSpPr>
              <a:spLocks noChangeArrowheads="1"/>
            </p:cNvSpPr>
            <p:nvPr/>
          </p:nvSpPr>
          <p:spPr bwMode="auto">
            <a:xfrm>
              <a:off x="0" y="0"/>
              <a:ext cx="1224136" cy="1224136"/>
            </a:xfrm>
            <a:prstGeom prst="ellipse">
              <a:avLst/>
            </a:prstGeom>
            <a:solidFill>
              <a:srgbClr val="FF8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Group 27"/>
            <p:cNvGrpSpPr/>
            <p:nvPr/>
          </p:nvGrpSpPr>
          <p:grpSpPr bwMode="auto">
            <a:xfrm>
              <a:off x="402004" y="462692"/>
              <a:ext cx="415398" cy="303451"/>
              <a:chOff x="0" y="0"/>
              <a:chExt cx="685800" cy="400050"/>
            </a:xfrm>
          </p:grpSpPr>
          <p:sp>
            <p:nvSpPr>
              <p:cNvPr id="79" name="Freeform 8"/>
              <p:cNvSpPr>
                <a:spLocks noChangeArrowheads="1"/>
              </p:cNvSpPr>
              <p:nvPr/>
            </p:nvSpPr>
            <p:spPr bwMode="auto">
              <a:xfrm>
                <a:off x="0" y="365125"/>
                <a:ext cx="685800" cy="34925"/>
              </a:xfrm>
              <a:custGeom>
                <a:avLst/>
                <a:gdLst>
                  <a:gd name="T0" fmla="*/ 117 w 117"/>
                  <a:gd name="T1" fmla="*/ 5 h 6"/>
                  <a:gd name="T2" fmla="*/ 115 w 117"/>
                  <a:gd name="T3" fmla="*/ 6 h 6"/>
                  <a:gd name="T4" fmla="*/ 2 w 117"/>
                  <a:gd name="T5" fmla="*/ 6 h 6"/>
                  <a:gd name="T6" fmla="*/ 0 w 117"/>
                  <a:gd name="T7" fmla="*/ 5 h 6"/>
                  <a:gd name="T8" fmla="*/ 0 w 117"/>
                  <a:gd name="T9" fmla="*/ 1 h 6"/>
                  <a:gd name="T10" fmla="*/ 2 w 117"/>
                  <a:gd name="T11" fmla="*/ 0 h 6"/>
                  <a:gd name="T12" fmla="*/ 115 w 117"/>
                  <a:gd name="T13" fmla="*/ 0 h 6"/>
                  <a:gd name="T14" fmla="*/ 117 w 117"/>
                  <a:gd name="T15" fmla="*/ 1 h 6"/>
                  <a:gd name="T16" fmla="*/ 117 w 117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6"/>
                  <a:gd name="T29" fmla="*/ 117 w 1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6">
                    <a:moveTo>
                      <a:pt x="117" y="5"/>
                    </a:moveTo>
                    <a:cubicBezTo>
                      <a:pt x="117" y="6"/>
                      <a:pt x="116" y="6"/>
                      <a:pt x="115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6" y="0"/>
                      <a:pt x="117" y="0"/>
                      <a:pt x="117" y="1"/>
                    </a:cubicBezTo>
                    <a:lnTo>
                      <a:pt x="117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9"/>
              <p:cNvSpPr>
                <a:spLocks noEditPoints="1" noChangeArrowheads="1"/>
              </p:cNvSpPr>
              <p:nvPr/>
            </p:nvSpPr>
            <p:spPr bwMode="auto">
              <a:xfrm>
                <a:off x="41275" y="0"/>
                <a:ext cx="603250" cy="346075"/>
              </a:xfrm>
              <a:custGeom>
                <a:avLst/>
                <a:gdLst>
                  <a:gd name="T0" fmla="*/ 99 w 103"/>
                  <a:gd name="T1" fmla="*/ 0 h 59"/>
                  <a:gd name="T2" fmla="*/ 5 w 103"/>
                  <a:gd name="T3" fmla="*/ 0 h 59"/>
                  <a:gd name="T4" fmla="*/ 0 w 103"/>
                  <a:gd name="T5" fmla="*/ 5 h 59"/>
                  <a:gd name="T6" fmla="*/ 0 w 103"/>
                  <a:gd name="T7" fmla="*/ 54 h 59"/>
                  <a:gd name="T8" fmla="*/ 5 w 103"/>
                  <a:gd name="T9" fmla="*/ 59 h 59"/>
                  <a:gd name="T10" fmla="*/ 99 w 103"/>
                  <a:gd name="T11" fmla="*/ 59 h 59"/>
                  <a:gd name="T12" fmla="*/ 103 w 103"/>
                  <a:gd name="T13" fmla="*/ 54 h 59"/>
                  <a:gd name="T14" fmla="*/ 103 w 103"/>
                  <a:gd name="T15" fmla="*/ 5 h 59"/>
                  <a:gd name="T16" fmla="*/ 99 w 103"/>
                  <a:gd name="T17" fmla="*/ 0 h 59"/>
                  <a:gd name="T18" fmla="*/ 99 w 103"/>
                  <a:gd name="T19" fmla="*/ 55 h 59"/>
                  <a:gd name="T20" fmla="*/ 5 w 103"/>
                  <a:gd name="T21" fmla="*/ 55 h 59"/>
                  <a:gd name="T22" fmla="*/ 5 w 103"/>
                  <a:gd name="T23" fmla="*/ 6 h 59"/>
                  <a:gd name="T24" fmla="*/ 99 w 103"/>
                  <a:gd name="T25" fmla="*/ 6 h 59"/>
                  <a:gd name="T26" fmla="*/ 99 w 103"/>
                  <a:gd name="T27" fmla="*/ 55 h 5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3"/>
                  <a:gd name="T43" fmla="*/ 0 h 59"/>
                  <a:gd name="T44" fmla="*/ 103 w 103"/>
                  <a:gd name="T45" fmla="*/ 59 h 5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3" h="59">
                    <a:moveTo>
                      <a:pt x="9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7"/>
                      <a:pt x="2" y="59"/>
                      <a:pt x="5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1" y="59"/>
                      <a:pt x="103" y="57"/>
                      <a:pt x="103" y="5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2"/>
                      <a:pt x="101" y="0"/>
                      <a:pt x="99" y="0"/>
                    </a:cubicBezTo>
                    <a:close/>
                    <a:moveTo>
                      <a:pt x="99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99" y="6"/>
                      <a:pt x="99" y="6"/>
                      <a:pt x="99" y="6"/>
                    </a:cubicBezTo>
                    <a:lnTo>
                      <a:pt x="99" y="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1" name="Group 30"/>
          <p:cNvGrpSpPr/>
          <p:nvPr/>
        </p:nvGrpSpPr>
        <p:grpSpPr bwMode="auto">
          <a:xfrm>
            <a:off x="1865312" y="3690016"/>
            <a:ext cx="8839200" cy="318100"/>
            <a:chOff x="0" y="0"/>
            <a:chExt cx="8838828" cy="317896"/>
          </a:xfrm>
        </p:grpSpPr>
        <p:sp>
          <p:nvSpPr>
            <p:cNvPr id="82" name="文本框 68"/>
            <p:cNvSpPr>
              <a:spLocks noChangeArrowheads="1"/>
            </p:cNvSpPr>
            <p:nvPr/>
          </p:nvSpPr>
          <p:spPr bwMode="auto">
            <a:xfrm>
              <a:off x="0" y="0"/>
              <a:ext cx="1780764" cy="31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65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单击输入标题</a:t>
              </a:r>
              <a:endPara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69"/>
            <p:cNvSpPr>
              <a:spLocks noChangeArrowheads="1"/>
            </p:cNvSpPr>
            <p:nvPr/>
          </p:nvSpPr>
          <p:spPr bwMode="auto">
            <a:xfrm>
              <a:off x="1724111" y="0"/>
              <a:ext cx="1780764" cy="31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65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单击输入标题</a:t>
              </a:r>
              <a:endParaRPr lang="zh-CN" altLang="en-US" sz="1465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文本框 70"/>
            <p:cNvSpPr>
              <a:spLocks noChangeArrowheads="1"/>
            </p:cNvSpPr>
            <p:nvPr/>
          </p:nvSpPr>
          <p:spPr bwMode="auto">
            <a:xfrm>
              <a:off x="3553189" y="0"/>
              <a:ext cx="1780764" cy="31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65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单击输入标题</a:t>
              </a:r>
              <a:endParaRPr lang="zh-CN" altLang="en-US" sz="1465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文本框 71"/>
            <p:cNvSpPr>
              <a:spLocks noChangeArrowheads="1"/>
            </p:cNvSpPr>
            <p:nvPr/>
          </p:nvSpPr>
          <p:spPr bwMode="auto">
            <a:xfrm>
              <a:off x="5277301" y="0"/>
              <a:ext cx="1780764" cy="31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65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单击输入标题</a:t>
              </a:r>
              <a:endParaRPr lang="zh-CN" altLang="en-US" sz="1465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72"/>
            <p:cNvSpPr>
              <a:spLocks noChangeArrowheads="1"/>
            </p:cNvSpPr>
            <p:nvPr/>
          </p:nvSpPr>
          <p:spPr bwMode="auto">
            <a:xfrm>
              <a:off x="7058064" y="0"/>
              <a:ext cx="1780764" cy="317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465" b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单击输入标题</a:t>
              </a:r>
              <a:endParaRPr lang="zh-CN" altLang="en-US" sz="1465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燕尾形 73"/>
          <p:cNvSpPr>
            <a:spLocks noChangeArrowheads="1"/>
          </p:cNvSpPr>
          <p:nvPr/>
        </p:nvSpPr>
        <p:spPr bwMode="auto">
          <a:xfrm>
            <a:off x="3236913" y="2783553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燕尾形 74"/>
          <p:cNvSpPr>
            <a:spLocks noChangeArrowheads="1"/>
          </p:cNvSpPr>
          <p:nvPr/>
        </p:nvSpPr>
        <p:spPr bwMode="auto">
          <a:xfrm>
            <a:off x="5027613" y="2783553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9" name="燕尾形 75"/>
          <p:cNvSpPr>
            <a:spLocks noChangeArrowheads="1"/>
          </p:cNvSpPr>
          <p:nvPr/>
        </p:nvSpPr>
        <p:spPr bwMode="auto">
          <a:xfrm>
            <a:off x="6783389" y="2783553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0" name="燕尾形 76"/>
          <p:cNvSpPr>
            <a:spLocks noChangeArrowheads="1"/>
          </p:cNvSpPr>
          <p:nvPr/>
        </p:nvSpPr>
        <p:spPr bwMode="auto">
          <a:xfrm>
            <a:off x="8564563" y="2802602"/>
            <a:ext cx="215900" cy="215900"/>
          </a:xfrm>
          <a:prstGeom prst="chevron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1" name="Group 40"/>
          <p:cNvGrpSpPr/>
          <p:nvPr/>
        </p:nvGrpSpPr>
        <p:grpSpPr bwMode="auto">
          <a:xfrm>
            <a:off x="1844676" y="4540914"/>
            <a:ext cx="8618440" cy="1090401"/>
            <a:chOff x="0" y="-1"/>
            <a:chExt cx="8618263" cy="1090285"/>
          </a:xfrm>
        </p:grpSpPr>
        <p:sp>
          <p:nvSpPr>
            <p:cNvPr id="92" name="矩形 78"/>
            <p:cNvSpPr>
              <a:spLocks noChangeArrowheads="1"/>
            </p:cNvSpPr>
            <p:nvPr/>
          </p:nvSpPr>
          <p:spPr bwMode="auto">
            <a:xfrm>
              <a:off x="0" y="0"/>
              <a:ext cx="1679848" cy="107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79"/>
            <p:cNvSpPr>
              <a:spLocks noChangeArrowheads="1"/>
            </p:cNvSpPr>
            <p:nvPr/>
          </p:nvSpPr>
          <p:spPr bwMode="auto">
            <a:xfrm>
              <a:off x="1714589" y="6397"/>
              <a:ext cx="1679848" cy="107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矩形 80"/>
            <p:cNvSpPr>
              <a:spLocks noChangeArrowheads="1"/>
            </p:cNvSpPr>
            <p:nvPr/>
          </p:nvSpPr>
          <p:spPr bwMode="auto">
            <a:xfrm>
              <a:off x="3474903" y="6397"/>
              <a:ext cx="1679848" cy="107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5" name="矩形 81"/>
            <p:cNvSpPr>
              <a:spLocks noChangeArrowheads="1"/>
            </p:cNvSpPr>
            <p:nvPr/>
          </p:nvSpPr>
          <p:spPr bwMode="auto">
            <a:xfrm>
              <a:off x="5189493" y="12795"/>
              <a:ext cx="1679848" cy="107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0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矩形 82"/>
            <p:cNvSpPr>
              <a:spLocks noChangeArrowheads="1"/>
            </p:cNvSpPr>
            <p:nvPr/>
          </p:nvSpPr>
          <p:spPr bwMode="auto">
            <a:xfrm>
              <a:off x="6938415" y="-1"/>
              <a:ext cx="1679848" cy="107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请在这里输入您要的</a:t>
              </a:r>
              <a:endParaRPr 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  <a:p>
              <a:endParaRPr lang="zh-CN" alt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" name="Group 46"/>
          <p:cNvGrpSpPr/>
          <p:nvPr/>
        </p:nvGrpSpPr>
        <p:grpSpPr bwMode="auto">
          <a:xfrm>
            <a:off x="1928813" y="4139278"/>
            <a:ext cx="8487667" cy="307975"/>
            <a:chOff x="0" y="0"/>
            <a:chExt cx="8487614" cy="309189"/>
          </a:xfrm>
        </p:grpSpPr>
        <p:sp>
          <p:nvSpPr>
            <p:cNvPr id="98" name="矩形 84"/>
            <p:cNvSpPr>
              <a:spLocks noChangeArrowheads="1"/>
            </p:cNvSpPr>
            <p:nvPr/>
          </p:nvSpPr>
          <p:spPr bwMode="auto">
            <a:xfrm>
              <a:off x="0" y="0"/>
              <a:ext cx="8487614" cy="309189"/>
            </a:xfrm>
            <a:prstGeom prst="rect">
              <a:avLst/>
            </a:prstGeom>
            <a:solidFill>
              <a:srgbClr val="FF8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9" name="燕尾形 85"/>
            <p:cNvSpPr>
              <a:spLocks noChangeArrowheads="1"/>
            </p:cNvSpPr>
            <p:nvPr/>
          </p:nvSpPr>
          <p:spPr bwMode="auto">
            <a:xfrm rot="5400000">
              <a:off x="447875" y="45803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燕尾形 86"/>
            <p:cNvSpPr>
              <a:spLocks noChangeArrowheads="1"/>
            </p:cNvSpPr>
            <p:nvPr/>
          </p:nvSpPr>
          <p:spPr bwMode="auto">
            <a:xfrm rot="5400000">
              <a:off x="2193724" y="4580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燕尾形 87"/>
            <p:cNvSpPr>
              <a:spLocks noChangeArrowheads="1"/>
            </p:cNvSpPr>
            <p:nvPr/>
          </p:nvSpPr>
          <p:spPr bwMode="auto">
            <a:xfrm rot="5400000">
              <a:off x="4024557" y="51518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燕尾形 88"/>
            <p:cNvSpPr>
              <a:spLocks noChangeArrowheads="1"/>
            </p:cNvSpPr>
            <p:nvPr/>
          </p:nvSpPr>
          <p:spPr bwMode="auto">
            <a:xfrm rot="5400000">
              <a:off x="5716320" y="40380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燕尾形 89"/>
            <p:cNvSpPr>
              <a:spLocks noChangeArrowheads="1"/>
            </p:cNvSpPr>
            <p:nvPr/>
          </p:nvSpPr>
          <p:spPr bwMode="auto">
            <a:xfrm rot="5400000">
              <a:off x="7540696" y="51082"/>
              <a:ext cx="237581" cy="237581"/>
            </a:xfrm>
            <a:prstGeom prst="chevron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1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ldLvl="0" animBg="1" autoUpdateAnimBg="0"/>
      <p:bldP spid="88" grpId="0" bldLvl="0" animBg="1" autoUpdateAnimBg="0"/>
      <p:bldP spid="89" grpId="0" bldLvl="0" animBg="1" autoUpdateAnimBg="0"/>
      <p:bldP spid="90" grpId="0" bldLvl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48"/>
          <p:cNvSpPr>
            <a:spLocks noEditPoints="1"/>
          </p:cNvSpPr>
          <p:nvPr/>
        </p:nvSpPr>
        <p:spPr bwMode="auto">
          <a:xfrm>
            <a:off x="4750319" y="2795185"/>
            <a:ext cx="2682343" cy="2682343"/>
          </a:xfrm>
          <a:custGeom>
            <a:avLst/>
            <a:gdLst>
              <a:gd name="T0" fmla="*/ 556 w 1252"/>
              <a:gd name="T1" fmla="*/ 1248 h 1252"/>
              <a:gd name="T2" fmla="*/ 375 w 1252"/>
              <a:gd name="T3" fmla="*/ 1200 h 1252"/>
              <a:gd name="T4" fmla="*/ 255 w 1252"/>
              <a:gd name="T5" fmla="*/ 1130 h 1252"/>
              <a:gd name="T6" fmla="*/ 122 w 1252"/>
              <a:gd name="T7" fmla="*/ 998 h 1252"/>
              <a:gd name="T8" fmla="*/ 52 w 1252"/>
              <a:gd name="T9" fmla="*/ 877 h 1252"/>
              <a:gd name="T10" fmla="*/ 4 w 1252"/>
              <a:gd name="T11" fmla="*/ 696 h 1252"/>
              <a:gd name="T12" fmla="*/ 4 w 1252"/>
              <a:gd name="T13" fmla="*/ 560 h 1252"/>
              <a:gd name="T14" fmla="*/ 137 w 1252"/>
              <a:gd name="T15" fmla="*/ 458 h 1252"/>
              <a:gd name="T16" fmla="*/ 120 w 1252"/>
              <a:gd name="T17" fmla="*/ 257 h 1252"/>
              <a:gd name="T18" fmla="*/ 287 w 1252"/>
              <a:gd name="T19" fmla="*/ 236 h 1252"/>
              <a:gd name="T20" fmla="*/ 372 w 1252"/>
              <a:gd name="T21" fmla="*/ 54 h 1252"/>
              <a:gd name="T22" fmla="*/ 528 w 1252"/>
              <a:gd name="T23" fmla="*/ 119 h 1252"/>
              <a:gd name="T24" fmla="*/ 626 w 1252"/>
              <a:gd name="T25" fmla="*/ 0 h 1252"/>
              <a:gd name="T26" fmla="*/ 724 w 1252"/>
              <a:gd name="T27" fmla="*/ 119 h 1252"/>
              <a:gd name="T28" fmla="*/ 879 w 1252"/>
              <a:gd name="T29" fmla="*/ 54 h 1252"/>
              <a:gd name="T30" fmla="*/ 965 w 1252"/>
              <a:gd name="T31" fmla="*/ 236 h 1252"/>
              <a:gd name="T32" fmla="*/ 1132 w 1252"/>
              <a:gd name="T33" fmla="*/ 257 h 1252"/>
              <a:gd name="T34" fmla="*/ 1115 w 1252"/>
              <a:gd name="T35" fmla="*/ 458 h 1252"/>
              <a:gd name="T36" fmla="*/ 1248 w 1252"/>
              <a:gd name="T37" fmla="*/ 560 h 1252"/>
              <a:gd name="T38" fmla="*/ 1248 w 1252"/>
              <a:gd name="T39" fmla="*/ 696 h 1252"/>
              <a:gd name="T40" fmla="*/ 1200 w 1252"/>
              <a:gd name="T41" fmla="*/ 877 h 1252"/>
              <a:gd name="T42" fmla="*/ 1130 w 1252"/>
              <a:gd name="T43" fmla="*/ 998 h 1252"/>
              <a:gd name="T44" fmla="*/ 997 w 1252"/>
              <a:gd name="T45" fmla="*/ 1130 h 1252"/>
              <a:gd name="T46" fmla="*/ 877 w 1252"/>
              <a:gd name="T47" fmla="*/ 1200 h 1252"/>
              <a:gd name="T48" fmla="*/ 696 w 1252"/>
              <a:gd name="T49" fmla="*/ 1248 h 1252"/>
              <a:gd name="T50" fmla="*/ 563 w 1252"/>
              <a:gd name="T51" fmla="*/ 1241 h 1252"/>
              <a:gd name="T52" fmla="*/ 717 w 1252"/>
              <a:gd name="T53" fmla="*/ 1126 h 1252"/>
              <a:gd name="T54" fmla="*/ 797 w 1252"/>
              <a:gd name="T55" fmla="*/ 1105 h 1252"/>
              <a:gd name="T56" fmla="*/ 955 w 1252"/>
              <a:gd name="T57" fmla="*/ 1014 h 1252"/>
              <a:gd name="T58" fmla="*/ 1013 w 1252"/>
              <a:gd name="T59" fmla="*/ 955 h 1252"/>
              <a:gd name="T60" fmla="*/ 1105 w 1252"/>
              <a:gd name="T61" fmla="*/ 797 h 1252"/>
              <a:gd name="T62" fmla="*/ 1126 w 1252"/>
              <a:gd name="T63" fmla="*/ 718 h 1252"/>
              <a:gd name="T64" fmla="*/ 1240 w 1252"/>
              <a:gd name="T65" fmla="*/ 563 h 1252"/>
              <a:gd name="T66" fmla="*/ 1106 w 1252"/>
              <a:gd name="T67" fmla="*/ 458 h 1252"/>
              <a:gd name="T68" fmla="*/ 1127 w 1252"/>
              <a:gd name="T69" fmla="*/ 265 h 1252"/>
              <a:gd name="T70" fmla="*/ 957 w 1252"/>
              <a:gd name="T71" fmla="*/ 241 h 1252"/>
              <a:gd name="T72" fmla="*/ 879 w 1252"/>
              <a:gd name="T73" fmla="*/ 63 h 1252"/>
              <a:gd name="T74" fmla="*/ 720 w 1252"/>
              <a:gd name="T75" fmla="*/ 127 h 1252"/>
              <a:gd name="T76" fmla="*/ 626 w 1252"/>
              <a:gd name="T77" fmla="*/ 9 h 1252"/>
              <a:gd name="T78" fmla="*/ 532 w 1252"/>
              <a:gd name="T79" fmla="*/ 127 h 1252"/>
              <a:gd name="T80" fmla="*/ 373 w 1252"/>
              <a:gd name="T81" fmla="*/ 63 h 1252"/>
              <a:gd name="T82" fmla="*/ 295 w 1252"/>
              <a:gd name="T83" fmla="*/ 241 h 1252"/>
              <a:gd name="T84" fmla="*/ 125 w 1252"/>
              <a:gd name="T85" fmla="*/ 265 h 1252"/>
              <a:gd name="T86" fmla="*/ 146 w 1252"/>
              <a:gd name="T87" fmla="*/ 458 h 1252"/>
              <a:gd name="T88" fmla="*/ 12 w 1252"/>
              <a:gd name="T89" fmla="*/ 563 h 1252"/>
              <a:gd name="T90" fmla="*/ 126 w 1252"/>
              <a:gd name="T91" fmla="*/ 718 h 1252"/>
              <a:gd name="T92" fmla="*/ 147 w 1252"/>
              <a:gd name="T93" fmla="*/ 797 h 1252"/>
              <a:gd name="T94" fmla="*/ 239 w 1252"/>
              <a:gd name="T95" fmla="*/ 955 h 1252"/>
              <a:gd name="T96" fmla="*/ 297 w 1252"/>
              <a:gd name="T97" fmla="*/ 1014 h 1252"/>
              <a:gd name="T98" fmla="*/ 455 w 1252"/>
              <a:gd name="T99" fmla="*/ 1105 h 1252"/>
              <a:gd name="T100" fmla="*/ 535 w 1252"/>
              <a:gd name="T101" fmla="*/ 1126 h 1252"/>
              <a:gd name="T102" fmla="*/ 288 w 1252"/>
              <a:gd name="T103" fmla="*/ 964 h 1252"/>
              <a:gd name="T104" fmla="*/ 626 w 1252"/>
              <a:gd name="T105" fmla="*/ 148 h 1252"/>
              <a:gd name="T106" fmla="*/ 964 w 1252"/>
              <a:gd name="T107" fmla="*/ 964 h 1252"/>
              <a:gd name="T108" fmla="*/ 157 w 1252"/>
              <a:gd name="T109" fmla="*/ 626 h 1252"/>
              <a:gd name="T110" fmla="*/ 626 w 1252"/>
              <a:gd name="T111" fmla="*/ 157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52" h="1252">
                <a:moveTo>
                  <a:pt x="626" y="1252"/>
                </a:moveTo>
                <a:cubicBezTo>
                  <a:pt x="604" y="1252"/>
                  <a:pt x="581" y="1251"/>
                  <a:pt x="559" y="1249"/>
                </a:cubicBezTo>
                <a:cubicBezTo>
                  <a:pt x="556" y="1248"/>
                  <a:pt x="556" y="1248"/>
                  <a:pt x="556" y="1248"/>
                </a:cubicBezTo>
                <a:cubicBezTo>
                  <a:pt x="528" y="1134"/>
                  <a:pt x="528" y="1134"/>
                  <a:pt x="528" y="1134"/>
                </a:cubicBezTo>
                <a:cubicBezTo>
                  <a:pt x="504" y="1129"/>
                  <a:pt x="480" y="1123"/>
                  <a:pt x="458" y="1115"/>
                </a:cubicBezTo>
                <a:cubicBezTo>
                  <a:pt x="375" y="1200"/>
                  <a:pt x="375" y="1200"/>
                  <a:pt x="375" y="1200"/>
                </a:cubicBezTo>
                <a:cubicBezTo>
                  <a:pt x="372" y="1199"/>
                  <a:pt x="372" y="1199"/>
                  <a:pt x="372" y="1199"/>
                </a:cubicBezTo>
                <a:cubicBezTo>
                  <a:pt x="332" y="1181"/>
                  <a:pt x="293" y="1158"/>
                  <a:pt x="257" y="1132"/>
                </a:cubicBezTo>
                <a:cubicBezTo>
                  <a:pt x="255" y="1130"/>
                  <a:pt x="255" y="1130"/>
                  <a:pt x="255" y="1130"/>
                </a:cubicBezTo>
                <a:cubicBezTo>
                  <a:pt x="287" y="1016"/>
                  <a:pt x="287" y="1016"/>
                  <a:pt x="287" y="1016"/>
                </a:cubicBezTo>
                <a:cubicBezTo>
                  <a:pt x="269" y="1001"/>
                  <a:pt x="252" y="983"/>
                  <a:pt x="236" y="965"/>
                </a:cubicBezTo>
                <a:cubicBezTo>
                  <a:pt x="122" y="998"/>
                  <a:pt x="122" y="998"/>
                  <a:pt x="122" y="998"/>
                </a:cubicBezTo>
                <a:cubicBezTo>
                  <a:pt x="120" y="995"/>
                  <a:pt x="120" y="995"/>
                  <a:pt x="120" y="995"/>
                </a:cubicBezTo>
                <a:cubicBezTo>
                  <a:pt x="94" y="959"/>
                  <a:pt x="72" y="921"/>
                  <a:pt x="54" y="880"/>
                </a:cubicBezTo>
                <a:cubicBezTo>
                  <a:pt x="52" y="877"/>
                  <a:pt x="52" y="877"/>
                  <a:pt x="52" y="877"/>
                </a:cubicBezTo>
                <a:cubicBezTo>
                  <a:pt x="137" y="795"/>
                  <a:pt x="137" y="795"/>
                  <a:pt x="137" y="795"/>
                </a:cubicBezTo>
                <a:cubicBezTo>
                  <a:pt x="130" y="772"/>
                  <a:pt x="123" y="748"/>
                  <a:pt x="119" y="725"/>
                </a:cubicBezTo>
                <a:cubicBezTo>
                  <a:pt x="4" y="696"/>
                  <a:pt x="4" y="696"/>
                  <a:pt x="4" y="696"/>
                </a:cubicBezTo>
                <a:cubicBezTo>
                  <a:pt x="4" y="693"/>
                  <a:pt x="4" y="693"/>
                  <a:pt x="4" y="693"/>
                </a:cubicBezTo>
                <a:cubicBezTo>
                  <a:pt x="1" y="671"/>
                  <a:pt x="0" y="648"/>
                  <a:pt x="0" y="626"/>
                </a:cubicBezTo>
                <a:cubicBezTo>
                  <a:pt x="0" y="604"/>
                  <a:pt x="1" y="582"/>
                  <a:pt x="4" y="560"/>
                </a:cubicBezTo>
                <a:cubicBezTo>
                  <a:pt x="4" y="557"/>
                  <a:pt x="4" y="557"/>
                  <a:pt x="4" y="557"/>
                </a:cubicBezTo>
                <a:cubicBezTo>
                  <a:pt x="119" y="528"/>
                  <a:pt x="119" y="528"/>
                  <a:pt x="119" y="528"/>
                </a:cubicBezTo>
                <a:cubicBezTo>
                  <a:pt x="123" y="504"/>
                  <a:pt x="130" y="481"/>
                  <a:pt x="137" y="458"/>
                </a:cubicBezTo>
                <a:cubicBezTo>
                  <a:pt x="52" y="376"/>
                  <a:pt x="52" y="376"/>
                  <a:pt x="52" y="376"/>
                </a:cubicBezTo>
                <a:cubicBezTo>
                  <a:pt x="54" y="373"/>
                  <a:pt x="54" y="373"/>
                  <a:pt x="54" y="373"/>
                </a:cubicBezTo>
                <a:cubicBezTo>
                  <a:pt x="72" y="332"/>
                  <a:pt x="94" y="293"/>
                  <a:pt x="120" y="257"/>
                </a:cubicBezTo>
                <a:cubicBezTo>
                  <a:pt x="122" y="255"/>
                  <a:pt x="122" y="255"/>
                  <a:pt x="122" y="255"/>
                </a:cubicBezTo>
                <a:cubicBezTo>
                  <a:pt x="236" y="287"/>
                  <a:pt x="236" y="287"/>
                  <a:pt x="236" y="287"/>
                </a:cubicBezTo>
                <a:cubicBezTo>
                  <a:pt x="252" y="269"/>
                  <a:pt x="269" y="252"/>
                  <a:pt x="287" y="236"/>
                </a:cubicBezTo>
                <a:cubicBezTo>
                  <a:pt x="255" y="122"/>
                  <a:pt x="255" y="122"/>
                  <a:pt x="255" y="122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93" y="94"/>
                  <a:pt x="332" y="72"/>
                  <a:pt x="372" y="54"/>
                </a:cubicBezTo>
                <a:cubicBezTo>
                  <a:pt x="375" y="53"/>
                  <a:pt x="375" y="53"/>
                  <a:pt x="375" y="53"/>
                </a:cubicBezTo>
                <a:cubicBezTo>
                  <a:pt x="458" y="138"/>
                  <a:pt x="458" y="138"/>
                  <a:pt x="458" y="138"/>
                </a:cubicBezTo>
                <a:cubicBezTo>
                  <a:pt x="480" y="130"/>
                  <a:pt x="504" y="123"/>
                  <a:pt x="528" y="119"/>
                </a:cubicBezTo>
                <a:cubicBezTo>
                  <a:pt x="556" y="4"/>
                  <a:pt x="556" y="4"/>
                  <a:pt x="556" y="4"/>
                </a:cubicBezTo>
                <a:cubicBezTo>
                  <a:pt x="559" y="4"/>
                  <a:pt x="559" y="4"/>
                  <a:pt x="559" y="4"/>
                </a:cubicBezTo>
                <a:cubicBezTo>
                  <a:pt x="581" y="2"/>
                  <a:pt x="604" y="0"/>
                  <a:pt x="626" y="0"/>
                </a:cubicBezTo>
                <a:cubicBezTo>
                  <a:pt x="648" y="0"/>
                  <a:pt x="671" y="2"/>
                  <a:pt x="693" y="4"/>
                </a:cubicBezTo>
                <a:cubicBezTo>
                  <a:pt x="696" y="4"/>
                  <a:pt x="696" y="4"/>
                  <a:pt x="696" y="4"/>
                </a:cubicBezTo>
                <a:cubicBezTo>
                  <a:pt x="724" y="119"/>
                  <a:pt x="724" y="119"/>
                  <a:pt x="724" y="119"/>
                </a:cubicBezTo>
                <a:cubicBezTo>
                  <a:pt x="748" y="123"/>
                  <a:pt x="772" y="130"/>
                  <a:pt x="794" y="138"/>
                </a:cubicBezTo>
                <a:cubicBezTo>
                  <a:pt x="877" y="53"/>
                  <a:pt x="877" y="53"/>
                  <a:pt x="877" y="53"/>
                </a:cubicBezTo>
                <a:cubicBezTo>
                  <a:pt x="879" y="54"/>
                  <a:pt x="879" y="54"/>
                  <a:pt x="879" y="54"/>
                </a:cubicBezTo>
                <a:cubicBezTo>
                  <a:pt x="920" y="72"/>
                  <a:pt x="959" y="94"/>
                  <a:pt x="995" y="121"/>
                </a:cubicBezTo>
                <a:cubicBezTo>
                  <a:pt x="997" y="122"/>
                  <a:pt x="997" y="122"/>
                  <a:pt x="997" y="122"/>
                </a:cubicBezTo>
                <a:cubicBezTo>
                  <a:pt x="965" y="236"/>
                  <a:pt x="965" y="236"/>
                  <a:pt x="965" y="236"/>
                </a:cubicBezTo>
                <a:cubicBezTo>
                  <a:pt x="983" y="252"/>
                  <a:pt x="1000" y="269"/>
                  <a:pt x="1016" y="287"/>
                </a:cubicBezTo>
                <a:cubicBezTo>
                  <a:pt x="1130" y="255"/>
                  <a:pt x="1130" y="255"/>
                  <a:pt x="1130" y="255"/>
                </a:cubicBezTo>
                <a:cubicBezTo>
                  <a:pt x="1132" y="257"/>
                  <a:pt x="1132" y="257"/>
                  <a:pt x="1132" y="257"/>
                </a:cubicBezTo>
                <a:cubicBezTo>
                  <a:pt x="1158" y="293"/>
                  <a:pt x="1180" y="332"/>
                  <a:pt x="1198" y="373"/>
                </a:cubicBezTo>
                <a:cubicBezTo>
                  <a:pt x="1200" y="376"/>
                  <a:pt x="1200" y="376"/>
                  <a:pt x="1200" y="376"/>
                </a:cubicBezTo>
                <a:cubicBezTo>
                  <a:pt x="1115" y="458"/>
                  <a:pt x="1115" y="458"/>
                  <a:pt x="1115" y="458"/>
                </a:cubicBezTo>
                <a:cubicBezTo>
                  <a:pt x="1123" y="481"/>
                  <a:pt x="1129" y="504"/>
                  <a:pt x="1133" y="528"/>
                </a:cubicBezTo>
                <a:cubicBezTo>
                  <a:pt x="1248" y="557"/>
                  <a:pt x="1248" y="557"/>
                  <a:pt x="1248" y="557"/>
                </a:cubicBezTo>
                <a:cubicBezTo>
                  <a:pt x="1248" y="560"/>
                  <a:pt x="1248" y="560"/>
                  <a:pt x="1248" y="560"/>
                </a:cubicBezTo>
                <a:cubicBezTo>
                  <a:pt x="1251" y="582"/>
                  <a:pt x="1252" y="604"/>
                  <a:pt x="1252" y="626"/>
                </a:cubicBezTo>
                <a:cubicBezTo>
                  <a:pt x="1252" y="649"/>
                  <a:pt x="1251" y="671"/>
                  <a:pt x="1248" y="693"/>
                </a:cubicBezTo>
                <a:cubicBezTo>
                  <a:pt x="1248" y="696"/>
                  <a:pt x="1248" y="696"/>
                  <a:pt x="1248" y="696"/>
                </a:cubicBezTo>
                <a:cubicBezTo>
                  <a:pt x="1133" y="725"/>
                  <a:pt x="1133" y="725"/>
                  <a:pt x="1133" y="725"/>
                </a:cubicBezTo>
                <a:cubicBezTo>
                  <a:pt x="1129" y="748"/>
                  <a:pt x="1122" y="772"/>
                  <a:pt x="1115" y="795"/>
                </a:cubicBezTo>
                <a:cubicBezTo>
                  <a:pt x="1200" y="877"/>
                  <a:pt x="1200" y="877"/>
                  <a:pt x="1200" y="877"/>
                </a:cubicBezTo>
                <a:cubicBezTo>
                  <a:pt x="1198" y="880"/>
                  <a:pt x="1198" y="880"/>
                  <a:pt x="1198" y="880"/>
                </a:cubicBezTo>
                <a:cubicBezTo>
                  <a:pt x="1180" y="920"/>
                  <a:pt x="1158" y="959"/>
                  <a:pt x="1132" y="995"/>
                </a:cubicBezTo>
                <a:cubicBezTo>
                  <a:pt x="1130" y="998"/>
                  <a:pt x="1130" y="998"/>
                  <a:pt x="1130" y="998"/>
                </a:cubicBezTo>
                <a:cubicBezTo>
                  <a:pt x="1016" y="965"/>
                  <a:pt x="1016" y="965"/>
                  <a:pt x="1016" y="965"/>
                </a:cubicBezTo>
                <a:cubicBezTo>
                  <a:pt x="1000" y="983"/>
                  <a:pt x="983" y="1001"/>
                  <a:pt x="965" y="1016"/>
                </a:cubicBezTo>
                <a:cubicBezTo>
                  <a:pt x="997" y="1130"/>
                  <a:pt x="997" y="1130"/>
                  <a:pt x="997" y="1130"/>
                </a:cubicBezTo>
                <a:cubicBezTo>
                  <a:pt x="995" y="1132"/>
                  <a:pt x="995" y="1132"/>
                  <a:pt x="995" y="1132"/>
                </a:cubicBezTo>
                <a:cubicBezTo>
                  <a:pt x="959" y="1158"/>
                  <a:pt x="920" y="1181"/>
                  <a:pt x="879" y="119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94" y="1115"/>
                  <a:pt x="794" y="1115"/>
                  <a:pt x="794" y="1115"/>
                </a:cubicBezTo>
                <a:cubicBezTo>
                  <a:pt x="772" y="1123"/>
                  <a:pt x="748" y="1129"/>
                  <a:pt x="724" y="1134"/>
                </a:cubicBezTo>
                <a:cubicBezTo>
                  <a:pt x="696" y="1248"/>
                  <a:pt x="696" y="1248"/>
                  <a:pt x="696" y="1248"/>
                </a:cubicBezTo>
                <a:cubicBezTo>
                  <a:pt x="693" y="1249"/>
                  <a:pt x="693" y="1249"/>
                  <a:pt x="693" y="1249"/>
                </a:cubicBezTo>
                <a:cubicBezTo>
                  <a:pt x="671" y="1251"/>
                  <a:pt x="648" y="1252"/>
                  <a:pt x="626" y="1252"/>
                </a:cubicBezTo>
                <a:close/>
                <a:moveTo>
                  <a:pt x="563" y="1241"/>
                </a:moveTo>
                <a:cubicBezTo>
                  <a:pt x="584" y="1243"/>
                  <a:pt x="605" y="1244"/>
                  <a:pt x="626" y="1244"/>
                </a:cubicBezTo>
                <a:cubicBezTo>
                  <a:pt x="647" y="1244"/>
                  <a:pt x="668" y="1243"/>
                  <a:pt x="689" y="1241"/>
                </a:cubicBezTo>
                <a:cubicBezTo>
                  <a:pt x="717" y="1126"/>
                  <a:pt x="717" y="1126"/>
                  <a:pt x="717" y="1126"/>
                </a:cubicBezTo>
                <a:cubicBezTo>
                  <a:pt x="720" y="1126"/>
                  <a:pt x="720" y="1126"/>
                  <a:pt x="720" y="1126"/>
                </a:cubicBezTo>
                <a:cubicBezTo>
                  <a:pt x="745" y="1121"/>
                  <a:pt x="770" y="1114"/>
                  <a:pt x="794" y="1106"/>
                </a:cubicBezTo>
                <a:cubicBezTo>
                  <a:pt x="797" y="1105"/>
                  <a:pt x="797" y="1105"/>
                  <a:pt x="797" y="1105"/>
                </a:cubicBezTo>
                <a:cubicBezTo>
                  <a:pt x="879" y="1190"/>
                  <a:pt x="879" y="1190"/>
                  <a:pt x="879" y="1190"/>
                </a:cubicBezTo>
                <a:cubicBezTo>
                  <a:pt x="917" y="1173"/>
                  <a:pt x="953" y="1151"/>
                  <a:pt x="988" y="1127"/>
                </a:cubicBezTo>
                <a:cubicBezTo>
                  <a:pt x="955" y="1014"/>
                  <a:pt x="955" y="1014"/>
                  <a:pt x="955" y="1014"/>
                </a:cubicBezTo>
                <a:cubicBezTo>
                  <a:pt x="957" y="1012"/>
                  <a:pt x="957" y="1012"/>
                  <a:pt x="957" y="1012"/>
                </a:cubicBezTo>
                <a:cubicBezTo>
                  <a:pt x="977" y="995"/>
                  <a:pt x="995" y="977"/>
                  <a:pt x="1011" y="958"/>
                </a:cubicBezTo>
                <a:cubicBezTo>
                  <a:pt x="1013" y="955"/>
                  <a:pt x="1013" y="955"/>
                  <a:pt x="1013" y="955"/>
                </a:cubicBezTo>
                <a:cubicBezTo>
                  <a:pt x="1127" y="988"/>
                  <a:pt x="1127" y="988"/>
                  <a:pt x="1127" y="988"/>
                </a:cubicBezTo>
                <a:cubicBezTo>
                  <a:pt x="1151" y="954"/>
                  <a:pt x="1172" y="917"/>
                  <a:pt x="1189" y="879"/>
                </a:cubicBezTo>
                <a:cubicBezTo>
                  <a:pt x="1105" y="797"/>
                  <a:pt x="1105" y="797"/>
                  <a:pt x="1105" y="797"/>
                </a:cubicBezTo>
                <a:cubicBezTo>
                  <a:pt x="1106" y="795"/>
                  <a:pt x="1106" y="795"/>
                  <a:pt x="1106" y="795"/>
                </a:cubicBezTo>
                <a:cubicBezTo>
                  <a:pt x="1114" y="771"/>
                  <a:pt x="1121" y="746"/>
                  <a:pt x="1125" y="720"/>
                </a:cubicBezTo>
                <a:cubicBezTo>
                  <a:pt x="1126" y="718"/>
                  <a:pt x="1126" y="718"/>
                  <a:pt x="1126" y="718"/>
                </a:cubicBezTo>
                <a:cubicBezTo>
                  <a:pt x="1240" y="689"/>
                  <a:pt x="1240" y="689"/>
                  <a:pt x="1240" y="689"/>
                </a:cubicBezTo>
                <a:cubicBezTo>
                  <a:pt x="1242" y="668"/>
                  <a:pt x="1243" y="647"/>
                  <a:pt x="1243" y="626"/>
                </a:cubicBezTo>
                <a:cubicBezTo>
                  <a:pt x="1243" y="605"/>
                  <a:pt x="1242" y="584"/>
                  <a:pt x="1240" y="563"/>
                </a:cubicBezTo>
                <a:cubicBezTo>
                  <a:pt x="1126" y="535"/>
                  <a:pt x="1126" y="535"/>
                  <a:pt x="1126" y="535"/>
                </a:cubicBezTo>
                <a:cubicBezTo>
                  <a:pt x="1125" y="532"/>
                  <a:pt x="1125" y="532"/>
                  <a:pt x="1125" y="532"/>
                </a:cubicBezTo>
                <a:cubicBezTo>
                  <a:pt x="1121" y="507"/>
                  <a:pt x="1114" y="482"/>
                  <a:pt x="1106" y="458"/>
                </a:cubicBezTo>
                <a:cubicBezTo>
                  <a:pt x="1105" y="455"/>
                  <a:pt x="1105" y="455"/>
                  <a:pt x="1105" y="455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72" y="335"/>
                  <a:pt x="1151" y="299"/>
                  <a:pt x="1127" y="265"/>
                </a:cubicBezTo>
                <a:cubicBezTo>
                  <a:pt x="1013" y="297"/>
                  <a:pt x="1013" y="297"/>
                  <a:pt x="1013" y="297"/>
                </a:cubicBezTo>
                <a:cubicBezTo>
                  <a:pt x="1011" y="295"/>
                  <a:pt x="1011" y="295"/>
                  <a:pt x="1011" y="295"/>
                </a:cubicBezTo>
                <a:cubicBezTo>
                  <a:pt x="995" y="276"/>
                  <a:pt x="977" y="257"/>
                  <a:pt x="957" y="241"/>
                </a:cubicBezTo>
                <a:cubicBezTo>
                  <a:pt x="955" y="239"/>
                  <a:pt x="955" y="239"/>
                  <a:pt x="955" y="239"/>
                </a:cubicBezTo>
                <a:cubicBezTo>
                  <a:pt x="988" y="126"/>
                  <a:pt x="988" y="126"/>
                  <a:pt x="988" y="126"/>
                </a:cubicBezTo>
                <a:cubicBezTo>
                  <a:pt x="953" y="101"/>
                  <a:pt x="917" y="80"/>
                  <a:pt x="879" y="63"/>
                </a:cubicBezTo>
                <a:cubicBezTo>
                  <a:pt x="797" y="148"/>
                  <a:pt x="797" y="148"/>
                  <a:pt x="797" y="148"/>
                </a:cubicBezTo>
                <a:cubicBezTo>
                  <a:pt x="794" y="147"/>
                  <a:pt x="794" y="147"/>
                  <a:pt x="794" y="147"/>
                </a:cubicBezTo>
                <a:cubicBezTo>
                  <a:pt x="770" y="138"/>
                  <a:pt x="745" y="131"/>
                  <a:pt x="720" y="127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689" y="12"/>
                  <a:pt x="689" y="12"/>
                  <a:pt x="689" y="12"/>
                </a:cubicBezTo>
                <a:cubicBezTo>
                  <a:pt x="668" y="10"/>
                  <a:pt x="647" y="9"/>
                  <a:pt x="626" y="9"/>
                </a:cubicBezTo>
                <a:cubicBezTo>
                  <a:pt x="605" y="9"/>
                  <a:pt x="584" y="10"/>
                  <a:pt x="563" y="12"/>
                </a:cubicBezTo>
                <a:cubicBezTo>
                  <a:pt x="535" y="126"/>
                  <a:pt x="535" y="126"/>
                  <a:pt x="535" y="126"/>
                </a:cubicBezTo>
                <a:cubicBezTo>
                  <a:pt x="532" y="127"/>
                  <a:pt x="532" y="127"/>
                  <a:pt x="532" y="127"/>
                </a:cubicBezTo>
                <a:cubicBezTo>
                  <a:pt x="507" y="131"/>
                  <a:pt x="482" y="138"/>
                  <a:pt x="458" y="147"/>
                </a:cubicBezTo>
                <a:cubicBezTo>
                  <a:pt x="455" y="148"/>
                  <a:pt x="455" y="148"/>
                  <a:pt x="455" y="148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35" y="80"/>
                  <a:pt x="298" y="101"/>
                  <a:pt x="264" y="126"/>
                </a:cubicBezTo>
                <a:cubicBezTo>
                  <a:pt x="297" y="239"/>
                  <a:pt x="297" y="239"/>
                  <a:pt x="297" y="239"/>
                </a:cubicBezTo>
                <a:cubicBezTo>
                  <a:pt x="295" y="241"/>
                  <a:pt x="295" y="241"/>
                  <a:pt x="295" y="241"/>
                </a:cubicBezTo>
                <a:cubicBezTo>
                  <a:pt x="275" y="257"/>
                  <a:pt x="257" y="276"/>
                  <a:pt x="241" y="295"/>
                </a:cubicBezTo>
                <a:cubicBezTo>
                  <a:pt x="239" y="297"/>
                  <a:pt x="239" y="297"/>
                  <a:pt x="239" y="297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01" y="299"/>
                  <a:pt x="80" y="335"/>
                  <a:pt x="63" y="374"/>
                </a:cubicBezTo>
                <a:cubicBezTo>
                  <a:pt x="147" y="455"/>
                  <a:pt x="147" y="455"/>
                  <a:pt x="147" y="455"/>
                </a:cubicBezTo>
                <a:cubicBezTo>
                  <a:pt x="146" y="458"/>
                  <a:pt x="146" y="458"/>
                  <a:pt x="146" y="458"/>
                </a:cubicBezTo>
                <a:cubicBezTo>
                  <a:pt x="138" y="482"/>
                  <a:pt x="131" y="507"/>
                  <a:pt x="127" y="532"/>
                </a:cubicBezTo>
                <a:cubicBezTo>
                  <a:pt x="126" y="535"/>
                  <a:pt x="126" y="535"/>
                  <a:pt x="126" y="535"/>
                </a:cubicBezTo>
                <a:cubicBezTo>
                  <a:pt x="12" y="563"/>
                  <a:pt x="12" y="563"/>
                  <a:pt x="12" y="563"/>
                </a:cubicBezTo>
                <a:cubicBezTo>
                  <a:pt x="10" y="584"/>
                  <a:pt x="9" y="606"/>
                  <a:pt x="9" y="626"/>
                </a:cubicBezTo>
                <a:cubicBezTo>
                  <a:pt x="9" y="647"/>
                  <a:pt x="10" y="668"/>
                  <a:pt x="12" y="689"/>
                </a:cubicBezTo>
                <a:cubicBezTo>
                  <a:pt x="126" y="718"/>
                  <a:pt x="126" y="718"/>
                  <a:pt x="126" y="718"/>
                </a:cubicBezTo>
                <a:cubicBezTo>
                  <a:pt x="127" y="720"/>
                  <a:pt x="127" y="720"/>
                  <a:pt x="127" y="720"/>
                </a:cubicBezTo>
                <a:cubicBezTo>
                  <a:pt x="131" y="746"/>
                  <a:pt x="138" y="771"/>
                  <a:pt x="146" y="795"/>
                </a:cubicBezTo>
                <a:cubicBezTo>
                  <a:pt x="147" y="797"/>
                  <a:pt x="147" y="797"/>
                  <a:pt x="147" y="797"/>
                </a:cubicBezTo>
                <a:cubicBezTo>
                  <a:pt x="63" y="879"/>
                  <a:pt x="63" y="879"/>
                  <a:pt x="63" y="879"/>
                </a:cubicBezTo>
                <a:cubicBezTo>
                  <a:pt x="80" y="917"/>
                  <a:pt x="101" y="954"/>
                  <a:pt x="125" y="988"/>
                </a:cubicBezTo>
                <a:cubicBezTo>
                  <a:pt x="239" y="955"/>
                  <a:pt x="239" y="955"/>
                  <a:pt x="239" y="955"/>
                </a:cubicBezTo>
                <a:cubicBezTo>
                  <a:pt x="241" y="958"/>
                  <a:pt x="241" y="958"/>
                  <a:pt x="241" y="958"/>
                </a:cubicBezTo>
                <a:cubicBezTo>
                  <a:pt x="257" y="977"/>
                  <a:pt x="275" y="995"/>
                  <a:pt x="295" y="1012"/>
                </a:cubicBezTo>
                <a:cubicBezTo>
                  <a:pt x="297" y="1014"/>
                  <a:pt x="297" y="1014"/>
                  <a:pt x="297" y="1014"/>
                </a:cubicBezTo>
                <a:cubicBezTo>
                  <a:pt x="264" y="1127"/>
                  <a:pt x="264" y="1127"/>
                  <a:pt x="264" y="1127"/>
                </a:cubicBezTo>
                <a:cubicBezTo>
                  <a:pt x="298" y="1151"/>
                  <a:pt x="335" y="1173"/>
                  <a:pt x="373" y="1190"/>
                </a:cubicBezTo>
                <a:cubicBezTo>
                  <a:pt x="455" y="1105"/>
                  <a:pt x="455" y="1105"/>
                  <a:pt x="455" y="1105"/>
                </a:cubicBezTo>
                <a:cubicBezTo>
                  <a:pt x="458" y="1106"/>
                  <a:pt x="458" y="1106"/>
                  <a:pt x="458" y="1106"/>
                </a:cubicBezTo>
                <a:cubicBezTo>
                  <a:pt x="482" y="1114"/>
                  <a:pt x="507" y="1121"/>
                  <a:pt x="532" y="1126"/>
                </a:cubicBezTo>
                <a:cubicBezTo>
                  <a:pt x="535" y="1126"/>
                  <a:pt x="535" y="1126"/>
                  <a:pt x="535" y="1126"/>
                </a:cubicBezTo>
                <a:lnTo>
                  <a:pt x="563" y="1241"/>
                </a:lnTo>
                <a:close/>
                <a:moveTo>
                  <a:pt x="626" y="1104"/>
                </a:moveTo>
                <a:cubicBezTo>
                  <a:pt x="498" y="1104"/>
                  <a:pt x="378" y="1055"/>
                  <a:pt x="288" y="964"/>
                </a:cubicBezTo>
                <a:cubicBezTo>
                  <a:pt x="198" y="874"/>
                  <a:pt x="148" y="754"/>
                  <a:pt x="148" y="626"/>
                </a:cubicBezTo>
                <a:cubicBezTo>
                  <a:pt x="148" y="499"/>
                  <a:pt x="198" y="379"/>
                  <a:pt x="288" y="288"/>
                </a:cubicBezTo>
                <a:cubicBezTo>
                  <a:pt x="378" y="198"/>
                  <a:pt x="498" y="148"/>
                  <a:pt x="626" y="148"/>
                </a:cubicBezTo>
                <a:cubicBezTo>
                  <a:pt x="754" y="148"/>
                  <a:pt x="874" y="198"/>
                  <a:pt x="964" y="288"/>
                </a:cubicBezTo>
                <a:cubicBezTo>
                  <a:pt x="1054" y="379"/>
                  <a:pt x="1104" y="499"/>
                  <a:pt x="1104" y="626"/>
                </a:cubicBezTo>
                <a:cubicBezTo>
                  <a:pt x="1104" y="754"/>
                  <a:pt x="1054" y="874"/>
                  <a:pt x="964" y="964"/>
                </a:cubicBezTo>
                <a:cubicBezTo>
                  <a:pt x="874" y="1055"/>
                  <a:pt x="754" y="1104"/>
                  <a:pt x="626" y="1104"/>
                </a:cubicBezTo>
                <a:close/>
                <a:moveTo>
                  <a:pt x="626" y="157"/>
                </a:moveTo>
                <a:cubicBezTo>
                  <a:pt x="367" y="157"/>
                  <a:pt x="157" y="367"/>
                  <a:pt x="157" y="626"/>
                </a:cubicBezTo>
                <a:cubicBezTo>
                  <a:pt x="157" y="885"/>
                  <a:pt x="367" y="1096"/>
                  <a:pt x="626" y="1096"/>
                </a:cubicBezTo>
                <a:cubicBezTo>
                  <a:pt x="885" y="1096"/>
                  <a:pt x="1095" y="885"/>
                  <a:pt x="1095" y="626"/>
                </a:cubicBezTo>
                <a:cubicBezTo>
                  <a:pt x="1095" y="367"/>
                  <a:pt x="885" y="157"/>
                  <a:pt x="626" y="157"/>
                </a:cubicBezTo>
                <a:close/>
              </a:path>
            </a:pathLst>
          </a:custGeom>
          <a:solidFill>
            <a:srgbClr val="C00000"/>
          </a:solidFill>
          <a:ln w="19050">
            <a:solidFill>
              <a:srgbClr val="DA193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35">
              <a:cs typeface="+mn-ea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586021" y="1650761"/>
            <a:ext cx="980105" cy="996577"/>
            <a:chOff x="4189515" y="1131590"/>
            <a:chExt cx="735079" cy="747433"/>
          </a:xfrm>
          <a:solidFill>
            <a:srgbClr val="DA193F"/>
          </a:solidFill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515" y="1131590"/>
              <a:ext cx="735079" cy="747433"/>
            </a:xfrm>
            <a:prstGeom prst="rect">
              <a:avLst/>
            </a:prstGeom>
            <a:noFill/>
            <a:effectLst>
              <a:glow rad="127000">
                <a:srgbClr val="DA193F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0" name="组合 69"/>
            <p:cNvGrpSpPr/>
            <p:nvPr/>
          </p:nvGrpSpPr>
          <p:grpSpPr>
            <a:xfrm>
              <a:off x="4420811" y="1404138"/>
              <a:ext cx="294404" cy="163289"/>
              <a:chOff x="2282826" y="1428750"/>
              <a:chExt cx="581025" cy="322262"/>
            </a:xfrm>
            <a:grpFill/>
          </p:grpSpPr>
          <p:sp>
            <p:nvSpPr>
              <p:cNvPr id="71" name="Freeform 58"/>
              <p:cNvSpPr>
                <a:spLocks noEditPoints="1"/>
              </p:cNvSpPr>
              <p:nvPr/>
            </p:nvSpPr>
            <p:spPr bwMode="auto">
              <a:xfrm>
                <a:off x="2282826" y="1431925"/>
                <a:ext cx="173038" cy="311150"/>
              </a:xfrm>
              <a:custGeom>
                <a:avLst/>
                <a:gdLst>
                  <a:gd name="T0" fmla="*/ 36 w 46"/>
                  <a:gd name="T1" fmla="*/ 0 h 82"/>
                  <a:gd name="T2" fmla="*/ 10 w 46"/>
                  <a:gd name="T3" fmla="*/ 0 h 82"/>
                  <a:gd name="T4" fmla="*/ 0 w 46"/>
                  <a:gd name="T5" fmla="*/ 9 h 82"/>
                  <a:gd name="T6" fmla="*/ 0 w 46"/>
                  <a:gd name="T7" fmla="*/ 73 h 82"/>
                  <a:gd name="T8" fmla="*/ 10 w 46"/>
                  <a:gd name="T9" fmla="*/ 82 h 82"/>
                  <a:gd name="T10" fmla="*/ 36 w 46"/>
                  <a:gd name="T11" fmla="*/ 82 h 82"/>
                  <a:gd name="T12" fmla="*/ 46 w 46"/>
                  <a:gd name="T13" fmla="*/ 73 h 82"/>
                  <a:gd name="T14" fmla="*/ 46 w 46"/>
                  <a:gd name="T15" fmla="*/ 9 h 82"/>
                  <a:gd name="T16" fmla="*/ 36 w 46"/>
                  <a:gd name="T17" fmla="*/ 0 h 82"/>
                  <a:gd name="T18" fmla="*/ 24 w 46"/>
                  <a:gd name="T19" fmla="*/ 71 h 82"/>
                  <a:gd name="T20" fmla="*/ 23 w 46"/>
                  <a:gd name="T21" fmla="*/ 71 h 82"/>
                  <a:gd name="T22" fmla="*/ 19 w 46"/>
                  <a:gd name="T23" fmla="*/ 67 h 82"/>
                  <a:gd name="T24" fmla="*/ 23 w 46"/>
                  <a:gd name="T25" fmla="*/ 63 h 82"/>
                  <a:gd name="T26" fmla="*/ 24 w 46"/>
                  <a:gd name="T27" fmla="*/ 63 h 82"/>
                  <a:gd name="T28" fmla="*/ 28 w 46"/>
                  <a:gd name="T29" fmla="*/ 67 h 82"/>
                  <a:gd name="T30" fmla="*/ 24 w 46"/>
                  <a:gd name="T31" fmla="*/ 71 h 82"/>
                  <a:gd name="T32" fmla="*/ 36 w 46"/>
                  <a:gd name="T33" fmla="*/ 26 h 82"/>
                  <a:gd name="T34" fmla="*/ 10 w 46"/>
                  <a:gd name="T35" fmla="*/ 26 h 82"/>
                  <a:gd name="T36" fmla="*/ 7 w 46"/>
                  <a:gd name="T37" fmla="*/ 23 h 82"/>
                  <a:gd name="T38" fmla="*/ 10 w 46"/>
                  <a:gd name="T39" fmla="*/ 20 h 82"/>
                  <a:gd name="T40" fmla="*/ 36 w 46"/>
                  <a:gd name="T41" fmla="*/ 20 h 82"/>
                  <a:gd name="T42" fmla="*/ 39 w 46"/>
                  <a:gd name="T43" fmla="*/ 23 h 82"/>
                  <a:gd name="T44" fmla="*/ 36 w 46"/>
                  <a:gd name="T45" fmla="*/ 26 h 82"/>
                  <a:gd name="T46" fmla="*/ 36 w 46"/>
                  <a:gd name="T47" fmla="*/ 16 h 82"/>
                  <a:gd name="T48" fmla="*/ 10 w 46"/>
                  <a:gd name="T49" fmla="*/ 16 h 82"/>
                  <a:gd name="T50" fmla="*/ 7 w 46"/>
                  <a:gd name="T51" fmla="*/ 13 h 82"/>
                  <a:gd name="T52" fmla="*/ 10 w 46"/>
                  <a:gd name="T53" fmla="*/ 10 h 82"/>
                  <a:gd name="T54" fmla="*/ 36 w 46"/>
                  <a:gd name="T55" fmla="*/ 10 h 82"/>
                  <a:gd name="T56" fmla="*/ 39 w 46"/>
                  <a:gd name="T57" fmla="*/ 13 h 82"/>
                  <a:gd name="T58" fmla="*/ 36 w 46"/>
                  <a:gd name="T5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82">
                    <a:moveTo>
                      <a:pt x="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8"/>
                      <a:pt x="5" y="82"/>
                      <a:pt x="10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41" y="82"/>
                      <a:pt x="46" y="78"/>
                      <a:pt x="46" y="73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4"/>
                      <a:pt x="41" y="0"/>
                      <a:pt x="36" y="0"/>
                    </a:cubicBezTo>
                    <a:close/>
                    <a:moveTo>
                      <a:pt x="24" y="71"/>
                    </a:move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19" y="69"/>
                      <a:pt x="19" y="67"/>
                    </a:cubicBezTo>
                    <a:cubicBezTo>
                      <a:pt x="19" y="65"/>
                      <a:pt x="21" y="63"/>
                      <a:pt x="23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6" y="63"/>
                      <a:pt x="28" y="65"/>
                      <a:pt x="28" y="67"/>
                    </a:cubicBezTo>
                    <a:cubicBezTo>
                      <a:pt x="28" y="69"/>
                      <a:pt x="26" y="71"/>
                      <a:pt x="24" y="71"/>
                    </a:cubicBezTo>
                    <a:close/>
                    <a:moveTo>
                      <a:pt x="36" y="26"/>
                    </a:move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6"/>
                      <a:pt x="7" y="25"/>
                      <a:pt x="7" y="23"/>
                    </a:cubicBezTo>
                    <a:cubicBezTo>
                      <a:pt x="7" y="21"/>
                      <a:pt x="8" y="20"/>
                      <a:pt x="1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20"/>
                      <a:pt x="39" y="21"/>
                      <a:pt x="39" y="23"/>
                    </a:cubicBezTo>
                    <a:cubicBezTo>
                      <a:pt x="39" y="25"/>
                      <a:pt x="37" y="26"/>
                      <a:pt x="36" y="26"/>
                    </a:cubicBezTo>
                    <a:close/>
                    <a:moveTo>
                      <a:pt x="36" y="16"/>
                    </a:move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6"/>
                      <a:pt x="7" y="15"/>
                      <a:pt x="7" y="13"/>
                    </a:cubicBezTo>
                    <a:cubicBezTo>
                      <a:pt x="7" y="11"/>
                      <a:pt x="8" y="10"/>
                      <a:pt x="10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7" y="10"/>
                      <a:pt x="39" y="11"/>
                      <a:pt x="39" y="13"/>
                    </a:cubicBezTo>
                    <a:cubicBezTo>
                      <a:pt x="39" y="15"/>
                      <a:pt x="37" y="16"/>
                      <a:pt x="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72" name="Freeform 59"/>
              <p:cNvSpPr>
                <a:spLocks noEditPoints="1"/>
              </p:cNvSpPr>
              <p:nvPr/>
            </p:nvSpPr>
            <p:spPr bwMode="auto">
              <a:xfrm>
                <a:off x="2478088" y="1428750"/>
                <a:ext cx="385763" cy="261937"/>
              </a:xfrm>
              <a:custGeom>
                <a:avLst/>
                <a:gdLst>
                  <a:gd name="T0" fmla="*/ 90 w 102"/>
                  <a:gd name="T1" fmla="*/ 0 h 69"/>
                  <a:gd name="T2" fmla="*/ 12 w 102"/>
                  <a:gd name="T3" fmla="*/ 0 h 69"/>
                  <a:gd name="T4" fmla="*/ 0 w 102"/>
                  <a:gd name="T5" fmla="*/ 12 h 69"/>
                  <a:gd name="T6" fmla="*/ 0 w 102"/>
                  <a:gd name="T7" fmla="*/ 56 h 69"/>
                  <a:gd name="T8" fmla="*/ 12 w 102"/>
                  <a:gd name="T9" fmla="*/ 69 h 69"/>
                  <a:gd name="T10" fmla="*/ 90 w 102"/>
                  <a:gd name="T11" fmla="*/ 69 h 69"/>
                  <a:gd name="T12" fmla="*/ 102 w 102"/>
                  <a:gd name="T13" fmla="*/ 56 h 69"/>
                  <a:gd name="T14" fmla="*/ 102 w 102"/>
                  <a:gd name="T15" fmla="*/ 12 h 69"/>
                  <a:gd name="T16" fmla="*/ 90 w 102"/>
                  <a:gd name="T17" fmla="*/ 0 h 69"/>
                  <a:gd name="T18" fmla="*/ 98 w 102"/>
                  <a:gd name="T19" fmla="*/ 56 h 69"/>
                  <a:gd name="T20" fmla="*/ 90 w 102"/>
                  <a:gd name="T21" fmla="*/ 64 h 69"/>
                  <a:gd name="T22" fmla="*/ 12 w 102"/>
                  <a:gd name="T23" fmla="*/ 64 h 69"/>
                  <a:gd name="T24" fmla="*/ 5 w 102"/>
                  <a:gd name="T25" fmla="*/ 56 h 69"/>
                  <a:gd name="T26" fmla="*/ 5 w 102"/>
                  <a:gd name="T27" fmla="*/ 12 h 69"/>
                  <a:gd name="T28" fmla="*/ 12 w 102"/>
                  <a:gd name="T29" fmla="*/ 5 h 69"/>
                  <a:gd name="T30" fmla="*/ 90 w 102"/>
                  <a:gd name="T31" fmla="*/ 5 h 69"/>
                  <a:gd name="T32" fmla="*/ 98 w 102"/>
                  <a:gd name="T33" fmla="*/ 12 h 69"/>
                  <a:gd name="T34" fmla="*/ 98 w 102"/>
                  <a:gd name="T35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69">
                    <a:moveTo>
                      <a:pt x="9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9"/>
                      <a:pt x="12" y="69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7" y="69"/>
                      <a:pt x="102" y="63"/>
                      <a:pt x="102" y="5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6"/>
                      <a:pt x="97" y="0"/>
                      <a:pt x="90" y="0"/>
                    </a:cubicBezTo>
                    <a:close/>
                    <a:moveTo>
                      <a:pt x="98" y="56"/>
                    </a:moveTo>
                    <a:cubicBezTo>
                      <a:pt x="98" y="60"/>
                      <a:pt x="94" y="64"/>
                      <a:pt x="90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8" y="64"/>
                      <a:pt x="5" y="60"/>
                      <a:pt x="5" y="56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8"/>
                      <a:pt x="8" y="5"/>
                      <a:pt x="12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4" y="5"/>
                      <a:pt x="98" y="8"/>
                      <a:pt x="98" y="12"/>
                    </a:cubicBezTo>
                    <a:lnTo>
                      <a:pt x="98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73" name="Freeform 60"/>
              <p:cNvSpPr/>
              <p:nvPr/>
            </p:nvSpPr>
            <p:spPr bwMode="auto">
              <a:xfrm>
                <a:off x="2633663" y="1701800"/>
                <a:ext cx="68263" cy="49212"/>
              </a:xfrm>
              <a:custGeom>
                <a:avLst/>
                <a:gdLst>
                  <a:gd name="T0" fmla="*/ 12 w 18"/>
                  <a:gd name="T1" fmla="*/ 0 h 13"/>
                  <a:gd name="T2" fmla="*/ 7 w 18"/>
                  <a:gd name="T3" fmla="*/ 0 h 13"/>
                  <a:gd name="T4" fmla="*/ 0 w 18"/>
                  <a:gd name="T5" fmla="*/ 7 h 13"/>
                  <a:gd name="T6" fmla="*/ 7 w 18"/>
                  <a:gd name="T7" fmla="*/ 13 h 13"/>
                  <a:gd name="T8" fmla="*/ 12 w 18"/>
                  <a:gd name="T9" fmla="*/ 13 h 13"/>
                  <a:gd name="T10" fmla="*/ 18 w 18"/>
                  <a:gd name="T11" fmla="*/ 7 h 13"/>
                  <a:gd name="T12" fmla="*/ 12 w 18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7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5" y="13"/>
                      <a:pt x="18" y="10"/>
                      <a:pt x="18" y="7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4194509" y="2418846"/>
            <a:ext cx="980105" cy="996577"/>
            <a:chOff x="3145881" y="1707654"/>
            <a:chExt cx="735079" cy="747433"/>
          </a:xfrm>
          <a:solidFill>
            <a:srgbClr val="FF9900"/>
          </a:solidFill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881" y="1707654"/>
              <a:ext cx="735079" cy="74743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FF9900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6" name="组合 75"/>
            <p:cNvGrpSpPr/>
            <p:nvPr/>
          </p:nvGrpSpPr>
          <p:grpSpPr>
            <a:xfrm>
              <a:off x="3396338" y="1946069"/>
              <a:ext cx="217987" cy="221205"/>
              <a:chOff x="2946401" y="1379538"/>
              <a:chExt cx="430212" cy="436562"/>
            </a:xfrm>
            <a:grpFill/>
          </p:grpSpPr>
          <p:sp>
            <p:nvSpPr>
              <p:cNvPr id="77" name="Freeform 61"/>
              <p:cNvSpPr/>
              <p:nvPr/>
            </p:nvSpPr>
            <p:spPr bwMode="auto">
              <a:xfrm>
                <a:off x="3097213" y="1450975"/>
                <a:ext cx="279400" cy="327025"/>
              </a:xfrm>
              <a:custGeom>
                <a:avLst/>
                <a:gdLst>
                  <a:gd name="T0" fmla="*/ 53 w 74"/>
                  <a:gd name="T1" fmla="*/ 0 h 86"/>
                  <a:gd name="T2" fmla="*/ 20 w 74"/>
                  <a:gd name="T3" fmla="*/ 0 h 86"/>
                  <a:gd name="T4" fmla="*/ 0 w 74"/>
                  <a:gd name="T5" fmla="*/ 20 h 86"/>
                  <a:gd name="T6" fmla="*/ 0 w 74"/>
                  <a:gd name="T7" fmla="*/ 36 h 86"/>
                  <a:gd name="T8" fmla="*/ 20 w 74"/>
                  <a:gd name="T9" fmla="*/ 56 h 86"/>
                  <a:gd name="T10" fmla="*/ 46 w 74"/>
                  <a:gd name="T11" fmla="*/ 56 h 86"/>
                  <a:gd name="T12" fmla="*/ 62 w 74"/>
                  <a:gd name="T13" fmla="*/ 86 h 86"/>
                  <a:gd name="T14" fmla="*/ 57 w 74"/>
                  <a:gd name="T15" fmla="*/ 56 h 86"/>
                  <a:gd name="T16" fmla="*/ 74 w 74"/>
                  <a:gd name="T17" fmla="*/ 36 h 86"/>
                  <a:gd name="T18" fmla="*/ 74 w 74"/>
                  <a:gd name="T19" fmla="*/ 20 h 86"/>
                  <a:gd name="T20" fmla="*/ 53 w 74"/>
                  <a:gd name="T2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86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78" name="Freeform 62"/>
              <p:cNvSpPr/>
              <p:nvPr/>
            </p:nvSpPr>
            <p:spPr bwMode="auto">
              <a:xfrm>
                <a:off x="2946401" y="1379538"/>
                <a:ext cx="369888" cy="436562"/>
              </a:xfrm>
              <a:custGeom>
                <a:avLst/>
                <a:gdLst>
                  <a:gd name="T0" fmla="*/ 36 w 98"/>
                  <a:gd name="T1" fmla="*/ 55 h 115"/>
                  <a:gd name="T2" fmla="*/ 36 w 98"/>
                  <a:gd name="T3" fmla="*/ 38 h 115"/>
                  <a:gd name="T4" fmla="*/ 59 w 98"/>
                  <a:gd name="T5" fmla="*/ 15 h 115"/>
                  <a:gd name="T6" fmla="*/ 95 w 98"/>
                  <a:gd name="T7" fmla="*/ 15 h 115"/>
                  <a:gd name="T8" fmla="*/ 98 w 98"/>
                  <a:gd name="T9" fmla="*/ 16 h 115"/>
                  <a:gd name="T10" fmla="*/ 78 w 98"/>
                  <a:gd name="T11" fmla="*/ 0 h 115"/>
                  <a:gd name="T12" fmla="*/ 21 w 98"/>
                  <a:gd name="T13" fmla="*/ 0 h 115"/>
                  <a:gd name="T14" fmla="*/ 0 w 98"/>
                  <a:gd name="T15" fmla="*/ 20 h 115"/>
                  <a:gd name="T16" fmla="*/ 0 w 98"/>
                  <a:gd name="T17" fmla="*/ 55 h 115"/>
                  <a:gd name="T18" fmla="*/ 21 w 98"/>
                  <a:gd name="T19" fmla="*/ 76 h 115"/>
                  <a:gd name="T20" fmla="*/ 30 w 98"/>
                  <a:gd name="T21" fmla="*/ 76 h 115"/>
                  <a:gd name="T22" fmla="*/ 11 w 98"/>
                  <a:gd name="T23" fmla="*/ 110 h 115"/>
                  <a:gd name="T24" fmla="*/ 50 w 98"/>
                  <a:gd name="T25" fmla="*/ 76 h 115"/>
                  <a:gd name="T26" fmla="*/ 36 w 98"/>
                  <a:gd name="T27" fmla="*/ 5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7119458" y="2514857"/>
            <a:ext cx="980105" cy="996577"/>
            <a:chOff x="5339593" y="1779662"/>
            <a:chExt cx="735079" cy="747433"/>
          </a:xfrm>
          <a:solidFill>
            <a:srgbClr val="3A3A3A"/>
          </a:solidFill>
        </p:grpSpPr>
        <p:pic>
          <p:nvPicPr>
            <p:cNvPr id="80" name="图片 7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593" y="1779662"/>
              <a:ext cx="735079" cy="74743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3A3A3A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1" name="组合 80"/>
            <p:cNvGrpSpPr/>
            <p:nvPr/>
          </p:nvGrpSpPr>
          <p:grpSpPr>
            <a:xfrm>
              <a:off x="5624299" y="1989908"/>
              <a:ext cx="250967" cy="188225"/>
              <a:chOff x="1716088" y="1390650"/>
              <a:chExt cx="495300" cy="371475"/>
            </a:xfrm>
            <a:grpFill/>
          </p:grpSpPr>
          <p:sp>
            <p:nvSpPr>
              <p:cNvPr id="82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avLst/>
                <a:gdLst>
                  <a:gd name="T0" fmla="*/ 27 w 28"/>
                  <a:gd name="T1" fmla="*/ 0 h 97"/>
                  <a:gd name="T2" fmla="*/ 1 w 28"/>
                  <a:gd name="T3" fmla="*/ 0 h 97"/>
                  <a:gd name="T4" fmla="*/ 0 w 28"/>
                  <a:gd name="T5" fmla="*/ 1 h 97"/>
                  <a:gd name="T6" fmla="*/ 0 w 28"/>
                  <a:gd name="T7" fmla="*/ 96 h 97"/>
                  <a:gd name="T8" fmla="*/ 1 w 28"/>
                  <a:gd name="T9" fmla="*/ 97 h 97"/>
                  <a:gd name="T10" fmla="*/ 27 w 28"/>
                  <a:gd name="T11" fmla="*/ 97 h 97"/>
                  <a:gd name="T12" fmla="*/ 28 w 28"/>
                  <a:gd name="T13" fmla="*/ 96 h 97"/>
                  <a:gd name="T14" fmla="*/ 28 w 28"/>
                  <a:gd name="T15" fmla="*/ 1 h 97"/>
                  <a:gd name="T16" fmla="*/ 27 w 28"/>
                  <a:gd name="T17" fmla="*/ 0 h 97"/>
                  <a:gd name="T18" fmla="*/ 14 w 28"/>
                  <a:gd name="T19" fmla="*/ 94 h 97"/>
                  <a:gd name="T20" fmla="*/ 7 w 28"/>
                  <a:gd name="T21" fmla="*/ 87 h 97"/>
                  <a:gd name="T22" fmla="*/ 14 w 28"/>
                  <a:gd name="T23" fmla="*/ 80 h 97"/>
                  <a:gd name="T24" fmla="*/ 21 w 28"/>
                  <a:gd name="T25" fmla="*/ 87 h 97"/>
                  <a:gd name="T26" fmla="*/ 14 w 28"/>
                  <a:gd name="T27" fmla="*/ 94 h 97"/>
                  <a:gd name="T28" fmla="*/ 24 w 28"/>
                  <a:gd name="T29" fmla="*/ 54 h 97"/>
                  <a:gd name="T30" fmla="*/ 23 w 28"/>
                  <a:gd name="T31" fmla="*/ 55 h 97"/>
                  <a:gd name="T32" fmla="*/ 5 w 28"/>
                  <a:gd name="T33" fmla="*/ 55 h 97"/>
                  <a:gd name="T34" fmla="*/ 4 w 28"/>
                  <a:gd name="T35" fmla="*/ 54 h 97"/>
                  <a:gd name="T36" fmla="*/ 4 w 28"/>
                  <a:gd name="T37" fmla="*/ 6 h 97"/>
                  <a:gd name="T38" fmla="*/ 5 w 28"/>
                  <a:gd name="T39" fmla="*/ 5 h 97"/>
                  <a:gd name="T40" fmla="*/ 23 w 28"/>
                  <a:gd name="T41" fmla="*/ 5 h 97"/>
                  <a:gd name="T42" fmla="*/ 24 w 28"/>
                  <a:gd name="T43" fmla="*/ 6 h 97"/>
                  <a:gd name="T44" fmla="*/ 24 w 28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3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4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1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1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5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avLst/>
                <a:gdLst>
                  <a:gd name="T0" fmla="*/ 27 w 27"/>
                  <a:gd name="T1" fmla="*/ 0 h 97"/>
                  <a:gd name="T2" fmla="*/ 1 w 27"/>
                  <a:gd name="T3" fmla="*/ 0 h 97"/>
                  <a:gd name="T4" fmla="*/ 0 w 27"/>
                  <a:gd name="T5" fmla="*/ 1 h 97"/>
                  <a:gd name="T6" fmla="*/ 0 w 27"/>
                  <a:gd name="T7" fmla="*/ 96 h 97"/>
                  <a:gd name="T8" fmla="*/ 1 w 27"/>
                  <a:gd name="T9" fmla="*/ 97 h 97"/>
                  <a:gd name="T10" fmla="*/ 27 w 27"/>
                  <a:gd name="T11" fmla="*/ 97 h 97"/>
                  <a:gd name="T12" fmla="*/ 27 w 27"/>
                  <a:gd name="T13" fmla="*/ 96 h 97"/>
                  <a:gd name="T14" fmla="*/ 27 w 27"/>
                  <a:gd name="T15" fmla="*/ 1 h 97"/>
                  <a:gd name="T16" fmla="*/ 27 w 27"/>
                  <a:gd name="T17" fmla="*/ 0 h 97"/>
                  <a:gd name="T18" fmla="*/ 14 w 27"/>
                  <a:gd name="T19" fmla="*/ 94 h 97"/>
                  <a:gd name="T20" fmla="*/ 7 w 27"/>
                  <a:gd name="T21" fmla="*/ 87 h 97"/>
                  <a:gd name="T22" fmla="*/ 14 w 27"/>
                  <a:gd name="T23" fmla="*/ 80 h 97"/>
                  <a:gd name="T24" fmla="*/ 21 w 27"/>
                  <a:gd name="T25" fmla="*/ 87 h 97"/>
                  <a:gd name="T26" fmla="*/ 14 w 27"/>
                  <a:gd name="T27" fmla="*/ 94 h 97"/>
                  <a:gd name="T28" fmla="*/ 24 w 27"/>
                  <a:gd name="T29" fmla="*/ 54 h 97"/>
                  <a:gd name="T30" fmla="*/ 23 w 27"/>
                  <a:gd name="T31" fmla="*/ 55 h 97"/>
                  <a:gd name="T32" fmla="*/ 5 w 27"/>
                  <a:gd name="T33" fmla="*/ 55 h 97"/>
                  <a:gd name="T34" fmla="*/ 4 w 27"/>
                  <a:gd name="T35" fmla="*/ 54 h 97"/>
                  <a:gd name="T36" fmla="*/ 4 w 27"/>
                  <a:gd name="T37" fmla="*/ 6 h 97"/>
                  <a:gd name="T38" fmla="*/ 5 w 27"/>
                  <a:gd name="T39" fmla="*/ 5 h 97"/>
                  <a:gd name="T40" fmla="*/ 23 w 27"/>
                  <a:gd name="T41" fmla="*/ 5 h 97"/>
                  <a:gd name="T42" fmla="*/ 24 w 27"/>
                  <a:gd name="T43" fmla="*/ 6 h 97"/>
                  <a:gd name="T44" fmla="*/ 24 w 27"/>
                  <a:gd name="T45" fmla="*/ 5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9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6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avLst/>
                <a:gdLst>
                  <a:gd name="T0" fmla="*/ 14 w 14"/>
                  <a:gd name="T1" fmla="*/ 3 h 4"/>
                  <a:gd name="T2" fmla="*/ 14 w 14"/>
                  <a:gd name="T3" fmla="*/ 4 h 4"/>
                  <a:gd name="T4" fmla="*/ 0 w 14"/>
                  <a:gd name="T5" fmla="*/ 4 h 4"/>
                  <a:gd name="T6" fmla="*/ 0 w 14"/>
                  <a:gd name="T7" fmla="*/ 3 h 4"/>
                  <a:gd name="T8" fmla="*/ 0 w 14"/>
                  <a:gd name="T9" fmla="*/ 1 h 4"/>
                  <a:gd name="T10" fmla="*/ 0 w 14"/>
                  <a:gd name="T11" fmla="*/ 0 h 4"/>
                  <a:gd name="T12" fmla="*/ 14 w 14"/>
                  <a:gd name="T13" fmla="*/ 0 h 4"/>
                  <a:gd name="T14" fmla="*/ 14 w 14"/>
                  <a:gd name="T15" fmla="*/ 1 h 4"/>
                  <a:gd name="T16" fmla="*/ 14 w 1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7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avLst/>
                <a:gdLst>
                  <a:gd name="T0" fmla="*/ 15 w 15"/>
                  <a:gd name="T1" fmla="*/ 3 h 4"/>
                  <a:gd name="T2" fmla="*/ 14 w 15"/>
                  <a:gd name="T3" fmla="*/ 4 h 4"/>
                  <a:gd name="T4" fmla="*/ 0 w 15"/>
                  <a:gd name="T5" fmla="*/ 4 h 4"/>
                  <a:gd name="T6" fmla="*/ 0 w 15"/>
                  <a:gd name="T7" fmla="*/ 3 h 4"/>
                  <a:gd name="T8" fmla="*/ 0 w 15"/>
                  <a:gd name="T9" fmla="*/ 1 h 4"/>
                  <a:gd name="T10" fmla="*/ 0 w 15"/>
                  <a:gd name="T11" fmla="*/ 0 h 4"/>
                  <a:gd name="T12" fmla="*/ 14 w 15"/>
                  <a:gd name="T13" fmla="*/ 0 h 4"/>
                  <a:gd name="T14" fmla="*/ 15 w 15"/>
                  <a:gd name="T15" fmla="*/ 1 h 4"/>
                  <a:gd name="T16" fmla="*/ 15 w 1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8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avLst/>
                <a:gdLst>
                  <a:gd name="T0" fmla="*/ 23 w 68"/>
                  <a:gd name="T1" fmla="*/ 0 h 98"/>
                  <a:gd name="T2" fmla="*/ 0 w 68"/>
                  <a:gd name="T3" fmla="*/ 12 h 98"/>
                  <a:gd name="T4" fmla="*/ 0 w 68"/>
                  <a:gd name="T5" fmla="*/ 13 h 98"/>
                  <a:gd name="T6" fmla="*/ 44 w 68"/>
                  <a:gd name="T7" fmla="*/ 97 h 98"/>
                  <a:gd name="T8" fmla="*/ 45 w 68"/>
                  <a:gd name="T9" fmla="*/ 98 h 98"/>
                  <a:gd name="T10" fmla="*/ 67 w 68"/>
                  <a:gd name="T11" fmla="*/ 86 h 98"/>
                  <a:gd name="T12" fmla="*/ 68 w 68"/>
                  <a:gd name="T13" fmla="*/ 85 h 98"/>
                  <a:gd name="T14" fmla="*/ 24 w 68"/>
                  <a:gd name="T15" fmla="*/ 0 h 98"/>
                  <a:gd name="T16" fmla="*/ 23 w 68"/>
                  <a:gd name="T17" fmla="*/ 0 h 98"/>
                  <a:gd name="T18" fmla="*/ 54 w 68"/>
                  <a:gd name="T19" fmla="*/ 89 h 98"/>
                  <a:gd name="T20" fmla="*/ 45 w 68"/>
                  <a:gd name="T21" fmla="*/ 86 h 98"/>
                  <a:gd name="T22" fmla="*/ 48 w 68"/>
                  <a:gd name="T23" fmla="*/ 77 h 98"/>
                  <a:gd name="T24" fmla="*/ 57 w 68"/>
                  <a:gd name="T25" fmla="*/ 80 h 98"/>
                  <a:gd name="T26" fmla="*/ 54 w 68"/>
                  <a:gd name="T27" fmla="*/ 89 h 98"/>
                  <a:gd name="T28" fmla="*/ 45 w 68"/>
                  <a:gd name="T29" fmla="*/ 49 h 98"/>
                  <a:gd name="T30" fmla="*/ 45 w 68"/>
                  <a:gd name="T31" fmla="*/ 50 h 98"/>
                  <a:gd name="T32" fmla="*/ 29 w 68"/>
                  <a:gd name="T33" fmla="*/ 59 h 98"/>
                  <a:gd name="T34" fmla="*/ 28 w 68"/>
                  <a:gd name="T35" fmla="*/ 58 h 98"/>
                  <a:gd name="T36" fmla="*/ 6 w 68"/>
                  <a:gd name="T37" fmla="*/ 15 h 98"/>
                  <a:gd name="T38" fmla="*/ 6 w 68"/>
                  <a:gd name="T39" fmla="*/ 14 h 98"/>
                  <a:gd name="T40" fmla="*/ 22 w 68"/>
                  <a:gd name="T41" fmla="*/ 6 h 98"/>
                  <a:gd name="T42" fmla="*/ 23 w 68"/>
                  <a:gd name="T43" fmla="*/ 6 h 98"/>
                  <a:gd name="T44" fmla="*/ 45 w 68"/>
                  <a:gd name="T45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" h="9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89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avLst/>
                <a:gdLst>
                  <a:gd name="T0" fmla="*/ 14 w 14"/>
                  <a:gd name="T1" fmla="*/ 2 h 10"/>
                  <a:gd name="T2" fmla="*/ 14 w 14"/>
                  <a:gd name="T3" fmla="*/ 3 h 10"/>
                  <a:gd name="T4" fmla="*/ 2 w 14"/>
                  <a:gd name="T5" fmla="*/ 9 h 10"/>
                  <a:gd name="T6" fmla="*/ 1 w 14"/>
                  <a:gd name="T7" fmla="*/ 9 h 10"/>
                  <a:gd name="T8" fmla="*/ 0 w 14"/>
                  <a:gd name="T9" fmla="*/ 7 h 10"/>
                  <a:gd name="T10" fmla="*/ 0 w 14"/>
                  <a:gd name="T11" fmla="*/ 6 h 10"/>
                  <a:gd name="T12" fmla="*/ 12 w 14"/>
                  <a:gd name="T13" fmla="*/ 0 h 10"/>
                  <a:gd name="T14" fmla="*/ 13 w 14"/>
                  <a:gd name="T15" fmla="*/ 0 h 10"/>
                  <a:gd name="T16" fmla="*/ 14 w 14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0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90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avLst/>
                <a:gdLst>
                  <a:gd name="T0" fmla="*/ 14 w 15"/>
                  <a:gd name="T1" fmla="*/ 3 h 10"/>
                  <a:gd name="T2" fmla="*/ 14 w 15"/>
                  <a:gd name="T3" fmla="*/ 4 h 10"/>
                  <a:gd name="T4" fmla="*/ 2 w 15"/>
                  <a:gd name="T5" fmla="*/ 10 h 10"/>
                  <a:gd name="T6" fmla="*/ 1 w 15"/>
                  <a:gd name="T7" fmla="*/ 9 h 10"/>
                  <a:gd name="T8" fmla="*/ 0 w 15"/>
                  <a:gd name="T9" fmla="*/ 8 h 10"/>
                  <a:gd name="T10" fmla="*/ 1 w 15"/>
                  <a:gd name="T11" fmla="*/ 6 h 10"/>
                  <a:gd name="T12" fmla="*/ 12 w 15"/>
                  <a:gd name="T13" fmla="*/ 0 h 10"/>
                  <a:gd name="T14" fmla="*/ 13 w 15"/>
                  <a:gd name="T15" fmla="*/ 1 h 10"/>
                  <a:gd name="T16" fmla="*/ 14 w 15"/>
                  <a:gd name="T1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3809952" y="3859006"/>
            <a:ext cx="980105" cy="996577"/>
            <a:chOff x="2857463" y="2787774"/>
            <a:chExt cx="735079" cy="747433"/>
          </a:xfrm>
          <a:solidFill>
            <a:srgbClr val="E74C2E"/>
          </a:solidFill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463" y="2787774"/>
              <a:ext cx="735079" cy="747433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rgbClr val="E74C2E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3" name="组合 92"/>
            <p:cNvGrpSpPr/>
            <p:nvPr/>
          </p:nvGrpSpPr>
          <p:grpSpPr>
            <a:xfrm>
              <a:off x="3125366" y="3024736"/>
              <a:ext cx="193052" cy="238097"/>
              <a:chOff x="1674813" y="1797050"/>
              <a:chExt cx="381001" cy="469900"/>
            </a:xfrm>
            <a:grpFill/>
          </p:grpSpPr>
          <p:sp>
            <p:nvSpPr>
              <p:cNvPr id="94" name="Freeform 72"/>
              <p:cNvSpPr>
                <a:spLocks noEditPoints="1"/>
              </p:cNvSpPr>
              <p:nvPr/>
            </p:nvSpPr>
            <p:spPr bwMode="auto">
              <a:xfrm>
                <a:off x="1674813" y="1978025"/>
                <a:ext cx="90488" cy="288925"/>
              </a:xfrm>
              <a:custGeom>
                <a:avLst/>
                <a:gdLst>
                  <a:gd name="T0" fmla="*/ 2 w 24"/>
                  <a:gd name="T1" fmla="*/ 0 h 76"/>
                  <a:gd name="T2" fmla="*/ 0 w 24"/>
                  <a:gd name="T3" fmla="*/ 75 h 76"/>
                  <a:gd name="T4" fmla="*/ 2 w 24"/>
                  <a:gd name="T5" fmla="*/ 76 h 76"/>
                  <a:gd name="T6" fmla="*/ 8 w 24"/>
                  <a:gd name="T7" fmla="*/ 66 h 76"/>
                  <a:gd name="T8" fmla="*/ 22 w 24"/>
                  <a:gd name="T9" fmla="*/ 76 h 76"/>
                  <a:gd name="T10" fmla="*/ 24 w 24"/>
                  <a:gd name="T11" fmla="*/ 1 h 76"/>
                  <a:gd name="T12" fmla="*/ 11 w 24"/>
                  <a:gd name="T13" fmla="*/ 60 h 76"/>
                  <a:gd name="T14" fmla="*/ 3 w 24"/>
                  <a:gd name="T15" fmla="*/ 55 h 76"/>
                  <a:gd name="T16" fmla="*/ 11 w 24"/>
                  <a:gd name="T17" fmla="*/ 60 h 76"/>
                  <a:gd name="T18" fmla="*/ 3 w 24"/>
                  <a:gd name="T19" fmla="*/ 51 h 76"/>
                  <a:gd name="T20" fmla="*/ 11 w 24"/>
                  <a:gd name="T21" fmla="*/ 46 h 76"/>
                  <a:gd name="T22" fmla="*/ 11 w 24"/>
                  <a:gd name="T23" fmla="*/ 43 h 76"/>
                  <a:gd name="T24" fmla="*/ 3 w 24"/>
                  <a:gd name="T25" fmla="*/ 38 h 76"/>
                  <a:gd name="T26" fmla="*/ 11 w 24"/>
                  <a:gd name="T27" fmla="*/ 43 h 76"/>
                  <a:gd name="T28" fmla="*/ 3 w 24"/>
                  <a:gd name="T29" fmla="*/ 34 h 76"/>
                  <a:gd name="T30" fmla="*/ 11 w 24"/>
                  <a:gd name="T31" fmla="*/ 29 h 76"/>
                  <a:gd name="T32" fmla="*/ 11 w 24"/>
                  <a:gd name="T33" fmla="*/ 26 h 76"/>
                  <a:gd name="T34" fmla="*/ 3 w 24"/>
                  <a:gd name="T35" fmla="*/ 21 h 76"/>
                  <a:gd name="T36" fmla="*/ 11 w 24"/>
                  <a:gd name="T37" fmla="*/ 26 h 76"/>
                  <a:gd name="T38" fmla="*/ 3 w 24"/>
                  <a:gd name="T39" fmla="*/ 17 h 76"/>
                  <a:gd name="T40" fmla="*/ 11 w 24"/>
                  <a:gd name="T41" fmla="*/ 12 h 76"/>
                  <a:gd name="T42" fmla="*/ 11 w 24"/>
                  <a:gd name="T43" fmla="*/ 9 h 76"/>
                  <a:gd name="T44" fmla="*/ 3 w 24"/>
                  <a:gd name="T45" fmla="*/ 3 h 76"/>
                  <a:gd name="T46" fmla="*/ 11 w 24"/>
                  <a:gd name="T47" fmla="*/ 9 h 76"/>
                  <a:gd name="T48" fmla="*/ 13 w 24"/>
                  <a:gd name="T49" fmla="*/ 60 h 76"/>
                  <a:gd name="T50" fmla="*/ 21 w 24"/>
                  <a:gd name="T51" fmla="*/ 55 h 76"/>
                  <a:gd name="T52" fmla="*/ 21 w 24"/>
                  <a:gd name="T53" fmla="*/ 51 h 76"/>
                  <a:gd name="T54" fmla="*/ 13 w 24"/>
                  <a:gd name="T55" fmla="*/ 46 h 76"/>
                  <a:gd name="T56" fmla="*/ 21 w 24"/>
                  <a:gd name="T57" fmla="*/ 51 h 76"/>
                  <a:gd name="T58" fmla="*/ 13 w 24"/>
                  <a:gd name="T59" fmla="*/ 43 h 76"/>
                  <a:gd name="T60" fmla="*/ 21 w 24"/>
                  <a:gd name="T61" fmla="*/ 38 h 76"/>
                  <a:gd name="T62" fmla="*/ 21 w 24"/>
                  <a:gd name="T63" fmla="*/ 34 h 76"/>
                  <a:gd name="T64" fmla="*/ 13 w 24"/>
                  <a:gd name="T65" fmla="*/ 29 h 76"/>
                  <a:gd name="T66" fmla="*/ 21 w 24"/>
                  <a:gd name="T67" fmla="*/ 34 h 76"/>
                  <a:gd name="T68" fmla="*/ 13 w 24"/>
                  <a:gd name="T69" fmla="*/ 26 h 76"/>
                  <a:gd name="T70" fmla="*/ 21 w 24"/>
                  <a:gd name="T71" fmla="*/ 21 h 76"/>
                  <a:gd name="T72" fmla="*/ 21 w 24"/>
                  <a:gd name="T73" fmla="*/ 17 h 76"/>
                  <a:gd name="T74" fmla="*/ 13 w 24"/>
                  <a:gd name="T75" fmla="*/ 12 h 76"/>
                  <a:gd name="T76" fmla="*/ 21 w 24"/>
                  <a:gd name="T77" fmla="*/ 17 h 76"/>
                  <a:gd name="T78" fmla="*/ 13 w 24"/>
                  <a:gd name="T79" fmla="*/ 9 h 76"/>
                  <a:gd name="T80" fmla="*/ 21 w 24"/>
                  <a:gd name="T81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76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1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4" y="75"/>
                      <a:pt x="24" y="75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3" y="0"/>
                      <a:pt x="22" y="0"/>
                    </a:cubicBezTo>
                    <a:close/>
                    <a:moveTo>
                      <a:pt x="11" y="60"/>
                    </a:moveTo>
                    <a:cubicBezTo>
                      <a:pt x="3" y="60"/>
                      <a:pt x="3" y="60"/>
                      <a:pt x="3" y="60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1" y="55"/>
                      <a:pt x="11" y="55"/>
                      <a:pt x="11" y="55"/>
                    </a:cubicBezTo>
                    <a:lnTo>
                      <a:pt x="11" y="60"/>
                    </a:lnTo>
                    <a:close/>
                    <a:moveTo>
                      <a:pt x="11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1" y="46"/>
                      <a:pt x="11" y="46"/>
                      <a:pt x="11" y="46"/>
                    </a:cubicBezTo>
                    <a:lnTo>
                      <a:pt x="11" y="51"/>
                    </a:lnTo>
                    <a:close/>
                    <a:moveTo>
                      <a:pt x="11" y="43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1" y="38"/>
                      <a:pt x="11" y="38"/>
                      <a:pt x="11" y="38"/>
                    </a:cubicBezTo>
                    <a:lnTo>
                      <a:pt x="11" y="43"/>
                    </a:lnTo>
                    <a:close/>
                    <a:moveTo>
                      <a:pt x="11" y="34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1" y="29"/>
                      <a:pt x="11" y="29"/>
                      <a:pt x="11" y="29"/>
                    </a:cubicBezTo>
                    <a:lnTo>
                      <a:pt x="11" y="34"/>
                    </a:lnTo>
                    <a:close/>
                    <a:moveTo>
                      <a:pt x="11" y="26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1" y="21"/>
                      <a:pt x="11" y="21"/>
                      <a:pt x="11" y="21"/>
                    </a:cubicBezTo>
                    <a:lnTo>
                      <a:pt x="11" y="26"/>
                    </a:lnTo>
                    <a:close/>
                    <a:moveTo>
                      <a:pt x="11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7"/>
                    </a:lnTo>
                    <a:close/>
                    <a:moveTo>
                      <a:pt x="11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1" y="3"/>
                      <a:pt x="11" y="3"/>
                      <a:pt x="11" y="3"/>
                    </a:cubicBezTo>
                    <a:lnTo>
                      <a:pt x="11" y="9"/>
                    </a:lnTo>
                    <a:close/>
                    <a:moveTo>
                      <a:pt x="21" y="60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21" y="55"/>
                      <a:pt x="21" y="55"/>
                      <a:pt x="21" y="55"/>
                    </a:cubicBezTo>
                    <a:lnTo>
                      <a:pt x="21" y="60"/>
                    </a:lnTo>
                    <a:close/>
                    <a:moveTo>
                      <a:pt x="21" y="51"/>
                    </a:move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21" y="46"/>
                      <a:pt x="21" y="46"/>
                      <a:pt x="21" y="46"/>
                    </a:cubicBezTo>
                    <a:lnTo>
                      <a:pt x="21" y="51"/>
                    </a:lnTo>
                    <a:close/>
                    <a:moveTo>
                      <a:pt x="21" y="43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21" y="38"/>
                      <a:pt x="21" y="38"/>
                      <a:pt x="21" y="38"/>
                    </a:cubicBezTo>
                    <a:lnTo>
                      <a:pt x="21" y="43"/>
                    </a:lnTo>
                    <a:close/>
                    <a:moveTo>
                      <a:pt x="21" y="34"/>
                    </a:move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21" y="29"/>
                      <a:pt x="21" y="29"/>
                      <a:pt x="21" y="29"/>
                    </a:cubicBezTo>
                    <a:lnTo>
                      <a:pt x="21" y="34"/>
                    </a:lnTo>
                    <a:close/>
                    <a:moveTo>
                      <a:pt x="21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1" y="26"/>
                    </a:lnTo>
                    <a:close/>
                    <a:moveTo>
                      <a:pt x="21" y="17"/>
                    </a:move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21" y="12"/>
                      <a:pt x="21" y="12"/>
                      <a:pt x="21" y="12"/>
                    </a:cubicBezTo>
                    <a:lnTo>
                      <a:pt x="21" y="17"/>
                    </a:lnTo>
                    <a:close/>
                    <a:moveTo>
                      <a:pt x="21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21" y="3"/>
                      <a:pt x="21" y="3"/>
                      <a:pt x="21" y="3"/>
                    </a:cubicBezTo>
                    <a:lnTo>
                      <a:pt x="2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95" name="Freeform 73"/>
              <p:cNvSpPr>
                <a:spLocks noEditPoints="1"/>
              </p:cNvSpPr>
              <p:nvPr/>
            </p:nvSpPr>
            <p:spPr bwMode="auto">
              <a:xfrm>
                <a:off x="1927226" y="2100263"/>
                <a:ext cx="128588" cy="166687"/>
              </a:xfrm>
              <a:custGeom>
                <a:avLst/>
                <a:gdLst>
                  <a:gd name="T0" fmla="*/ 33 w 34"/>
                  <a:gd name="T1" fmla="*/ 0 h 44"/>
                  <a:gd name="T2" fmla="*/ 1 w 34"/>
                  <a:gd name="T3" fmla="*/ 0 h 44"/>
                  <a:gd name="T4" fmla="*/ 0 w 34"/>
                  <a:gd name="T5" fmla="*/ 1 h 44"/>
                  <a:gd name="T6" fmla="*/ 0 w 34"/>
                  <a:gd name="T7" fmla="*/ 43 h 44"/>
                  <a:gd name="T8" fmla="*/ 1 w 34"/>
                  <a:gd name="T9" fmla="*/ 44 h 44"/>
                  <a:gd name="T10" fmla="*/ 33 w 34"/>
                  <a:gd name="T11" fmla="*/ 44 h 44"/>
                  <a:gd name="T12" fmla="*/ 34 w 34"/>
                  <a:gd name="T13" fmla="*/ 43 h 44"/>
                  <a:gd name="T14" fmla="*/ 34 w 34"/>
                  <a:gd name="T15" fmla="*/ 1 h 44"/>
                  <a:gd name="T16" fmla="*/ 33 w 34"/>
                  <a:gd name="T17" fmla="*/ 0 h 44"/>
                  <a:gd name="T18" fmla="*/ 15 w 34"/>
                  <a:gd name="T19" fmla="*/ 37 h 44"/>
                  <a:gd name="T20" fmla="*/ 2 w 34"/>
                  <a:gd name="T21" fmla="*/ 37 h 44"/>
                  <a:gd name="T22" fmla="*/ 2 w 34"/>
                  <a:gd name="T23" fmla="*/ 32 h 44"/>
                  <a:gd name="T24" fmla="*/ 15 w 34"/>
                  <a:gd name="T25" fmla="*/ 32 h 44"/>
                  <a:gd name="T26" fmla="*/ 15 w 34"/>
                  <a:gd name="T27" fmla="*/ 37 h 44"/>
                  <a:gd name="T28" fmla="*/ 15 w 34"/>
                  <a:gd name="T29" fmla="*/ 28 h 44"/>
                  <a:gd name="T30" fmla="*/ 2 w 34"/>
                  <a:gd name="T31" fmla="*/ 28 h 44"/>
                  <a:gd name="T32" fmla="*/ 2 w 34"/>
                  <a:gd name="T33" fmla="*/ 22 h 44"/>
                  <a:gd name="T34" fmla="*/ 15 w 34"/>
                  <a:gd name="T35" fmla="*/ 22 h 44"/>
                  <a:gd name="T36" fmla="*/ 15 w 34"/>
                  <a:gd name="T37" fmla="*/ 28 h 44"/>
                  <a:gd name="T38" fmla="*/ 15 w 34"/>
                  <a:gd name="T39" fmla="*/ 18 h 44"/>
                  <a:gd name="T40" fmla="*/ 2 w 34"/>
                  <a:gd name="T41" fmla="*/ 18 h 44"/>
                  <a:gd name="T42" fmla="*/ 2 w 34"/>
                  <a:gd name="T43" fmla="*/ 13 h 44"/>
                  <a:gd name="T44" fmla="*/ 15 w 34"/>
                  <a:gd name="T45" fmla="*/ 13 h 44"/>
                  <a:gd name="T46" fmla="*/ 15 w 34"/>
                  <a:gd name="T47" fmla="*/ 18 h 44"/>
                  <a:gd name="T48" fmla="*/ 15 w 34"/>
                  <a:gd name="T49" fmla="*/ 9 h 44"/>
                  <a:gd name="T50" fmla="*/ 2 w 34"/>
                  <a:gd name="T51" fmla="*/ 9 h 44"/>
                  <a:gd name="T52" fmla="*/ 2 w 34"/>
                  <a:gd name="T53" fmla="*/ 3 h 44"/>
                  <a:gd name="T54" fmla="*/ 15 w 34"/>
                  <a:gd name="T55" fmla="*/ 3 h 44"/>
                  <a:gd name="T56" fmla="*/ 15 w 34"/>
                  <a:gd name="T57" fmla="*/ 9 h 44"/>
                  <a:gd name="T58" fmla="*/ 32 w 34"/>
                  <a:gd name="T59" fmla="*/ 37 h 44"/>
                  <a:gd name="T60" fmla="*/ 19 w 34"/>
                  <a:gd name="T61" fmla="*/ 37 h 44"/>
                  <a:gd name="T62" fmla="*/ 19 w 34"/>
                  <a:gd name="T63" fmla="*/ 32 h 44"/>
                  <a:gd name="T64" fmla="*/ 32 w 34"/>
                  <a:gd name="T65" fmla="*/ 32 h 44"/>
                  <a:gd name="T66" fmla="*/ 32 w 34"/>
                  <a:gd name="T67" fmla="*/ 37 h 44"/>
                  <a:gd name="T68" fmla="*/ 32 w 34"/>
                  <a:gd name="T69" fmla="*/ 28 h 44"/>
                  <a:gd name="T70" fmla="*/ 19 w 34"/>
                  <a:gd name="T71" fmla="*/ 28 h 44"/>
                  <a:gd name="T72" fmla="*/ 19 w 34"/>
                  <a:gd name="T73" fmla="*/ 22 h 44"/>
                  <a:gd name="T74" fmla="*/ 32 w 34"/>
                  <a:gd name="T75" fmla="*/ 22 h 44"/>
                  <a:gd name="T76" fmla="*/ 32 w 34"/>
                  <a:gd name="T77" fmla="*/ 28 h 44"/>
                  <a:gd name="T78" fmla="*/ 32 w 34"/>
                  <a:gd name="T79" fmla="*/ 18 h 44"/>
                  <a:gd name="T80" fmla="*/ 19 w 34"/>
                  <a:gd name="T81" fmla="*/ 18 h 44"/>
                  <a:gd name="T82" fmla="*/ 19 w 34"/>
                  <a:gd name="T83" fmla="*/ 13 h 44"/>
                  <a:gd name="T84" fmla="*/ 32 w 34"/>
                  <a:gd name="T85" fmla="*/ 13 h 44"/>
                  <a:gd name="T86" fmla="*/ 32 w 34"/>
                  <a:gd name="T87" fmla="*/ 18 h 44"/>
                  <a:gd name="T88" fmla="*/ 32 w 34"/>
                  <a:gd name="T89" fmla="*/ 9 h 44"/>
                  <a:gd name="T90" fmla="*/ 19 w 34"/>
                  <a:gd name="T91" fmla="*/ 9 h 44"/>
                  <a:gd name="T92" fmla="*/ 19 w 34"/>
                  <a:gd name="T93" fmla="*/ 3 h 44"/>
                  <a:gd name="T94" fmla="*/ 32 w 34"/>
                  <a:gd name="T95" fmla="*/ 3 h 44"/>
                  <a:gd name="T96" fmla="*/ 32 w 34"/>
                  <a:gd name="T97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4" h="44">
                    <a:moveTo>
                      <a:pt x="3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4"/>
                      <a:pt x="1" y="44"/>
                      <a:pt x="1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4" y="44"/>
                      <a:pt x="34" y="43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0"/>
                      <a:pt x="33" y="0"/>
                    </a:cubicBezTo>
                    <a:close/>
                    <a:moveTo>
                      <a:pt x="15" y="37"/>
                    </a:moveTo>
                    <a:cubicBezTo>
                      <a:pt x="2" y="37"/>
                      <a:pt x="2" y="37"/>
                      <a:pt x="2" y="37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5" y="32"/>
                      <a:pt x="15" y="32"/>
                      <a:pt x="15" y="32"/>
                    </a:cubicBezTo>
                    <a:lnTo>
                      <a:pt x="15" y="37"/>
                    </a:lnTo>
                    <a:close/>
                    <a:moveTo>
                      <a:pt x="15" y="28"/>
                    </a:move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5" y="22"/>
                      <a:pt x="15" y="22"/>
                      <a:pt x="15" y="22"/>
                    </a:cubicBezTo>
                    <a:lnTo>
                      <a:pt x="15" y="28"/>
                    </a:lnTo>
                    <a:close/>
                    <a:moveTo>
                      <a:pt x="15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5" y="13"/>
                      <a:pt x="15" y="13"/>
                      <a:pt x="15" y="13"/>
                    </a:cubicBezTo>
                    <a:lnTo>
                      <a:pt x="15" y="18"/>
                    </a:lnTo>
                    <a:close/>
                    <a:moveTo>
                      <a:pt x="15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5" y="3"/>
                      <a:pt x="15" y="3"/>
                      <a:pt x="15" y="3"/>
                    </a:cubicBezTo>
                    <a:lnTo>
                      <a:pt x="15" y="9"/>
                    </a:lnTo>
                    <a:close/>
                    <a:moveTo>
                      <a:pt x="32" y="37"/>
                    </a:move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32" y="32"/>
                      <a:pt x="32" y="32"/>
                      <a:pt x="32" y="32"/>
                    </a:cubicBezTo>
                    <a:lnTo>
                      <a:pt x="32" y="37"/>
                    </a:lnTo>
                    <a:close/>
                    <a:moveTo>
                      <a:pt x="32" y="28"/>
                    </a:move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32" y="22"/>
                      <a:pt x="32" y="22"/>
                      <a:pt x="32" y="22"/>
                    </a:cubicBezTo>
                    <a:lnTo>
                      <a:pt x="32" y="28"/>
                    </a:lnTo>
                    <a:close/>
                    <a:moveTo>
                      <a:pt x="32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32" y="13"/>
                      <a:pt x="32" y="13"/>
                      <a:pt x="32" y="13"/>
                    </a:cubicBezTo>
                    <a:lnTo>
                      <a:pt x="32" y="18"/>
                    </a:lnTo>
                    <a:close/>
                    <a:moveTo>
                      <a:pt x="32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2" y="3"/>
                      <a:pt x="32" y="3"/>
                      <a:pt x="32" y="3"/>
                    </a:cubicBezTo>
                    <a:lnTo>
                      <a:pt x="3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96" name="Freeform 74"/>
              <p:cNvSpPr>
                <a:spLocks noEditPoints="1"/>
              </p:cNvSpPr>
              <p:nvPr/>
            </p:nvSpPr>
            <p:spPr bwMode="auto">
              <a:xfrm>
                <a:off x="1781176" y="1797050"/>
                <a:ext cx="131763" cy="469900"/>
              </a:xfrm>
              <a:custGeom>
                <a:avLst/>
                <a:gdLst>
                  <a:gd name="T0" fmla="*/ 23 w 35"/>
                  <a:gd name="T1" fmla="*/ 11 h 124"/>
                  <a:gd name="T2" fmla="*/ 22 w 35"/>
                  <a:gd name="T3" fmla="*/ 0 h 124"/>
                  <a:gd name="T4" fmla="*/ 21 w 35"/>
                  <a:gd name="T5" fmla="*/ 11 h 124"/>
                  <a:gd name="T6" fmla="*/ 8 w 35"/>
                  <a:gd name="T7" fmla="*/ 9 h 124"/>
                  <a:gd name="T8" fmla="*/ 4 w 35"/>
                  <a:gd name="T9" fmla="*/ 7 h 124"/>
                  <a:gd name="T10" fmla="*/ 3 w 35"/>
                  <a:gd name="T11" fmla="*/ 11 h 124"/>
                  <a:gd name="T12" fmla="*/ 0 w 35"/>
                  <a:gd name="T13" fmla="*/ 13 h 124"/>
                  <a:gd name="T14" fmla="*/ 2 w 35"/>
                  <a:gd name="T15" fmla="*/ 124 h 124"/>
                  <a:gd name="T16" fmla="*/ 3 w 35"/>
                  <a:gd name="T17" fmla="*/ 109 h 124"/>
                  <a:gd name="T18" fmla="*/ 12 w 35"/>
                  <a:gd name="T19" fmla="*/ 124 h 124"/>
                  <a:gd name="T20" fmla="*/ 35 w 35"/>
                  <a:gd name="T21" fmla="*/ 122 h 124"/>
                  <a:gd name="T22" fmla="*/ 32 w 35"/>
                  <a:gd name="T23" fmla="*/ 11 h 124"/>
                  <a:gd name="T24" fmla="*/ 4 w 35"/>
                  <a:gd name="T25" fmla="*/ 100 h 124"/>
                  <a:gd name="T26" fmla="*/ 16 w 35"/>
                  <a:gd name="T27" fmla="*/ 93 h 124"/>
                  <a:gd name="T28" fmla="*/ 16 w 35"/>
                  <a:gd name="T29" fmla="*/ 87 h 124"/>
                  <a:gd name="T30" fmla="*/ 4 w 35"/>
                  <a:gd name="T31" fmla="*/ 80 h 124"/>
                  <a:gd name="T32" fmla="*/ 16 w 35"/>
                  <a:gd name="T33" fmla="*/ 87 h 124"/>
                  <a:gd name="T34" fmla="*/ 4 w 35"/>
                  <a:gd name="T35" fmla="*/ 75 h 124"/>
                  <a:gd name="T36" fmla="*/ 16 w 35"/>
                  <a:gd name="T37" fmla="*/ 67 h 124"/>
                  <a:gd name="T38" fmla="*/ 16 w 35"/>
                  <a:gd name="T39" fmla="*/ 62 h 124"/>
                  <a:gd name="T40" fmla="*/ 4 w 35"/>
                  <a:gd name="T41" fmla="*/ 54 h 124"/>
                  <a:gd name="T42" fmla="*/ 16 w 35"/>
                  <a:gd name="T43" fmla="*/ 62 h 124"/>
                  <a:gd name="T44" fmla="*/ 4 w 35"/>
                  <a:gd name="T45" fmla="*/ 49 h 124"/>
                  <a:gd name="T46" fmla="*/ 16 w 35"/>
                  <a:gd name="T47" fmla="*/ 41 h 124"/>
                  <a:gd name="T48" fmla="*/ 16 w 35"/>
                  <a:gd name="T49" fmla="*/ 36 h 124"/>
                  <a:gd name="T50" fmla="*/ 4 w 35"/>
                  <a:gd name="T51" fmla="*/ 29 h 124"/>
                  <a:gd name="T52" fmla="*/ 16 w 35"/>
                  <a:gd name="T53" fmla="*/ 36 h 124"/>
                  <a:gd name="T54" fmla="*/ 4 w 35"/>
                  <a:gd name="T55" fmla="*/ 24 h 124"/>
                  <a:gd name="T56" fmla="*/ 16 w 35"/>
                  <a:gd name="T57" fmla="*/ 16 h 124"/>
                  <a:gd name="T58" fmla="*/ 30 w 35"/>
                  <a:gd name="T59" fmla="*/ 100 h 124"/>
                  <a:gd name="T60" fmla="*/ 18 w 35"/>
                  <a:gd name="T61" fmla="*/ 93 h 124"/>
                  <a:gd name="T62" fmla="*/ 30 w 35"/>
                  <a:gd name="T63" fmla="*/ 100 h 124"/>
                  <a:gd name="T64" fmla="*/ 18 w 35"/>
                  <a:gd name="T65" fmla="*/ 87 h 124"/>
                  <a:gd name="T66" fmla="*/ 30 w 35"/>
                  <a:gd name="T67" fmla="*/ 80 h 124"/>
                  <a:gd name="T68" fmla="*/ 30 w 35"/>
                  <a:gd name="T69" fmla="*/ 75 h 124"/>
                  <a:gd name="T70" fmla="*/ 18 w 35"/>
                  <a:gd name="T71" fmla="*/ 67 h 124"/>
                  <a:gd name="T72" fmla="*/ 30 w 35"/>
                  <a:gd name="T73" fmla="*/ 75 h 124"/>
                  <a:gd name="T74" fmla="*/ 18 w 35"/>
                  <a:gd name="T75" fmla="*/ 62 h 124"/>
                  <a:gd name="T76" fmla="*/ 30 w 35"/>
                  <a:gd name="T77" fmla="*/ 54 h 124"/>
                  <a:gd name="T78" fmla="*/ 30 w 35"/>
                  <a:gd name="T79" fmla="*/ 49 h 124"/>
                  <a:gd name="T80" fmla="*/ 18 w 35"/>
                  <a:gd name="T81" fmla="*/ 41 h 124"/>
                  <a:gd name="T82" fmla="*/ 30 w 35"/>
                  <a:gd name="T83" fmla="*/ 49 h 124"/>
                  <a:gd name="T84" fmla="*/ 18 w 35"/>
                  <a:gd name="T85" fmla="*/ 36 h 124"/>
                  <a:gd name="T86" fmla="*/ 30 w 35"/>
                  <a:gd name="T87" fmla="*/ 29 h 124"/>
                  <a:gd name="T88" fmla="*/ 30 w 35"/>
                  <a:gd name="T89" fmla="*/ 24 h 124"/>
                  <a:gd name="T90" fmla="*/ 18 w 35"/>
                  <a:gd name="T91" fmla="*/ 16 h 124"/>
                  <a:gd name="T92" fmla="*/ 30 w 35"/>
                  <a:gd name="T93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124">
                    <a:moveTo>
                      <a:pt x="32" y="11"/>
                    </a:move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7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3"/>
                      <a:pt x="1" y="124"/>
                      <a:pt x="2" y="124"/>
                    </a:cubicBezTo>
                    <a:cubicBezTo>
                      <a:pt x="3" y="124"/>
                      <a:pt x="3" y="124"/>
                      <a:pt x="3" y="124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34" y="124"/>
                      <a:pt x="35" y="123"/>
                      <a:pt x="35" y="12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4" y="11"/>
                      <a:pt x="32" y="11"/>
                    </a:cubicBezTo>
                    <a:close/>
                    <a:moveTo>
                      <a:pt x="16" y="100"/>
                    </a:moveTo>
                    <a:cubicBezTo>
                      <a:pt x="4" y="100"/>
                      <a:pt x="4" y="100"/>
                      <a:pt x="4" y="100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16" y="93"/>
                      <a:pt x="16" y="93"/>
                      <a:pt x="16" y="93"/>
                    </a:cubicBezTo>
                    <a:lnTo>
                      <a:pt x="16" y="100"/>
                    </a:lnTo>
                    <a:close/>
                    <a:moveTo>
                      <a:pt x="16" y="87"/>
                    </a:moveTo>
                    <a:cubicBezTo>
                      <a:pt x="4" y="87"/>
                      <a:pt x="4" y="87"/>
                      <a:pt x="4" y="87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16" y="80"/>
                      <a:pt x="16" y="80"/>
                      <a:pt x="16" y="80"/>
                    </a:cubicBezTo>
                    <a:lnTo>
                      <a:pt x="16" y="87"/>
                    </a:lnTo>
                    <a:close/>
                    <a:moveTo>
                      <a:pt x="16" y="75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16" y="67"/>
                      <a:pt x="16" y="67"/>
                      <a:pt x="16" y="67"/>
                    </a:cubicBezTo>
                    <a:lnTo>
                      <a:pt x="16" y="75"/>
                    </a:lnTo>
                    <a:close/>
                    <a:moveTo>
                      <a:pt x="16" y="62"/>
                    </a:moveTo>
                    <a:cubicBezTo>
                      <a:pt x="4" y="62"/>
                      <a:pt x="4" y="62"/>
                      <a:pt x="4" y="62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6" y="62"/>
                    </a:lnTo>
                    <a:close/>
                    <a:moveTo>
                      <a:pt x="1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16" y="41"/>
                      <a:pt x="16" y="41"/>
                      <a:pt x="16" y="41"/>
                    </a:cubicBezTo>
                    <a:lnTo>
                      <a:pt x="16" y="49"/>
                    </a:lnTo>
                    <a:close/>
                    <a:moveTo>
                      <a:pt x="16" y="36"/>
                    </a:moveTo>
                    <a:cubicBezTo>
                      <a:pt x="4" y="36"/>
                      <a:pt x="4" y="36"/>
                      <a:pt x="4" y="36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6" y="29"/>
                      <a:pt x="16" y="29"/>
                      <a:pt x="16" y="29"/>
                    </a:cubicBezTo>
                    <a:lnTo>
                      <a:pt x="16" y="36"/>
                    </a:lnTo>
                    <a:close/>
                    <a:moveTo>
                      <a:pt x="16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16" y="24"/>
                    </a:lnTo>
                    <a:close/>
                    <a:moveTo>
                      <a:pt x="30" y="100"/>
                    </a:move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30" y="93"/>
                      <a:pt x="30" y="93"/>
                      <a:pt x="30" y="93"/>
                    </a:cubicBezTo>
                    <a:lnTo>
                      <a:pt x="30" y="100"/>
                    </a:lnTo>
                    <a:close/>
                    <a:moveTo>
                      <a:pt x="30" y="87"/>
                    </a:move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30" y="80"/>
                      <a:pt x="30" y="80"/>
                      <a:pt x="30" y="80"/>
                    </a:cubicBezTo>
                    <a:lnTo>
                      <a:pt x="30" y="87"/>
                    </a:lnTo>
                    <a:close/>
                    <a:moveTo>
                      <a:pt x="30" y="75"/>
                    </a:move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30" y="67"/>
                      <a:pt x="30" y="67"/>
                      <a:pt x="30" y="67"/>
                    </a:cubicBezTo>
                    <a:lnTo>
                      <a:pt x="30" y="75"/>
                    </a:lnTo>
                    <a:close/>
                    <a:moveTo>
                      <a:pt x="30" y="62"/>
                    </a:move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30" y="54"/>
                      <a:pt x="30" y="54"/>
                      <a:pt x="30" y="54"/>
                    </a:cubicBezTo>
                    <a:lnTo>
                      <a:pt x="30" y="62"/>
                    </a:lnTo>
                    <a:close/>
                    <a:moveTo>
                      <a:pt x="30" y="49"/>
                    </a:moveTo>
                    <a:cubicBezTo>
                      <a:pt x="18" y="49"/>
                      <a:pt x="18" y="49"/>
                      <a:pt x="18" y="49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30" y="41"/>
                      <a:pt x="30" y="41"/>
                      <a:pt x="30" y="41"/>
                    </a:cubicBezTo>
                    <a:lnTo>
                      <a:pt x="30" y="49"/>
                    </a:lnTo>
                    <a:close/>
                    <a:moveTo>
                      <a:pt x="30" y="36"/>
                    </a:move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30" y="29"/>
                      <a:pt x="30" y="29"/>
                      <a:pt x="30" y="29"/>
                    </a:cubicBezTo>
                    <a:lnTo>
                      <a:pt x="30" y="36"/>
                    </a:lnTo>
                    <a:close/>
                    <a:moveTo>
                      <a:pt x="30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30" y="16"/>
                      <a:pt x="30" y="16"/>
                      <a:pt x="30" y="16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97" name="Freeform 75"/>
              <p:cNvSpPr/>
              <p:nvPr/>
            </p:nvSpPr>
            <p:spPr bwMode="auto">
              <a:xfrm>
                <a:off x="1927226" y="2035175"/>
                <a:ext cx="128588" cy="60325"/>
              </a:xfrm>
              <a:custGeom>
                <a:avLst/>
                <a:gdLst>
                  <a:gd name="T0" fmla="*/ 33 w 34"/>
                  <a:gd name="T1" fmla="*/ 15 h 16"/>
                  <a:gd name="T2" fmla="*/ 28 w 34"/>
                  <a:gd name="T3" fmla="*/ 10 h 16"/>
                  <a:gd name="T4" fmla="*/ 28 w 34"/>
                  <a:gd name="T5" fmla="*/ 3 h 16"/>
                  <a:gd name="T6" fmla="*/ 26 w 34"/>
                  <a:gd name="T7" fmla="*/ 2 h 16"/>
                  <a:gd name="T8" fmla="*/ 24 w 34"/>
                  <a:gd name="T9" fmla="*/ 2 h 16"/>
                  <a:gd name="T10" fmla="*/ 22 w 34"/>
                  <a:gd name="T11" fmla="*/ 3 h 16"/>
                  <a:gd name="T12" fmla="*/ 22 w 34"/>
                  <a:gd name="T13" fmla="*/ 5 h 16"/>
                  <a:gd name="T14" fmla="*/ 18 w 34"/>
                  <a:gd name="T15" fmla="*/ 0 h 16"/>
                  <a:gd name="T16" fmla="*/ 16 w 34"/>
                  <a:gd name="T17" fmla="*/ 0 h 16"/>
                  <a:gd name="T18" fmla="*/ 1 w 34"/>
                  <a:gd name="T19" fmla="*/ 15 h 16"/>
                  <a:gd name="T20" fmla="*/ 1 w 34"/>
                  <a:gd name="T21" fmla="*/ 16 h 16"/>
                  <a:gd name="T22" fmla="*/ 33 w 34"/>
                  <a:gd name="T23" fmla="*/ 16 h 16"/>
                  <a:gd name="T24" fmla="*/ 33 w 34"/>
                  <a:gd name="T2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16">
                    <a:moveTo>
                      <a:pt x="33" y="15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2"/>
                      <a:pt x="22" y="2"/>
                      <a:pt x="22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7414052" y="3859006"/>
            <a:ext cx="980105" cy="996577"/>
            <a:chOff x="5560538" y="2787774"/>
            <a:chExt cx="735079" cy="747433"/>
          </a:xfrm>
          <a:solidFill>
            <a:srgbClr val="31859C"/>
          </a:solidFill>
          <a:effectLst/>
        </p:grpSpPr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538" y="2787774"/>
              <a:ext cx="735079" cy="747433"/>
            </a:xfrm>
            <a:prstGeom prst="rect">
              <a:avLst/>
            </a:prstGeom>
            <a:noFill/>
            <a:effectLst>
              <a:glow rad="127000">
                <a:srgbClr val="31859C"/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0" name="组合 99"/>
            <p:cNvGrpSpPr/>
            <p:nvPr/>
          </p:nvGrpSpPr>
          <p:grpSpPr>
            <a:xfrm>
              <a:off x="5800527" y="3063109"/>
              <a:ext cx="213965" cy="203508"/>
              <a:chOff x="2921001" y="1944688"/>
              <a:chExt cx="422275" cy="401637"/>
            </a:xfrm>
            <a:grpFill/>
          </p:grpSpPr>
          <p:sp>
            <p:nvSpPr>
              <p:cNvPr id="101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2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3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4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5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6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7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avLst/>
                <a:gdLst>
                  <a:gd name="T0" fmla="*/ 111 w 112"/>
                  <a:gd name="T1" fmla="*/ 24 h 65"/>
                  <a:gd name="T2" fmla="*/ 112 w 112"/>
                  <a:gd name="T3" fmla="*/ 25 h 65"/>
                  <a:gd name="T4" fmla="*/ 98 w 112"/>
                  <a:gd name="T5" fmla="*/ 64 h 65"/>
                  <a:gd name="T6" fmla="*/ 98 w 112"/>
                  <a:gd name="T7" fmla="*/ 65 h 65"/>
                  <a:gd name="T8" fmla="*/ 47 w 112"/>
                  <a:gd name="T9" fmla="*/ 65 h 65"/>
                  <a:gd name="T10" fmla="*/ 47 w 112"/>
                  <a:gd name="T11" fmla="*/ 64 h 65"/>
                  <a:gd name="T12" fmla="*/ 25 w 112"/>
                  <a:gd name="T13" fmla="*/ 9 h 65"/>
                  <a:gd name="T14" fmla="*/ 24 w 112"/>
                  <a:gd name="T15" fmla="*/ 9 h 65"/>
                  <a:gd name="T16" fmla="*/ 2 w 112"/>
                  <a:gd name="T17" fmla="*/ 9 h 65"/>
                  <a:gd name="T18" fmla="*/ 0 w 112"/>
                  <a:gd name="T19" fmla="*/ 8 h 65"/>
                  <a:gd name="T20" fmla="*/ 1 w 112"/>
                  <a:gd name="T21" fmla="*/ 0 h 65"/>
                  <a:gd name="T22" fmla="*/ 2 w 112"/>
                  <a:gd name="T23" fmla="*/ 0 h 65"/>
                  <a:gd name="T24" fmla="*/ 30 w 112"/>
                  <a:gd name="T25" fmla="*/ 0 h 65"/>
                  <a:gd name="T26" fmla="*/ 31 w 112"/>
                  <a:gd name="T27" fmla="*/ 0 h 65"/>
                  <a:gd name="T28" fmla="*/ 53 w 112"/>
                  <a:gd name="T29" fmla="*/ 55 h 65"/>
                  <a:gd name="T30" fmla="*/ 54 w 112"/>
                  <a:gd name="T31" fmla="*/ 56 h 65"/>
                  <a:gd name="T32" fmla="*/ 91 w 112"/>
                  <a:gd name="T33" fmla="*/ 56 h 65"/>
                  <a:gd name="T34" fmla="*/ 92 w 112"/>
                  <a:gd name="T35" fmla="*/ 55 h 65"/>
                  <a:gd name="T36" fmla="*/ 103 w 112"/>
                  <a:gd name="T37" fmla="*/ 22 h 65"/>
                  <a:gd name="T38" fmla="*/ 104 w 112"/>
                  <a:gd name="T39" fmla="*/ 21 h 65"/>
                  <a:gd name="T40" fmla="*/ 111 w 112"/>
                  <a:gd name="T41" fmla="*/ 2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2" h="65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08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avLst/>
                <a:gdLst>
                  <a:gd name="T0" fmla="*/ 8 w 23"/>
                  <a:gd name="T1" fmla="*/ 54 h 54"/>
                  <a:gd name="T2" fmla="*/ 7 w 23"/>
                  <a:gd name="T3" fmla="*/ 53 h 54"/>
                  <a:gd name="T4" fmla="*/ 7 w 23"/>
                  <a:gd name="T5" fmla="*/ 19 h 54"/>
                  <a:gd name="T6" fmla="*/ 7 w 23"/>
                  <a:gd name="T7" fmla="*/ 19 h 54"/>
                  <a:gd name="T8" fmla="*/ 1 w 23"/>
                  <a:gd name="T9" fmla="*/ 19 h 54"/>
                  <a:gd name="T10" fmla="*/ 1 w 23"/>
                  <a:gd name="T11" fmla="*/ 18 h 54"/>
                  <a:gd name="T12" fmla="*/ 11 w 23"/>
                  <a:gd name="T13" fmla="*/ 1 h 54"/>
                  <a:gd name="T14" fmla="*/ 12 w 23"/>
                  <a:gd name="T15" fmla="*/ 1 h 54"/>
                  <a:gd name="T16" fmla="*/ 23 w 23"/>
                  <a:gd name="T17" fmla="*/ 18 h 54"/>
                  <a:gd name="T18" fmla="*/ 22 w 23"/>
                  <a:gd name="T19" fmla="*/ 19 h 54"/>
                  <a:gd name="T20" fmla="*/ 17 w 23"/>
                  <a:gd name="T21" fmla="*/ 19 h 54"/>
                  <a:gd name="T22" fmla="*/ 16 w 23"/>
                  <a:gd name="T23" fmla="*/ 19 h 54"/>
                  <a:gd name="T24" fmla="*/ 16 w 23"/>
                  <a:gd name="T25" fmla="*/ 53 h 54"/>
                  <a:gd name="T26" fmla="*/ 16 w 23"/>
                  <a:gd name="T27" fmla="*/ 54 h 54"/>
                  <a:gd name="T28" fmla="*/ 8 w 23"/>
                  <a:gd name="T2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54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5195411" y="3210245"/>
            <a:ext cx="1805031" cy="2811044"/>
            <a:chOff x="3896558" y="2301203"/>
            <a:chExt cx="1353773" cy="2108283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896558" y="2301203"/>
              <a:ext cx="1353773" cy="2108283"/>
              <a:chOff x="7056440" y="2401888"/>
              <a:chExt cx="2671764" cy="4160838"/>
            </a:xfrm>
            <a:effectLst>
              <a:outerShdw blurRad="254000" dist="101600" dir="8100000" sx="102000" sy="102000" algn="tr" rotWithShape="0">
                <a:prstClr val="black">
                  <a:alpha val="28000"/>
                </a:prstClr>
              </a:outerShdw>
            </a:effectLst>
          </p:grpSpPr>
          <p:sp>
            <p:nvSpPr>
              <p:cNvPr id="118" name="Freeform 49"/>
              <p:cNvSpPr/>
              <p:nvPr/>
            </p:nvSpPr>
            <p:spPr bwMode="auto">
              <a:xfrm>
                <a:off x="7056440" y="2401888"/>
                <a:ext cx="2671764" cy="4160838"/>
              </a:xfrm>
              <a:custGeom>
                <a:avLst/>
                <a:gdLst>
                  <a:gd name="T0" fmla="*/ 388 w 842"/>
                  <a:gd name="T1" fmla="*/ 1312 h 1312"/>
                  <a:gd name="T2" fmla="*/ 340 w 842"/>
                  <a:gd name="T3" fmla="*/ 1265 h 1312"/>
                  <a:gd name="T4" fmla="*/ 343 w 842"/>
                  <a:gd name="T5" fmla="*/ 1249 h 1312"/>
                  <a:gd name="T6" fmla="*/ 278 w 842"/>
                  <a:gd name="T7" fmla="*/ 1249 h 1312"/>
                  <a:gd name="T8" fmla="*/ 228 w 842"/>
                  <a:gd name="T9" fmla="*/ 1199 h 1312"/>
                  <a:gd name="T10" fmla="*/ 241 w 842"/>
                  <a:gd name="T11" fmla="*/ 1164 h 1312"/>
                  <a:gd name="T12" fmla="*/ 219 w 842"/>
                  <a:gd name="T13" fmla="*/ 1121 h 1312"/>
                  <a:gd name="T14" fmla="*/ 232 w 842"/>
                  <a:gd name="T15" fmla="*/ 1086 h 1312"/>
                  <a:gd name="T16" fmla="*/ 196 w 842"/>
                  <a:gd name="T17" fmla="*/ 1022 h 1312"/>
                  <a:gd name="T18" fmla="*/ 196 w 842"/>
                  <a:gd name="T19" fmla="*/ 982 h 1312"/>
                  <a:gd name="T20" fmla="*/ 196 w 842"/>
                  <a:gd name="T21" fmla="*/ 982 h 1312"/>
                  <a:gd name="T22" fmla="*/ 196 w 842"/>
                  <a:gd name="T23" fmla="*/ 976 h 1312"/>
                  <a:gd name="T24" fmla="*/ 196 w 842"/>
                  <a:gd name="T25" fmla="*/ 947 h 1312"/>
                  <a:gd name="T26" fmla="*/ 197 w 842"/>
                  <a:gd name="T27" fmla="*/ 940 h 1312"/>
                  <a:gd name="T28" fmla="*/ 197 w 842"/>
                  <a:gd name="T29" fmla="*/ 917 h 1312"/>
                  <a:gd name="T30" fmla="*/ 180 w 842"/>
                  <a:gd name="T31" fmla="*/ 849 h 1312"/>
                  <a:gd name="T32" fmla="*/ 129 w 842"/>
                  <a:gd name="T33" fmla="*/ 779 h 1312"/>
                  <a:gd name="T34" fmla="*/ 0 w 842"/>
                  <a:gd name="T35" fmla="*/ 419 h 1312"/>
                  <a:gd name="T36" fmla="*/ 419 w 842"/>
                  <a:gd name="T37" fmla="*/ 0 h 1312"/>
                  <a:gd name="T38" fmla="*/ 423 w 842"/>
                  <a:gd name="T39" fmla="*/ 0 h 1312"/>
                  <a:gd name="T40" fmla="*/ 842 w 842"/>
                  <a:gd name="T41" fmla="*/ 419 h 1312"/>
                  <a:gd name="T42" fmla="*/ 713 w 842"/>
                  <a:gd name="T43" fmla="*/ 779 h 1312"/>
                  <a:gd name="T44" fmla="*/ 662 w 842"/>
                  <a:gd name="T45" fmla="*/ 849 h 1312"/>
                  <a:gd name="T46" fmla="*/ 647 w 842"/>
                  <a:gd name="T47" fmla="*/ 899 h 1312"/>
                  <a:gd name="T48" fmla="*/ 646 w 842"/>
                  <a:gd name="T49" fmla="*/ 1023 h 1312"/>
                  <a:gd name="T50" fmla="*/ 610 w 842"/>
                  <a:gd name="T51" fmla="*/ 1086 h 1312"/>
                  <a:gd name="T52" fmla="*/ 623 w 842"/>
                  <a:gd name="T53" fmla="*/ 1121 h 1312"/>
                  <a:gd name="T54" fmla="*/ 601 w 842"/>
                  <a:gd name="T55" fmla="*/ 1164 h 1312"/>
                  <a:gd name="T56" fmla="*/ 614 w 842"/>
                  <a:gd name="T57" fmla="*/ 1199 h 1312"/>
                  <a:gd name="T58" fmla="*/ 564 w 842"/>
                  <a:gd name="T59" fmla="*/ 1249 h 1312"/>
                  <a:gd name="T60" fmla="*/ 499 w 842"/>
                  <a:gd name="T61" fmla="*/ 1249 h 1312"/>
                  <a:gd name="T62" fmla="*/ 502 w 842"/>
                  <a:gd name="T63" fmla="*/ 1265 h 1312"/>
                  <a:gd name="T64" fmla="*/ 455 w 842"/>
                  <a:gd name="T65" fmla="*/ 1312 h 1312"/>
                  <a:gd name="T66" fmla="*/ 388 w 842"/>
                  <a:gd name="T67" fmla="*/ 1312 h 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42" h="1312">
                    <a:moveTo>
                      <a:pt x="388" y="1312"/>
                    </a:moveTo>
                    <a:cubicBezTo>
                      <a:pt x="362" y="1312"/>
                      <a:pt x="340" y="1291"/>
                      <a:pt x="340" y="1265"/>
                    </a:cubicBezTo>
                    <a:cubicBezTo>
                      <a:pt x="340" y="1259"/>
                      <a:pt x="341" y="1254"/>
                      <a:pt x="343" y="1249"/>
                    </a:cubicBezTo>
                    <a:cubicBezTo>
                      <a:pt x="278" y="1249"/>
                      <a:pt x="278" y="1249"/>
                      <a:pt x="278" y="1249"/>
                    </a:cubicBezTo>
                    <a:cubicBezTo>
                      <a:pt x="250" y="1249"/>
                      <a:pt x="228" y="1226"/>
                      <a:pt x="228" y="1199"/>
                    </a:cubicBezTo>
                    <a:cubicBezTo>
                      <a:pt x="228" y="1186"/>
                      <a:pt x="233" y="1173"/>
                      <a:pt x="241" y="1164"/>
                    </a:cubicBezTo>
                    <a:cubicBezTo>
                      <a:pt x="228" y="1156"/>
                      <a:pt x="219" y="1140"/>
                      <a:pt x="219" y="1121"/>
                    </a:cubicBezTo>
                    <a:cubicBezTo>
                      <a:pt x="219" y="1108"/>
                      <a:pt x="223" y="1095"/>
                      <a:pt x="232" y="1086"/>
                    </a:cubicBezTo>
                    <a:cubicBezTo>
                      <a:pt x="210" y="1073"/>
                      <a:pt x="196" y="1049"/>
                      <a:pt x="196" y="102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82"/>
                      <a:pt x="196" y="982"/>
                      <a:pt x="196" y="982"/>
                    </a:cubicBezTo>
                    <a:cubicBezTo>
                      <a:pt x="196" y="976"/>
                      <a:pt x="196" y="976"/>
                      <a:pt x="196" y="976"/>
                    </a:cubicBezTo>
                    <a:cubicBezTo>
                      <a:pt x="196" y="966"/>
                      <a:pt x="196" y="957"/>
                      <a:pt x="196" y="947"/>
                    </a:cubicBezTo>
                    <a:cubicBezTo>
                      <a:pt x="197" y="940"/>
                      <a:pt x="197" y="940"/>
                      <a:pt x="197" y="940"/>
                    </a:cubicBezTo>
                    <a:cubicBezTo>
                      <a:pt x="197" y="917"/>
                      <a:pt x="197" y="917"/>
                      <a:pt x="197" y="917"/>
                    </a:cubicBezTo>
                    <a:cubicBezTo>
                      <a:pt x="196" y="897"/>
                      <a:pt x="194" y="871"/>
                      <a:pt x="180" y="849"/>
                    </a:cubicBezTo>
                    <a:cubicBezTo>
                      <a:pt x="166" y="824"/>
                      <a:pt x="148" y="802"/>
                      <a:pt x="129" y="779"/>
                    </a:cubicBezTo>
                    <a:cubicBezTo>
                      <a:pt x="69" y="706"/>
                      <a:pt x="0" y="623"/>
                      <a:pt x="0" y="419"/>
                    </a:cubicBezTo>
                    <a:cubicBezTo>
                      <a:pt x="0" y="188"/>
                      <a:pt x="188" y="0"/>
                      <a:pt x="419" y="0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654" y="0"/>
                      <a:pt x="842" y="188"/>
                      <a:pt x="842" y="419"/>
                    </a:cubicBezTo>
                    <a:cubicBezTo>
                      <a:pt x="842" y="623"/>
                      <a:pt x="773" y="706"/>
                      <a:pt x="713" y="779"/>
                    </a:cubicBezTo>
                    <a:cubicBezTo>
                      <a:pt x="694" y="802"/>
                      <a:pt x="676" y="824"/>
                      <a:pt x="662" y="849"/>
                    </a:cubicBezTo>
                    <a:cubicBezTo>
                      <a:pt x="653" y="863"/>
                      <a:pt x="649" y="879"/>
                      <a:pt x="647" y="899"/>
                    </a:cubicBezTo>
                    <a:cubicBezTo>
                      <a:pt x="646" y="1023"/>
                      <a:pt x="646" y="1023"/>
                      <a:pt x="646" y="1023"/>
                    </a:cubicBezTo>
                    <a:cubicBezTo>
                      <a:pt x="646" y="1049"/>
                      <a:pt x="632" y="1073"/>
                      <a:pt x="610" y="1086"/>
                    </a:cubicBezTo>
                    <a:cubicBezTo>
                      <a:pt x="619" y="1095"/>
                      <a:pt x="623" y="1108"/>
                      <a:pt x="623" y="1121"/>
                    </a:cubicBezTo>
                    <a:cubicBezTo>
                      <a:pt x="623" y="1140"/>
                      <a:pt x="614" y="1156"/>
                      <a:pt x="601" y="1164"/>
                    </a:cubicBezTo>
                    <a:cubicBezTo>
                      <a:pt x="609" y="1173"/>
                      <a:pt x="614" y="1186"/>
                      <a:pt x="614" y="1199"/>
                    </a:cubicBezTo>
                    <a:cubicBezTo>
                      <a:pt x="614" y="1226"/>
                      <a:pt x="592" y="1249"/>
                      <a:pt x="564" y="1249"/>
                    </a:cubicBezTo>
                    <a:cubicBezTo>
                      <a:pt x="499" y="1249"/>
                      <a:pt x="499" y="1249"/>
                      <a:pt x="499" y="1249"/>
                    </a:cubicBezTo>
                    <a:cubicBezTo>
                      <a:pt x="501" y="1254"/>
                      <a:pt x="502" y="1259"/>
                      <a:pt x="502" y="1265"/>
                    </a:cubicBezTo>
                    <a:cubicBezTo>
                      <a:pt x="502" y="1291"/>
                      <a:pt x="480" y="1312"/>
                      <a:pt x="455" y="1312"/>
                    </a:cubicBezTo>
                    <a:lnTo>
                      <a:pt x="388" y="1312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19" name="Freeform 50"/>
              <p:cNvSpPr/>
              <p:nvPr/>
            </p:nvSpPr>
            <p:spPr bwMode="auto">
              <a:xfrm>
                <a:off x="8247063" y="6384925"/>
                <a:ext cx="293688" cy="82550"/>
              </a:xfrm>
              <a:custGeom>
                <a:avLst/>
                <a:gdLst>
                  <a:gd name="T0" fmla="*/ 13 w 93"/>
                  <a:gd name="T1" fmla="*/ 26 h 26"/>
                  <a:gd name="T2" fmla="*/ 0 w 93"/>
                  <a:gd name="T3" fmla="*/ 13 h 26"/>
                  <a:gd name="T4" fmla="*/ 13 w 93"/>
                  <a:gd name="T5" fmla="*/ 0 h 26"/>
                  <a:gd name="T6" fmla="*/ 80 w 93"/>
                  <a:gd name="T7" fmla="*/ 0 h 26"/>
                  <a:gd name="T8" fmla="*/ 93 w 93"/>
                  <a:gd name="T9" fmla="*/ 13 h 26"/>
                  <a:gd name="T10" fmla="*/ 80 w 93"/>
                  <a:gd name="T11" fmla="*/ 26 h 26"/>
                  <a:gd name="T12" fmla="*/ 13 w 93"/>
                  <a:gd name="T1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26">
                    <a:moveTo>
                      <a:pt x="13" y="26"/>
                    </a:move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7" y="0"/>
                      <a:pt x="93" y="6"/>
                      <a:pt x="93" y="13"/>
                    </a:cubicBezTo>
                    <a:cubicBezTo>
                      <a:pt x="93" y="20"/>
                      <a:pt x="87" y="26"/>
                      <a:pt x="80" y="26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20" name="Freeform 51"/>
              <p:cNvSpPr/>
              <p:nvPr/>
            </p:nvSpPr>
            <p:spPr bwMode="auto">
              <a:xfrm>
                <a:off x="7888288" y="6162675"/>
                <a:ext cx="1008063" cy="104775"/>
              </a:xfrm>
              <a:custGeom>
                <a:avLst/>
                <a:gdLst>
                  <a:gd name="T0" fmla="*/ 16 w 318"/>
                  <a:gd name="T1" fmla="*/ 33 h 33"/>
                  <a:gd name="T2" fmla="*/ 0 w 318"/>
                  <a:gd name="T3" fmla="*/ 16 h 33"/>
                  <a:gd name="T4" fmla="*/ 16 w 318"/>
                  <a:gd name="T5" fmla="*/ 0 h 33"/>
                  <a:gd name="T6" fmla="*/ 302 w 318"/>
                  <a:gd name="T7" fmla="*/ 0 h 33"/>
                  <a:gd name="T8" fmla="*/ 318 w 318"/>
                  <a:gd name="T9" fmla="*/ 16 h 33"/>
                  <a:gd name="T10" fmla="*/ 302 w 318"/>
                  <a:gd name="T11" fmla="*/ 33 h 33"/>
                  <a:gd name="T12" fmla="*/ 16 w 318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33">
                    <a:moveTo>
                      <a:pt x="16" y="33"/>
                    </a:moveTo>
                    <a:cubicBezTo>
                      <a:pt x="7" y="33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311" y="0"/>
                      <a:pt x="318" y="7"/>
                      <a:pt x="318" y="16"/>
                    </a:cubicBezTo>
                    <a:cubicBezTo>
                      <a:pt x="318" y="25"/>
                      <a:pt x="311" y="33"/>
                      <a:pt x="302" y="33"/>
                    </a:cubicBez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21" name="Freeform 52"/>
              <p:cNvSpPr/>
              <p:nvPr/>
            </p:nvSpPr>
            <p:spPr bwMode="auto">
              <a:xfrm>
                <a:off x="7856538" y="5897563"/>
                <a:ext cx="1052513" cy="107950"/>
              </a:xfrm>
              <a:custGeom>
                <a:avLst/>
                <a:gdLst>
                  <a:gd name="T0" fmla="*/ 17 w 332"/>
                  <a:gd name="T1" fmla="*/ 34 h 34"/>
                  <a:gd name="T2" fmla="*/ 0 w 332"/>
                  <a:gd name="T3" fmla="*/ 17 h 34"/>
                  <a:gd name="T4" fmla="*/ 17 w 332"/>
                  <a:gd name="T5" fmla="*/ 0 h 34"/>
                  <a:gd name="T6" fmla="*/ 315 w 332"/>
                  <a:gd name="T7" fmla="*/ 0 h 34"/>
                  <a:gd name="T8" fmla="*/ 332 w 332"/>
                  <a:gd name="T9" fmla="*/ 17 h 34"/>
                  <a:gd name="T10" fmla="*/ 315 w 332"/>
                  <a:gd name="T11" fmla="*/ 34 h 34"/>
                  <a:gd name="T12" fmla="*/ 17 w 33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324" y="0"/>
                      <a:pt x="332" y="7"/>
                      <a:pt x="332" y="17"/>
                    </a:cubicBezTo>
                    <a:cubicBezTo>
                      <a:pt x="332" y="26"/>
                      <a:pt x="324" y="34"/>
                      <a:pt x="315" y="34"/>
                    </a:cubicBez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22" name="Freeform 53"/>
              <p:cNvSpPr/>
              <p:nvPr/>
            </p:nvSpPr>
            <p:spPr bwMode="auto">
              <a:xfrm>
                <a:off x="7780338" y="5211763"/>
                <a:ext cx="1223963" cy="552450"/>
              </a:xfrm>
              <a:custGeom>
                <a:avLst/>
                <a:gdLst>
                  <a:gd name="T0" fmla="*/ 3 w 386"/>
                  <a:gd name="T1" fmla="*/ 30 h 174"/>
                  <a:gd name="T2" fmla="*/ 3 w 386"/>
                  <a:gd name="T3" fmla="*/ 30 h 174"/>
                  <a:gd name="T4" fmla="*/ 3 w 386"/>
                  <a:gd name="T5" fmla="*/ 54 h 174"/>
                  <a:gd name="T6" fmla="*/ 2 w 386"/>
                  <a:gd name="T7" fmla="*/ 62 h 174"/>
                  <a:gd name="T8" fmla="*/ 3 w 386"/>
                  <a:gd name="T9" fmla="*/ 62 h 174"/>
                  <a:gd name="T10" fmla="*/ 2 w 386"/>
                  <a:gd name="T11" fmla="*/ 137 h 174"/>
                  <a:gd name="T12" fmla="*/ 27 w 386"/>
                  <a:gd name="T13" fmla="*/ 174 h 174"/>
                  <a:gd name="T14" fmla="*/ 359 w 386"/>
                  <a:gd name="T15" fmla="*/ 174 h 174"/>
                  <a:gd name="T16" fmla="*/ 384 w 386"/>
                  <a:gd name="T17" fmla="*/ 136 h 174"/>
                  <a:gd name="T18" fmla="*/ 385 w 386"/>
                  <a:gd name="T19" fmla="*/ 11 h 174"/>
                  <a:gd name="T20" fmla="*/ 385 w 386"/>
                  <a:gd name="T21" fmla="*/ 10 h 174"/>
                  <a:gd name="T22" fmla="*/ 386 w 386"/>
                  <a:gd name="T23" fmla="*/ 0 h 174"/>
                  <a:gd name="T24" fmla="*/ 0 w 386"/>
                  <a:gd name="T25" fmla="*/ 0 h 174"/>
                  <a:gd name="T26" fmla="*/ 3 w 386"/>
                  <a:gd name="T27" fmla="*/ 3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6" h="174"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62"/>
                      <a:pt x="2" y="62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53"/>
                      <a:pt x="12" y="168"/>
                      <a:pt x="27" y="174"/>
                    </a:cubicBezTo>
                    <a:cubicBezTo>
                      <a:pt x="34" y="173"/>
                      <a:pt x="359" y="174"/>
                      <a:pt x="359" y="174"/>
                    </a:cubicBezTo>
                    <a:cubicBezTo>
                      <a:pt x="374" y="168"/>
                      <a:pt x="384" y="153"/>
                      <a:pt x="384" y="136"/>
                    </a:cubicBezTo>
                    <a:cubicBezTo>
                      <a:pt x="385" y="11"/>
                      <a:pt x="385" y="11"/>
                      <a:pt x="385" y="11"/>
                    </a:cubicBezTo>
                    <a:cubicBezTo>
                      <a:pt x="385" y="10"/>
                      <a:pt x="385" y="10"/>
                      <a:pt x="385" y="10"/>
                    </a:cubicBezTo>
                    <a:cubicBezTo>
                      <a:pt x="385" y="6"/>
                      <a:pt x="385" y="3"/>
                      <a:pt x="38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2" y="21"/>
                      <a:pt x="3" y="30"/>
                    </a:cubicBez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23" name="Freeform 54"/>
              <p:cNvSpPr/>
              <p:nvPr/>
            </p:nvSpPr>
            <p:spPr bwMode="auto">
              <a:xfrm>
                <a:off x="7167563" y="2509838"/>
                <a:ext cx="2452688" cy="2578100"/>
              </a:xfrm>
              <a:custGeom>
                <a:avLst/>
                <a:gdLst>
                  <a:gd name="T0" fmla="*/ 597 w 773"/>
                  <a:gd name="T1" fmla="*/ 797 h 813"/>
                  <a:gd name="T2" fmla="*/ 652 w 773"/>
                  <a:gd name="T3" fmla="*/ 723 h 813"/>
                  <a:gd name="T4" fmla="*/ 773 w 773"/>
                  <a:gd name="T5" fmla="*/ 385 h 813"/>
                  <a:gd name="T6" fmla="*/ 388 w 773"/>
                  <a:gd name="T7" fmla="*/ 0 h 813"/>
                  <a:gd name="T8" fmla="*/ 384 w 773"/>
                  <a:gd name="T9" fmla="*/ 0 h 813"/>
                  <a:gd name="T10" fmla="*/ 0 w 773"/>
                  <a:gd name="T11" fmla="*/ 385 h 813"/>
                  <a:gd name="T12" fmla="*/ 120 w 773"/>
                  <a:gd name="T13" fmla="*/ 723 h 813"/>
                  <a:gd name="T14" fmla="*/ 175 w 773"/>
                  <a:gd name="T15" fmla="*/ 797 h 813"/>
                  <a:gd name="T16" fmla="*/ 183 w 773"/>
                  <a:gd name="T17" fmla="*/ 813 h 813"/>
                  <a:gd name="T18" fmla="*/ 589 w 773"/>
                  <a:gd name="T19" fmla="*/ 813 h 813"/>
                  <a:gd name="T20" fmla="*/ 597 w 773"/>
                  <a:gd name="T21" fmla="*/ 797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3" h="813">
                    <a:moveTo>
                      <a:pt x="597" y="797"/>
                    </a:moveTo>
                    <a:cubicBezTo>
                      <a:pt x="613" y="771"/>
                      <a:pt x="632" y="748"/>
                      <a:pt x="652" y="723"/>
                    </a:cubicBezTo>
                    <a:cubicBezTo>
                      <a:pt x="709" y="655"/>
                      <a:pt x="773" y="577"/>
                      <a:pt x="773" y="385"/>
                    </a:cubicBezTo>
                    <a:cubicBezTo>
                      <a:pt x="773" y="173"/>
                      <a:pt x="600" y="0"/>
                      <a:pt x="388" y="0"/>
                    </a:cubicBezTo>
                    <a:cubicBezTo>
                      <a:pt x="384" y="0"/>
                      <a:pt x="384" y="0"/>
                      <a:pt x="384" y="0"/>
                    </a:cubicBezTo>
                    <a:cubicBezTo>
                      <a:pt x="172" y="0"/>
                      <a:pt x="0" y="173"/>
                      <a:pt x="0" y="385"/>
                    </a:cubicBezTo>
                    <a:cubicBezTo>
                      <a:pt x="0" y="577"/>
                      <a:pt x="64" y="655"/>
                      <a:pt x="120" y="723"/>
                    </a:cubicBezTo>
                    <a:cubicBezTo>
                      <a:pt x="140" y="748"/>
                      <a:pt x="159" y="771"/>
                      <a:pt x="175" y="797"/>
                    </a:cubicBezTo>
                    <a:cubicBezTo>
                      <a:pt x="178" y="803"/>
                      <a:pt x="180" y="808"/>
                      <a:pt x="183" y="813"/>
                    </a:cubicBezTo>
                    <a:cubicBezTo>
                      <a:pt x="589" y="813"/>
                      <a:pt x="589" y="813"/>
                      <a:pt x="589" y="813"/>
                    </a:cubicBezTo>
                    <a:cubicBezTo>
                      <a:pt x="592" y="808"/>
                      <a:pt x="594" y="802"/>
                      <a:pt x="597" y="797"/>
                    </a:cubicBez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>
              <a:off x="4420419" y="3212843"/>
              <a:ext cx="294092" cy="396812"/>
              <a:chOff x="2301876" y="1898650"/>
              <a:chExt cx="331788" cy="447675"/>
            </a:xfrm>
          </p:grpSpPr>
          <p:sp>
            <p:nvSpPr>
              <p:cNvPr id="113" name="Freeform 76"/>
              <p:cNvSpPr/>
              <p:nvPr/>
            </p:nvSpPr>
            <p:spPr bwMode="auto">
              <a:xfrm>
                <a:off x="2308226" y="2266950"/>
                <a:ext cx="53975" cy="79375"/>
              </a:xfrm>
              <a:custGeom>
                <a:avLst/>
                <a:gdLst>
                  <a:gd name="T0" fmla="*/ 13 w 14"/>
                  <a:gd name="T1" fmla="*/ 0 h 21"/>
                  <a:gd name="T2" fmla="*/ 1 w 14"/>
                  <a:gd name="T3" fmla="*/ 0 h 21"/>
                  <a:gd name="T4" fmla="*/ 0 w 14"/>
                  <a:gd name="T5" fmla="*/ 1 h 21"/>
                  <a:gd name="T6" fmla="*/ 0 w 14"/>
                  <a:gd name="T7" fmla="*/ 20 h 21"/>
                  <a:gd name="T8" fmla="*/ 1 w 14"/>
                  <a:gd name="T9" fmla="*/ 21 h 21"/>
                  <a:gd name="T10" fmla="*/ 13 w 14"/>
                  <a:gd name="T11" fmla="*/ 21 h 21"/>
                  <a:gd name="T12" fmla="*/ 14 w 14"/>
                  <a:gd name="T13" fmla="*/ 20 h 21"/>
                  <a:gd name="T14" fmla="*/ 14 w 14"/>
                  <a:gd name="T15" fmla="*/ 1 h 21"/>
                  <a:gd name="T16" fmla="*/ 13 w 14"/>
                  <a:gd name="T1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1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1"/>
                      <a:pt x="14" y="21"/>
                      <a:pt x="14" y="2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14" name="Freeform 77"/>
              <p:cNvSpPr/>
              <p:nvPr/>
            </p:nvSpPr>
            <p:spPr bwMode="auto">
              <a:xfrm>
                <a:off x="2398713" y="2300288"/>
                <a:ext cx="53975" cy="46037"/>
              </a:xfrm>
              <a:custGeom>
                <a:avLst/>
                <a:gdLst>
                  <a:gd name="T0" fmla="*/ 13 w 14"/>
                  <a:gd name="T1" fmla="*/ 0 h 12"/>
                  <a:gd name="T2" fmla="*/ 1 w 14"/>
                  <a:gd name="T3" fmla="*/ 0 h 12"/>
                  <a:gd name="T4" fmla="*/ 0 w 14"/>
                  <a:gd name="T5" fmla="*/ 0 h 12"/>
                  <a:gd name="T6" fmla="*/ 0 w 14"/>
                  <a:gd name="T7" fmla="*/ 12 h 12"/>
                  <a:gd name="T8" fmla="*/ 1 w 14"/>
                  <a:gd name="T9" fmla="*/ 12 h 12"/>
                  <a:gd name="T10" fmla="*/ 13 w 14"/>
                  <a:gd name="T11" fmla="*/ 12 h 12"/>
                  <a:gd name="T12" fmla="*/ 14 w 14"/>
                  <a:gd name="T13" fmla="*/ 12 h 12"/>
                  <a:gd name="T14" fmla="*/ 14 w 14"/>
                  <a:gd name="T15" fmla="*/ 0 h 12"/>
                  <a:gd name="T16" fmla="*/ 13 w 1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4" y="12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15" name="Freeform 78"/>
              <p:cNvSpPr/>
              <p:nvPr/>
            </p:nvSpPr>
            <p:spPr bwMode="auto">
              <a:xfrm>
                <a:off x="2486026" y="2206625"/>
                <a:ext cx="52388" cy="139700"/>
              </a:xfrm>
              <a:custGeom>
                <a:avLst/>
                <a:gdLst>
                  <a:gd name="T0" fmla="*/ 13 w 14"/>
                  <a:gd name="T1" fmla="*/ 0 h 37"/>
                  <a:gd name="T2" fmla="*/ 1 w 14"/>
                  <a:gd name="T3" fmla="*/ 0 h 37"/>
                  <a:gd name="T4" fmla="*/ 0 w 14"/>
                  <a:gd name="T5" fmla="*/ 2 h 37"/>
                  <a:gd name="T6" fmla="*/ 0 w 14"/>
                  <a:gd name="T7" fmla="*/ 35 h 37"/>
                  <a:gd name="T8" fmla="*/ 1 w 14"/>
                  <a:gd name="T9" fmla="*/ 37 h 37"/>
                  <a:gd name="T10" fmla="*/ 13 w 14"/>
                  <a:gd name="T11" fmla="*/ 37 h 37"/>
                  <a:gd name="T12" fmla="*/ 14 w 14"/>
                  <a:gd name="T13" fmla="*/ 35 h 37"/>
                  <a:gd name="T14" fmla="*/ 14 w 14"/>
                  <a:gd name="T15" fmla="*/ 2 h 37"/>
                  <a:gd name="T16" fmla="*/ 13 w 1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37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1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7"/>
                      <a:pt x="14" y="36"/>
                      <a:pt x="14" y="3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16" name="Freeform 79"/>
              <p:cNvSpPr/>
              <p:nvPr/>
            </p:nvSpPr>
            <p:spPr bwMode="auto">
              <a:xfrm>
                <a:off x="2576513" y="2073275"/>
                <a:ext cx="53975" cy="273050"/>
              </a:xfrm>
              <a:custGeom>
                <a:avLst/>
                <a:gdLst>
                  <a:gd name="T0" fmla="*/ 13 w 14"/>
                  <a:gd name="T1" fmla="*/ 0 h 72"/>
                  <a:gd name="T2" fmla="*/ 1 w 14"/>
                  <a:gd name="T3" fmla="*/ 0 h 72"/>
                  <a:gd name="T4" fmla="*/ 0 w 14"/>
                  <a:gd name="T5" fmla="*/ 4 h 72"/>
                  <a:gd name="T6" fmla="*/ 0 w 14"/>
                  <a:gd name="T7" fmla="*/ 68 h 72"/>
                  <a:gd name="T8" fmla="*/ 1 w 14"/>
                  <a:gd name="T9" fmla="*/ 72 h 72"/>
                  <a:gd name="T10" fmla="*/ 13 w 14"/>
                  <a:gd name="T11" fmla="*/ 72 h 72"/>
                  <a:gd name="T12" fmla="*/ 14 w 14"/>
                  <a:gd name="T13" fmla="*/ 68 h 72"/>
                  <a:gd name="T14" fmla="*/ 14 w 14"/>
                  <a:gd name="T15" fmla="*/ 4 h 72"/>
                  <a:gd name="T16" fmla="*/ 13 w 14"/>
                  <a:gd name="T1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2">
                    <a:moveTo>
                      <a:pt x="1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1" y="72"/>
                      <a:pt x="1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4" y="72"/>
                      <a:pt x="14" y="70"/>
                      <a:pt x="14" y="6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  <p:sp>
            <p:nvSpPr>
              <p:cNvPr id="117" name="Freeform 80"/>
              <p:cNvSpPr/>
              <p:nvPr/>
            </p:nvSpPr>
            <p:spPr bwMode="auto">
              <a:xfrm>
                <a:off x="2301876" y="1898650"/>
                <a:ext cx="331788" cy="346075"/>
              </a:xfrm>
              <a:custGeom>
                <a:avLst/>
                <a:gdLst>
                  <a:gd name="T0" fmla="*/ 147 w 209"/>
                  <a:gd name="T1" fmla="*/ 48 h 218"/>
                  <a:gd name="T2" fmla="*/ 159 w 209"/>
                  <a:gd name="T3" fmla="*/ 58 h 218"/>
                  <a:gd name="T4" fmla="*/ 71 w 209"/>
                  <a:gd name="T5" fmla="*/ 191 h 218"/>
                  <a:gd name="T6" fmla="*/ 19 w 209"/>
                  <a:gd name="T7" fmla="*/ 163 h 218"/>
                  <a:gd name="T8" fmla="*/ 0 w 209"/>
                  <a:gd name="T9" fmla="*/ 187 h 218"/>
                  <a:gd name="T10" fmla="*/ 14 w 209"/>
                  <a:gd name="T11" fmla="*/ 198 h 218"/>
                  <a:gd name="T12" fmla="*/ 23 w 209"/>
                  <a:gd name="T13" fmla="*/ 187 h 218"/>
                  <a:gd name="T14" fmla="*/ 78 w 209"/>
                  <a:gd name="T15" fmla="*/ 218 h 218"/>
                  <a:gd name="T16" fmla="*/ 176 w 209"/>
                  <a:gd name="T17" fmla="*/ 67 h 218"/>
                  <a:gd name="T18" fmla="*/ 188 w 209"/>
                  <a:gd name="T19" fmla="*/ 77 h 218"/>
                  <a:gd name="T20" fmla="*/ 197 w 209"/>
                  <a:gd name="T21" fmla="*/ 38 h 218"/>
                  <a:gd name="T22" fmla="*/ 209 w 209"/>
                  <a:gd name="T23" fmla="*/ 0 h 218"/>
                  <a:gd name="T24" fmla="*/ 178 w 209"/>
                  <a:gd name="T25" fmla="*/ 24 h 218"/>
                  <a:gd name="T26" fmla="*/ 147 w 209"/>
                  <a:gd name="T27" fmla="*/ 4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9" h="218">
                    <a:moveTo>
                      <a:pt x="147" y="48"/>
                    </a:moveTo>
                    <a:lnTo>
                      <a:pt x="159" y="58"/>
                    </a:lnTo>
                    <a:lnTo>
                      <a:pt x="71" y="191"/>
                    </a:lnTo>
                    <a:lnTo>
                      <a:pt x="19" y="163"/>
                    </a:lnTo>
                    <a:lnTo>
                      <a:pt x="0" y="187"/>
                    </a:lnTo>
                    <a:lnTo>
                      <a:pt x="14" y="198"/>
                    </a:lnTo>
                    <a:lnTo>
                      <a:pt x="23" y="187"/>
                    </a:lnTo>
                    <a:lnTo>
                      <a:pt x="78" y="218"/>
                    </a:lnTo>
                    <a:lnTo>
                      <a:pt x="176" y="67"/>
                    </a:lnTo>
                    <a:lnTo>
                      <a:pt x="188" y="77"/>
                    </a:lnTo>
                    <a:lnTo>
                      <a:pt x="197" y="38"/>
                    </a:lnTo>
                    <a:lnTo>
                      <a:pt x="209" y="0"/>
                    </a:lnTo>
                    <a:lnTo>
                      <a:pt x="178" y="24"/>
                    </a:lnTo>
                    <a:lnTo>
                      <a:pt x="147" y="48"/>
                    </a:ln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335">
                  <a:cs typeface="+mn-ea"/>
                  <a:sym typeface="+mn-lt"/>
                </a:endParaRPr>
              </a:p>
            </p:txBody>
          </p:sp>
        </p:grpSp>
        <p:sp>
          <p:nvSpPr>
            <p:cNvPr id="112" name="文本框 139"/>
            <p:cNvSpPr txBox="1"/>
            <p:nvPr/>
          </p:nvSpPr>
          <p:spPr>
            <a:xfrm>
              <a:off x="4087396" y="2892900"/>
              <a:ext cx="1060171" cy="25391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输入文字内容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4" name="文本框 8"/>
          <p:cNvSpPr txBox="1"/>
          <p:nvPr/>
        </p:nvSpPr>
        <p:spPr>
          <a:xfrm>
            <a:off x="6859117" y="1655084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5" name="文本框 8"/>
          <p:cNvSpPr txBox="1"/>
          <p:nvPr/>
        </p:nvSpPr>
        <p:spPr>
          <a:xfrm>
            <a:off x="8187517" y="2600407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文本框 8"/>
          <p:cNvSpPr txBox="1"/>
          <p:nvPr/>
        </p:nvSpPr>
        <p:spPr>
          <a:xfrm>
            <a:off x="8592278" y="4142892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815414" y="2662250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" name="文本框 8"/>
          <p:cNvSpPr txBox="1"/>
          <p:nvPr/>
        </p:nvSpPr>
        <p:spPr>
          <a:xfrm>
            <a:off x="527382" y="4217171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4" grpId="0"/>
      <p:bldP spid="125" grpId="0"/>
      <p:bldP spid="126" grpId="0"/>
      <p:bldP spid="127" grpId="0"/>
      <p:bldP spid="1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/>
        </p:nvGrpSpPr>
        <p:grpSpPr>
          <a:xfrm>
            <a:off x="6120223" y="740702"/>
            <a:ext cx="2886203" cy="3224356"/>
            <a:chOff x="4590167" y="675338"/>
            <a:chExt cx="2164652" cy="2418267"/>
          </a:xfrm>
        </p:grpSpPr>
        <p:grpSp>
          <p:nvGrpSpPr>
            <p:cNvPr id="99" name="组合 98"/>
            <p:cNvGrpSpPr/>
            <p:nvPr/>
          </p:nvGrpSpPr>
          <p:grpSpPr>
            <a:xfrm>
              <a:off x="4590167" y="675338"/>
              <a:ext cx="2164652" cy="2418267"/>
              <a:chOff x="4590167" y="675338"/>
              <a:chExt cx="2164652" cy="2418267"/>
            </a:xfrm>
          </p:grpSpPr>
          <p:sp>
            <p:nvSpPr>
              <p:cNvPr id="101" name="任意多边形 100"/>
              <p:cNvSpPr>
                <a:spLocks noChangeAspect="1"/>
              </p:cNvSpPr>
              <p:nvPr/>
            </p:nvSpPr>
            <p:spPr>
              <a:xfrm rot="13500000" flipV="1">
                <a:off x="4463360" y="1387360"/>
                <a:ext cx="2418267" cy="994224"/>
              </a:xfrm>
              <a:custGeom>
                <a:avLst/>
                <a:gdLst>
                  <a:gd name="connsiteX0" fmla="*/ 3637975 w 3637975"/>
                  <a:gd name="connsiteY0" fmla="*/ 1160157 h 1495684"/>
                  <a:gd name="connsiteX1" fmla="*/ 3290021 w 3637975"/>
                  <a:gd name="connsiteY1" fmla="*/ 1480151 h 1495684"/>
                  <a:gd name="connsiteX2" fmla="*/ 2025580 w 3637975"/>
                  <a:gd name="connsiteY2" fmla="*/ 1495684 h 1495684"/>
                  <a:gd name="connsiteX3" fmla="*/ 1947912 w 3637975"/>
                  <a:gd name="connsiteY3" fmla="*/ 1452190 h 1495684"/>
                  <a:gd name="connsiteX4" fmla="*/ 1529441 w 3637975"/>
                  <a:gd name="connsiteY4" fmla="*/ 1046027 h 1495684"/>
                  <a:gd name="connsiteX5" fmla="*/ 534359 w 3637975"/>
                  <a:gd name="connsiteY5" fmla="*/ 88543 h 1495684"/>
                  <a:gd name="connsiteX6" fmla="*/ 0 w 3637975"/>
                  <a:gd name="connsiteY6" fmla="*/ 335527 h 1495684"/>
                  <a:gd name="connsiteX7" fmla="*/ 347954 w 3637975"/>
                  <a:gd name="connsiteY7" fmla="*/ 15534 h 1495684"/>
                  <a:gd name="connsiteX8" fmla="*/ 1612395 w 3637975"/>
                  <a:gd name="connsiteY8" fmla="*/ 0 h 1495684"/>
                  <a:gd name="connsiteX9" fmla="*/ 1690063 w 3637975"/>
                  <a:gd name="connsiteY9" fmla="*/ 43495 h 1495684"/>
                  <a:gd name="connsiteX10" fmla="*/ 2108534 w 3637975"/>
                  <a:gd name="connsiteY10" fmla="*/ 449657 h 1495684"/>
                  <a:gd name="connsiteX11" fmla="*/ 2109461 w 3637975"/>
                  <a:gd name="connsiteY11" fmla="*/ 448715 h 1495684"/>
                  <a:gd name="connsiteX12" fmla="*/ 3103616 w 3637975"/>
                  <a:gd name="connsiteY12" fmla="*/ 1407142 h 1495684"/>
                  <a:gd name="connsiteX13" fmla="*/ 3637975 w 3637975"/>
                  <a:gd name="connsiteY13" fmla="*/ 1160157 h 1495684"/>
                  <a:gd name="connsiteX0-1" fmla="*/ 3637975 w 3637975"/>
                  <a:gd name="connsiteY0-2" fmla="*/ 1160157 h 1495684"/>
                  <a:gd name="connsiteX1-3" fmla="*/ 3290021 w 3637975"/>
                  <a:gd name="connsiteY1-4" fmla="*/ 1480151 h 1495684"/>
                  <a:gd name="connsiteX2-5" fmla="*/ 2025580 w 3637975"/>
                  <a:gd name="connsiteY2-6" fmla="*/ 1495684 h 1495684"/>
                  <a:gd name="connsiteX3-7" fmla="*/ 1947912 w 3637975"/>
                  <a:gd name="connsiteY3-8" fmla="*/ 1452190 h 1495684"/>
                  <a:gd name="connsiteX4-9" fmla="*/ 534359 w 3637975"/>
                  <a:gd name="connsiteY4-10" fmla="*/ 88543 h 1495684"/>
                  <a:gd name="connsiteX5-11" fmla="*/ 0 w 3637975"/>
                  <a:gd name="connsiteY5-12" fmla="*/ 335527 h 1495684"/>
                  <a:gd name="connsiteX6-13" fmla="*/ 347954 w 3637975"/>
                  <a:gd name="connsiteY6-14" fmla="*/ 15534 h 1495684"/>
                  <a:gd name="connsiteX7-15" fmla="*/ 1612395 w 3637975"/>
                  <a:gd name="connsiteY7-16" fmla="*/ 0 h 1495684"/>
                  <a:gd name="connsiteX8-17" fmla="*/ 1690063 w 3637975"/>
                  <a:gd name="connsiteY8-18" fmla="*/ 43495 h 1495684"/>
                  <a:gd name="connsiteX9-19" fmla="*/ 2108534 w 3637975"/>
                  <a:gd name="connsiteY9-20" fmla="*/ 449657 h 1495684"/>
                  <a:gd name="connsiteX10-21" fmla="*/ 2109461 w 3637975"/>
                  <a:gd name="connsiteY10-22" fmla="*/ 448715 h 1495684"/>
                  <a:gd name="connsiteX11-23" fmla="*/ 3103616 w 3637975"/>
                  <a:gd name="connsiteY11-24" fmla="*/ 1407142 h 1495684"/>
                  <a:gd name="connsiteX12-25" fmla="*/ 3637975 w 3637975"/>
                  <a:gd name="connsiteY12-26" fmla="*/ 1160157 h 1495684"/>
                  <a:gd name="connsiteX0-27" fmla="*/ 3637975 w 3637975"/>
                  <a:gd name="connsiteY0-28" fmla="*/ 1160157 h 1495684"/>
                  <a:gd name="connsiteX1-29" fmla="*/ 3290021 w 3637975"/>
                  <a:gd name="connsiteY1-30" fmla="*/ 1480151 h 1495684"/>
                  <a:gd name="connsiteX2-31" fmla="*/ 2025580 w 3637975"/>
                  <a:gd name="connsiteY2-32" fmla="*/ 1495684 h 1495684"/>
                  <a:gd name="connsiteX3-33" fmla="*/ 1947912 w 3637975"/>
                  <a:gd name="connsiteY3-34" fmla="*/ 1452190 h 1495684"/>
                  <a:gd name="connsiteX4-35" fmla="*/ 534359 w 3637975"/>
                  <a:gd name="connsiteY4-36" fmla="*/ 88543 h 1495684"/>
                  <a:gd name="connsiteX5-37" fmla="*/ 0 w 3637975"/>
                  <a:gd name="connsiteY5-38" fmla="*/ 335527 h 1495684"/>
                  <a:gd name="connsiteX6-39" fmla="*/ 347954 w 3637975"/>
                  <a:gd name="connsiteY6-40" fmla="*/ 15534 h 1495684"/>
                  <a:gd name="connsiteX7-41" fmla="*/ 1612395 w 3637975"/>
                  <a:gd name="connsiteY7-42" fmla="*/ 0 h 1495684"/>
                  <a:gd name="connsiteX8-43" fmla="*/ 1690063 w 3637975"/>
                  <a:gd name="connsiteY8-44" fmla="*/ 43495 h 1495684"/>
                  <a:gd name="connsiteX9-45" fmla="*/ 2108534 w 3637975"/>
                  <a:gd name="connsiteY9-46" fmla="*/ 449657 h 1495684"/>
                  <a:gd name="connsiteX10-47" fmla="*/ 3103616 w 3637975"/>
                  <a:gd name="connsiteY10-48" fmla="*/ 1407142 h 1495684"/>
                  <a:gd name="connsiteX11-49" fmla="*/ 3637975 w 3637975"/>
                  <a:gd name="connsiteY11-50" fmla="*/ 1160157 h 1495684"/>
                  <a:gd name="connsiteX0-51" fmla="*/ 3637975 w 3637975"/>
                  <a:gd name="connsiteY0-52" fmla="*/ 1160157 h 1495684"/>
                  <a:gd name="connsiteX1-53" fmla="*/ 3290021 w 3637975"/>
                  <a:gd name="connsiteY1-54" fmla="*/ 1480151 h 1495684"/>
                  <a:gd name="connsiteX2-55" fmla="*/ 2025580 w 3637975"/>
                  <a:gd name="connsiteY2-56" fmla="*/ 1495684 h 1495684"/>
                  <a:gd name="connsiteX3-57" fmla="*/ 1947912 w 3637975"/>
                  <a:gd name="connsiteY3-58" fmla="*/ 1452190 h 1495684"/>
                  <a:gd name="connsiteX4-59" fmla="*/ 534359 w 3637975"/>
                  <a:gd name="connsiteY4-60" fmla="*/ 88543 h 1495684"/>
                  <a:gd name="connsiteX5-61" fmla="*/ 0 w 3637975"/>
                  <a:gd name="connsiteY5-62" fmla="*/ 335527 h 1495684"/>
                  <a:gd name="connsiteX6-63" fmla="*/ 347954 w 3637975"/>
                  <a:gd name="connsiteY6-64" fmla="*/ 15534 h 1495684"/>
                  <a:gd name="connsiteX7-65" fmla="*/ 1612395 w 3637975"/>
                  <a:gd name="connsiteY7-66" fmla="*/ 0 h 1495684"/>
                  <a:gd name="connsiteX8-67" fmla="*/ 1690063 w 3637975"/>
                  <a:gd name="connsiteY8-68" fmla="*/ 43495 h 1495684"/>
                  <a:gd name="connsiteX9-69" fmla="*/ 3103616 w 3637975"/>
                  <a:gd name="connsiteY9-70" fmla="*/ 1407142 h 1495684"/>
                  <a:gd name="connsiteX10-71" fmla="*/ 3637975 w 3637975"/>
                  <a:gd name="connsiteY10-72" fmla="*/ 1160157 h 14956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637975" h="1495684">
                    <a:moveTo>
                      <a:pt x="3637975" y="1160157"/>
                    </a:moveTo>
                    <a:cubicBezTo>
                      <a:pt x="3600694" y="1301514"/>
                      <a:pt x="3542184" y="1431478"/>
                      <a:pt x="3290021" y="1480151"/>
                    </a:cubicBezTo>
                    <a:lnTo>
                      <a:pt x="2025580" y="1495684"/>
                    </a:lnTo>
                    <a:cubicBezTo>
                      <a:pt x="1992701" y="1485846"/>
                      <a:pt x="1970694" y="1479115"/>
                      <a:pt x="1947912" y="1452190"/>
                    </a:cubicBezTo>
                    <a:lnTo>
                      <a:pt x="534359" y="88543"/>
                    </a:lnTo>
                    <a:cubicBezTo>
                      <a:pt x="302908" y="-39352"/>
                      <a:pt x="60582" y="93720"/>
                      <a:pt x="0" y="335527"/>
                    </a:cubicBezTo>
                    <a:cubicBezTo>
                      <a:pt x="37281" y="194171"/>
                      <a:pt x="95791" y="64206"/>
                      <a:pt x="347954" y="15534"/>
                    </a:cubicBezTo>
                    <a:lnTo>
                      <a:pt x="1612395" y="0"/>
                    </a:lnTo>
                    <a:cubicBezTo>
                      <a:pt x="1645275" y="9838"/>
                      <a:pt x="1667281" y="16569"/>
                      <a:pt x="1690063" y="43495"/>
                    </a:cubicBezTo>
                    <a:lnTo>
                      <a:pt x="3103616" y="1407142"/>
                    </a:lnTo>
                    <a:cubicBezTo>
                      <a:pt x="3335067" y="1535036"/>
                      <a:pt x="3577393" y="1401965"/>
                      <a:pt x="3637975" y="116015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2" name="圆角矩形 20"/>
              <p:cNvSpPr/>
              <p:nvPr/>
            </p:nvSpPr>
            <p:spPr>
              <a:xfrm rot="13500000" flipV="1">
                <a:off x="6217329" y="2139811"/>
                <a:ext cx="526524" cy="548457"/>
              </a:xfrm>
              <a:custGeom>
                <a:avLst/>
                <a:gdLst>
                  <a:gd name="connsiteX0" fmla="*/ 361741 w 792088"/>
                  <a:gd name="connsiteY0" fmla="*/ 52520 h 877442"/>
                  <a:gd name="connsiteX1" fmla="*/ 534359 w 792088"/>
                  <a:gd name="connsiteY1" fmla="*/ 101889 h 877442"/>
                  <a:gd name="connsiteX2" fmla="*/ 792088 w 792088"/>
                  <a:gd name="connsiteY2" fmla="*/ 350519 h 877442"/>
                  <a:gd name="connsiteX3" fmla="*/ 792088 w 792088"/>
                  <a:gd name="connsiteY3" fmla="*/ 745425 h 877442"/>
                  <a:gd name="connsiteX4" fmla="*/ 660071 w 792088"/>
                  <a:gd name="connsiteY4" fmla="*/ 877442 h 877442"/>
                  <a:gd name="connsiteX5" fmla="*/ 132017 w 792088"/>
                  <a:gd name="connsiteY5" fmla="*/ 877442 h 877442"/>
                  <a:gd name="connsiteX6" fmla="*/ 0 w 792088"/>
                  <a:gd name="connsiteY6" fmla="*/ 745425 h 877442"/>
                  <a:gd name="connsiteX7" fmla="*/ 0 w 792088"/>
                  <a:gd name="connsiteY7" fmla="*/ 348873 h 877442"/>
                  <a:gd name="connsiteX8" fmla="*/ 361741 w 792088"/>
                  <a:gd name="connsiteY8" fmla="*/ 52520 h 877442"/>
                  <a:gd name="connsiteX9" fmla="*/ 132017 w 792088"/>
                  <a:gd name="connsiteY9" fmla="*/ 13346 h 877442"/>
                  <a:gd name="connsiteX10" fmla="*/ 660071 w 792088"/>
                  <a:gd name="connsiteY10" fmla="*/ 13346 h 877442"/>
                  <a:gd name="connsiteX11" fmla="*/ 347954 w 792088"/>
                  <a:gd name="connsiteY11" fmla="*/ 28880 h 877442"/>
                  <a:gd name="connsiteX12" fmla="*/ 0 w 792088"/>
                  <a:gd name="connsiteY12" fmla="*/ 348873 h 877442"/>
                  <a:gd name="connsiteX13" fmla="*/ 0 w 792088"/>
                  <a:gd name="connsiteY13" fmla="*/ 145363 h 877442"/>
                  <a:gd name="connsiteX14" fmla="*/ 132017 w 792088"/>
                  <a:gd name="connsiteY14" fmla="*/ 13346 h 877442"/>
                  <a:gd name="connsiteX0-1" fmla="*/ 361741 w 792088"/>
                  <a:gd name="connsiteY0-2" fmla="*/ 39174 h 864096"/>
                  <a:gd name="connsiteX1-3" fmla="*/ 534359 w 792088"/>
                  <a:gd name="connsiteY1-4" fmla="*/ 88543 h 864096"/>
                  <a:gd name="connsiteX2-5" fmla="*/ 792088 w 792088"/>
                  <a:gd name="connsiteY2-6" fmla="*/ 337173 h 864096"/>
                  <a:gd name="connsiteX3-7" fmla="*/ 792088 w 792088"/>
                  <a:gd name="connsiteY3-8" fmla="*/ 732079 h 864096"/>
                  <a:gd name="connsiteX4-9" fmla="*/ 660071 w 792088"/>
                  <a:gd name="connsiteY4-10" fmla="*/ 864096 h 864096"/>
                  <a:gd name="connsiteX5-11" fmla="*/ 132017 w 792088"/>
                  <a:gd name="connsiteY5-12" fmla="*/ 864096 h 864096"/>
                  <a:gd name="connsiteX6-13" fmla="*/ 0 w 792088"/>
                  <a:gd name="connsiteY6-14" fmla="*/ 732079 h 864096"/>
                  <a:gd name="connsiteX7-15" fmla="*/ 0 w 792088"/>
                  <a:gd name="connsiteY7-16" fmla="*/ 335527 h 864096"/>
                  <a:gd name="connsiteX8-17" fmla="*/ 361741 w 792088"/>
                  <a:gd name="connsiteY8-18" fmla="*/ 39174 h 864096"/>
                  <a:gd name="connsiteX9-19" fmla="*/ 132017 w 792088"/>
                  <a:gd name="connsiteY9-20" fmla="*/ 0 h 864096"/>
                  <a:gd name="connsiteX10-21" fmla="*/ 347954 w 792088"/>
                  <a:gd name="connsiteY10-22" fmla="*/ 15534 h 864096"/>
                  <a:gd name="connsiteX11-23" fmla="*/ 0 w 792088"/>
                  <a:gd name="connsiteY11-24" fmla="*/ 335527 h 864096"/>
                  <a:gd name="connsiteX12-25" fmla="*/ 0 w 792088"/>
                  <a:gd name="connsiteY12-26" fmla="*/ 132017 h 864096"/>
                  <a:gd name="connsiteX13-27" fmla="*/ 132017 w 792088"/>
                  <a:gd name="connsiteY13-28" fmla="*/ 0 h 864096"/>
                  <a:gd name="connsiteX0-29" fmla="*/ 361741 w 792088"/>
                  <a:gd name="connsiteY0-30" fmla="*/ 39174 h 864096"/>
                  <a:gd name="connsiteX1-31" fmla="*/ 534359 w 792088"/>
                  <a:gd name="connsiteY1-32" fmla="*/ 88543 h 864096"/>
                  <a:gd name="connsiteX2-33" fmla="*/ 792088 w 792088"/>
                  <a:gd name="connsiteY2-34" fmla="*/ 337173 h 864096"/>
                  <a:gd name="connsiteX3-35" fmla="*/ 792088 w 792088"/>
                  <a:gd name="connsiteY3-36" fmla="*/ 732079 h 864096"/>
                  <a:gd name="connsiteX4-37" fmla="*/ 660071 w 792088"/>
                  <a:gd name="connsiteY4-38" fmla="*/ 864096 h 864096"/>
                  <a:gd name="connsiteX5-39" fmla="*/ 132017 w 792088"/>
                  <a:gd name="connsiteY5-40" fmla="*/ 864096 h 864096"/>
                  <a:gd name="connsiteX6-41" fmla="*/ 0 w 792088"/>
                  <a:gd name="connsiteY6-42" fmla="*/ 732079 h 864096"/>
                  <a:gd name="connsiteX7-43" fmla="*/ 0 w 792088"/>
                  <a:gd name="connsiteY7-44" fmla="*/ 335527 h 864096"/>
                  <a:gd name="connsiteX8-45" fmla="*/ 361741 w 792088"/>
                  <a:gd name="connsiteY8-46" fmla="*/ 39174 h 864096"/>
                  <a:gd name="connsiteX9-47" fmla="*/ 132017 w 792088"/>
                  <a:gd name="connsiteY9-48" fmla="*/ 0 h 864096"/>
                  <a:gd name="connsiteX10-49" fmla="*/ 0 w 792088"/>
                  <a:gd name="connsiteY10-50" fmla="*/ 335527 h 864096"/>
                  <a:gd name="connsiteX11-51" fmla="*/ 0 w 792088"/>
                  <a:gd name="connsiteY11-52" fmla="*/ 132017 h 864096"/>
                  <a:gd name="connsiteX12-53" fmla="*/ 132017 w 792088"/>
                  <a:gd name="connsiteY12-54" fmla="*/ 0 h 864096"/>
                  <a:gd name="connsiteX0-55" fmla="*/ 361741 w 792088"/>
                  <a:gd name="connsiteY0-56" fmla="*/ 162 h 825084"/>
                  <a:gd name="connsiteX1-57" fmla="*/ 534359 w 792088"/>
                  <a:gd name="connsiteY1-58" fmla="*/ 49531 h 825084"/>
                  <a:gd name="connsiteX2-59" fmla="*/ 792088 w 792088"/>
                  <a:gd name="connsiteY2-60" fmla="*/ 298161 h 825084"/>
                  <a:gd name="connsiteX3-61" fmla="*/ 792088 w 792088"/>
                  <a:gd name="connsiteY3-62" fmla="*/ 693067 h 825084"/>
                  <a:gd name="connsiteX4-63" fmla="*/ 660071 w 792088"/>
                  <a:gd name="connsiteY4-64" fmla="*/ 825084 h 825084"/>
                  <a:gd name="connsiteX5-65" fmla="*/ 132017 w 792088"/>
                  <a:gd name="connsiteY5-66" fmla="*/ 825084 h 825084"/>
                  <a:gd name="connsiteX6-67" fmla="*/ 0 w 792088"/>
                  <a:gd name="connsiteY6-68" fmla="*/ 693067 h 825084"/>
                  <a:gd name="connsiteX7-69" fmla="*/ 0 w 792088"/>
                  <a:gd name="connsiteY7-70" fmla="*/ 296515 h 825084"/>
                  <a:gd name="connsiteX8-71" fmla="*/ 361741 w 792088"/>
                  <a:gd name="connsiteY8-72" fmla="*/ 162 h 825084"/>
                  <a:gd name="connsiteX9-73" fmla="*/ 0 w 792088"/>
                  <a:gd name="connsiteY9-74" fmla="*/ 93005 h 825084"/>
                  <a:gd name="connsiteX10-75" fmla="*/ 0 w 792088"/>
                  <a:gd name="connsiteY10-76" fmla="*/ 296515 h 825084"/>
                  <a:gd name="connsiteX11-77" fmla="*/ 0 w 792088"/>
                  <a:gd name="connsiteY11-78" fmla="*/ 93005 h 825084"/>
                  <a:gd name="connsiteX0-79" fmla="*/ 361741 w 792088"/>
                  <a:gd name="connsiteY0-80" fmla="*/ 162 h 825084"/>
                  <a:gd name="connsiteX1-81" fmla="*/ 534359 w 792088"/>
                  <a:gd name="connsiteY1-82" fmla="*/ 49531 h 825084"/>
                  <a:gd name="connsiteX2-83" fmla="*/ 792088 w 792088"/>
                  <a:gd name="connsiteY2-84" fmla="*/ 298161 h 825084"/>
                  <a:gd name="connsiteX3-85" fmla="*/ 792088 w 792088"/>
                  <a:gd name="connsiteY3-86" fmla="*/ 693067 h 825084"/>
                  <a:gd name="connsiteX4-87" fmla="*/ 660071 w 792088"/>
                  <a:gd name="connsiteY4-88" fmla="*/ 825084 h 825084"/>
                  <a:gd name="connsiteX5-89" fmla="*/ 132017 w 792088"/>
                  <a:gd name="connsiteY5-90" fmla="*/ 825084 h 825084"/>
                  <a:gd name="connsiteX6-91" fmla="*/ 0 w 792088"/>
                  <a:gd name="connsiteY6-92" fmla="*/ 693067 h 825084"/>
                  <a:gd name="connsiteX7-93" fmla="*/ 0 w 792088"/>
                  <a:gd name="connsiteY7-94" fmla="*/ 296515 h 825084"/>
                  <a:gd name="connsiteX8-95" fmla="*/ 361741 w 792088"/>
                  <a:gd name="connsiteY8-96" fmla="*/ 162 h 8250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792088" h="825084">
                    <a:moveTo>
                      <a:pt x="361741" y="162"/>
                    </a:moveTo>
                    <a:cubicBezTo>
                      <a:pt x="417954" y="1894"/>
                      <a:pt x="476496" y="17557"/>
                      <a:pt x="534359" y="49531"/>
                    </a:cubicBezTo>
                    <a:lnTo>
                      <a:pt x="792088" y="298161"/>
                    </a:lnTo>
                    <a:lnTo>
                      <a:pt x="792088" y="693067"/>
                    </a:lnTo>
                    <a:cubicBezTo>
                      <a:pt x="792088" y="765978"/>
                      <a:pt x="732982" y="825084"/>
                      <a:pt x="660071" y="825084"/>
                    </a:cubicBezTo>
                    <a:lnTo>
                      <a:pt x="132017" y="825084"/>
                    </a:lnTo>
                    <a:cubicBezTo>
                      <a:pt x="59106" y="825084"/>
                      <a:pt x="0" y="765978"/>
                      <a:pt x="0" y="693067"/>
                    </a:cubicBezTo>
                    <a:lnTo>
                      <a:pt x="0" y="296515"/>
                    </a:lnTo>
                    <a:cubicBezTo>
                      <a:pt x="45437" y="115160"/>
                      <a:pt x="193104" y="-5032"/>
                      <a:pt x="361741" y="16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 h="12700"/>
                <a:bevelB w="95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03" name="圆角矩形 23"/>
              <p:cNvSpPr/>
              <p:nvPr/>
            </p:nvSpPr>
            <p:spPr>
              <a:xfrm rot="13500000" flipV="1">
                <a:off x="4601134" y="1080677"/>
                <a:ext cx="526524" cy="548457"/>
              </a:xfrm>
              <a:custGeom>
                <a:avLst/>
                <a:gdLst>
                  <a:gd name="connsiteX0" fmla="*/ 792088 w 792088"/>
                  <a:gd name="connsiteY0" fmla="*/ 528569 h 877442"/>
                  <a:gd name="connsiteX1" fmla="*/ 792088 w 792088"/>
                  <a:gd name="connsiteY1" fmla="*/ 732079 h 877442"/>
                  <a:gd name="connsiteX2" fmla="*/ 660071 w 792088"/>
                  <a:gd name="connsiteY2" fmla="*/ 864096 h 877442"/>
                  <a:gd name="connsiteX3" fmla="*/ 132017 w 792088"/>
                  <a:gd name="connsiteY3" fmla="*/ 864096 h 877442"/>
                  <a:gd name="connsiteX4" fmla="*/ 444134 w 792088"/>
                  <a:gd name="connsiteY4" fmla="*/ 848563 h 877442"/>
                  <a:gd name="connsiteX5" fmla="*/ 792088 w 792088"/>
                  <a:gd name="connsiteY5" fmla="*/ 528569 h 877442"/>
                  <a:gd name="connsiteX6" fmla="*/ 132017 w 792088"/>
                  <a:gd name="connsiteY6" fmla="*/ 0 h 877442"/>
                  <a:gd name="connsiteX7" fmla="*/ 660071 w 792088"/>
                  <a:gd name="connsiteY7" fmla="*/ 0 h 877442"/>
                  <a:gd name="connsiteX8" fmla="*/ 792088 w 792088"/>
                  <a:gd name="connsiteY8" fmla="*/ 132017 h 877442"/>
                  <a:gd name="connsiteX9" fmla="*/ 792088 w 792088"/>
                  <a:gd name="connsiteY9" fmla="*/ 528569 h 877442"/>
                  <a:gd name="connsiteX10" fmla="*/ 257729 w 792088"/>
                  <a:gd name="connsiteY10" fmla="*/ 775554 h 877442"/>
                  <a:gd name="connsiteX11" fmla="*/ 0 w 792088"/>
                  <a:gd name="connsiteY11" fmla="*/ 526924 h 877442"/>
                  <a:gd name="connsiteX12" fmla="*/ 0 w 792088"/>
                  <a:gd name="connsiteY12" fmla="*/ 132017 h 877442"/>
                  <a:gd name="connsiteX13" fmla="*/ 132017 w 792088"/>
                  <a:gd name="connsiteY13" fmla="*/ 0 h 877442"/>
                  <a:gd name="connsiteX0-1" fmla="*/ 792088 w 792088"/>
                  <a:gd name="connsiteY0-2" fmla="*/ 528569 h 864096"/>
                  <a:gd name="connsiteX1-3" fmla="*/ 792088 w 792088"/>
                  <a:gd name="connsiteY1-4" fmla="*/ 732079 h 864096"/>
                  <a:gd name="connsiteX2-5" fmla="*/ 660071 w 792088"/>
                  <a:gd name="connsiteY2-6" fmla="*/ 864096 h 864096"/>
                  <a:gd name="connsiteX3-7" fmla="*/ 444134 w 792088"/>
                  <a:gd name="connsiteY3-8" fmla="*/ 848563 h 864096"/>
                  <a:gd name="connsiteX4-9" fmla="*/ 792088 w 792088"/>
                  <a:gd name="connsiteY4-10" fmla="*/ 528569 h 864096"/>
                  <a:gd name="connsiteX5-11" fmla="*/ 132017 w 792088"/>
                  <a:gd name="connsiteY5-12" fmla="*/ 0 h 864096"/>
                  <a:gd name="connsiteX6-13" fmla="*/ 660071 w 792088"/>
                  <a:gd name="connsiteY6-14" fmla="*/ 0 h 864096"/>
                  <a:gd name="connsiteX7-15" fmla="*/ 792088 w 792088"/>
                  <a:gd name="connsiteY7-16" fmla="*/ 132017 h 864096"/>
                  <a:gd name="connsiteX8-17" fmla="*/ 792088 w 792088"/>
                  <a:gd name="connsiteY8-18" fmla="*/ 528569 h 864096"/>
                  <a:gd name="connsiteX9-19" fmla="*/ 257729 w 792088"/>
                  <a:gd name="connsiteY9-20" fmla="*/ 775554 h 864096"/>
                  <a:gd name="connsiteX10-21" fmla="*/ 0 w 792088"/>
                  <a:gd name="connsiteY10-22" fmla="*/ 526924 h 864096"/>
                  <a:gd name="connsiteX11-23" fmla="*/ 0 w 792088"/>
                  <a:gd name="connsiteY11-24" fmla="*/ 132017 h 864096"/>
                  <a:gd name="connsiteX12-25" fmla="*/ 132017 w 792088"/>
                  <a:gd name="connsiteY12-26" fmla="*/ 0 h 864096"/>
                  <a:gd name="connsiteX0-27" fmla="*/ 792088 w 792088"/>
                  <a:gd name="connsiteY0-28" fmla="*/ 528569 h 864096"/>
                  <a:gd name="connsiteX1-29" fmla="*/ 792088 w 792088"/>
                  <a:gd name="connsiteY1-30" fmla="*/ 732079 h 864096"/>
                  <a:gd name="connsiteX2-31" fmla="*/ 660071 w 792088"/>
                  <a:gd name="connsiteY2-32" fmla="*/ 864096 h 864096"/>
                  <a:gd name="connsiteX3-33" fmla="*/ 792088 w 792088"/>
                  <a:gd name="connsiteY3-34" fmla="*/ 528569 h 864096"/>
                  <a:gd name="connsiteX4-35" fmla="*/ 132017 w 792088"/>
                  <a:gd name="connsiteY4-36" fmla="*/ 0 h 864096"/>
                  <a:gd name="connsiteX5-37" fmla="*/ 660071 w 792088"/>
                  <a:gd name="connsiteY5-38" fmla="*/ 0 h 864096"/>
                  <a:gd name="connsiteX6-39" fmla="*/ 792088 w 792088"/>
                  <a:gd name="connsiteY6-40" fmla="*/ 132017 h 864096"/>
                  <a:gd name="connsiteX7-41" fmla="*/ 792088 w 792088"/>
                  <a:gd name="connsiteY7-42" fmla="*/ 528569 h 864096"/>
                  <a:gd name="connsiteX8-43" fmla="*/ 257729 w 792088"/>
                  <a:gd name="connsiteY8-44" fmla="*/ 775554 h 864096"/>
                  <a:gd name="connsiteX9-45" fmla="*/ 0 w 792088"/>
                  <a:gd name="connsiteY9-46" fmla="*/ 526924 h 864096"/>
                  <a:gd name="connsiteX10-47" fmla="*/ 0 w 792088"/>
                  <a:gd name="connsiteY10-48" fmla="*/ 132017 h 864096"/>
                  <a:gd name="connsiteX11-49" fmla="*/ 132017 w 792088"/>
                  <a:gd name="connsiteY11-50" fmla="*/ 0 h 864096"/>
                  <a:gd name="connsiteX0-51" fmla="*/ 132017 w 883528"/>
                  <a:gd name="connsiteY0-52" fmla="*/ 0 h 825084"/>
                  <a:gd name="connsiteX1-53" fmla="*/ 660071 w 883528"/>
                  <a:gd name="connsiteY1-54" fmla="*/ 0 h 825084"/>
                  <a:gd name="connsiteX2-55" fmla="*/ 792088 w 883528"/>
                  <a:gd name="connsiteY2-56" fmla="*/ 132017 h 825084"/>
                  <a:gd name="connsiteX3-57" fmla="*/ 792088 w 883528"/>
                  <a:gd name="connsiteY3-58" fmla="*/ 528569 h 825084"/>
                  <a:gd name="connsiteX4-59" fmla="*/ 257729 w 883528"/>
                  <a:gd name="connsiteY4-60" fmla="*/ 775554 h 825084"/>
                  <a:gd name="connsiteX5-61" fmla="*/ 0 w 883528"/>
                  <a:gd name="connsiteY5-62" fmla="*/ 526924 h 825084"/>
                  <a:gd name="connsiteX6-63" fmla="*/ 0 w 883528"/>
                  <a:gd name="connsiteY6-64" fmla="*/ 132017 h 825084"/>
                  <a:gd name="connsiteX7-65" fmla="*/ 132017 w 883528"/>
                  <a:gd name="connsiteY7-66" fmla="*/ 0 h 825084"/>
                  <a:gd name="connsiteX8-67" fmla="*/ 883528 w 883528"/>
                  <a:gd name="connsiteY8-68" fmla="*/ 823519 h 825084"/>
                  <a:gd name="connsiteX0-69" fmla="*/ 132017 w 792088"/>
                  <a:gd name="connsiteY0-70" fmla="*/ 0 h 825084"/>
                  <a:gd name="connsiteX1-71" fmla="*/ 660071 w 792088"/>
                  <a:gd name="connsiteY1-72" fmla="*/ 0 h 825084"/>
                  <a:gd name="connsiteX2-73" fmla="*/ 792088 w 792088"/>
                  <a:gd name="connsiteY2-74" fmla="*/ 132017 h 825084"/>
                  <a:gd name="connsiteX3-75" fmla="*/ 792088 w 792088"/>
                  <a:gd name="connsiteY3-76" fmla="*/ 528569 h 825084"/>
                  <a:gd name="connsiteX4-77" fmla="*/ 257729 w 792088"/>
                  <a:gd name="connsiteY4-78" fmla="*/ 775554 h 825084"/>
                  <a:gd name="connsiteX5-79" fmla="*/ 0 w 792088"/>
                  <a:gd name="connsiteY5-80" fmla="*/ 526924 h 825084"/>
                  <a:gd name="connsiteX6-81" fmla="*/ 0 w 792088"/>
                  <a:gd name="connsiteY6-82" fmla="*/ 132017 h 825084"/>
                  <a:gd name="connsiteX7-83" fmla="*/ 132017 w 792088"/>
                  <a:gd name="connsiteY7-84" fmla="*/ 0 h 8250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792088" h="825084">
                    <a:close/>
                    <a:moveTo>
                      <a:pt x="132017" y="0"/>
                    </a:moveTo>
                    <a:lnTo>
                      <a:pt x="660071" y="0"/>
                    </a:lnTo>
                    <a:cubicBezTo>
                      <a:pt x="732982" y="0"/>
                      <a:pt x="792088" y="59106"/>
                      <a:pt x="792088" y="132017"/>
                    </a:cubicBezTo>
                    <a:lnTo>
                      <a:pt x="792088" y="528569"/>
                    </a:lnTo>
                    <a:cubicBezTo>
                      <a:pt x="731506" y="770377"/>
                      <a:pt x="489180" y="903448"/>
                      <a:pt x="257729" y="775554"/>
                    </a:cubicBezTo>
                    <a:lnTo>
                      <a:pt x="0" y="526924"/>
                    </a:lnTo>
                    <a:lnTo>
                      <a:pt x="0" y="132017"/>
                    </a:lnTo>
                    <a:cubicBezTo>
                      <a:pt x="0" y="59106"/>
                      <a:pt x="59106" y="0"/>
                      <a:pt x="132017" y="0"/>
                    </a:cubicBezTo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7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 h="12700"/>
                <a:bevelB w="95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240445" y="1561307"/>
              <a:ext cx="864096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>
                      <a:alpha val="77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chemeClr val="bg1">
                    <a:alpha val="77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985018" y="3654790"/>
            <a:ext cx="3224356" cy="2143455"/>
            <a:chOff x="4488763" y="2860904"/>
            <a:chExt cx="2418267" cy="1607591"/>
          </a:xfrm>
        </p:grpSpPr>
        <p:sp>
          <p:nvSpPr>
            <p:cNvPr id="105" name="任意多边形 104"/>
            <p:cNvSpPr>
              <a:spLocks noChangeAspect="1"/>
            </p:cNvSpPr>
            <p:nvPr/>
          </p:nvSpPr>
          <p:spPr>
            <a:xfrm rot="8100000" flipH="1" flipV="1">
              <a:off x="4488763" y="3167587"/>
              <a:ext cx="2418267" cy="994224"/>
            </a:xfrm>
            <a:custGeom>
              <a:avLst/>
              <a:gdLst>
                <a:gd name="connsiteX0" fmla="*/ 3637975 w 3637975"/>
                <a:gd name="connsiteY0" fmla="*/ 1160157 h 1495684"/>
                <a:gd name="connsiteX1" fmla="*/ 3290021 w 3637975"/>
                <a:gd name="connsiteY1" fmla="*/ 1480151 h 1495684"/>
                <a:gd name="connsiteX2" fmla="*/ 2025580 w 3637975"/>
                <a:gd name="connsiteY2" fmla="*/ 1495684 h 1495684"/>
                <a:gd name="connsiteX3" fmla="*/ 1947912 w 3637975"/>
                <a:gd name="connsiteY3" fmla="*/ 1452190 h 1495684"/>
                <a:gd name="connsiteX4" fmla="*/ 1529441 w 3637975"/>
                <a:gd name="connsiteY4" fmla="*/ 1046027 h 1495684"/>
                <a:gd name="connsiteX5" fmla="*/ 534359 w 3637975"/>
                <a:gd name="connsiteY5" fmla="*/ 88543 h 1495684"/>
                <a:gd name="connsiteX6" fmla="*/ 0 w 3637975"/>
                <a:gd name="connsiteY6" fmla="*/ 335527 h 1495684"/>
                <a:gd name="connsiteX7" fmla="*/ 347954 w 3637975"/>
                <a:gd name="connsiteY7" fmla="*/ 15534 h 1495684"/>
                <a:gd name="connsiteX8" fmla="*/ 1612395 w 3637975"/>
                <a:gd name="connsiteY8" fmla="*/ 0 h 1495684"/>
                <a:gd name="connsiteX9" fmla="*/ 1690063 w 3637975"/>
                <a:gd name="connsiteY9" fmla="*/ 43495 h 1495684"/>
                <a:gd name="connsiteX10" fmla="*/ 2108534 w 3637975"/>
                <a:gd name="connsiteY10" fmla="*/ 449657 h 1495684"/>
                <a:gd name="connsiteX11" fmla="*/ 2109461 w 3637975"/>
                <a:gd name="connsiteY11" fmla="*/ 448715 h 1495684"/>
                <a:gd name="connsiteX12" fmla="*/ 3103616 w 3637975"/>
                <a:gd name="connsiteY12" fmla="*/ 1407142 h 1495684"/>
                <a:gd name="connsiteX13" fmla="*/ 3637975 w 3637975"/>
                <a:gd name="connsiteY13" fmla="*/ 1160157 h 1495684"/>
                <a:gd name="connsiteX0-1" fmla="*/ 3637975 w 3637975"/>
                <a:gd name="connsiteY0-2" fmla="*/ 1160157 h 1495684"/>
                <a:gd name="connsiteX1-3" fmla="*/ 3290021 w 3637975"/>
                <a:gd name="connsiteY1-4" fmla="*/ 1480151 h 1495684"/>
                <a:gd name="connsiteX2-5" fmla="*/ 2025580 w 3637975"/>
                <a:gd name="connsiteY2-6" fmla="*/ 1495684 h 1495684"/>
                <a:gd name="connsiteX3-7" fmla="*/ 1947912 w 3637975"/>
                <a:gd name="connsiteY3-8" fmla="*/ 1452190 h 1495684"/>
                <a:gd name="connsiteX4-9" fmla="*/ 534359 w 3637975"/>
                <a:gd name="connsiteY4-10" fmla="*/ 88543 h 1495684"/>
                <a:gd name="connsiteX5-11" fmla="*/ 0 w 3637975"/>
                <a:gd name="connsiteY5-12" fmla="*/ 335527 h 1495684"/>
                <a:gd name="connsiteX6-13" fmla="*/ 347954 w 3637975"/>
                <a:gd name="connsiteY6-14" fmla="*/ 15534 h 1495684"/>
                <a:gd name="connsiteX7-15" fmla="*/ 1612395 w 3637975"/>
                <a:gd name="connsiteY7-16" fmla="*/ 0 h 1495684"/>
                <a:gd name="connsiteX8-17" fmla="*/ 1690063 w 3637975"/>
                <a:gd name="connsiteY8-18" fmla="*/ 43495 h 1495684"/>
                <a:gd name="connsiteX9-19" fmla="*/ 2108534 w 3637975"/>
                <a:gd name="connsiteY9-20" fmla="*/ 449657 h 1495684"/>
                <a:gd name="connsiteX10-21" fmla="*/ 2109461 w 3637975"/>
                <a:gd name="connsiteY10-22" fmla="*/ 448715 h 1495684"/>
                <a:gd name="connsiteX11-23" fmla="*/ 3103616 w 3637975"/>
                <a:gd name="connsiteY11-24" fmla="*/ 1407142 h 1495684"/>
                <a:gd name="connsiteX12-25" fmla="*/ 3637975 w 3637975"/>
                <a:gd name="connsiteY12-26" fmla="*/ 1160157 h 1495684"/>
                <a:gd name="connsiteX0-27" fmla="*/ 3637975 w 3637975"/>
                <a:gd name="connsiteY0-28" fmla="*/ 1160157 h 1495684"/>
                <a:gd name="connsiteX1-29" fmla="*/ 3290021 w 3637975"/>
                <a:gd name="connsiteY1-30" fmla="*/ 1480151 h 1495684"/>
                <a:gd name="connsiteX2-31" fmla="*/ 2025580 w 3637975"/>
                <a:gd name="connsiteY2-32" fmla="*/ 1495684 h 1495684"/>
                <a:gd name="connsiteX3-33" fmla="*/ 1947912 w 3637975"/>
                <a:gd name="connsiteY3-34" fmla="*/ 1452190 h 1495684"/>
                <a:gd name="connsiteX4-35" fmla="*/ 534359 w 3637975"/>
                <a:gd name="connsiteY4-36" fmla="*/ 88543 h 1495684"/>
                <a:gd name="connsiteX5-37" fmla="*/ 0 w 3637975"/>
                <a:gd name="connsiteY5-38" fmla="*/ 335527 h 1495684"/>
                <a:gd name="connsiteX6-39" fmla="*/ 347954 w 3637975"/>
                <a:gd name="connsiteY6-40" fmla="*/ 15534 h 1495684"/>
                <a:gd name="connsiteX7-41" fmla="*/ 1612395 w 3637975"/>
                <a:gd name="connsiteY7-42" fmla="*/ 0 h 1495684"/>
                <a:gd name="connsiteX8-43" fmla="*/ 1690063 w 3637975"/>
                <a:gd name="connsiteY8-44" fmla="*/ 43495 h 1495684"/>
                <a:gd name="connsiteX9-45" fmla="*/ 2108534 w 3637975"/>
                <a:gd name="connsiteY9-46" fmla="*/ 449657 h 1495684"/>
                <a:gd name="connsiteX10-47" fmla="*/ 3103616 w 3637975"/>
                <a:gd name="connsiteY10-48" fmla="*/ 1407142 h 1495684"/>
                <a:gd name="connsiteX11-49" fmla="*/ 3637975 w 3637975"/>
                <a:gd name="connsiteY11-50" fmla="*/ 1160157 h 1495684"/>
                <a:gd name="connsiteX0-51" fmla="*/ 3637975 w 3637975"/>
                <a:gd name="connsiteY0-52" fmla="*/ 1160157 h 1495684"/>
                <a:gd name="connsiteX1-53" fmla="*/ 3290021 w 3637975"/>
                <a:gd name="connsiteY1-54" fmla="*/ 1480151 h 1495684"/>
                <a:gd name="connsiteX2-55" fmla="*/ 2025580 w 3637975"/>
                <a:gd name="connsiteY2-56" fmla="*/ 1495684 h 1495684"/>
                <a:gd name="connsiteX3-57" fmla="*/ 1947912 w 3637975"/>
                <a:gd name="connsiteY3-58" fmla="*/ 1452190 h 1495684"/>
                <a:gd name="connsiteX4-59" fmla="*/ 534359 w 3637975"/>
                <a:gd name="connsiteY4-60" fmla="*/ 88543 h 1495684"/>
                <a:gd name="connsiteX5-61" fmla="*/ 0 w 3637975"/>
                <a:gd name="connsiteY5-62" fmla="*/ 335527 h 1495684"/>
                <a:gd name="connsiteX6-63" fmla="*/ 347954 w 3637975"/>
                <a:gd name="connsiteY6-64" fmla="*/ 15534 h 1495684"/>
                <a:gd name="connsiteX7-65" fmla="*/ 1612395 w 3637975"/>
                <a:gd name="connsiteY7-66" fmla="*/ 0 h 1495684"/>
                <a:gd name="connsiteX8-67" fmla="*/ 1690063 w 3637975"/>
                <a:gd name="connsiteY8-68" fmla="*/ 43495 h 1495684"/>
                <a:gd name="connsiteX9-69" fmla="*/ 3103616 w 3637975"/>
                <a:gd name="connsiteY9-70" fmla="*/ 1407142 h 1495684"/>
                <a:gd name="connsiteX10-71" fmla="*/ 3637975 w 3637975"/>
                <a:gd name="connsiteY10-72" fmla="*/ 1160157 h 1495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3637975" h="1495684">
                  <a:moveTo>
                    <a:pt x="3637975" y="1160157"/>
                  </a:moveTo>
                  <a:cubicBezTo>
                    <a:pt x="3600694" y="1301514"/>
                    <a:pt x="3542184" y="1431478"/>
                    <a:pt x="3290021" y="1480151"/>
                  </a:cubicBezTo>
                  <a:lnTo>
                    <a:pt x="2025580" y="1495684"/>
                  </a:lnTo>
                  <a:cubicBezTo>
                    <a:pt x="1992701" y="1485846"/>
                    <a:pt x="1970694" y="1479115"/>
                    <a:pt x="1947912" y="1452190"/>
                  </a:cubicBezTo>
                  <a:lnTo>
                    <a:pt x="534359" y="88543"/>
                  </a:lnTo>
                  <a:cubicBezTo>
                    <a:pt x="302908" y="-39352"/>
                    <a:pt x="60582" y="93720"/>
                    <a:pt x="0" y="335527"/>
                  </a:cubicBezTo>
                  <a:cubicBezTo>
                    <a:pt x="37281" y="194171"/>
                    <a:pt x="95791" y="64206"/>
                    <a:pt x="347954" y="15534"/>
                  </a:cubicBezTo>
                  <a:lnTo>
                    <a:pt x="1612395" y="0"/>
                  </a:lnTo>
                  <a:cubicBezTo>
                    <a:pt x="1645275" y="9838"/>
                    <a:pt x="1667281" y="16569"/>
                    <a:pt x="1690063" y="43495"/>
                  </a:cubicBezTo>
                  <a:lnTo>
                    <a:pt x="3103616" y="1407142"/>
                  </a:lnTo>
                  <a:cubicBezTo>
                    <a:pt x="3335067" y="1535036"/>
                    <a:pt x="3577393" y="1401965"/>
                    <a:pt x="3637975" y="1160157"/>
                  </a:cubicBezTo>
                  <a:close/>
                </a:path>
              </a:pathLst>
            </a:custGeom>
            <a:solidFill>
              <a:srgbClr val="FF5215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6" name="圆角矩形 20"/>
            <p:cNvSpPr/>
            <p:nvPr/>
          </p:nvSpPr>
          <p:spPr>
            <a:xfrm rot="8100000" flipH="1" flipV="1">
              <a:off x="4626537" y="3920038"/>
              <a:ext cx="526524" cy="548457"/>
            </a:xfrm>
            <a:custGeom>
              <a:avLst/>
              <a:gdLst>
                <a:gd name="connsiteX0" fmla="*/ 361741 w 792088"/>
                <a:gd name="connsiteY0" fmla="*/ 52520 h 877442"/>
                <a:gd name="connsiteX1" fmla="*/ 534359 w 792088"/>
                <a:gd name="connsiteY1" fmla="*/ 101889 h 877442"/>
                <a:gd name="connsiteX2" fmla="*/ 792088 w 792088"/>
                <a:gd name="connsiteY2" fmla="*/ 350519 h 877442"/>
                <a:gd name="connsiteX3" fmla="*/ 792088 w 792088"/>
                <a:gd name="connsiteY3" fmla="*/ 745425 h 877442"/>
                <a:gd name="connsiteX4" fmla="*/ 660071 w 792088"/>
                <a:gd name="connsiteY4" fmla="*/ 877442 h 877442"/>
                <a:gd name="connsiteX5" fmla="*/ 132017 w 792088"/>
                <a:gd name="connsiteY5" fmla="*/ 877442 h 877442"/>
                <a:gd name="connsiteX6" fmla="*/ 0 w 792088"/>
                <a:gd name="connsiteY6" fmla="*/ 745425 h 877442"/>
                <a:gd name="connsiteX7" fmla="*/ 0 w 792088"/>
                <a:gd name="connsiteY7" fmla="*/ 348873 h 877442"/>
                <a:gd name="connsiteX8" fmla="*/ 361741 w 792088"/>
                <a:gd name="connsiteY8" fmla="*/ 52520 h 877442"/>
                <a:gd name="connsiteX9" fmla="*/ 132017 w 792088"/>
                <a:gd name="connsiteY9" fmla="*/ 13346 h 877442"/>
                <a:gd name="connsiteX10" fmla="*/ 660071 w 792088"/>
                <a:gd name="connsiteY10" fmla="*/ 13346 h 877442"/>
                <a:gd name="connsiteX11" fmla="*/ 347954 w 792088"/>
                <a:gd name="connsiteY11" fmla="*/ 28880 h 877442"/>
                <a:gd name="connsiteX12" fmla="*/ 0 w 792088"/>
                <a:gd name="connsiteY12" fmla="*/ 348873 h 877442"/>
                <a:gd name="connsiteX13" fmla="*/ 0 w 792088"/>
                <a:gd name="connsiteY13" fmla="*/ 145363 h 877442"/>
                <a:gd name="connsiteX14" fmla="*/ 132017 w 792088"/>
                <a:gd name="connsiteY14" fmla="*/ 13346 h 877442"/>
                <a:gd name="connsiteX0-1" fmla="*/ 361741 w 792088"/>
                <a:gd name="connsiteY0-2" fmla="*/ 39174 h 864096"/>
                <a:gd name="connsiteX1-3" fmla="*/ 534359 w 792088"/>
                <a:gd name="connsiteY1-4" fmla="*/ 88543 h 864096"/>
                <a:gd name="connsiteX2-5" fmla="*/ 792088 w 792088"/>
                <a:gd name="connsiteY2-6" fmla="*/ 337173 h 864096"/>
                <a:gd name="connsiteX3-7" fmla="*/ 792088 w 792088"/>
                <a:gd name="connsiteY3-8" fmla="*/ 732079 h 864096"/>
                <a:gd name="connsiteX4-9" fmla="*/ 660071 w 792088"/>
                <a:gd name="connsiteY4-10" fmla="*/ 864096 h 864096"/>
                <a:gd name="connsiteX5-11" fmla="*/ 132017 w 792088"/>
                <a:gd name="connsiteY5-12" fmla="*/ 864096 h 864096"/>
                <a:gd name="connsiteX6-13" fmla="*/ 0 w 792088"/>
                <a:gd name="connsiteY6-14" fmla="*/ 732079 h 864096"/>
                <a:gd name="connsiteX7-15" fmla="*/ 0 w 792088"/>
                <a:gd name="connsiteY7-16" fmla="*/ 335527 h 864096"/>
                <a:gd name="connsiteX8-17" fmla="*/ 361741 w 792088"/>
                <a:gd name="connsiteY8-18" fmla="*/ 39174 h 864096"/>
                <a:gd name="connsiteX9-19" fmla="*/ 132017 w 792088"/>
                <a:gd name="connsiteY9-20" fmla="*/ 0 h 864096"/>
                <a:gd name="connsiteX10-21" fmla="*/ 347954 w 792088"/>
                <a:gd name="connsiteY10-22" fmla="*/ 15534 h 864096"/>
                <a:gd name="connsiteX11-23" fmla="*/ 0 w 792088"/>
                <a:gd name="connsiteY11-24" fmla="*/ 335527 h 864096"/>
                <a:gd name="connsiteX12-25" fmla="*/ 0 w 792088"/>
                <a:gd name="connsiteY12-26" fmla="*/ 132017 h 864096"/>
                <a:gd name="connsiteX13-27" fmla="*/ 132017 w 792088"/>
                <a:gd name="connsiteY13-28" fmla="*/ 0 h 864096"/>
                <a:gd name="connsiteX0-29" fmla="*/ 361741 w 792088"/>
                <a:gd name="connsiteY0-30" fmla="*/ 39174 h 864096"/>
                <a:gd name="connsiteX1-31" fmla="*/ 534359 w 792088"/>
                <a:gd name="connsiteY1-32" fmla="*/ 88543 h 864096"/>
                <a:gd name="connsiteX2-33" fmla="*/ 792088 w 792088"/>
                <a:gd name="connsiteY2-34" fmla="*/ 337173 h 864096"/>
                <a:gd name="connsiteX3-35" fmla="*/ 792088 w 792088"/>
                <a:gd name="connsiteY3-36" fmla="*/ 732079 h 864096"/>
                <a:gd name="connsiteX4-37" fmla="*/ 660071 w 792088"/>
                <a:gd name="connsiteY4-38" fmla="*/ 864096 h 864096"/>
                <a:gd name="connsiteX5-39" fmla="*/ 132017 w 792088"/>
                <a:gd name="connsiteY5-40" fmla="*/ 864096 h 864096"/>
                <a:gd name="connsiteX6-41" fmla="*/ 0 w 792088"/>
                <a:gd name="connsiteY6-42" fmla="*/ 732079 h 864096"/>
                <a:gd name="connsiteX7-43" fmla="*/ 0 w 792088"/>
                <a:gd name="connsiteY7-44" fmla="*/ 335527 h 864096"/>
                <a:gd name="connsiteX8-45" fmla="*/ 361741 w 792088"/>
                <a:gd name="connsiteY8-46" fmla="*/ 39174 h 864096"/>
                <a:gd name="connsiteX9-47" fmla="*/ 132017 w 792088"/>
                <a:gd name="connsiteY9-48" fmla="*/ 0 h 864096"/>
                <a:gd name="connsiteX10-49" fmla="*/ 0 w 792088"/>
                <a:gd name="connsiteY10-50" fmla="*/ 335527 h 864096"/>
                <a:gd name="connsiteX11-51" fmla="*/ 0 w 792088"/>
                <a:gd name="connsiteY11-52" fmla="*/ 132017 h 864096"/>
                <a:gd name="connsiteX12-53" fmla="*/ 132017 w 792088"/>
                <a:gd name="connsiteY12-54" fmla="*/ 0 h 864096"/>
                <a:gd name="connsiteX0-55" fmla="*/ 361741 w 792088"/>
                <a:gd name="connsiteY0-56" fmla="*/ 162 h 825084"/>
                <a:gd name="connsiteX1-57" fmla="*/ 534359 w 792088"/>
                <a:gd name="connsiteY1-58" fmla="*/ 49531 h 825084"/>
                <a:gd name="connsiteX2-59" fmla="*/ 792088 w 792088"/>
                <a:gd name="connsiteY2-60" fmla="*/ 298161 h 825084"/>
                <a:gd name="connsiteX3-61" fmla="*/ 792088 w 792088"/>
                <a:gd name="connsiteY3-62" fmla="*/ 693067 h 825084"/>
                <a:gd name="connsiteX4-63" fmla="*/ 660071 w 792088"/>
                <a:gd name="connsiteY4-64" fmla="*/ 825084 h 825084"/>
                <a:gd name="connsiteX5-65" fmla="*/ 132017 w 792088"/>
                <a:gd name="connsiteY5-66" fmla="*/ 825084 h 825084"/>
                <a:gd name="connsiteX6-67" fmla="*/ 0 w 792088"/>
                <a:gd name="connsiteY6-68" fmla="*/ 693067 h 825084"/>
                <a:gd name="connsiteX7-69" fmla="*/ 0 w 792088"/>
                <a:gd name="connsiteY7-70" fmla="*/ 296515 h 825084"/>
                <a:gd name="connsiteX8-71" fmla="*/ 361741 w 792088"/>
                <a:gd name="connsiteY8-72" fmla="*/ 162 h 825084"/>
                <a:gd name="connsiteX9-73" fmla="*/ 0 w 792088"/>
                <a:gd name="connsiteY9-74" fmla="*/ 93005 h 825084"/>
                <a:gd name="connsiteX10-75" fmla="*/ 0 w 792088"/>
                <a:gd name="connsiteY10-76" fmla="*/ 296515 h 825084"/>
                <a:gd name="connsiteX11-77" fmla="*/ 0 w 792088"/>
                <a:gd name="connsiteY11-78" fmla="*/ 93005 h 825084"/>
                <a:gd name="connsiteX0-79" fmla="*/ 361741 w 792088"/>
                <a:gd name="connsiteY0-80" fmla="*/ 162 h 825084"/>
                <a:gd name="connsiteX1-81" fmla="*/ 534359 w 792088"/>
                <a:gd name="connsiteY1-82" fmla="*/ 49531 h 825084"/>
                <a:gd name="connsiteX2-83" fmla="*/ 792088 w 792088"/>
                <a:gd name="connsiteY2-84" fmla="*/ 298161 h 825084"/>
                <a:gd name="connsiteX3-85" fmla="*/ 792088 w 792088"/>
                <a:gd name="connsiteY3-86" fmla="*/ 693067 h 825084"/>
                <a:gd name="connsiteX4-87" fmla="*/ 660071 w 792088"/>
                <a:gd name="connsiteY4-88" fmla="*/ 825084 h 825084"/>
                <a:gd name="connsiteX5-89" fmla="*/ 132017 w 792088"/>
                <a:gd name="connsiteY5-90" fmla="*/ 825084 h 825084"/>
                <a:gd name="connsiteX6-91" fmla="*/ 0 w 792088"/>
                <a:gd name="connsiteY6-92" fmla="*/ 693067 h 825084"/>
                <a:gd name="connsiteX7-93" fmla="*/ 0 w 792088"/>
                <a:gd name="connsiteY7-94" fmla="*/ 296515 h 825084"/>
                <a:gd name="connsiteX8-95" fmla="*/ 361741 w 792088"/>
                <a:gd name="connsiteY8-96" fmla="*/ 162 h 8250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088" h="825084">
                  <a:moveTo>
                    <a:pt x="361741" y="162"/>
                  </a:moveTo>
                  <a:cubicBezTo>
                    <a:pt x="417954" y="1894"/>
                    <a:pt x="476496" y="17557"/>
                    <a:pt x="534359" y="49531"/>
                  </a:cubicBezTo>
                  <a:lnTo>
                    <a:pt x="792088" y="298161"/>
                  </a:lnTo>
                  <a:lnTo>
                    <a:pt x="792088" y="693067"/>
                  </a:lnTo>
                  <a:cubicBezTo>
                    <a:pt x="792088" y="765978"/>
                    <a:pt x="732982" y="825084"/>
                    <a:pt x="660071" y="825084"/>
                  </a:cubicBezTo>
                  <a:lnTo>
                    <a:pt x="132017" y="825084"/>
                  </a:lnTo>
                  <a:cubicBezTo>
                    <a:pt x="59106" y="825084"/>
                    <a:pt x="0" y="765978"/>
                    <a:pt x="0" y="693067"/>
                  </a:cubicBezTo>
                  <a:lnTo>
                    <a:pt x="0" y="296515"/>
                  </a:lnTo>
                  <a:cubicBezTo>
                    <a:pt x="45437" y="115160"/>
                    <a:pt x="193104" y="-5032"/>
                    <a:pt x="361741" y="1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7" name="圆角矩形 23"/>
            <p:cNvSpPr/>
            <p:nvPr/>
          </p:nvSpPr>
          <p:spPr>
            <a:xfrm rot="8100000" flipH="1" flipV="1">
              <a:off x="6242732" y="2860904"/>
              <a:ext cx="526524" cy="548457"/>
            </a:xfrm>
            <a:custGeom>
              <a:avLst/>
              <a:gdLst>
                <a:gd name="connsiteX0" fmla="*/ 792088 w 792088"/>
                <a:gd name="connsiteY0" fmla="*/ 528569 h 877442"/>
                <a:gd name="connsiteX1" fmla="*/ 792088 w 792088"/>
                <a:gd name="connsiteY1" fmla="*/ 732079 h 877442"/>
                <a:gd name="connsiteX2" fmla="*/ 660071 w 792088"/>
                <a:gd name="connsiteY2" fmla="*/ 864096 h 877442"/>
                <a:gd name="connsiteX3" fmla="*/ 132017 w 792088"/>
                <a:gd name="connsiteY3" fmla="*/ 864096 h 877442"/>
                <a:gd name="connsiteX4" fmla="*/ 444134 w 792088"/>
                <a:gd name="connsiteY4" fmla="*/ 848563 h 877442"/>
                <a:gd name="connsiteX5" fmla="*/ 792088 w 792088"/>
                <a:gd name="connsiteY5" fmla="*/ 528569 h 877442"/>
                <a:gd name="connsiteX6" fmla="*/ 132017 w 792088"/>
                <a:gd name="connsiteY6" fmla="*/ 0 h 877442"/>
                <a:gd name="connsiteX7" fmla="*/ 660071 w 792088"/>
                <a:gd name="connsiteY7" fmla="*/ 0 h 877442"/>
                <a:gd name="connsiteX8" fmla="*/ 792088 w 792088"/>
                <a:gd name="connsiteY8" fmla="*/ 132017 h 877442"/>
                <a:gd name="connsiteX9" fmla="*/ 792088 w 792088"/>
                <a:gd name="connsiteY9" fmla="*/ 528569 h 877442"/>
                <a:gd name="connsiteX10" fmla="*/ 257729 w 792088"/>
                <a:gd name="connsiteY10" fmla="*/ 775554 h 877442"/>
                <a:gd name="connsiteX11" fmla="*/ 0 w 792088"/>
                <a:gd name="connsiteY11" fmla="*/ 526924 h 877442"/>
                <a:gd name="connsiteX12" fmla="*/ 0 w 792088"/>
                <a:gd name="connsiteY12" fmla="*/ 132017 h 877442"/>
                <a:gd name="connsiteX13" fmla="*/ 132017 w 792088"/>
                <a:gd name="connsiteY13" fmla="*/ 0 h 877442"/>
                <a:gd name="connsiteX0-1" fmla="*/ 792088 w 792088"/>
                <a:gd name="connsiteY0-2" fmla="*/ 528569 h 864096"/>
                <a:gd name="connsiteX1-3" fmla="*/ 792088 w 792088"/>
                <a:gd name="connsiteY1-4" fmla="*/ 732079 h 864096"/>
                <a:gd name="connsiteX2-5" fmla="*/ 660071 w 792088"/>
                <a:gd name="connsiteY2-6" fmla="*/ 864096 h 864096"/>
                <a:gd name="connsiteX3-7" fmla="*/ 444134 w 792088"/>
                <a:gd name="connsiteY3-8" fmla="*/ 848563 h 864096"/>
                <a:gd name="connsiteX4-9" fmla="*/ 792088 w 792088"/>
                <a:gd name="connsiteY4-10" fmla="*/ 528569 h 864096"/>
                <a:gd name="connsiteX5-11" fmla="*/ 132017 w 792088"/>
                <a:gd name="connsiteY5-12" fmla="*/ 0 h 864096"/>
                <a:gd name="connsiteX6-13" fmla="*/ 660071 w 792088"/>
                <a:gd name="connsiteY6-14" fmla="*/ 0 h 864096"/>
                <a:gd name="connsiteX7-15" fmla="*/ 792088 w 792088"/>
                <a:gd name="connsiteY7-16" fmla="*/ 132017 h 864096"/>
                <a:gd name="connsiteX8-17" fmla="*/ 792088 w 792088"/>
                <a:gd name="connsiteY8-18" fmla="*/ 528569 h 864096"/>
                <a:gd name="connsiteX9-19" fmla="*/ 257729 w 792088"/>
                <a:gd name="connsiteY9-20" fmla="*/ 775554 h 864096"/>
                <a:gd name="connsiteX10-21" fmla="*/ 0 w 792088"/>
                <a:gd name="connsiteY10-22" fmla="*/ 526924 h 864096"/>
                <a:gd name="connsiteX11-23" fmla="*/ 0 w 792088"/>
                <a:gd name="connsiteY11-24" fmla="*/ 132017 h 864096"/>
                <a:gd name="connsiteX12-25" fmla="*/ 132017 w 792088"/>
                <a:gd name="connsiteY12-26" fmla="*/ 0 h 864096"/>
                <a:gd name="connsiteX0-27" fmla="*/ 792088 w 792088"/>
                <a:gd name="connsiteY0-28" fmla="*/ 528569 h 864096"/>
                <a:gd name="connsiteX1-29" fmla="*/ 792088 w 792088"/>
                <a:gd name="connsiteY1-30" fmla="*/ 732079 h 864096"/>
                <a:gd name="connsiteX2-31" fmla="*/ 660071 w 792088"/>
                <a:gd name="connsiteY2-32" fmla="*/ 864096 h 864096"/>
                <a:gd name="connsiteX3-33" fmla="*/ 792088 w 792088"/>
                <a:gd name="connsiteY3-34" fmla="*/ 528569 h 864096"/>
                <a:gd name="connsiteX4-35" fmla="*/ 132017 w 792088"/>
                <a:gd name="connsiteY4-36" fmla="*/ 0 h 864096"/>
                <a:gd name="connsiteX5-37" fmla="*/ 660071 w 792088"/>
                <a:gd name="connsiteY5-38" fmla="*/ 0 h 864096"/>
                <a:gd name="connsiteX6-39" fmla="*/ 792088 w 792088"/>
                <a:gd name="connsiteY6-40" fmla="*/ 132017 h 864096"/>
                <a:gd name="connsiteX7-41" fmla="*/ 792088 w 792088"/>
                <a:gd name="connsiteY7-42" fmla="*/ 528569 h 864096"/>
                <a:gd name="connsiteX8-43" fmla="*/ 257729 w 792088"/>
                <a:gd name="connsiteY8-44" fmla="*/ 775554 h 864096"/>
                <a:gd name="connsiteX9-45" fmla="*/ 0 w 792088"/>
                <a:gd name="connsiteY9-46" fmla="*/ 526924 h 864096"/>
                <a:gd name="connsiteX10-47" fmla="*/ 0 w 792088"/>
                <a:gd name="connsiteY10-48" fmla="*/ 132017 h 864096"/>
                <a:gd name="connsiteX11-49" fmla="*/ 132017 w 792088"/>
                <a:gd name="connsiteY11-50" fmla="*/ 0 h 864096"/>
                <a:gd name="connsiteX0-51" fmla="*/ 132017 w 883528"/>
                <a:gd name="connsiteY0-52" fmla="*/ 0 h 825084"/>
                <a:gd name="connsiteX1-53" fmla="*/ 660071 w 883528"/>
                <a:gd name="connsiteY1-54" fmla="*/ 0 h 825084"/>
                <a:gd name="connsiteX2-55" fmla="*/ 792088 w 883528"/>
                <a:gd name="connsiteY2-56" fmla="*/ 132017 h 825084"/>
                <a:gd name="connsiteX3-57" fmla="*/ 792088 w 883528"/>
                <a:gd name="connsiteY3-58" fmla="*/ 528569 h 825084"/>
                <a:gd name="connsiteX4-59" fmla="*/ 257729 w 883528"/>
                <a:gd name="connsiteY4-60" fmla="*/ 775554 h 825084"/>
                <a:gd name="connsiteX5-61" fmla="*/ 0 w 883528"/>
                <a:gd name="connsiteY5-62" fmla="*/ 526924 h 825084"/>
                <a:gd name="connsiteX6-63" fmla="*/ 0 w 883528"/>
                <a:gd name="connsiteY6-64" fmla="*/ 132017 h 825084"/>
                <a:gd name="connsiteX7-65" fmla="*/ 132017 w 883528"/>
                <a:gd name="connsiteY7-66" fmla="*/ 0 h 825084"/>
                <a:gd name="connsiteX8-67" fmla="*/ 883528 w 883528"/>
                <a:gd name="connsiteY8-68" fmla="*/ 823519 h 825084"/>
                <a:gd name="connsiteX0-69" fmla="*/ 132017 w 792088"/>
                <a:gd name="connsiteY0-70" fmla="*/ 0 h 825084"/>
                <a:gd name="connsiteX1-71" fmla="*/ 660071 w 792088"/>
                <a:gd name="connsiteY1-72" fmla="*/ 0 h 825084"/>
                <a:gd name="connsiteX2-73" fmla="*/ 792088 w 792088"/>
                <a:gd name="connsiteY2-74" fmla="*/ 132017 h 825084"/>
                <a:gd name="connsiteX3-75" fmla="*/ 792088 w 792088"/>
                <a:gd name="connsiteY3-76" fmla="*/ 528569 h 825084"/>
                <a:gd name="connsiteX4-77" fmla="*/ 257729 w 792088"/>
                <a:gd name="connsiteY4-78" fmla="*/ 775554 h 825084"/>
                <a:gd name="connsiteX5-79" fmla="*/ 0 w 792088"/>
                <a:gd name="connsiteY5-80" fmla="*/ 526924 h 825084"/>
                <a:gd name="connsiteX6-81" fmla="*/ 0 w 792088"/>
                <a:gd name="connsiteY6-82" fmla="*/ 132017 h 825084"/>
                <a:gd name="connsiteX7-83" fmla="*/ 132017 w 792088"/>
                <a:gd name="connsiteY7-84" fmla="*/ 0 h 8250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92088" h="825084">
                  <a:close/>
                  <a:moveTo>
                    <a:pt x="132017" y="0"/>
                  </a:moveTo>
                  <a:lnTo>
                    <a:pt x="660071" y="0"/>
                  </a:lnTo>
                  <a:cubicBezTo>
                    <a:pt x="732982" y="0"/>
                    <a:pt x="792088" y="59106"/>
                    <a:pt x="792088" y="132017"/>
                  </a:cubicBezTo>
                  <a:lnTo>
                    <a:pt x="792088" y="528569"/>
                  </a:lnTo>
                  <a:cubicBezTo>
                    <a:pt x="731506" y="770377"/>
                    <a:pt x="489180" y="903448"/>
                    <a:pt x="257729" y="775554"/>
                  </a:cubicBezTo>
                  <a:lnTo>
                    <a:pt x="0" y="526924"/>
                  </a:lnTo>
                  <a:lnTo>
                    <a:pt x="0" y="132017"/>
                  </a:lnTo>
                  <a:cubicBezTo>
                    <a:pt x="0" y="59106"/>
                    <a:pt x="59106" y="0"/>
                    <a:pt x="132017" y="0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240445" y="3341534"/>
              <a:ext cx="864096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>
                      <a:alpha val="77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chemeClr val="bg1">
                    <a:alpha val="77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971923" y="1281153"/>
            <a:ext cx="3224356" cy="2143455"/>
            <a:chOff x="2228942" y="1080676"/>
            <a:chExt cx="2418267" cy="1607591"/>
          </a:xfrm>
        </p:grpSpPr>
        <p:sp>
          <p:nvSpPr>
            <p:cNvPr id="110" name="任意多边形 109"/>
            <p:cNvSpPr>
              <a:spLocks noChangeAspect="1"/>
            </p:cNvSpPr>
            <p:nvPr/>
          </p:nvSpPr>
          <p:spPr>
            <a:xfrm rot="8100000">
              <a:off x="2228942" y="1387360"/>
              <a:ext cx="2418267" cy="994224"/>
            </a:xfrm>
            <a:custGeom>
              <a:avLst/>
              <a:gdLst>
                <a:gd name="connsiteX0" fmla="*/ 3637975 w 3637975"/>
                <a:gd name="connsiteY0" fmla="*/ 1160157 h 1495684"/>
                <a:gd name="connsiteX1" fmla="*/ 3290021 w 3637975"/>
                <a:gd name="connsiteY1" fmla="*/ 1480151 h 1495684"/>
                <a:gd name="connsiteX2" fmla="*/ 2025580 w 3637975"/>
                <a:gd name="connsiteY2" fmla="*/ 1495684 h 1495684"/>
                <a:gd name="connsiteX3" fmla="*/ 1947912 w 3637975"/>
                <a:gd name="connsiteY3" fmla="*/ 1452190 h 1495684"/>
                <a:gd name="connsiteX4" fmla="*/ 1529441 w 3637975"/>
                <a:gd name="connsiteY4" fmla="*/ 1046027 h 1495684"/>
                <a:gd name="connsiteX5" fmla="*/ 534359 w 3637975"/>
                <a:gd name="connsiteY5" fmla="*/ 88543 h 1495684"/>
                <a:gd name="connsiteX6" fmla="*/ 0 w 3637975"/>
                <a:gd name="connsiteY6" fmla="*/ 335527 h 1495684"/>
                <a:gd name="connsiteX7" fmla="*/ 347954 w 3637975"/>
                <a:gd name="connsiteY7" fmla="*/ 15534 h 1495684"/>
                <a:gd name="connsiteX8" fmla="*/ 1612395 w 3637975"/>
                <a:gd name="connsiteY8" fmla="*/ 0 h 1495684"/>
                <a:gd name="connsiteX9" fmla="*/ 1690063 w 3637975"/>
                <a:gd name="connsiteY9" fmla="*/ 43495 h 1495684"/>
                <a:gd name="connsiteX10" fmla="*/ 2108534 w 3637975"/>
                <a:gd name="connsiteY10" fmla="*/ 449657 h 1495684"/>
                <a:gd name="connsiteX11" fmla="*/ 2109461 w 3637975"/>
                <a:gd name="connsiteY11" fmla="*/ 448715 h 1495684"/>
                <a:gd name="connsiteX12" fmla="*/ 3103616 w 3637975"/>
                <a:gd name="connsiteY12" fmla="*/ 1407142 h 1495684"/>
                <a:gd name="connsiteX13" fmla="*/ 3637975 w 3637975"/>
                <a:gd name="connsiteY13" fmla="*/ 1160157 h 1495684"/>
                <a:gd name="connsiteX0-1" fmla="*/ 3637975 w 3637975"/>
                <a:gd name="connsiteY0-2" fmla="*/ 1160157 h 1495684"/>
                <a:gd name="connsiteX1-3" fmla="*/ 3290021 w 3637975"/>
                <a:gd name="connsiteY1-4" fmla="*/ 1480151 h 1495684"/>
                <a:gd name="connsiteX2-5" fmla="*/ 2025580 w 3637975"/>
                <a:gd name="connsiteY2-6" fmla="*/ 1495684 h 1495684"/>
                <a:gd name="connsiteX3-7" fmla="*/ 1947912 w 3637975"/>
                <a:gd name="connsiteY3-8" fmla="*/ 1452190 h 1495684"/>
                <a:gd name="connsiteX4-9" fmla="*/ 534359 w 3637975"/>
                <a:gd name="connsiteY4-10" fmla="*/ 88543 h 1495684"/>
                <a:gd name="connsiteX5-11" fmla="*/ 0 w 3637975"/>
                <a:gd name="connsiteY5-12" fmla="*/ 335527 h 1495684"/>
                <a:gd name="connsiteX6-13" fmla="*/ 347954 w 3637975"/>
                <a:gd name="connsiteY6-14" fmla="*/ 15534 h 1495684"/>
                <a:gd name="connsiteX7-15" fmla="*/ 1612395 w 3637975"/>
                <a:gd name="connsiteY7-16" fmla="*/ 0 h 1495684"/>
                <a:gd name="connsiteX8-17" fmla="*/ 1690063 w 3637975"/>
                <a:gd name="connsiteY8-18" fmla="*/ 43495 h 1495684"/>
                <a:gd name="connsiteX9-19" fmla="*/ 2108534 w 3637975"/>
                <a:gd name="connsiteY9-20" fmla="*/ 449657 h 1495684"/>
                <a:gd name="connsiteX10-21" fmla="*/ 2109461 w 3637975"/>
                <a:gd name="connsiteY10-22" fmla="*/ 448715 h 1495684"/>
                <a:gd name="connsiteX11-23" fmla="*/ 3103616 w 3637975"/>
                <a:gd name="connsiteY11-24" fmla="*/ 1407142 h 1495684"/>
                <a:gd name="connsiteX12-25" fmla="*/ 3637975 w 3637975"/>
                <a:gd name="connsiteY12-26" fmla="*/ 1160157 h 1495684"/>
                <a:gd name="connsiteX0-27" fmla="*/ 3637975 w 3637975"/>
                <a:gd name="connsiteY0-28" fmla="*/ 1160157 h 1495684"/>
                <a:gd name="connsiteX1-29" fmla="*/ 3290021 w 3637975"/>
                <a:gd name="connsiteY1-30" fmla="*/ 1480151 h 1495684"/>
                <a:gd name="connsiteX2-31" fmla="*/ 2025580 w 3637975"/>
                <a:gd name="connsiteY2-32" fmla="*/ 1495684 h 1495684"/>
                <a:gd name="connsiteX3-33" fmla="*/ 1947912 w 3637975"/>
                <a:gd name="connsiteY3-34" fmla="*/ 1452190 h 1495684"/>
                <a:gd name="connsiteX4-35" fmla="*/ 534359 w 3637975"/>
                <a:gd name="connsiteY4-36" fmla="*/ 88543 h 1495684"/>
                <a:gd name="connsiteX5-37" fmla="*/ 0 w 3637975"/>
                <a:gd name="connsiteY5-38" fmla="*/ 335527 h 1495684"/>
                <a:gd name="connsiteX6-39" fmla="*/ 347954 w 3637975"/>
                <a:gd name="connsiteY6-40" fmla="*/ 15534 h 1495684"/>
                <a:gd name="connsiteX7-41" fmla="*/ 1612395 w 3637975"/>
                <a:gd name="connsiteY7-42" fmla="*/ 0 h 1495684"/>
                <a:gd name="connsiteX8-43" fmla="*/ 1690063 w 3637975"/>
                <a:gd name="connsiteY8-44" fmla="*/ 43495 h 1495684"/>
                <a:gd name="connsiteX9-45" fmla="*/ 2108534 w 3637975"/>
                <a:gd name="connsiteY9-46" fmla="*/ 449657 h 1495684"/>
                <a:gd name="connsiteX10-47" fmla="*/ 3103616 w 3637975"/>
                <a:gd name="connsiteY10-48" fmla="*/ 1407142 h 1495684"/>
                <a:gd name="connsiteX11-49" fmla="*/ 3637975 w 3637975"/>
                <a:gd name="connsiteY11-50" fmla="*/ 1160157 h 1495684"/>
                <a:gd name="connsiteX0-51" fmla="*/ 3637975 w 3637975"/>
                <a:gd name="connsiteY0-52" fmla="*/ 1160157 h 1495684"/>
                <a:gd name="connsiteX1-53" fmla="*/ 3290021 w 3637975"/>
                <a:gd name="connsiteY1-54" fmla="*/ 1480151 h 1495684"/>
                <a:gd name="connsiteX2-55" fmla="*/ 2025580 w 3637975"/>
                <a:gd name="connsiteY2-56" fmla="*/ 1495684 h 1495684"/>
                <a:gd name="connsiteX3-57" fmla="*/ 1947912 w 3637975"/>
                <a:gd name="connsiteY3-58" fmla="*/ 1452190 h 1495684"/>
                <a:gd name="connsiteX4-59" fmla="*/ 534359 w 3637975"/>
                <a:gd name="connsiteY4-60" fmla="*/ 88543 h 1495684"/>
                <a:gd name="connsiteX5-61" fmla="*/ 0 w 3637975"/>
                <a:gd name="connsiteY5-62" fmla="*/ 335527 h 1495684"/>
                <a:gd name="connsiteX6-63" fmla="*/ 347954 w 3637975"/>
                <a:gd name="connsiteY6-64" fmla="*/ 15534 h 1495684"/>
                <a:gd name="connsiteX7-65" fmla="*/ 1612395 w 3637975"/>
                <a:gd name="connsiteY7-66" fmla="*/ 0 h 1495684"/>
                <a:gd name="connsiteX8-67" fmla="*/ 1690063 w 3637975"/>
                <a:gd name="connsiteY8-68" fmla="*/ 43495 h 1495684"/>
                <a:gd name="connsiteX9-69" fmla="*/ 3103616 w 3637975"/>
                <a:gd name="connsiteY9-70" fmla="*/ 1407142 h 1495684"/>
                <a:gd name="connsiteX10-71" fmla="*/ 3637975 w 3637975"/>
                <a:gd name="connsiteY10-72" fmla="*/ 1160157 h 1495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3637975" h="1495684">
                  <a:moveTo>
                    <a:pt x="3637975" y="1160157"/>
                  </a:moveTo>
                  <a:cubicBezTo>
                    <a:pt x="3600694" y="1301514"/>
                    <a:pt x="3542184" y="1431478"/>
                    <a:pt x="3290021" y="1480151"/>
                  </a:cubicBezTo>
                  <a:lnTo>
                    <a:pt x="2025580" y="1495684"/>
                  </a:lnTo>
                  <a:cubicBezTo>
                    <a:pt x="1992701" y="1485846"/>
                    <a:pt x="1970694" y="1479115"/>
                    <a:pt x="1947912" y="1452190"/>
                  </a:cubicBezTo>
                  <a:lnTo>
                    <a:pt x="534359" y="88543"/>
                  </a:lnTo>
                  <a:cubicBezTo>
                    <a:pt x="302908" y="-39352"/>
                    <a:pt x="60582" y="93720"/>
                    <a:pt x="0" y="335527"/>
                  </a:cubicBezTo>
                  <a:cubicBezTo>
                    <a:pt x="37281" y="194171"/>
                    <a:pt x="95791" y="64206"/>
                    <a:pt x="347954" y="15534"/>
                  </a:cubicBezTo>
                  <a:lnTo>
                    <a:pt x="1612395" y="0"/>
                  </a:lnTo>
                  <a:cubicBezTo>
                    <a:pt x="1645275" y="9838"/>
                    <a:pt x="1667281" y="16569"/>
                    <a:pt x="1690063" y="43495"/>
                  </a:cubicBezTo>
                  <a:lnTo>
                    <a:pt x="3103616" y="1407142"/>
                  </a:lnTo>
                  <a:cubicBezTo>
                    <a:pt x="3335067" y="1535036"/>
                    <a:pt x="3577393" y="1401965"/>
                    <a:pt x="3637975" y="1160157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1" name="圆角矩形 20"/>
            <p:cNvSpPr/>
            <p:nvPr/>
          </p:nvSpPr>
          <p:spPr>
            <a:xfrm rot="8100000">
              <a:off x="3982911" y="1080676"/>
              <a:ext cx="526524" cy="548457"/>
            </a:xfrm>
            <a:custGeom>
              <a:avLst/>
              <a:gdLst>
                <a:gd name="connsiteX0" fmla="*/ 361741 w 792088"/>
                <a:gd name="connsiteY0" fmla="*/ 52520 h 877442"/>
                <a:gd name="connsiteX1" fmla="*/ 534359 w 792088"/>
                <a:gd name="connsiteY1" fmla="*/ 101889 h 877442"/>
                <a:gd name="connsiteX2" fmla="*/ 792088 w 792088"/>
                <a:gd name="connsiteY2" fmla="*/ 350519 h 877442"/>
                <a:gd name="connsiteX3" fmla="*/ 792088 w 792088"/>
                <a:gd name="connsiteY3" fmla="*/ 745425 h 877442"/>
                <a:gd name="connsiteX4" fmla="*/ 660071 w 792088"/>
                <a:gd name="connsiteY4" fmla="*/ 877442 h 877442"/>
                <a:gd name="connsiteX5" fmla="*/ 132017 w 792088"/>
                <a:gd name="connsiteY5" fmla="*/ 877442 h 877442"/>
                <a:gd name="connsiteX6" fmla="*/ 0 w 792088"/>
                <a:gd name="connsiteY6" fmla="*/ 745425 h 877442"/>
                <a:gd name="connsiteX7" fmla="*/ 0 w 792088"/>
                <a:gd name="connsiteY7" fmla="*/ 348873 h 877442"/>
                <a:gd name="connsiteX8" fmla="*/ 361741 w 792088"/>
                <a:gd name="connsiteY8" fmla="*/ 52520 h 877442"/>
                <a:gd name="connsiteX9" fmla="*/ 132017 w 792088"/>
                <a:gd name="connsiteY9" fmla="*/ 13346 h 877442"/>
                <a:gd name="connsiteX10" fmla="*/ 660071 w 792088"/>
                <a:gd name="connsiteY10" fmla="*/ 13346 h 877442"/>
                <a:gd name="connsiteX11" fmla="*/ 347954 w 792088"/>
                <a:gd name="connsiteY11" fmla="*/ 28880 h 877442"/>
                <a:gd name="connsiteX12" fmla="*/ 0 w 792088"/>
                <a:gd name="connsiteY12" fmla="*/ 348873 h 877442"/>
                <a:gd name="connsiteX13" fmla="*/ 0 w 792088"/>
                <a:gd name="connsiteY13" fmla="*/ 145363 h 877442"/>
                <a:gd name="connsiteX14" fmla="*/ 132017 w 792088"/>
                <a:gd name="connsiteY14" fmla="*/ 13346 h 877442"/>
                <a:gd name="connsiteX0-1" fmla="*/ 361741 w 792088"/>
                <a:gd name="connsiteY0-2" fmla="*/ 39174 h 864096"/>
                <a:gd name="connsiteX1-3" fmla="*/ 534359 w 792088"/>
                <a:gd name="connsiteY1-4" fmla="*/ 88543 h 864096"/>
                <a:gd name="connsiteX2-5" fmla="*/ 792088 w 792088"/>
                <a:gd name="connsiteY2-6" fmla="*/ 337173 h 864096"/>
                <a:gd name="connsiteX3-7" fmla="*/ 792088 w 792088"/>
                <a:gd name="connsiteY3-8" fmla="*/ 732079 h 864096"/>
                <a:gd name="connsiteX4-9" fmla="*/ 660071 w 792088"/>
                <a:gd name="connsiteY4-10" fmla="*/ 864096 h 864096"/>
                <a:gd name="connsiteX5-11" fmla="*/ 132017 w 792088"/>
                <a:gd name="connsiteY5-12" fmla="*/ 864096 h 864096"/>
                <a:gd name="connsiteX6-13" fmla="*/ 0 w 792088"/>
                <a:gd name="connsiteY6-14" fmla="*/ 732079 h 864096"/>
                <a:gd name="connsiteX7-15" fmla="*/ 0 w 792088"/>
                <a:gd name="connsiteY7-16" fmla="*/ 335527 h 864096"/>
                <a:gd name="connsiteX8-17" fmla="*/ 361741 w 792088"/>
                <a:gd name="connsiteY8-18" fmla="*/ 39174 h 864096"/>
                <a:gd name="connsiteX9-19" fmla="*/ 132017 w 792088"/>
                <a:gd name="connsiteY9-20" fmla="*/ 0 h 864096"/>
                <a:gd name="connsiteX10-21" fmla="*/ 347954 w 792088"/>
                <a:gd name="connsiteY10-22" fmla="*/ 15534 h 864096"/>
                <a:gd name="connsiteX11-23" fmla="*/ 0 w 792088"/>
                <a:gd name="connsiteY11-24" fmla="*/ 335527 h 864096"/>
                <a:gd name="connsiteX12-25" fmla="*/ 0 w 792088"/>
                <a:gd name="connsiteY12-26" fmla="*/ 132017 h 864096"/>
                <a:gd name="connsiteX13-27" fmla="*/ 132017 w 792088"/>
                <a:gd name="connsiteY13-28" fmla="*/ 0 h 864096"/>
                <a:gd name="connsiteX0-29" fmla="*/ 361741 w 792088"/>
                <a:gd name="connsiteY0-30" fmla="*/ 39174 h 864096"/>
                <a:gd name="connsiteX1-31" fmla="*/ 534359 w 792088"/>
                <a:gd name="connsiteY1-32" fmla="*/ 88543 h 864096"/>
                <a:gd name="connsiteX2-33" fmla="*/ 792088 w 792088"/>
                <a:gd name="connsiteY2-34" fmla="*/ 337173 h 864096"/>
                <a:gd name="connsiteX3-35" fmla="*/ 792088 w 792088"/>
                <a:gd name="connsiteY3-36" fmla="*/ 732079 h 864096"/>
                <a:gd name="connsiteX4-37" fmla="*/ 660071 w 792088"/>
                <a:gd name="connsiteY4-38" fmla="*/ 864096 h 864096"/>
                <a:gd name="connsiteX5-39" fmla="*/ 132017 w 792088"/>
                <a:gd name="connsiteY5-40" fmla="*/ 864096 h 864096"/>
                <a:gd name="connsiteX6-41" fmla="*/ 0 w 792088"/>
                <a:gd name="connsiteY6-42" fmla="*/ 732079 h 864096"/>
                <a:gd name="connsiteX7-43" fmla="*/ 0 w 792088"/>
                <a:gd name="connsiteY7-44" fmla="*/ 335527 h 864096"/>
                <a:gd name="connsiteX8-45" fmla="*/ 361741 w 792088"/>
                <a:gd name="connsiteY8-46" fmla="*/ 39174 h 864096"/>
                <a:gd name="connsiteX9-47" fmla="*/ 132017 w 792088"/>
                <a:gd name="connsiteY9-48" fmla="*/ 0 h 864096"/>
                <a:gd name="connsiteX10-49" fmla="*/ 0 w 792088"/>
                <a:gd name="connsiteY10-50" fmla="*/ 335527 h 864096"/>
                <a:gd name="connsiteX11-51" fmla="*/ 0 w 792088"/>
                <a:gd name="connsiteY11-52" fmla="*/ 132017 h 864096"/>
                <a:gd name="connsiteX12-53" fmla="*/ 132017 w 792088"/>
                <a:gd name="connsiteY12-54" fmla="*/ 0 h 864096"/>
                <a:gd name="connsiteX0-55" fmla="*/ 361741 w 792088"/>
                <a:gd name="connsiteY0-56" fmla="*/ 162 h 825084"/>
                <a:gd name="connsiteX1-57" fmla="*/ 534359 w 792088"/>
                <a:gd name="connsiteY1-58" fmla="*/ 49531 h 825084"/>
                <a:gd name="connsiteX2-59" fmla="*/ 792088 w 792088"/>
                <a:gd name="connsiteY2-60" fmla="*/ 298161 h 825084"/>
                <a:gd name="connsiteX3-61" fmla="*/ 792088 w 792088"/>
                <a:gd name="connsiteY3-62" fmla="*/ 693067 h 825084"/>
                <a:gd name="connsiteX4-63" fmla="*/ 660071 w 792088"/>
                <a:gd name="connsiteY4-64" fmla="*/ 825084 h 825084"/>
                <a:gd name="connsiteX5-65" fmla="*/ 132017 w 792088"/>
                <a:gd name="connsiteY5-66" fmla="*/ 825084 h 825084"/>
                <a:gd name="connsiteX6-67" fmla="*/ 0 w 792088"/>
                <a:gd name="connsiteY6-68" fmla="*/ 693067 h 825084"/>
                <a:gd name="connsiteX7-69" fmla="*/ 0 w 792088"/>
                <a:gd name="connsiteY7-70" fmla="*/ 296515 h 825084"/>
                <a:gd name="connsiteX8-71" fmla="*/ 361741 w 792088"/>
                <a:gd name="connsiteY8-72" fmla="*/ 162 h 825084"/>
                <a:gd name="connsiteX9-73" fmla="*/ 0 w 792088"/>
                <a:gd name="connsiteY9-74" fmla="*/ 93005 h 825084"/>
                <a:gd name="connsiteX10-75" fmla="*/ 0 w 792088"/>
                <a:gd name="connsiteY10-76" fmla="*/ 296515 h 825084"/>
                <a:gd name="connsiteX11-77" fmla="*/ 0 w 792088"/>
                <a:gd name="connsiteY11-78" fmla="*/ 93005 h 825084"/>
                <a:gd name="connsiteX0-79" fmla="*/ 361741 w 792088"/>
                <a:gd name="connsiteY0-80" fmla="*/ 162 h 825084"/>
                <a:gd name="connsiteX1-81" fmla="*/ 534359 w 792088"/>
                <a:gd name="connsiteY1-82" fmla="*/ 49531 h 825084"/>
                <a:gd name="connsiteX2-83" fmla="*/ 792088 w 792088"/>
                <a:gd name="connsiteY2-84" fmla="*/ 298161 h 825084"/>
                <a:gd name="connsiteX3-85" fmla="*/ 792088 w 792088"/>
                <a:gd name="connsiteY3-86" fmla="*/ 693067 h 825084"/>
                <a:gd name="connsiteX4-87" fmla="*/ 660071 w 792088"/>
                <a:gd name="connsiteY4-88" fmla="*/ 825084 h 825084"/>
                <a:gd name="connsiteX5-89" fmla="*/ 132017 w 792088"/>
                <a:gd name="connsiteY5-90" fmla="*/ 825084 h 825084"/>
                <a:gd name="connsiteX6-91" fmla="*/ 0 w 792088"/>
                <a:gd name="connsiteY6-92" fmla="*/ 693067 h 825084"/>
                <a:gd name="connsiteX7-93" fmla="*/ 0 w 792088"/>
                <a:gd name="connsiteY7-94" fmla="*/ 296515 h 825084"/>
                <a:gd name="connsiteX8-95" fmla="*/ 361741 w 792088"/>
                <a:gd name="connsiteY8-96" fmla="*/ 162 h 8250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088" h="825084">
                  <a:moveTo>
                    <a:pt x="361741" y="162"/>
                  </a:moveTo>
                  <a:cubicBezTo>
                    <a:pt x="417954" y="1894"/>
                    <a:pt x="476496" y="17557"/>
                    <a:pt x="534359" y="49531"/>
                  </a:cubicBezTo>
                  <a:lnTo>
                    <a:pt x="792088" y="298161"/>
                  </a:lnTo>
                  <a:lnTo>
                    <a:pt x="792088" y="693067"/>
                  </a:lnTo>
                  <a:cubicBezTo>
                    <a:pt x="792088" y="765978"/>
                    <a:pt x="732982" y="825084"/>
                    <a:pt x="660071" y="825084"/>
                  </a:cubicBezTo>
                  <a:lnTo>
                    <a:pt x="132017" y="825084"/>
                  </a:lnTo>
                  <a:cubicBezTo>
                    <a:pt x="59106" y="825084"/>
                    <a:pt x="0" y="765978"/>
                    <a:pt x="0" y="693067"/>
                  </a:cubicBezTo>
                  <a:lnTo>
                    <a:pt x="0" y="296515"/>
                  </a:lnTo>
                  <a:cubicBezTo>
                    <a:pt x="45437" y="115160"/>
                    <a:pt x="193104" y="-5032"/>
                    <a:pt x="361741" y="1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圆角矩形 23"/>
            <p:cNvSpPr/>
            <p:nvPr/>
          </p:nvSpPr>
          <p:spPr>
            <a:xfrm rot="8100000">
              <a:off x="2366716" y="2139810"/>
              <a:ext cx="526524" cy="548457"/>
            </a:xfrm>
            <a:custGeom>
              <a:avLst/>
              <a:gdLst>
                <a:gd name="connsiteX0" fmla="*/ 792088 w 792088"/>
                <a:gd name="connsiteY0" fmla="*/ 528569 h 877442"/>
                <a:gd name="connsiteX1" fmla="*/ 792088 w 792088"/>
                <a:gd name="connsiteY1" fmla="*/ 732079 h 877442"/>
                <a:gd name="connsiteX2" fmla="*/ 660071 w 792088"/>
                <a:gd name="connsiteY2" fmla="*/ 864096 h 877442"/>
                <a:gd name="connsiteX3" fmla="*/ 132017 w 792088"/>
                <a:gd name="connsiteY3" fmla="*/ 864096 h 877442"/>
                <a:gd name="connsiteX4" fmla="*/ 444134 w 792088"/>
                <a:gd name="connsiteY4" fmla="*/ 848563 h 877442"/>
                <a:gd name="connsiteX5" fmla="*/ 792088 w 792088"/>
                <a:gd name="connsiteY5" fmla="*/ 528569 h 877442"/>
                <a:gd name="connsiteX6" fmla="*/ 132017 w 792088"/>
                <a:gd name="connsiteY6" fmla="*/ 0 h 877442"/>
                <a:gd name="connsiteX7" fmla="*/ 660071 w 792088"/>
                <a:gd name="connsiteY7" fmla="*/ 0 h 877442"/>
                <a:gd name="connsiteX8" fmla="*/ 792088 w 792088"/>
                <a:gd name="connsiteY8" fmla="*/ 132017 h 877442"/>
                <a:gd name="connsiteX9" fmla="*/ 792088 w 792088"/>
                <a:gd name="connsiteY9" fmla="*/ 528569 h 877442"/>
                <a:gd name="connsiteX10" fmla="*/ 257729 w 792088"/>
                <a:gd name="connsiteY10" fmla="*/ 775554 h 877442"/>
                <a:gd name="connsiteX11" fmla="*/ 0 w 792088"/>
                <a:gd name="connsiteY11" fmla="*/ 526924 h 877442"/>
                <a:gd name="connsiteX12" fmla="*/ 0 w 792088"/>
                <a:gd name="connsiteY12" fmla="*/ 132017 h 877442"/>
                <a:gd name="connsiteX13" fmla="*/ 132017 w 792088"/>
                <a:gd name="connsiteY13" fmla="*/ 0 h 877442"/>
                <a:gd name="connsiteX0-1" fmla="*/ 792088 w 792088"/>
                <a:gd name="connsiteY0-2" fmla="*/ 528569 h 864096"/>
                <a:gd name="connsiteX1-3" fmla="*/ 792088 w 792088"/>
                <a:gd name="connsiteY1-4" fmla="*/ 732079 h 864096"/>
                <a:gd name="connsiteX2-5" fmla="*/ 660071 w 792088"/>
                <a:gd name="connsiteY2-6" fmla="*/ 864096 h 864096"/>
                <a:gd name="connsiteX3-7" fmla="*/ 444134 w 792088"/>
                <a:gd name="connsiteY3-8" fmla="*/ 848563 h 864096"/>
                <a:gd name="connsiteX4-9" fmla="*/ 792088 w 792088"/>
                <a:gd name="connsiteY4-10" fmla="*/ 528569 h 864096"/>
                <a:gd name="connsiteX5-11" fmla="*/ 132017 w 792088"/>
                <a:gd name="connsiteY5-12" fmla="*/ 0 h 864096"/>
                <a:gd name="connsiteX6-13" fmla="*/ 660071 w 792088"/>
                <a:gd name="connsiteY6-14" fmla="*/ 0 h 864096"/>
                <a:gd name="connsiteX7-15" fmla="*/ 792088 w 792088"/>
                <a:gd name="connsiteY7-16" fmla="*/ 132017 h 864096"/>
                <a:gd name="connsiteX8-17" fmla="*/ 792088 w 792088"/>
                <a:gd name="connsiteY8-18" fmla="*/ 528569 h 864096"/>
                <a:gd name="connsiteX9-19" fmla="*/ 257729 w 792088"/>
                <a:gd name="connsiteY9-20" fmla="*/ 775554 h 864096"/>
                <a:gd name="connsiteX10-21" fmla="*/ 0 w 792088"/>
                <a:gd name="connsiteY10-22" fmla="*/ 526924 h 864096"/>
                <a:gd name="connsiteX11-23" fmla="*/ 0 w 792088"/>
                <a:gd name="connsiteY11-24" fmla="*/ 132017 h 864096"/>
                <a:gd name="connsiteX12-25" fmla="*/ 132017 w 792088"/>
                <a:gd name="connsiteY12-26" fmla="*/ 0 h 864096"/>
                <a:gd name="connsiteX0-27" fmla="*/ 792088 w 792088"/>
                <a:gd name="connsiteY0-28" fmla="*/ 528569 h 864096"/>
                <a:gd name="connsiteX1-29" fmla="*/ 792088 w 792088"/>
                <a:gd name="connsiteY1-30" fmla="*/ 732079 h 864096"/>
                <a:gd name="connsiteX2-31" fmla="*/ 660071 w 792088"/>
                <a:gd name="connsiteY2-32" fmla="*/ 864096 h 864096"/>
                <a:gd name="connsiteX3-33" fmla="*/ 792088 w 792088"/>
                <a:gd name="connsiteY3-34" fmla="*/ 528569 h 864096"/>
                <a:gd name="connsiteX4-35" fmla="*/ 132017 w 792088"/>
                <a:gd name="connsiteY4-36" fmla="*/ 0 h 864096"/>
                <a:gd name="connsiteX5-37" fmla="*/ 660071 w 792088"/>
                <a:gd name="connsiteY5-38" fmla="*/ 0 h 864096"/>
                <a:gd name="connsiteX6-39" fmla="*/ 792088 w 792088"/>
                <a:gd name="connsiteY6-40" fmla="*/ 132017 h 864096"/>
                <a:gd name="connsiteX7-41" fmla="*/ 792088 w 792088"/>
                <a:gd name="connsiteY7-42" fmla="*/ 528569 h 864096"/>
                <a:gd name="connsiteX8-43" fmla="*/ 257729 w 792088"/>
                <a:gd name="connsiteY8-44" fmla="*/ 775554 h 864096"/>
                <a:gd name="connsiteX9-45" fmla="*/ 0 w 792088"/>
                <a:gd name="connsiteY9-46" fmla="*/ 526924 h 864096"/>
                <a:gd name="connsiteX10-47" fmla="*/ 0 w 792088"/>
                <a:gd name="connsiteY10-48" fmla="*/ 132017 h 864096"/>
                <a:gd name="connsiteX11-49" fmla="*/ 132017 w 792088"/>
                <a:gd name="connsiteY11-50" fmla="*/ 0 h 864096"/>
                <a:gd name="connsiteX0-51" fmla="*/ 132017 w 883528"/>
                <a:gd name="connsiteY0-52" fmla="*/ 0 h 825084"/>
                <a:gd name="connsiteX1-53" fmla="*/ 660071 w 883528"/>
                <a:gd name="connsiteY1-54" fmla="*/ 0 h 825084"/>
                <a:gd name="connsiteX2-55" fmla="*/ 792088 w 883528"/>
                <a:gd name="connsiteY2-56" fmla="*/ 132017 h 825084"/>
                <a:gd name="connsiteX3-57" fmla="*/ 792088 w 883528"/>
                <a:gd name="connsiteY3-58" fmla="*/ 528569 h 825084"/>
                <a:gd name="connsiteX4-59" fmla="*/ 257729 w 883528"/>
                <a:gd name="connsiteY4-60" fmla="*/ 775554 h 825084"/>
                <a:gd name="connsiteX5-61" fmla="*/ 0 w 883528"/>
                <a:gd name="connsiteY5-62" fmla="*/ 526924 h 825084"/>
                <a:gd name="connsiteX6-63" fmla="*/ 0 w 883528"/>
                <a:gd name="connsiteY6-64" fmla="*/ 132017 h 825084"/>
                <a:gd name="connsiteX7-65" fmla="*/ 132017 w 883528"/>
                <a:gd name="connsiteY7-66" fmla="*/ 0 h 825084"/>
                <a:gd name="connsiteX8-67" fmla="*/ 883528 w 883528"/>
                <a:gd name="connsiteY8-68" fmla="*/ 823519 h 825084"/>
                <a:gd name="connsiteX0-69" fmla="*/ 132017 w 792088"/>
                <a:gd name="connsiteY0-70" fmla="*/ 0 h 825084"/>
                <a:gd name="connsiteX1-71" fmla="*/ 660071 w 792088"/>
                <a:gd name="connsiteY1-72" fmla="*/ 0 h 825084"/>
                <a:gd name="connsiteX2-73" fmla="*/ 792088 w 792088"/>
                <a:gd name="connsiteY2-74" fmla="*/ 132017 h 825084"/>
                <a:gd name="connsiteX3-75" fmla="*/ 792088 w 792088"/>
                <a:gd name="connsiteY3-76" fmla="*/ 528569 h 825084"/>
                <a:gd name="connsiteX4-77" fmla="*/ 257729 w 792088"/>
                <a:gd name="connsiteY4-78" fmla="*/ 775554 h 825084"/>
                <a:gd name="connsiteX5-79" fmla="*/ 0 w 792088"/>
                <a:gd name="connsiteY5-80" fmla="*/ 526924 h 825084"/>
                <a:gd name="connsiteX6-81" fmla="*/ 0 w 792088"/>
                <a:gd name="connsiteY6-82" fmla="*/ 132017 h 825084"/>
                <a:gd name="connsiteX7-83" fmla="*/ 132017 w 792088"/>
                <a:gd name="connsiteY7-84" fmla="*/ 0 h 8250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92088" h="825084">
                  <a:close/>
                  <a:moveTo>
                    <a:pt x="132017" y="0"/>
                  </a:moveTo>
                  <a:lnTo>
                    <a:pt x="660071" y="0"/>
                  </a:lnTo>
                  <a:cubicBezTo>
                    <a:pt x="732982" y="0"/>
                    <a:pt x="792088" y="59106"/>
                    <a:pt x="792088" y="132017"/>
                  </a:cubicBezTo>
                  <a:lnTo>
                    <a:pt x="792088" y="528569"/>
                  </a:lnTo>
                  <a:cubicBezTo>
                    <a:pt x="731506" y="770377"/>
                    <a:pt x="489180" y="903448"/>
                    <a:pt x="257729" y="775554"/>
                  </a:cubicBezTo>
                  <a:lnTo>
                    <a:pt x="0" y="526924"/>
                  </a:lnTo>
                  <a:lnTo>
                    <a:pt x="0" y="132017"/>
                  </a:lnTo>
                  <a:cubicBezTo>
                    <a:pt x="0" y="59106"/>
                    <a:pt x="59106" y="0"/>
                    <a:pt x="132017" y="0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 flipH="1">
              <a:off x="3160104" y="1561307"/>
              <a:ext cx="864096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>
                      <a:alpha val="77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chemeClr val="bg1">
                    <a:alpha val="77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165447" y="3120750"/>
            <a:ext cx="2886204" cy="3224356"/>
            <a:chOff x="2374085" y="2460374"/>
            <a:chExt cx="2164653" cy="2418267"/>
          </a:xfrm>
        </p:grpSpPr>
        <p:sp>
          <p:nvSpPr>
            <p:cNvPr id="115" name="任意多边形 114"/>
            <p:cNvSpPr>
              <a:spLocks noChangeAspect="1"/>
            </p:cNvSpPr>
            <p:nvPr/>
          </p:nvSpPr>
          <p:spPr>
            <a:xfrm rot="13500000" flipV="1">
              <a:off x="2247278" y="3172396"/>
              <a:ext cx="2418267" cy="994224"/>
            </a:xfrm>
            <a:custGeom>
              <a:avLst/>
              <a:gdLst>
                <a:gd name="connsiteX0" fmla="*/ 3637975 w 3637975"/>
                <a:gd name="connsiteY0" fmla="*/ 1160157 h 1495684"/>
                <a:gd name="connsiteX1" fmla="*/ 3290021 w 3637975"/>
                <a:gd name="connsiteY1" fmla="*/ 1480151 h 1495684"/>
                <a:gd name="connsiteX2" fmla="*/ 2025580 w 3637975"/>
                <a:gd name="connsiteY2" fmla="*/ 1495684 h 1495684"/>
                <a:gd name="connsiteX3" fmla="*/ 1947912 w 3637975"/>
                <a:gd name="connsiteY3" fmla="*/ 1452190 h 1495684"/>
                <a:gd name="connsiteX4" fmla="*/ 1529441 w 3637975"/>
                <a:gd name="connsiteY4" fmla="*/ 1046027 h 1495684"/>
                <a:gd name="connsiteX5" fmla="*/ 534359 w 3637975"/>
                <a:gd name="connsiteY5" fmla="*/ 88543 h 1495684"/>
                <a:gd name="connsiteX6" fmla="*/ 0 w 3637975"/>
                <a:gd name="connsiteY6" fmla="*/ 335527 h 1495684"/>
                <a:gd name="connsiteX7" fmla="*/ 347954 w 3637975"/>
                <a:gd name="connsiteY7" fmla="*/ 15534 h 1495684"/>
                <a:gd name="connsiteX8" fmla="*/ 1612395 w 3637975"/>
                <a:gd name="connsiteY8" fmla="*/ 0 h 1495684"/>
                <a:gd name="connsiteX9" fmla="*/ 1690063 w 3637975"/>
                <a:gd name="connsiteY9" fmla="*/ 43495 h 1495684"/>
                <a:gd name="connsiteX10" fmla="*/ 2108534 w 3637975"/>
                <a:gd name="connsiteY10" fmla="*/ 449657 h 1495684"/>
                <a:gd name="connsiteX11" fmla="*/ 2109461 w 3637975"/>
                <a:gd name="connsiteY11" fmla="*/ 448715 h 1495684"/>
                <a:gd name="connsiteX12" fmla="*/ 3103616 w 3637975"/>
                <a:gd name="connsiteY12" fmla="*/ 1407142 h 1495684"/>
                <a:gd name="connsiteX13" fmla="*/ 3637975 w 3637975"/>
                <a:gd name="connsiteY13" fmla="*/ 1160157 h 1495684"/>
                <a:gd name="connsiteX0-1" fmla="*/ 3637975 w 3637975"/>
                <a:gd name="connsiteY0-2" fmla="*/ 1160157 h 1495684"/>
                <a:gd name="connsiteX1-3" fmla="*/ 3290021 w 3637975"/>
                <a:gd name="connsiteY1-4" fmla="*/ 1480151 h 1495684"/>
                <a:gd name="connsiteX2-5" fmla="*/ 2025580 w 3637975"/>
                <a:gd name="connsiteY2-6" fmla="*/ 1495684 h 1495684"/>
                <a:gd name="connsiteX3-7" fmla="*/ 1947912 w 3637975"/>
                <a:gd name="connsiteY3-8" fmla="*/ 1452190 h 1495684"/>
                <a:gd name="connsiteX4-9" fmla="*/ 534359 w 3637975"/>
                <a:gd name="connsiteY4-10" fmla="*/ 88543 h 1495684"/>
                <a:gd name="connsiteX5-11" fmla="*/ 0 w 3637975"/>
                <a:gd name="connsiteY5-12" fmla="*/ 335527 h 1495684"/>
                <a:gd name="connsiteX6-13" fmla="*/ 347954 w 3637975"/>
                <a:gd name="connsiteY6-14" fmla="*/ 15534 h 1495684"/>
                <a:gd name="connsiteX7-15" fmla="*/ 1612395 w 3637975"/>
                <a:gd name="connsiteY7-16" fmla="*/ 0 h 1495684"/>
                <a:gd name="connsiteX8-17" fmla="*/ 1690063 w 3637975"/>
                <a:gd name="connsiteY8-18" fmla="*/ 43495 h 1495684"/>
                <a:gd name="connsiteX9-19" fmla="*/ 2108534 w 3637975"/>
                <a:gd name="connsiteY9-20" fmla="*/ 449657 h 1495684"/>
                <a:gd name="connsiteX10-21" fmla="*/ 2109461 w 3637975"/>
                <a:gd name="connsiteY10-22" fmla="*/ 448715 h 1495684"/>
                <a:gd name="connsiteX11-23" fmla="*/ 3103616 w 3637975"/>
                <a:gd name="connsiteY11-24" fmla="*/ 1407142 h 1495684"/>
                <a:gd name="connsiteX12-25" fmla="*/ 3637975 w 3637975"/>
                <a:gd name="connsiteY12-26" fmla="*/ 1160157 h 1495684"/>
                <a:gd name="connsiteX0-27" fmla="*/ 3637975 w 3637975"/>
                <a:gd name="connsiteY0-28" fmla="*/ 1160157 h 1495684"/>
                <a:gd name="connsiteX1-29" fmla="*/ 3290021 w 3637975"/>
                <a:gd name="connsiteY1-30" fmla="*/ 1480151 h 1495684"/>
                <a:gd name="connsiteX2-31" fmla="*/ 2025580 w 3637975"/>
                <a:gd name="connsiteY2-32" fmla="*/ 1495684 h 1495684"/>
                <a:gd name="connsiteX3-33" fmla="*/ 1947912 w 3637975"/>
                <a:gd name="connsiteY3-34" fmla="*/ 1452190 h 1495684"/>
                <a:gd name="connsiteX4-35" fmla="*/ 534359 w 3637975"/>
                <a:gd name="connsiteY4-36" fmla="*/ 88543 h 1495684"/>
                <a:gd name="connsiteX5-37" fmla="*/ 0 w 3637975"/>
                <a:gd name="connsiteY5-38" fmla="*/ 335527 h 1495684"/>
                <a:gd name="connsiteX6-39" fmla="*/ 347954 w 3637975"/>
                <a:gd name="connsiteY6-40" fmla="*/ 15534 h 1495684"/>
                <a:gd name="connsiteX7-41" fmla="*/ 1612395 w 3637975"/>
                <a:gd name="connsiteY7-42" fmla="*/ 0 h 1495684"/>
                <a:gd name="connsiteX8-43" fmla="*/ 1690063 w 3637975"/>
                <a:gd name="connsiteY8-44" fmla="*/ 43495 h 1495684"/>
                <a:gd name="connsiteX9-45" fmla="*/ 2108534 w 3637975"/>
                <a:gd name="connsiteY9-46" fmla="*/ 449657 h 1495684"/>
                <a:gd name="connsiteX10-47" fmla="*/ 3103616 w 3637975"/>
                <a:gd name="connsiteY10-48" fmla="*/ 1407142 h 1495684"/>
                <a:gd name="connsiteX11-49" fmla="*/ 3637975 w 3637975"/>
                <a:gd name="connsiteY11-50" fmla="*/ 1160157 h 1495684"/>
                <a:gd name="connsiteX0-51" fmla="*/ 3637975 w 3637975"/>
                <a:gd name="connsiteY0-52" fmla="*/ 1160157 h 1495684"/>
                <a:gd name="connsiteX1-53" fmla="*/ 3290021 w 3637975"/>
                <a:gd name="connsiteY1-54" fmla="*/ 1480151 h 1495684"/>
                <a:gd name="connsiteX2-55" fmla="*/ 2025580 w 3637975"/>
                <a:gd name="connsiteY2-56" fmla="*/ 1495684 h 1495684"/>
                <a:gd name="connsiteX3-57" fmla="*/ 1947912 w 3637975"/>
                <a:gd name="connsiteY3-58" fmla="*/ 1452190 h 1495684"/>
                <a:gd name="connsiteX4-59" fmla="*/ 534359 w 3637975"/>
                <a:gd name="connsiteY4-60" fmla="*/ 88543 h 1495684"/>
                <a:gd name="connsiteX5-61" fmla="*/ 0 w 3637975"/>
                <a:gd name="connsiteY5-62" fmla="*/ 335527 h 1495684"/>
                <a:gd name="connsiteX6-63" fmla="*/ 347954 w 3637975"/>
                <a:gd name="connsiteY6-64" fmla="*/ 15534 h 1495684"/>
                <a:gd name="connsiteX7-65" fmla="*/ 1612395 w 3637975"/>
                <a:gd name="connsiteY7-66" fmla="*/ 0 h 1495684"/>
                <a:gd name="connsiteX8-67" fmla="*/ 1690063 w 3637975"/>
                <a:gd name="connsiteY8-68" fmla="*/ 43495 h 1495684"/>
                <a:gd name="connsiteX9-69" fmla="*/ 3103616 w 3637975"/>
                <a:gd name="connsiteY9-70" fmla="*/ 1407142 h 1495684"/>
                <a:gd name="connsiteX10-71" fmla="*/ 3637975 w 3637975"/>
                <a:gd name="connsiteY10-72" fmla="*/ 1160157 h 14956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3637975" h="1495684">
                  <a:moveTo>
                    <a:pt x="3637975" y="1160157"/>
                  </a:moveTo>
                  <a:cubicBezTo>
                    <a:pt x="3600694" y="1301514"/>
                    <a:pt x="3542184" y="1431478"/>
                    <a:pt x="3290021" y="1480151"/>
                  </a:cubicBezTo>
                  <a:lnTo>
                    <a:pt x="2025580" y="1495684"/>
                  </a:lnTo>
                  <a:cubicBezTo>
                    <a:pt x="1992701" y="1485846"/>
                    <a:pt x="1970694" y="1479115"/>
                    <a:pt x="1947912" y="1452190"/>
                  </a:cubicBezTo>
                  <a:lnTo>
                    <a:pt x="534359" y="88543"/>
                  </a:lnTo>
                  <a:cubicBezTo>
                    <a:pt x="302908" y="-39352"/>
                    <a:pt x="60582" y="93720"/>
                    <a:pt x="0" y="335527"/>
                  </a:cubicBezTo>
                  <a:cubicBezTo>
                    <a:pt x="37281" y="194171"/>
                    <a:pt x="95791" y="64206"/>
                    <a:pt x="347954" y="15534"/>
                  </a:cubicBezTo>
                  <a:lnTo>
                    <a:pt x="1612395" y="0"/>
                  </a:lnTo>
                  <a:cubicBezTo>
                    <a:pt x="1645275" y="9838"/>
                    <a:pt x="1667281" y="16569"/>
                    <a:pt x="1690063" y="43495"/>
                  </a:cubicBezTo>
                  <a:lnTo>
                    <a:pt x="3103616" y="1407142"/>
                  </a:lnTo>
                  <a:cubicBezTo>
                    <a:pt x="3335067" y="1535036"/>
                    <a:pt x="3577393" y="1401965"/>
                    <a:pt x="3637975" y="1160157"/>
                  </a:cubicBezTo>
                  <a:close/>
                </a:path>
              </a:pathLst>
            </a:custGeom>
            <a:solidFill>
              <a:srgbClr val="029874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6" name="圆角矩形 20"/>
            <p:cNvSpPr/>
            <p:nvPr/>
          </p:nvSpPr>
          <p:spPr>
            <a:xfrm rot="13500000" flipV="1">
              <a:off x="4001248" y="3924847"/>
              <a:ext cx="526524" cy="548457"/>
            </a:xfrm>
            <a:custGeom>
              <a:avLst/>
              <a:gdLst>
                <a:gd name="connsiteX0" fmla="*/ 361741 w 792088"/>
                <a:gd name="connsiteY0" fmla="*/ 52520 h 877442"/>
                <a:gd name="connsiteX1" fmla="*/ 534359 w 792088"/>
                <a:gd name="connsiteY1" fmla="*/ 101889 h 877442"/>
                <a:gd name="connsiteX2" fmla="*/ 792088 w 792088"/>
                <a:gd name="connsiteY2" fmla="*/ 350519 h 877442"/>
                <a:gd name="connsiteX3" fmla="*/ 792088 w 792088"/>
                <a:gd name="connsiteY3" fmla="*/ 745425 h 877442"/>
                <a:gd name="connsiteX4" fmla="*/ 660071 w 792088"/>
                <a:gd name="connsiteY4" fmla="*/ 877442 h 877442"/>
                <a:gd name="connsiteX5" fmla="*/ 132017 w 792088"/>
                <a:gd name="connsiteY5" fmla="*/ 877442 h 877442"/>
                <a:gd name="connsiteX6" fmla="*/ 0 w 792088"/>
                <a:gd name="connsiteY6" fmla="*/ 745425 h 877442"/>
                <a:gd name="connsiteX7" fmla="*/ 0 w 792088"/>
                <a:gd name="connsiteY7" fmla="*/ 348873 h 877442"/>
                <a:gd name="connsiteX8" fmla="*/ 361741 w 792088"/>
                <a:gd name="connsiteY8" fmla="*/ 52520 h 877442"/>
                <a:gd name="connsiteX9" fmla="*/ 132017 w 792088"/>
                <a:gd name="connsiteY9" fmla="*/ 13346 h 877442"/>
                <a:gd name="connsiteX10" fmla="*/ 660071 w 792088"/>
                <a:gd name="connsiteY10" fmla="*/ 13346 h 877442"/>
                <a:gd name="connsiteX11" fmla="*/ 347954 w 792088"/>
                <a:gd name="connsiteY11" fmla="*/ 28880 h 877442"/>
                <a:gd name="connsiteX12" fmla="*/ 0 w 792088"/>
                <a:gd name="connsiteY12" fmla="*/ 348873 h 877442"/>
                <a:gd name="connsiteX13" fmla="*/ 0 w 792088"/>
                <a:gd name="connsiteY13" fmla="*/ 145363 h 877442"/>
                <a:gd name="connsiteX14" fmla="*/ 132017 w 792088"/>
                <a:gd name="connsiteY14" fmla="*/ 13346 h 877442"/>
                <a:gd name="connsiteX0-1" fmla="*/ 361741 w 792088"/>
                <a:gd name="connsiteY0-2" fmla="*/ 39174 h 864096"/>
                <a:gd name="connsiteX1-3" fmla="*/ 534359 w 792088"/>
                <a:gd name="connsiteY1-4" fmla="*/ 88543 h 864096"/>
                <a:gd name="connsiteX2-5" fmla="*/ 792088 w 792088"/>
                <a:gd name="connsiteY2-6" fmla="*/ 337173 h 864096"/>
                <a:gd name="connsiteX3-7" fmla="*/ 792088 w 792088"/>
                <a:gd name="connsiteY3-8" fmla="*/ 732079 h 864096"/>
                <a:gd name="connsiteX4-9" fmla="*/ 660071 w 792088"/>
                <a:gd name="connsiteY4-10" fmla="*/ 864096 h 864096"/>
                <a:gd name="connsiteX5-11" fmla="*/ 132017 w 792088"/>
                <a:gd name="connsiteY5-12" fmla="*/ 864096 h 864096"/>
                <a:gd name="connsiteX6-13" fmla="*/ 0 w 792088"/>
                <a:gd name="connsiteY6-14" fmla="*/ 732079 h 864096"/>
                <a:gd name="connsiteX7-15" fmla="*/ 0 w 792088"/>
                <a:gd name="connsiteY7-16" fmla="*/ 335527 h 864096"/>
                <a:gd name="connsiteX8-17" fmla="*/ 361741 w 792088"/>
                <a:gd name="connsiteY8-18" fmla="*/ 39174 h 864096"/>
                <a:gd name="connsiteX9-19" fmla="*/ 132017 w 792088"/>
                <a:gd name="connsiteY9-20" fmla="*/ 0 h 864096"/>
                <a:gd name="connsiteX10-21" fmla="*/ 347954 w 792088"/>
                <a:gd name="connsiteY10-22" fmla="*/ 15534 h 864096"/>
                <a:gd name="connsiteX11-23" fmla="*/ 0 w 792088"/>
                <a:gd name="connsiteY11-24" fmla="*/ 335527 h 864096"/>
                <a:gd name="connsiteX12-25" fmla="*/ 0 w 792088"/>
                <a:gd name="connsiteY12-26" fmla="*/ 132017 h 864096"/>
                <a:gd name="connsiteX13-27" fmla="*/ 132017 w 792088"/>
                <a:gd name="connsiteY13-28" fmla="*/ 0 h 864096"/>
                <a:gd name="connsiteX0-29" fmla="*/ 361741 w 792088"/>
                <a:gd name="connsiteY0-30" fmla="*/ 39174 h 864096"/>
                <a:gd name="connsiteX1-31" fmla="*/ 534359 w 792088"/>
                <a:gd name="connsiteY1-32" fmla="*/ 88543 h 864096"/>
                <a:gd name="connsiteX2-33" fmla="*/ 792088 w 792088"/>
                <a:gd name="connsiteY2-34" fmla="*/ 337173 h 864096"/>
                <a:gd name="connsiteX3-35" fmla="*/ 792088 w 792088"/>
                <a:gd name="connsiteY3-36" fmla="*/ 732079 h 864096"/>
                <a:gd name="connsiteX4-37" fmla="*/ 660071 w 792088"/>
                <a:gd name="connsiteY4-38" fmla="*/ 864096 h 864096"/>
                <a:gd name="connsiteX5-39" fmla="*/ 132017 w 792088"/>
                <a:gd name="connsiteY5-40" fmla="*/ 864096 h 864096"/>
                <a:gd name="connsiteX6-41" fmla="*/ 0 w 792088"/>
                <a:gd name="connsiteY6-42" fmla="*/ 732079 h 864096"/>
                <a:gd name="connsiteX7-43" fmla="*/ 0 w 792088"/>
                <a:gd name="connsiteY7-44" fmla="*/ 335527 h 864096"/>
                <a:gd name="connsiteX8-45" fmla="*/ 361741 w 792088"/>
                <a:gd name="connsiteY8-46" fmla="*/ 39174 h 864096"/>
                <a:gd name="connsiteX9-47" fmla="*/ 132017 w 792088"/>
                <a:gd name="connsiteY9-48" fmla="*/ 0 h 864096"/>
                <a:gd name="connsiteX10-49" fmla="*/ 0 w 792088"/>
                <a:gd name="connsiteY10-50" fmla="*/ 335527 h 864096"/>
                <a:gd name="connsiteX11-51" fmla="*/ 0 w 792088"/>
                <a:gd name="connsiteY11-52" fmla="*/ 132017 h 864096"/>
                <a:gd name="connsiteX12-53" fmla="*/ 132017 w 792088"/>
                <a:gd name="connsiteY12-54" fmla="*/ 0 h 864096"/>
                <a:gd name="connsiteX0-55" fmla="*/ 361741 w 792088"/>
                <a:gd name="connsiteY0-56" fmla="*/ 162 h 825084"/>
                <a:gd name="connsiteX1-57" fmla="*/ 534359 w 792088"/>
                <a:gd name="connsiteY1-58" fmla="*/ 49531 h 825084"/>
                <a:gd name="connsiteX2-59" fmla="*/ 792088 w 792088"/>
                <a:gd name="connsiteY2-60" fmla="*/ 298161 h 825084"/>
                <a:gd name="connsiteX3-61" fmla="*/ 792088 w 792088"/>
                <a:gd name="connsiteY3-62" fmla="*/ 693067 h 825084"/>
                <a:gd name="connsiteX4-63" fmla="*/ 660071 w 792088"/>
                <a:gd name="connsiteY4-64" fmla="*/ 825084 h 825084"/>
                <a:gd name="connsiteX5-65" fmla="*/ 132017 w 792088"/>
                <a:gd name="connsiteY5-66" fmla="*/ 825084 h 825084"/>
                <a:gd name="connsiteX6-67" fmla="*/ 0 w 792088"/>
                <a:gd name="connsiteY6-68" fmla="*/ 693067 h 825084"/>
                <a:gd name="connsiteX7-69" fmla="*/ 0 w 792088"/>
                <a:gd name="connsiteY7-70" fmla="*/ 296515 h 825084"/>
                <a:gd name="connsiteX8-71" fmla="*/ 361741 w 792088"/>
                <a:gd name="connsiteY8-72" fmla="*/ 162 h 825084"/>
                <a:gd name="connsiteX9-73" fmla="*/ 0 w 792088"/>
                <a:gd name="connsiteY9-74" fmla="*/ 93005 h 825084"/>
                <a:gd name="connsiteX10-75" fmla="*/ 0 w 792088"/>
                <a:gd name="connsiteY10-76" fmla="*/ 296515 h 825084"/>
                <a:gd name="connsiteX11-77" fmla="*/ 0 w 792088"/>
                <a:gd name="connsiteY11-78" fmla="*/ 93005 h 825084"/>
                <a:gd name="connsiteX0-79" fmla="*/ 361741 w 792088"/>
                <a:gd name="connsiteY0-80" fmla="*/ 162 h 825084"/>
                <a:gd name="connsiteX1-81" fmla="*/ 534359 w 792088"/>
                <a:gd name="connsiteY1-82" fmla="*/ 49531 h 825084"/>
                <a:gd name="connsiteX2-83" fmla="*/ 792088 w 792088"/>
                <a:gd name="connsiteY2-84" fmla="*/ 298161 h 825084"/>
                <a:gd name="connsiteX3-85" fmla="*/ 792088 w 792088"/>
                <a:gd name="connsiteY3-86" fmla="*/ 693067 h 825084"/>
                <a:gd name="connsiteX4-87" fmla="*/ 660071 w 792088"/>
                <a:gd name="connsiteY4-88" fmla="*/ 825084 h 825084"/>
                <a:gd name="connsiteX5-89" fmla="*/ 132017 w 792088"/>
                <a:gd name="connsiteY5-90" fmla="*/ 825084 h 825084"/>
                <a:gd name="connsiteX6-91" fmla="*/ 0 w 792088"/>
                <a:gd name="connsiteY6-92" fmla="*/ 693067 h 825084"/>
                <a:gd name="connsiteX7-93" fmla="*/ 0 w 792088"/>
                <a:gd name="connsiteY7-94" fmla="*/ 296515 h 825084"/>
                <a:gd name="connsiteX8-95" fmla="*/ 361741 w 792088"/>
                <a:gd name="connsiteY8-96" fmla="*/ 162 h 8250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088" h="825084">
                  <a:moveTo>
                    <a:pt x="361741" y="162"/>
                  </a:moveTo>
                  <a:cubicBezTo>
                    <a:pt x="417954" y="1894"/>
                    <a:pt x="476496" y="17557"/>
                    <a:pt x="534359" y="49531"/>
                  </a:cubicBezTo>
                  <a:lnTo>
                    <a:pt x="792088" y="298161"/>
                  </a:lnTo>
                  <a:lnTo>
                    <a:pt x="792088" y="693067"/>
                  </a:lnTo>
                  <a:cubicBezTo>
                    <a:pt x="792088" y="765978"/>
                    <a:pt x="732982" y="825084"/>
                    <a:pt x="660071" y="825084"/>
                  </a:cubicBezTo>
                  <a:lnTo>
                    <a:pt x="132017" y="825084"/>
                  </a:lnTo>
                  <a:cubicBezTo>
                    <a:pt x="59106" y="825084"/>
                    <a:pt x="0" y="765978"/>
                    <a:pt x="0" y="693067"/>
                  </a:cubicBezTo>
                  <a:lnTo>
                    <a:pt x="0" y="296515"/>
                  </a:lnTo>
                  <a:cubicBezTo>
                    <a:pt x="45437" y="115160"/>
                    <a:pt x="193104" y="-5032"/>
                    <a:pt x="361741" y="1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7" name="圆角矩形 23"/>
            <p:cNvSpPr/>
            <p:nvPr/>
          </p:nvSpPr>
          <p:spPr>
            <a:xfrm rot="13500000" flipV="1">
              <a:off x="2385052" y="2865713"/>
              <a:ext cx="526524" cy="548457"/>
            </a:xfrm>
            <a:custGeom>
              <a:avLst/>
              <a:gdLst>
                <a:gd name="connsiteX0" fmla="*/ 792088 w 792088"/>
                <a:gd name="connsiteY0" fmla="*/ 528569 h 877442"/>
                <a:gd name="connsiteX1" fmla="*/ 792088 w 792088"/>
                <a:gd name="connsiteY1" fmla="*/ 732079 h 877442"/>
                <a:gd name="connsiteX2" fmla="*/ 660071 w 792088"/>
                <a:gd name="connsiteY2" fmla="*/ 864096 h 877442"/>
                <a:gd name="connsiteX3" fmla="*/ 132017 w 792088"/>
                <a:gd name="connsiteY3" fmla="*/ 864096 h 877442"/>
                <a:gd name="connsiteX4" fmla="*/ 444134 w 792088"/>
                <a:gd name="connsiteY4" fmla="*/ 848563 h 877442"/>
                <a:gd name="connsiteX5" fmla="*/ 792088 w 792088"/>
                <a:gd name="connsiteY5" fmla="*/ 528569 h 877442"/>
                <a:gd name="connsiteX6" fmla="*/ 132017 w 792088"/>
                <a:gd name="connsiteY6" fmla="*/ 0 h 877442"/>
                <a:gd name="connsiteX7" fmla="*/ 660071 w 792088"/>
                <a:gd name="connsiteY7" fmla="*/ 0 h 877442"/>
                <a:gd name="connsiteX8" fmla="*/ 792088 w 792088"/>
                <a:gd name="connsiteY8" fmla="*/ 132017 h 877442"/>
                <a:gd name="connsiteX9" fmla="*/ 792088 w 792088"/>
                <a:gd name="connsiteY9" fmla="*/ 528569 h 877442"/>
                <a:gd name="connsiteX10" fmla="*/ 257729 w 792088"/>
                <a:gd name="connsiteY10" fmla="*/ 775554 h 877442"/>
                <a:gd name="connsiteX11" fmla="*/ 0 w 792088"/>
                <a:gd name="connsiteY11" fmla="*/ 526924 h 877442"/>
                <a:gd name="connsiteX12" fmla="*/ 0 w 792088"/>
                <a:gd name="connsiteY12" fmla="*/ 132017 h 877442"/>
                <a:gd name="connsiteX13" fmla="*/ 132017 w 792088"/>
                <a:gd name="connsiteY13" fmla="*/ 0 h 877442"/>
                <a:gd name="connsiteX0-1" fmla="*/ 792088 w 792088"/>
                <a:gd name="connsiteY0-2" fmla="*/ 528569 h 864096"/>
                <a:gd name="connsiteX1-3" fmla="*/ 792088 w 792088"/>
                <a:gd name="connsiteY1-4" fmla="*/ 732079 h 864096"/>
                <a:gd name="connsiteX2-5" fmla="*/ 660071 w 792088"/>
                <a:gd name="connsiteY2-6" fmla="*/ 864096 h 864096"/>
                <a:gd name="connsiteX3-7" fmla="*/ 444134 w 792088"/>
                <a:gd name="connsiteY3-8" fmla="*/ 848563 h 864096"/>
                <a:gd name="connsiteX4-9" fmla="*/ 792088 w 792088"/>
                <a:gd name="connsiteY4-10" fmla="*/ 528569 h 864096"/>
                <a:gd name="connsiteX5-11" fmla="*/ 132017 w 792088"/>
                <a:gd name="connsiteY5-12" fmla="*/ 0 h 864096"/>
                <a:gd name="connsiteX6-13" fmla="*/ 660071 w 792088"/>
                <a:gd name="connsiteY6-14" fmla="*/ 0 h 864096"/>
                <a:gd name="connsiteX7-15" fmla="*/ 792088 w 792088"/>
                <a:gd name="connsiteY7-16" fmla="*/ 132017 h 864096"/>
                <a:gd name="connsiteX8-17" fmla="*/ 792088 w 792088"/>
                <a:gd name="connsiteY8-18" fmla="*/ 528569 h 864096"/>
                <a:gd name="connsiteX9-19" fmla="*/ 257729 w 792088"/>
                <a:gd name="connsiteY9-20" fmla="*/ 775554 h 864096"/>
                <a:gd name="connsiteX10-21" fmla="*/ 0 w 792088"/>
                <a:gd name="connsiteY10-22" fmla="*/ 526924 h 864096"/>
                <a:gd name="connsiteX11-23" fmla="*/ 0 w 792088"/>
                <a:gd name="connsiteY11-24" fmla="*/ 132017 h 864096"/>
                <a:gd name="connsiteX12-25" fmla="*/ 132017 w 792088"/>
                <a:gd name="connsiteY12-26" fmla="*/ 0 h 864096"/>
                <a:gd name="connsiteX0-27" fmla="*/ 792088 w 792088"/>
                <a:gd name="connsiteY0-28" fmla="*/ 528569 h 864096"/>
                <a:gd name="connsiteX1-29" fmla="*/ 792088 w 792088"/>
                <a:gd name="connsiteY1-30" fmla="*/ 732079 h 864096"/>
                <a:gd name="connsiteX2-31" fmla="*/ 660071 w 792088"/>
                <a:gd name="connsiteY2-32" fmla="*/ 864096 h 864096"/>
                <a:gd name="connsiteX3-33" fmla="*/ 792088 w 792088"/>
                <a:gd name="connsiteY3-34" fmla="*/ 528569 h 864096"/>
                <a:gd name="connsiteX4-35" fmla="*/ 132017 w 792088"/>
                <a:gd name="connsiteY4-36" fmla="*/ 0 h 864096"/>
                <a:gd name="connsiteX5-37" fmla="*/ 660071 w 792088"/>
                <a:gd name="connsiteY5-38" fmla="*/ 0 h 864096"/>
                <a:gd name="connsiteX6-39" fmla="*/ 792088 w 792088"/>
                <a:gd name="connsiteY6-40" fmla="*/ 132017 h 864096"/>
                <a:gd name="connsiteX7-41" fmla="*/ 792088 w 792088"/>
                <a:gd name="connsiteY7-42" fmla="*/ 528569 h 864096"/>
                <a:gd name="connsiteX8-43" fmla="*/ 257729 w 792088"/>
                <a:gd name="connsiteY8-44" fmla="*/ 775554 h 864096"/>
                <a:gd name="connsiteX9-45" fmla="*/ 0 w 792088"/>
                <a:gd name="connsiteY9-46" fmla="*/ 526924 h 864096"/>
                <a:gd name="connsiteX10-47" fmla="*/ 0 w 792088"/>
                <a:gd name="connsiteY10-48" fmla="*/ 132017 h 864096"/>
                <a:gd name="connsiteX11-49" fmla="*/ 132017 w 792088"/>
                <a:gd name="connsiteY11-50" fmla="*/ 0 h 864096"/>
                <a:gd name="connsiteX0-51" fmla="*/ 132017 w 883528"/>
                <a:gd name="connsiteY0-52" fmla="*/ 0 h 825084"/>
                <a:gd name="connsiteX1-53" fmla="*/ 660071 w 883528"/>
                <a:gd name="connsiteY1-54" fmla="*/ 0 h 825084"/>
                <a:gd name="connsiteX2-55" fmla="*/ 792088 w 883528"/>
                <a:gd name="connsiteY2-56" fmla="*/ 132017 h 825084"/>
                <a:gd name="connsiteX3-57" fmla="*/ 792088 w 883528"/>
                <a:gd name="connsiteY3-58" fmla="*/ 528569 h 825084"/>
                <a:gd name="connsiteX4-59" fmla="*/ 257729 w 883528"/>
                <a:gd name="connsiteY4-60" fmla="*/ 775554 h 825084"/>
                <a:gd name="connsiteX5-61" fmla="*/ 0 w 883528"/>
                <a:gd name="connsiteY5-62" fmla="*/ 526924 h 825084"/>
                <a:gd name="connsiteX6-63" fmla="*/ 0 w 883528"/>
                <a:gd name="connsiteY6-64" fmla="*/ 132017 h 825084"/>
                <a:gd name="connsiteX7-65" fmla="*/ 132017 w 883528"/>
                <a:gd name="connsiteY7-66" fmla="*/ 0 h 825084"/>
                <a:gd name="connsiteX8-67" fmla="*/ 883528 w 883528"/>
                <a:gd name="connsiteY8-68" fmla="*/ 823519 h 825084"/>
                <a:gd name="connsiteX0-69" fmla="*/ 132017 w 792088"/>
                <a:gd name="connsiteY0-70" fmla="*/ 0 h 825084"/>
                <a:gd name="connsiteX1-71" fmla="*/ 660071 w 792088"/>
                <a:gd name="connsiteY1-72" fmla="*/ 0 h 825084"/>
                <a:gd name="connsiteX2-73" fmla="*/ 792088 w 792088"/>
                <a:gd name="connsiteY2-74" fmla="*/ 132017 h 825084"/>
                <a:gd name="connsiteX3-75" fmla="*/ 792088 w 792088"/>
                <a:gd name="connsiteY3-76" fmla="*/ 528569 h 825084"/>
                <a:gd name="connsiteX4-77" fmla="*/ 257729 w 792088"/>
                <a:gd name="connsiteY4-78" fmla="*/ 775554 h 825084"/>
                <a:gd name="connsiteX5-79" fmla="*/ 0 w 792088"/>
                <a:gd name="connsiteY5-80" fmla="*/ 526924 h 825084"/>
                <a:gd name="connsiteX6-81" fmla="*/ 0 w 792088"/>
                <a:gd name="connsiteY6-82" fmla="*/ 132017 h 825084"/>
                <a:gd name="connsiteX7-83" fmla="*/ 132017 w 792088"/>
                <a:gd name="connsiteY7-84" fmla="*/ 0 h 8250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92088" h="825084">
                  <a:close/>
                  <a:moveTo>
                    <a:pt x="132017" y="0"/>
                  </a:moveTo>
                  <a:lnTo>
                    <a:pt x="660071" y="0"/>
                  </a:lnTo>
                  <a:cubicBezTo>
                    <a:pt x="732982" y="0"/>
                    <a:pt x="792088" y="59106"/>
                    <a:pt x="792088" y="132017"/>
                  </a:cubicBezTo>
                  <a:lnTo>
                    <a:pt x="792088" y="528569"/>
                  </a:lnTo>
                  <a:cubicBezTo>
                    <a:pt x="731506" y="770377"/>
                    <a:pt x="489180" y="903448"/>
                    <a:pt x="257729" y="775554"/>
                  </a:cubicBezTo>
                  <a:lnTo>
                    <a:pt x="0" y="526924"/>
                  </a:lnTo>
                  <a:lnTo>
                    <a:pt x="0" y="132017"/>
                  </a:lnTo>
                  <a:cubicBezTo>
                    <a:pt x="0" y="59106"/>
                    <a:pt x="59106" y="0"/>
                    <a:pt x="132017" y="0"/>
                  </a:cubicBez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18900000" algn="bl" rotWithShape="0">
                <a:prstClr val="black">
                  <a:alpha val="7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 h="12700"/>
              <a:bevelB w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flipH="1">
              <a:off x="3031431" y="3341534"/>
              <a:ext cx="864096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schemeClr val="bg1">
                      <a:alpha val="77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chemeClr val="bg1">
                    <a:alpha val="77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2456741" y="1132451"/>
            <a:ext cx="662808" cy="662808"/>
            <a:chOff x="1842556" y="969150"/>
            <a:chExt cx="497106" cy="497106"/>
          </a:xfrm>
        </p:grpSpPr>
        <p:sp>
          <p:nvSpPr>
            <p:cNvPr id="120" name="椭圆 119"/>
            <p:cNvSpPr/>
            <p:nvPr/>
          </p:nvSpPr>
          <p:spPr>
            <a:xfrm>
              <a:off x="1842556" y="969150"/>
              <a:ext cx="497106" cy="497106"/>
            </a:xfrm>
            <a:prstGeom prst="ellipse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1" name="矩形 24"/>
            <p:cNvSpPr/>
            <p:nvPr/>
          </p:nvSpPr>
          <p:spPr>
            <a:xfrm>
              <a:off x="1945933" y="1081709"/>
              <a:ext cx="290352" cy="224425"/>
            </a:xfrm>
            <a:custGeom>
              <a:avLst/>
              <a:gdLst/>
              <a:ahLst/>
              <a:cxnLst/>
              <a:rect l="l" t="t" r="r" b="b"/>
              <a:pathLst>
                <a:path w="360040" h="360040">
                  <a:moveTo>
                    <a:pt x="36004" y="36004"/>
                  </a:moveTo>
                  <a:lnTo>
                    <a:pt x="36004" y="306004"/>
                  </a:lnTo>
                  <a:lnTo>
                    <a:pt x="324036" y="306004"/>
                  </a:lnTo>
                  <a:lnTo>
                    <a:pt x="324036" y="36004"/>
                  </a:lnTo>
                  <a:close/>
                  <a:moveTo>
                    <a:pt x="0" y="0"/>
                  </a:moveTo>
                  <a:lnTo>
                    <a:pt x="360040" y="0"/>
                  </a:lnTo>
                  <a:lnTo>
                    <a:pt x="360040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2129462" y="1271837"/>
              <a:ext cx="29032" cy="2903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2166096" y="1271837"/>
              <a:ext cx="29032" cy="2903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2092828" y="1271837"/>
              <a:ext cx="29032" cy="2903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5" name="梯形 124"/>
            <p:cNvSpPr/>
            <p:nvPr/>
          </p:nvSpPr>
          <p:spPr>
            <a:xfrm>
              <a:off x="2028381" y="1309441"/>
              <a:ext cx="125455" cy="64215"/>
            </a:xfrm>
            <a:prstGeom prst="trapezoi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9195200" y="1122827"/>
            <a:ext cx="662808" cy="662808"/>
            <a:chOff x="6896400" y="961932"/>
            <a:chExt cx="497106" cy="497106"/>
          </a:xfrm>
        </p:grpSpPr>
        <p:sp>
          <p:nvSpPr>
            <p:cNvPr id="127" name="椭圆 126"/>
            <p:cNvSpPr/>
            <p:nvPr/>
          </p:nvSpPr>
          <p:spPr>
            <a:xfrm>
              <a:off x="6896400" y="961932"/>
              <a:ext cx="497106" cy="497106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8" name="等腰三角形 1024"/>
            <p:cNvSpPr/>
            <p:nvPr/>
          </p:nvSpPr>
          <p:spPr>
            <a:xfrm>
              <a:off x="6964933" y="1059902"/>
              <a:ext cx="360040" cy="301166"/>
            </a:xfrm>
            <a:custGeom>
              <a:avLst/>
              <a:gdLst/>
              <a:ahLst/>
              <a:cxnLst/>
              <a:rect l="l" t="t" r="r" b="b"/>
              <a:pathLst>
                <a:path w="504056" h="421632">
                  <a:moveTo>
                    <a:pt x="252028" y="0"/>
                  </a:moveTo>
                  <a:lnTo>
                    <a:pt x="504056" y="216024"/>
                  </a:lnTo>
                  <a:lnTo>
                    <a:pt x="432048" y="216024"/>
                  </a:lnTo>
                  <a:lnTo>
                    <a:pt x="432048" y="421632"/>
                  </a:lnTo>
                  <a:lnTo>
                    <a:pt x="324036" y="421632"/>
                  </a:lnTo>
                  <a:lnTo>
                    <a:pt x="324036" y="312478"/>
                  </a:lnTo>
                  <a:lnTo>
                    <a:pt x="180020" y="312478"/>
                  </a:lnTo>
                  <a:lnTo>
                    <a:pt x="180020" y="421632"/>
                  </a:lnTo>
                  <a:lnTo>
                    <a:pt x="72008" y="421632"/>
                  </a:lnTo>
                  <a:lnTo>
                    <a:pt x="72008" y="216024"/>
                  </a:lnTo>
                  <a:lnTo>
                    <a:pt x="0" y="21602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9195200" y="5184352"/>
            <a:ext cx="662808" cy="662808"/>
            <a:chOff x="6896400" y="4008076"/>
            <a:chExt cx="497106" cy="497106"/>
          </a:xfrm>
        </p:grpSpPr>
        <p:sp>
          <p:nvSpPr>
            <p:cNvPr id="130" name="椭圆 129"/>
            <p:cNvSpPr/>
            <p:nvPr/>
          </p:nvSpPr>
          <p:spPr>
            <a:xfrm>
              <a:off x="6896400" y="4008076"/>
              <a:ext cx="497106" cy="497106"/>
            </a:xfrm>
            <a:prstGeom prst="ellipse">
              <a:avLst/>
            </a:prstGeom>
            <a:solidFill>
              <a:srgbClr val="E74C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6983021" y="4172453"/>
              <a:ext cx="323864" cy="183798"/>
              <a:chOff x="14865669" y="3075806"/>
              <a:chExt cx="507531" cy="288032"/>
            </a:xfrm>
          </p:grpSpPr>
          <p:sp>
            <p:nvSpPr>
              <p:cNvPr id="132" name="矩形 131"/>
              <p:cNvSpPr/>
              <p:nvPr/>
            </p:nvSpPr>
            <p:spPr>
              <a:xfrm>
                <a:off x="14865669" y="3075806"/>
                <a:ext cx="507531" cy="288032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33" name="等腰三角形 132"/>
              <p:cNvSpPr/>
              <p:nvPr/>
            </p:nvSpPr>
            <p:spPr>
              <a:xfrm flipV="1">
                <a:off x="14865669" y="3075806"/>
                <a:ext cx="504056" cy="216024"/>
              </a:xfrm>
              <a:prstGeom prst="triangle">
                <a:avLst/>
              </a:prstGeom>
              <a:solidFill>
                <a:srgbClr val="FDFDFD"/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2456741" y="5184352"/>
            <a:ext cx="662808" cy="662808"/>
            <a:chOff x="1842556" y="4008076"/>
            <a:chExt cx="497106" cy="497106"/>
          </a:xfrm>
        </p:grpSpPr>
        <p:sp>
          <p:nvSpPr>
            <p:cNvPr id="135" name="椭圆 134"/>
            <p:cNvSpPr/>
            <p:nvPr/>
          </p:nvSpPr>
          <p:spPr>
            <a:xfrm>
              <a:off x="1842556" y="4008076"/>
              <a:ext cx="497106" cy="497106"/>
            </a:xfrm>
            <a:prstGeom prst="ellipse">
              <a:avLst/>
            </a:prstGeom>
            <a:solidFill>
              <a:srgbClr val="029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1895300" y="4097371"/>
              <a:ext cx="391618" cy="318516"/>
              <a:chOff x="1075737" y="1609572"/>
              <a:chExt cx="541064" cy="440065"/>
            </a:xfrm>
            <a:solidFill>
              <a:schemeClr val="bg1">
                <a:lumMod val="85000"/>
              </a:schemeClr>
            </a:solidFill>
            <a:effectLst/>
          </p:grpSpPr>
          <p:sp>
            <p:nvSpPr>
              <p:cNvPr id="137" name="Freeform 86"/>
              <p:cNvSpPr>
                <a:spLocks noEditPoints="1"/>
              </p:cNvSpPr>
              <p:nvPr/>
            </p:nvSpPr>
            <p:spPr bwMode="black">
              <a:xfrm>
                <a:off x="1075737" y="1652491"/>
                <a:ext cx="395062" cy="397146"/>
              </a:xfrm>
              <a:custGeom>
                <a:avLst/>
                <a:gdLst>
                  <a:gd name="T0" fmla="*/ 287 w 292"/>
                  <a:gd name="T1" fmla="*/ 113 h 294"/>
                  <a:gd name="T2" fmla="*/ 239 w 292"/>
                  <a:gd name="T3" fmla="*/ 105 h 294"/>
                  <a:gd name="T4" fmla="*/ 252 w 292"/>
                  <a:gd name="T5" fmla="*/ 58 h 294"/>
                  <a:gd name="T6" fmla="*/ 229 w 292"/>
                  <a:gd name="T7" fmla="*/ 32 h 294"/>
                  <a:gd name="T8" fmla="*/ 187 w 292"/>
                  <a:gd name="T9" fmla="*/ 57 h 294"/>
                  <a:gd name="T10" fmla="*/ 167 w 292"/>
                  <a:gd name="T11" fmla="*/ 6 h 294"/>
                  <a:gd name="T12" fmla="*/ 132 w 292"/>
                  <a:gd name="T13" fmla="*/ 0 h 294"/>
                  <a:gd name="T14" fmla="*/ 115 w 292"/>
                  <a:gd name="T15" fmla="*/ 53 h 294"/>
                  <a:gd name="T16" fmla="*/ 72 w 292"/>
                  <a:gd name="T17" fmla="*/ 31 h 294"/>
                  <a:gd name="T18" fmla="*/ 42 w 292"/>
                  <a:gd name="T19" fmla="*/ 49 h 294"/>
                  <a:gd name="T20" fmla="*/ 59 w 292"/>
                  <a:gd name="T21" fmla="*/ 95 h 294"/>
                  <a:gd name="T22" fmla="*/ 12 w 292"/>
                  <a:gd name="T23" fmla="*/ 107 h 294"/>
                  <a:gd name="T24" fmla="*/ 0 w 292"/>
                  <a:gd name="T25" fmla="*/ 140 h 294"/>
                  <a:gd name="T26" fmla="*/ 43 w 292"/>
                  <a:gd name="T27" fmla="*/ 164 h 294"/>
                  <a:gd name="T28" fmla="*/ 14 w 292"/>
                  <a:gd name="T29" fmla="*/ 204 h 294"/>
                  <a:gd name="T30" fmla="*/ 27 w 292"/>
                  <a:gd name="T31" fmla="*/ 237 h 294"/>
                  <a:gd name="T32" fmla="*/ 75 w 292"/>
                  <a:gd name="T33" fmla="*/ 227 h 294"/>
                  <a:gd name="T34" fmla="*/ 79 w 292"/>
                  <a:gd name="T35" fmla="*/ 276 h 294"/>
                  <a:gd name="T36" fmla="*/ 109 w 292"/>
                  <a:gd name="T37" fmla="*/ 293 h 294"/>
                  <a:gd name="T38" fmla="*/ 140 w 292"/>
                  <a:gd name="T39" fmla="*/ 255 h 294"/>
                  <a:gd name="T40" fmla="*/ 152 w 292"/>
                  <a:gd name="T41" fmla="*/ 255 h 294"/>
                  <a:gd name="T42" fmla="*/ 183 w 292"/>
                  <a:gd name="T43" fmla="*/ 293 h 294"/>
                  <a:gd name="T44" fmla="*/ 213 w 292"/>
                  <a:gd name="T45" fmla="*/ 276 h 294"/>
                  <a:gd name="T46" fmla="*/ 217 w 292"/>
                  <a:gd name="T47" fmla="*/ 227 h 294"/>
                  <a:gd name="T48" fmla="*/ 265 w 292"/>
                  <a:gd name="T49" fmla="*/ 237 h 294"/>
                  <a:gd name="T50" fmla="*/ 278 w 292"/>
                  <a:gd name="T51" fmla="*/ 204 h 294"/>
                  <a:gd name="T52" fmla="*/ 249 w 292"/>
                  <a:gd name="T53" fmla="*/ 164 h 294"/>
                  <a:gd name="T54" fmla="*/ 292 w 292"/>
                  <a:gd name="T55" fmla="*/ 140 h 294"/>
                  <a:gd name="T56" fmla="*/ 187 w 292"/>
                  <a:gd name="T57" fmla="*/ 193 h 294"/>
                  <a:gd name="T58" fmla="*/ 105 w 292"/>
                  <a:gd name="T59" fmla="*/ 193 h 294"/>
                  <a:gd name="T60" fmla="*/ 105 w 292"/>
                  <a:gd name="T61" fmla="*/ 111 h 294"/>
                  <a:gd name="T62" fmla="*/ 187 w 292"/>
                  <a:gd name="T63" fmla="*/ 11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2" h="294">
                    <a:moveTo>
                      <a:pt x="292" y="140"/>
                    </a:moveTo>
                    <a:cubicBezTo>
                      <a:pt x="287" y="113"/>
                      <a:pt x="287" y="113"/>
                      <a:pt x="287" y="113"/>
                    </a:cubicBezTo>
                    <a:cubicBezTo>
                      <a:pt x="286" y="110"/>
                      <a:pt x="284" y="108"/>
                      <a:pt x="280" y="107"/>
                    </a:cubicBezTo>
                    <a:cubicBezTo>
                      <a:pt x="239" y="105"/>
                      <a:pt x="239" y="105"/>
                      <a:pt x="239" y="105"/>
                    </a:cubicBezTo>
                    <a:cubicBezTo>
                      <a:pt x="237" y="102"/>
                      <a:pt x="235" y="98"/>
                      <a:pt x="233" y="95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4" y="55"/>
                      <a:pt x="253" y="51"/>
                      <a:pt x="250" y="49"/>
                    </a:cubicBezTo>
                    <a:cubicBezTo>
                      <a:pt x="229" y="32"/>
                      <a:pt x="229" y="32"/>
                      <a:pt x="229" y="32"/>
                    </a:cubicBezTo>
                    <a:cubicBezTo>
                      <a:pt x="227" y="29"/>
                      <a:pt x="223" y="29"/>
                      <a:pt x="220" y="31"/>
                    </a:cubicBezTo>
                    <a:cubicBezTo>
                      <a:pt x="187" y="57"/>
                      <a:pt x="187" y="57"/>
                      <a:pt x="187" y="57"/>
                    </a:cubicBezTo>
                    <a:cubicBezTo>
                      <a:pt x="184" y="55"/>
                      <a:pt x="181" y="54"/>
                      <a:pt x="177" y="5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6" y="3"/>
                      <a:pt x="163" y="0"/>
                      <a:pt x="160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6" y="3"/>
                      <a:pt x="125" y="6"/>
                    </a:cubicBezTo>
                    <a:cubicBezTo>
                      <a:pt x="115" y="53"/>
                      <a:pt x="115" y="53"/>
                      <a:pt x="115" y="53"/>
                    </a:cubicBezTo>
                    <a:cubicBezTo>
                      <a:pt x="111" y="54"/>
                      <a:pt x="108" y="55"/>
                      <a:pt x="105" y="57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69" y="29"/>
                      <a:pt x="65" y="29"/>
                      <a:pt x="63" y="3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39" y="51"/>
                      <a:pt x="39" y="55"/>
                      <a:pt x="40" y="58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7" y="98"/>
                      <a:pt x="55" y="102"/>
                      <a:pt x="53" y="105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8" y="107"/>
                      <a:pt x="6" y="110"/>
                      <a:pt x="5" y="113"/>
                    </a:cubicBez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43"/>
                      <a:pt x="1" y="147"/>
                      <a:pt x="4" y="148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4" y="168"/>
                      <a:pt x="44" y="172"/>
                      <a:pt x="45" y="176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2" y="206"/>
                      <a:pt x="11" y="210"/>
                      <a:pt x="13" y="213"/>
                    </a:cubicBezTo>
                    <a:cubicBezTo>
                      <a:pt x="27" y="237"/>
                      <a:pt x="27" y="237"/>
                      <a:pt x="27" y="237"/>
                    </a:cubicBezTo>
                    <a:cubicBezTo>
                      <a:pt x="28" y="239"/>
                      <a:pt x="32" y="241"/>
                      <a:pt x="35" y="240"/>
                    </a:cubicBezTo>
                    <a:cubicBezTo>
                      <a:pt x="75" y="227"/>
                      <a:pt x="75" y="227"/>
                      <a:pt x="75" y="227"/>
                    </a:cubicBezTo>
                    <a:cubicBezTo>
                      <a:pt x="78" y="230"/>
                      <a:pt x="81" y="233"/>
                      <a:pt x="84" y="23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78" y="280"/>
                      <a:pt x="80" y="283"/>
                      <a:pt x="83" y="284"/>
                    </a:cubicBezTo>
                    <a:cubicBezTo>
                      <a:pt x="109" y="293"/>
                      <a:pt x="109" y="293"/>
                      <a:pt x="109" y="293"/>
                    </a:cubicBezTo>
                    <a:cubicBezTo>
                      <a:pt x="112" y="294"/>
                      <a:pt x="116" y="293"/>
                      <a:pt x="118" y="291"/>
                    </a:cubicBezTo>
                    <a:cubicBezTo>
                      <a:pt x="140" y="255"/>
                      <a:pt x="140" y="255"/>
                      <a:pt x="140" y="255"/>
                    </a:cubicBezTo>
                    <a:cubicBezTo>
                      <a:pt x="142" y="255"/>
                      <a:pt x="144" y="256"/>
                      <a:pt x="146" y="256"/>
                    </a:cubicBezTo>
                    <a:cubicBezTo>
                      <a:pt x="148" y="256"/>
                      <a:pt x="150" y="255"/>
                      <a:pt x="152" y="255"/>
                    </a:cubicBezTo>
                    <a:cubicBezTo>
                      <a:pt x="174" y="291"/>
                      <a:pt x="174" y="291"/>
                      <a:pt x="174" y="291"/>
                    </a:cubicBezTo>
                    <a:cubicBezTo>
                      <a:pt x="176" y="293"/>
                      <a:pt x="180" y="294"/>
                      <a:pt x="183" y="293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3"/>
                      <a:pt x="214" y="280"/>
                      <a:pt x="213" y="276"/>
                    </a:cubicBezTo>
                    <a:cubicBezTo>
                      <a:pt x="208" y="235"/>
                      <a:pt x="208" y="235"/>
                      <a:pt x="208" y="235"/>
                    </a:cubicBezTo>
                    <a:cubicBezTo>
                      <a:pt x="211" y="232"/>
                      <a:pt x="214" y="230"/>
                      <a:pt x="217" y="227"/>
                    </a:cubicBezTo>
                    <a:cubicBezTo>
                      <a:pt x="257" y="240"/>
                      <a:pt x="257" y="240"/>
                      <a:pt x="257" y="240"/>
                    </a:cubicBezTo>
                    <a:cubicBezTo>
                      <a:pt x="260" y="241"/>
                      <a:pt x="264" y="239"/>
                      <a:pt x="265" y="237"/>
                    </a:cubicBezTo>
                    <a:cubicBezTo>
                      <a:pt x="279" y="213"/>
                      <a:pt x="279" y="213"/>
                      <a:pt x="279" y="213"/>
                    </a:cubicBezTo>
                    <a:cubicBezTo>
                      <a:pt x="281" y="210"/>
                      <a:pt x="280" y="206"/>
                      <a:pt x="278" y="204"/>
                    </a:cubicBezTo>
                    <a:cubicBezTo>
                      <a:pt x="247" y="176"/>
                      <a:pt x="247" y="176"/>
                      <a:pt x="247" y="176"/>
                    </a:cubicBezTo>
                    <a:cubicBezTo>
                      <a:pt x="248" y="172"/>
                      <a:pt x="248" y="168"/>
                      <a:pt x="249" y="164"/>
                    </a:cubicBezTo>
                    <a:cubicBezTo>
                      <a:pt x="288" y="148"/>
                      <a:pt x="288" y="148"/>
                      <a:pt x="288" y="148"/>
                    </a:cubicBezTo>
                    <a:cubicBezTo>
                      <a:pt x="291" y="147"/>
                      <a:pt x="292" y="144"/>
                      <a:pt x="292" y="140"/>
                    </a:cubicBezTo>
                    <a:close/>
                    <a:moveTo>
                      <a:pt x="204" y="152"/>
                    </a:moveTo>
                    <a:cubicBezTo>
                      <a:pt x="204" y="168"/>
                      <a:pt x="197" y="182"/>
                      <a:pt x="187" y="193"/>
                    </a:cubicBezTo>
                    <a:cubicBezTo>
                      <a:pt x="176" y="203"/>
                      <a:pt x="162" y="210"/>
                      <a:pt x="146" y="210"/>
                    </a:cubicBezTo>
                    <a:cubicBezTo>
                      <a:pt x="130" y="210"/>
                      <a:pt x="116" y="203"/>
                      <a:pt x="105" y="193"/>
                    </a:cubicBezTo>
                    <a:cubicBezTo>
                      <a:pt x="95" y="182"/>
                      <a:pt x="88" y="168"/>
                      <a:pt x="88" y="152"/>
                    </a:cubicBezTo>
                    <a:cubicBezTo>
                      <a:pt x="88" y="136"/>
                      <a:pt x="95" y="121"/>
                      <a:pt x="105" y="111"/>
                    </a:cubicBezTo>
                    <a:cubicBezTo>
                      <a:pt x="116" y="100"/>
                      <a:pt x="130" y="94"/>
                      <a:pt x="146" y="94"/>
                    </a:cubicBezTo>
                    <a:cubicBezTo>
                      <a:pt x="162" y="94"/>
                      <a:pt x="176" y="100"/>
                      <a:pt x="187" y="111"/>
                    </a:cubicBezTo>
                    <a:cubicBezTo>
                      <a:pt x="197" y="121"/>
                      <a:pt x="204" y="136"/>
                      <a:pt x="204" y="152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38" name="Freeform 88"/>
              <p:cNvSpPr>
                <a:spLocks noEditPoints="1"/>
              </p:cNvSpPr>
              <p:nvPr/>
            </p:nvSpPr>
            <p:spPr bwMode="black">
              <a:xfrm>
                <a:off x="1416407" y="1609572"/>
                <a:ext cx="200394" cy="215741"/>
              </a:xfrm>
              <a:custGeom>
                <a:avLst/>
                <a:gdLst>
                  <a:gd name="T0" fmla="*/ 129 w 148"/>
                  <a:gd name="T1" fmla="*/ 91 h 160"/>
                  <a:gd name="T2" fmla="*/ 131 w 148"/>
                  <a:gd name="T3" fmla="*/ 80 h 160"/>
                  <a:gd name="T4" fmla="*/ 129 w 148"/>
                  <a:gd name="T5" fmla="*/ 70 h 160"/>
                  <a:gd name="T6" fmla="*/ 145 w 148"/>
                  <a:gd name="T7" fmla="*/ 55 h 160"/>
                  <a:gd name="T8" fmla="*/ 147 w 148"/>
                  <a:gd name="T9" fmla="*/ 50 h 160"/>
                  <a:gd name="T10" fmla="*/ 147 w 148"/>
                  <a:gd name="T11" fmla="*/ 46 h 160"/>
                  <a:gd name="T12" fmla="*/ 140 w 148"/>
                  <a:gd name="T13" fmla="*/ 34 h 160"/>
                  <a:gd name="T14" fmla="*/ 133 w 148"/>
                  <a:gd name="T15" fmla="*/ 31 h 160"/>
                  <a:gd name="T16" fmla="*/ 131 w 148"/>
                  <a:gd name="T17" fmla="*/ 31 h 160"/>
                  <a:gd name="T18" fmla="*/ 111 w 148"/>
                  <a:gd name="T19" fmla="*/ 37 h 160"/>
                  <a:gd name="T20" fmla="*/ 92 w 148"/>
                  <a:gd name="T21" fmla="*/ 27 h 160"/>
                  <a:gd name="T22" fmla="*/ 88 w 148"/>
                  <a:gd name="T23" fmla="*/ 6 h 160"/>
                  <a:gd name="T24" fmla="*/ 81 w 148"/>
                  <a:gd name="T25" fmla="*/ 0 h 160"/>
                  <a:gd name="T26" fmla="*/ 67 w 148"/>
                  <a:gd name="T27" fmla="*/ 0 h 160"/>
                  <a:gd name="T28" fmla="*/ 60 w 148"/>
                  <a:gd name="T29" fmla="*/ 6 h 160"/>
                  <a:gd name="T30" fmla="*/ 55 w 148"/>
                  <a:gd name="T31" fmla="*/ 27 h 160"/>
                  <a:gd name="T32" fmla="*/ 37 w 148"/>
                  <a:gd name="T33" fmla="*/ 38 h 160"/>
                  <a:gd name="T34" fmla="*/ 16 w 148"/>
                  <a:gd name="T35" fmla="*/ 31 h 160"/>
                  <a:gd name="T36" fmla="*/ 14 w 148"/>
                  <a:gd name="T37" fmla="*/ 31 h 160"/>
                  <a:gd name="T38" fmla="*/ 8 w 148"/>
                  <a:gd name="T39" fmla="*/ 34 h 160"/>
                  <a:gd name="T40" fmla="*/ 1 w 148"/>
                  <a:gd name="T41" fmla="*/ 46 h 160"/>
                  <a:gd name="T42" fmla="*/ 0 w 148"/>
                  <a:gd name="T43" fmla="*/ 50 h 160"/>
                  <a:gd name="T44" fmla="*/ 2 w 148"/>
                  <a:gd name="T45" fmla="*/ 55 h 160"/>
                  <a:gd name="T46" fmla="*/ 19 w 148"/>
                  <a:gd name="T47" fmla="*/ 70 h 160"/>
                  <a:gd name="T48" fmla="*/ 17 w 148"/>
                  <a:gd name="T49" fmla="*/ 80 h 160"/>
                  <a:gd name="T50" fmla="*/ 19 w 148"/>
                  <a:gd name="T51" fmla="*/ 91 h 160"/>
                  <a:gd name="T52" fmla="*/ 2 w 148"/>
                  <a:gd name="T53" fmla="*/ 106 h 160"/>
                  <a:gd name="T54" fmla="*/ 0 w 148"/>
                  <a:gd name="T55" fmla="*/ 111 h 160"/>
                  <a:gd name="T56" fmla="*/ 1 w 148"/>
                  <a:gd name="T57" fmla="*/ 114 h 160"/>
                  <a:gd name="T58" fmla="*/ 8 w 148"/>
                  <a:gd name="T59" fmla="*/ 126 h 160"/>
                  <a:gd name="T60" fmla="*/ 14 w 148"/>
                  <a:gd name="T61" fmla="*/ 130 h 160"/>
                  <a:gd name="T62" fmla="*/ 16 w 148"/>
                  <a:gd name="T63" fmla="*/ 130 h 160"/>
                  <a:gd name="T64" fmla="*/ 37 w 148"/>
                  <a:gd name="T65" fmla="*/ 123 h 160"/>
                  <a:gd name="T66" fmla="*/ 55 w 148"/>
                  <a:gd name="T67" fmla="*/ 133 h 160"/>
                  <a:gd name="T68" fmla="*/ 60 w 148"/>
                  <a:gd name="T69" fmla="*/ 155 h 160"/>
                  <a:gd name="T70" fmla="*/ 67 w 148"/>
                  <a:gd name="T71" fmla="*/ 160 h 160"/>
                  <a:gd name="T72" fmla="*/ 81 w 148"/>
                  <a:gd name="T73" fmla="*/ 160 h 160"/>
                  <a:gd name="T74" fmla="*/ 88 w 148"/>
                  <a:gd name="T75" fmla="*/ 155 h 160"/>
                  <a:gd name="T76" fmla="*/ 92 w 148"/>
                  <a:gd name="T77" fmla="*/ 134 h 160"/>
                  <a:gd name="T78" fmla="*/ 111 w 148"/>
                  <a:gd name="T79" fmla="*/ 123 h 160"/>
                  <a:gd name="T80" fmla="*/ 131 w 148"/>
                  <a:gd name="T81" fmla="*/ 130 h 160"/>
                  <a:gd name="T82" fmla="*/ 133 w 148"/>
                  <a:gd name="T83" fmla="*/ 130 h 160"/>
                  <a:gd name="T84" fmla="*/ 140 w 148"/>
                  <a:gd name="T85" fmla="*/ 126 h 160"/>
                  <a:gd name="T86" fmla="*/ 147 w 148"/>
                  <a:gd name="T87" fmla="*/ 114 h 160"/>
                  <a:gd name="T88" fmla="*/ 147 w 148"/>
                  <a:gd name="T89" fmla="*/ 111 h 160"/>
                  <a:gd name="T90" fmla="*/ 145 w 148"/>
                  <a:gd name="T91" fmla="*/ 106 h 160"/>
                  <a:gd name="T92" fmla="*/ 129 w 148"/>
                  <a:gd name="T93" fmla="*/ 91 h 160"/>
                  <a:gd name="T94" fmla="*/ 96 w 148"/>
                  <a:gd name="T95" fmla="*/ 80 h 160"/>
                  <a:gd name="T96" fmla="*/ 74 w 148"/>
                  <a:gd name="T97" fmla="*/ 102 h 160"/>
                  <a:gd name="T98" fmla="*/ 52 w 148"/>
                  <a:gd name="T99" fmla="*/ 80 h 160"/>
                  <a:gd name="T100" fmla="*/ 74 w 148"/>
                  <a:gd name="T101" fmla="*/ 58 h 160"/>
                  <a:gd name="T102" fmla="*/ 96 w 148"/>
                  <a:gd name="T103" fmla="*/ 8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" h="160">
                    <a:moveTo>
                      <a:pt x="129" y="91"/>
                    </a:moveTo>
                    <a:cubicBezTo>
                      <a:pt x="130" y="88"/>
                      <a:pt x="131" y="84"/>
                      <a:pt x="131" y="80"/>
                    </a:cubicBezTo>
                    <a:cubicBezTo>
                      <a:pt x="131" y="77"/>
                      <a:pt x="130" y="73"/>
                      <a:pt x="129" y="7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47" y="54"/>
                      <a:pt x="147" y="52"/>
                      <a:pt x="147" y="50"/>
                    </a:cubicBezTo>
                    <a:cubicBezTo>
                      <a:pt x="147" y="49"/>
                      <a:pt x="147" y="47"/>
                      <a:pt x="147" y="46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8" y="32"/>
                      <a:pt x="136" y="31"/>
                      <a:pt x="133" y="31"/>
                    </a:cubicBezTo>
                    <a:cubicBezTo>
                      <a:pt x="133" y="31"/>
                      <a:pt x="132" y="31"/>
                      <a:pt x="131" y="31"/>
                    </a:cubicBezTo>
                    <a:cubicBezTo>
                      <a:pt x="111" y="37"/>
                      <a:pt x="111" y="37"/>
                      <a:pt x="111" y="37"/>
                    </a:cubicBezTo>
                    <a:cubicBezTo>
                      <a:pt x="105" y="33"/>
                      <a:pt x="99" y="29"/>
                      <a:pt x="92" y="27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7" y="3"/>
                      <a:pt x="84" y="0"/>
                      <a:pt x="81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3" y="0"/>
                      <a:pt x="61" y="3"/>
                      <a:pt x="60" y="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48" y="29"/>
                      <a:pt x="42" y="33"/>
                      <a:pt x="37" y="38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4" y="31"/>
                    </a:cubicBezTo>
                    <a:cubicBezTo>
                      <a:pt x="12" y="31"/>
                      <a:pt x="9" y="32"/>
                      <a:pt x="8" y="34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0" y="47"/>
                      <a:pt x="0" y="49"/>
                      <a:pt x="0" y="50"/>
                    </a:cubicBezTo>
                    <a:cubicBezTo>
                      <a:pt x="0" y="52"/>
                      <a:pt x="1" y="54"/>
                      <a:pt x="2" y="55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3"/>
                      <a:pt x="17" y="77"/>
                      <a:pt x="17" y="80"/>
                    </a:cubicBezTo>
                    <a:cubicBezTo>
                      <a:pt x="17" y="84"/>
                      <a:pt x="18" y="87"/>
                      <a:pt x="19" y="91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7"/>
                      <a:pt x="0" y="109"/>
                      <a:pt x="0" y="111"/>
                    </a:cubicBezTo>
                    <a:cubicBezTo>
                      <a:pt x="0" y="112"/>
                      <a:pt x="0" y="113"/>
                      <a:pt x="1" y="114"/>
                    </a:cubicBezTo>
                    <a:cubicBezTo>
                      <a:pt x="8" y="126"/>
                      <a:pt x="8" y="126"/>
                      <a:pt x="8" y="126"/>
                    </a:cubicBezTo>
                    <a:cubicBezTo>
                      <a:pt x="9" y="129"/>
                      <a:pt x="12" y="130"/>
                      <a:pt x="14" y="130"/>
                    </a:cubicBezTo>
                    <a:cubicBezTo>
                      <a:pt x="15" y="130"/>
                      <a:pt x="15" y="130"/>
                      <a:pt x="16" y="130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42" y="127"/>
                      <a:pt x="48" y="131"/>
                      <a:pt x="55" y="133"/>
                    </a:cubicBezTo>
                    <a:cubicBezTo>
                      <a:pt x="60" y="155"/>
                      <a:pt x="60" y="155"/>
                      <a:pt x="60" y="155"/>
                    </a:cubicBezTo>
                    <a:cubicBezTo>
                      <a:pt x="61" y="158"/>
                      <a:pt x="63" y="160"/>
                      <a:pt x="67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4" y="160"/>
                      <a:pt x="87" y="158"/>
                      <a:pt x="88" y="155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9" y="131"/>
                      <a:pt x="105" y="128"/>
                      <a:pt x="111" y="123"/>
                    </a:cubicBez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2" y="130"/>
                      <a:pt x="133" y="130"/>
                      <a:pt x="133" y="130"/>
                    </a:cubicBezTo>
                    <a:cubicBezTo>
                      <a:pt x="136" y="130"/>
                      <a:pt x="138" y="129"/>
                      <a:pt x="140" y="126"/>
                    </a:cubicBez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113"/>
                      <a:pt x="148" y="112"/>
                      <a:pt x="147" y="111"/>
                    </a:cubicBezTo>
                    <a:cubicBezTo>
                      <a:pt x="148" y="109"/>
                      <a:pt x="147" y="107"/>
                      <a:pt x="145" y="106"/>
                    </a:cubicBezTo>
                    <a:lnTo>
                      <a:pt x="129" y="91"/>
                    </a:lnTo>
                    <a:close/>
                    <a:moveTo>
                      <a:pt x="96" y="80"/>
                    </a:moveTo>
                    <a:cubicBezTo>
                      <a:pt x="96" y="92"/>
                      <a:pt x="86" y="102"/>
                      <a:pt x="74" y="102"/>
                    </a:cubicBezTo>
                    <a:cubicBezTo>
                      <a:pt x="62" y="102"/>
                      <a:pt x="52" y="92"/>
                      <a:pt x="52" y="80"/>
                    </a:cubicBezTo>
                    <a:cubicBezTo>
                      <a:pt x="52" y="68"/>
                      <a:pt x="62" y="58"/>
                      <a:pt x="74" y="58"/>
                    </a:cubicBezTo>
                    <a:cubicBezTo>
                      <a:pt x="86" y="58"/>
                      <a:pt x="96" y="68"/>
                      <a:pt x="96" y="8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16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39" name="TextBox 65"/>
          <p:cNvSpPr txBox="1"/>
          <p:nvPr/>
        </p:nvSpPr>
        <p:spPr>
          <a:xfrm>
            <a:off x="1744740" y="1999732"/>
            <a:ext cx="2146785" cy="3796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请输入标题</a:t>
            </a:r>
            <a:endParaRPr lang="zh-CN" altLang="en-US" sz="18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TextBox 65"/>
          <p:cNvSpPr txBox="1"/>
          <p:nvPr/>
        </p:nvSpPr>
        <p:spPr>
          <a:xfrm>
            <a:off x="8441865" y="1950725"/>
            <a:ext cx="2146785" cy="3796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请输入标题</a:t>
            </a:r>
            <a:endParaRPr lang="zh-CN" altLang="en-US" sz="18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TextBox 65"/>
          <p:cNvSpPr txBox="1"/>
          <p:nvPr/>
        </p:nvSpPr>
        <p:spPr>
          <a:xfrm>
            <a:off x="1744740" y="4736027"/>
            <a:ext cx="2146785" cy="3796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请输入标题</a:t>
            </a:r>
            <a:endParaRPr lang="zh-CN" altLang="en-US" sz="18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3224196" y="5184353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" name="TextBox 65"/>
          <p:cNvSpPr txBox="1"/>
          <p:nvPr/>
        </p:nvSpPr>
        <p:spPr>
          <a:xfrm>
            <a:off x="8441865" y="4736025"/>
            <a:ext cx="2146785" cy="37965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8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请输入标题</a:t>
            </a:r>
            <a:endParaRPr lang="zh-CN" altLang="en-US" sz="18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3246163" y="1252158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6991633" y="1274125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7123439" y="5228287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2"/>
          <p:cNvGrpSpPr>
            <a:grpSpLocks noChangeAspect="1"/>
          </p:cNvGrpSpPr>
          <p:nvPr/>
        </p:nvGrpSpPr>
        <p:grpSpPr bwMode="auto">
          <a:xfrm>
            <a:off x="4764911" y="1306562"/>
            <a:ext cx="2151283" cy="4792317"/>
            <a:chOff x="4878" y="287"/>
            <a:chExt cx="1656" cy="3689"/>
          </a:xfr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4878" y="287"/>
              <a:ext cx="1656" cy="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5539" y="287"/>
              <a:ext cx="992" cy="9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4878" y="961"/>
              <a:ext cx="994" cy="9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5539" y="1633"/>
              <a:ext cx="992" cy="9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49" name="Oval 26"/>
            <p:cNvSpPr>
              <a:spLocks noChangeArrowheads="1"/>
            </p:cNvSpPr>
            <p:nvPr/>
          </p:nvSpPr>
          <p:spPr bwMode="auto">
            <a:xfrm>
              <a:off x="5539" y="2979"/>
              <a:ext cx="992" cy="9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0" name="Oval 27"/>
            <p:cNvSpPr>
              <a:spLocks noChangeArrowheads="1"/>
            </p:cNvSpPr>
            <p:nvPr/>
          </p:nvSpPr>
          <p:spPr bwMode="auto">
            <a:xfrm>
              <a:off x="4878" y="2307"/>
              <a:ext cx="994" cy="9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1" name="Freeform 33"/>
            <p:cNvSpPr/>
            <p:nvPr/>
          </p:nvSpPr>
          <p:spPr bwMode="auto">
            <a:xfrm>
              <a:off x="5283" y="1341"/>
              <a:ext cx="755" cy="236"/>
            </a:xfrm>
            <a:custGeom>
              <a:avLst/>
              <a:gdLst>
                <a:gd name="T0" fmla="*/ 499 w 499"/>
                <a:gd name="T1" fmla="*/ 77 h 156"/>
                <a:gd name="T2" fmla="*/ 422 w 499"/>
                <a:gd name="T3" fmla="*/ 154 h 156"/>
                <a:gd name="T4" fmla="*/ 78 w 499"/>
                <a:gd name="T5" fmla="*/ 156 h 156"/>
                <a:gd name="T6" fmla="*/ 1 w 499"/>
                <a:gd name="T7" fmla="*/ 80 h 156"/>
                <a:gd name="T8" fmla="*/ 1 w 499"/>
                <a:gd name="T9" fmla="*/ 80 h 156"/>
                <a:gd name="T10" fmla="*/ 77 w 499"/>
                <a:gd name="T11" fmla="*/ 2 h 156"/>
                <a:gd name="T12" fmla="*/ 421 w 499"/>
                <a:gd name="T13" fmla="*/ 0 h 156"/>
                <a:gd name="T14" fmla="*/ 499 w 499"/>
                <a:gd name="T15" fmla="*/ 7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156">
                  <a:moveTo>
                    <a:pt x="499" y="77"/>
                  </a:moveTo>
                  <a:cubicBezTo>
                    <a:pt x="499" y="119"/>
                    <a:pt x="465" y="154"/>
                    <a:pt x="422" y="154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36" y="156"/>
                    <a:pt x="1" y="122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37"/>
                    <a:pt x="35" y="2"/>
                    <a:pt x="77" y="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64" y="0"/>
                    <a:pt x="499" y="34"/>
                    <a:pt x="499" y="77"/>
                  </a:cubicBezTo>
                  <a:close/>
                </a:path>
              </a:pathLst>
            </a:custGeom>
            <a:solidFill>
              <a:srgbClr val="FEB4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2" name="Freeform 34"/>
            <p:cNvSpPr/>
            <p:nvPr/>
          </p:nvSpPr>
          <p:spPr bwMode="auto">
            <a:xfrm>
              <a:off x="5370" y="3384"/>
              <a:ext cx="754" cy="237"/>
            </a:xfrm>
            <a:custGeom>
              <a:avLst/>
              <a:gdLst>
                <a:gd name="T0" fmla="*/ 499 w 499"/>
                <a:gd name="T1" fmla="*/ 77 h 157"/>
                <a:gd name="T2" fmla="*/ 422 w 499"/>
                <a:gd name="T3" fmla="*/ 154 h 157"/>
                <a:gd name="T4" fmla="*/ 78 w 499"/>
                <a:gd name="T5" fmla="*/ 156 h 157"/>
                <a:gd name="T6" fmla="*/ 0 w 499"/>
                <a:gd name="T7" fmla="*/ 80 h 157"/>
                <a:gd name="T8" fmla="*/ 0 w 499"/>
                <a:gd name="T9" fmla="*/ 80 h 157"/>
                <a:gd name="T10" fmla="*/ 77 w 499"/>
                <a:gd name="T11" fmla="*/ 2 h 157"/>
                <a:gd name="T12" fmla="*/ 421 w 499"/>
                <a:gd name="T13" fmla="*/ 0 h 157"/>
                <a:gd name="T14" fmla="*/ 499 w 499"/>
                <a:gd name="T15" fmla="*/ 7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157">
                  <a:moveTo>
                    <a:pt x="499" y="77"/>
                  </a:moveTo>
                  <a:cubicBezTo>
                    <a:pt x="499" y="119"/>
                    <a:pt x="465" y="154"/>
                    <a:pt x="422" y="154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35" y="157"/>
                    <a:pt x="1" y="122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7"/>
                    <a:pt x="34" y="3"/>
                    <a:pt x="77" y="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64" y="0"/>
                    <a:pt x="498" y="34"/>
                    <a:pt x="499" y="77"/>
                  </a:cubicBezTo>
                  <a:close/>
                </a:path>
              </a:pathLst>
            </a:custGeom>
            <a:solidFill>
              <a:srgbClr val="DA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3" name="Freeform 35"/>
            <p:cNvSpPr/>
            <p:nvPr/>
          </p:nvSpPr>
          <p:spPr bwMode="auto">
            <a:xfrm>
              <a:off x="5283" y="2689"/>
              <a:ext cx="755" cy="237"/>
            </a:xfrm>
            <a:custGeom>
              <a:avLst/>
              <a:gdLst>
                <a:gd name="T0" fmla="*/ 499 w 499"/>
                <a:gd name="T1" fmla="*/ 77 h 157"/>
                <a:gd name="T2" fmla="*/ 422 w 499"/>
                <a:gd name="T3" fmla="*/ 155 h 157"/>
                <a:gd name="T4" fmla="*/ 78 w 499"/>
                <a:gd name="T5" fmla="*/ 157 h 157"/>
                <a:gd name="T6" fmla="*/ 1 w 499"/>
                <a:gd name="T7" fmla="*/ 80 h 157"/>
                <a:gd name="T8" fmla="*/ 1 w 499"/>
                <a:gd name="T9" fmla="*/ 80 h 157"/>
                <a:gd name="T10" fmla="*/ 77 w 499"/>
                <a:gd name="T11" fmla="*/ 3 h 157"/>
                <a:gd name="T12" fmla="*/ 421 w 499"/>
                <a:gd name="T13" fmla="*/ 1 h 157"/>
                <a:gd name="T14" fmla="*/ 499 w 499"/>
                <a:gd name="T15" fmla="*/ 7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9" h="157">
                  <a:moveTo>
                    <a:pt x="499" y="77"/>
                  </a:moveTo>
                  <a:cubicBezTo>
                    <a:pt x="499" y="120"/>
                    <a:pt x="465" y="155"/>
                    <a:pt x="422" y="155"/>
                  </a:cubicBezTo>
                  <a:cubicBezTo>
                    <a:pt x="78" y="157"/>
                    <a:pt x="78" y="157"/>
                    <a:pt x="78" y="157"/>
                  </a:cubicBezTo>
                  <a:cubicBezTo>
                    <a:pt x="36" y="157"/>
                    <a:pt x="1" y="123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38"/>
                    <a:pt x="35" y="3"/>
                    <a:pt x="77" y="3"/>
                  </a:cubicBezTo>
                  <a:cubicBezTo>
                    <a:pt x="421" y="1"/>
                    <a:pt x="421" y="1"/>
                    <a:pt x="421" y="1"/>
                  </a:cubicBezTo>
                  <a:cubicBezTo>
                    <a:pt x="464" y="0"/>
                    <a:pt x="499" y="35"/>
                    <a:pt x="499" y="77"/>
                  </a:cubicBezTo>
                  <a:close/>
                </a:path>
              </a:pathLst>
            </a:custGeom>
            <a:solidFill>
              <a:srgbClr val="31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4" name="Freeform 36"/>
            <p:cNvSpPr/>
            <p:nvPr/>
          </p:nvSpPr>
          <p:spPr bwMode="auto">
            <a:xfrm>
              <a:off x="5383" y="2012"/>
              <a:ext cx="753" cy="237"/>
            </a:xfrm>
            <a:custGeom>
              <a:avLst/>
              <a:gdLst>
                <a:gd name="T0" fmla="*/ 498 w 498"/>
                <a:gd name="T1" fmla="*/ 77 h 157"/>
                <a:gd name="T2" fmla="*/ 422 w 498"/>
                <a:gd name="T3" fmla="*/ 154 h 157"/>
                <a:gd name="T4" fmla="*/ 77 w 498"/>
                <a:gd name="T5" fmla="*/ 156 h 157"/>
                <a:gd name="T6" fmla="*/ 0 w 498"/>
                <a:gd name="T7" fmla="*/ 80 h 157"/>
                <a:gd name="T8" fmla="*/ 0 w 498"/>
                <a:gd name="T9" fmla="*/ 80 h 157"/>
                <a:gd name="T10" fmla="*/ 76 w 498"/>
                <a:gd name="T11" fmla="*/ 2 h 157"/>
                <a:gd name="T12" fmla="*/ 421 w 498"/>
                <a:gd name="T13" fmla="*/ 0 h 157"/>
                <a:gd name="T14" fmla="*/ 498 w 498"/>
                <a:gd name="T15" fmla="*/ 7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157">
                  <a:moveTo>
                    <a:pt x="498" y="77"/>
                  </a:moveTo>
                  <a:cubicBezTo>
                    <a:pt x="498" y="119"/>
                    <a:pt x="464" y="154"/>
                    <a:pt x="422" y="154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35" y="157"/>
                    <a:pt x="0" y="122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7"/>
                    <a:pt x="34" y="2"/>
                    <a:pt x="76" y="2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63" y="0"/>
                    <a:pt x="498" y="34"/>
                    <a:pt x="498" y="77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5" name="Freeform 37"/>
            <p:cNvSpPr/>
            <p:nvPr/>
          </p:nvSpPr>
          <p:spPr bwMode="auto">
            <a:xfrm>
              <a:off x="5383" y="650"/>
              <a:ext cx="753" cy="237"/>
            </a:xfrm>
            <a:custGeom>
              <a:avLst/>
              <a:gdLst>
                <a:gd name="T0" fmla="*/ 498 w 498"/>
                <a:gd name="T1" fmla="*/ 77 h 157"/>
                <a:gd name="T2" fmla="*/ 422 w 498"/>
                <a:gd name="T3" fmla="*/ 155 h 157"/>
                <a:gd name="T4" fmla="*/ 77 w 498"/>
                <a:gd name="T5" fmla="*/ 157 h 157"/>
                <a:gd name="T6" fmla="*/ 0 w 498"/>
                <a:gd name="T7" fmla="*/ 80 h 157"/>
                <a:gd name="T8" fmla="*/ 0 w 498"/>
                <a:gd name="T9" fmla="*/ 80 h 157"/>
                <a:gd name="T10" fmla="*/ 76 w 498"/>
                <a:gd name="T11" fmla="*/ 3 h 157"/>
                <a:gd name="T12" fmla="*/ 421 w 498"/>
                <a:gd name="T13" fmla="*/ 0 h 157"/>
                <a:gd name="T14" fmla="*/ 498 w 498"/>
                <a:gd name="T15" fmla="*/ 7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157">
                  <a:moveTo>
                    <a:pt x="498" y="77"/>
                  </a:moveTo>
                  <a:cubicBezTo>
                    <a:pt x="498" y="120"/>
                    <a:pt x="464" y="154"/>
                    <a:pt x="422" y="155"/>
                  </a:cubicBezTo>
                  <a:cubicBezTo>
                    <a:pt x="77" y="157"/>
                    <a:pt x="77" y="157"/>
                    <a:pt x="77" y="157"/>
                  </a:cubicBezTo>
                  <a:cubicBezTo>
                    <a:pt x="35" y="157"/>
                    <a:pt x="0" y="123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8"/>
                    <a:pt x="34" y="3"/>
                    <a:pt x="76" y="3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63" y="0"/>
                    <a:pt x="498" y="34"/>
                    <a:pt x="498" y="77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87319" y="1382687"/>
            <a:ext cx="1447928" cy="1134591"/>
            <a:chOff x="4040489" y="1037015"/>
            <a:chExt cx="1085946" cy="850943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1037015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8" name="Freeform 63"/>
            <p:cNvSpPr>
              <a:spLocks noChangeAspect="1" noEditPoints="1"/>
            </p:cNvSpPr>
            <p:nvPr/>
          </p:nvSpPr>
          <p:spPr bwMode="auto">
            <a:xfrm>
              <a:off x="4457841" y="1169519"/>
              <a:ext cx="505854" cy="574558"/>
            </a:xfrm>
            <a:custGeom>
              <a:avLst/>
              <a:gdLst>
                <a:gd name="T0" fmla="*/ 319 w 352"/>
                <a:gd name="T1" fmla="*/ 209 h 400"/>
                <a:gd name="T2" fmla="*/ 238 w 352"/>
                <a:gd name="T3" fmla="*/ 134 h 400"/>
                <a:gd name="T4" fmla="*/ 251 w 352"/>
                <a:gd name="T5" fmla="*/ 134 h 400"/>
                <a:gd name="T6" fmla="*/ 313 w 352"/>
                <a:gd name="T7" fmla="*/ 114 h 400"/>
                <a:gd name="T8" fmla="*/ 283 w 352"/>
                <a:gd name="T9" fmla="*/ 96 h 400"/>
                <a:gd name="T10" fmla="*/ 292 w 352"/>
                <a:gd name="T11" fmla="*/ 82 h 400"/>
                <a:gd name="T12" fmla="*/ 289 w 352"/>
                <a:gd name="T13" fmla="*/ 75 h 400"/>
                <a:gd name="T14" fmla="*/ 237 w 352"/>
                <a:gd name="T15" fmla="*/ 97 h 400"/>
                <a:gd name="T16" fmla="*/ 231 w 352"/>
                <a:gd name="T17" fmla="*/ 16 h 400"/>
                <a:gd name="T18" fmla="*/ 142 w 352"/>
                <a:gd name="T19" fmla="*/ 17 h 400"/>
                <a:gd name="T20" fmla="*/ 136 w 352"/>
                <a:gd name="T21" fmla="*/ 108 h 400"/>
                <a:gd name="T22" fmla="*/ 121 w 352"/>
                <a:gd name="T23" fmla="*/ 112 h 400"/>
                <a:gd name="T24" fmla="*/ 111 w 352"/>
                <a:gd name="T25" fmla="*/ 119 h 400"/>
                <a:gd name="T26" fmla="*/ 127 w 352"/>
                <a:gd name="T27" fmla="*/ 130 h 400"/>
                <a:gd name="T28" fmla="*/ 34 w 352"/>
                <a:gd name="T29" fmla="*/ 214 h 400"/>
                <a:gd name="T30" fmla="*/ 149 w 352"/>
                <a:gd name="T31" fmla="*/ 391 h 400"/>
                <a:gd name="T32" fmla="*/ 343 w 352"/>
                <a:gd name="T33" fmla="*/ 268 h 400"/>
                <a:gd name="T34" fmla="*/ 303 w 352"/>
                <a:gd name="T35" fmla="*/ 109 h 400"/>
                <a:gd name="T36" fmla="*/ 251 w 352"/>
                <a:gd name="T37" fmla="*/ 123 h 400"/>
                <a:gd name="T38" fmla="*/ 243 w 352"/>
                <a:gd name="T39" fmla="*/ 122 h 400"/>
                <a:gd name="T40" fmla="*/ 280 w 352"/>
                <a:gd name="T41" fmla="*/ 85 h 400"/>
                <a:gd name="T42" fmla="*/ 239 w 352"/>
                <a:gd name="T43" fmla="*/ 111 h 400"/>
                <a:gd name="T44" fmla="*/ 280 w 352"/>
                <a:gd name="T45" fmla="*/ 85 h 400"/>
                <a:gd name="T46" fmla="*/ 218 w 352"/>
                <a:gd name="T47" fmla="*/ 315 h 400"/>
                <a:gd name="T48" fmla="*/ 183 w 352"/>
                <a:gd name="T49" fmla="*/ 326 h 400"/>
                <a:gd name="T50" fmla="*/ 169 w 352"/>
                <a:gd name="T51" fmla="*/ 344 h 400"/>
                <a:gd name="T52" fmla="*/ 147 w 352"/>
                <a:gd name="T53" fmla="*/ 322 h 400"/>
                <a:gd name="T54" fmla="*/ 122 w 352"/>
                <a:gd name="T55" fmla="*/ 300 h 400"/>
                <a:gd name="T56" fmla="*/ 155 w 352"/>
                <a:gd name="T57" fmla="*/ 280 h 400"/>
                <a:gd name="T58" fmla="*/ 169 w 352"/>
                <a:gd name="T59" fmla="*/ 301 h 400"/>
                <a:gd name="T60" fmla="*/ 142 w 352"/>
                <a:gd name="T61" fmla="*/ 258 h 400"/>
                <a:gd name="T62" fmla="*/ 122 w 352"/>
                <a:gd name="T63" fmla="*/ 225 h 400"/>
                <a:gd name="T64" fmla="*/ 169 w 352"/>
                <a:gd name="T65" fmla="*/ 184 h 400"/>
                <a:gd name="T66" fmla="*/ 183 w 352"/>
                <a:gd name="T67" fmla="*/ 175 h 400"/>
                <a:gd name="T68" fmla="*/ 215 w 352"/>
                <a:gd name="T69" fmla="*/ 194 h 400"/>
                <a:gd name="T70" fmla="*/ 195 w 352"/>
                <a:gd name="T71" fmla="*/ 223 h 400"/>
                <a:gd name="T72" fmla="*/ 183 w 352"/>
                <a:gd name="T73" fmla="*/ 209 h 400"/>
                <a:gd name="T74" fmla="*/ 221 w 352"/>
                <a:gd name="T75" fmla="*/ 252 h 400"/>
                <a:gd name="T76" fmla="*/ 230 w 352"/>
                <a:gd name="T77" fmla="*/ 30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2" h="400">
                  <a:moveTo>
                    <a:pt x="343" y="268"/>
                  </a:moveTo>
                  <a:cubicBezTo>
                    <a:pt x="339" y="245"/>
                    <a:pt x="331" y="231"/>
                    <a:pt x="319" y="209"/>
                  </a:cubicBezTo>
                  <a:cubicBezTo>
                    <a:pt x="308" y="192"/>
                    <a:pt x="288" y="172"/>
                    <a:pt x="273" y="160"/>
                  </a:cubicBezTo>
                  <a:cubicBezTo>
                    <a:pt x="262" y="151"/>
                    <a:pt x="249" y="143"/>
                    <a:pt x="238" y="134"/>
                  </a:cubicBezTo>
                  <a:cubicBezTo>
                    <a:pt x="241" y="134"/>
                    <a:pt x="241" y="134"/>
                    <a:pt x="241" y="134"/>
                  </a:cubicBezTo>
                  <a:cubicBezTo>
                    <a:pt x="251" y="134"/>
                    <a:pt x="251" y="134"/>
                    <a:pt x="251" y="134"/>
                  </a:cubicBezTo>
                  <a:cubicBezTo>
                    <a:pt x="258" y="134"/>
                    <a:pt x="266" y="134"/>
                    <a:pt x="274" y="133"/>
                  </a:cubicBezTo>
                  <a:cubicBezTo>
                    <a:pt x="283" y="132"/>
                    <a:pt x="306" y="128"/>
                    <a:pt x="313" y="114"/>
                  </a:cubicBezTo>
                  <a:cubicBezTo>
                    <a:pt x="318" y="104"/>
                    <a:pt x="314" y="99"/>
                    <a:pt x="311" y="97"/>
                  </a:cubicBezTo>
                  <a:cubicBezTo>
                    <a:pt x="306" y="93"/>
                    <a:pt x="295" y="94"/>
                    <a:pt x="283" y="96"/>
                  </a:cubicBezTo>
                  <a:cubicBezTo>
                    <a:pt x="288" y="92"/>
                    <a:pt x="291" y="88"/>
                    <a:pt x="292" y="84"/>
                  </a:cubicBezTo>
                  <a:cubicBezTo>
                    <a:pt x="292" y="84"/>
                    <a:pt x="292" y="83"/>
                    <a:pt x="292" y="82"/>
                  </a:cubicBezTo>
                  <a:cubicBezTo>
                    <a:pt x="292" y="80"/>
                    <a:pt x="292" y="78"/>
                    <a:pt x="290" y="76"/>
                  </a:cubicBezTo>
                  <a:cubicBezTo>
                    <a:pt x="289" y="75"/>
                    <a:pt x="289" y="75"/>
                    <a:pt x="289" y="75"/>
                  </a:cubicBezTo>
                  <a:cubicBezTo>
                    <a:pt x="287" y="74"/>
                    <a:pt x="287" y="74"/>
                    <a:pt x="287" y="74"/>
                  </a:cubicBezTo>
                  <a:cubicBezTo>
                    <a:pt x="272" y="72"/>
                    <a:pt x="251" y="83"/>
                    <a:pt x="237" y="97"/>
                  </a:cubicBezTo>
                  <a:cubicBezTo>
                    <a:pt x="252" y="77"/>
                    <a:pt x="280" y="51"/>
                    <a:pt x="285" y="30"/>
                  </a:cubicBezTo>
                  <a:cubicBezTo>
                    <a:pt x="266" y="29"/>
                    <a:pt x="247" y="25"/>
                    <a:pt x="231" y="16"/>
                  </a:cubicBezTo>
                  <a:cubicBezTo>
                    <a:pt x="216" y="8"/>
                    <a:pt x="209" y="0"/>
                    <a:pt x="191" y="3"/>
                  </a:cubicBezTo>
                  <a:cubicBezTo>
                    <a:pt x="174" y="5"/>
                    <a:pt x="158" y="13"/>
                    <a:pt x="142" y="17"/>
                  </a:cubicBezTo>
                  <a:cubicBezTo>
                    <a:pt x="124" y="22"/>
                    <a:pt x="108" y="15"/>
                    <a:pt x="90" y="18"/>
                  </a:cubicBezTo>
                  <a:cubicBezTo>
                    <a:pt x="87" y="49"/>
                    <a:pt x="125" y="79"/>
                    <a:pt x="136" y="108"/>
                  </a:cubicBezTo>
                  <a:cubicBezTo>
                    <a:pt x="131" y="109"/>
                    <a:pt x="126" y="110"/>
                    <a:pt x="121" y="112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8" y="113"/>
                    <a:pt x="115" y="114"/>
                    <a:pt x="114" y="116"/>
                  </a:cubicBezTo>
                  <a:cubicBezTo>
                    <a:pt x="111" y="119"/>
                    <a:pt x="111" y="119"/>
                    <a:pt x="111" y="119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6" y="127"/>
                    <a:pt x="120" y="129"/>
                    <a:pt x="127" y="130"/>
                  </a:cubicBezTo>
                  <a:cubicBezTo>
                    <a:pt x="113" y="139"/>
                    <a:pt x="96" y="149"/>
                    <a:pt x="84" y="159"/>
                  </a:cubicBezTo>
                  <a:cubicBezTo>
                    <a:pt x="69" y="172"/>
                    <a:pt x="46" y="198"/>
                    <a:pt x="34" y="214"/>
                  </a:cubicBezTo>
                  <a:cubicBezTo>
                    <a:pt x="13" y="240"/>
                    <a:pt x="0" y="275"/>
                    <a:pt x="6" y="307"/>
                  </a:cubicBezTo>
                  <a:cubicBezTo>
                    <a:pt x="18" y="370"/>
                    <a:pt x="92" y="391"/>
                    <a:pt x="149" y="391"/>
                  </a:cubicBezTo>
                  <a:cubicBezTo>
                    <a:pt x="212" y="391"/>
                    <a:pt x="293" y="400"/>
                    <a:pt x="335" y="348"/>
                  </a:cubicBezTo>
                  <a:cubicBezTo>
                    <a:pt x="352" y="327"/>
                    <a:pt x="347" y="295"/>
                    <a:pt x="343" y="268"/>
                  </a:cubicBezTo>
                  <a:close/>
                  <a:moveTo>
                    <a:pt x="305" y="105"/>
                  </a:moveTo>
                  <a:cubicBezTo>
                    <a:pt x="305" y="105"/>
                    <a:pt x="305" y="106"/>
                    <a:pt x="303" y="109"/>
                  </a:cubicBezTo>
                  <a:cubicBezTo>
                    <a:pt x="299" y="117"/>
                    <a:pt x="284" y="121"/>
                    <a:pt x="273" y="123"/>
                  </a:cubicBezTo>
                  <a:cubicBezTo>
                    <a:pt x="266" y="124"/>
                    <a:pt x="258" y="124"/>
                    <a:pt x="251" y="123"/>
                  </a:cubicBezTo>
                  <a:cubicBezTo>
                    <a:pt x="243" y="123"/>
                    <a:pt x="243" y="123"/>
                    <a:pt x="243" y="123"/>
                  </a:cubicBezTo>
                  <a:cubicBezTo>
                    <a:pt x="243" y="122"/>
                    <a:pt x="243" y="122"/>
                    <a:pt x="243" y="122"/>
                  </a:cubicBezTo>
                  <a:cubicBezTo>
                    <a:pt x="263" y="112"/>
                    <a:pt x="300" y="101"/>
                    <a:pt x="305" y="105"/>
                  </a:cubicBezTo>
                  <a:close/>
                  <a:moveTo>
                    <a:pt x="280" y="85"/>
                  </a:moveTo>
                  <a:cubicBezTo>
                    <a:pt x="275" y="90"/>
                    <a:pt x="260" y="99"/>
                    <a:pt x="251" y="104"/>
                  </a:cubicBezTo>
                  <a:cubicBezTo>
                    <a:pt x="247" y="106"/>
                    <a:pt x="243" y="108"/>
                    <a:pt x="239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9" y="98"/>
                    <a:pt x="267" y="86"/>
                    <a:pt x="280" y="85"/>
                  </a:cubicBezTo>
                  <a:close/>
                  <a:moveTo>
                    <a:pt x="230" y="301"/>
                  </a:moveTo>
                  <a:cubicBezTo>
                    <a:pt x="227" y="306"/>
                    <a:pt x="223" y="311"/>
                    <a:pt x="218" y="315"/>
                  </a:cubicBezTo>
                  <a:cubicBezTo>
                    <a:pt x="213" y="319"/>
                    <a:pt x="208" y="322"/>
                    <a:pt x="203" y="323"/>
                  </a:cubicBezTo>
                  <a:cubicBezTo>
                    <a:pt x="197" y="325"/>
                    <a:pt x="191" y="326"/>
                    <a:pt x="183" y="326"/>
                  </a:cubicBezTo>
                  <a:cubicBezTo>
                    <a:pt x="183" y="344"/>
                    <a:pt x="183" y="344"/>
                    <a:pt x="183" y="344"/>
                  </a:cubicBezTo>
                  <a:cubicBezTo>
                    <a:pt x="169" y="344"/>
                    <a:pt x="169" y="344"/>
                    <a:pt x="169" y="344"/>
                  </a:cubicBezTo>
                  <a:cubicBezTo>
                    <a:pt x="169" y="326"/>
                    <a:pt x="169" y="326"/>
                    <a:pt x="169" y="326"/>
                  </a:cubicBezTo>
                  <a:cubicBezTo>
                    <a:pt x="160" y="326"/>
                    <a:pt x="152" y="324"/>
                    <a:pt x="147" y="322"/>
                  </a:cubicBezTo>
                  <a:cubicBezTo>
                    <a:pt x="141" y="320"/>
                    <a:pt x="136" y="317"/>
                    <a:pt x="132" y="313"/>
                  </a:cubicBezTo>
                  <a:cubicBezTo>
                    <a:pt x="127" y="309"/>
                    <a:pt x="124" y="305"/>
                    <a:pt x="122" y="300"/>
                  </a:cubicBezTo>
                  <a:cubicBezTo>
                    <a:pt x="120" y="296"/>
                    <a:pt x="118" y="291"/>
                    <a:pt x="117" y="284"/>
                  </a:cubicBezTo>
                  <a:cubicBezTo>
                    <a:pt x="155" y="280"/>
                    <a:pt x="155" y="280"/>
                    <a:pt x="155" y="280"/>
                  </a:cubicBezTo>
                  <a:cubicBezTo>
                    <a:pt x="156" y="286"/>
                    <a:pt x="158" y="291"/>
                    <a:pt x="160" y="293"/>
                  </a:cubicBezTo>
                  <a:cubicBezTo>
                    <a:pt x="162" y="296"/>
                    <a:pt x="165" y="299"/>
                    <a:pt x="169" y="301"/>
                  </a:cubicBezTo>
                  <a:cubicBezTo>
                    <a:pt x="169" y="267"/>
                    <a:pt x="169" y="267"/>
                    <a:pt x="169" y="267"/>
                  </a:cubicBezTo>
                  <a:cubicBezTo>
                    <a:pt x="156" y="264"/>
                    <a:pt x="147" y="261"/>
                    <a:pt x="142" y="258"/>
                  </a:cubicBezTo>
                  <a:cubicBezTo>
                    <a:pt x="137" y="255"/>
                    <a:pt x="132" y="251"/>
                    <a:pt x="128" y="246"/>
                  </a:cubicBezTo>
                  <a:cubicBezTo>
                    <a:pt x="124" y="240"/>
                    <a:pt x="122" y="233"/>
                    <a:pt x="122" y="225"/>
                  </a:cubicBezTo>
                  <a:cubicBezTo>
                    <a:pt x="122" y="213"/>
                    <a:pt x="126" y="204"/>
                    <a:pt x="134" y="196"/>
                  </a:cubicBezTo>
                  <a:cubicBezTo>
                    <a:pt x="142" y="189"/>
                    <a:pt x="154" y="185"/>
                    <a:pt x="169" y="18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83" y="175"/>
                    <a:pt x="183" y="175"/>
                    <a:pt x="183" y="175"/>
                  </a:cubicBezTo>
                  <a:cubicBezTo>
                    <a:pt x="183" y="184"/>
                    <a:pt x="183" y="184"/>
                    <a:pt x="183" y="184"/>
                  </a:cubicBezTo>
                  <a:cubicBezTo>
                    <a:pt x="197" y="185"/>
                    <a:pt x="208" y="188"/>
                    <a:pt x="215" y="194"/>
                  </a:cubicBezTo>
                  <a:cubicBezTo>
                    <a:pt x="223" y="200"/>
                    <a:pt x="228" y="208"/>
                    <a:pt x="230" y="218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3" y="219"/>
                    <a:pt x="191" y="216"/>
                    <a:pt x="190" y="214"/>
                  </a:cubicBezTo>
                  <a:cubicBezTo>
                    <a:pt x="189" y="212"/>
                    <a:pt x="186" y="211"/>
                    <a:pt x="183" y="209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202" y="241"/>
                    <a:pt x="215" y="247"/>
                    <a:pt x="221" y="252"/>
                  </a:cubicBezTo>
                  <a:cubicBezTo>
                    <a:pt x="230" y="260"/>
                    <a:pt x="234" y="270"/>
                    <a:pt x="234" y="282"/>
                  </a:cubicBezTo>
                  <a:cubicBezTo>
                    <a:pt x="234" y="288"/>
                    <a:pt x="233" y="295"/>
                    <a:pt x="230" y="301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59" name="文本框 30"/>
            <p:cNvSpPr txBox="1"/>
            <p:nvPr/>
          </p:nvSpPr>
          <p:spPr>
            <a:xfrm>
              <a:off x="4040489" y="1333596"/>
              <a:ext cx="287579" cy="23857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43260" y="2255297"/>
            <a:ext cx="1467708" cy="1134591"/>
            <a:chOff x="3632445" y="1691472"/>
            <a:chExt cx="1100781" cy="850943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45" y="1691472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2" name="Freeform 910"/>
            <p:cNvSpPr/>
            <p:nvPr/>
          </p:nvSpPr>
          <p:spPr bwMode="auto">
            <a:xfrm>
              <a:off x="3795809" y="1837120"/>
              <a:ext cx="541896" cy="546793"/>
            </a:xfrm>
            <a:custGeom>
              <a:avLst/>
              <a:gdLst>
                <a:gd name="T0" fmla="*/ 140 w 280"/>
                <a:gd name="T1" fmla="*/ 0 h 283"/>
                <a:gd name="T2" fmla="*/ 0 w 280"/>
                <a:gd name="T3" fmla="*/ 122 h 283"/>
                <a:gd name="T4" fmla="*/ 34 w 280"/>
                <a:gd name="T5" fmla="*/ 104 h 283"/>
                <a:gd name="T6" fmla="*/ 70 w 280"/>
                <a:gd name="T7" fmla="*/ 124 h 283"/>
                <a:gd name="T8" fmla="*/ 105 w 280"/>
                <a:gd name="T9" fmla="*/ 104 h 283"/>
                <a:gd name="T10" fmla="*/ 135 w 280"/>
                <a:gd name="T11" fmla="*/ 117 h 283"/>
                <a:gd name="T12" fmla="*/ 135 w 280"/>
                <a:gd name="T13" fmla="*/ 194 h 283"/>
                <a:gd name="T14" fmla="*/ 129 w 280"/>
                <a:gd name="T15" fmla="*/ 194 h 283"/>
                <a:gd name="T16" fmla="*/ 129 w 280"/>
                <a:gd name="T17" fmla="*/ 222 h 283"/>
                <a:gd name="T18" fmla="*/ 129 w 280"/>
                <a:gd name="T19" fmla="*/ 250 h 283"/>
                <a:gd name="T20" fmla="*/ 127 w 280"/>
                <a:gd name="T21" fmla="*/ 259 h 283"/>
                <a:gd name="T22" fmla="*/ 117 w 280"/>
                <a:gd name="T23" fmla="*/ 264 h 283"/>
                <a:gd name="T24" fmla="*/ 113 w 280"/>
                <a:gd name="T25" fmla="*/ 264 h 283"/>
                <a:gd name="T26" fmla="*/ 107 w 280"/>
                <a:gd name="T27" fmla="*/ 261 h 283"/>
                <a:gd name="T28" fmla="*/ 105 w 280"/>
                <a:gd name="T29" fmla="*/ 257 h 283"/>
                <a:gd name="T30" fmla="*/ 104 w 280"/>
                <a:gd name="T31" fmla="*/ 251 h 283"/>
                <a:gd name="T32" fmla="*/ 101 w 280"/>
                <a:gd name="T33" fmla="*/ 244 h 283"/>
                <a:gd name="T34" fmla="*/ 93 w 280"/>
                <a:gd name="T35" fmla="*/ 240 h 283"/>
                <a:gd name="T36" fmla="*/ 86 w 280"/>
                <a:gd name="T37" fmla="*/ 243 h 283"/>
                <a:gd name="T38" fmla="*/ 83 w 280"/>
                <a:gd name="T39" fmla="*/ 251 h 283"/>
                <a:gd name="T40" fmla="*/ 85 w 280"/>
                <a:gd name="T41" fmla="*/ 264 h 283"/>
                <a:gd name="T42" fmla="*/ 91 w 280"/>
                <a:gd name="T43" fmla="*/ 274 h 283"/>
                <a:gd name="T44" fmla="*/ 107 w 280"/>
                <a:gd name="T45" fmla="*/ 282 h 283"/>
                <a:gd name="T46" fmla="*/ 117 w 280"/>
                <a:gd name="T47" fmla="*/ 283 h 283"/>
                <a:gd name="T48" fmla="*/ 117 w 280"/>
                <a:gd name="T49" fmla="*/ 283 h 283"/>
                <a:gd name="T50" fmla="*/ 117 w 280"/>
                <a:gd name="T51" fmla="*/ 283 h 283"/>
                <a:gd name="T52" fmla="*/ 117 w 280"/>
                <a:gd name="T53" fmla="*/ 283 h 283"/>
                <a:gd name="T54" fmla="*/ 117 w 280"/>
                <a:gd name="T55" fmla="*/ 283 h 283"/>
                <a:gd name="T56" fmla="*/ 117 w 280"/>
                <a:gd name="T57" fmla="*/ 283 h 283"/>
                <a:gd name="T58" fmla="*/ 117 w 280"/>
                <a:gd name="T59" fmla="*/ 283 h 283"/>
                <a:gd name="T60" fmla="*/ 117 w 280"/>
                <a:gd name="T61" fmla="*/ 283 h 283"/>
                <a:gd name="T62" fmla="*/ 143 w 280"/>
                <a:gd name="T63" fmla="*/ 272 h 283"/>
                <a:gd name="T64" fmla="*/ 151 w 280"/>
                <a:gd name="T65" fmla="*/ 250 h 283"/>
                <a:gd name="T66" fmla="*/ 151 w 280"/>
                <a:gd name="T67" fmla="*/ 250 h 283"/>
                <a:gd name="T68" fmla="*/ 151 w 280"/>
                <a:gd name="T69" fmla="*/ 250 h 283"/>
                <a:gd name="T70" fmla="*/ 151 w 280"/>
                <a:gd name="T71" fmla="*/ 222 h 283"/>
                <a:gd name="T72" fmla="*/ 151 w 280"/>
                <a:gd name="T73" fmla="*/ 194 h 283"/>
                <a:gd name="T74" fmla="*/ 145 w 280"/>
                <a:gd name="T75" fmla="*/ 194 h 283"/>
                <a:gd name="T76" fmla="*/ 145 w 280"/>
                <a:gd name="T77" fmla="*/ 117 h 283"/>
                <a:gd name="T78" fmla="*/ 175 w 280"/>
                <a:gd name="T79" fmla="*/ 105 h 283"/>
                <a:gd name="T80" fmla="*/ 210 w 280"/>
                <a:gd name="T81" fmla="*/ 124 h 283"/>
                <a:gd name="T82" fmla="*/ 246 w 280"/>
                <a:gd name="T83" fmla="*/ 105 h 283"/>
                <a:gd name="T84" fmla="*/ 280 w 280"/>
                <a:gd name="T85" fmla="*/ 123 h 283"/>
                <a:gd name="T86" fmla="*/ 140 w 280"/>
                <a:gd name="T8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83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63" name="文本框 91"/>
            <p:cNvSpPr txBox="1"/>
            <p:nvPr/>
          </p:nvSpPr>
          <p:spPr>
            <a:xfrm>
              <a:off x="4445648" y="2009007"/>
              <a:ext cx="287578" cy="23857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387319" y="3128281"/>
            <a:ext cx="1447928" cy="1134591"/>
            <a:chOff x="4040489" y="2346210"/>
            <a:chExt cx="1085946" cy="850943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2346210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6" name="Freeform 307"/>
            <p:cNvSpPr>
              <a:spLocks noChangeAspect="1" noEditPoints="1"/>
            </p:cNvSpPr>
            <p:nvPr/>
          </p:nvSpPr>
          <p:spPr bwMode="auto">
            <a:xfrm>
              <a:off x="4483388" y="2479087"/>
              <a:ext cx="396167" cy="578761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67" name="文本框 92"/>
            <p:cNvSpPr txBox="1"/>
            <p:nvPr/>
          </p:nvSpPr>
          <p:spPr>
            <a:xfrm>
              <a:off x="4040489" y="2660610"/>
              <a:ext cx="287579" cy="23857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843259" y="4007759"/>
            <a:ext cx="1433992" cy="1134591"/>
            <a:chOff x="3632445" y="3005819"/>
            <a:chExt cx="1075494" cy="850943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445" y="3005819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Freeform 266"/>
            <p:cNvSpPr>
              <a:spLocks noChangeAspect="1" noEditPoints="1"/>
            </p:cNvSpPr>
            <p:nvPr/>
          </p:nvSpPr>
          <p:spPr bwMode="auto">
            <a:xfrm>
              <a:off x="3812432" y="3150870"/>
              <a:ext cx="506559" cy="554999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rgbClr val="3185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71" name="文本框 93"/>
            <p:cNvSpPr txBox="1"/>
            <p:nvPr/>
          </p:nvSpPr>
          <p:spPr>
            <a:xfrm>
              <a:off x="4420361" y="3335431"/>
              <a:ext cx="287578" cy="23857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404060" y="4872650"/>
            <a:ext cx="1431187" cy="1134591"/>
            <a:chOff x="4053045" y="3654487"/>
            <a:chExt cx="1073390" cy="850943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491" y="3654487"/>
              <a:ext cx="850944" cy="8509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4" name="组合 73"/>
            <p:cNvGrpSpPr>
              <a:grpSpLocks noChangeAspect="1"/>
            </p:cNvGrpSpPr>
            <p:nvPr/>
          </p:nvGrpSpPr>
          <p:grpSpPr>
            <a:xfrm>
              <a:off x="4415736" y="3815432"/>
              <a:ext cx="582147" cy="498422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76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avLst/>
                <a:gdLst>
                  <a:gd name="T0" fmla="*/ 231 w 431"/>
                  <a:gd name="T1" fmla="*/ 6 h 380"/>
                  <a:gd name="T2" fmla="*/ 190 w 431"/>
                  <a:gd name="T3" fmla="*/ 7 h 380"/>
                  <a:gd name="T4" fmla="*/ 20 w 431"/>
                  <a:gd name="T5" fmla="*/ 106 h 380"/>
                  <a:gd name="T6" fmla="*/ 0 w 431"/>
                  <a:gd name="T7" fmla="*/ 142 h 380"/>
                  <a:gd name="T8" fmla="*/ 0 w 431"/>
                  <a:gd name="T9" fmla="*/ 357 h 380"/>
                  <a:gd name="T10" fmla="*/ 24 w 431"/>
                  <a:gd name="T11" fmla="*/ 380 h 380"/>
                  <a:gd name="T12" fmla="*/ 124 w 431"/>
                  <a:gd name="T13" fmla="*/ 380 h 380"/>
                  <a:gd name="T14" fmla="*/ 148 w 431"/>
                  <a:gd name="T15" fmla="*/ 357 h 380"/>
                  <a:gd name="T16" fmla="*/ 148 w 431"/>
                  <a:gd name="T17" fmla="*/ 258 h 380"/>
                  <a:gd name="T18" fmla="*/ 171 w 431"/>
                  <a:gd name="T19" fmla="*/ 235 h 380"/>
                  <a:gd name="T20" fmla="*/ 260 w 431"/>
                  <a:gd name="T21" fmla="*/ 235 h 380"/>
                  <a:gd name="T22" fmla="*/ 283 w 431"/>
                  <a:gd name="T23" fmla="*/ 258 h 380"/>
                  <a:gd name="T24" fmla="*/ 283 w 431"/>
                  <a:gd name="T25" fmla="*/ 357 h 380"/>
                  <a:gd name="T26" fmla="*/ 307 w 431"/>
                  <a:gd name="T27" fmla="*/ 380 h 380"/>
                  <a:gd name="T28" fmla="*/ 407 w 431"/>
                  <a:gd name="T29" fmla="*/ 380 h 380"/>
                  <a:gd name="T30" fmla="*/ 431 w 431"/>
                  <a:gd name="T31" fmla="*/ 357 h 380"/>
                  <a:gd name="T32" fmla="*/ 431 w 431"/>
                  <a:gd name="T33" fmla="*/ 142 h 380"/>
                  <a:gd name="T34" fmla="*/ 410 w 431"/>
                  <a:gd name="T35" fmla="*/ 107 h 380"/>
                  <a:gd name="T36" fmla="*/ 231 w 431"/>
                  <a:gd name="T37" fmla="*/ 6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380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4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avLst/>
                <a:gdLst>
                  <a:gd name="T0" fmla="*/ 516 w 521"/>
                  <a:gd name="T1" fmla="*/ 165 h 174"/>
                  <a:gd name="T2" fmla="*/ 487 w 521"/>
                  <a:gd name="T3" fmla="*/ 167 h 174"/>
                  <a:gd name="T4" fmla="*/ 276 w 521"/>
                  <a:gd name="T5" fmla="*/ 45 h 174"/>
                  <a:gd name="T6" fmla="*/ 235 w 521"/>
                  <a:gd name="T7" fmla="*/ 45 h 174"/>
                  <a:gd name="T8" fmla="*/ 34 w 521"/>
                  <a:gd name="T9" fmla="*/ 167 h 174"/>
                  <a:gd name="T10" fmla="*/ 5 w 521"/>
                  <a:gd name="T11" fmla="*/ 165 h 174"/>
                  <a:gd name="T12" fmla="*/ 16 w 521"/>
                  <a:gd name="T13" fmla="*/ 138 h 174"/>
                  <a:gd name="T14" fmla="*/ 235 w 521"/>
                  <a:gd name="T15" fmla="*/ 7 h 174"/>
                  <a:gd name="T16" fmla="*/ 276 w 521"/>
                  <a:gd name="T17" fmla="*/ 6 h 174"/>
                  <a:gd name="T18" fmla="*/ 504 w 521"/>
                  <a:gd name="T19" fmla="*/ 139 h 174"/>
                  <a:gd name="T20" fmla="*/ 516 w 521"/>
                  <a:gd name="T21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1" h="174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solidFill>
                <a:srgbClr val="DA19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465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文本框 94"/>
            <p:cNvSpPr txBox="1"/>
            <p:nvPr/>
          </p:nvSpPr>
          <p:spPr>
            <a:xfrm>
              <a:off x="4053045" y="4009779"/>
              <a:ext cx="287578" cy="23857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r>
                <a:rPr lang="en-US" altLang="zh-CN" sz="1465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14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文本框 8"/>
          <p:cNvSpPr txBox="1"/>
          <p:nvPr/>
        </p:nvSpPr>
        <p:spPr>
          <a:xfrm>
            <a:off x="6933197" y="1574215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文本框 8"/>
          <p:cNvSpPr txBox="1"/>
          <p:nvPr/>
        </p:nvSpPr>
        <p:spPr>
          <a:xfrm>
            <a:off x="1897370" y="2484198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文本框 8"/>
          <p:cNvSpPr txBox="1"/>
          <p:nvPr/>
        </p:nvSpPr>
        <p:spPr>
          <a:xfrm>
            <a:off x="6933197" y="3350006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文本框 8"/>
          <p:cNvSpPr txBox="1"/>
          <p:nvPr/>
        </p:nvSpPr>
        <p:spPr>
          <a:xfrm>
            <a:off x="1897370" y="4401346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文本框 8"/>
          <p:cNvSpPr txBox="1"/>
          <p:nvPr/>
        </p:nvSpPr>
        <p:spPr>
          <a:xfrm>
            <a:off x="6933197" y="5249484"/>
            <a:ext cx="2885289" cy="7180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请在此输入你的标题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请在此粘贴或者输入你的文字内容</a:t>
            </a:r>
            <a:endParaRPr lang="en-US" altLang="zh-CN" sz="133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 bwMode="auto">
          <a:xfrm>
            <a:off x="1621024" y="1454679"/>
            <a:ext cx="836768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5865" b="1" dirty="0">
                <a:solidFill>
                  <a:srgbClr val="17375E"/>
                </a:solidFill>
                <a:cs typeface="+mn-ea"/>
                <a:sym typeface="+mn-lt"/>
              </a:rPr>
              <a:t>01</a:t>
            </a:r>
            <a:endParaRPr lang="en-US" altLang="zh-CN" sz="5865" b="1" dirty="0">
              <a:solidFill>
                <a:srgbClr val="17375E"/>
              </a:solidFill>
              <a:cs typeface="+mn-ea"/>
              <a:sym typeface="+mn-lt"/>
            </a:endParaRPr>
          </a:p>
        </p:txBody>
      </p:sp>
      <p:sp>
        <p:nvSpPr>
          <p:cNvPr id="3" name="Text Placeholder 3"/>
          <p:cNvSpPr txBox="1"/>
          <p:nvPr/>
        </p:nvSpPr>
        <p:spPr bwMode="auto">
          <a:xfrm>
            <a:off x="5019333" y="1454679"/>
            <a:ext cx="836768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5865" b="1" dirty="0">
                <a:solidFill>
                  <a:srgbClr val="FF9900"/>
                </a:solidFill>
                <a:cs typeface="+mn-ea"/>
                <a:sym typeface="+mn-lt"/>
              </a:rPr>
              <a:t>02</a:t>
            </a:r>
            <a:endParaRPr lang="en-US" altLang="zh-CN" sz="5865" b="1" dirty="0">
              <a:solidFill>
                <a:srgbClr val="FF9900"/>
              </a:solidFill>
              <a:cs typeface="+mn-ea"/>
              <a:sym typeface="+mn-lt"/>
            </a:endParaRPr>
          </a:p>
        </p:txBody>
      </p:sp>
      <p:sp>
        <p:nvSpPr>
          <p:cNvPr id="4" name="Text Placeholder 3"/>
          <p:cNvSpPr txBox="1"/>
          <p:nvPr/>
        </p:nvSpPr>
        <p:spPr bwMode="auto">
          <a:xfrm>
            <a:off x="8446217" y="1454679"/>
            <a:ext cx="836768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5865" b="1" dirty="0">
                <a:solidFill>
                  <a:srgbClr val="DA193F"/>
                </a:solidFill>
                <a:cs typeface="+mn-ea"/>
                <a:sym typeface="+mn-lt"/>
              </a:rPr>
              <a:t>03</a:t>
            </a:r>
            <a:endParaRPr lang="en-US" altLang="zh-CN" sz="5865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5" name="Text Placeholder 3"/>
          <p:cNvSpPr txBox="1"/>
          <p:nvPr/>
        </p:nvSpPr>
        <p:spPr bwMode="auto">
          <a:xfrm>
            <a:off x="1621024" y="4058179"/>
            <a:ext cx="836768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5865" b="1" dirty="0">
                <a:solidFill>
                  <a:srgbClr val="0070C0"/>
                </a:solidFill>
                <a:cs typeface="+mn-ea"/>
                <a:sym typeface="+mn-lt"/>
              </a:rPr>
              <a:t>06</a:t>
            </a:r>
            <a:endParaRPr lang="en-US" altLang="zh-CN" sz="5865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" name="Text Placeholder 3"/>
          <p:cNvSpPr txBox="1"/>
          <p:nvPr/>
        </p:nvSpPr>
        <p:spPr bwMode="auto">
          <a:xfrm>
            <a:off x="5019333" y="4058179"/>
            <a:ext cx="836768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5865" b="1" dirty="0">
                <a:solidFill>
                  <a:srgbClr val="E74C2E"/>
                </a:solidFill>
                <a:cs typeface="+mn-ea"/>
                <a:sym typeface="+mn-lt"/>
              </a:rPr>
              <a:t>05</a:t>
            </a:r>
            <a:endParaRPr lang="en-US" altLang="zh-CN" sz="5865" b="1" dirty="0">
              <a:solidFill>
                <a:srgbClr val="E74C2E"/>
              </a:solidFill>
              <a:cs typeface="+mn-ea"/>
              <a:sym typeface="+mn-lt"/>
            </a:endParaRPr>
          </a:p>
        </p:txBody>
      </p:sp>
      <p:sp>
        <p:nvSpPr>
          <p:cNvPr id="7" name="Text Placeholder 3"/>
          <p:cNvSpPr txBox="1"/>
          <p:nvPr/>
        </p:nvSpPr>
        <p:spPr bwMode="auto">
          <a:xfrm>
            <a:off x="8446217" y="4058179"/>
            <a:ext cx="836768" cy="9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5865" b="1" dirty="0">
                <a:solidFill>
                  <a:srgbClr val="008000"/>
                </a:solidFill>
                <a:cs typeface="+mn-ea"/>
                <a:sym typeface="+mn-lt"/>
              </a:rPr>
              <a:t>04</a:t>
            </a:r>
            <a:endParaRPr lang="en-US" altLang="zh-CN" sz="5865" b="1" dirty="0">
              <a:solidFill>
                <a:srgbClr val="008000"/>
              </a:solidFill>
              <a:cs typeface="+mn-ea"/>
              <a:sym typeface="+mn-lt"/>
            </a:endParaRPr>
          </a:p>
        </p:txBody>
      </p:sp>
      <p:cxnSp>
        <p:nvCxnSpPr>
          <p:cNvPr id="8" name="Straight Connector 25"/>
          <p:cNvCxnSpPr>
            <a:cxnSpLocks noChangeShapeType="1"/>
          </p:cNvCxnSpPr>
          <p:nvPr/>
        </p:nvCxnSpPr>
        <p:spPr bwMode="auto">
          <a:xfrm>
            <a:off x="2571749" y="1892829"/>
            <a:ext cx="2279651" cy="0"/>
          </a:xfrm>
          <a:prstGeom prst="line">
            <a:avLst/>
          </a:prstGeom>
          <a:noFill/>
          <a:ln w="38100" cap="rnd" algn="ctr">
            <a:solidFill>
              <a:srgbClr val="17375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34"/>
          <p:cNvCxnSpPr>
            <a:cxnSpLocks noChangeShapeType="1"/>
          </p:cNvCxnSpPr>
          <p:nvPr/>
        </p:nvCxnSpPr>
        <p:spPr bwMode="auto">
          <a:xfrm>
            <a:off x="6017683" y="1892829"/>
            <a:ext cx="2279651" cy="0"/>
          </a:xfrm>
          <a:prstGeom prst="line">
            <a:avLst/>
          </a:prstGeom>
          <a:noFill/>
          <a:ln w="38100" cap="rnd" algn="ctr">
            <a:solidFill>
              <a:srgbClr val="FF99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39"/>
          <p:cNvCxnSpPr>
            <a:cxnSpLocks noChangeShapeType="1"/>
          </p:cNvCxnSpPr>
          <p:nvPr/>
        </p:nvCxnSpPr>
        <p:spPr bwMode="auto">
          <a:xfrm>
            <a:off x="9436100" y="1892829"/>
            <a:ext cx="1651000" cy="0"/>
          </a:xfrm>
          <a:prstGeom prst="line">
            <a:avLst/>
          </a:prstGeom>
          <a:noFill/>
          <a:ln w="38100" cap="rnd" algn="ctr">
            <a:solidFill>
              <a:srgbClr val="DA193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lbow Connector 44"/>
          <p:cNvCxnSpPr>
            <a:cxnSpLocks noChangeShapeType="1"/>
          </p:cNvCxnSpPr>
          <p:nvPr/>
        </p:nvCxnSpPr>
        <p:spPr bwMode="auto">
          <a:xfrm rot="5400000">
            <a:off x="8880476" y="2317221"/>
            <a:ext cx="2631016" cy="1782233"/>
          </a:xfrm>
          <a:prstGeom prst="bentConnector3">
            <a:avLst>
              <a:gd name="adj1" fmla="val 99417"/>
            </a:avLst>
          </a:prstGeom>
          <a:noFill/>
          <a:ln w="38100" algn="ctr">
            <a:solidFill>
              <a:srgbClr val="DA193F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67"/>
          <p:cNvCxnSpPr>
            <a:cxnSpLocks noChangeShapeType="1"/>
          </p:cNvCxnSpPr>
          <p:nvPr/>
        </p:nvCxnSpPr>
        <p:spPr bwMode="auto">
          <a:xfrm flipH="1">
            <a:off x="6017683" y="4523845"/>
            <a:ext cx="2279651" cy="0"/>
          </a:xfrm>
          <a:prstGeom prst="line">
            <a:avLst/>
          </a:prstGeom>
          <a:noFill/>
          <a:ln w="38100" cap="rnd" algn="ctr">
            <a:solidFill>
              <a:srgbClr val="E74C2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68"/>
          <p:cNvCxnSpPr>
            <a:cxnSpLocks noChangeShapeType="1"/>
          </p:cNvCxnSpPr>
          <p:nvPr/>
        </p:nvCxnSpPr>
        <p:spPr bwMode="auto">
          <a:xfrm flipH="1">
            <a:off x="2571749" y="4523845"/>
            <a:ext cx="2279651" cy="0"/>
          </a:xfrm>
          <a:prstGeom prst="line">
            <a:avLst/>
          </a:prstGeom>
          <a:noFill/>
          <a:ln w="38100" cap="rnd" algn="ctr">
            <a:solidFill>
              <a:srgbClr val="0070C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本框 32"/>
          <p:cNvSpPr txBox="1">
            <a:spLocks noChangeArrowheads="1"/>
          </p:cNvSpPr>
          <p:nvPr/>
        </p:nvSpPr>
        <p:spPr bwMode="auto">
          <a:xfrm>
            <a:off x="1447801" y="2388271"/>
            <a:ext cx="2084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请在此处输入您的文本，或者将文本粘贴到此处</a:t>
            </a:r>
            <a:endParaRPr lang="zh-CN" altLang="en-US" sz="1400" b="1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33"/>
          <p:cNvSpPr txBox="1">
            <a:spLocks noChangeArrowheads="1"/>
          </p:cNvSpPr>
          <p:nvPr/>
        </p:nvSpPr>
        <p:spPr bwMode="auto">
          <a:xfrm>
            <a:off x="4927600" y="2388271"/>
            <a:ext cx="208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请在此处输入您的文本，或者将文本粘贴到此处</a:t>
            </a:r>
            <a:endParaRPr lang="zh-CN" altLang="en-US" sz="1400" b="1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34"/>
          <p:cNvSpPr txBox="1">
            <a:spLocks noChangeArrowheads="1"/>
          </p:cNvSpPr>
          <p:nvPr/>
        </p:nvSpPr>
        <p:spPr bwMode="auto">
          <a:xfrm>
            <a:off x="8320616" y="2388271"/>
            <a:ext cx="2084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请在此处输入您的文本，或者将文本粘贴到此处</a:t>
            </a:r>
            <a:endParaRPr lang="zh-CN" altLang="en-US" sz="1400" b="1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35"/>
          <p:cNvSpPr txBox="1">
            <a:spLocks noChangeArrowheads="1"/>
          </p:cNvSpPr>
          <p:nvPr/>
        </p:nvSpPr>
        <p:spPr bwMode="auto">
          <a:xfrm>
            <a:off x="1447801" y="4980559"/>
            <a:ext cx="2084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 dirty="0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请在此处输入您的文本，或者将文本粘贴到此处</a:t>
            </a:r>
            <a:endParaRPr lang="zh-CN" altLang="en-US" sz="1400" b="1" dirty="0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36"/>
          <p:cNvSpPr txBox="1">
            <a:spLocks noChangeArrowheads="1"/>
          </p:cNvSpPr>
          <p:nvPr/>
        </p:nvSpPr>
        <p:spPr bwMode="auto">
          <a:xfrm>
            <a:off x="4927600" y="4980559"/>
            <a:ext cx="208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请在此处输入您的文本，或者将文本粘贴到此处</a:t>
            </a:r>
            <a:endParaRPr lang="zh-CN" altLang="en-US" sz="1400" b="1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37"/>
          <p:cNvSpPr txBox="1">
            <a:spLocks noChangeArrowheads="1"/>
          </p:cNvSpPr>
          <p:nvPr/>
        </p:nvSpPr>
        <p:spPr bwMode="auto">
          <a:xfrm>
            <a:off x="8320616" y="4980559"/>
            <a:ext cx="20849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b="1">
                <a:solidFill>
                  <a:srgbClr val="5F5F5F"/>
                </a:solidFill>
                <a:latin typeface="+mn-lt"/>
                <a:ea typeface="+mn-ea"/>
                <a:cs typeface="+mn-ea"/>
                <a:sym typeface="+mn-lt"/>
              </a:rPr>
              <a:t>请在此处输入您的文本，或者将文本粘贴到此处</a:t>
            </a:r>
            <a:endParaRPr lang="zh-CN" altLang="en-US" sz="1400" b="1">
              <a:solidFill>
                <a:srgbClr val="5F5F5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6003" y="3648435"/>
            <a:ext cx="6018741" cy="2167227"/>
            <a:chOff x="2267744" y="1740746"/>
            <a:chExt cx="5186189" cy="186744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088" y="1918559"/>
              <a:ext cx="2089845" cy="163782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2194218"/>
              <a:ext cx="1657712" cy="129916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740746"/>
              <a:ext cx="2382829" cy="1867441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3" b="15007"/>
          <a:stretch>
            <a:fillRect/>
          </a:stretch>
        </p:blipFill>
        <p:spPr bwMode="auto">
          <a:xfrm rot="20543821" flipH="1" flipV="1">
            <a:off x="3764121" y="3021905"/>
            <a:ext cx="3669032" cy="306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 rot="20879123">
            <a:off x="1277643" y="3047556"/>
            <a:ext cx="2915632" cy="2235400"/>
            <a:chOff x="467639" y="1834773"/>
            <a:chExt cx="2186724" cy="1676550"/>
          </a:xfrm>
        </p:grpSpPr>
        <p:grpSp>
          <p:nvGrpSpPr>
            <p:cNvPr id="8" name="组合 7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35"/>
              <p:cNvSpPr txBox="1"/>
              <p:nvPr/>
            </p:nvSpPr>
            <p:spPr>
              <a:xfrm rot="2795155">
                <a:off x="2428739" y="1489708"/>
                <a:ext cx="477720" cy="4023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186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3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 rot="18835409">
              <a:off x="761246" y="2555336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55579">
            <a:off x="1515507" y="2797796"/>
            <a:ext cx="2915632" cy="2235400"/>
            <a:chOff x="467639" y="1834773"/>
            <a:chExt cx="2186724" cy="1676550"/>
          </a:xfrm>
        </p:grpSpPr>
        <p:grpSp>
          <p:nvGrpSpPr>
            <p:cNvPr id="20" name="组合 19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28" name="任意多边形 27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圆角矩形 28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文本框 35"/>
              <p:cNvSpPr txBox="1"/>
              <p:nvPr/>
            </p:nvSpPr>
            <p:spPr>
              <a:xfrm rot="2795155">
                <a:off x="2428739" y="1489708"/>
                <a:ext cx="477720" cy="4023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1865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1865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25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2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矩形 20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441974">
            <a:off x="1810780" y="2454556"/>
            <a:ext cx="2915632" cy="2235400"/>
            <a:chOff x="467639" y="1834773"/>
            <a:chExt cx="2186724" cy="1676550"/>
          </a:xfrm>
        </p:grpSpPr>
        <p:grpSp>
          <p:nvGrpSpPr>
            <p:cNvPr id="32" name="组合 31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40" name="任意多边形 39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0070C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文本框 35"/>
              <p:cNvSpPr txBox="1"/>
              <p:nvPr/>
            </p:nvSpPr>
            <p:spPr>
              <a:xfrm rot="2795155">
                <a:off x="2387965" y="1446248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37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3" name="矩形 32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606867">
            <a:off x="2116201" y="2139079"/>
            <a:ext cx="2915632" cy="2235400"/>
            <a:chOff x="467639" y="1834773"/>
            <a:chExt cx="2186724" cy="1676550"/>
          </a:xfrm>
        </p:grpSpPr>
        <p:grpSp>
          <p:nvGrpSpPr>
            <p:cNvPr id="44" name="组合 43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52" name="任意多边形 51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圆角矩形 52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任意多边形 53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49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5" name="矩形 44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801682">
            <a:off x="2564980" y="1889720"/>
            <a:ext cx="2915632" cy="2235400"/>
            <a:chOff x="467639" y="1834773"/>
            <a:chExt cx="2186724" cy="1676550"/>
          </a:xfrm>
        </p:grpSpPr>
        <p:grpSp>
          <p:nvGrpSpPr>
            <p:cNvPr id="56" name="组合 55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64" name="任意多边形 63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任意多边形 65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9" name="文本框 35"/>
              <p:cNvSpPr txBox="1"/>
              <p:nvPr/>
            </p:nvSpPr>
            <p:spPr>
              <a:xfrm rot="2795155">
                <a:off x="2387967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61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7" name="矩形 56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rot="1119438">
            <a:off x="2868235" y="1656373"/>
            <a:ext cx="2915632" cy="2235400"/>
            <a:chOff x="467639" y="1834773"/>
            <a:chExt cx="2186724" cy="1676550"/>
          </a:xfrm>
        </p:grpSpPr>
        <p:grpSp>
          <p:nvGrpSpPr>
            <p:cNvPr id="68" name="组合 67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76" name="任意多边形 75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圆角矩形 76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任意多边形 77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06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73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9" name="矩形 68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rot="1911177">
            <a:off x="3216577" y="1563481"/>
            <a:ext cx="2915632" cy="2235400"/>
            <a:chOff x="467639" y="1834773"/>
            <a:chExt cx="2186724" cy="1676550"/>
          </a:xfrm>
        </p:grpSpPr>
        <p:grpSp>
          <p:nvGrpSpPr>
            <p:cNvPr id="80" name="组合 79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88" name="任意多边形 87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圆角矩形 88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任意多边形 89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3" name="文本框 35"/>
              <p:cNvSpPr txBox="1"/>
              <p:nvPr/>
            </p:nvSpPr>
            <p:spPr>
              <a:xfrm rot="2795155">
                <a:off x="2387967" y="1446251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07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85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1" name="矩形 80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 rot="2223521">
            <a:off x="3652853" y="1517039"/>
            <a:ext cx="2915632" cy="2235400"/>
            <a:chOff x="467639" y="1834773"/>
            <a:chExt cx="2186724" cy="1676550"/>
          </a:xfrm>
        </p:grpSpPr>
        <p:grpSp>
          <p:nvGrpSpPr>
            <p:cNvPr id="92" name="组合 91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94" name="组合 93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00" name="任意多边形 99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圆角矩形 100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任意多边形 101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08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97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93" name="矩形 92"/>
            <p:cNvSpPr/>
            <p:nvPr/>
          </p:nvSpPr>
          <p:spPr>
            <a:xfrm rot="18835409">
              <a:off x="761246" y="2555336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2361689">
            <a:off x="4252639" y="1453604"/>
            <a:ext cx="2915632" cy="2235400"/>
            <a:chOff x="467639" y="1834773"/>
            <a:chExt cx="2186724" cy="1676550"/>
          </a:xfrm>
        </p:grpSpPr>
        <p:grpSp>
          <p:nvGrpSpPr>
            <p:cNvPr id="104" name="组合 103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12" name="任意多边形 111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圆角矩形 112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F00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任意多边形 113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7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09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8" name="组合 107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09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5" name="矩形 104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 rot="2714357">
            <a:off x="4659825" y="1418424"/>
            <a:ext cx="2915632" cy="2235400"/>
            <a:chOff x="467639" y="1834773"/>
            <a:chExt cx="2186724" cy="1676550"/>
          </a:xfrm>
        </p:grpSpPr>
        <p:grpSp>
          <p:nvGrpSpPr>
            <p:cNvPr id="116" name="组合 115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18" name="组合 117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24" name="任意多边形 123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圆角矩形 124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00B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9" name="文本框 35"/>
              <p:cNvSpPr txBox="1"/>
              <p:nvPr/>
            </p:nvSpPr>
            <p:spPr>
              <a:xfrm rot="2795155">
                <a:off x="2387966" y="1446249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10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0" name="组合 119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21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17" name="矩形 116"/>
            <p:cNvSpPr/>
            <p:nvPr/>
          </p:nvSpPr>
          <p:spPr>
            <a:xfrm rot="18835409">
              <a:off x="761246" y="2555336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 rot="3118661">
            <a:off x="5271567" y="1511675"/>
            <a:ext cx="2915632" cy="2235400"/>
            <a:chOff x="467639" y="1834773"/>
            <a:chExt cx="2186724" cy="1676550"/>
          </a:xfrm>
        </p:grpSpPr>
        <p:grpSp>
          <p:nvGrpSpPr>
            <p:cNvPr id="128" name="组合 127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30" name="组合 129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36" name="任意多边形 135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圆角矩形 136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任意多边形 137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1" name="文本框 35"/>
              <p:cNvSpPr txBox="1"/>
              <p:nvPr/>
            </p:nvSpPr>
            <p:spPr>
              <a:xfrm rot="2795155">
                <a:off x="2387968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11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2" name="组合 131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33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29" name="矩形 128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 rot="3786527">
            <a:off x="5643629" y="1639809"/>
            <a:ext cx="2915632" cy="2235400"/>
            <a:chOff x="467639" y="1834773"/>
            <a:chExt cx="2186724" cy="1676550"/>
          </a:xfrm>
        </p:grpSpPr>
        <p:grpSp>
          <p:nvGrpSpPr>
            <p:cNvPr id="140" name="组合 139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42" name="组合 141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48" name="任意多边形 147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圆角矩形 148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006666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任意多边形 149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3" name="文本框 35"/>
              <p:cNvSpPr txBox="1"/>
              <p:nvPr/>
            </p:nvSpPr>
            <p:spPr>
              <a:xfrm rot="2795155">
                <a:off x="2387967" y="1446249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12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44" name="组合 143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45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1" name="矩形 140"/>
            <p:cNvSpPr/>
            <p:nvPr/>
          </p:nvSpPr>
          <p:spPr>
            <a:xfrm rot="18835409">
              <a:off x="972841" y="2555334"/>
              <a:ext cx="431849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865" b="1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 rot="4217591">
            <a:off x="5974680" y="1797289"/>
            <a:ext cx="2915632" cy="2235400"/>
            <a:chOff x="467639" y="1834773"/>
            <a:chExt cx="2186724" cy="1676550"/>
          </a:xfrm>
        </p:grpSpPr>
        <p:grpSp>
          <p:nvGrpSpPr>
            <p:cNvPr id="152" name="组合 151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54" name="组合 153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60" name="任意多边形 159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圆角矩形 160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任意多边形 161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5" name="文本框 35"/>
              <p:cNvSpPr txBox="1"/>
              <p:nvPr/>
            </p:nvSpPr>
            <p:spPr>
              <a:xfrm rot="2795155">
                <a:off x="2387965" y="1446248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21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57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3" name="矩形 152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 rot="4421581">
            <a:off x="6422019" y="2060423"/>
            <a:ext cx="2915632" cy="2235400"/>
            <a:chOff x="467639" y="1834773"/>
            <a:chExt cx="2186724" cy="1676550"/>
          </a:xfrm>
        </p:grpSpPr>
        <p:grpSp>
          <p:nvGrpSpPr>
            <p:cNvPr id="164" name="组合 163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66" name="组合 165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72" name="任意多边形 171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圆角矩形 172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任意多边形 173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7" name="文本框 35"/>
              <p:cNvSpPr txBox="1"/>
              <p:nvPr/>
            </p:nvSpPr>
            <p:spPr>
              <a:xfrm rot="2795155">
                <a:off x="2387966" y="1446249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22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69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65" name="矩形 164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 rot="4841006">
            <a:off x="6733993" y="2285019"/>
            <a:ext cx="2915632" cy="2235400"/>
            <a:chOff x="467639" y="1834773"/>
            <a:chExt cx="2186724" cy="1676550"/>
          </a:xfrm>
        </p:grpSpPr>
        <p:grpSp>
          <p:nvGrpSpPr>
            <p:cNvPr id="176" name="组合 175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84" name="任意多边形 183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圆角矩形 184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FF33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86" name="任意多边形 185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9" name="文本框 35"/>
              <p:cNvSpPr txBox="1"/>
              <p:nvPr/>
            </p:nvSpPr>
            <p:spPr>
              <a:xfrm rot="2795155">
                <a:off x="2387966" y="1446249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23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0" name="组合 179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81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7" name="矩形 176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7" name="组合 186"/>
          <p:cNvGrpSpPr/>
          <p:nvPr/>
        </p:nvGrpSpPr>
        <p:grpSpPr>
          <a:xfrm rot="4841006">
            <a:off x="7059173" y="2597652"/>
            <a:ext cx="2915632" cy="2235400"/>
            <a:chOff x="467639" y="1834773"/>
            <a:chExt cx="2186724" cy="1676550"/>
          </a:xfrm>
        </p:grpSpPr>
        <p:grpSp>
          <p:nvGrpSpPr>
            <p:cNvPr id="188" name="组合 187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190" name="组合 189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196" name="任意多边形 195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97" name="圆角矩形 196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9966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98" name="任意多边形 197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1" name="文本框 35"/>
              <p:cNvSpPr txBox="1"/>
              <p:nvPr/>
            </p:nvSpPr>
            <p:spPr>
              <a:xfrm rot="2795155">
                <a:off x="2387966" y="1446249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24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2" name="组合 191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193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94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195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9" name="矩形 188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 rot="5233412">
            <a:off x="7290080" y="2845260"/>
            <a:ext cx="2915632" cy="2235400"/>
            <a:chOff x="467639" y="1834773"/>
            <a:chExt cx="2186724" cy="1676550"/>
          </a:xfrm>
        </p:grpSpPr>
        <p:grpSp>
          <p:nvGrpSpPr>
            <p:cNvPr id="200" name="组合 199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202" name="组合 201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208" name="任意多边形 207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圆角矩形 208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3333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任意多边形 209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3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25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4" name="组合 203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205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01" name="矩形 200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1" name="组合 210"/>
          <p:cNvGrpSpPr/>
          <p:nvPr/>
        </p:nvGrpSpPr>
        <p:grpSpPr>
          <a:xfrm rot="5400000">
            <a:off x="7612044" y="3214600"/>
            <a:ext cx="2915632" cy="2235400"/>
            <a:chOff x="467639" y="1834773"/>
            <a:chExt cx="2186724" cy="1676550"/>
          </a:xfrm>
        </p:grpSpPr>
        <p:grpSp>
          <p:nvGrpSpPr>
            <p:cNvPr id="212" name="组合 211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214" name="组合 213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220" name="任意多边形 219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圆角矩形 220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23779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任意多边形 221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5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26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16" name="组合 215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217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3" name="矩形 212"/>
            <p:cNvSpPr/>
            <p:nvPr/>
          </p:nvSpPr>
          <p:spPr>
            <a:xfrm rot="18835409">
              <a:off x="761245" y="2555336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rot="6082519">
            <a:off x="7717817" y="3607124"/>
            <a:ext cx="2915632" cy="2235400"/>
            <a:chOff x="467639" y="1834773"/>
            <a:chExt cx="2186724" cy="1676550"/>
          </a:xfrm>
        </p:grpSpPr>
        <p:grpSp>
          <p:nvGrpSpPr>
            <p:cNvPr id="224" name="组合 223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226" name="组合 225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232" name="任意多边形 231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圆角矩形 232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任意多边形 233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7" name="文本框 35"/>
              <p:cNvSpPr txBox="1"/>
              <p:nvPr/>
            </p:nvSpPr>
            <p:spPr>
              <a:xfrm rot="2795155">
                <a:off x="2387966" y="1446250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27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8" name="组合 227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229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25" name="矩形 224"/>
            <p:cNvSpPr/>
            <p:nvPr/>
          </p:nvSpPr>
          <p:spPr>
            <a:xfrm rot="18835409">
              <a:off x="761245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rot="6554202">
            <a:off x="7828820" y="3959801"/>
            <a:ext cx="2915632" cy="2235400"/>
            <a:chOff x="467639" y="1834773"/>
            <a:chExt cx="2186724" cy="1676550"/>
          </a:xfrm>
        </p:grpSpPr>
        <p:grpSp>
          <p:nvGrpSpPr>
            <p:cNvPr id="236" name="组合 235"/>
            <p:cNvGrpSpPr/>
            <p:nvPr/>
          </p:nvGrpSpPr>
          <p:grpSpPr>
            <a:xfrm rot="16200000">
              <a:off x="722726" y="1579686"/>
              <a:ext cx="1676550" cy="2186724"/>
              <a:chOff x="1117919" y="1322521"/>
              <a:chExt cx="2369080" cy="3089991"/>
            </a:xfrm>
          </p:grpSpPr>
          <p:grpSp>
            <p:nvGrpSpPr>
              <p:cNvPr id="238" name="组合 237"/>
              <p:cNvGrpSpPr/>
              <p:nvPr/>
            </p:nvGrpSpPr>
            <p:grpSpPr>
              <a:xfrm>
                <a:off x="1117919" y="1322521"/>
                <a:ext cx="2369080" cy="3089991"/>
                <a:chOff x="1313863" y="1205784"/>
                <a:chExt cx="3158773" cy="4119987"/>
              </a:xfrm>
            </p:grpSpPr>
            <p:sp>
              <p:nvSpPr>
                <p:cNvPr id="244" name="任意多边形 243"/>
                <p:cNvSpPr/>
                <p:nvPr/>
              </p:nvSpPr>
              <p:spPr>
                <a:xfrm>
                  <a:off x="1313863" y="1781540"/>
                  <a:ext cx="3158773" cy="3544231"/>
                </a:xfrm>
                <a:custGeom>
                  <a:avLst/>
                  <a:gdLst>
                    <a:gd name="connsiteX0" fmla="*/ 1465943 w 2075543"/>
                    <a:gd name="connsiteY0" fmla="*/ 0 h 2162628"/>
                    <a:gd name="connsiteX1" fmla="*/ 2075543 w 2075543"/>
                    <a:gd name="connsiteY1" fmla="*/ 653143 h 2162628"/>
                    <a:gd name="connsiteX2" fmla="*/ 0 w 2075543"/>
                    <a:gd name="connsiteY2" fmla="*/ 2162628 h 2162628"/>
                    <a:gd name="connsiteX3" fmla="*/ 1465943 w 2075543"/>
                    <a:gd name="connsiteY3" fmla="*/ 0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5543" h="2162628">
                      <a:moveTo>
                        <a:pt x="1465943" y="0"/>
                      </a:moveTo>
                      <a:lnTo>
                        <a:pt x="2075543" y="653143"/>
                      </a:lnTo>
                      <a:lnTo>
                        <a:pt x="0" y="2162628"/>
                      </a:lnTo>
                      <a:lnTo>
                        <a:pt x="1465943" y="0"/>
                      </a:ln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  <a:alpha val="35000"/>
                  </a:schemeClr>
                </a:solidFill>
                <a:ln>
                  <a:noFill/>
                </a:ln>
                <a:effectLst>
                  <a:softEdge rad="266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圆角矩形 244"/>
                <p:cNvSpPr/>
                <p:nvPr/>
              </p:nvSpPr>
              <p:spPr>
                <a:xfrm rot="18900000">
                  <a:off x="1404860" y="1875219"/>
                  <a:ext cx="2836786" cy="1582057"/>
                </a:xfrm>
                <a:prstGeom prst="roundRect">
                  <a:avLst>
                    <a:gd name="adj" fmla="val 10245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任意多边形 245"/>
                <p:cNvSpPr/>
                <p:nvPr/>
              </p:nvSpPr>
              <p:spPr>
                <a:xfrm rot="18900000">
                  <a:off x="3303181" y="1205784"/>
                  <a:ext cx="551494" cy="1413715"/>
                </a:xfrm>
                <a:custGeom>
                  <a:avLst/>
                  <a:gdLst>
                    <a:gd name="connsiteX0" fmla="*/ 569692 w 617165"/>
                    <a:gd name="connsiteY0" fmla="*/ 47473 h 1582057"/>
                    <a:gd name="connsiteX1" fmla="*/ 617165 w 617165"/>
                    <a:gd name="connsiteY1" fmla="*/ 162082 h 1582057"/>
                    <a:gd name="connsiteX2" fmla="*/ 617165 w 617165"/>
                    <a:gd name="connsiteY2" fmla="*/ 1419975 h 1582057"/>
                    <a:gd name="connsiteX3" fmla="*/ 455083 w 617165"/>
                    <a:gd name="connsiteY3" fmla="*/ 1582057 h 1582057"/>
                    <a:gd name="connsiteX4" fmla="*/ 0 w 617165"/>
                    <a:gd name="connsiteY4" fmla="*/ 1582057 h 1582057"/>
                    <a:gd name="connsiteX5" fmla="*/ 0 w 617165"/>
                    <a:gd name="connsiteY5" fmla="*/ 0 h 1582057"/>
                    <a:gd name="connsiteX6" fmla="*/ 455083 w 617165"/>
                    <a:gd name="connsiteY6" fmla="*/ 0 h 1582057"/>
                    <a:gd name="connsiteX7" fmla="*/ 569692 w 617165"/>
                    <a:gd name="connsiteY7" fmla="*/ 47473 h 1582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7165" h="1582057">
                      <a:moveTo>
                        <a:pt x="569692" y="47473"/>
                      </a:moveTo>
                      <a:cubicBezTo>
                        <a:pt x="599024" y="76804"/>
                        <a:pt x="617165" y="117325"/>
                        <a:pt x="617165" y="162082"/>
                      </a:cubicBezTo>
                      <a:lnTo>
                        <a:pt x="617165" y="1419975"/>
                      </a:lnTo>
                      <a:cubicBezTo>
                        <a:pt x="617165" y="1509490"/>
                        <a:pt x="544598" y="1582057"/>
                        <a:pt x="455083" y="1582057"/>
                      </a:cubicBezTo>
                      <a:lnTo>
                        <a:pt x="0" y="1582057"/>
                      </a:lnTo>
                      <a:lnTo>
                        <a:pt x="0" y="0"/>
                      </a:lnTo>
                      <a:lnTo>
                        <a:pt x="455083" y="0"/>
                      </a:lnTo>
                      <a:cubicBezTo>
                        <a:pt x="499841" y="0"/>
                        <a:pt x="540361" y="18141"/>
                        <a:pt x="569692" y="4747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9" name="文本框 35"/>
              <p:cNvSpPr txBox="1"/>
              <p:nvPr/>
            </p:nvSpPr>
            <p:spPr>
              <a:xfrm rot="2795155">
                <a:off x="2387966" y="1446249"/>
                <a:ext cx="559267" cy="48927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28</a:t>
                </a:r>
                <a:endPara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0" name="组合 239"/>
              <p:cNvGrpSpPr/>
              <p:nvPr/>
            </p:nvGrpSpPr>
            <p:grpSpPr>
              <a:xfrm>
                <a:off x="1552228" y="2722191"/>
                <a:ext cx="311277" cy="311276"/>
                <a:chOff x="4549775" y="536575"/>
                <a:chExt cx="539751" cy="539750"/>
              </a:xfrm>
            </p:grpSpPr>
            <p:sp>
              <p:nvSpPr>
                <p:cNvPr id="241" name="Freeform 53"/>
                <p:cNvSpPr/>
                <p:nvPr/>
              </p:nvSpPr>
              <p:spPr bwMode="auto">
                <a:xfrm>
                  <a:off x="4732338" y="536575"/>
                  <a:ext cx="134938" cy="131763"/>
                </a:xfrm>
                <a:custGeom>
                  <a:avLst/>
                  <a:gdLst>
                    <a:gd name="T0" fmla="*/ 46 w 48"/>
                    <a:gd name="T1" fmla="*/ 29 h 47"/>
                    <a:gd name="T2" fmla="*/ 46 w 48"/>
                    <a:gd name="T3" fmla="*/ 24 h 47"/>
                    <a:gd name="T4" fmla="*/ 24 w 48"/>
                    <a:gd name="T5" fmla="*/ 1 h 47"/>
                    <a:gd name="T6" fmla="*/ 21 w 48"/>
                    <a:gd name="T7" fmla="*/ 0 h 47"/>
                    <a:gd name="T8" fmla="*/ 18 w 48"/>
                    <a:gd name="T9" fmla="*/ 1 h 47"/>
                    <a:gd name="T10" fmla="*/ 0 w 48"/>
                    <a:gd name="T11" fmla="*/ 19 h 47"/>
                    <a:gd name="T12" fmla="*/ 28 w 48"/>
                    <a:gd name="T13" fmla="*/ 47 h 47"/>
                    <a:gd name="T14" fmla="*/ 46 w 48"/>
                    <a:gd name="T15" fmla="*/ 29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8" h="47">
                      <a:moveTo>
                        <a:pt x="46" y="29"/>
                      </a:moveTo>
                      <a:cubicBezTo>
                        <a:pt x="48" y="28"/>
                        <a:pt x="48" y="25"/>
                        <a:pt x="46" y="24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lnTo>
                        <a:pt x="46" y="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54"/>
                <p:cNvSpPr/>
                <p:nvPr/>
              </p:nvSpPr>
              <p:spPr bwMode="auto">
                <a:xfrm>
                  <a:off x="4549775" y="606425"/>
                  <a:ext cx="469900" cy="469900"/>
                </a:xfrm>
                <a:custGeom>
                  <a:avLst/>
                  <a:gdLst>
                    <a:gd name="T0" fmla="*/ 100 w 167"/>
                    <a:gd name="T1" fmla="*/ 118 h 167"/>
                    <a:gd name="T2" fmla="*/ 76 w 167"/>
                    <a:gd name="T3" fmla="*/ 127 h 167"/>
                    <a:gd name="T4" fmla="*/ 51 w 167"/>
                    <a:gd name="T5" fmla="*/ 116 h 167"/>
                    <a:gd name="T6" fmla="*/ 40 w 167"/>
                    <a:gd name="T7" fmla="*/ 91 h 167"/>
                    <a:gd name="T8" fmla="*/ 51 w 167"/>
                    <a:gd name="T9" fmla="*/ 65 h 167"/>
                    <a:gd name="T10" fmla="*/ 88 w 167"/>
                    <a:gd name="T11" fmla="*/ 28 h 167"/>
                    <a:gd name="T12" fmla="*/ 60 w 167"/>
                    <a:gd name="T13" fmla="*/ 0 h 167"/>
                    <a:gd name="T14" fmla="*/ 22 w 167"/>
                    <a:gd name="T15" fmla="*/ 37 h 167"/>
                    <a:gd name="T16" fmla="*/ 22 w 167"/>
                    <a:gd name="T17" fmla="*/ 37 h 167"/>
                    <a:gd name="T18" fmla="*/ 0 w 167"/>
                    <a:gd name="T19" fmla="*/ 91 h 167"/>
                    <a:gd name="T20" fmla="*/ 22 w 167"/>
                    <a:gd name="T21" fmla="*/ 145 h 167"/>
                    <a:gd name="T22" fmla="*/ 76 w 167"/>
                    <a:gd name="T23" fmla="*/ 167 h 167"/>
                    <a:gd name="T24" fmla="*/ 130 w 167"/>
                    <a:gd name="T25" fmla="*/ 145 h 167"/>
                    <a:gd name="T26" fmla="*/ 130 w 167"/>
                    <a:gd name="T27" fmla="*/ 144 h 167"/>
                    <a:gd name="T28" fmla="*/ 167 w 167"/>
                    <a:gd name="T29" fmla="*/ 107 h 167"/>
                    <a:gd name="T30" fmla="*/ 139 w 167"/>
                    <a:gd name="T31" fmla="*/ 79 h 167"/>
                    <a:gd name="T32" fmla="*/ 100 w 167"/>
                    <a:gd name="T33" fmla="*/ 11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7" h="167">
                      <a:moveTo>
                        <a:pt x="100" y="118"/>
                      </a:moveTo>
                      <a:cubicBezTo>
                        <a:pt x="94" y="124"/>
                        <a:pt x="85" y="127"/>
                        <a:pt x="76" y="127"/>
                      </a:cubicBezTo>
                      <a:cubicBezTo>
                        <a:pt x="67" y="127"/>
                        <a:pt x="57" y="123"/>
                        <a:pt x="51" y="116"/>
                      </a:cubicBezTo>
                      <a:cubicBezTo>
                        <a:pt x="44" y="110"/>
                        <a:pt x="40" y="100"/>
                        <a:pt x="40" y="91"/>
                      </a:cubicBezTo>
                      <a:cubicBezTo>
                        <a:pt x="40" y="81"/>
                        <a:pt x="44" y="72"/>
                        <a:pt x="51" y="65"/>
                      </a:cubicBezTo>
                      <a:cubicBezTo>
                        <a:pt x="88" y="28"/>
                        <a:pt x="88" y="28"/>
                        <a:pt x="88" y="28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8" y="52"/>
                        <a:pt x="0" y="71"/>
                        <a:pt x="0" y="91"/>
                      </a:cubicBezTo>
                      <a:cubicBezTo>
                        <a:pt x="0" y="111"/>
                        <a:pt x="8" y="130"/>
                        <a:pt x="22" y="145"/>
                      </a:cubicBezTo>
                      <a:cubicBezTo>
                        <a:pt x="37" y="159"/>
                        <a:pt x="56" y="167"/>
                        <a:pt x="76" y="167"/>
                      </a:cubicBezTo>
                      <a:cubicBezTo>
                        <a:pt x="96" y="167"/>
                        <a:pt x="116" y="159"/>
                        <a:pt x="130" y="145"/>
                      </a:cubicBezTo>
                      <a:cubicBezTo>
                        <a:pt x="130" y="144"/>
                        <a:pt x="130" y="144"/>
                        <a:pt x="130" y="144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39" y="79"/>
                        <a:pt x="139" y="79"/>
                        <a:pt x="139" y="79"/>
                      </a:cubicBezTo>
                      <a:lnTo>
                        <a:pt x="100" y="1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55"/>
                <p:cNvSpPr/>
                <p:nvPr/>
              </p:nvSpPr>
              <p:spPr bwMode="auto">
                <a:xfrm>
                  <a:off x="4957763" y="758825"/>
                  <a:ext cx="131763" cy="134938"/>
                </a:xfrm>
                <a:custGeom>
                  <a:avLst/>
                  <a:gdLst>
                    <a:gd name="T0" fmla="*/ 46 w 47"/>
                    <a:gd name="T1" fmla="*/ 24 h 48"/>
                    <a:gd name="T2" fmla="*/ 23 w 47"/>
                    <a:gd name="T3" fmla="*/ 2 h 48"/>
                    <a:gd name="T4" fmla="*/ 18 w 47"/>
                    <a:gd name="T5" fmla="*/ 2 h 48"/>
                    <a:gd name="T6" fmla="*/ 0 w 47"/>
                    <a:gd name="T7" fmla="*/ 20 h 48"/>
                    <a:gd name="T8" fmla="*/ 28 w 47"/>
                    <a:gd name="T9" fmla="*/ 48 h 48"/>
                    <a:gd name="T10" fmla="*/ 46 w 47"/>
                    <a:gd name="T11" fmla="*/ 29 h 48"/>
                    <a:gd name="T12" fmla="*/ 47 w 47"/>
                    <a:gd name="T13" fmla="*/ 27 h 48"/>
                    <a:gd name="T14" fmla="*/ 46 w 47"/>
                    <a:gd name="T15" fmla="*/ 24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8">
                      <a:moveTo>
                        <a:pt x="46" y="24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0"/>
                        <a:pt x="19" y="1"/>
                        <a:pt x="18" y="2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9"/>
                        <a:pt x="47" y="28"/>
                        <a:pt x="47" y="27"/>
                      </a:cubicBezTo>
                      <a:cubicBezTo>
                        <a:pt x="47" y="25"/>
                        <a:pt x="47" y="24"/>
                        <a:pt x="4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1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7" name="矩形 236"/>
            <p:cNvSpPr/>
            <p:nvPr/>
          </p:nvSpPr>
          <p:spPr>
            <a:xfrm rot="18835409">
              <a:off x="761246" y="2555335"/>
              <a:ext cx="855042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65" b="1" dirty="0">
                  <a:solidFill>
                    <a:schemeClr val="bg1"/>
                  </a:solidFill>
                  <a:cs typeface="+mn-ea"/>
                  <a:sym typeface="+mn-lt"/>
                </a:rPr>
                <a:t>输入文本</a:t>
              </a:r>
              <a:endParaRPr lang="zh-CN" altLang="en-US" sz="1865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47" name="图片 2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t="18663" r="8804"/>
          <a:stretch>
            <a:fillRect/>
          </a:stretch>
        </p:blipFill>
        <p:spPr>
          <a:xfrm rot="2102838">
            <a:off x="3549187" y="2385666"/>
            <a:ext cx="3262128" cy="5768381"/>
          </a:xfrm>
          <a:prstGeom prst="rect">
            <a:avLst/>
          </a:prstGeom>
        </p:spPr>
      </p:pic>
      <p:sp>
        <p:nvSpPr>
          <p:cNvPr id="277" name="矩形 276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7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7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7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4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2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118"/>
            <a:ext cx="12208933" cy="686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810049"/>
            <a:ext cx="6008027" cy="38546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339373" y="920265"/>
            <a:ext cx="5760640" cy="26882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4" t="56720" b="12674"/>
          <a:stretch>
            <a:fillRect/>
          </a:stretch>
        </p:blipFill>
        <p:spPr>
          <a:xfrm>
            <a:off x="10193958" y="4759021"/>
            <a:ext cx="2061983" cy="209898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56705" y="4975667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感谢一路有你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8780" y="6213310"/>
            <a:ext cx="542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汇报时间：</a:t>
            </a:r>
            <a:r>
              <a:rPr lang="en-US" altLang="zh-CN" sz="2400" dirty="0">
                <a:cs typeface="+mn-ea"/>
                <a:sym typeface="+mn-lt"/>
              </a:rPr>
              <a:t>2018</a:t>
            </a:r>
            <a:r>
              <a:rPr lang="zh-CN" altLang="en-US" sz="2400" dirty="0">
                <a:cs typeface="+mn-ea"/>
                <a:sym typeface="+mn-lt"/>
              </a:rPr>
              <a:t>年</a:t>
            </a: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月      汇报人：</a:t>
            </a:r>
            <a:r>
              <a:rPr lang="en-US" altLang="zh-CN" sz="2400" dirty="0">
                <a:cs typeface="+mn-ea"/>
                <a:sym typeface="+mn-lt"/>
              </a:rPr>
              <a:t>XXX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1" y="1124744"/>
            <a:ext cx="3095451" cy="5308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679509" y="1790253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07529" y="1796819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9509" y="3159243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60440" y="3044966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60440" y="4529553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679509" y="4537009"/>
            <a:ext cx="1969840" cy="5025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在此输入你的文字内容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8" name="组合 57"/>
          <p:cNvGrpSpPr>
            <a:grpSpLocks noChangeAspect="1"/>
          </p:cNvGrpSpPr>
          <p:nvPr/>
        </p:nvGrpSpPr>
        <p:grpSpPr>
          <a:xfrm>
            <a:off x="3769136" y="3044957"/>
            <a:ext cx="598673" cy="598675"/>
            <a:chOff x="-7500938" y="4260850"/>
            <a:chExt cx="1368425" cy="1368426"/>
          </a:xfrm>
        </p:grpSpPr>
        <p:sp>
          <p:nvSpPr>
            <p:cNvPr id="59" name="Freeform 58"/>
            <p:cNvSpPr/>
            <p:nvPr/>
          </p:nvSpPr>
          <p:spPr bwMode="auto">
            <a:xfrm flipH="1">
              <a:off x="-7500938" y="4260850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A45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 flipH="1">
              <a:off x="-7124701" y="4865688"/>
              <a:ext cx="992188" cy="763588"/>
            </a:xfrm>
            <a:custGeom>
              <a:avLst/>
              <a:gdLst>
                <a:gd name="T0" fmla="*/ 137 w 383"/>
                <a:gd name="T1" fmla="*/ 0 h 295"/>
                <a:gd name="T2" fmla="*/ 0 w 383"/>
                <a:gd name="T3" fmla="*/ 137 h 295"/>
                <a:gd name="T4" fmla="*/ 0 w 383"/>
                <a:gd name="T5" fmla="*/ 255 h 295"/>
                <a:gd name="T6" fmla="*/ 40 w 383"/>
                <a:gd name="T7" fmla="*/ 295 h 295"/>
                <a:gd name="T8" fmla="*/ 174 w 383"/>
                <a:gd name="T9" fmla="*/ 295 h 295"/>
                <a:gd name="T10" fmla="*/ 328 w 383"/>
                <a:gd name="T11" fmla="*/ 142 h 295"/>
                <a:gd name="T12" fmla="*/ 269 w 383"/>
                <a:gd name="T13" fmla="*/ 137 h 295"/>
                <a:gd name="T14" fmla="*/ 383 w 383"/>
                <a:gd name="T15" fmla="*/ 22 h 295"/>
                <a:gd name="T16" fmla="*/ 137 w 383"/>
                <a:gd name="T17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295">
                  <a:moveTo>
                    <a:pt x="137" y="0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77"/>
                    <a:pt x="18" y="295"/>
                    <a:pt x="40" y="295"/>
                  </a:cubicBezTo>
                  <a:cubicBezTo>
                    <a:pt x="174" y="295"/>
                    <a:pt x="174" y="295"/>
                    <a:pt x="174" y="295"/>
                  </a:cubicBezTo>
                  <a:cubicBezTo>
                    <a:pt x="328" y="142"/>
                    <a:pt x="328" y="142"/>
                    <a:pt x="328" y="142"/>
                  </a:cubicBezTo>
                  <a:cubicBezTo>
                    <a:pt x="269" y="137"/>
                    <a:pt x="269" y="137"/>
                    <a:pt x="269" y="137"/>
                  </a:cubicBezTo>
                  <a:cubicBezTo>
                    <a:pt x="383" y="22"/>
                    <a:pt x="383" y="22"/>
                    <a:pt x="383" y="22"/>
                  </a:cubicBezTo>
                  <a:cubicBezTo>
                    <a:pt x="137" y="0"/>
                    <a:pt x="137" y="0"/>
                    <a:pt x="137" y="0"/>
                  </a:cubicBezTo>
                </a:path>
              </a:pathLst>
            </a:custGeom>
            <a:solidFill>
              <a:srgbClr val="764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 flipH="1">
              <a:off x="-7140576" y="4568825"/>
              <a:ext cx="668338" cy="677863"/>
            </a:xfrm>
            <a:custGeom>
              <a:avLst/>
              <a:gdLst>
                <a:gd name="T0" fmla="*/ 141 w 258"/>
                <a:gd name="T1" fmla="*/ 5 h 261"/>
                <a:gd name="T2" fmla="*/ 129 w 258"/>
                <a:gd name="T3" fmla="*/ 0 h 261"/>
                <a:gd name="T4" fmla="*/ 117 w 258"/>
                <a:gd name="T5" fmla="*/ 5 h 261"/>
                <a:gd name="T6" fmla="*/ 5 w 258"/>
                <a:gd name="T7" fmla="*/ 114 h 261"/>
                <a:gd name="T8" fmla="*/ 2 w 258"/>
                <a:gd name="T9" fmla="*/ 131 h 261"/>
                <a:gd name="T10" fmla="*/ 17 w 258"/>
                <a:gd name="T11" fmla="*/ 141 h 261"/>
                <a:gd name="T12" fmla="*/ 57 w 258"/>
                <a:gd name="T13" fmla="*/ 141 h 261"/>
                <a:gd name="T14" fmla="*/ 57 w 258"/>
                <a:gd name="T15" fmla="*/ 245 h 261"/>
                <a:gd name="T16" fmla="*/ 73 w 258"/>
                <a:gd name="T17" fmla="*/ 261 h 261"/>
                <a:gd name="T18" fmla="*/ 185 w 258"/>
                <a:gd name="T19" fmla="*/ 261 h 261"/>
                <a:gd name="T20" fmla="*/ 201 w 258"/>
                <a:gd name="T21" fmla="*/ 245 h 261"/>
                <a:gd name="T22" fmla="*/ 201 w 258"/>
                <a:gd name="T23" fmla="*/ 141 h 261"/>
                <a:gd name="T24" fmla="*/ 241 w 258"/>
                <a:gd name="T25" fmla="*/ 141 h 261"/>
                <a:gd name="T26" fmla="*/ 256 w 258"/>
                <a:gd name="T27" fmla="*/ 131 h 261"/>
                <a:gd name="T28" fmla="*/ 253 w 258"/>
                <a:gd name="T29" fmla="*/ 114 h 261"/>
                <a:gd name="T30" fmla="*/ 141 w 258"/>
                <a:gd name="T31" fmla="*/ 5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" h="261">
                  <a:moveTo>
                    <a:pt x="141" y="5"/>
                  </a:moveTo>
                  <a:cubicBezTo>
                    <a:pt x="138" y="2"/>
                    <a:pt x="133" y="0"/>
                    <a:pt x="129" y="0"/>
                  </a:cubicBezTo>
                  <a:cubicBezTo>
                    <a:pt x="125" y="0"/>
                    <a:pt x="120" y="2"/>
                    <a:pt x="117" y="5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1" y="119"/>
                    <a:pt x="0" y="126"/>
                    <a:pt x="2" y="131"/>
                  </a:cubicBezTo>
                  <a:cubicBezTo>
                    <a:pt x="5" y="137"/>
                    <a:pt x="11" y="141"/>
                    <a:pt x="17" y="141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7" y="245"/>
                    <a:pt x="57" y="245"/>
                    <a:pt x="57" y="245"/>
                  </a:cubicBezTo>
                  <a:cubicBezTo>
                    <a:pt x="57" y="254"/>
                    <a:pt x="64" y="261"/>
                    <a:pt x="73" y="261"/>
                  </a:cubicBezTo>
                  <a:cubicBezTo>
                    <a:pt x="185" y="261"/>
                    <a:pt x="185" y="261"/>
                    <a:pt x="185" y="261"/>
                  </a:cubicBezTo>
                  <a:cubicBezTo>
                    <a:pt x="194" y="261"/>
                    <a:pt x="201" y="254"/>
                    <a:pt x="201" y="245"/>
                  </a:cubicBezTo>
                  <a:cubicBezTo>
                    <a:pt x="201" y="141"/>
                    <a:pt x="201" y="141"/>
                    <a:pt x="201" y="141"/>
                  </a:cubicBezTo>
                  <a:cubicBezTo>
                    <a:pt x="241" y="141"/>
                    <a:pt x="241" y="141"/>
                    <a:pt x="241" y="141"/>
                  </a:cubicBezTo>
                  <a:cubicBezTo>
                    <a:pt x="247" y="141"/>
                    <a:pt x="253" y="137"/>
                    <a:pt x="256" y="131"/>
                  </a:cubicBezTo>
                  <a:cubicBezTo>
                    <a:pt x="258" y="126"/>
                    <a:pt x="257" y="119"/>
                    <a:pt x="253" y="114"/>
                  </a:cubicBezTo>
                  <a:lnTo>
                    <a:pt x="14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>
            <a:grpSpLocks noChangeAspect="1"/>
          </p:cNvGrpSpPr>
          <p:nvPr/>
        </p:nvGrpSpPr>
        <p:grpSpPr>
          <a:xfrm>
            <a:off x="7728181" y="1826244"/>
            <a:ext cx="598675" cy="598675"/>
            <a:chOff x="-2462213" y="695325"/>
            <a:chExt cx="1368425" cy="1368425"/>
          </a:xfrm>
        </p:grpSpPr>
        <p:sp>
          <p:nvSpPr>
            <p:cNvPr id="63" name="Freeform 7"/>
            <p:cNvSpPr/>
            <p:nvPr/>
          </p:nvSpPr>
          <p:spPr bwMode="auto">
            <a:xfrm flipH="1">
              <a:off x="-2462213" y="695325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03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8"/>
            <p:cNvSpPr/>
            <p:nvPr/>
          </p:nvSpPr>
          <p:spPr bwMode="auto">
            <a:xfrm flipH="1">
              <a:off x="-2122488" y="1203325"/>
              <a:ext cx="1028700" cy="860425"/>
            </a:xfrm>
            <a:custGeom>
              <a:avLst/>
              <a:gdLst>
                <a:gd name="T0" fmla="*/ 189 w 397"/>
                <a:gd name="T1" fmla="*/ 0 h 332"/>
                <a:gd name="T2" fmla="*/ 0 w 397"/>
                <a:gd name="T3" fmla="*/ 189 h 332"/>
                <a:gd name="T4" fmla="*/ 0 w 397"/>
                <a:gd name="T5" fmla="*/ 292 h 332"/>
                <a:gd name="T6" fmla="*/ 40 w 397"/>
                <a:gd name="T7" fmla="*/ 332 h 332"/>
                <a:gd name="T8" fmla="*/ 215 w 397"/>
                <a:gd name="T9" fmla="*/ 332 h 332"/>
                <a:gd name="T10" fmla="*/ 397 w 397"/>
                <a:gd name="T11" fmla="*/ 151 h 332"/>
                <a:gd name="T12" fmla="*/ 189 w 397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332">
                  <a:moveTo>
                    <a:pt x="189" y="0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314"/>
                    <a:pt x="18" y="332"/>
                    <a:pt x="40" y="332"/>
                  </a:cubicBezTo>
                  <a:cubicBezTo>
                    <a:pt x="215" y="332"/>
                    <a:pt x="215" y="332"/>
                    <a:pt x="215" y="332"/>
                  </a:cubicBezTo>
                  <a:cubicBezTo>
                    <a:pt x="397" y="151"/>
                    <a:pt x="397" y="151"/>
                    <a:pt x="397" y="151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9"/>
            <p:cNvSpPr/>
            <p:nvPr/>
          </p:nvSpPr>
          <p:spPr bwMode="auto">
            <a:xfrm flipH="1">
              <a:off x="-2171701" y="1130300"/>
              <a:ext cx="828675" cy="519113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>
            <a:grpSpLocks noChangeAspect="1"/>
          </p:cNvGrpSpPr>
          <p:nvPr/>
        </p:nvGrpSpPr>
        <p:grpSpPr>
          <a:xfrm>
            <a:off x="3769136" y="4537008"/>
            <a:ext cx="598673" cy="598675"/>
            <a:chOff x="-5821363" y="695325"/>
            <a:chExt cx="1368425" cy="1368426"/>
          </a:xfrm>
        </p:grpSpPr>
        <p:sp>
          <p:nvSpPr>
            <p:cNvPr id="67" name="Freeform 15"/>
            <p:cNvSpPr/>
            <p:nvPr/>
          </p:nvSpPr>
          <p:spPr bwMode="auto">
            <a:xfrm flipH="1">
              <a:off x="-5821363" y="695325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E46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6"/>
            <p:cNvSpPr/>
            <p:nvPr/>
          </p:nvSpPr>
          <p:spPr bwMode="auto">
            <a:xfrm flipH="1">
              <a:off x="-5534026" y="1100138"/>
              <a:ext cx="1081088" cy="963613"/>
            </a:xfrm>
            <a:custGeom>
              <a:avLst/>
              <a:gdLst>
                <a:gd name="T0" fmla="*/ 253 w 417"/>
                <a:gd name="T1" fmla="*/ 0 h 372"/>
                <a:gd name="T2" fmla="*/ 155 w 417"/>
                <a:gd name="T3" fmla="*/ 25 h 372"/>
                <a:gd name="T4" fmla="*/ 0 w 417"/>
                <a:gd name="T5" fmla="*/ 181 h 372"/>
                <a:gd name="T6" fmla="*/ 0 w 417"/>
                <a:gd name="T7" fmla="*/ 332 h 372"/>
                <a:gd name="T8" fmla="*/ 40 w 417"/>
                <a:gd name="T9" fmla="*/ 372 h 372"/>
                <a:gd name="T10" fmla="*/ 216 w 417"/>
                <a:gd name="T11" fmla="*/ 372 h 372"/>
                <a:gd name="T12" fmla="*/ 359 w 417"/>
                <a:gd name="T13" fmla="*/ 229 h 372"/>
                <a:gd name="T14" fmla="*/ 347 w 417"/>
                <a:gd name="T15" fmla="*/ 42 h 372"/>
                <a:gd name="T16" fmla="*/ 253 w 417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" h="372">
                  <a:moveTo>
                    <a:pt x="253" y="0"/>
                  </a:moveTo>
                  <a:cubicBezTo>
                    <a:pt x="202" y="0"/>
                    <a:pt x="155" y="25"/>
                    <a:pt x="155" y="2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4"/>
                    <a:pt x="18" y="372"/>
                    <a:pt x="40" y="372"/>
                  </a:cubicBezTo>
                  <a:cubicBezTo>
                    <a:pt x="216" y="372"/>
                    <a:pt x="216" y="372"/>
                    <a:pt x="216" y="372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59" y="229"/>
                    <a:pt x="417" y="124"/>
                    <a:pt x="347" y="42"/>
                  </a:cubicBezTo>
                  <a:cubicBezTo>
                    <a:pt x="320" y="10"/>
                    <a:pt x="286" y="0"/>
                    <a:pt x="253" y="0"/>
                  </a:cubicBezTo>
                </a:path>
              </a:pathLst>
            </a:custGeom>
            <a:solidFill>
              <a:srgbClr val="A6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7"/>
            <p:cNvSpPr>
              <a:spLocks noEditPoints="1"/>
            </p:cNvSpPr>
            <p:nvPr/>
          </p:nvSpPr>
          <p:spPr bwMode="auto">
            <a:xfrm flipH="1">
              <a:off x="-5276851" y="1270000"/>
              <a:ext cx="320675" cy="322263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8"/>
            <p:cNvSpPr>
              <a:spLocks noEditPoints="1"/>
            </p:cNvSpPr>
            <p:nvPr/>
          </p:nvSpPr>
          <p:spPr bwMode="auto">
            <a:xfrm flipH="1">
              <a:off x="-5489576" y="1058863"/>
              <a:ext cx="746125" cy="746125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>
            <a:grpSpLocks noChangeAspect="1"/>
          </p:cNvGrpSpPr>
          <p:nvPr/>
        </p:nvGrpSpPr>
        <p:grpSpPr>
          <a:xfrm>
            <a:off x="3769136" y="1796819"/>
            <a:ext cx="598673" cy="598675"/>
            <a:chOff x="-7500938" y="695325"/>
            <a:chExt cx="1368425" cy="1368426"/>
          </a:xfrm>
        </p:grpSpPr>
        <p:sp>
          <p:nvSpPr>
            <p:cNvPr id="72" name="Freeform 20"/>
            <p:cNvSpPr/>
            <p:nvPr/>
          </p:nvSpPr>
          <p:spPr bwMode="auto">
            <a:xfrm flipH="1">
              <a:off x="-7500938" y="695325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03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 flipH="1">
              <a:off x="-7145338" y="1150938"/>
              <a:ext cx="1012825" cy="912813"/>
            </a:xfrm>
            <a:custGeom>
              <a:avLst/>
              <a:gdLst>
                <a:gd name="T0" fmla="*/ 243 w 391"/>
                <a:gd name="T1" fmla="*/ 0 h 352"/>
                <a:gd name="T2" fmla="*/ 145 w 391"/>
                <a:gd name="T3" fmla="*/ 35 h 352"/>
                <a:gd name="T4" fmla="*/ 0 w 391"/>
                <a:gd name="T5" fmla="*/ 180 h 352"/>
                <a:gd name="T6" fmla="*/ 0 w 391"/>
                <a:gd name="T7" fmla="*/ 312 h 352"/>
                <a:gd name="T8" fmla="*/ 40 w 391"/>
                <a:gd name="T9" fmla="*/ 352 h 352"/>
                <a:gd name="T10" fmla="*/ 197 w 391"/>
                <a:gd name="T11" fmla="*/ 352 h 352"/>
                <a:gd name="T12" fmla="*/ 372 w 391"/>
                <a:gd name="T13" fmla="*/ 177 h 352"/>
                <a:gd name="T14" fmla="*/ 391 w 391"/>
                <a:gd name="T15" fmla="*/ 92 h 352"/>
                <a:gd name="T16" fmla="*/ 361 w 391"/>
                <a:gd name="T17" fmla="*/ 39 h 352"/>
                <a:gd name="T18" fmla="*/ 312 w 391"/>
                <a:gd name="T19" fmla="*/ 8 h 352"/>
                <a:gd name="T20" fmla="*/ 243 w 391"/>
                <a:gd name="T2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52">
                  <a:moveTo>
                    <a:pt x="243" y="0"/>
                  </a:moveTo>
                  <a:cubicBezTo>
                    <a:pt x="145" y="35"/>
                    <a:pt x="145" y="35"/>
                    <a:pt x="145" y="3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34"/>
                    <a:pt x="18" y="352"/>
                    <a:pt x="40" y="352"/>
                  </a:cubicBezTo>
                  <a:cubicBezTo>
                    <a:pt x="197" y="352"/>
                    <a:pt x="197" y="352"/>
                    <a:pt x="197" y="352"/>
                  </a:cubicBezTo>
                  <a:cubicBezTo>
                    <a:pt x="372" y="177"/>
                    <a:pt x="372" y="177"/>
                    <a:pt x="372" y="177"/>
                  </a:cubicBezTo>
                  <a:cubicBezTo>
                    <a:pt x="391" y="92"/>
                    <a:pt x="391" y="92"/>
                    <a:pt x="391" y="92"/>
                  </a:cubicBezTo>
                  <a:cubicBezTo>
                    <a:pt x="361" y="39"/>
                    <a:pt x="361" y="39"/>
                    <a:pt x="361" y="39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2"/>
            <p:cNvSpPr>
              <a:spLocks noEditPoints="1"/>
            </p:cNvSpPr>
            <p:nvPr/>
          </p:nvSpPr>
          <p:spPr bwMode="auto">
            <a:xfrm flipH="1">
              <a:off x="-7180263" y="1120775"/>
              <a:ext cx="747713" cy="600075"/>
            </a:xfrm>
            <a:custGeom>
              <a:avLst/>
              <a:gdLst>
                <a:gd name="T0" fmla="*/ 144 w 288"/>
                <a:gd name="T1" fmla="*/ 0 h 232"/>
                <a:gd name="T2" fmla="*/ 0 w 288"/>
                <a:gd name="T3" fmla="*/ 116 h 232"/>
                <a:gd name="T4" fmla="*/ 33 w 288"/>
                <a:gd name="T5" fmla="*/ 160 h 232"/>
                <a:gd name="T6" fmla="*/ 84 w 288"/>
                <a:gd name="T7" fmla="*/ 154 h 232"/>
                <a:gd name="T8" fmla="*/ 112 w 288"/>
                <a:gd name="T9" fmla="*/ 165 h 232"/>
                <a:gd name="T10" fmla="*/ 144 w 288"/>
                <a:gd name="T11" fmla="*/ 232 h 232"/>
                <a:gd name="T12" fmla="*/ 288 w 288"/>
                <a:gd name="T13" fmla="*/ 116 h 232"/>
                <a:gd name="T14" fmla="*/ 144 w 288"/>
                <a:gd name="T15" fmla="*/ 0 h 232"/>
                <a:gd name="T16" fmla="*/ 60 w 288"/>
                <a:gd name="T17" fmla="*/ 104 h 232"/>
                <a:gd name="T18" fmla="*/ 40 w 288"/>
                <a:gd name="T19" fmla="*/ 84 h 232"/>
                <a:gd name="T20" fmla="*/ 60 w 288"/>
                <a:gd name="T21" fmla="*/ 64 h 232"/>
                <a:gd name="T22" fmla="*/ 80 w 288"/>
                <a:gd name="T23" fmla="*/ 84 h 232"/>
                <a:gd name="T24" fmla="*/ 60 w 288"/>
                <a:gd name="T25" fmla="*/ 104 h 232"/>
                <a:gd name="T26" fmla="*/ 116 w 288"/>
                <a:gd name="T27" fmla="*/ 64 h 232"/>
                <a:gd name="T28" fmla="*/ 96 w 288"/>
                <a:gd name="T29" fmla="*/ 44 h 232"/>
                <a:gd name="T30" fmla="*/ 116 w 288"/>
                <a:gd name="T31" fmla="*/ 24 h 232"/>
                <a:gd name="T32" fmla="*/ 136 w 288"/>
                <a:gd name="T33" fmla="*/ 44 h 232"/>
                <a:gd name="T34" fmla="*/ 116 w 288"/>
                <a:gd name="T35" fmla="*/ 64 h 232"/>
                <a:gd name="T36" fmla="*/ 164 w 288"/>
                <a:gd name="T37" fmla="*/ 216 h 232"/>
                <a:gd name="T38" fmla="*/ 136 w 288"/>
                <a:gd name="T39" fmla="*/ 196 h 232"/>
                <a:gd name="T40" fmla="*/ 164 w 288"/>
                <a:gd name="T41" fmla="*/ 176 h 232"/>
                <a:gd name="T42" fmla="*/ 192 w 288"/>
                <a:gd name="T43" fmla="*/ 196 h 232"/>
                <a:gd name="T44" fmla="*/ 164 w 288"/>
                <a:gd name="T45" fmla="*/ 216 h 232"/>
                <a:gd name="T46" fmla="*/ 172 w 288"/>
                <a:gd name="T47" fmla="*/ 64 h 232"/>
                <a:gd name="T48" fmla="*/ 152 w 288"/>
                <a:gd name="T49" fmla="*/ 44 h 232"/>
                <a:gd name="T50" fmla="*/ 172 w 288"/>
                <a:gd name="T51" fmla="*/ 24 h 232"/>
                <a:gd name="T52" fmla="*/ 192 w 288"/>
                <a:gd name="T53" fmla="*/ 44 h 232"/>
                <a:gd name="T54" fmla="*/ 172 w 288"/>
                <a:gd name="T55" fmla="*/ 64 h 232"/>
                <a:gd name="T56" fmla="*/ 208 w 288"/>
                <a:gd name="T57" fmla="*/ 76 h 232"/>
                <a:gd name="T58" fmla="*/ 228 w 288"/>
                <a:gd name="T59" fmla="*/ 56 h 232"/>
                <a:gd name="T60" fmla="*/ 248 w 288"/>
                <a:gd name="T61" fmla="*/ 76 h 232"/>
                <a:gd name="T62" fmla="*/ 228 w 288"/>
                <a:gd name="T63" fmla="*/ 96 h 232"/>
                <a:gd name="T64" fmla="*/ 208 w 288"/>
                <a:gd name="T65" fmla="*/ 76 h 232"/>
                <a:gd name="T66" fmla="*/ 264 w 288"/>
                <a:gd name="T67" fmla="*/ 132 h 232"/>
                <a:gd name="T68" fmla="*/ 244 w 288"/>
                <a:gd name="T69" fmla="*/ 152 h 232"/>
                <a:gd name="T70" fmla="*/ 224 w 288"/>
                <a:gd name="T71" fmla="*/ 132 h 232"/>
                <a:gd name="T72" fmla="*/ 244 w 288"/>
                <a:gd name="T73" fmla="*/ 112 h 232"/>
                <a:gd name="T74" fmla="*/ 264 w 288"/>
                <a:gd name="T75" fmla="*/ 1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32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>
            <a:grpSpLocks noChangeAspect="1"/>
          </p:cNvGrpSpPr>
          <p:nvPr/>
        </p:nvGrpSpPr>
        <p:grpSpPr>
          <a:xfrm flipH="1">
            <a:off x="7781092" y="3044957"/>
            <a:ext cx="598675" cy="598675"/>
            <a:chOff x="7351712" y="1401763"/>
            <a:chExt cx="1979613" cy="1979613"/>
          </a:xfrm>
        </p:grpSpPr>
        <p:sp>
          <p:nvSpPr>
            <p:cNvPr id="76" name="Freeform 96"/>
            <p:cNvSpPr/>
            <p:nvPr/>
          </p:nvSpPr>
          <p:spPr bwMode="auto">
            <a:xfrm>
              <a:off x="7351712" y="1401763"/>
              <a:ext cx="1979613" cy="1979613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E7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97"/>
            <p:cNvSpPr/>
            <p:nvPr/>
          </p:nvSpPr>
          <p:spPr bwMode="auto">
            <a:xfrm>
              <a:off x="7351712" y="2095501"/>
              <a:ext cx="1541463" cy="1285875"/>
            </a:xfrm>
            <a:custGeom>
              <a:avLst/>
              <a:gdLst>
                <a:gd name="T0" fmla="*/ 133 w 411"/>
                <a:gd name="T1" fmla="*/ 0 h 343"/>
                <a:gd name="T2" fmla="*/ 0 w 411"/>
                <a:gd name="T3" fmla="*/ 133 h 343"/>
                <a:gd name="T4" fmla="*/ 0 w 411"/>
                <a:gd name="T5" fmla="*/ 303 h 343"/>
                <a:gd name="T6" fmla="*/ 40 w 411"/>
                <a:gd name="T7" fmla="*/ 343 h 343"/>
                <a:gd name="T8" fmla="*/ 186 w 411"/>
                <a:gd name="T9" fmla="*/ 343 h 343"/>
                <a:gd name="T10" fmla="*/ 380 w 411"/>
                <a:gd name="T11" fmla="*/ 150 h 343"/>
                <a:gd name="T12" fmla="*/ 374 w 411"/>
                <a:gd name="T13" fmla="*/ 148 h 343"/>
                <a:gd name="T14" fmla="*/ 411 w 411"/>
                <a:gd name="T15" fmla="*/ 110 h 343"/>
                <a:gd name="T16" fmla="*/ 370 w 411"/>
                <a:gd name="T17" fmla="*/ 7 h 343"/>
                <a:gd name="T18" fmla="*/ 133 w 411"/>
                <a:gd name="T1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343">
                  <a:moveTo>
                    <a:pt x="133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25"/>
                    <a:pt x="18" y="343"/>
                    <a:pt x="40" y="343"/>
                  </a:cubicBezTo>
                  <a:cubicBezTo>
                    <a:pt x="186" y="343"/>
                    <a:pt x="186" y="343"/>
                    <a:pt x="186" y="343"/>
                  </a:cubicBezTo>
                  <a:cubicBezTo>
                    <a:pt x="380" y="150"/>
                    <a:pt x="380" y="150"/>
                    <a:pt x="380" y="150"/>
                  </a:cubicBezTo>
                  <a:cubicBezTo>
                    <a:pt x="374" y="148"/>
                    <a:pt x="374" y="148"/>
                    <a:pt x="374" y="148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96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98"/>
            <p:cNvSpPr/>
            <p:nvPr/>
          </p:nvSpPr>
          <p:spPr bwMode="auto">
            <a:xfrm>
              <a:off x="7951787" y="2346326"/>
              <a:ext cx="719138" cy="21113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99"/>
            <p:cNvSpPr>
              <a:spLocks noEditPoints="1"/>
            </p:cNvSpPr>
            <p:nvPr/>
          </p:nvSpPr>
          <p:spPr bwMode="auto">
            <a:xfrm>
              <a:off x="7831137" y="2076451"/>
              <a:ext cx="1079500" cy="600075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100"/>
            <p:cNvSpPr/>
            <p:nvPr/>
          </p:nvSpPr>
          <p:spPr bwMode="auto">
            <a:xfrm>
              <a:off x="7951787" y="2197101"/>
              <a:ext cx="719138" cy="209550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>
            <a:grpSpLocks noChangeAspect="1"/>
          </p:cNvGrpSpPr>
          <p:nvPr/>
        </p:nvGrpSpPr>
        <p:grpSpPr>
          <a:xfrm flipH="1">
            <a:off x="7781574" y="4558520"/>
            <a:ext cx="598193" cy="598673"/>
            <a:chOff x="-3592512" y="-1284288"/>
            <a:chExt cx="1979613" cy="1981201"/>
          </a:xfrm>
        </p:grpSpPr>
        <p:sp>
          <p:nvSpPr>
            <p:cNvPr id="82" name="Freeform 113"/>
            <p:cNvSpPr/>
            <p:nvPr/>
          </p:nvSpPr>
          <p:spPr bwMode="auto">
            <a:xfrm>
              <a:off x="-3592512" y="-1284288"/>
              <a:ext cx="1979613" cy="1981201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A1B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114"/>
            <p:cNvSpPr/>
            <p:nvPr/>
          </p:nvSpPr>
          <p:spPr bwMode="auto">
            <a:xfrm>
              <a:off x="-3592512" y="-833438"/>
              <a:ext cx="1508125" cy="1530351"/>
            </a:xfrm>
            <a:custGeom>
              <a:avLst/>
              <a:gdLst>
                <a:gd name="T0" fmla="*/ 275 w 402"/>
                <a:gd name="T1" fmla="*/ 0 h 408"/>
                <a:gd name="T2" fmla="*/ 164 w 402"/>
                <a:gd name="T3" fmla="*/ 33 h 408"/>
                <a:gd name="T4" fmla="*/ 0 w 402"/>
                <a:gd name="T5" fmla="*/ 197 h 408"/>
                <a:gd name="T6" fmla="*/ 0 w 402"/>
                <a:gd name="T7" fmla="*/ 368 h 408"/>
                <a:gd name="T8" fmla="*/ 40 w 402"/>
                <a:gd name="T9" fmla="*/ 408 h 408"/>
                <a:gd name="T10" fmla="*/ 195 w 402"/>
                <a:gd name="T11" fmla="*/ 408 h 408"/>
                <a:gd name="T12" fmla="*/ 368 w 402"/>
                <a:gd name="T13" fmla="*/ 235 h 408"/>
                <a:gd name="T14" fmla="*/ 402 w 402"/>
                <a:gd name="T15" fmla="*/ 135 h 408"/>
                <a:gd name="T16" fmla="*/ 368 w 402"/>
                <a:gd name="T17" fmla="*/ 37 h 408"/>
                <a:gd name="T18" fmla="*/ 275 w 402"/>
                <a:gd name="T1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408">
                  <a:moveTo>
                    <a:pt x="275" y="0"/>
                  </a:moveTo>
                  <a:cubicBezTo>
                    <a:pt x="164" y="33"/>
                    <a:pt x="164" y="33"/>
                    <a:pt x="164" y="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390"/>
                    <a:pt x="18" y="408"/>
                    <a:pt x="40" y="408"/>
                  </a:cubicBezTo>
                  <a:cubicBezTo>
                    <a:pt x="195" y="408"/>
                    <a:pt x="195" y="408"/>
                    <a:pt x="195" y="408"/>
                  </a:cubicBezTo>
                  <a:cubicBezTo>
                    <a:pt x="368" y="235"/>
                    <a:pt x="368" y="235"/>
                    <a:pt x="368" y="235"/>
                  </a:cubicBezTo>
                  <a:cubicBezTo>
                    <a:pt x="402" y="135"/>
                    <a:pt x="402" y="135"/>
                    <a:pt x="402" y="135"/>
                  </a:cubicBezTo>
                  <a:cubicBezTo>
                    <a:pt x="368" y="37"/>
                    <a:pt x="368" y="37"/>
                    <a:pt x="368" y="37"/>
                  </a:cubicBezTo>
                  <a:cubicBezTo>
                    <a:pt x="275" y="0"/>
                    <a:pt x="275" y="0"/>
                    <a:pt x="275" y="0"/>
                  </a:cubicBezTo>
                </a:path>
              </a:pathLst>
            </a:custGeom>
            <a:solidFill>
              <a:srgbClr val="7387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115"/>
            <p:cNvSpPr>
              <a:spLocks noEditPoints="1"/>
            </p:cNvSpPr>
            <p:nvPr/>
          </p:nvSpPr>
          <p:spPr bwMode="auto">
            <a:xfrm>
              <a:off x="-3143250" y="-863600"/>
              <a:ext cx="1081088" cy="1081088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32 w 288"/>
                <a:gd name="T11" fmla="*/ 144 h 288"/>
                <a:gd name="T12" fmla="*/ 144 w 288"/>
                <a:gd name="T13" fmla="*/ 32 h 288"/>
                <a:gd name="T14" fmla="*/ 207 w 288"/>
                <a:gd name="T15" fmla="*/ 51 h 288"/>
                <a:gd name="T16" fmla="*/ 158 w 288"/>
                <a:gd name="T17" fmla="*/ 116 h 288"/>
                <a:gd name="T18" fmla="*/ 144 w 288"/>
                <a:gd name="T19" fmla="*/ 112 h 288"/>
                <a:gd name="T20" fmla="*/ 112 w 288"/>
                <a:gd name="T21" fmla="*/ 144 h 288"/>
                <a:gd name="T22" fmla="*/ 116 w 288"/>
                <a:gd name="T23" fmla="*/ 158 h 288"/>
                <a:gd name="T24" fmla="*/ 51 w 288"/>
                <a:gd name="T25" fmla="*/ 207 h 288"/>
                <a:gd name="T26" fmla="*/ 32 w 288"/>
                <a:gd name="T27" fmla="*/ 144 h 288"/>
                <a:gd name="T28" fmla="*/ 160 w 288"/>
                <a:gd name="T29" fmla="*/ 144 h 288"/>
                <a:gd name="T30" fmla="*/ 144 w 288"/>
                <a:gd name="T31" fmla="*/ 160 h 288"/>
                <a:gd name="T32" fmla="*/ 128 w 288"/>
                <a:gd name="T33" fmla="*/ 144 h 288"/>
                <a:gd name="T34" fmla="*/ 144 w 288"/>
                <a:gd name="T35" fmla="*/ 128 h 288"/>
                <a:gd name="T36" fmla="*/ 160 w 288"/>
                <a:gd name="T37" fmla="*/ 144 h 288"/>
                <a:gd name="T38" fmla="*/ 144 w 288"/>
                <a:gd name="T39" fmla="*/ 256 h 288"/>
                <a:gd name="T40" fmla="*/ 81 w 288"/>
                <a:gd name="T41" fmla="*/ 237 h 288"/>
                <a:gd name="T42" fmla="*/ 130 w 288"/>
                <a:gd name="T43" fmla="*/ 172 h 288"/>
                <a:gd name="T44" fmla="*/ 144 w 288"/>
                <a:gd name="T45" fmla="*/ 176 h 288"/>
                <a:gd name="T46" fmla="*/ 176 w 288"/>
                <a:gd name="T47" fmla="*/ 144 h 288"/>
                <a:gd name="T48" fmla="*/ 172 w 288"/>
                <a:gd name="T49" fmla="*/ 130 h 288"/>
                <a:gd name="T50" fmla="*/ 237 w 288"/>
                <a:gd name="T51" fmla="*/ 81 h 288"/>
                <a:gd name="T52" fmla="*/ 256 w 288"/>
                <a:gd name="T53" fmla="*/ 144 h 288"/>
                <a:gd name="T54" fmla="*/ 144 w 288"/>
                <a:gd name="T55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32" y="144"/>
                  </a:moveTo>
                  <a:cubicBezTo>
                    <a:pt x="32" y="82"/>
                    <a:pt x="82" y="32"/>
                    <a:pt x="144" y="32"/>
                  </a:cubicBezTo>
                  <a:cubicBezTo>
                    <a:pt x="167" y="32"/>
                    <a:pt x="189" y="39"/>
                    <a:pt x="207" y="51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4" y="113"/>
                    <a:pt x="149" y="112"/>
                    <a:pt x="144" y="112"/>
                  </a:cubicBezTo>
                  <a:cubicBezTo>
                    <a:pt x="126" y="112"/>
                    <a:pt x="112" y="126"/>
                    <a:pt x="112" y="144"/>
                  </a:cubicBezTo>
                  <a:cubicBezTo>
                    <a:pt x="112" y="149"/>
                    <a:pt x="113" y="154"/>
                    <a:pt x="116" y="158"/>
                  </a:cubicBezTo>
                  <a:cubicBezTo>
                    <a:pt x="51" y="207"/>
                    <a:pt x="51" y="207"/>
                    <a:pt x="51" y="207"/>
                  </a:cubicBezTo>
                  <a:cubicBezTo>
                    <a:pt x="39" y="189"/>
                    <a:pt x="32" y="167"/>
                    <a:pt x="32" y="144"/>
                  </a:cubicBezTo>
                  <a:close/>
                  <a:moveTo>
                    <a:pt x="160" y="144"/>
                  </a:moveTo>
                  <a:cubicBezTo>
                    <a:pt x="160" y="153"/>
                    <a:pt x="153" y="160"/>
                    <a:pt x="144" y="160"/>
                  </a:cubicBezTo>
                  <a:cubicBezTo>
                    <a:pt x="135" y="160"/>
                    <a:pt x="128" y="153"/>
                    <a:pt x="128" y="144"/>
                  </a:cubicBezTo>
                  <a:cubicBezTo>
                    <a:pt x="128" y="135"/>
                    <a:pt x="135" y="128"/>
                    <a:pt x="144" y="128"/>
                  </a:cubicBezTo>
                  <a:cubicBezTo>
                    <a:pt x="153" y="128"/>
                    <a:pt x="160" y="135"/>
                    <a:pt x="160" y="144"/>
                  </a:cubicBezTo>
                  <a:close/>
                  <a:moveTo>
                    <a:pt x="144" y="256"/>
                  </a:moveTo>
                  <a:cubicBezTo>
                    <a:pt x="121" y="256"/>
                    <a:pt x="99" y="249"/>
                    <a:pt x="81" y="237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34" y="175"/>
                    <a:pt x="139" y="176"/>
                    <a:pt x="144" y="176"/>
                  </a:cubicBezTo>
                  <a:cubicBezTo>
                    <a:pt x="162" y="176"/>
                    <a:pt x="176" y="162"/>
                    <a:pt x="176" y="144"/>
                  </a:cubicBezTo>
                  <a:cubicBezTo>
                    <a:pt x="176" y="139"/>
                    <a:pt x="175" y="134"/>
                    <a:pt x="172" y="130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49" y="99"/>
                    <a:pt x="256" y="121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任意多边形 91"/>
          <p:cNvSpPr/>
          <p:nvPr/>
        </p:nvSpPr>
        <p:spPr>
          <a:xfrm>
            <a:off x="1679509" y="1507501"/>
            <a:ext cx="4128459" cy="1057403"/>
          </a:xfrm>
          <a:custGeom>
            <a:avLst/>
            <a:gdLst>
              <a:gd name="connsiteX0" fmla="*/ 0 w 2462212"/>
              <a:gd name="connsiteY0" fmla="*/ 942975 h 942975"/>
              <a:gd name="connsiteX1" fmla="*/ 0 w 2462212"/>
              <a:gd name="connsiteY1" fmla="*/ 145256 h 942975"/>
              <a:gd name="connsiteX2" fmla="*/ 145256 w 2462212"/>
              <a:gd name="connsiteY2" fmla="*/ 0 h 942975"/>
              <a:gd name="connsiteX3" fmla="*/ 2462212 w 2462212"/>
              <a:gd name="connsiteY3" fmla="*/ 0 h 942975"/>
              <a:gd name="connsiteX0-1" fmla="*/ 0 w 2462212"/>
              <a:gd name="connsiteY0-2" fmla="*/ 942975 h 942975"/>
              <a:gd name="connsiteX1-3" fmla="*/ 0 w 2462212"/>
              <a:gd name="connsiteY1-4" fmla="*/ 145256 h 942975"/>
              <a:gd name="connsiteX2-5" fmla="*/ 145256 w 2462212"/>
              <a:gd name="connsiteY2-6" fmla="*/ 0 h 942975"/>
              <a:gd name="connsiteX3-7" fmla="*/ 2462212 w 2462212"/>
              <a:gd name="connsiteY3-8" fmla="*/ 0 h 942975"/>
              <a:gd name="connsiteX0-9" fmla="*/ 0 w 2462212"/>
              <a:gd name="connsiteY0-10" fmla="*/ 942975 h 942975"/>
              <a:gd name="connsiteX1-11" fmla="*/ 0 w 2462212"/>
              <a:gd name="connsiteY1-12" fmla="*/ 145256 h 942975"/>
              <a:gd name="connsiteX2-13" fmla="*/ 145256 w 2462212"/>
              <a:gd name="connsiteY2-14" fmla="*/ 0 h 942975"/>
              <a:gd name="connsiteX3-15" fmla="*/ 2462212 w 2462212"/>
              <a:gd name="connsiteY3-16" fmla="*/ 0 h 9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62212" h="942975">
                <a:moveTo>
                  <a:pt x="0" y="942975"/>
                </a:moveTo>
                <a:lnTo>
                  <a:pt x="0" y="145256"/>
                </a:lnTo>
                <a:cubicBezTo>
                  <a:pt x="31751" y="46830"/>
                  <a:pt x="87312" y="12700"/>
                  <a:pt x="145256" y="0"/>
                </a:cubicBezTo>
                <a:lnTo>
                  <a:pt x="2462212" y="0"/>
                </a:lnTo>
              </a:path>
            </a:pathLst>
          </a:custGeom>
          <a:noFill/>
          <a:ln w="15875" cmpd="sng">
            <a:solidFill>
              <a:srgbClr val="E74C2E"/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6000" rIns="96000" bIns="0" anchor="ctr"/>
          <a:lstStyle/>
          <a:p>
            <a:pPr algn="just">
              <a:defRPr/>
            </a:pPr>
            <a:endParaRPr lang="zh-CN" altLang="en-US" sz="1600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93" name="任意多边形 92"/>
          <p:cNvSpPr/>
          <p:nvPr/>
        </p:nvSpPr>
        <p:spPr>
          <a:xfrm flipH="1">
            <a:off x="6632509" y="1494801"/>
            <a:ext cx="4128459" cy="1057403"/>
          </a:xfrm>
          <a:custGeom>
            <a:avLst/>
            <a:gdLst>
              <a:gd name="connsiteX0" fmla="*/ 0 w 2462212"/>
              <a:gd name="connsiteY0" fmla="*/ 942975 h 942975"/>
              <a:gd name="connsiteX1" fmla="*/ 0 w 2462212"/>
              <a:gd name="connsiteY1" fmla="*/ 145256 h 942975"/>
              <a:gd name="connsiteX2" fmla="*/ 145256 w 2462212"/>
              <a:gd name="connsiteY2" fmla="*/ 0 h 942975"/>
              <a:gd name="connsiteX3" fmla="*/ 2462212 w 2462212"/>
              <a:gd name="connsiteY3" fmla="*/ 0 h 942975"/>
              <a:gd name="connsiteX0-1" fmla="*/ 0 w 2462212"/>
              <a:gd name="connsiteY0-2" fmla="*/ 942975 h 942975"/>
              <a:gd name="connsiteX1-3" fmla="*/ 0 w 2462212"/>
              <a:gd name="connsiteY1-4" fmla="*/ 145256 h 942975"/>
              <a:gd name="connsiteX2-5" fmla="*/ 145256 w 2462212"/>
              <a:gd name="connsiteY2-6" fmla="*/ 0 h 942975"/>
              <a:gd name="connsiteX3-7" fmla="*/ 2462212 w 2462212"/>
              <a:gd name="connsiteY3-8" fmla="*/ 0 h 942975"/>
              <a:gd name="connsiteX0-9" fmla="*/ 0 w 2462212"/>
              <a:gd name="connsiteY0-10" fmla="*/ 942975 h 942975"/>
              <a:gd name="connsiteX1-11" fmla="*/ 0 w 2462212"/>
              <a:gd name="connsiteY1-12" fmla="*/ 145256 h 942975"/>
              <a:gd name="connsiteX2-13" fmla="*/ 145256 w 2462212"/>
              <a:gd name="connsiteY2-14" fmla="*/ 0 h 942975"/>
              <a:gd name="connsiteX3-15" fmla="*/ 2462212 w 2462212"/>
              <a:gd name="connsiteY3-16" fmla="*/ 0 h 9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62212" h="942975">
                <a:moveTo>
                  <a:pt x="0" y="942975"/>
                </a:moveTo>
                <a:lnTo>
                  <a:pt x="0" y="145256"/>
                </a:lnTo>
                <a:cubicBezTo>
                  <a:pt x="31751" y="46830"/>
                  <a:pt x="87312" y="12700"/>
                  <a:pt x="145256" y="0"/>
                </a:cubicBezTo>
                <a:lnTo>
                  <a:pt x="2462212" y="0"/>
                </a:lnTo>
              </a:path>
            </a:pathLst>
          </a:custGeom>
          <a:noFill/>
          <a:ln w="15875" cmpd="sng">
            <a:solidFill>
              <a:srgbClr val="E74C2E"/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6000" rIns="96000" bIns="0" anchor="ctr"/>
          <a:lstStyle/>
          <a:p>
            <a:pPr algn="just">
              <a:defRPr/>
            </a:pPr>
            <a:endParaRPr lang="zh-CN" altLang="en-US" sz="1600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94" name="任意多边形 93"/>
          <p:cNvSpPr/>
          <p:nvPr/>
        </p:nvSpPr>
        <p:spPr>
          <a:xfrm flipV="1">
            <a:off x="1585120" y="4628491"/>
            <a:ext cx="3646784" cy="1057403"/>
          </a:xfrm>
          <a:custGeom>
            <a:avLst/>
            <a:gdLst>
              <a:gd name="connsiteX0" fmla="*/ 0 w 2462212"/>
              <a:gd name="connsiteY0" fmla="*/ 942975 h 942975"/>
              <a:gd name="connsiteX1" fmla="*/ 0 w 2462212"/>
              <a:gd name="connsiteY1" fmla="*/ 145256 h 942975"/>
              <a:gd name="connsiteX2" fmla="*/ 145256 w 2462212"/>
              <a:gd name="connsiteY2" fmla="*/ 0 h 942975"/>
              <a:gd name="connsiteX3" fmla="*/ 2462212 w 2462212"/>
              <a:gd name="connsiteY3" fmla="*/ 0 h 942975"/>
              <a:gd name="connsiteX0-1" fmla="*/ 0 w 2462212"/>
              <a:gd name="connsiteY0-2" fmla="*/ 942975 h 942975"/>
              <a:gd name="connsiteX1-3" fmla="*/ 0 w 2462212"/>
              <a:gd name="connsiteY1-4" fmla="*/ 145256 h 942975"/>
              <a:gd name="connsiteX2-5" fmla="*/ 145256 w 2462212"/>
              <a:gd name="connsiteY2-6" fmla="*/ 0 h 942975"/>
              <a:gd name="connsiteX3-7" fmla="*/ 2462212 w 2462212"/>
              <a:gd name="connsiteY3-8" fmla="*/ 0 h 942975"/>
              <a:gd name="connsiteX0-9" fmla="*/ 0 w 2462212"/>
              <a:gd name="connsiteY0-10" fmla="*/ 942975 h 942975"/>
              <a:gd name="connsiteX1-11" fmla="*/ 0 w 2462212"/>
              <a:gd name="connsiteY1-12" fmla="*/ 145256 h 942975"/>
              <a:gd name="connsiteX2-13" fmla="*/ 145256 w 2462212"/>
              <a:gd name="connsiteY2-14" fmla="*/ 0 h 942975"/>
              <a:gd name="connsiteX3-15" fmla="*/ 2462212 w 2462212"/>
              <a:gd name="connsiteY3-16" fmla="*/ 0 h 9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62212" h="942975">
                <a:moveTo>
                  <a:pt x="0" y="942975"/>
                </a:moveTo>
                <a:lnTo>
                  <a:pt x="0" y="145256"/>
                </a:lnTo>
                <a:cubicBezTo>
                  <a:pt x="31751" y="46830"/>
                  <a:pt x="87312" y="12700"/>
                  <a:pt x="145256" y="0"/>
                </a:cubicBezTo>
                <a:lnTo>
                  <a:pt x="2462212" y="0"/>
                </a:lnTo>
              </a:path>
            </a:pathLst>
          </a:custGeom>
          <a:noFill/>
          <a:ln w="15875" cmpd="sng">
            <a:solidFill>
              <a:srgbClr val="E74C2E"/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6000" rIns="96000" bIns="0" anchor="ctr"/>
          <a:lstStyle/>
          <a:p>
            <a:pPr algn="just">
              <a:defRPr/>
            </a:pPr>
            <a:endParaRPr lang="zh-CN" altLang="en-US" sz="1600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95" name="任意多边形 94"/>
          <p:cNvSpPr/>
          <p:nvPr/>
        </p:nvSpPr>
        <p:spPr>
          <a:xfrm flipH="1" flipV="1">
            <a:off x="7152117" y="4594973"/>
            <a:ext cx="3744416" cy="1057403"/>
          </a:xfrm>
          <a:custGeom>
            <a:avLst/>
            <a:gdLst>
              <a:gd name="connsiteX0" fmla="*/ 0 w 2462212"/>
              <a:gd name="connsiteY0" fmla="*/ 942975 h 942975"/>
              <a:gd name="connsiteX1" fmla="*/ 0 w 2462212"/>
              <a:gd name="connsiteY1" fmla="*/ 145256 h 942975"/>
              <a:gd name="connsiteX2" fmla="*/ 145256 w 2462212"/>
              <a:gd name="connsiteY2" fmla="*/ 0 h 942975"/>
              <a:gd name="connsiteX3" fmla="*/ 2462212 w 2462212"/>
              <a:gd name="connsiteY3" fmla="*/ 0 h 942975"/>
              <a:gd name="connsiteX0-1" fmla="*/ 0 w 2462212"/>
              <a:gd name="connsiteY0-2" fmla="*/ 942975 h 942975"/>
              <a:gd name="connsiteX1-3" fmla="*/ 0 w 2462212"/>
              <a:gd name="connsiteY1-4" fmla="*/ 145256 h 942975"/>
              <a:gd name="connsiteX2-5" fmla="*/ 145256 w 2462212"/>
              <a:gd name="connsiteY2-6" fmla="*/ 0 h 942975"/>
              <a:gd name="connsiteX3-7" fmla="*/ 2462212 w 2462212"/>
              <a:gd name="connsiteY3-8" fmla="*/ 0 h 942975"/>
              <a:gd name="connsiteX0-9" fmla="*/ 0 w 2462212"/>
              <a:gd name="connsiteY0-10" fmla="*/ 942975 h 942975"/>
              <a:gd name="connsiteX1-11" fmla="*/ 0 w 2462212"/>
              <a:gd name="connsiteY1-12" fmla="*/ 145256 h 942975"/>
              <a:gd name="connsiteX2-13" fmla="*/ 145256 w 2462212"/>
              <a:gd name="connsiteY2-14" fmla="*/ 0 h 942975"/>
              <a:gd name="connsiteX3-15" fmla="*/ 2462212 w 2462212"/>
              <a:gd name="connsiteY3-16" fmla="*/ 0 h 9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62212" h="942975">
                <a:moveTo>
                  <a:pt x="0" y="942975"/>
                </a:moveTo>
                <a:lnTo>
                  <a:pt x="0" y="145256"/>
                </a:lnTo>
                <a:cubicBezTo>
                  <a:pt x="31751" y="46830"/>
                  <a:pt x="87312" y="12700"/>
                  <a:pt x="145256" y="0"/>
                </a:cubicBezTo>
                <a:lnTo>
                  <a:pt x="2462212" y="0"/>
                </a:lnTo>
              </a:path>
            </a:pathLst>
          </a:custGeom>
          <a:noFill/>
          <a:ln w="15875" cmpd="sng">
            <a:solidFill>
              <a:srgbClr val="E74C2E"/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96000" rIns="96000" bIns="0" anchor="ctr"/>
          <a:lstStyle/>
          <a:p>
            <a:pPr algn="just">
              <a:defRPr/>
            </a:pPr>
            <a:endParaRPr lang="zh-CN" altLang="en-US" sz="1600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5" grpId="0"/>
      <p:bldP spid="29" grpId="0"/>
      <p:bldP spid="35" grpId="0"/>
      <p:bldP spid="92" grpId="0" animBg="1"/>
      <p:bldP spid="93" grpId="0" animBg="1"/>
      <p:bldP spid="94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568711" y="4306625"/>
            <a:ext cx="4447823" cy="1557883"/>
          </a:xfrm>
          <a:custGeom>
            <a:avLst/>
            <a:gdLst>
              <a:gd name="connsiteX0" fmla="*/ 0 w 3335867"/>
              <a:gd name="connsiteY0" fmla="*/ 448734 h 982763"/>
              <a:gd name="connsiteX1" fmla="*/ 381000 w 3335867"/>
              <a:gd name="connsiteY1" fmla="*/ 499534 h 982763"/>
              <a:gd name="connsiteX2" fmla="*/ 736600 w 3335867"/>
              <a:gd name="connsiteY2" fmla="*/ 905934 h 982763"/>
              <a:gd name="connsiteX3" fmla="*/ 1312334 w 3335867"/>
              <a:gd name="connsiteY3" fmla="*/ 965200 h 982763"/>
              <a:gd name="connsiteX4" fmla="*/ 2209800 w 3335867"/>
              <a:gd name="connsiteY4" fmla="*/ 694267 h 982763"/>
              <a:gd name="connsiteX5" fmla="*/ 2912534 w 3335867"/>
              <a:gd name="connsiteY5" fmla="*/ 778934 h 982763"/>
              <a:gd name="connsiteX6" fmla="*/ 2980267 w 3335867"/>
              <a:gd name="connsiteY6" fmla="*/ 177800 h 982763"/>
              <a:gd name="connsiteX7" fmla="*/ 3335867 w 3335867"/>
              <a:gd name="connsiteY7" fmla="*/ 0 h 98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867" h="982763">
                <a:moveTo>
                  <a:pt x="0" y="448734"/>
                </a:moveTo>
                <a:cubicBezTo>
                  <a:pt x="129116" y="436034"/>
                  <a:pt x="258233" y="423334"/>
                  <a:pt x="381000" y="499534"/>
                </a:cubicBezTo>
                <a:cubicBezTo>
                  <a:pt x="503767" y="575734"/>
                  <a:pt x="581378" y="828323"/>
                  <a:pt x="736600" y="905934"/>
                </a:cubicBezTo>
                <a:cubicBezTo>
                  <a:pt x="891822" y="983545"/>
                  <a:pt x="1066801" y="1000478"/>
                  <a:pt x="1312334" y="965200"/>
                </a:cubicBezTo>
                <a:cubicBezTo>
                  <a:pt x="1557867" y="929922"/>
                  <a:pt x="1943100" y="725311"/>
                  <a:pt x="2209800" y="694267"/>
                </a:cubicBezTo>
                <a:cubicBezTo>
                  <a:pt x="2476500" y="663223"/>
                  <a:pt x="2784123" y="865012"/>
                  <a:pt x="2912534" y="778934"/>
                </a:cubicBezTo>
                <a:cubicBezTo>
                  <a:pt x="3040945" y="692856"/>
                  <a:pt x="2909712" y="307622"/>
                  <a:pt x="2980267" y="177800"/>
                </a:cubicBezTo>
                <a:cubicBezTo>
                  <a:pt x="3050822" y="47978"/>
                  <a:pt x="3335867" y="0"/>
                  <a:pt x="3335867" y="0"/>
                </a:cubicBezTo>
              </a:path>
            </a:pathLst>
          </a:cu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3568711" y="4306625"/>
            <a:ext cx="4447823" cy="1557883"/>
          </a:xfrm>
          <a:custGeom>
            <a:avLst/>
            <a:gdLst>
              <a:gd name="connsiteX0" fmla="*/ 0 w 3335867"/>
              <a:gd name="connsiteY0" fmla="*/ 448734 h 982763"/>
              <a:gd name="connsiteX1" fmla="*/ 381000 w 3335867"/>
              <a:gd name="connsiteY1" fmla="*/ 499534 h 982763"/>
              <a:gd name="connsiteX2" fmla="*/ 736600 w 3335867"/>
              <a:gd name="connsiteY2" fmla="*/ 905934 h 982763"/>
              <a:gd name="connsiteX3" fmla="*/ 1312334 w 3335867"/>
              <a:gd name="connsiteY3" fmla="*/ 965200 h 982763"/>
              <a:gd name="connsiteX4" fmla="*/ 2209800 w 3335867"/>
              <a:gd name="connsiteY4" fmla="*/ 694267 h 982763"/>
              <a:gd name="connsiteX5" fmla="*/ 2912534 w 3335867"/>
              <a:gd name="connsiteY5" fmla="*/ 778934 h 982763"/>
              <a:gd name="connsiteX6" fmla="*/ 2980267 w 3335867"/>
              <a:gd name="connsiteY6" fmla="*/ 177800 h 982763"/>
              <a:gd name="connsiteX7" fmla="*/ 3335867 w 3335867"/>
              <a:gd name="connsiteY7" fmla="*/ 0 h 98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5867" h="982763">
                <a:moveTo>
                  <a:pt x="0" y="448734"/>
                </a:moveTo>
                <a:cubicBezTo>
                  <a:pt x="129116" y="436034"/>
                  <a:pt x="258233" y="423334"/>
                  <a:pt x="381000" y="499534"/>
                </a:cubicBezTo>
                <a:cubicBezTo>
                  <a:pt x="503767" y="575734"/>
                  <a:pt x="581378" y="828323"/>
                  <a:pt x="736600" y="905934"/>
                </a:cubicBezTo>
                <a:cubicBezTo>
                  <a:pt x="891822" y="983545"/>
                  <a:pt x="1066801" y="1000478"/>
                  <a:pt x="1312334" y="965200"/>
                </a:cubicBezTo>
                <a:cubicBezTo>
                  <a:pt x="1557867" y="929922"/>
                  <a:pt x="1943100" y="725311"/>
                  <a:pt x="2209800" y="694267"/>
                </a:cubicBezTo>
                <a:cubicBezTo>
                  <a:pt x="2476500" y="663223"/>
                  <a:pt x="2784123" y="865012"/>
                  <a:pt x="2912534" y="778934"/>
                </a:cubicBezTo>
                <a:cubicBezTo>
                  <a:pt x="3040945" y="692856"/>
                  <a:pt x="2909712" y="307622"/>
                  <a:pt x="2980267" y="177800"/>
                </a:cubicBezTo>
                <a:cubicBezTo>
                  <a:pt x="3050822" y="47978"/>
                  <a:pt x="3335867" y="0"/>
                  <a:pt x="3335867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2907" y="4550932"/>
            <a:ext cx="5177813" cy="489584"/>
            <a:chOff x="819680" y="3413199"/>
            <a:chExt cx="3883360" cy="367188"/>
          </a:xfrm>
        </p:grpSpPr>
        <p:sp>
          <p:nvSpPr>
            <p:cNvPr id="5" name="矩形 4"/>
            <p:cNvSpPr/>
            <p:nvPr/>
          </p:nvSpPr>
          <p:spPr>
            <a:xfrm>
              <a:off x="819680" y="3622953"/>
              <a:ext cx="3883360" cy="157434"/>
            </a:xfrm>
            <a:prstGeom prst="rect">
              <a:avLst/>
            </a:prstGeom>
            <a:pattFill prst="pct90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84498" y="3573772"/>
              <a:ext cx="262389" cy="524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376899" y="3573772"/>
              <a:ext cx="262389" cy="524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14717" y="3544604"/>
              <a:ext cx="201951" cy="403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407117" y="3532263"/>
              <a:ext cx="201951" cy="403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流程图: 终止 9"/>
            <p:cNvSpPr/>
            <p:nvPr/>
          </p:nvSpPr>
          <p:spPr>
            <a:xfrm rot="5400000">
              <a:off x="951611" y="3413739"/>
              <a:ext cx="128163" cy="139424"/>
            </a:xfrm>
            <a:prstGeom prst="flowChartTerminator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流程图: 终止 10"/>
            <p:cNvSpPr/>
            <p:nvPr/>
          </p:nvSpPr>
          <p:spPr>
            <a:xfrm rot="5400000">
              <a:off x="4456353" y="3407569"/>
              <a:ext cx="128163" cy="139424"/>
            </a:xfrm>
            <a:prstGeom prst="flowChartTerminator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575165" y="3573772"/>
              <a:ext cx="262389" cy="5247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605384" y="3544604"/>
              <a:ext cx="201951" cy="4039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流程图: 终止 13"/>
            <p:cNvSpPr/>
            <p:nvPr/>
          </p:nvSpPr>
          <p:spPr>
            <a:xfrm rot="5400000">
              <a:off x="2642278" y="3413739"/>
              <a:ext cx="128163" cy="139424"/>
            </a:xfrm>
            <a:prstGeom prst="flowChartTerminator">
              <a:avLst/>
            </a:pr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  <a:shade val="67500"/>
                    <a:satMod val="115000"/>
                  </a:schemeClr>
                </a:gs>
                <a:gs pos="100000">
                  <a:schemeClr val="bg1">
                    <a:lumMod val="5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09361" y="4345207"/>
            <a:ext cx="5147452" cy="209912"/>
            <a:chOff x="1115616" y="3075806"/>
            <a:chExt cx="5297347" cy="216024"/>
          </a:xfrm>
        </p:grpSpPr>
        <p:sp>
          <p:nvSpPr>
            <p:cNvPr id="16" name="矩形 15"/>
            <p:cNvSpPr/>
            <p:nvPr/>
          </p:nvSpPr>
          <p:spPr>
            <a:xfrm>
              <a:off x="1115616" y="3075806"/>
              <a:ext cx="2520280" cy="2160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62979" y="3075806"/>
              <a:ext cx="2649984" cy="2160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591854" y="3112923"/>
              <a:ext cx="191312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583387" y="3189123"/>
              <a:ext cx="191312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9715" y="4345207"/>
            <a:ext cx="811728" cy="699704"/>
            <a:chOff x="251520" y="3075806"/>
            <a:chExt cx="835365" cy="720080"/>
          </a:xfrm>
        </p:grpSpPr>
        <p:sp>
          <p:nvSpPr>
            <p:cNvPr id="21" name="矩形 20"/>
            <p:cNvSpPr/>
            <p:nvPr/>
          </p:nvSpPr>
          <p:spPr>
            <a:xfrm>
              <a:off x="251520" y="3075806"/>
              <a:ext cx="720080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56315" y="3099997"/>
              <a:ext cx="230570" cy="167641"/>
              <a:chOff x="2891585" y="2089788"/>
              <a:chExt cx="230570" cy="167641"/>
            </a:xfrm>
          </p:grpSpPr>
          <p:sp>
            <p:nvSpPr>
              <p:cNvPr id="23" name="流程图: 终止 22"/>
              <p:cNvSpPr/>
              <p:nvPr/>
            </p:nvSpPr>
            <p:spPr>
              <a:xfrm rot="5400000">
                <a:off x="2962810" y="2023059"/>
                <a:ext cx="45719" cy="179178"/>
              </a:xfrm>
              <a:prstGeom prst="flowChartTermina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4" name="流程图: 终止 23"/>
              <p:cNvSpPr/>
              <p:nvPr/>
            </p:nvSpPr>
            <p:spPr>
              <a:xfrm rot="5400000">
                <a:off x="3009706" y="2091639"/>
                <a:ext cx="45719" cy="179178"/>
              </a:xfrm>
              <a:prstGeom prst="flowChartTermina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25" name="流程图: 终止 24"/>
              <p:cNvSpPr/>
              <p:nvPr/>
            </p:nvSpPr>
            <p:spPr>
              <a:xfrm rot="5400000">
                <a:off x="2958314" y="2144981"/>
                <a:ext cx="45719" cy="179178"/>
              </a:xfrm>
              <a:prstGeom prst="flowChartTermina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270720" y="4336979"/>
            <a:ext cx="819656" cy="699704"/>
            <a:chOff x="6427275" y="3067339"/>
            <a:chExt cx="843525" cy="720080"/>
          </a:xfrm>
        </p:grpSpPr>
        <p:sp>
          <p:nvSpPr>
            <p:cNvPr id="27" name="矩形 26"/>
            <p:cNvSpPr/>
            <p:nvPr/>
          </p:nvSpPr>
          <p:spPr>
            <a:xfrm>
              <a:off x="6550720" y="3067339"/>
              <a:ext cx="720080" cy="72008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 flipH="1">
              <a:off x="6427275" y="3099997"/>
              <a:ext cx="230570" cy="167641"/>
              <a:chOff x="2891585" y="2089788"/>
              <a:chExt cx="230570" cy="167641"/>
            </a:xfrm>
          </p:grpSpPr>
          <p:sp>
            <p:nvSpPr>
              <p:cNvPr id="29" name="流程图: 终止 28"/>
              <p:cNvSpPr/>
              <p:nvPr/>
            </p:nvSpPr>
            <p:spPr>
              <a:xfrm rot="5400000">
                <a:off x="2962810" y="2023059"/>
                <a:ext cx="45719" cy="179178"/>
              </a:xfrm>
              <a:prstGeom prst="flowChartTermina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 rot="5400000">
                <a:off x="3009706" y="2091639"/>
                <a:ext cx="45719" cy="179178"/>
              </a:xfrm>
              <a:prstGeom prst="flowChartTermina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1" name="流程图: 终止 30"/>
              <p:cNvSpPr/>
              <p:nvPr/>
            </p:nvSpPr>
            <p:spPr>
              <a:xfrm rot="5400000">
                <a:off x="2958314" y="2144981"/>
                <a:ext cx="45719" cy="179178"/>
              </a:xfrm>
              <a:prstGeom prst="flowChartTerminator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073" y="2347368"/>
            <a:ext cx="5185968" cy="222642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6864420" y="2895927"/>
            <a:ext cx="596441" cy="2148984"/>
            <a:chOff x="5212430" y="1963376"/>
            <a:chExt cx="447331" cy="1611738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436096" y="2211710"/>
              <a:ext cx="0" cy="1363404"/>
            </a:xfrm>
            <a:prstGeom prst="line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250"/>
            <p:cNvSpPr>
              <a:spLocks noEditPoints="1"/>
            </p:cNvSpPr>
            <p:nvPr/>
          </p:nvSpPr>
          <p:spPr bwMode="auto">
            <a:xfrm>
              <a:off x="5212430" y="1963376"/>
              <a:ext cx="447331" cy="423489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36" name="Picture 4" descr="d:\users\administrator\appdata\roaming\360se6\User Data\temp\LED%E7%BA%A2%E7%BB%BF%E7%81%A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30" r="22463"/>
          <a:stretch>
            <a:fillRect/>
          </a:stretch>
        </p:blipFill>
        <p:spPr bwMode="auto">
          <a:xfrm>
            <a:off x="6573688" y="3721203"/>
            <a:ext cx="333673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4" y="1322835"/>
            <a:ext cx="1428440" cy="69223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406553" y="2468894"/>
            <a:ext cx="426027" cy="18680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65" b="1" dirty="0">
                <a:cs typeface="+mn-ea"/>
                <a:sym typeface="+mn-lt"/>
              </a:rPr>
              <a:t>地磅</a:t>
            </a:r>
            <a:endParaRPr lang="zh-CN" altLang="en-US" sz="1865" b="1" dirty="0">
              <a:cs typeface="+mn-ea"/>
              <a:sym typeface="+mn-lt"/>
            </a:endParaRPr>
          </a:p>
        </p:txBody>
      </p:sp>
      <p:sp>
        <p:nvSpPr>
          <p:cNvPr id="39" name="Freeform 383"/>
          <p:cNvSpPr>
            <a:spLocks noEditPoints="1"/>
          </p:cNvSpPr>
          <p:nvPr/>
        </p:nvSpPr>
        <p:spPr bwMode="auto">
          <a:xfrm>
            <a:off x="2707349" y="1752799"/>
            <a:ext cx="160028" cy="143732"/>
          </a:xfrm>
          <a:custGeom>
            <a:avLst/>
            <a:gdLst>
              <a:gd name="T0" fmla="*/ 0 w 383"/>
              <a:gd name="T1" fmla="*/ 0 h 344"/>
              <a:gd name="T2" fmla="*/ 383 w 383"/>
              <a:gd name="T3" fmla="*/ 0 h 344"/>
              <a:gd name="T4" fmla="*/ 383 w 383"/>
              <a:gd name="T5" fmla="*/ 252 h 344"/>
              <a:gd name="T6" fmla="*/ 269 w 383"/>
              <a:gd name="T7" fmla="*/ 283 h 344"/>
              <a:gd name="T8" fmla="*/ 269 w 383"/>
              <a:gd name="T9" fmla="*/ 313 h 344"/>
              <a:gd name="T10" fmla="*/ 316 w 383"/>
              <a:gd name="T11" fmla="*/ 313 h 344"/>
              <a:gd name="T12" fmla="*/ 316 w 383"/>
              <a:gd name="T13" fmla="*/ 344 h 344"/>
              <a:gd name="T14" fmla="*/ 69 w 383"/>
              <a:gd name="T15" fmla="*/ 344 h 344"/>
              <a:gd name="T16" fmla="*/ 69 w 383"/>
              <a:gd name="T17" fmla="*/ 313 h 344"/>
              <a:gd name="T18" fmla="*/ 124 w 383"/>
              <a:gd name="T19" fmla="*/ 313 h 344"/>
              <a:gd name="T20" fmla="*/ 124 w 383"/>
              <a:gd name="T21" fmla="*/ 287 h 344"/>
              <a:gd name="T22" fmla="*/ 0 w 383"/>
              <a:gd name="T23" fmla="*/ 252 h 344"/>
              <a:gd name="T24" fmla="*/ 0 w 383"/>
              <a:gd name="T25" fmla="*/ 0 h 344"/>
              <a:gd name="T26" fmla="*/ 0 w 383"/>
              <a:gd name="T27" fmla="*/ 0 h 344"/>
              <a:gd name="T28" fmla="*/ 43 w 383"/>
              <a:gd name="T29" fmla="*/ 42 h 344"/>
              <a:gd name="T30" fmla="*/ 43 w 383"/>
              <a:gd name="T31" fmla="*/ 220 h 344"/>
              <a:gd name="T32" fmla="*/ 342 w 383"/>
              <a:gd name="T33" fmla="*/ 220 h 344"/>
              <a:gd name="T34" fmla="*/ 342 w 383"/>
              <a:gd name="T35" fmla="*/ 42 h 344"/>
              <a:gd name="T36" fmla="*/ 43 w 383"/>
              <a:gd name="T37" fmla="*/ 42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3" h="344">
                <a:moveTo>
                  <a:pt x="0" y="0"/>
                </a:moveTo>
                <a:lnTo>
                  <a:pt x="383" y="0"/>
                </a:lnTo>
                <a:lnTo>
                  <a:pt x="383" y="252"/>
                </a:lnTo>
                <a:lnTo>
                  <a:pt x="269" y="283"/>
                </a:lnTo>
                <a:lnTo>
                  <a:pt x="269" y="313"/>
                </a:lnTo>
                <a:lnTo>
                  <a:pt x="316" y="313"/>
                </a:lnTo>
                <a:lnTo>
                  <a:pt x="316" y="344"/>
                </a:lnTo>
                <a:lnTo>
                  <a:pt x="69" y="344"/>
                </a:lnTo>
                <a:lnTo>
                  <a:pt x="69" y="313"/>
                </a:lnTo>
                <a:lnTo>
                  <a:pt x="124" y="313"/>
                </a:lnTo>
                <a:lnTo>
                  <a:pt x="124" y="287"/>
                </a:lnTo>
                <a:lnTo>
                  <a:pt x="0" y="252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43" y="42"/>
                </a:moveTo>
                <a:lnTo>
                  <a:pt x="43" y="220"/>
                </a:lnTo>
                <a:lnTo>
                  <a:pt x="342" y="220"/>
                </a:lnTo>
                <a:lnTo>
                  <a:pt x="342" y="42"/>
                </a:lnTo>
                <a:lnTo>
                  <a:pt x="43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21631" y="157844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过磅处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0" y="1322835"/>
            <a:ext cx="74987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2201" y="2960299"/>
            <a:ext cx="622286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35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60099</a:t>
            </a:r>
            <a:r>
              <a:rPr lang="en-US" altLang="zh-CN" sz="935" dirty="0">
                <a:cs typeface="+mn-ea"/>
                <a:sym typeface="+mn-lt"/>
              </a:rPr>
              <a:t>kg</a:t>
            </a:r>
            <a:endParaRPr lang="zh-CN" altLang="en-US" sz="935"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797424" y="2306378"/>
            <a:ext cx="4394576" cy="2329997"/>
            <a:chOff x="5848068" y="1729783"/>
            <a:chExt cx="3295932" cy="1747498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068" y="1729783"/>
              <a:ext cx="3295932" cy="174749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12" y="1851670"/>
              <a:ext cx="2301443" cy="1322955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8976320" y="2756926"/>
            <a:ext cx="1248139" cy="1920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0" name="矩形 26"/>
          <p:cNvSpPr>
            <a:spLocks noChangeArrowheads="1"/>
          </p:cNvSpPr>
          <p:nvPr/>
        </p:nvSpPr>
        <p:spPr bwMode="auto">
          <a:xfrm>
            <a:off x="8996997" y="2661842"/>
            <a:ext cx="857065" cy="38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altLang="zh-CN" sz="1065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60099</a:t>
            </a:r>
            <a:endParaRPr lang="zh-CN" altLang="en-US" sz="1065" dirty="0"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/>
          <a:stretch>
            <a:fillRect/>
          </a:stretch>
        </p:blipFill>
        <p:spPr>
          <a:xfrm flipH="1">
            <a:off x="5774009" y="1147210"/>
            <a:ext cx="1665228" cy="156622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3" b="15007"/>
          <a:stretch>
            <a:fillRect/>
          </a:stretch>
        </p:blipFill>
        <p:spPr bwMode="auto">
          <a:xfrm rot="20543821" flipH="1" flipV="1">
            <a:off x="4488419" y="1187418"/>
            <a:ext cx="2675052" cy="22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矩形 54"/>
          <p:cNvSpPr/>
          <p:nvPr/>
        </p:nvSpPr>
        <p:spPr>
          <a:xfrm rot="1707874">
            <a:off x="7048755" y="1909443"/>
            <a:ext cx="348172" cy="174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35" b="1" dirty="0">
                <a:solidFill>
                  <a:schemeClr val="bg1"/>
                </a:solidFill>
                <a:cs typeface="+mn-ea"/>
                <a:sym typeface="+mn-lt"/>
              </a:rPr>
              <a:t>CFCA</a:t>
            </a:r>
            <a:endParaRPr lang="zh-CN" altLang="en-US" sz="5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01 -0.00462 L 4.72222E-6 -2.81221E-6 " pathEditMode="relative" rAng="0" ptsTypes="AA">
                                      <p:cBhvr>
                                        <p:cTn id="9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50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组合 142"/>
          <p:cNvGrpSpPr/>
          <p:nvPr/>
        </p:nvGrpSpPr>
        <p:grpSpPr>
          <a:xfrm>
            <a:off x="1555811" y="2775063"/>
            <a:ext cx="1053451" cy="1429256"/>
            <a:chOff x="1166858" y="2081297"/>
            <a:chExt cx="790088" cy="1071942"/>
          </a:xfrm>
        </p:grpSpPr>
        <p:grpSp>
          <p:nvGrpSpPr>
            <p:cNvPr id="144" name="组合 143"/>
            <p:cNvGrpSpPr/>
            <p:nvPr/>
          </p:nvGrpSpPr>
          <p:grpSpPr>
            <a:xfrm>
              <a:off x="1166858" y="2081297"/>
              <a:ext cx="790088" cy="1071942"/>
              <a:chOff x="1213174" y="2081297"/>
              <a:chExt cx="790088" cy="1071942"/>
            </a:xfrm>
          </p:grpSpPr>
          <p:grpSp>
            <p:nvGrpSpPr>
              <p:cNvPr id="146" name="组合 145"/>
              <p:cNvGrpSpPr/>
              <p:nvPr/>
            </p:nvGrpSpPr>
            <p:grpSpPr>
              <a:xfrm>
                <a:off x="1213174" y="2081297"/>
                <a:ext cx="790088" cy="1071942"/>
                <a:chOff x="2078282" y="1720304"/>
                <a:chExt cx="790088" cy="1071942"/>
              </a:xfrm>
            </p:grpSpPr>
            <p:sp>
              <p:nvSpPr>
                <p:cNvPr id="148" name="Freeform 16"/>
                <p:cNvSpPr/>
                <p:nvPr/>
              </p:nvSpPr>
              <p:spPr bwMode="auto">
                <a:xfrm>
                  <a:off x="2465080" y="2454921"/>
                  <a:ext cx="16492" cy="337325"/>
                </a:xfrm>
                <a:custGeom>
                  <a:avLst/>
                  <a:gdLst>
                    <a:gd name="T0" fmla="*/ 0 w 11"/>
                    <a:gd name="T1" fmla="*/ 0 h 225"/>
                    <a:gd name="T2" fmla="*/ 11 w 11"/>
                    <a:gd name="T3" fmla="*/ 0 h 225"/>
                    <a:gd name="T4" fmla="*/ 11 w 11"/>
                    <a:gd name="T5" fmla="*/ 225 h 225"/>
                    <a:gd name="T6" fmla="*/ 0 w 11"/>
                    <a:gd name="T7" fmla="*/ 225 h 225"/>
                    <a:gd name="T8" fmla="*/ 0 w 11"/>
                    <a:gd name="T9" fmla="*/ 0 h 225"/>
                    <a:gd name="T10" fmla="*/ 0 w 11"/>
                    <a:gd name="T11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225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225"/>
                      </a:lnTo>
                      <a:lnTo>
                        <a:pt x="0" y="22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rgbClr val="03ADA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Oval 17"/>
                <p:cNvSpPr>
                  <a:spLocks noChangeArrowheads="1"/>
                </p:cNvSpPr>
                <p:nvPr/>
              </p:nvSpPr>
              <p:spPr bwMode="auto">
                <a:xfrm>
                  <a:off x="2078282" y="1720304"/>
                  <a:ext cx="790088" cy="790088"/>
                </a:xfrm>
                <a:prstGeom prst="ellipse">
                  <a:avLst/>
                </a:prstGeom>
                <a:solidFill>
                  <a:srgbClr val="03ADAE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2204951" y="1776421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7" name="Freeform 60"/>
              <p:cNvSpPr/>
              <p:nvPr/>
            </p:nvSpPr>
            <p:spPr bwMode="auto">
              <a:xfrm>
                <a:off x="1359399" y="2160755"/>
                <a:ext cx="497637" cy="534545"/>
              </a:xfrm>
              <a:custGeom>
                <a:avLst/>
                <a:gdLst>
                  <a:gd name="T0" fmla="*/ 415 w 437"/>
                  <a:gd name="T1" fmla="*/ 364 h 470"/>
                  <a:gd name="T2" fmla="*/ 388 w 437"/>
                  <a:gd name="T3" fmla="*/ 335 h 470"/>
                  <a:gd name="T4" fmla="*/ 307 w 437"/>
                  <a:gd name="T5" fmla="*/ 291 h 470"/>
                  <a:gd name="T6" fmla="*/ 273 w 437"/>
                  <a:gd name="T7" fmla="*/ 257 h 470"/>
                  <a:gd name="T8" fmla="*/ 262 w 437"/>
                  <a:gd name="T9" fmla="*/ 240 h 470"/>
                  <a:gd name="T10" fmla="*/ 288 w 437"/>
                  <a:gd name="T11" fmla="*/ 199 h 470"/>
                  <a:gd name="T12" fmla="*/ 294 w 437"/>
                  <a:gd name="T13" fmla="*/ 185 h 470"/>
                  <a:gd name="T14" fmla="*/ 298 w 437"/>
                  <a:gd name="T15" fmla="*/ 147 h 470"/>
                  <a:gd name="T16" fmla="*/ 285 w 437"/>
                  <a:gd name="T17" fmla="*/ 57 h 470"/>
                  <a:gd name="T18" fmla="*/ 280 w 437"/>
                  <a:gd name="T19" fmla="*/ 52 h 470"/>
                  <a:gd name="T20" fmla="*/ 262 w 437"/>
                  <a:gd name="T21" fmla="*/ 37 h 470"/>
                  <a:gd name="T22" fmla="*/ 155 w 437"/>
                  <a:gd name="T23" fmla="*/ 50 h 470"/>
                  <a:gd name="T24" fmla="*/ 140 w 437"/>
                  <a:gd name="T25" fmla="*/ 140 h 470"/>
                  <a:gd name="T26" fmla="*/ 142 w 437"/>
                  <a:gd name="T27" fmla="*/ 179 h 470"/>
                  <a:gd name="T28" fmla="*/ 150 w 437"/>
                  <a:gd name="T29" fmla="*/ 195 h 470"/>
                  <a:gd name="T30" fmla="*/ 153 w 437"/>
                  <a:gd name="T31" fmla="*/ 202 h 470"/>
                  <a:gd name="T32" fmla="*/ 155 w 437"/>
                  <a:gd name="T33" fmla="*/ 201 h 470"/>
                  <a:gd name="T34" fmla="*/ 178 w 437"/>
                  <a:gd name="T35" fmla="*/ 239 h 470"/>
                  <a:gd name="T36" fmla="*/ 159 w 437"/>
                  <a:gd name="T37" fmla="*/ 256 h 470"/>
                  <a:gd name="T38" fmla="*/ 129 w 437"/>
                  <a:gd name="T39" fmla="*/ 291 h 470"/>
                  <a:gd name="T40" fmla="*/ 48 w 437"/>
                  <a:gd name="T41" fmla="*/ 335 h 470"/>
                  <a:gd name="T42" fmla="*/ 21 w 437"/>
                  <a:gd name="T43" fmla="*/ 364 h 470"/>
                  <a:gd name="T44" fmla="*/ 0 w 437"/>
                  <a:gd name="T45" fmla="*/ 451 h 470"/>
                  <a:gd name="T46" fmla="*/ 0 w 437"/>
                  <a:gd name="T47" fmla="*/ 470 h 470"/>
                  <a:gd name="T48" fmla="*/ 437 w 437"/>
                  <a:gd name="T49" fmla="*/ 470 h 470"/>
                  <a:gd name="T50" fmla="*/ 437 w 437"/>
                  <a:gd name="T51" fmla="*/ 451 h 470"/>
                  <a:gd name="T52" fmla="*/ 415 w 437"/>
                  <a:gd name="T53" fmla="*/ 3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7" h="470">
                    <a:moveTo>
                      <a:pt x="415" y="364"/>
                    </a:moveTo>
                    <a:cubicBezTo>
                      <a:pt x="415" y="364"/>
                      <a:pt x="422" y="351"/>
                      <a:pt x="388" y="335"/>
                    </a:cubicBezTo>
                    <a:cubicBezTo>
                      <a:pt x="307" y="291"/>
                      <a:pt x="307" y="291"/>
                      <a:pt x="307" y="291"/>
                    </a:cubicBezTo>
                    <a:cubicBezTo>
                      <a:pt x="273" y="257"/>
                      <a:pt x="273" y="257"/>
                      <a:pt x="273" y="257"/>
                    </a:cubicBezTo>
                    <a:cubicBezTo>
                      <a:pt x="256" y="248"/>
                      <a:pt x="246" y="251"/>
                      <a:pt x="262" y="240"/>
                    </a:cubicBezTo>
                    <a:cubicBezTo>
                      <a:pt x="274" y="230"/>
                      <a:pt x="282" y="216"/>
                      <a:pt x="288" y="199"/>
                    </a:cubicBezTo>
                    <a:cubicBezTo>
                      <a:pt x="289" y="198"/>
                      <a:pt x="292" y="194"/>
                      <a:pt x="294" y="185"/>
                    </a:cubicBezTo>
                    <a:cubicBezTo>
                      <a:pt x="294" y="185"/>
                      <a:pt x="325" y="148"/>
                      <a:pt x="298" y="147"/>
                    </a:cubicBezTo>
                    <a:cubicBezTo>
                      <a:pt x="298" y="147"/>
                      <a:pt x="326" y="96"/>
                      <a:pt x="285" y="57"/>
                    </a:cubicBezTo>
                    <a:cubicBezTo>
                      <a:pt x="285" y="57"/>
                      <a:pt x="283" y="55"/>
                      <a:pt x="280" y="52"/>
                    </a:cubicBezTo>
                    <a:cubicBezTo>
                      <a:pt x="271" y="42"/>
                      <a:pt x="262" y="37"/>
                      <a:pt x="262" y="37"/>
                    </a:cubicBezTo>
                    <a:cubicBezTo>
                      <a:pt x="203" y="0"/>
                      <a:pt x="155" y="50"/>
                      <a:pt x="155" y="50"/>
                    </a:cubicBezTo>
                    <a:cubicBezTo>
                      <a:pt x="113" y="88"/>
                      <a:pt x="140" y="140"/>
                      <a:pt x="140" y="140"/>
                    </a:cubicBezTo>
                    <a:cubicBezTo>
                      <a:pt x="112" y="140"/>
                      <a:pt x="142" y="179"/>
                      <a:pt x="142" y="179"/>
                    </a:cubicBezTo>
                    <a:cubicBezTo>
                      <a:pt x="146" y="197"/>
                      <a:pt x="150" y="195"/>
                      <a:pt x="150" y="195"/>
                    </a:cubicBezTo>
                    <a:cubicBezTo>
                      <a:pt x="152" y="195"/>
                      <a:pt x="152" y="198"/>
                      <a:pt x="153" y="202"/>
                    </a:cubicBezTo>
                    <a:cubicBezTo>
                      <a:pt x="154" y="201"/>
                      <a:pt x="154" y="201"/>
                      <a:pt x="155" y="201"/>
                    </a:cubicBezTo>
                    <a:cubicBezTo>
                      <a:pt x="160" y="216"/>
                      <a:pt x="168" y="229"/>
                      <a:pt x="178" y="239"/>
                    </a:cubicBezTo>
                    <a:cubicBezTo>
                      <a:pt x="187" y="251"/>
                      <a:pt x="163" y="251"/>
                      <a:pt x="159" y="256"/>
                    </a:cubicBezTo>
                    <a:cubicBezTo>
                      <a:pt x="157" y="259"/>
                      <a:pt x="129" y="291"/>
                      <a:pt x="129" y="291"/>
                    </a:cubicBezTo>
                    <a:cubicBezTo>
                      <a:pt x="48" y="335"/>
                      <a:pt x="48" y="335"/>
                      <a:pt x="48" y="335"/>
                    </a:cubicBezTo>
                    <a:cubicBezTo>
                      <a:pt x="15" y="351"/>
                      <a:pt x="21" y="364"/>
                      <a:pt x="21" y="364"/>
                    </a:cubicBezTo>
                    <a:cubicBezTo>
                      <a:pt x="0" y="451"/>
                      <a:pt x="0" y="451"/>
                      <a:pt x="0" y="451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437" y="470"/>
                      <a:pt x="437" y="470"/>
                      <a:pt x="437" y="470"/>
                    </a:cubicBezTo>
                    <a:cubicBezTo>
                      <a:pt x="437" y="451"/>
                      <a:pt x="437" y="451"/>
                      <a:pt x="437" y="451"/>
                    </a:cubicBezTo>
                    <a:lnTo>
                      <a:pt x="415" y="3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135">
                  <a:cs typeface="+mn-ea"/>
                  <a:sym typeface="+mn-lt"/>
                </a:endParaRPr>
              </a:p>
            </p:txBody>
          </p:sp>
        </p:grpSp>
        <p:sp>
          <p:nvSpPr>
            <p:cNvPr id="145" name="圆角矩形 144"/>
            <p:cNvSpPr/>
            <p:nvPr/>
          </p:nvSpPr>
          <p:spPr bwMode="auto">
            <a:xfrm>
              <a:off x="1340409" y="2898161"/>
              <a:ext cx="419739" cy="167200"/>
            </a:xfrm>
            <a:prstGeom prst="roundRect">
              <a:avLst/>
            </a:prstGeom>
            <a:solidFill>
              <a:srgbClr val="03ADAE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2951081" y="2881008"/>
            <a:ext cx="1055448" cy="1429255"/>
            <a:chOff x="2213311" y="2160755"/>
            <a:chExt cx="791586" cy="1071941"/>
          </a:xfrm>
        </p:grpSpPr>
        <p:grpSp>
          <p:nvGrpSpPr>
            <p:cNvPr id="152" name="组合 151"/>
            <p:cNvGrpSpPr/>
            <p:nvPr/>
          </p:nvGrpSpPr>
          <p:grpSpPr>
            <a:xfrm>
              <a:off x="2213311" y="2160755"/>
              <a:ext cx="791586" cy="1071941"/>
              <a:chOff x="2259627" y="2160755"/>
              <a:chExt cx="791586" cy="1071941"/>
            </a:xfrm>
          </p:grpSpPr>
          <p:grpSp>
            <p:nvGrpSpPr>
              <p:cNvPr id="154" name="组合 153"/>
              <p:cNvGrpSpPr/>
              <p:nvPr/>
            </p:nvGrpSpPr>
            <p:grpSpPr>
              <a:xfrm>
                <a:off x="2259627" y="2160755"/>
                <a:ext cx="791586" cy="1071941"/>
                <a:chOff x="3124735" y="1799762"/>
                <a:chExt cx="791586" cy="1071941"/>
              </a:xfrm>
            </p:grpSpPr>
            <p:sp>
              <p:nvSpPr>
                <p:cNvPr id="156" name="Freeform 18"/>
                <p:cNvSpPr/>
                <p:nvPr/>
              </p:nvSpPr>
              <p:spPr bwMode="auto">
                <a:xfrm>
                  <a:off x="3511533" y="1799762"/>
                  <a:ext cx="17991" cy="335825"/>
                </a:xfrm>
                <a:custGeom>
                  <a:avLst/>
                  <a:gdLst>
                    <a:gd name="T0" fmla="*/ 0 w 4"/>
                    <a:gd name="T1" fmla="*/ 80 h 80"/>
                    <a:gd name="T2" fmla="*/ 4 w 4"/>
                    <a:gd name="T3" fmla="*/ 80 h 80"/>
                    <a:gd name="T4" fmla="*/ 4 w 4"/>
                    <a:gd name="T5" fmla="*/ 0 h 80"/>
                    <a:gd name="T6" fmla="*/ 0 w 4"/>
                    <a:gd name="T7" fmla="*/ 0 h 80"/>
                    <a:gd name="T8" fmla="*/ 0 w 4"/>
                    <a:gd name="T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0">
                      <a:moveTo>
                        <a:pt x="0" y="80"/>
                      </a:moveTo>
                      <a:cubicBezTo>
                        <a:pt x="1" y="80"/>
                        <a:pt x="3" y="80"/>
                        <a:pt x="4" y="80"/>
                      </a:cubicBezTo>
                      <a:cubicBezTo>
                        <a:pt x="4" y="53"/>
                        <a:pt x="4" y="27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27"/>
                        <a:pt x="0" y="53"/>
                        <a:pt x="0" y="80"/>
                      </a:cubicBez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rgbClr val="FF88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Oval 19"/>
                <p:cNvSpPr>
                  <a:spLocks noChangeArrowheads="1"/>
                </p:cNvSpPr>
                <p:nvPr/>
              </p:nvSpPr>
              <p:spPr bwMode="auto">
                <a:xfrm>
                  <a:off x="3124735" y="2081615"/>
                  <a:ext cx="791586" cy="790088"/>
                </a:xfrm>
                <a:prstGeom prst="ellipse">
                  <a:avLst/>
                </a:prstGeom>
                <a:solidFill>
                  <a:srgbClr val="FF886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3239231" y="2180609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5" name="KSO_Shape"/>
              <p:cNvSpPr/>
              <p:nvPr/>
            </p:nvSpPr>
            <p:spPr bwMode="auto">
              <a:xfrm>
                <a:off x="2382590" y="2585349"/>
                <a:ext cx="520700" cy="427842"/>
              </a:xfrm>
              <a:custGeom>
                <a:avLst/>
                <a:gdLst>
                  <a:gd name="T0" fmla="*/ 2147483646 w 5314"/>
                  <a:gd name="T1" fmla="*/ 2147483646 h 4361"/>
                  <a:gd name="T2" fmla="*/ 2147483646 w 5314"/>
                  <a:gd name="T3" fmla="*/ 2147483646 h 4361"/>
                  <a:gd name="T4" fmla="*/ 2147483646 w 5314"/>
                  <a:gd name="T5" fmla="*/ 0 h 4361"/>
                  <a:gd name="T6" fmla="*/ 2147483646 w 5314"/>
                  <a:gd name="T7" fmla="*/ 2147483646 h 4361"/>
                  <a:gd name="T8" fmla="*/ 2147483646 w 5314"/>
                  <a:gd name="T9" fmla="*/ 2147483646 h 4361"/>
                  <a:gd name="T10" fmla="*/ 0 w 5314"/>
                  <a:gd name="T11" fmla="*/ 2147483646 h 4361"/>
                  <a:gd name="T12" fmla="*/ 2147483646 w 5314"/>
                  <a:gd name="T13" fmla="*/ 2147483646 h 4361"/>
                  <a:gd name="T14" fmla="*/ 2147483646 w 5314"/>
                  <a:gd name="T15" fmla="*/ 2147483646 h 4361"/>
                  <a:gd name="T16" fmla="*/ 2147483646 w 5314"/>
                  <a:gd name="T17" fmla="*/ 2147483646 h 4361"/>
                  <a:gd name="T18" fmla="*/ 2147483646 w 5314"/>
                  <a:gd name="T19" fmla="*/ 2147483646 h 4361"/>
                  <a:gd name="T20" fmla="*/ 2147483646 w 5314"/>
                  <a:gd name="T21" fmla="*/ 2147483646 h 4361"/>
                  <a:gd name="T22" fmla="*/ 2147483646 w 5314"/>
                  <a:gd name="T23" fmla="*/ 2147483646 h 4361"/>
                  <a:gd name="T24" fmla="*/ 2147483646 w 5314"/>
                  <a:gd name="T25" fmla="*/ 2147483646 h 4361"/>
                  <a:gd name="T26" fmla="*/ 2147483646 w 5314"/>
                  <a:gd name="T27" fmla="*/ 2147483646 h 4361"/>
                  <a:gd name="T28" fmla="*/ 2147483646 w 5314"/>
                  <a:gd name="T29" fmla="*/ 2147483646 h 4361"/>
                  <a:gd name="T30" fmla="*/ 2147483646 w 5314"/>
                  <a:gd name="T31" fmla="*/ 2147483646 h 4361"/>
                  <a:gd name="T32" fmla="*/ 2147483646 w 5314"/>
                  <a:gd name="T33" fmla="*/ 2147483646 h 4361"/>
                  <a:gd name="T34" fmla="*/ 2147483646 w 5314"/>
                  <a:gd name="T35" fmla="*/ 2147483646 h 4361"/>
                  <a:gd name="T36" fmla="*/ 2147483646 w 5314"/>
                  <a:gd name="T37" fmla="*/ 2147483646 h 4361"/>
                  <a:gd name="T38" fmla="*/ 2147483646 w 5314"/>
                  <a:gd name="T39" fmla="*/ 2147483646 h 4361"/>
                  <a:gd name="T40" fmla="*/ 2147483646 w 5314"/>
                  <a:gd name="T41" fmla="*/ 2147483646 h 4361"/>
                  <a:gd name="T42" fmla="*/ 2147483646 w 5314"/>
                  <a:gd name="T43" fmla="*/ 2147483646 h 4361"/>
                  <a:gd name="T44" fmla="*/ 2147483646 w 5314"/>
                  <a:gd name="T45" fmla="*/ 2147483646 h 4361"/>
                  <a:gd name="T46" fmla="*/ 2147483646 w 5314"/>
                  <a:gd name="T47" fmla="*/ 2147483646 h 4361"/>
                  <a:gd name="T48" fmla="*/ 2147483646 w 5314"/>
                  <a:gd name="T49" fmla="*/ 2147483646 h 4361"/>
                  <a:gd name="T50" fmla="*/ 2147483646 w 5314"/>
                  <a:gd name="T51" fmla="*/ 2147483646 h 4361"/>
                  <a:gd name="T52" fmla="*/ 2147483646 w 5314"/>
                  <a:gd name="T53" fmla="*/ 2147483646 h 4361"/>
                  <a:gd name="T54" fmla="*/ 2147483646 w 5314"/>
                  <a:gd name="T55" fmla="*/ 2147483646 h 4361"/>
                  <a:gd name="T56" fmla="*/ 2147483646 w 5314"/>
                  <a:gd name="T57" fmla="*/ 2147483646 h 4361"/>
                  <a:gd name="T58" fmla="*/ 2147483646 w 5314"/>
                  <a:gd name="T59" fmla="*/ 2147483646 h 4361"/>
                  <a:gd name="T60" fmla="*/ 2147483646 w 5314"/>
                  <a:gd name="T61" fmla="*/ 2147483646 h 4361"/>
                  <a:gd name="T62" fmla="*/ 2147483646 w 5314"/>
                  <a:gd name="T63" fmla="*/ 2147483646 h 4361"/>
                  <a:gd name="T64" fmla="*/ 2147483646 w 5314"/>
                  <a:gd name="T65" fmla="*/ 2147483646 h 4361"/>
                  <a:gd name="T66" fmla="*/ 2147483646 w 5314"/>
                  <a:gd name="T67" fmla="*/ 2147483646 h 4361"/>
                  <a:gd name="T68" fmla="*/ 2147483646 w 5314"/>
                  <a:gd name="T69" fmla="*/ 2147483646 h 4361"/>
                  <a:gd name="T70" fmla="*/ 2147483646 w 5314"/>
                  <a:gd name="T71" fmla="*/ 2147483646 h 4361"/>
                  <a:gd name="T72" fmla="*/ 2147483646 w 5314"/>
                  <a:gd name="T73" fmla="*/ 2147483646 h 4361"/>
                  <a:gd name="T74" fmla="*/ 2147483646 w 5314"/>
                  <a:gd name="T75" fmla="*/ 2147483646 h 4361"/>
                  <a:gd name="T76" fmla="*/ 2147483646 w 5314"/>
                  <a:gd name="T77" fmla="*/ 2147483646 h 4361"/>
                  <a:gd name="T78" fmla="*/ 2147483646 w 5314"/>
                  <a:gd name="T79" fmla="*/ 2147483646 h 4361"/>
                  <a:gd name="T80" fmla="*/ 2147483646 w 5314"/>
                  <a:gd name="T81" fmla="*/ 2147483646 h 4361"/>
                  <a:gd name="T82" fmla="*/ 2147483646 w 5314"/>
                  <a:gd name="T83" fmla="*/ 2147483646 h 4361"/>
                  <a:gd name="T84" fmla="*/ 2147483646 w 5314"/>
                  <a:gd name="T85" fmla="*/ 2147483646 h 4361"/>
                  <a:gd name="T86" fmla="*/ 2147483646 w 5314"/>
                  <a:gd name="T87" fmla="*/ 2147483646 h 4361"/>
                  <a:gd name="T88" fmla="*/ 2147483646 w 5314"/>
                  <a:gd name="T89" fmla="*/ 2147483646 h 4361"/>
                  <a:gd name="T90" fmla="*/ 2147483646 w 5314"/>
                  <a:gd name="T91" fmla="*/ 2147483646 h 4361"/>
                  <a:gd name="T92" fmla="*/ 2147483646 w 5314"/>
                  <a:gd name="T93" fmla="*/ 2147483646 h 4361"/>
                  <a:gd name="T94" fmla="*/ 2147483646 w 5314"/>
                  <a:gd name="T95" fmla="*/ 2147483646 h 4361"/>
                  <a:gd name="T96" fmla="*/ 2147483646 w 5314"/>
                  <a:gd name="T97" fmla="*/ 2147483646 h 4361"/>
                  <a:gd name="T98" fmla="*/ 2147483646 w 5314"/>
                  <a:gd name="T99" fmla="*/ 2147483646 h 4361"/>
                  <a:gd name="T100" fmla="*/ 2147483646 w 5314"/>
                  <a:gd name="T101" fmla="*/ 2147483646 h 4361"/>
                  <a:gd name="T102" fmla="*/ 2147483646 w 5314"/>
                  <a:gd name="T103" fmla="*/ 2147483646 h 4361"/>
                  <a:gd name="T104" fmla="*/ 2147483646 w 5314"/>
                  <a:gd name="T105" fmla="*/ 2147483646 h 436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314" h="4361">
                    <a:moveTo>
                      <a:pt x="3198" y="0"/>
                    </a:moveTo>
                    <a:lnTo>
                      <a:pt x="5314" y="678"/>
                    </a:lnTo>
                    <a:lnTo>
                      <a:pt x="5314" y="4312"/>
                    </a:lnTo>
                    <a:lnTo>
                      <a:pt x="3198" y="4312"/>
                    </a:lnTo>
                    <a:lnTo>
                      <a:pt x="3198" y="345"/>
                    </a:lnTo>
                    <a:lnTo>
                      <a:pt x="2424" y="746"/>
                    </a:lnTo>
                    <a:lnTo>
                      <a:pt x="2424" y="1364"/>
                    </a:lnTo>
                    <a:lnTo>
                      <a:pt x="2115" y="1364"/>
                    </a:lnTo>
                    <a:lnTo>
                      <a:pt x="2115" y="659"/>
                    </a:lnTo>
                    <a:lnTo>
                      <a:pt x="2115" y="570"/>
                    </a:lnTo>
                    <a:lnTo>
                      <a:pt x="2193" y="526"/>
                    </a:lnTo>
                    <a:lnTo>
                      <a:pt x="3198" y="0"/>
                    </a:lnTo>
                    <a:close/>
                    <a:moveTo>
                      <a:pt x="1174" y="1484"/>
                    </a:moveTo>
                    <a:lnTo>
                      <a:pt x="1174" y="4312"/>
                    </a:lnTo>
                    <a:lnTo>
                      <a:pt x="2725" y="4312"/>
                    </a:lnTo>
                    <a:lnTo>
                      <a:pt x="2725" y="1647"/>
                    </a:lnTo>
                    <a:lnTo>
                      <a:pt x="1174" y="1150"/>
                    </a:lnTo>
                    <a:lnTo>
                      <a:pt x="416" y="1501"/>
                    </a:lnTo>
                    <a:lnTo>
                      <a:pt x="338" y="1546"/>
                    </a:lnTo>
                    <a:lnTo>
                      <a:pt x="338" y="1633"/>
                    </a:lnTo>
                    <a:lnTo>
                      <a:pt x="338" y="2484"/>
                    </a:lnTo>
                    <a:lnTo>
                      <a:pt x="39" y="2820"/>
                    </a:lnTo>
                    <a:lnTo>
                      <a:pt x="0" y="2865"/>
                    </a:lnTo>
                    <a:lnTo>
                      <a:pt x="0" y="2922"/>
                    </a:lnTo>
                    <a:lnTo>
                      <a:pt x="0" y="4361"/>
                    </a:lnTo>
                    <a:lnTo>
                      <a:pt x="307" y="4361"/>
                    </a:lnTo>
                    <a:lnTo>
                      <a:pt x="307" y="2980"/>
                    </a:lnTo>
                    <a:lnTo>
                      <a:pt x="606" y="2645"/>
                    </a:lnTo>
                    <a:lnTo>
                      <a:pt x="646" y="2600"/>
                    </a:lnTo>
                    <a:lnTo>
                      <a:pt x="646" y="2542"/>
                    </a:lnTo>
                    <a:lnTo>
                      <a:pt x="646" y="1722"/>
                    </a:lnTo>
                    <a:lnTo>
                      <a:pt x="1174" y="1484"/>
                    </a:lnTo>
                    <a:close/>
                    <a:moveTo>
                      <a:pt x="1428" y="1578"/>
                    </a:moveTo>
                    <a:lnTo>
                      <a:pt x="1428" y="1578"/>
                    </a:lnTo>
                    <a:lnTo>
                      <a:pt x="1684" y="1645"/>
                    </a:lnTo>
                    <a:lnTo>
                      <a:pt x="1684" y="2016"/>
                    </a:lnTo>
                    <a:lnTo>
                      <a:pt x="1428" y="1965"/>
                    </a:lnTo>
                    <a:lnTo>
                      <a:pt x="1428" y="1578"/>
                    </a:lnTo>
                    <a:close/>
                    <a:moveTo>
                      <a:pt x="2326" y="2828"/>
                    </a:moveTo>
                    <a:lnTo>
                      <a:pt x="2326" y="2828"/>
                    </a:lnTo>
                    <a:lnTo>
                      <a:pt x="2327" y="3157"/>
                    </a:lnTo>
                    <a:lnTo>
                      <a:pt x="2513" y="3157"/>
                    </a:lnTo>
                    <a:lnTo>
                      <a:pt x="2513" y="2840"/>
                    </a:lnTo>
                    <a:lnTo>
                      <a:pt x="2326" y="2828"/>
                    </a:lnTo>
                    <a:close/>
                    <a:moveTo>
                      <a:pt x="1912" y="2802"/>
                    </a:moveTo>
                    <a:lnTo>
                      <a:pt x="1912" y="2802"/>
                    </a:lnTo>
                    <a:lnTo>
                      <a:pt x="1912" y="3157"/>
                    </a:lnTo>
                    <a:lnTo>
                      <a:pt x="2130" y="3157"/>
                    </a:lnTo>
                    <a:lnTo>
                      <a:pt x="2130" y="2815"/>
                    </a:lnTo>
                    <a:lnTo>
                      <a:pt x="1912" y="2802"/>
                    </a:lnTo>
                    <a:close/>
                    <a:moveTo>
                      <a:pt x="1428" y="2770"/>
                    </a:moveTo>
                    <a:lnTo>
                      <a:pt x="1428" y="2770"/>
                    </a:lnTo>
                    <a:lnTo>
                      <a:pt x="1684" y="2787"/>
                    </a:lnTo>
                    <a:lnTo>
                      <a:pt x="1684" y="3157"/>
                    </a:lnTo>
                    <a:lnTo>
                      <a:pt x="1428" y="3157"/>
                    </a:lnTo>
                    <a:lnTo>
                      <a:pt x="1428" y="2770"/>
                    </a:lnTo>
                    <a:close/>
                    <a:moveTo>
                      <a:pt x="2326" y="2321"/>
                    </a:moveTo>
                    <a:lnTo>
                      <a:pt x="2326" y="2321"/>
                    </a:lnTo>
                    <a:lnTo>
                      <a:pt x="2326" y="2651"/>
                    </a:lnTo>
                    <a:lnTo>
                      <a:pt x="2513" y="2670"/>
                    </a:lnTo>
                    <a:lnTo>
                      <a:pt x="2513" y="2352"/>
                    </a:lnTo>
                    <a:lnTo>
                      <a:pt x="2326" y="2321"/>
                    </a:lnTo>
                    <a:close/>
                    <a:moveTo>
                      <a:pt x="1912" y="2253"/>
                    </a:moveTo>
                    <a:lnTo>
                      <a:pt x="1912" y="2253"/>
                    </a:lnTo>
                    <a:lnTo>
                      <a:pt x="1912" y="2610"/>
                    </a:lnTo>
                    <a:lnTo>
                      <a:pt x="2130" y="2632"/>
                    </a:lnTo>
                    <a:lnTo>
                      <a:pt x="2130" y="2290"/>
                    </a:lnTo>
                    <a:lnTo>
                      <a:pt x="1912" y="2253"/>
                    </a:lnTo>
                    <a:close/>
                    <a:moveTo>
                      <a:pt x="1428" y="2174"/>
                    </a:moveTo>
                    <a:lnTo>
                      <a:pt x="1428" y="2174"/>
                    </a:lnTo>
                    <a:lnTo>
                      <a:pt x="1684" y="2216"/>
                    </a:lnTo>
                    <a:lnTo>
                      <a:pt x="1684" y="2587"/>
                    </a:lnTo>
                    <a:lnTo>
                      <a:pt x="1428" y="2562"/>
                    </a:lnTo>
                    <a:lnTo>
                      <a:pt x="1428" y="2174"/>
                    </a:lnTo>
                    <a:close/>
                    <a:moveTo>
                      <a:pt x="2326" y="1814"/>
                    </a:moveTo>
                    <a:lnTo>
                      <a:pt x="2326" y="1814"/>
                    </a:lnTo>
                    <a:lnTo>
                      <a:pt x="2326" y="2143"/>
                    </a:lnTo>
                    <a:lnTo>
                      <a:pt x="2513" y="2181"/>
                    </a:lnTo>
                    <a:lnTo>
                      <a:pt x="2513" y="1863"/>
                    </a:lnTo>
                    <a:lnTo>
                      <a:pt x="2326" y="1814"/>
                    </a:lnTo>
                    <a:close/>
                    <a:moveTo>
                      <a:pt x="1912" y="1705"/>
                    </a:moveTo>
                    <a:lnTo>
                      <a:pt x="1912" y="1705"/>
                    </a:lnTo>
                    <a:lnTo>
                      <a:pt x="1912" y="2062"/>
                    </a:lnTo>
                    <a:lnTo>
                      <a:pt x="2130" y="2104"/>
                    </a:lnTo>
                    <a:lnTo>
                      <a:pt x="2130" y="1762"/>
                    </a:lnTo>
                    <a:lnTo>
                      <a:pt x="1912" y="1705"/>
                    </a:lnTo>
                    <a:close/>
                    <a:moveTo>
                      <a:pt x="3545" y="582"/>
                    </a:moveTo>
                    <a:lnTo>
                      <a:pt x="3545" y="582"/>
                    </a:lnTo>
                    <a:lnTo>
                      <a:pt x="3545" y="1111"/>
                    </a:lnTo>
                    <a:lnTo>
                      <a:pt x="3895" y="1181"/>
                    </a:lnTo>
                    <a:lnTo>
                      <a:pt x="3895" y="674"/>
                    </a:lnTo>
                    <a:lnTo>
                      <a:pt x="3545" y="582"/>
                    </a:lnTo>
                    <a:close/>
                    <a:moveTo>
                      <a:pt x="4770" y="2288"/>
                    </a:moveTo>
                    <a:lnTo>
                      <a:pt x="4770" y="2288"/>
                    </a:lnTo>
                    <a:lnTo>
                      <a:pt x="4770" y="2737"/>
                    </a:lnTo>
                    <a:lnTo>
                      <a:pt x="5025" y="2737"/>
                    </a:lnTo>
                    <a:lnTo>
                      <a:pt x="5025" y="2305"/>
                    </a:lnTo>
                    <a:lnTo>
                      <a:pt x="4770" y="2288"/>
                    </a:lnTo>
                    <a:close/>
                    <a:moveTo>
                      <a:pt x="4206" y="2252"/>
                    </a:moveTo>
                    <a:lnTo>
                      <a:pt x="4206" y="2252"/>
                    </a:lnTo>
                    <a:lnTo>
                      <a:pt x="4206" y="2737"/>
                    </a:lnTo>
                    <a:lnTo>
                      <a:pt x="4502" y="2737"/>
                    </a:lnTo>
                    <a:lnTo>
                      <a:pt x="4502" y="2271"/>
                    </a:lnTo>
                    <a:lnTo>
                      <a:pt x="4206" y="2252"/>
                    </a:lnTo>
                    <a:close/>
                    <a:moveTo>
                      <a:pt x="3545" y="2209"/>
                    </a:moveTo>
                    <a:lnTo>
                      <a:pt x="3545" y="2209"/>
                    </a:lnTo>
                    <a:lnTo>
                      <a:pt x="3545" y="2737"/>
                    </a:lnTo>
                    <a:lnTo>
                      <a:pt x="3895" y="2737"/>
                    </a:lnTo>
                    <a:lnTo>
                      <a:pt x="3895" y="2232"/>
                    </a:lnTo>
                    <a:lnTo>
                      <a:pt x="3545" y="2209"/>
                    </a:lnTo>
                    <a:close/>
                    <a:moveTo>
                      <a:pt x="4770" y="1596"/>
                    </a:moveTo>
                    <a:lnTo>
                      <a:pt x="4770" y="1596"/>
                    </a:lnTo>
                    <a:lnTo>
                      <a:pt x="4770" y="2046"/>
                    </a:lnTo>
                    <a:lnTo>
                      <a:pt x="5025" y="2071"/>
                    </a:lnTo>
                    <a:lnTo>
                      <a:pt x="5025" y="1638"/>
                    </a:lnTo>
                    <a:lnTo>
                      <a:pt x="4770" y="1596"/>
                    </a:lnTo>
                    <a:close/>
                    <a:moveTo>
                      <a:pt x="4206" y="1504"/>
                    </a:moveTo>
                    <a:lnTo>
                      <a:pt x="4206" y="1504"/>
                    </a:lnTo>
                    <a:lnTo>
                      <a:pt x="4206" y="1991"/>
                    </a:lnTo>
                    <a:lnTo>
                      <a:pt x="4502" y="2019"/>
                    </a:lnTo>
                    <a:lnTo>
                      <a:pt x="4502" y="1553"/>
                    </a:lnTo>
                    <a:lnTo>
                      <a:pt x="4206" y="1504"/>
                    </a:lnTo>
                    <a:close/>
                    <a:moveTo>
                      <a:pt x="3545" y="1396"/>
                    </a:moveTo>
                    <a:lnTo>
                      <a:pt x="3545" y="1396"/>
                    </a:lnTo>
                    <a:lnTo>
                      <a:pt x="3545" y="1925"/>
                    </a:lnTo>
                    <a:lnTo>
                      <a:pt x="3895" y="1959"/>
                    </a:lnTo>
                    <a:lnTo>
                      <a:pt x="3895" y="1454"/>
                    </a:lnTo>
                    <a:lnTo>
                      <a:pt x="3545" y="1396"/>
                    </a:lnTo>
                    <a:close/>
                    <a:moveTo>
                      <a:pt x="4770" y="905"/>
                    </a:moveTo>
                    <a:lnTo>
                      <a:pt x="4770" y="905"/>
                    </a:lnTo>
                    <a:lnTo>
                      <a:pt x="4770" y="1354"/>
                    </a:lnTo>
                    <a:lnTo>
                      <a:pt x="5025" y="1405"/>
                    </a:lnTo>
                    <a:lnTo>
                      <a:pt x="5025" y="972"/>
                    </a:lnTo>
                    <a:lnTo>
                      <a:pt x="4770" y="905"/>
                    </a:lnTo>
                    <a:close/>
                    <a:moveTo>
                      <a:pt x="4206" y="756"/>
                    </a:moveTo>
                    <a:lnTo>
                      <a:pt x="4206" y="756"/>
                    </a:lnTo>
                    <a:lnTo>
                      <a:pt x="4206" y="1242"/>
                    </a:lnTo>
                    <a:lnTo>
                      <a:pt x="4502" y="1301"/>
                    </a:lnTo>
                    <a:lnTo>
                      <a:pt x="4502" y="834"/>
                    </a:lnTo>
                    <a:lnTo>
                      <a:pt x="4206" y="7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3" name="圆角矩形 152"/>
            <p:cNvSpPr/>
            <p:nvPr/>
          </p:nvSpPr>
          <p:spPr bwMode="auto">
            <a:xfrm>
              <a:off x="2390276" y="2246228"/>
              <a:ext cx="419739" cy="167200"/>
            </a:xfrm>
            <a:prstGeom prst="roundRect">
              <a:avLst/>
            </a:prstGeom>
            <a:solidFill>
              <a:srgbClr val="FF886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4348352" y="2775063"/>
            <a:ext cx="1053451" cy="1429256"/>
            <a:chOff x="3261264" y="2081297"/>
            <a:chExt cx="790088" cy="1071942"/>
          </a:xfrm>
        </p:grpSpPr>
        <p:grpSp>
          <p:nvGrpSpPr>
            <p:cNvPr id="160" name="组合 159"/>
            <p:cNvGrpSpPr/>
            <p:nvPr/>
          </p:nvGrpSpPr>
          <p:grpSpPr>
            <a:xfrm>
              <a:off x="3261264" y="2081297"/>
              <a:ext cx="790088" cy="1071942"/>
              <a:chOff x="3307580" y="2081297"/>
              <a:chExt cx="790088" cy="1071942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3307580" y="2081297"/>
                <a:ext cx="790088" cy="1071942"/>
                <a:chOff x="4172688" y="1720304"/>
                <a:chExt cx="790088" cy="1071942"/>
              </a:xfrm>
            </p:grpSpPr>
            <p:sp>
              <p:nvSpPr>
                <p:cNvPr id="164" name="Freeform 20"/>
                <p:cNvSpPr/>
                <p:nvPr/>
              </p:nvSpPr>
              <p:spPr bwMode="auto">
                <a:xfrm>
                  <a:off x="4559486" y="2454921"/>
                  <a:ext cx="16492" cy="337325"/>
                </a:xfrm>
                <a:custGeom>
                  <a:avLst/>
                  <a:gdLst>
                    <a:gd name="T0" fmla="*/ 0 w 4"/>
                    <a:gd name="T1" fmla="*/ 0 h 80"/>
                    <a:gd name="T2" fmla="*/ 4 w 4"/>
                    <a:gd name="T3" fmla="*/ 0 h 80"/>
                    <a:gd name="T4" fmla="*/ 4 w 4"/>
                    <a:gd name="T5" fmla="*/ 80 h 80"/>
                    <a:gd name="T6" fmla="*/ 0 w 4"/>
                    <a:gd name="T7" fmla="*/ 80 h 80"/>
                    <a:gd name="T8" fmla="*/ 0 w 4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0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4" y="27"/>
                        <a:pt x="4" y="53"/>
                        <a:pt x="4" y="80"/>
                      </a:cubicBezTo>
                      <a:cubicBezTo>
                        <a:pt x="3" y="80"/>
                        <a:pt x="1" y="80"/>
                        <a:pt x="0" y="80"/>
                      </a:cubicBezTo>
                      <a:cubicBezTo>
                        <a:pt x="0" y="53"/>
                        <a:pt x="0" y="27"/>
                        <a:pt x="0" y="0"/>
                      </a:cubicBez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rgbClr val="DA19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Oval 21"/>
                <p:cNvSpPr>
                  <a:spLocks noChangeArrowheads="1"/>
                </p:cNvSpPr>
                <p:nvPr/>
              </p:nvSpPr>
              <p:spPr bwMode="auto">
                <a:xfrm>
                  <a:off x="4172688" y="1720304"/>
                  <a:ext cx="790088" cy="790088"/>
                </a:xfrm>
                <a:prstGeom prst="ellipse">
                  <a:avLst/>
                </a:prstGeom>
                <a:solidFill>
                  <a:srgbClr val="DA193F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TextBox 165"/>
                <p:cNvSpPr txBox="1"/>
                <p:nvPr/>
              </p:nvSpPr>
              <p:spPr>
                <a:xfrm>
                  <a:off x="4302734" y="1818178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3" name="KSO_Shape"/>
              <p:cNvSpPr/>
              <p:nvPr/>
            </p:nvSpPr>
            <p:spPr bwMode="auto">
              <a:xfrm>
                <a:off x="3437626" y="2198029"/>
                <a:ext cx="474662" cy="599573"/>
              </a:xfrm>
              <a:custGeom>
                <a:avLst/>
                <a:gdLst>
                  <a:gd name="T0" fmla="*/ 2147483646 w 5092"/>
                  <a:gd name="T1" fmla="*/ 2147483646 h 6432"/>
                  <a:gd name="T2" fmla="*/ 0 w 5092"/>
                  <a:gd name="T3" fmla="*/ 2147483646 h 6432"/>
                  <a:gd name="T4" fmla="*/ 2147483646 w 5092"/>
                  <a:gd name="T5" fmla="*/ 0 h 6432"/>
                  <a:gd name="T6" fmla="*/ 2147483646 w 5092"/>
                  <a:gd name="T7" fmla="*/ 2147483646 h 6432"/>
                  <a:gd name="T8" fmla="*/ 2147483646 w 5092"/>
                  <a:gd name="T9" fmla="*/ 2147483646 h 6432"/>
                  <a:gd name="T10" fmla="*/ 2147483646 w 5092"/>
                  <a:gd name="T11" fmla="*/ 2147483646 h 6432"/>
                  <a:gd name="T12" fmla="*/ 2147483646 w 5092"/>
                  <a:gd name="T13" fmla="*/ 2147483646 h 6432"/>
                  <a:gd name="T14" fmla="*/ 2147483646 w 5092"/>
                  <a:gd name="T15" fmla="*/ 2147483646 h 6432"/>
                  <a:gd name="T16" fmla="*/ 2147483646 w 5092"/>
                  <a:gd name="T17" fmla="*/ 2147483646 h 6432"/>
                  <a:gd name="T18" fmla="*/ 2147483646 w 5092"/>
                  <a:gd name="T19" fmla="*/ 2147483646 h 6432"/>
                  <a:gd name="T20" fmla="*/ 2147483646 w 5092"/>
                  <a:gd name="T21" fmla="*/ 2147483646 h 6432"/>
                  <a:gd name="T22" fmla="*/ 2147483646 w 5092"/>
                  <a:gd name="T23" fmla="*/ 2147483646 h 6432"/>
                  <a:gd name="T24" fmla="*/ 2147483646 w 5092"/>
                  <a:gd name="T25" fmla="*/ 2147483646 h 6432"/>
                  <a:gd name="T26" fmla="*/ 2147483646 w 5092"/>
                  <a:gd name="T27" fmla="*/ 2147483646 h 6432"/>
                  <a:gd name="T28" fmla="*/ 2147483646 w 5092"/>
                  <a:gd name="T29" fmla="*/ 2147483646 h 6432"/>
                  <a:gd name="T30" fmla="*/ 2147483646 w 5092"/>
                  <a:gd name="T31" fmla="*/ 2147483646 h 6432"/>
                  <a:gd name="T32" fmla="*/ 2147483646 w 5092"/>
                  <a:gd name="T33" fmla="*/ 2147483646 h 6432"/>
                  <a:gd name="T34" fmla="*/ 2147483646 w 5092"/>
                  <a:gd name="T35" fmla="*/ 2147483646 h 6432"/>
                  <a:gd name="T36" fmla="*/ 2147483646 w 5092"/>
                  <a:gd name="T37" fmla="*/ 2147483646 h 6432"/>
                  <a:gd name="T38" fmla="*/ 2147483646 w 5092"/>
                  <a:gd name="T39" fmla="*/ 2147483646 h 6432"/>
                  <a:gd name="T40" fmla="*/ 2147483646 w 5092"/>
                  <a:gd name="T41" fmla="*/ 2147483646 h 6432"/>
                  <a:gd name="T42" fmla="*/ 2147483646 w 5092"/>
                  <a:gd name="T43" fmla="*/ 2147483646 h 6432"/>
                  <a:gd name="T44" fmla="*/ 2147483646 w 5092"/>
                  <a:gd name="T45" fmla="*/ 2147483646 h 6432"/>
                  <a:gd name="T46" fmla="*/ 2147483646 w 5092"/>
                  <a:gd name="T47" fmla="*/ 2147483646 h 6432"/>
                  <a:gd name="T48" fmla="*/ 2147483646 w 5092"/>
                  <a:gd name="T49" fmla="*/ 2147483646 h 6432"/>
                  <a:gd name="T50" fmla="*/ 2147483646 w 5092"/>
                  <a:gd name="T51" fmla="*/ 2147483646 h 6432"/>
                  <a:gd name="T52" fmla="*/ 2147483646 w 5092"/>
                  <a:gd name="T53" fmla="*/ 2147483646 h 6432"/>
                  <a:gd name="T54" fmla="*/ 2147483646 w 5092"/>
                  <a:gd name="T55" fmla="*/ 2147483646 h 6432"/>
                  <a:gd name="T56" fmla="*/ 2147483646 w 5092"/>
                  <a:gd name="T57" fmla="*/ 2147483646 h 6432"/>
                  <a:gd name="T58" fmla="*/ 2147483646 w 5092"/>
                  <a:gd name="T59" fmla="*/ 2147483646 h 6432"/>
                  <a:gd name="T60" fmla="*/ 2147483646 w 5092"/>
                  <a:gd name="T61" fmla="*/ 2147483646 h 6432"/>
                  <a:gd name="T62" fmla="*/ 2147483646 w 5092"/>
                  <a:gd name="T63" fmla="*/ 2147483646 h 6432"/>
                  <a:gd name="T64" fmla="*/ 2147483646 w 5092"/>
                  <a:gd name="T65" fmla="*/ 2147483646 h 6432"/>
                  <a:gd name="T66" fmla="*/ 2147483646 w 5092"/>
                  <a:gd name="T67" fmla="*/ 2147483646 h 6432"/>
                  <a:gd name="T68" fmla="*/ 2147483646 w 5092"/>
                  <a:gd name="T69" fmla="*/ 2147483646 h 6432"/>
                  <a:gd name="T70" fmla="*/ 2147483646 w 5092"/>
                  <a:gd name="T71" fmla="*/ 2147483646 h 6432"/>
                  <a:gd name="T72" fmla="*/ 2147483646 w 5092"/>
                  <a:gd name="T73" fmla="*/ 2147483646 h 6432"/>
                  <a:gd name="T74" fmla="*/ 2147483646 w 5092"/>
                  <a:gd name="T75" fmla="*/ 2147483646 h 6432"/>
                  <a:gd name="T76" fmla="*/ 2147483646 w 5092"/>
                  <a:gd name="T77" fmla="*/ 2147483646 h 6432"/>
                  <a:gd name="T78" fmla="*/ 2147483646 w 5092"/>
                  <a:gd name="T79" fmla="*/ 2147483646 h 6432"/>
                  <a:gd name="T80" fmla="*/ 2147483646 w 5092"/>
                  <a:gd name="T81" fmla="*/ 2147483646 h 6432"/>
                  <a:gd name="T82" fmla="*/ 2147483646 w 5092"/>
                  <a:gd name="T83" fmla="*/ 2147483646 h 6432"/>
                  <a:gd name="T84" fmla="*/ 2147483646 w 5092"/>
                  <a:gd name="T85" fmla="*/ 2147483646 h 6432"/>
                  <a:gd name="T86" fmla="*/ 2147483646 w 5092"/>
                  <a:gd name="T87" fmla="*/ 2147483646 h 6432"/>
                  <a:gd name="T88" fmla="*/ 2147483646 w 5092"/>
                  <a:gd name="T89" fmla="*/ 2147483646 h 6432"/>
                  <a:gd name="T90" fmla="*/ 2147483646 w 5092"/>
                  <a:gd name="T91" fmla="*/ 2147483646 h 6432"/>
                  <a:gd name="T92" fmla="*/ 2147483646 w 5092"/>
                  <a:gd name="T93" fmla="*/ 2147483646 h 6432"/>
                  <a:gd name="T94" fmla="*/ 2147483646 w 5092"/>
                  <a:gd name="T95" fmla="*/ 2147483646 h 6432"/>
                  <a:gd name="T96" fmla="*/ 2147483646 w 5092"/>
                  <a:gd name="T97" fmla="*/ 2147483646 h 6432"/>
                  <a:gd name="T98" fmla="*/ 2147483646 w 5092"/>
                  <a:gd name="T99" fmla="*/ 2147483646 h 6432"/>
                  <a:gd name="T100" fmla="*/ 2147483646 w 5092"/>
                  <a:gd name="T101" fmla="*/ 2147483646 h 6432"/>
                  <a:gd name="T102" fmla="*/ 2147483646 w 5092"/>
                  <a:gd name="T103" fmla="*/ 2147483646 h 6432"/>
                  <a:gd name="T104" fmla="*/ 2147483646 w 5092"/>
                  <a:gd name="T105" fmla="*/ 2147483646 h 6432"/>
                  <a:gd name="T106" fmla="*/ 2147483646 w 5092"/>
                  <a:gd name="T107" fmla="*/ 2147483646 h 6432"/>
                  <a:gd name="T108" fmla="*/ 2147483646 w 5092"/>
                  <a:gd name="T109" fmla="*/ 2147483646 h 6432"/>
                  <a:gd name="T110" fmla="*/ 2147483646 w 5092"/>
                  <a:gd name="T111" fmla="*/ 2147483646 h 6432"/>
                  <a:gd name="T112" fmla="*/ 2147483646 w 5092"/>
                  <a:gd name="T113" fmla="*/ 2147483646 h 6432"/>
                  <a:gd name="T114" fmla="*/ 2147483646 w 5092"/>
                  <a:gd name="T115" fmla="*/ 2147483646 h 6432"/>
                  <a:gd name="T116" fmla="*/ 2147483646 w 5092"/>
                  <a:gd name="T117" fmla="*/ 2147483646 h 6432"/>
                  <a:gd name="T118" fmla="*/ 2147483646 w 5092"/>
                  <a:gd name="T119" fmla="*/ 2147483646 h 6432"/>
                  <a:gd name="T120" fmla="*/ 2147483646 w 5092"/>
                  <a:gd name="T121" fmla="*/ 2147483646 h 64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092" h="6432">
                    <a:moveTo>
                      <a:pt x="1182" y="2335"/>
                    </a:moveTo>
                    <a:lnTo>
                      <a:pt x="1515" y="2970"/>
                    </a:lnTo>
                    <a:lnTo>
                      <a:pt x="1515" y="2984"/>
                    </a:lnTo>
                    <a:lnTo>
                      <a:pt x="5092" y="2984"/>
                    </a:lnTo>
                    <a:lnTo>
                      <a:pt x="5092" y="5303"/>
                    </a:lnTo>
                    <a:lnTo>
                      <a:pt x="1501" y="5303"/>
                    </a:lnTo>
                    <a:lnTo>
                      <a:pt x="1501" y="3394"/>
                    </a:lnTo>
                    <a:lnTo>
                      <a:pt x="1029" y="2494"/>
                    </a:lnTo>
                    <a:lnTo>
                      <a:pt x="0" y="2494"/>
                    </a:lnTo>
                    <a:lnTo>
                      <a:pt x="0" y="2335"/>
                    </a:lnTo>
                    <a:lnTo>
                      <a:pt x="1182" y="2335"/>
                    </a:lnTo>
                    <a:close/>
                    <a:moveTo>
                      <a:pt x="2835" y="0"/>
                    </a:moveTo>
                    <a:lnTo>
                      <a:pt x="2835" y="1299"/>
                    </a:lnTo>
                    <a:lnTo>
                      <a:pt x="2462" y="1299"/>
                    </a:lnTo>
                    <a:lnTo>
                      <a:pt x="3209" y="2597"/>
                    </a:lnTo>
                    <a:lnTo>
                      <a:pt x="3957" y="1299"/>
                    </a:lnTo>
                    <a:lnTo>
                      <a:pt x="3583" y="1299"/>
                    </a:lnTo>
                    <a:lnTo>
                      <a:pt x="3583" y="0"/>
                    </a:lnTo>
                    <a:lnTo>
                      <a:pt x="2835" y="0"/>
                    </a:lnTo>
                    <a:close/>
                    <a:moveTo>
                      <a:pt x="2171" y="3257"/>
                    </a:moveTo>
                    <a:lnTo>
                      <a:pt x="2171" y="5031"/>
                    </a:lnTo>
                    <a:lnTo>
                      <a:pt x="2612" y="5031"/>
                    </a:lnTo>
                    <a:lnTo>
                      <a:pt x="2612" y="3257"/>
                    </a:lnTo>
                    <a:lnTo>
                      <a:pt x="2171" y="3257"/>
                    </a:lnTo>
                    <a:close/>
                    <a:moveTo>
                      <a:pt x="3076" y="3257"/>
                    </a:moveTo>
                    <a:lnTo>
                      <a:pt x="3076" y="5031"/>
                    </a:lnTo>
                    <a:lnTo>
                      <a:pt x="3517" y="5031"/>
                    </a:lnTo>
                    <a:lnTo>
                      <a:pt x="3517" y="3257"/>
                    </a:lnTo>
                    <a:lnTo>
                      <a:pt x="3076" y="3257"/>
                    </a:lnTo>
                    <a:close/>
                    <a:moveTo>
                      <a:pt x="3981" y="3257"/>
                    </a:moveTo>
                    <a:lnTo>
                      <a:pt x="3981" y="5031"/>
                    </a:lnTo>
                    <a:lnTo>
                      <a:pt x="4423" y="5031"/>
                    </a:lnTo>
                    <a:lnTo>
                      <a:pt x="4423" y="3257"/>
                    </a:lnTo>
                    <a:lnTo>
                      <a:pt x="3981" y="3257"/>
                    </a:lnTo>
                    <a:close/>
                    <a:moveTo>
                      <a:pt x="4113" y="5549"/>
                    </a:moveTo>
                    <a:lnTo>
                      <a:pt x="4113" y="5549"/>
                    </a:lnTo>
                    <a:lnTo>
                      <a:pt x="4136" y="5550"/>
                    </a:lnTo>
                    <a:lnTo>
                      <a:pt x="4157" y="5551"/>
                    </a:lnTo>
                    <a:lnTo>
                      <a:pt x="4178" y="5554"/>
                    </a:lnTo>
                    <a:lnTo>
                      <a:pt x="4200" y="5557"/>
                    </a:lnTo>
                    <a:lnTo>
                      <a:pt x="4221" y="5563"/>
                    </a:lnTo>
                    <a:lnTo>
                      <a:pt x="4242" y="5568"/>
                    </a:lnTo>
                    <a:lnTo>
                      <a:pt x="4262" y="5575"/>
                    </a:lnTo>
                    <a:lnTo>
                      <a:pt x="4281" y="5584"/>
                    </a:lnTo>
                    <a:lnTo>
                      <a:pt x="4301" y="5592"/>
                    </a:lnTo>
                    <a:lnTo>
                      <a:pt x="4319" y="5601"/>
                    </a:lnTo>
                    <a:lnTo>
                      <a:pt x="4337" y="5612"/>
                    </a:lnTo>
                    <a:lnTo>
                      <a:pt x="4355" y="5623"/>
                    </a:lnTo>
                    <a:lnTo>
                      <a:pt x="4371" y="5635"/>
                    </a:lnTo>
                    <a:lnTo>
                      <a:pt x="4388" y="5648"/>
                    </a:lnTo>
                    <a:lnTo>
                      <a:pt x="4403" y="5662"/>
                    </a:lnTo>
                    <a:lnTo>
                      <a:pt x="4419" y="5677"/>
                    </a:lnTo>
                    <a:lnTo>
                      <a:pt x="4433" y="5691"/>
                    </a:lnTo>
                    <a:lnTo>
                      <a:pt x="4446" y="5706"/>
                    </a:lnTo>
                    <a:lnTo>
                      <a:pt x="4459" y="5723"/>
                    </a:lnTo>
                    <a:lnTo>
                      <a:pt x="4471" y="5740"/>
                    </a:lnTo>
                    <a:lnTo>
                      <a:pt x="4483" y="5757"/>
                    </a:lnTo>
                    <a:lnTo>
                      <a:pt x="4494" y="5775"/>
                    </a:lnTo>
                    <a:lnTo>
                      <a:pt x="4504" y="5794"/>
                    </a:lnTo>
                    <a:lnTo>
                      <a:pt x="4512" y="5813"/>
                    </a:lnTo>
                    <a:lnTo>
                      <a:pt x="4519" y="5834"/>
                    </a:lnTo>
                    <a:lnTo>
                      <a:pt x="4526" y="5853"/>
                    </a:lnTo>
                    <a:lnTo>
                      <a:pt x="4532" y="5874"/>
                    </a:lnTo>
                    <a:lnTo>
                      <a:pt x="4537" y="5894"/>
                    </a:lnTo>
                    <a:lnTo>
                      <a:pt x="4540" y="5916"/>
                    </a:lnTo>
                    <a:lnTo>
                      <a:pt x="4544" y="5937"/>
                    </a:lnTo>
                    <a:lnTo>
                      <a:pt x="4545" y="5960"/>
                    </a:lnTo>
                    <a:lnTo>
                      <a:pt x="4545" y="5983"/>
                    </a:lnTo>
                    <a:lnTo>
                      <a:pt x="4545" y="6004"/>
                    </a:lnTo>
                    <a:lnTo>
                      <a:pt x="4544" y="6027"/>
                    </a:lnTo>
                    <a:lnTo>
                      <a:pt x="4540" y="6048"/>
                    </a:lnTo>
                    <a:lnTo>
                      <a:pt x="4537" y="6070"/>
                    </a:lnTo>
                    <a:lnTo>
                      <a:pt x="4532" y="6090"/>
                    </a:lnTo>
                    <a:lnTo>
                      <a:pt x="4526" y="6111"/>
                    </a:lnTo>
                    <a:lnTo>
                      <a:pt x="4519" y="6131"/>
                    </a:lnTo>
                    <a:lnTo>
                      <a:pt x="4512" y="6150"/>
                    </a:lnTo>
                    <a:lnTo>
                      <a:pt x="4504" y="6170"/>
                    </a:lnTo>
                    <a:lnTo>
                      <a:pt x="4494" y="6189"/>
                    </a:lnTo>
                    <a:lnTo>
                      <a:pt x="4483" y="6206"/>
                    </a:lnTo>
                    <a:lnTo>
                      <a:pt x="4471" y="6224"/>
                    </a:lnTo>
                    <a:lnTo>
                      <a:pt x="4459" y="6241"/>
                    </a:lnTo>
                    <a:lnTo>
                      <a:pt x="4446" y="6258"/>
                    </a:lnTo>
                    <a:lnTo>
                      <a:pt x="4433" y="6273"/>
                    </a:lnTo>
                    <a:lnTo>
                      <a:pt x="4419" y="6289"/>
                    </a:lnTo>
                    <a:lnTo>
                      <a:pt x="4403" y="6303"/>
                    </a:lnTo>
                    <a:lnTo>
                      <a:pt x="4388" y="6316"/>
                    </a:lnTo>
                    <a:lnTo>
                      <a:pt x="4371" y="6329"/>
                    </a:lnTo>
                    <a:lnTo>
                      <a:pt x="4355" y="6341"/>
                    </a:lnTo>
                    <a:lnTo>
                      <a:pt x="4337" y="6352"/>
                    </a:lnTo>
                    <a:lnTo>
                      <a:pt x="4319" y="6362"/>
                    </a:lnTo>
                    <a:lnTo>
                      <a:pt x="4301" y="6372"/>
                    </a:lnTo>
                    <a:lnTo>
                      <a:pt x="4281" y="6382"/>
                    </a:lnTo>
                    <a:lnTo>
                      <a:pt x="4262" y="6389"/>
                    </a:lnTo>
                    <a:lnTo>
                      <a:pt x="4242" y="6396"/>
                    </a:lnTo>
                    <a:lnTo>
                      <a:pt x="4221" y="6402"/>
                    </a:lnTo>
                    <a:lnTo>
                      <a:pt x="4200" y="6407"/>
                    </a:lnTo>
                    <a:lnTo>
                      <a:pt x="4178" y="6410"/>
                    </a:lnTo>
                    <a:lnTo>
                      <a:pt x="4157" y="6412"/>
                    </a:lnTo>
                    <a:lnTo>
                      <a:pt x="4136" y="6415"/>
                    </a:lnTo>
                    <a:lnTo>
                      <a:pt x="4113" y="6415"/>
                    </a:lnTo>
                    <a:lnTo>
                      <a:pt x="4090" y="6415"/>
                    </a:lnTo>
                    <a:lnTo>
                      <a:pt x="4069" y="6412"/>
                    </a:lnTo>
                    <a:lnTo>
                      <a:pt x="4048" y="6410"/>
                    </a:lnTo>
                    <a:lnTo>
                      <a:pt x="4026" y="6407"/>
                    </a:lnTo>
                    <a:lnTo>
                      <a:pt x="4005" y="6402"/>
                    </a:lnTo>
                    <a:lnTo>
                      <a:pt x="3984" y="6396"/>
                    </a:lnTo>
                    <a:lnTo>
                      <a:pt x="3964" y="6389"/>
                    </a:lnTo>
                    <a:lnTo>
                      <a:pt x="3945" y="6382"/>
                    </a:lnTo>
                    <a:lnTo>
                      <a:pt x="3925" y="6372"/>
                    </a:lnTo>
                    <a:lnTo>
                      <a:pt x="3907" y="6362"/>
                    </a:lnTo>
                    <a:lnTo>
                      <a:pt x="3889" y="6352"/>
                    </a:lnTo>
                    <a:lnTo>
                      <a:pt x="3871" y="6341"/>
                    </a:lnTo>
                    <a:lnTo>
                      <a:pt x="3855" y="6329"/>
                    </a:lnTo>
                    <a:lnTo>
                      <a:pt x="3838" y="6316"/>
                    </a:lnTo>
                    <a:lnTo>
                      <a:pt x="3822" y="6303"/>
                    </a:lnTo>
                    <a:lnTo>
                      <a:pt x="3807" y="6289"/>
                    </a:lnTo>
                    <a:lnTo>
                      <a:pt x="3793" y="6273"/>
                    </a:lnTo>
                    <a:lnTo>
                      <a:pt x="3780" y="6258"/>
                    </a:lnTo>
                    <a:lnTo>
                      <a:pt x="3767" y="6241"/>
                    </a:lnTo>
                    <a:lnTo>
                      <a:pt x="3755" y="6224"/>
                    </a:lnTo>
                    <a:lnTo>
                      <a:pt x="3743" y="6206"/>
                    </a:lnTo>
                    <a:lnTo>
                      <a:pt x="3732" y="6189"/>
                    </a:lnTo>
                    <a:lnTo>
                      <a:pt x="3722" y="6170"/>
                    </a:lnTo>
                    <a:lnTo>
                      <a:pt x="3714" y="6150"/>
                    </a:lnTo>
                    <a:lnTo>
                      <a:pt x="3707" y="6131"/>
                    </a:lnTo>
                    <a:lnTo>
                      <a:pt x="3700" y="6111"/>
                    </a:lnTo>
                    <a:lnTo>
                      <a:pt x="3694" y="6090"/>
                    </a:lnTo>
                    <a:lnTo>
                      <a:pt x="3689" y="6070"/>
                    </a:lnTo>
                    <a:lnTo>
                      <a:pt x="3686" y="6048"/>
                    </a:lnTo>
                    <a:lnTo>
                      <a:pt x="3682" y="6027"/>
                    </a:lnTo>
                    <a:lnTo>
                      <a:pt x="3681" y="6004"/>
                    </a:lnTo>
                    <a:lnTo>
                      <a:pt x="3681" y="5983"/>
                    </a:lnTo>
                    <a:lnTo>
                      <a:pt x="3681" y="5960"/>
                    </a:lnTo>
                    <a:lnTo>
                      <a:pt x="3682" y="5937"/>
                    </a:lnTo>
                    <a:lnTo>
                      <a:pt x="3686" y="5916"/>
                    </a:lnTo>
                    <a:lnTo>
                      <a:pt x="3689" y="5894"/>
                    </a:lnTo>
                    <a:lnTo>
                      <a:pt x="3694" y="5874"/>
                    </a:lnTo>
                    <a:lnTo>
                      <a:pt x="3700" y="5853"/>
                    </a:lnTo>
                    <a:lnTo>
                      <a:pt x="3707" y="5834"/>
                    </a:lnTo>
                    <a:lnTo>
                      <a:pt x="3714" y="5813"/>
                    </a:lnTo>
                    <a:lnTo>
                      <a:pt x="3722" y="5794"/>
                    </a:lnTo>
                    <a:lnTo>
                      <a:pt x="3732" y="5775"/>
                    </a:lnTo>
                    <a:lnTo>
                      <a:pt x="3743" y="5757"/>
                    </a:lnTo>
                    <a:lnTo>
                      <a:pt x="3755" y="5740"/>
                    </a:lnTo>
                    <a:lnTo>
                      <a:pt x="3767" y="5723"/>
                    </a:lnTo>
                    <a:lnTo>
                      <a:pt x="3780" y="5706"/>
                    </a:lnTo>
                    <a:lnTo>
                      <a:pt x="3793" y="5691"/>
                    </a:lnTo>
                    <a:lnTo>
                      <a:pt x="3807" y="5677"/>
                    </a:lnTo>
                    <a:lnTo>
                      <a:pt x="3822" y="5662"/>
                    </a:lnTo>
                    <a:lnTo>
                      <a:pt x="3838" y="5648"/>
                    </a:lnTo>
                    <a:lnTo>
                      <a:pt x="3855" y="5635"/>
                    </a:lnTo>
                    <a:lnTo>
                      <a:pt x="3871" y="5623"/>
                    </a:lnTo>
                    <a:lnTo>
                      <a:pt x="3889" y="5612"/>
                    </a:lnTo>
                    <a:lnTo>
                      <a:pt x="3907" y="5601"/>
                    </a:lnTo>
                    <a:lnTo>
                      <a:pt x="3925" y="5592"/>
                    </a:lnTo>
                    <a:lnTo>
                      <a:pt x="3945" y="5584"/>
                    </a:lnTo>
                    <a:lnTo>
                      <a:pt x="3964" y="5575"/>
                    </a:lnTo>
                    <a:lnTo>
                      <a:pt x="3984" y="5568"/>
                    </a:lnTo>
                    <a:lnTo>
                      <a:pt x="4005" y="5563"/>
                    </a:lnTo>
                    <a:lnTo>
                      <a:pt x="4026" y="5557"/>
                    </a:lnTo>
                    <a:lnTo>
                      <a:pt x="4048" y="5554"/>
                    </a:lnTo>
                    <a:lnTo>
                      <a:pt x="4069" y="5551"/>
                    </a:lnTo>
                    <a:lnTo>
                      <a:pt x="4090" y="5550"/>
                    </a:lnTo>
                    <a:lnTo>
                      <a:pt x="4113" y="5549"/>
                    </a:lnTo>
                    <a:close/>
                    <a:moveTo>
                      <a:pt x="2337" y="5566"/>
                    </a:moveTo>
                    <a:lnTo>
                      <a:pt x="2337" y="5566"/>
                    </a:lnTo>
                    <a:lnTo>
                      <a:pt x="2358" y="5566"/>
                    </a:lnTo>
                    <a:lnTo>
                      <a:pt x="2381" y="5568"/>
                    </a:lnTo>
                    <a:lnTo>
                      <a:pt x="2402" y="5571"/>
                    </a:lnTo>
                    <a:lnTo>
                      <a:pt x="2424" y="5574"/>
                    </a:lnTo>
                    <a:lnTo>
                      <a:pt x="2444" y="5579"/>
                    </a:lnTo>
                    <a:lnTo>
                      <a:pt x="2465" y="5585"/>
                    </a:lnTo>
                    <a:lnTo>
                      <a:pt x="2485" y="5592"/>
                    </a:lnTo>
                    <a:lnTo>
                      <a:pt x="2505" y="5599"/>
                    </a:lnTo>
                    <a:lnTo>
                      <a:pt x="2524" y="5607"/>
                    </a:lnTo>
                    <a:lnTo>
                      <a:pt x="2543" y="5618"/>
                    </a:lnTo>
                    <a:lnTo>
                      <a:pt x="2560" y="5628"/>
                    </a:lnTo>
                    <a:lnTo>
                      <a:pt x="2578" y="5640"/>
                    </a:lnTo>
                    <a:lnTo>
                      <a:pt x="2595" y="5652"/>
                    </a:lnTo>
                    <a:lnTo>
                      <a:pt x="2612" y="5665"/>
                    </a:lnTo>
                    <a:lnTo>
                      <a:pt x="2627" y="5678"/>
                    </a:lnTo>
                    <a:lnTo>
                      <a:pt x="2643" y="5692"/>
                    </a:lnTo>
                    <a:lnTo>
                      <a:pt x="2657" y="5707"/>
                    </a:lnTo>
                    <a:lnTo>
                      <a:pt x="2670" y="5723"/>
                    </a:lnTo>
                    <a:lnTo>
                      <a:pt x="2683" y="5740"/>
                    </a:lnTo>
                    <a:lnTo>
                      <a:pt x="2695" y="5756"/>
                    </a:lnTo>
                    <a:lnTo>
                      <a:pt x="2706" y="5774"/>
                    </a:lnTo>
                    <a:lnTo>
                      <a:pt x="2716" y="5792"/>
                    </a:lnTo>
                    <a:lnTo>
                      <a:pt x="2726" y="5811"/>
                    </a:lnTo>
                    <a:lnTo>
                      <a:pt x="2735" y="5830"/>
                    </a:lnTo>
                    <a:lnTo>
                      <a:pt x="2743" y="5849"/>
                    </a:lnTo>
                    <a:lnTo>
                      <a:pt x="2750" y="5869"/>
                    </a:lnTo>
                    <a:lnTo>
                      <a:pt x="2756" y="5890"/>
                    </a:lnTo>
                    <a:lnTo>
                      <a:pt x="2760" y="5911"/>
                    </a:lnTo>
                    <a:lnTo>
                      <a:pt x="2764" y="5933"/>
                    </a:lnTo>
                    <a:lnTo>
                      <a:pt x="2766" y="5954"/>
                    </a:lnTo>
                    <a:lnTo>
                      <a:pt x="2769" y="5975"/>
                    </a:lnTo>
                    <a:lnTo>
                      <a:pt x="2769" y="5998"/>
                    </a:lnTo>
                    <a:lnTo>
                      <a:pt x="2769" y="6021"/>
                    </a:lnTo>
                    <a:lnTo>
                      <a:pt x="2766" y="6042"/>
                    </a:lnTo>
                    <a:lnTo>
                      <a:pt x="2764" y="6064"/>
                    </a:lnTo>
                    <a:lnTo>
                      <a:pt x="2760" y="6085"/>
                    </a:lnTo>
                    <a:lnTo>
                      <a:pt x="2756" y="6106"/>
                    </a:lnTo>
                    <a:lnTo>
                      <a:pt x="2750" y="6127"/>
                    </a:lnTo>
                    <a:lnTo>
                      <a:pt x="2743" y="6147"/>
                    </a:lnTo>
                    <a:lnTo>
                      <a:pt x="2735" y="6167"/>
                    </a:lnTo>
                    <a:lnTo>
                      <a:pt x="2726" y="6186"/>
                    </a:lnTo>
                    <a:lnTo>
                      <a:pt x="2716" y="6204"/>
                    </a:lnTo>
                    <a:lnTo>
                      <a:pt x="2706" y="6223"/>
                    </a:lnTo>
                    <a:lnTo>
                      <a:pt x="2695" y="6240"/>
                    </a:lnTo>
                    <a:lnTo>
                      <a:pt x="2683" y="6258"/>
                    </a:lnTo>
                    <a:lnTo>
                      <a:pt x="2670" y="6273"/>
                    </a:lnTo>
                    <a:lnTo>
                      <a:pt x="2657" y="6289"/>
                    </a:lnTo>
                    <a:lnTo>
                      <a:pt x="2643" y="6304"/>
                    </a:lnTo>
                    <a:lnTo>
                      <a:pt x="2627" y="6318"/>
                    </a:lnTo>
                    <a:lnTo>
                      <a:pt x="2612" y="6333"/>
                    </a:lnTo>
                    <a:lnTo>
                      <a:pt x="2595" y="6345"/>
                    </a:lnTo>
                    <a:lnTo>
                      <a:pt x="2578" y="6357"/>
                    </a:lnTo>
                    <a:lnTo>
                      <a:pt x="2560" y="6368"/>
                    </a:lnTo>
                    <a:lnTo>
                      <a:pt x="2543" y="6379"/>
                    </a:lnTo>
                    <a:lnTo>
                      <a:pt x="2524" y="6389"/>
                    </a:lnTo>
                    <a:lnTo>
                      <a:pt x="2505" y="6397"/>
                    </a:lnTo>
                    <a:lnTo>
                      <a:pt x="2485" y="6404"/>
                    </a:lnTo>
                    <a:lnTo>
                      <a:pt x="2465" y="6411"/>
                    </a:lnTo>
                    <a:lnTo>
                      <a:pt x="2444" y="6417"/>
                    </a:lnTo>
                    <a:lnTo>
                      <a:pt x="2424" y="6422"/>
                    </a:lnTo>
                    <a:lnTo>
                      <a:pt x="2402" y="6426"/>
                    </a:lnTo>
                    <a:lnTo>
                      <a:pt x="2381" y="6429"/>
                    </a:lnTo>
                    <a:lnTo>
                      <a:pt x="2358" y="6430"/>
                    </a:lnTo>
                    <a:lnTo>
                      <a:pt x="2337" y="6432"/>
                    </a:lnTo>
                    <a:lnTo>
                      <a:pt x="2314" y="6430"/>
                    </a:lnTo>
                    <a:lnTo>
                      <a:pt x="2291" y="6429"/>
                    </a:lnTo>
                    <a:lnTo>
                      <a:pt x="2270" y="6426"/>
                    </a:lnTo>
                    <a:lnTo>
                      <a:pt x="2249" y="6422"/>
                    </a:lnTo>
                    <a:lnTo>
                      <a:pt x="2228" y="6417"/>
                    </a:lnTo>
                    <a:lnTo>
                      <a:pt x="2208" y="6411"/>
                    </a:lnTo>
                    <a:lnTo>
                      <a:pt x="2188" y="6404"/>
                    </a:lnTo>
                    <a:lnTo>
                      <a:pt x="2168" y="6397"/>
                    </a:lnTo>
                    <a:lnTo>
                      <a:pt x="2149" y="6389"/>
                    </a:lnTo>
                    <a:lnTo>
                      <a:pt x="2129" y="6379"/>
                    </a:lnTo>
                    <a:lnTo>
                      <a:pt x="2112" y="6368"/>
                    </a:lnTo>
                    <a:lnTo>
                      <a:pt x="2094" y="6357"/>
                    </a:lnTo>
                    <a:lnTo>
                      <a:pt x="2077" y="6345"/>
                    </a:lnTo>
                    <a:lnTo>
                      <a:pt x="2060" y="6333"/>
                    </a:lnTo>
                    <a:lnTo>
                      <a:pt x="2045" y="6318"/>
                    </a:lnTo>
                    <a:lnTo>
                      <a:pt x="2031" y="6304"/>
                    </a:lnTo>
                    <a:lnTo>
                      <a:pt x="2016" y="6289"/>
                    </a:lnTo>
                    <a:lnTo>
                      <a:pt x="2002" y="6273"/>
                    </a:lnTo>
                    <a:lnTo>
                      <a:pt x="1989" y="6258"/>
                    </a:lnTo>
                    <a:lnTo>
                      <a:pt x="1977" y="6240"/>
                    </a:lnTo>
                    <a:lnTo>
                      <a:pt x="1966" y="6223"/>
                    </a:lnTo>
                    <a:lnTo>
                      <a:pt x="1956" y="6204"/>
                    </a:lnTo>
                    <a:lnTo>
                      <a:pt x="1946" y="6186"/>
                    </a:lnTo>
                    <a:lnTo>
                      <a:pt x="1938" y="6167"/>
                    </a:lnTo>
                    <a:lnTo>
                      <a:pt x="1929" y="6147"/>
                    </a:lnTo>
                    <a:lnTo>
                      <a:pt x="1922" y="6127"/>
                    </a:lnTo>
                    <a:lnTo>
                      <a:pt x="1918" y="6106"/>
                    </a:lnTo>
                    <a:lnTo>
                      <a:pt x="1913" y="6085"/>
                    </a:lnTo>
                    <a:lnTo>
                      <a:pt x="1908" y="6064"/>
                    </a:lnTo>
                    <a:lnTo>
                      <a:pt x="1906" y="6042"/>
                    </a:lnTo>
                    <a:lnTo>
                      <a:pt x="1904" y="6021"/>
                    </a:lnTo>
                    <a:lnTo>
                      <a:pt x="1903" y="5998"/>
                    </a:lnTo>
                    <a:lnTo>
                      <a:pt x="1904" y="5975"/>
                    </a:lnTo>
                    <a:lnTo>
                      <a:pt x="1906" y="5954"/>
                    </a:lnTo>
                    <a:lnTo>
                      <a:pt x="1908" y="5933"/>
                    </a:lnTo>
                    <a:lnTo>
                      <a:pt x="1913" y="5911"/>
                    </a:lnTo>
                    <a:lnTo>
                      <a:pt x="1918" y="5890"/>
                    </a:lnTo>
                    <a:lnTo>
                      <a:pt x="1922" y="5869"/>
                    </a:lnTo>
                    <a:lnTo>
                      <a:pt x="1929" y="5849"/>
                    </a:lnTo>
                    <a:lnTo>
                      <a:pt x="1938" y="5830"/>
                    </a:lnTo>
                    <a:lnTo>
                      <a:pt x="1946" y="5811"/>
                    </a:lnTo>
                    <a:lnTo>
                      <a:pt x="1956" y="5792"/>
                    </a:lnTo>
                    <a:lnTo>
                      <a:pt x="1966" y="5774"/>
                    </a:lnTo>
                    <a:lnTo>
                      <a:pt x="1977" y="5756"/>
                    </a:lnTo>
                    <a:lnTo>
                      <a:pt x="1989" y="5740"/>
                    </a:lnTo>
                    <a:lnTo>
                      <a:pt x="2002" y="5723"/>
                    </a:lnTo>
                    <a:lnTo>
                      <a:pt x="2016" y="5707"/>
                    </a:lnTo>
                    <a:lnTo>
                      <a:pt x="2031" y="5692"/>
                    </a:lnTo>
                    <a:lnTo>
                      <a:pt x="2045" y="5678"/>
                    </a:lnTo>
                    <a:lnTo>
                      <a:pt x="2060" y="5665"/>
                    </a:lnTo>
                    <a:lnTo>
                      <a:pt x="2077" y="5652"/>
                    </a:lnTo>
                    <a:lnTo>
                      <a:pt x="2094" y="5640"/>
                    </a:lnTo>
                    <a:lnTo>
                      <a:pt x="2112" y="5628"/>
                    </a:lnTo>
                    <a:lnTo>
                      <a:pt x="2129" y="5618"/>
                    </a:lnTo>
                    <a:lnTo>
                      <a:pt x="2149" y="5607"/>
                    </a:lnTo>
                    <a:lnTo>
                      <a:pt x="2168" y="5599"/>
                    </a:lnTo>
                    <a:lnTo>
                      <a:pt x="2188" y="5592"/>
                    </a:lnTo>
                    <a:lnTo>
                      <a:pt x="2208" y="5585"/>
                    </a:lnTo>
                    <a:lnTo>
                      <a:pt x="2228" y="5579"/>
                    </a:lnTo>
                    <a:lnTo>
                      <a:pt x="2249" y="5574"/>
                    </a:lnTo>
                    <a:lnTo>
                      <a:pt x="2270" y="5571"/>
                    </a:lnTo>
                    <a:lnTo>
                      <a:pt x="2291" y="5568"/>
                    </a:lnTo>
                    <a:lnTo>
                      <a:pt x="2314" y="5566"/>
                    </a:lnTo>
                    <a:lnTo>
                      <a:pt x="2337" y="55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1" name="圆角矩形 160"/>
            <p:cNvSpPr/>
            <p:nvPr/>
          </p:nvSpPr>
          <p:spPr bwMode="auto">
            <a:xfrm>
              <a:off x="3440142" y="2906628"/>
              <a:ext cx="419739" cy="167200"/>
            </a:xfrm>
            <a:prstGeom prst="roundRect">
              <a:avLst/>
            </a:prstGeom>
            <a:solidFill>
              <a:srgbClr val="DA193F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5743623" y="2881007"/>
            <a:ext cx="1055448" cy="1429255"/>
            <a:chOff x="4307717" y="2160755"/>
            <a:chExt cx="791586" cy="1071941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307717" y="2160755"/>
              <a:ext cx="791586" cy="1071941"/>
              <a:chOff x="4354033" y="2160755"/>
              <a:chExt cx="791586" cy="1071941"/>
            </a:xfrm>
          </p:grpSpPr>
          <p:grpSp>
            <p:nvGrpSpPr>
              <p:cNvPr id="170" name="组合 169"/>
              <p:cNvGrpSpPr/>
              <p:nvPr/>
            </p:nvGrpSpPr>
            <p:grpSpPr>
              <a:xfrm>
                <a:off x="4354033" y="2160755"/>
                <a:ext cx="791586" cy="1071941"/>
                <a:chOff x="5219141" y="1799762"/>
                <a:chExt cx="791586" cy="1071941"/>
              </a:xfrm>
            </p:grpSpPr>
            <p:sp>
              <p:nvSpPr>
                <p:cNvPr id="173" name="Freeform 22"/>
                <p:cNvSpPr/>
                <p:nvPr/>
              </p:nvSpPr>
              <p:spPr bwMode="auto">
                <a:xfrm>
                  <a:off x="5605939" y="1799762"/>
                  <a:ext cx="17991" cy="335825"/>
                </a:xfrm>
                <a:custGeom>
                  <a:avLst/>
                  <a:gdLst>
                    <a:gd name="T0" fmla="*/ 0 w 4"/>
                    <a:gd name="T1" fmla="*/ 80 h 80"/>
                    <a:gd name="T2" fmla="*/ 4 w 4"/>
                    <a:gd name="T3" fmla="*/ 80 h 80"/>
                    <a:gd name="T4" fmla="*/ 4 w 4"/>
                    <a:gd name="T5" fmla="*/ 0 h 80"/>
                    <a:gd name="T6" fmla="*/ 0 w 4"/>
                    <a:gd name="T7" fmla="*/ 0 h 80"/>
                    <a:gd name="T8" fmla="*/ 0 w 4"/>
                    <a:gd name="T9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0">
                      <a:moveTo>
                        <a:pt x="0" y="80"/>
                      </a:moveTo>
                      <a:cubicBezTo>
                        <a:pt x="1" y="80"/>
                        <a:pt x="3" y="80"/>
                        <a:pt x="4" y="80"/>
                      </a:cubicBezTo>
                      <a:cubicBezTo>
                        <a:pt x="4" y="53"/>
                        <a:pt x="4" y="27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ubicBezTo>
                        <a:pt x="0" y="27"/>
                        <a:pt x="0" y="53"/>
                        <a:pt x="0" y="80"/>
                      </a:cubicBez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Oval 23"/>
                <p:cNvSpPr>
                  <a:spLocks noChangeArrowheads="1"/>
                </p:cNvSpPr>
                <p:nvPr/>
              </p:nvSpPr>
              <p:spPr bwMode="auto">
                <a:xfrm>
                  <a:off x="5219141" y="2081615"/>
                  <a:ext cx="791586" cy="79008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5344974" y="2168608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1" name="Freeform 379"/>
              <p:cNvSpPr>
                <a:spLocks noEditPoints="1"/>
              </p:cNvSpPr>
              <p:nvPr/>
            </p:nvSpPr>
            <p:spPr bwMode="auto">
              <a:xfrm>
                <a:off x="4433490" y="2552400"/>
                <a:ext cx="663443" cy="491919"/>
              </a:xfrm>
              <a:custGeom>
                <a:avLst/>
                <a:gdLst>
                  <a:gd name="T0" fmla="*/ 44 w 209"/>
                  <a:gd name="T1" fmla="*/ 99 h 155"/>
                  <a:gd name="T2" fmla="*/ 24 w 209"/>
                  <a:gd name="T3" fmla="*/ 87 h 155"/>
                  <a:gd name="T4" fmla="*/ 28 w 209"/>
                  <a:gd name="T5" fmla="*/ 4 h 155"/>
                  <a:gd name="T6" fmla="*/ 179 w 209"/>
                  <a:gd name="T7" fmla="*/ 4 h 155"/>
                  <a:gd name="T8" fmla="*/ 182 w 209"/>
                  <a:gd name="T9" fmla="*/ 87 h 155"/>
                  <a:gd name="T10" fmla="*/ 161 w 209"/>
                  <a:gd name="T11" fmla="*/ 99 h 155"/>
                  <a:gd name="T12" fmla="*/ 209 w 209"/>
                  <a:gd name="T13" fmla="*/ 141 h 155"/>
                  <a:gd name="T14" fmla="*/ 7 w 209"/>
                  <a:gd name="T15" fmla="*/ 155 h 155"/>
                  <a:gd name="T16" fmla="*/ 63 w 209"/>
                  <a:gd name="T17" fmla="*/ 102 h 155"/>
                  <a:gd name="T18" fmla="*/ 63 w 209"/>
                  <a:gd name="T19" fmla="*/ 99 h 155"/>
                  <a:gd name="T20" fmla="*/ 36 w 209"/>
                  <a:gd name="T21" fmla="*/ 12 h 155"/>
                  <a:gd name="T22" fmla="*/ 36 w 209"/>
                  <a:gd name="T23" fmla="*/ 12 h 155"/>
                  <a:gd name="T24" fmla="*/ 36 w 209"/>
                  <a:gd name="T25" fmla="*/ 87 h 155"/>
                  <a:gd name="T26" fmla="*/ 170 w 209"/>
                  <a:gd name="T27" fmla="*/ 87 h 155"/>
                  <a:gd name="T28" fmla="*/ 170 w 209"/>
                  <a:gd name="T29" fmla="*/ 12 h 155"/>
                  <a:gd name="T30" fmla="*/ 27 w 209"/>
                  <a:gd name="T31" fmla="*/ 133 h 155"/>
                  <a:gd name="T32" fmla="*/ 31 w 209"/>
                  <a:gd name="T33" fmla="*/ 126 h 155"/>
                  <a:gd name="T34" fmla="*/ 61 w 209"/>
                  <a:gd name="T35" fmla="*/ 115 h 155"/>
                  <a:gd name="T36" fmla="*/ 157 w 209"/>
                  <a:gd name="T37" fmla="*/ 110 h 155"/>
                  <a:gd name="T38" fmla="*/ 170 w 209"/>
                  <a:gd name="T39" fmla="*/ 110 h 155"/>
                  <a:gd name="T40" fmla="*/ 140 w 209"/>
                  <a:gd name="T41" fmla="*/ 115 h 155"/>
                  <a:gd name="T42" fmla="*/ 139 w 209"/>
                  <a:gd name="T43" fmla="*/ 110 h 155"/>
                  <a:gd name="T44" fmla="*/ 136 w 209"/>
                  <a:gd name="T45" fmla="*/ 115 h 155"/>
                  <a:gd name="T46" fmla="*/ 103 w 209"/>
                  <a:gd name="T47" fmla="*/ 110 h 155"/>
                  <a:gd name="T48" fmla="*/ 117 w 209"/>
                  <a:gd name="T49" fmla="*/ 110 h 155"/>
                  <a:gd name="T50" fmla="*/ 84 w 209"/>
                  <a:gd name="T51" fmla="*/ 115 h 155"/>
                  <a:gd name="T52" fmla="*/ 85 w 209"/>
                  <a:gd name="T53" fmla="*/ 110 h 155"/>
                  <a:gd name="T54" fmla="*/ 80 w 209"/>
                  <a:gd name="T55" fmla="*/ 115 h 155"/>
                  <a:gd name="T56" fmla="*/ 152 w 209"/>
                  <a:gd name="T57" fmla="*/ 117 h 155"/>
                  <a:gd name="T58" fmla="*/ 175 w 209"/>
                  <a:gd name="T59" fmla="*/ 117 h 155"/>
                  <a:gd name="T60" fmla="*/ 134 w 209"/>
                  <a:gd name="T61" fmla="*/ 123 h 155"/>
                  <a:gd name="T62" fmla="*/ 132 w 209"/>
                  <a:gd name="T63" fmla="*/ 117 h 155"/>
                  <a:gd name="T64" fmla="*/ 129 w 209"/>
                  <a:gd name="T65" fmla="*/ 123 h 155"/>
                  <a:gd name="T66" fmla="*/ 94 w 209"/>
                  <a:gd name="T67" fmla="*/ 117 h 155"/>
                  <a:gd name="T68" fmla="*/ 109 w 209"/>
                  <a:gd name="T69" fmla="*/ 117 h 155"/>
                  <a:gd name="T70" fmla="*/ 73 w 209"/>
                  <a:gd name="T71" fmla="*/ 123 h 155"/>
                  <a:gd name="T72" fmla="*/ 75 w 209"/>
                  <a:gd name="T73" fmla="*/ 117 h 155"/>
                  <a:gd name="T74" fmla="*/ 68 w 209"/>
                  <a:gd name="T75" fmla="*/ 123 h 155"/>
                  <a:gd name="T76" fmla="*/ 37 w 209"/>
                  <a:gd name="T77" fmla="*/ 117 h 155"/>
                  <a:gd name="T78" fmla="*/ 51 w 209"/>
                  <a:gd name="T79" fmla="*/ 117 h 155"/>
                  <a:gd name="T80" fmla="*/ 163 w 209"/>
                  <a:gd name="T81" fmla="*/ 133 h 155"/>
                  <a:gd name="T82" fmla="*/ 160 w 209"/>
                  <a:gd name="T83" fmla="*/ 126 h 155"/>
                  <a:gd name="T84" fmla="*/ 158 w 209"/>
                  <a:gd name="T85" fmla="*/ 133 h 155"/>
                  <a:gd name="T86" fmla="*/ 119 w 209"/>
                  <a:gd name="T87" fmla="*/ 126 h 155"/>
                  <a:gd name="T88" fmla="*/ 135 w 209"/>
                  <a:gd name="T89" fmla="*/ 126 h 155"/>
                  <a:gd name="T90" fmla="*/ 98 w 209"/>
                  <a:gd name="T91" fmla="*/ 133 h 155"/>
                  <a:gd name="T92" fmla="*/ 98 w 209"/>
                  <a:gd name="T93" fmla="*/ 126 h 155"/>
                  <a:gd name="T94" fmla="*/ 92 w 209"/>
                  <a:gd name="T95" fmla="*/ 133 h 155"/>
                  <a:gd name="T96" fmla="*/ 57 w 209"/>
                  <a:gd name="T97" fmla="*/ 126 h 155"/>
                  <a:gd name="T98" fmla="*/ 73 w 209"/>
                  <a:gd name="T99" fmla="*/ 12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9" h="155">
                    <a:moveTo>
                      <a:pt x="27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3" y="99"/>
                      <a:pt x="30" y="98"/>
                      <a:pt x="28" y="96"/>
                    </a:cubicBezTo>
                    <a:cubicBezTo>
                      <a:pt x="25" y="93"/>
                      <a:pt x="24" y="90"/>
                      <a:pt x="24" y="8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9"/>
                      <a:pt x="25" y="6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0" y="1"/>
                      <a:pt x="33" y="0"/>
                      <a:pt x="36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3" y="0"/>
                      <a:pt x="177" y="1"/>
                      <a:pt x="179" y="4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81" y="6"/>
                      <a:pt x="182" y="9"/>
                      <a:pt x="182" y="12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90"/>
                      <a:pt x="181" y="93"/>
                      <a:pt x="179" y="96"/>
                    </a:cubicBezTo>
                    <a:cubicBezTo>
                      <a:pt x="177" y="98"/>
                      <a:pt x="173" y="99"/>
                      <a:pt x="170" y="99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209" y="141"/>
                      <a:pt x="209" y="141"/>
                      <a:pt x="209" y="141"/>
                    </a:cubicBezTo>
                    <a:cubicBezTo>
                      <a:pt x="209" y="141"/>
                      <a:pt x="209" y="141"/>
                      <a:pt x="209" y="141"/>
                    </a:cubicBezTo>
                    <a:cubicBezTo>
                      <a:pt x="202" y="155"/>
                      <a:pt x="202" y="155"/>
                      <a:pt x="202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7" y="102"/>
                      <a:pt x="27" y="102"/>
                      <a:pt x="27" y="102"/>
                    </a:cubicBezTo>
                    <a:close/>
                    <a:moveTo>
                      <a:pt x="63" y="102"/>
                    </a:move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102"/>
                      <a:pt x="63" y="102"/>
                      <a:pt x="63" y="102"/>
                    </a:cubicBezTo>
                    <a:close/>
                    <a:moveTo>
                      <a:pt x="170" y="12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0" y="12"/>
                      <a:pt x="170" y="12"/>
                      <a:pt x="170" y="12"/>
                    </a:cubicBezTo>
                    <a:close/>
                    <a:moveTo>
                      <a:pt x="31" y="126"/>
                    </a:moveTo>
                    <a:cubicBezTo>
                      <a:pt x="30" y="128"/>
                      <a:pt x="28" y="131"/>
                      <a:pt x="27" y="133"/>
                    </a:cubicBezTo>
                    <a:cubicBezTo>
                      <a:pt x="34" y="133"/>
                      <a:pt x="41" y="133"/>
                      <a:pt x="48" y="133"/>
                    </a:cubicBezTo>
                    <a:cubicBezTo>
                      <a:pt x="49" y="131"/>
                      <a:pt x="50" y="128"/>
                      <a:pt x="51" y="126"/>
                    </a:cubicBezTo>
                    <a:cubicBezTo>
                      <a:pt x="44" y="126"/>
                      <a:pt x="38" y="126"/>
                      <a:pt x="31" y="126"/>
                    </a:cubicBezTo>
                    <a:close/>
                    <a:moveTo>
                      <a:pt x="41" y="110"/>
                    </a:moveTo>
                    <a:cubicBezTo>
                      <a:pt x="40" y="111"/>
                      <a:pt x="39" y="113"/>
                      <a:pt x="38" y="115"/>
                    </a:cubicBezTo>
                    <a:cubicBezTo>
                      <a:pt x="46" y="115"/>
                      <a:pt x="53" y="115"/>
                      <a:pt x="61" y="115"/>
                    </a:cubicBezTo>
                    <a:cubicBezTo>
                      <a:pt x="62" y="113"/>
                      <a:pt x="62" y="111"/>
                      <a:pt x="63" y="110"/>
                    </a:cubicBezTo>
                    <a:cubicBezTo>
                      <a:pt x="56" y="110"/>
                      <a:pt x="49" y="110"/>
                      <a:pt x="41" y="110"/>
                    </a:cubicBezTo>
                    <a:close/>
                    <a:moveTo>
                      <a:pt x="157" y="110"/>
                    </a:moveTo>
                    <a:cubicBezTo>
                      <a:pt x="157" y="111"/>
                      <a:pt x="158" y="113"/>
                      <a:pt x="159" y="115"/>
                    </a:cubicBezTo>
                    <a:cubicBezTo>
                      <a:pt x="164" y="115"/>
                      <a:pt x="169" y="115"/>
                      <a:pt x="173" y="115"/>
                    </a:cubicBezTo>
                    <a:cubicBezTo>
                      <a:pt x="172" y="113"/>
                      <a:pt x="171" y="111"/>
                      <a:pt x="170" y="110"/>
                    </a:cubicBezTo>
                    <a:cubicBezTo>
                      <a:pt x="166" y="110"/>
                      <a:pt x="161" y="110"/>
                      <a:pt x="157" y="110"/>
                    </a:cubicBezTo>
                    <a:close/>
                    <a:moveTo>
                      <a:pt x="139" y="110"/>
                    </a:moveTo>
                    <a:cubicBezTo>
                      <a:pt x="139" y="111"/>
                      <a:pt x="140" y="113"/>
                      <a:pt x="140" y="115"/>
                    </a:cubicBezTo>
                    <a:cubicBezTo>
                      <a:pt x="145" y="115"/>
                      <a:pt x="150" y="115"/>
                      <a:pt x="155" y="115"/>
                    </a:cubicBezTo>
                    <a:cubicBezTo>
                      <a:pt x="154" y="113"/>
                      <a:pt x="153" y="111"/>
                      <a:pt x="152" y="110"/>
                    </a:cubicBezTo>
                    <a:cubicBezTo>
                      <a:pt x="148" y="110"/>
                      <a:pt x="143" y="110"/>
                      <a:pt x="139" y="110"/>
                    </a:cubicBezTo>
                    <a:close/>
                    <a:moveTo>
                      <a:pt x="121" y="110"/>
                    </a:moveTo>
                    <a:cubicBezTo>
                      <a:pt x="121" y="111"/>
                      <a:pt x="121" y="113"/>
                      <a:pt x="122" y="115"/>
                    </a:cubicBezTo>
                    <a:cubicBezTo>
                      <a:pt x="126" y="115"/>
                      <a:pt x="131" y="115"/>
                      <a:pt x="136" y="115"/>
                    </a:cubicBezTo>
                    <a:cubicBezTo>
                      <a:pt x="135" y="113"/>
                      <a:pt x="135" y="111"/>
                      <a:pt x="134" y="110"/>
                    </a:cubicBezTo>
                    <a:cubicBezTo>
                      <a:pt x="130" y="110"/>
                      <a:pt x="125" y="110"/>
                      <a:pt x="121" y="110"/>
                    </a:cubicBezTo>
                    <a:close/>
                    <a:moveTo>
                      <a:pt x="103" y="110"/>
                    </a:moveTo>
                    <a:cubicBezTo>
                      <a:pt x="103" y="111"/>
                      <a:pt x="103" y="113"/>
                      <a:pt x="103" y="115"/>
                    </a:cubicBezTo>
                    <a:cubicBezTo>
                      <a:pt x="108" y="115"/>
                      <a:pt x="113" y="115"/>
                      <a:pt x="117" y="115"/>
                    </a:cubicBezTo>
                    <a:cubicBezTo>
                      <a:pt x="117" y="113"/>
                      <a:pt x="117" y="111"/>
                      <a:pt x="117" y="110"/>
                    </a:cubicBezTo>
                    <a:cubicBezTo>
                      <a:pt x="112" y="110"/>
                      <a:pt x="108" y="110"/>
                      <a:pt x="103" y="110"/>
                    </a:cubicBezTo>
                    <a:close/>
                    <a:moveTo>
                      <a:pt x="85" y="110"/>
                    </a:moveTo>
                    <a:cubicBezTo>
                      <a:pt x="85" y="111"/>
                      <a:pt x="85" y="113"/>
                      <a:pt x="84" y="115"/>
                    </a:cubicBezTo>
                    <a:cubicBezTo>
                      <a:pt x="89" y="115"/>
                      <a:pt x="94" y="115"/>
                      <a:pt x="98" y="115"/>
                    </a:cubicBezTo>
                    <a:cubicBezTo>
                      <a:pt x="99" y="113"/>
                      <a:pt x="99" y="111"/>
                      <a:pt x="99" y="110"/>
                    </a:cubicBezTo>
                    <a:cubicBezTo>
                      <a:pt x="94" y="110"/>
                      <a:pt x="90" y="110"/>
                      <a:pt x="85" y="110"/>
                    </a:cubicBezTo>
                    <a:close/>
                    <a:moveTo>
                      <a:pt x="67" y="110"/>
                    </a:moveTo>
                    <a:cubicBezTo>
                      <a:pt x="67" y="111"/>
                      <a:pt x="66" y="113"/>
                      <a:pt x="66" y="115"/>
                    </a:cubicBezTo>
                    <a:cubicBezTo>
                      <a:pt x="70" y="115"/>
                      <a:pt x="75" y="115"/>
                      <a:pt x="80" y="115"/>
                    </a:cubicBezTo>
                    <a:cubicBezTo>
                      <a:pt x="80" y="113"/>
                      <a:pt x="81" y="111"/>
                      <a:pt x="81" y="110"/>
                    </a:cubicBezTo>
                    <a:cubicBezTo>
                      <a:pt x="77" y="110"/>
                      <a:pt x="72" y="110"/>
                      <a:pt x="67" y="110"/>
                    </a:cubicBezTo>
                    <a:close/>
                    <a:moveTo>
                      <a:pt x="152" y="117"/>
                    </a:moveTo>
                    <a:cubicBezTo>
                      <a:pt x="153" y="119"/>
                      <a:pt x="153" y="121"/>
                      <a:pt x="154" y="123"/>
                    </a:cubicBezTo>
                    <a:cubicBezTo>
                      <a:pt x="162" y="123"/>
                      <a:pt x="170" y="123"/>
                      <a:pt x="178" y="123"/>
                    </a:cubicBezTo>
                    <a:cubicBezTo>
                      <a:pt x="177" y="121"/>
                      <a:pt x="176" y="119"/>
                      <a:pt x="175" y="117"/>
                    </a:cubicBezTo>
                    <a:cubicBezTo>
                      <a:pt x="167" y="117"/>
                      <a:pt x="160" y="117"/>
                      <a:pt x="152" y="117"/>
                    </a:cubicBezTo>
                    <a:close/>
                    <a:moveTo>
                      <a:pt x="132" y="117"/>
                    </a:moveTo>
                    <a:cubicBezTo>
                      <a:pt x="133" y="119"/>
                      <a:pt x="133" y="121"/>
                      <a:pt x="134" y="123"/>
                    </a:cubicBezTo>
                    <a:cubicBezTo>
                      <a:pt x="139" y="123"/>
                      <a:pt x="144" y="123"/>
                      <a:pt x="149" y="123"/>
                    </a:cubicBezTo>
                    <a:cubicBezTo>
                      <a:pt x="148" y="121"/>
                      <a:pt x="148" y="119"/>
                      <a:pt x="147" y="117"/>
                    </a:cubicBezTo>
                    <a:cubicBezTo>
                      <a:pt x="142" y="117"/>
                      <a:pt x="137" y="117"/>
                      <a:pt x="132" y="117"/>
                    </a:cubicBezTo>
                    <a:close/>
                    <a:moveTo>
                      <a:pt x="113" y="117"/>
                    </a:moveTo>
                    <a:cubicBezTo>
                      <a:pt x="113" y="119"/>
                      <a:pt x="114" y="121"/>
                      <a:pt x="114" y="123"/>
                    </a:cubicBezTo>
                    <a:cubicBezTo>
                      <a:pt x="119" y="123"/>
                      <a:pt x="124" y="123"/>
                      <a:pt x="129" y="123"/>
                    </a:cubicBezTo>
                    <a:cubicBezTo>
                      <a:pt x="129" y="121"/>
                      <a:pt x="128" y="119"/>
                      <a:pt x="128" y="117"/>
                    </a:cubicBezTo>
                    <a:cubicBezTo>
                      <a:pt x="123" y="117"/>
                      <a:pt x="118" y="117"/>
                      <a:pt x="113" y="117"/>
                    </a:cubicBezTo>
                    <a:close/>
                    <a:moveTo>
                      <a:pt x="94" y="117"/>
                    </a:moveTo>
                    <a:cubicBezTo>
                      <a:pt x="94" y="119"/>
                      <a:pt x="94" y="121"/>
                      <a:pt x="93" y="123"/>
                    </a:cubicBezTo>
                    <a:cubicBezTo>
                      <a:pt x="99" y="123"/>
                      <a:pt x="104" y="123"/>
                      <a:pt x="109" y="123"/>
                    </a:cubicBezTo>
                    <a:cubicBezTo>
                      <a:pt x="109" y="121"/>
                      <a:pt x="109" y="119"/>
                      <a:pt x="109" y="117"/>
                    </a:cubicBezTo>
                    <a:cubicBezTo>
                      <a:pt x="104" y="117"/>
                      <a:pt x="99" y="117"/>
                      <a:pt x="94" y="117"/>
                    </a:cubicBezTo>
                    <a:close/>
                    <a:moveTo>
                      <a:pt x="75" y="117"/>
                    </a:moveTo>
                    <a:cubicBezTo>
                      <a:pt x="74" y="119"/>
                      <a:pt x="74" y="121"/>
                      <a:pt x="73" y="123"/>
                    </a:cubicBezTo>
                    <a:cubicBezTo>
                      <a:pt x="79" y="123"/>
                      <a:pt x="84" y="123"/>
                      <a:pt x="89" y="123"/>
                    </a:cubicBezTo>
                    <a:cubicBezTo>
                      <a:pt x="89" y="121"/>
                      <a:pt x="89" y="119"/>
                      <a:pt x="90" y="117"/>
                    </a:cubicBezTo>
                    <a:cubicBezTo>
                      <a:pt x="85" y="117"/>
                      <a:pt x="80" y="117"/>
                      <a:pt x="75" y="117"/>
                    </a:cubicBezTo>
                    <a:close/>
                    <a:moveTo>
                      <a:pt x="56" y="117"/>
                    </a:moveTo>
                    <a:cubicBezTo>
                      <a:pt x="55" y="119"/>
                      <a:pt x="54" y="121"/>
                      <a:pt x="53" y="123"/>
                    </a:cubicBezTo>
                    <a:cubicBezTo>
                      <a:pt x="58" y="123"/>
                      <a:pt x="63" y="123"/>
                      <a:pt x="68" y="123"/>
                    </a:cubicBezTo>
                    <a:cubicBezTo>
                      <a:pt x="69" y="121"/>
                      <a:pt x="70" y="119"/>
                      <a:pt x="70" y="117"/>
                    </a:cubicBezTo>
                    <a:cubicBezTo>
                      <a:pt x="65" y="117"/>
                      <a:pt x="60" y="117"/>
                      <a:pt x="56" y="117"/>
                    </a:cubicBezTo>
                    <a:close/>
                    <a:moveTo>
                      <a:pt x="37" y="117"/>
                    </a:moveTo>
                    <a:cubicBezTo>
                      <a:pt x="35" y="119"/>
                      <a:pt x="34" y="121"/>
                      <a:pt x="33" y="123"/>
                    </a:cubicBezTo>
                    <a:cubicBezTo>
                      <a:pt x="38" y="123"/>
                      <a:pt x="43" y="123"/>
                      <a:pt x="48" y="123"/>
                    </a:cubicBezTo>
                    <a:cubicBezTo>
                      <a:pt x="49" y="121"/>
                      <a:pt x="50" y="119"/>
                      <a:pt x="51" y="117"/>
                    </a:cubicBezTo>
                    <a:cubicBezTo>
                      <a:pt x="46" y="117"/>
                      <a:pt x="41" y="117"/>
                      <a:pt x="37" y="117"/>
                    </a:cubicBezTo>
                    <a:close/>
                    <a:moveTo>
                      <a:pt x="160" y="126"/>
                    </a:moveTo>
                    <a:cubicBezTo>
                      <a:pt x="161" y="128"/>
                      <a:pt x="162" y="131"/>
                      <a:pt x="163" y="133"/>
                    </a:cubicBezTo>
                    <a:cubicBezTo>
                      <a:pt x="170" y="133"/>
                      <a:pt x="177" y="133"/>
                      <a:pt x="184" y="133"/>
                    </a:cubicBezTo>
                    <a:cubicBezTo>
                      <a:pt x="183" y="131"/>
                      <a:pt x="182" y="128"/>
                      <a:pt x="180" y="126"/>
                    </a:cubicBezTo>
                    <a:cubicBezTo>
                      <a:pt x="174" y="126"/>
                      <a:pt x="167" y="126"/>
                      <a:pt x="160" y="126"/>
                    </a:cubicBezTo>
                    <a:close/>
                    <a:moveTo>
                      <a:pt x="139" y="126"/>
                    </a:moveTo>
                    <a:cubicBezTo>
                      <a:pt x="140" y="128"/>
                      <a:pt x="141" y="131"/>
                      <a:pt x="141" y="133"/>
                    </a:cubicBezTo>
                    <a:cubicBezTo>
                      <a:pt x="147" y="133"/>
                      <a:pt x="152" y="133"/>
                      <a:pt x="158" y="133"/>
                    </a:cubicBezTo>
                    <a:cubicBezTo>
                      <a:pt x="157" y="131"/>
                      <a:pt x="156" y="128"/>
                      <a:pt x="155" y="126"/>
                    </a:cubicBezTo>
                    <a:cubicBezTo>
                      <a:pt x="150" y="126"/>
                      <a:pt x="145" y="126"/>
                      <a:pt x="139" y="126"/>
                    </a:cubicBezTo>
                    <a:close/>
                    <a:moveTo>
                      <a:pt x="119" y="126"/>
                    </a:moveTo>
                    <a:cubicBezTo>
                      <a:pt x="119" y="128"/>
                      <a:pt x="119" y="131"/>
                      <a:pt x="119" y="133"/>
                    </a:cubicBezTo>
                    <a:cubicBezTo>
                      <a:pt x="125" y="133"/>
                      <a:pt x="131" y="133"/>
                      <a:pt x="136" y="133"/>
                    </a:cubicBezTo>
                    <a:cubicBezTo>
                      <a:pt x="136" y="131"/>
                      <a:pt x="135" y="128"/>
                      <a:pt x="135" y="126"/>
                    </a:cubicBezTo>
                    <a:cubicBezTo>
                      <a:pt x="129" y="126"/>
                      <a:pt x="124" y="126"/>
                      <a:pt x="119" y="126"/>
                    </a:cubicBezTo>
                    <a:close/>
                    <a:moveTo>
                      <a:pt x="98" y="126"/>
                    </a:moveTo>
                    <a:cubicBezTo>
                      <a:pt x="98" y="128"/>
                      <a:pt x="98" y="131"/>
                      <a:pt x="98" y="133"/>
                    </a:cubicBezTo>
                    <a:cubicBezTo>
                      <a:pt x="103" y="133"/>
                      <a:pt x="109" y="133"/>
                      <a:pt x="115" y="133"/>
                    </a:cubicBezTo>
                    <a:cubicBezTo>
                      <a:pt x="114" y="131"/>
                      <a:pt x="114" y="128"/>
                      <a:pt x="114" y="126"/>
                    </a:cubicBezTo>
                    <a:cubicBezTo>
                      <a:pt x="109" y="126"/>
                      <a:pt x="103" y="126"/>
                      <a:pt x="98" y="126"/>
                    </a:cubicBezTo>
                    <a:close/>
                    <a:moveTo>
                      <a:pt x="77" y="126"/>
                    </a:moveTo>
                    <a:cubicBezTo>
                      <a:pt x="77" y="128"/>
                      <a:pt x="76" y="131"/>
                      <a:pt x="76" y="133"/>
                    </a:cubicBezTo>
                    <a:cubicBezTo>
                      <a:pt x="81" y="133"/>
                      <a:pt x="87" y="133"/>
                      <a:pt x="92" y="133"/>
                    </a:cubicBezTo>
                    <a:cubicBezTo>
                      <a:pt x="93" y="131"/>
                      <a:pt x="93" y="128"/>
                      <a:pt x="93" y="126"/>
                    </a:cubicBezTo>
                    <a:cubicBezTo>
                      <a:pt x="88" y="126"/>
                      <a:pt x="83" y="126"/>
                      <a:pt x="77" y="126"/>
                    </a:cubicBezTo>
                    <a:close/>
                    <a:moveTo>
                      <a:pt x="57" y="126"/>
                    </a:moveTo>
                    <a:cubicBezTo>
                      <a:pt x="56" y="128"/>
                      <a:pt x="55" y="131"/>
                      <a:pt x="54" y="133"/>
                    </a:cubicBezTo>
                    <a:cubicBezTo>
                      <a:pt x="60" y="133"/>
                      <a:pt x="65" y="133"/>
                      <a:pt x="71" y="133"/>
                    </a:cubicBezTo>
                    <a:cubicBezTo>
                      <a:pt x="71" y="131"/>
                      <a:pt x="72" y="128"/>
                      <a:pt x="73" y="126"/>
                    </a:cubicBezTo>
                    <a:cubicBezTo>
                      <a:pt x="67" y="126"/>
                      <a:pt x="62" y="126"/>
                      <a:pt x="57" y="1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172" name="矩形 171"/>
              <p:cNvSpPr/>
              <p:nvPr/>
            </p:nvSpPr>
            <p:spPr>
              <a:xfrm>
                <a:off x="4499992" y="2582783"/>
                <a:ext cx="540052" cy="2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CWRE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69" name="圆角矩形 168"/>
            <p:cNvSpPr/>
            <p:nvPr/>
          </p:nvSpPr>
          <p:spPr bwMode="auto">
            <a:xfrm>
              <a:off x="4473076" y="2254695"/>
              <a:ext cx="419739" cy="16720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140893" y="2775063"/>
            <a:ext cx="1053451" cy="1429256"/>
            <a:chOff x="5355670" y="2081297"/>
            <a:chExt cx="790088" cy="1071942"/>
          </a:xfrm>
        </p:grpSpPr>
        <p:grpSp>
          <p:nvGrpSpPr>
            <p:cNvPr id="177" name="组合 176"/>
            <p:cNvGrpSpPr/>
            <p:nvPr/>
          </p:nvGrpSpPr>
          <p:grpSpPr>
            <a:xfrm>
              <a:off x="5355670" y="2081297"/>
              <a:ext cx="790088" cy="1071942"/>
              <a:chOff x="5401986" y="2081297"/>
              <a:chExt cx="790088" cy="1071942"/>
            </a:xfrm>
          </p:grpSpPr>
          <p:grpSp>
            <p:nvGrpSpPr>
              <p:cNvPr id="179" name="组合 178"/>
              <p:cNvGrpSpPr/>
              <p:nvPr/>
            </p:nvGrpSpPr>
            <p:grpSpPr>
              <a:xfrm>
                <a:off x="5401986" y="2081297"/>
                <a:ext cx="790088" cy="1071942"/>
                <a:chOff x="6267094" y="1720304"/>
                <a:chExt cx="790088" cy="1071942"/>
              </a:xfrm>
            </p:grpSpPr>
            <p:sp>
              <p:nvSpPr>
                <p:cNvPr id="183" name="Freeform 24"/>
                <p:cNvSpPr/>
                <p:nvPr/>
              </p:nvSpPr>
              <p:spPr bwMode="auto">
                <a:xfrm>
                  <a:off x="6653892" y="2454921"/>
                  <a:ext cx="16492" cy="337325"/>
                </a:xfrm>
                <a:custGeom>
                  <a:avLst/>
                  <a:gdLst>
                    <a:gd name="T0" fmla="*/ 0 w 4"/>
                    <a:gd name="T1" fmla="*/ 0 h 80"/>
                    <a:gd name="T2" fmla="*/ 4 w 4"/>
                    <a:gd name="T3" fmla="*/ 0 h 80"/>
                    <a:gd name="T4" fmla="*/ 4 w 4"/>
                    <a:gd name="T5" fmla="*/ 80 h 80"/>
                    <a:gd name="T6" fmla="*/ 0 w 4"/>
                    <a:gd name="T7" fmla="*/ 80 h 80"/>
                    <a:gd name="T8" fmla="*/ 0 w 4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0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4" y="27"/>
                        <a:pt x="4" y="53"/>
                        <a:pt x="4" y="80"/>
                      </a:cubicBezTo>
                      <a:cubicBezTo>
                        <a:pt x="3" y="80"/>
                        <a:pt x="1" y="80"/>
                        <a:pt x="0" y="80"/>
                      </a:cubicBezTo>
                      <a:cubicBezTo>
                        <a:pt x="0" y="53"/>
                        <a:pt x="0" y="27"/>
                        <a:pt x="0" y="0"/>
                      </a:cubicBez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84" name="Oval 25"/>
                <p:cNvSpPr>
                  <a:spLocks noChangeArrowheads="1"/>
                </p:cNvSpPr>
                <p:nvPr/>
              </p:nvSpPr>
              <p:spPr bwMode="auto">
                <a:xfrm>
                  <a:off x="6267094" y="1720304"/>
                  <a:ext cx="790088" cy="79008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6409252" y="1837036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0" name="组合 179"/>
              <p:cNvGrpSpPr/>
              <p:nvPr/>
            </p:nvGrpSpPr>
            <p:grpSpPr>
              <a:xfrm>
                <a:off x="5594028" y="2312303"/>
                <a:ext cx="406004" cy="336947"/>
                <a:chOff x="7150101" y="5892800"/>
                <a:chExt cx="541338" cy="449263"/>
              </a:xfrm>
            </p:grpSpPr>
            <p:sp>
              <p:nvSpPr>
                <p:cNvPr id="181" name="Freeform 64"/>
                <p:cNvSpPr/>
                <p:nvPr/>
              </p:nvSpPr>
              <p:spPr bwMode="auto">
                <a:xfrm>
                  <a:off x="7240588" y="6027738"/>
                  <a:ext cx="112713" cy="157163"/>
                </a:xfrm>
                <a:custGeom>
                  <a:avLst/>
                  <a:gdLst>
                    <a:gd name="T0" fmla="*/ 28 w 40"/>
                    <a:gd name="T1" fmla="*/ 23 h 56"/>
                    <a:gd name="T2" fmla="*/ 28 w 40"/>
                    <a:gd name="T3" fmla="*/ 8 h 56"/>
                    <a:gd name="T4" fmla="*/ 20 w 40"/>
                    <a:gd name="T5" fmla="*/ 0 h 56"/>
                    <a:gd name="T6" fmla="*/ 12 w 40"/>
                    <a:gd name="T7" fmla="*/ 8 h 56"/>
                    <a:gd name="T8" fmla="*/ 12 w 40"/>
                    <a:gd name="T9" fmla="*/ 23 h 56"/>
                    <a:gd name="T10" fmla="*/ 16 w 40"/>
                    <a:gd name="T11" fmla="*/ 30 h 56"/>
                    <a:gd name="T12" fmla="*/ 16 w 40"/>
                    <a:gd name="T13" fmla="*/ 33 h 56"/>
                    <a:gd name="T14" fmla="*/ 14 w 40"/>
                    <a:gd name="T15" fmla="*/ 35 h 56"/>
                    <a:gd name="T16" fmla="*/ 0 w 40"/>
                    <a:gd name="T17" fmla="*/ 42 h 56"/>
                    <a:gd name="T18" fmla="*/ 0 w 40"/>
                    <a:gd name="T19" fmla="*/ 52 h 56"/>
                    <a:gd name="T20" fmla="*/ 4 w 40"/>
                    <a:gd name="T21" fmla="*/ 56 h 56"/>
                    <a:gd name="T22" fmla="*/ 36 w 40"/>
                    <a:gd name="T23" fmla="*/ 56 h 56"/>
                    <a:gd name="T24" fmla="*/ 40 w 40"/>
                    <a:gd name="T25" fmla="*/ 52 h 56"/>
                    <a:gd name="T26" fmla="*/ 40 w 40"/>
                    <a:gd name="T27" fmla="*/ 42 h 56"/>
                    <a:gd name="T28" fmla="*/ 24 w 40"/>
                    <a:gd name="T29" fmla="*/ 30 h 56"/>
                    <a:gd name="T30" fmla="*/ 28 w 40"/>
                    <a:gd name="T31" fmla="*/ 2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" h="56">
                      <a:moveTo>
                        <a:pt x="28" y="23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3"/>
                        <a:pt x="25" y="0"/>
                        <a:pt x="20" y="0"/>
                      </a:cubicBezTo>
                      <a:cubicBezTo>
                        <a:pt x="16" y="0"/>
                        <a:pt x="12" y="3"/>
                        <a:pt x="12" y="8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1"/>
                        <a:pt x="17" y="32"/>
                        <a:pt x="16" y="33"/>
                      </a:cubicBezTo>
                      <a:cubicBezTo>
                        <a:pt x="16" y="34"/>
                        <a:pt x="15" y="35"/>
                        <a:pt x="14" y="35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4"/>
                        <a:pt x="2" y="56"/>
                        <a:pt x="4" y="56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8" y="56"/>
                        <a:pt x="40" y="54"/>
                        <a:pt x="40" y="52"/>
                      </a:cubicBezTo>
                      <a:cubicBezTo>
                        <a:pt x="40" y="42"/>
                        <a:pt x="40" y="42"/>
                        <a:pt x="40" y="42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lnTo>
                        <a:pt x="28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Freeform 65"/>
                <p:cNvSpPr>
                  <a:spLocks noEditPoints="1"/>
                </p:cNvSpPr>
                <p:nvPr/>
              </p:nvSpPr>
              <p:spPr bwMode="auto">
                <a:xfrm>
                  <a:off x="7150101" y="5892800"/>
                  <a:ext cx="541338" cy="449263"/>
                </a:xfrm>
                <a:custGeom>
                  <a:avLst/>
                  <a:gdLst>
                    <a:gd name="T0" fmla="*/ 188 w 192"/>
                    <a:gd name="T1" fmla="*/ 24 h 160"/>
                    <a:gd name="T2" fmla="*/ 104 w 192"/>
                    <a:gd name="T3" fmla="*/ 24 h 160"/>
                    <a:gd name="T4" fmla="*/ 104 w 192"/>
                    <a:gd name="T5" fmla="*/ 4 h 160"/>
                    <a:gd name="T6" fmla="*/ 100 w 192"/>
                    <a:gd name="T7" fmla="*/ 0 h 160"/>
                    <a:gd name="T8" fmla="*/ 4 w 192"/>
                    <a:gd name="T9" fmla="*/ 0 h 160"/>
                    <a:gd name="T10" fmla="*/ 0 w 192"/>
                    <a:gd name="T11" fmla="*/ 4 h 160"/>
                    <a:gd name="T12" fmla="*/ 0 w 192"/>
                    <a:gd name="T13" fmla="*/ 156 h 160"/>
                    <a:gd name="T14" fmla="*/ 4 w 192"/>
                    <a:gd name="T15" fmla="*/ 160 h 160"/>
                    <a:gd name="T16" fmla="*/ 60 w 192"/>
                    <a:gd name="T17" fmla="*/ 160 h 160"/>
                    <a:gd name="T18" fmla="*/ 64 w 192"/>
                    <a:gd name="T19" fmla="*/ 156 h 160"/>
                    <a:gd name="T20" fmla="*/ 64 w 192"/>
                    <a:gd name="T21" fmla="*/ 136 h 160"/>
                    <a:gd name="T22" fmla="*/ 72 w 192"/>
                    <a:gd name="T23" fmla="*/ 136 h 160"/>
                    <a:gd name="T24" fmla="*/ 72 w 192"/>
                    <a:gd name="T25" fmla="*/ 156 h 160"/>
                    <a:gd name="T26" fmla="*/ 76 w 192"/>
                    <a:gd name="T27" fmla="*/ 160 h 160"/>
                    <a:gd name="T28" fmla="*/ 116 w 192"/>
                    <a:gd name="T29" fmla="*/ 160 h 160"/>
                    <a:gd name="T30" fmla="*/ 120 w 192"/>
                    <a:gd name="T31" fmla="*/ 156 h 160"/>
                    <a:gd name="T32" fmla="*/ 120 w 192"/>
                    <a:gd name="T33" fmla="*/ 136 h 160"/>
                    <a:gd name="T34" fmla="*/ 128 w 192"/>
                    <a:gd name="T35" fmla="*/ 136 h 160"/>
                    <a:gd name="T36" fmla="*/ 128 w 192"/>
                    <a:gd name="T37" fmla="*/ 156 h 160"/>
                    <a:gd name="T38" fmla="*/ 132 w 192"/>
                    <a:gd name="T39" fmla="*/ 160 h 160"/>
                    <a:gd name="T40" fmla="*/ 188 w 192"/>
                    <a:gd name="T41" fmla="*/ 160 h 160"/>
                    <a:gd name="T42" fmla="*/ 192 w 192"/>
                    <a:gd name="T43" fmla="*/ 156 h 160"/>
                    <a:gd name="T44" fmla="*/ 192 w 192"/>
                    <a:gd name="T45" fmla="*/ 28 h 160"/>
                    <a:gd name="T46" fmla="*/ 188 w 192"/>
                    <a:gd name="T47" fmla="*/ 24 h 160"/>
                    <a:gd name="T48" fmla="*/ 80 w 192"/>
                    <a:gd name="T49" fmla="*/ 100 h 160"/>
                    <a:gd name="T50" fmla="*/ 68 w 192"/>
                    <a:gd name="T51" fmla="*/ 112 h 160"/>
                    <a:gd name="T52" fmla="*/ 36 w 192"/>
                    <a:gd name="T53" fmla="*/ 112 h 160"/>
                    <a:gd name="T54" fmla="*/ 24 w 192"/>
                    <a:gd name="T55" fmla="*/ 100 h 160"/>
                    <a:gd name="T56" fmla="*/ 24 w 192"/>
                    <a:gd name="T57" fmla="*/ 88 h 160"/>
                    <a:gd name="T58" fmla="*/ 26 w 192"/>
                    <a:gd name="T59" fmla="*/ 84 h 160"/>
                    <a:gd name="T60" fmla="*/ 39 w 192"/>
                    <a:gd name="T61" fmla="*/ 78 h 160"/>
                    <a:gd name="T62" fmla="*/ 37 w 192"/>
                    <a:gd name="T63" fmla="*/ 74 h 160"/>
                    <a:gd name="T64" fmla="*/ 36 w 192"/>
                    <a:gd name="T65" fmla="*/ 72 h 160"/>
                    <a:gd name="T66" fmla="*/ 36 w 192"/>
                    <a:gd name="T67" fmla="*/ 56 h 160"/>
                    <a:gd name="T68" fmla="*/ 52 w 192"/>
                    <a:gd name="T69" fmla="*/ 40 h 160"/>
                    <a:gd name="T70" fmla="*/ 68 w 192"/>
                    <a:gd name="T71" fmla="*/ 56 h 160"/>
                    <a:gd name="T72" fmla="*/ 68 w 192"/>
                    <a:gd name="T73" fmla="*/ 72 h 160"/>
                    <a:gd name="T74" fmla="*/ 68 w 192"/>
                    <a:gd name="T75" fmla="*/ 74 h 160"/>
                    <a:gd name="T76" fmla="*/ 65 w 192"/>
                    <a:gd name="T77" fmla="*/ 78 h 160"/>
                    <a:gd name="T78" fmla="*/ 78 w 192"/>
                    <a:gd name="T79" fmla="*/ 84 h 160"/>
                    <a:gd name="T80" fmla="*/ 80 w 192"/>
                    <a:gd name="T81" fmla="*/ 88 h 160"/>
                    <a:gd name="T82" fmla="*/ 80 w 192"/>
                    <a:gd name="T83" fmla="*/ 100 h 160"/>
                    <a:gd name="T84" fmla="*/ 164 w 192"/>
                    <a:gd name="T85" fmla="*/ 112 h 160"/>
                    <a:gd name="T86" fmla="*/ 100 w 192"/>
                    <a:gd name="T87" fmla="*/ 112 h 160"/>
                    <a:gd name="T88" fmla="*/ 96 w 192"/>
                    <a:gd name="T89" fmla="*/ 108 h 160"/>
                    <a:gd name="T90" fmla="*/ 100 w 192"/>
                    <a:gd name="T91" fmla="*/ 104 h 160"/>
                    <a:gd name="T92" fmla="*/ 164 w 192"/>
                    <a:gd name="T93" fmla="*/ 104 h 160"/>
                    <a:gd name="T94" fmla="*/ 168 w 192"/>
                    <a:gd name="T95" fmla="*/ 108 h 160"/>
                    <a:gd name="T96" fmla="*/ 164 w 192"/>
                    <a:gd name="T97" fmla="*/ 112 h 160"/>
                    <a:gd name="T98" fmla="*/ 164 w 192"/>
                    <a:gd name="T99" fmla="*/ 88 h 160"/>
                    <a:gd name="T100" fmla="*/ 100 w 192"/>
                    <a:gd name="T101" fmla="*/ 88 h 160"/>
                    <a:gd name="T102" fmla="*/ 96 w 192"/>
                    <a:gd name="T103" fmla="*/ 84 h 160"/>
                    <a:gd name="T104" fmla="*/ 100 w 192"/>
                    <a:gd name="T105" fmla="*/ 80 h 160"/>
                    <a:gd name="T106" fmla="*/ 164 w 192"/>
                    <a:gd name="T107" fmla="*/ 80 h 160"/>
                    <a:gd name="T108" fmla="*/ 168 w 192"/>
                    <a:gd name="T109" fmla="*/ 84 h 160"/>
                    <a:gd name="T110" fmla="*/ 164 w 192"/>
                    <a:gd name="T111" fmla="*/ 88 h 160"/>
                    <a:gd name="T112" fmla="*/ 164 w 192"/>
                    <a:gd name="T113" fmla="*/ 64 h 160"/>
                    <a:gd name="T114" fmla="*/ 100 w 192"/>
                    <a:gd name="T115" fmla="*/ 64 h 160"/>
                    <a:gd name="T116" fmla="*/ 96 w 192"/>
                    <a:gd name="T117" fmla="*/ 60 h 160"/>
                    <a:gd name="T118" fmla="*/ 100 w 192"/>
                    <a:gd name="T119" fmla="*/ 56 h 160"/>
                    <a:gd name="T120" fmla="*/ 164 w 192"/>
                    <a:gd name="T121" fmla="*/ 56 h 160"/>
                    <a:gd name="T122" fmla="*/ 168 w 192"/>
                    <a:gd name="T123" fmla="*/ 60 h 160"/>
                    <a:gd name="T124" fmla="*/ 164 w 192"/>
                    <a:gd name="T125" fmla="*/ 64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92" h="160">
                      <a:moveTo>
                        <a:pt x="188" y="24"/>
                      </a:moveTo>
                      <a:cubicBezTo>
                        <a:pt x="104" y="24"/>
                        <a:pt x="104" y="24"/>
                        <a:pt x="104" y="24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2"/>
                        <a:pt x="102" y="0"/>
                        <a:pt x="10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8"/>
                        <a:pt x="2" y="160"/>
                        <a:pt x="4" y="160"/>
                      </a:cubicBezTo>
                      <a:cubicBezTo>
                        <a:pt x="60" y="160"/>
                        <a:pt x="60" y="160"/>
                        <a:pt x="60" y="160"/>
                      </a:cubicBezTo>
                      <a:cubicBezTo>
                        <a:pt x="62" y="160"/>
                        <a:pt x="64" y="158"/>
                        <a:pt x="64" y="156"/>
                      </a:cubicBezTo>
                      <a:cubicBezTo>
                        <a:pt x="64" y="136"/>
                        <a:pt x="64" y="136"/>
                        <a:pt x="64" y="136"/>
                      </a:cubicBezTo>
                      <a:cubicBezTo>
                        <a:pt x="72" y="136"/>
                        <a:pt x="72" y="136"/>
                        <a:pt x="72" y="136"/>
                      </a:cubicBezTo>
                      <a:cubicBezTo>
                        <a:pt x="72" y="156"/>
                        <a:pt x="72" y="156"/>
                        <a:pt x="72" y="156"/>
                      </a:cubicBezTo>
                      <a:cubicBezTo>
                        <a:pt x="72" y="158"/>
                        <a:pt x="74" y="160"/>
                        <a:pt x="76" y="160"/>
                      </a:cubicBezTo>
                      <a:cubicBezTo>
                        <a:pt x="116" y="160"/>
                        <a:pt x="116" y="160"/>
                        <a:pt x="116" y="160"/>
                      </a:cubicBezTo>
                      <a:cubicBezTo>
                        <a:pt x="118" y="160"/>
                        <a:pt x="120" y="158"/>
                        <a:pt x="120" y="156"/>
                      </a:cubicBezTo>
                      <a:cubicBezTo>
                        <a:pt x="120" y="136"/>
                        <a:pt x="120" y="136"/>
                        <a:pt x="120" y="136"/>
                      </a:cubicBezTo>
                      <a:cubicBezTo>
                        <a:pt x="128" y="136"/>
                        <a:pt x="128" y="136"/>
                        <a:pt x="128" y="136"/>
                      </a:cubicBezTo>
                      <a:cubicBezTo>
                        <a:pt x="128" y="156"/>
                        <a:pt x="128" y="156"/>
                        <a:pt x="128" y="156"/>
                      </a:cubicBezTo>
                      <a:cubicBezTo>
                        <a:pt x="128" y="158"/>
                        <a:pt x="130" y="160"/>
                        <a:pt x="132" y="160"/>
                      </a:cubicBezTo>
                      <a:cubicBezTo>
                        <a:pt x="188" y="160"/>
                        <a:pt x="188" y="160"/>
                        <a:pt x="188" y="160"/>
                      </a:cubicBezTo>
                      <a:cubicBezTo>
                        <a:pt x="190" y="160"/>
                        <a:pt x="192" y="158"/>
                        <a:pt x="192" y="156"/>
                      </a:cubicBezTo>
                      <a:cubicBezTo>
                        <a:pt x="192" y="28"/>
                        <a:pt x="192" y="28"/>
                        <a:pt x="192" y="28"/>
                      </a:cubicBezTo>
                      <a:cubicBezTo>
                        <a:pt x="192" y="26"/>
                        <a:pt x="190" y="24"/>
                        <a:pt x="188" y="24"/>
                      </a:cubicBezTo>
                      <a:close/>
                      <a:moveTo>
                        <a:pt x="80" y="100"/>
                      </a:moveTo>
                      <a:cubicBezTo>
                        <a:pt x="80" y="106"/>
                        <a:pt x="75" y="112"/>
                        <a:pt x="68" y="112"/>
                      </a:cubicBezTo>
                      <a:cubicBezTo>
                        <a:pt x="36" y="112"/>
                        <a:pt x="36" y="112"/>
                        <a:pt x="36" y="112"/>
                      </a:cubicBezTo>
                      <a:cubicBezTo>
                        <a:pt x="30" y="112"/>
                        <a:pt x="24" y="106"/>
                        <a:pt x="24" y="100"/>
                      </a:cubicBezTo>
                      <a:cubicBezTo>
                        <a:pt x="24" y="88"/>
                        <a:pt x="24" y="88"/>
                        <a:pt x="24" y="88"/>
                      </a:cubicBezTo>
                      <a:cubicBezTo>
                        <a:pt x="24" y="86"/>
                        <a:pt x="25" y="85"/>
                        <a:pt x="26" y="84"/>
                      </a:cubicBezTo>
                      <a:cubicBezTo>
                        <a:pt x="39" y="78"/>
                        <a:pt x="39" y="78"/>
                        <a:pt x="39" y="78"/>
                      </a:cubicBezTo>
                      <a:cubicBezTo>
                        <a:pt x="37" y="74"/>
                        <a:pt x="37" y="74"/>
                        <a:pt x="37" y="74"/>
                      </a:cubicBezTo>
                      <a:cubicBezTo>
                        <a:pt x="36" y="73"/>
                        <a:pt x="36" y="73"/>
                        <a:pt x="36" y="72"/>
                      </a:cubicBezTo>
                      <a:cubicBezTo>
                        <a:pt x="36" y="56"/>
                        <a:pt x="36" y="56"/>
                        <a:pt x="36" y="56"/>
                      </a:cubicBezTo>
                      <a:cubicBezTo>
                        <a:pt x="36" y="47"/>
                        <a:pt x="43" y="40"/>
                        <a:pt x="52" y="40"/>
                      </a:cubicBezTo>
                      <a:cubicBezTo>
                        <a:pt x="61" y="40"/>
                        <a:pt x="68" y="47"/>
                        <a:pt x="68" y="56"/>
                      </a:cubicBezTo>
                      <a:cubicBezTo>
                        <a:pt x="68" y="72"/>
                        <a:pt x="68" y="72"/>
                        <a:pt x="68" y="72"/>
                      </a:cubicBezTo>
                      <a:cubicBezTo>
                        <a:pt x="68" y="73"/>
                        <a:pt x="68" y="73"/>
                        <a:pt x="68" y="74"/>
                      </a:cubicBezTo>
                      <a:cubicBezTo>
                        <a:pt x="65" y="78"/>
                        <a:pt x="65" y="78"/>
                        <a:pt x="65" y="78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9" y="85"/>
                        <a:pt x="80" y="86"/>
                        <a:pt x="80" y="88"/>
                      </a:cubicBezTo>
                      <a:lnTo>
                        <a:pt x="80" y="100"/>
                      </a:lnTo>
                      <a:close/>
                      <a:moveTo>
                        <a:pt x="164" y="112"/>
                      </a:moveTo>
                      <a:cubicBezTo>
                        <a:pt x="100" y="112"/>
                        <a:pt x="100" y="112"/>
                        <a:pt x="100" y="112"/>
                      </a:cubicBezTo>
                      <a:cubicBezTo>
                        <a:pt x="98" y="112"/>
                        <a:pt x="96" y="110"/>
                        <a:pt x="96" y="108"/>
                      </a:cubicBezTo>
                      <a:cubicBezTo>
                        <a:pt x="96" y="106"/>
                        <a:pt x="98" y="104"/>
                        <a:pt x="100" y="104"/>
                      </a:cubicBezTo>
                      <a:cubicBezTo>
                        <a:pt x="164" y="104"/>
                        <a:pt x="164" y="104"/>
                        <a:pt x="164" y="104"/>
                      </a:cubicBezTo>
                      <a:cubicBezTo>
                        <a:pt x="166" y="104"/>
                        <a:pt x="168" y="106"/>
                        <a:pt x="168" y="108"/>
                      </a:cubicBezTo>
                      <a:cubicBezTo>
                        <a:pt x="168" y="110"/>
                        <a:pt x="166" y="112"/>
                        <a:pt x="164" y="112"/>
                      </a:cubicBezTo>
                      <a:close/>
                      <a:moveTo>
                        <a:pt x="164" y="88"/>
                      </a:moveTo>
                      <a:cubicBezTo>
                        <a:pt x="100" y="88"/>
                        <a:pt x="100" y="88"/>
                        <a:pt x="100" y="88"/>
                      </a:cubicBezTo>
                      <a:cubicBezTo>
                        <a:pt x="98" y="88"/>
                        <a:pt x="96" y="86"/>
                        <a:pt x="96" y="84"/>
                      </a:cubicBezTo>
                      <a:cubicBezTo>
                        <a:pt x="96" y="82"/>
                        <a:pt x="98" y="80"/>
                        <a:pt x="100" y="80"/>
                      </a:cubicBezTo>
                      <a:cubicBezTo>
                        <a:pt x="164" y="80"/>
                        <a:pt x="164" y="80"/>
                        <a:pt x="164" y="80"/>
                      </a:cubicBezTo>
                      <a:cubicBezTo>
                        <a:pt x="166" y="80"/>
                        <a:pt x="168" y="82"/>
                        <a:pt x="168" y="84"/>
                      </a:cubicBezTo>
                      <a:cubicBezTo>
                        <a:pt x="168" y="86"/>
                        <a:pt x="166" y="88"/>
                        <a:pt x="164" y="88"/>
                      </a:cubicBezTo>
                      <a:close/>
                      <a:moveTo>
                        <a:pt x="164" y="64"/>
                      </a:moveTo>
                      <a:cubicBezTo>
                        <a:pt x="100" y="64"/>
                        <a:pt x="100" y="64"/>
                        <a:pt x="100" y="64"/>
                      </a:cubicBezTo>
                      <a:cubicBezTo>
                        <a:pt x="98" y="64"/>
                        <a:pt x="96" y="62"/>
                        <a:pt x="96" y="60"/>
                      </a:cubicBezTo>
                      <a:cubicBezTo>
                        <a:pt x="96" y="58"/>
                        <a:pt x="98" y="56"/>
                        <a:pt x="100" y="56"/>
                      </a:cubicBezTo>
                      <a:cubicBezTo>
                        <a:pt x="164" y="56"/>
                        <a:pt x="164" y="56"/>
                        <a:pt x="164" y="56"/>
                      </a:cubicBezTo>
                      <a:cubicBezTo>
                        <a:pt x="166" y="56"/>
                        <a:pt x="168" y="58"/>
                        <a:pt x="168" y="60"/>
                      </a:cubicBezTo>
                      <a:cubicBezTo>
                        <a:pt x="168" y="62"/>
                        <a:pt x="166" y="64"/>
                        <a:pt x="164" y="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8" name="圆角矩形 177"/>
            <p:cNvSpPr/>
            <p:nvPr/>
          </p:nvSpPr>
          <p:spPr bwMode="auto">
            <a:xfrm>
              <a:off x="5522943" y="2898161"/>
              <a:ext cx="419739" cy="167200"/>
            </a:xfrm>
            <a:prstGeom prst="roundRect">
              <a:avLst/>
            </a:prstGeom>
            <a:solidFill>
              <a:srgbClr val="E74C2E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8536164" y="2881007"/>
            <a:ext cx="1055448" cy="1429254"/>
            <a:chOff x="6402123" y="2160755"/>
            <a:chExt cx="791586" cy="1071941"/>
          </a:xfrm>
        </p:grpSpPr>
        <p:grpSp>
          <p:nvGrpSpPr>
            <p:cNvPr id="187" name="组合 186"/>
            <p:cNvGrpSpPr/>
            <p:nvPr/>
          </p:nvGrpSpPr>
          <p:grpSpPr>
            <a:xfrm>
              <a:off x="6402123" y="2160755"/>
              <a:ext cx="791586" cy="1071941"/>
              <a:chOff x="6448439" y="2160755"/>
              <a:chExt cx="791586" cy="1071941"/>
            </a:xfrm>
          </p:grpSpPr>
          <p:grpSp>
            <p:nvGrpSpPr>
              <p:cNvPr id="189" name="组合 188"/>
              <p:cNvGrpSpPr/>
              <p:nvPr/>
            </p:nvGrpSpPr>
            <p:grpSpPr>
              <a:xfrm>
                <a:off x="6448439" y="2160755"/>
                <a:ext cx="791586" cy="1071941"/>
                <a:chOff x="7313547" y="1799762"/>
                <a:chExt cx="791586" cy="1071941"/>
              </a:xfrm>
            </p:grpSpPr>
            <p:sp>
              <p:nvSpPr>
                <p:cNvPr id="191" name="Freeform 26"/>
                <p:cNvSpPr/>
                <p:nvPr/>
              </p:nvSpPr>
              <p:spPr bwMode="auto">
                <a:xfrm>
                  <a:off x="7700345" y="1799762"/>
                  <a:ext cx="17991" cy="335825"/>
                </a:xfrm>
                <a:custGeom>
                  <a:avLst/>
                  <a:gdLst>
                    <a:gd name="T0" fmla="*/ 0 w 12"/>
                    <a:gd name="T1" fmla="*/ 224 h 224"/>
                    <a:gd name="T2" fmla="*/ 12 w 12"/>
                    <a:gd name="T3" fmla="*/ 224 h 224"/>
                    <a:gd name="T4" fmla="*/ 12 w 12"/>
                    <a:gd name="T5" fmla="*/ 0 h 224"/>
                    <a:gd name="T6" fmla="*/ 0 w 12"/>
                    <a:gd name="T7" fmla="*/ 0 h 224"/>
                    <a:gd name="T8" fmla="*/ 0 w 12"/>
                    <a:gd name="T9" fmla="*/ 224 h 224"/>
                    <a:gd name="T10" fmla="*/ 0 w 12"/>
                    <a:gd name="T11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24">
                      <a:moveTo>
                        <a:pt x="0" y="224"/>
                      </a:moveTo>
                      <a:lnTo>
                        <a:pt x="12" y="224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224"/>
                      </a:lnTo>
                      <a:lnTo>
                        <a:pt x="0" y="224"/>
                      </a:ln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92" name="Oval 27"/>
                <p:cNvSpPr>
                  <a:spLocks noChangeArrowheads="1"/>
                </p:cNvSpPr>
                <p:nvPr/>
              </p:nvSpPr>
              <p:spPr bwMode="auto">
                <a:xfrm>
                  <a:off x="7313547" y="2081615"/>
                  <a:ext cx="791586" cy="79008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7467816" y="2205198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190" name="图片 189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0758" y="2538127"/>
                <a:ext cx="464939" cy="559869"/>
              </a:xfrm>
              <a:prstGeom prst="rect">
                <a:avLst/>
              </a:prstGeom>
            </p:spPr>
          </p:pic>
        </p:grpSp>
        <p:sp>
          <p:nvSpPr>
            <p:cNvPr id="188" name="圆角矩形 187"/>
            <p:cNvSpPr/>
            <p:nvPr/>
          </p:nvSpPr>
          <p:spPr bwMode="auto">
            <a:xfrm>
              <a:off x="6564343" y="2237761"/>
              <a:ext cx="419739" cy="1672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9951827" y="2797640"/>
            <a:ext cx="1053451" cy="1429256"/>
            <a:chOff x="7463870" y="2098230"/>
            <a:chExt cx="790088" cy="1071942"/>
          </a:xfrm>
        </p:grpSpPr>
        <p:grpSp>
          <p:nvGrpSpPr>
            <p:cNvPr id="195" name="组合 194"/>
            <p:cNvGrpSpPr/>
            <p:nvPr/>
          </p:nvGrpSpPr>
          <p:grpSpPr>
            <a:xfrm>
              <a:off x="7463870" y="2098230"/>
              <a:ext cx="790088" cy="1071942"/>
              <a:chOff x="7510186" y="2098230"/>
              <a:chExt cx="790088" cy="1071942"/>
            </a:xfrm>
          </p:grpSpPr>
          <p:grpSp>
            <p:nvGrpSpPr>
              <p:cNvPr id="197" name="组合 196"/>
              <p:cNvGrpSpPr/>
              <p:nvPr/>
            </p:nvGrpSpPr>
            <p:grpSpPr>
              <a:xfrm>
                <a:off x="7510186" y="2098230"/>
                <a:ext cx="790088" cy="1071942"/>
                <a:chOff x="6267094" y="1720304"/>
                <a:chExt cx="790088" cy="1071942"/>
              </a:xfrm>
            </p:grpSpPr>
            <p:sp>
              <p:nvSpPr>
                <p:cNvPr id="199" name="Freeform 24"/>
                <p:cNvSpPr/>
                <p:nvPr/>
              </p:nvSpPr>
              <p:spPr bwMode="auto">
                <a:xfrm>
                  <a:off x="6653892" y="2454921"/>
                  <a:ext cx="16492" cy="337325"/>
                </a:xfrm>
                <a:custGeom>
                  <a:avLst/>
                  <a:gdLst>
                    <a:gd name="T0" fmla="*/ 0 w 4"/>
                    <a:gd name="T1" fmla="*/ 0 h 80"/>
                    <a:gd name="T2" fmla="*/ 4 w 4"/>
                    <a:gd name="T3" fmla="*/ 0 h 80"/>
                    <a:gd name="T4" fmla="*/ 4 w 4"/>
                    <a:gd name="T5" fmla="*/ 80 h 80"/>
                    <a:gd name="T6" fmla="*/ 0 w 4"/>
                    <a:gd name="T7" fmla="*/ 80 h 80"/>
                    <a:gd name="T8" fmla="*/ 0 w 4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80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4" y="27"/>
                        <a:pt x="4" y="53"/>
                        <a:pt x="4" y="80"/>
                      </a:cubicBezTo>
                      <a:cubicBezTo>
                        <a:pt x="3" y="80"/>
                        <a:pt x="1" y="80"/>
                        <a:pt x="0" y="80"/>
                      </a:cubicBezTo>
                      <a:cubicBezTo>
                        <a:pt x="0" y="53"/>
                        <a:pt x="0" y="27"/>
                        <a:pt x="0" y="0"/>
                      </a:cubicBezTo>
                      <a:close/>
                    </a:path>
                  </a:pathLst>
                </a:custGeom>
                <a:solidFill>
                  <a:srgbClr val="0085B4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Oval 25"/>
                <p:cNvSpPr>
                  <a:spLocks noChangeArrowheads="1"/>
                </p:cNvSpPr>
                <p:nvPr/>
              </p:nvSpPr>
              <p:spPr bwMode="auto">
                <a:xfrm>
                  <a:off x="6267094" y="1720304"/>
                  <a:ext cx="790088" cy="790088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6409252" y="1837036"/>
                  <a:ext cx="138548" cy="6232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48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8" name="KSO_Shape"/>
              <p:cNvSpPr/>
              <p:nvPr/>
            </p:nvSpPr>
            <p:spPr bwMode="auto">
              <a:xfrm>
                <a:off x="7599602" y="2218267"/>
                <a:ext cx="581594" cy="567054"/>
              </a:xfrm>
              <a:custGeom>
                <a:avLst/>
                <a:gdLst>
                  <a:gd name="T0" fmla="*/ 2147483646 w 5614"/>
                  <a:gd name="T1" fmla="*/ 2147483646 h 5480"/>
                  <a:gd name="T2" fmla="*/ 2147483646 w 5614"/>
                  <a:gd name="T3" fmla="*/ 2147483646 h 5480"/>
                  <a:gd name="T4" fmla="*/ 2147483646 w 5614"/>
                  <a:gd name="T5" fmla="*/ 2147483646 h 5480"/>
                  <a:gd name="T6" fmla="*/ 2147483646 w 5614"/>
                  <a:gd name="T7" fmla="*/ 2147483646 h 5480"/>
                  <a:gd name="T8" fmla="*/ 2147483646 w 5614"/>
                  <a:gd name="T9" fmla="*/ 2147483646 h 5480"/>
                  <a:gd name="T10" fmla="*/ 2147483646 w 5614"/>
                  <a:gd name="T11" fmla="*/ 2147483646 h 5480"/>
                  <a:gd name="T12" fmla="*/ 2147483646 w 5614"/>
                  <a:gd name="T13" fmla="*/ 2147483646 h 5480"/>
                  <a:gd name="T14" fmla="*/ 2147483646 w 5614"/>
                  <a:gd name="T15" fmla="*/ 2147483646 h 5480"/>
                  <a:gd name="T16" fmla="*/ 2147483646 w 5614"/>
                  <a:gd name="T17" fmla="*/ 2147483646 h 5480"/>
                  <a:gd name="T18" fmla="*/ 2147483646 w 5614"/>
                  <a:gd name="T19" fmla="*/ 2147483646 h 5480"/>
                  <a:gd name="T20" fmla="*/ 2147483646 w 5614"/>
                  <a:gd name="T21" fmla="*/ 2147483646 h 5480"/>
                  <a:gd name="T22" fmla="*/ 2147483646 w 5614"/>
                  <a:gd name="T23" fmla="*/ 2147483646 h 5480"/>
                  <a:gd name="T24" fmla="*/ 2147483646 w 5614"/>
                  <a:gd name="T25" fmla="*/ 2147483646 h 5480"/>
                  <a:gd name="T26" fmla="*/ 2147483646 w 5614"/>
                  <a:gd name="T27" fmla="*/ 2147483646 h 5480"/>
                  <a:gd name="T28" fmla="*/ 2147483646 w 5614"/>
                  <a:gd name="T29" fmla="*/ 2147483646 h 5480"/>
                  <a:gd name="T30" fmla="*/ 2147483646 w 5614"/>
                  <a:gd name="T31" fmla="*/ 2147483646 h 5480"/>
                  <a:gd name="T32" fmla="*/ 2147483646 w 5614"/>
                  <a:gd name="T33" fmla="*/ 2147483646 h 5480"/>
                  <a:gd name="T34" fmla="*/ 2147483646 w 5614"/>
                  <a:gd name="T35" fmla="*/ 2147483646 h 5480"/>
                  <a:gd name="T36" fmla="*/ 2147483646 w 5614"/>
                  <a:gd name="T37" fmla="*/ 2147483646 h 5480"/>
                  <a:gd name="T38" fmla="*/ 2147483646 w 5614"/>
                  <a:gd name="T39" fmla="*/ 2147483646 h 5480"/>
                  <a:gd name="T40" fmla="*/ 2147483646 w 5614"/>
                  <a:gd name="T41" fmla="*/ 2147483646 h 5480"/>
                  <a:gd name="T42" fmla="*/ 2147483646 w 5614"/>
                  <a:gd name="T43" fmla="*/ 2147483646 h 5480"/>
                  <a:gd name="T44" fmla="*/ 2147483646 w 5614"/>
                  <a:gd name="T45" fmla="*/ 2147483646 h 5480"/>
                  <a:gd name="T46" fmla="*/ 2147483646 w 5614"/>
                  <a:gd name="T47" fmla="*/ 2147483646 h 5480"/>
                  <a:gd name="T48" fmla="*/ 2147483646 w 5614"/>
                  <a:gd name="T49" fmla="*/ 2147483646 h 5480"/>
                  <a:gd name="T50" fmla="*/ 2147483646 w 5614"/>
                  <a:gd name="T51" fmla="*/ 2147483646 h 5480"/>
                  <a:gd name="T52" fmla="*/ 2147483646 w 5614"/>
                  <a:gd name="T53" fmla="*/ 2147483646 h 5480"/>
                  <a:gd name="T54" fmla="*/ 2147483646 w 5614"/>
                  <a:gd name="T55" fmla="*/ 2147483646 h 5480"/>
                  <a:gd name="T56" fmla="*/ 2147483646 w 5614"/>
                  <a:gd name="T57" fmla="*/ 2147483646 h 5480"/>
                  <a:gd name="T58" fmla="*/ 2147483646 w 5614"/>
                  <a:gd name="T59" fmla="*/ 2147483646 h 5480"/>
                  <a:gd name="T60" fmla="*/ 2147483646 w 5614"/>
                  <a:gd name="T61" fmla="*/ 2147483646 h 5480"/>
                  <a:gd name="T62" fmla="*/ 2147483646 w 5614"/>
                  <a:gd name="T63" fmla="*/ 2147483646 h 5480"/>
                  <a:gd name="T64" fmla="*/ 2147483646 w 5614"/>
                  <a:gd name="T65" fmla="*/ 2147483646 h 5480"/>
                  <a:gd name="T66" fmla="*/ 2147483646 w 5614"/>
                  <a:gd name="T67" fmla="*/ 2147483646 h 5480"/>
                  <a:gd name="T68" fmla="*/ 2147483646 w 5614"/>
                  <a:gd name="T69" fmla="*/ 2147483646 h 5480"/>
                  <a:gd name="T70" fmla="*/ 2147483646 w 5614"/>
                  <a:gd name="T71" fmla="*/ 2147483646 h 5480"/>
                  <a:gd name="T72" fmla="*/ 2147483646 w 5614"/>
                  <a:gd name="T73" fmla="*/ 2147483646 h 5480"/>
                  <a:gd name="T74" fmla="*/ 2147483646 w 5614"/>
                  <a:gd name="T75" fmla="*/ 2147483646 h 5480"/>
                  <a:gd name="T76" fmla="*/ 2147483646 w 5614"/>
                  <a:gd name="T77" fmla="*/ 2147483646 h 5480"/>
                  <a:gd name="T78" fmla="*/ 0 w 5614"/>
                  <a:gd name="T79" fmla="*/ 2147483646 h 5480"/>
                  <a:gd name="T80" fmla="*/ 2147483646 w 5614"/>
                  <a:gd name="T81" fmla="*/ 2147483646 h 5480"/>
                  <a:gd name="T82" fmla="*/ 2147483646 w 5614"/>
                  <a:gd name="T83" fmla="*/ 2147483646 h 5480"/>
                  <a:gd name="T84" fmla="*/ 2147483646 w 5614"/>
                  <a:gd name="T85" fmla="*/ 2147483646 h 5480"/>
                  <a:gd name="T86" fmla="*/ 2147483646 w 5614"/>
                  <a:gd name="T87" fmla="*/ 2147483646 h 5480"/>
                  <a:gd name="T88" fmla="*/ 2147483646 w 5614"/>
                  <a:gd name="T89" fmla="*/ 2147483646 h 5480"/>
                  <a:gd name="T90" fmla="*/ 2147483646 w 5614"/>
                  <a:gd name="T91" fmla="*/ 2147483646 h 5480"/>
                  <a:gd name="T92" fmla="*/ 2147483646 w 5614"/>
                  <a:gd name="T93" fmla="*/ 2147483646 h 5480"/>
                  <a:gd name="T94" fmla="*/ 2147483646 w 5614"/>
                  <a:gd name="T95" fmla="*/ 2147483646 h 5480"/>
                  <a:gd name="T96" fmla="*/ 2147483646 w 5614"/>
                  <a:gd name="T97" fmla="*/ 2147483646 h 5480"/>
                  <a:gd name="T98" fmla="*/ 2147483646 w 5614"/>
                  <a:gd name="T99" fmla="*/ 2147483646 h 5480"/>
                  <a:gd name="T100" fmla="*/ 2147483646 w 5614"/>
                  <a:gd name="T101" fmla="*/ 2147483646 h 5480"/>
                  <a:gd name="T102" fmla="*/ 2147483646 w 5614"/>
                  <a:gd name="T103" fmla="*/ 2147483646 h 5480"/>
                  <a:gd name="T104" fmla="*/ 2147483646 w 5614"/>
                  <a:gd name="T105" fmla="*/ 2147483646 h 548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614" h="5480">
                    <a:moveTo>
                      <a:pt x="0" y="5473"/>
                    </a:moveTo>
                    <a:lnTo>
                      <a:pt x="0" y="5473"/>
                    </a:lnTo>
                    <a:lnTo>
                      <a:pt x="72" y="5344"/>
                    </a:lnTo>
                    <a:lnTo>
                      <a:pt x="147" y="5217"/>
                    </a:lnTo>
                    <a:lnTo>
                      <a:pt x="186" y="5153"/>
                    </a:lnTo>
                    <a:lnTo>
                      <a:pt x="225" y="5089"/>
                    </a:lnTo>
                    <a:lnTo>
                      <a:pt x="265" y="5027"/>
                    </a:lnTo>
                    <a:lnTo>
                      <a:pt x="306" y="4964"/>
                    </a:lnTo>
                    <a:lnTo>
                      <a:pt x="347" y="4901"/>
                    </a:lnTo>
                    <a:lnTo>
                      <a:pt x="389" y="4840"/>
                    </a:lnTo>
                    <a:lnTo>
                      <a:pt x="432" y="4779"/>
                    </a:lnTo>
                    <a:lnTo>
                      <a:pt x="474" y="4718"/>
                    </a:lnTo>
                    <a:lnTo>
                      <a:pt x="519" y="4658"/>
                    </a:lnTo>
                    <a:lnTo>
                      <a:pt x="564" y="4599"/>
                    </a:lnTo>
                    <a:lnTo>
                      <a:pt x="609" y="4540"/>
                    </a:lnTo>
                    <a:lnTo>
                      <a:pt x="656" y="4483"/>
                    </a:lnTo>
                    <a:lnTo>
                      <a:pt x="702" y="4426"/>
                    </a:lnTo>
                    <a:lnTo>
                      <a:pt x="751" y="4370"/>
                    </a:lnTo>
                    <a:lnTo>
                      <a:pt x="799" y="4315"/>
                    </a:lnTo>
                    <a:lnTo>
                      <a:pt x="849" y="4260"/>
                    </a:lnTo>
                    <a:lnTo>
                      <a:pt x="898" y="4207"/>
                    </a:lnTo>
                    <a:lnTo>
                      <a:pt x="950" y="4155"/>
                    </a:lnTo>
                    <a:lnTo>
                      <a:pt x="1001" y="4103"/>
                    </a:lnTo>
                    <a:lnTo>
                      <a:pt x="1054" y="4054"/>
                    </a:lnTo>
                    <a:lnTo>
                      <a:pt x="1107" y="4004"/>
                    </a:lnTo>
                    <a:lnTo>
                      <a:pt x="1162" y="3957"/>
                    </a:lnTo>
                    <a:lnTo>
                      <a:pt x="1217" y="3910"/>
                    </a:lnTo>
                    <a:lnTo>
                      <a:pt x="1273" y="3865"/>
                    </a:lnTo>
                    <a:lnTo>
                      <a:pt x="1331" y="3821"/>
                    </a:lnTo>
                    <a:lnTo>
                      <a:pt x="1388" y="3777"/>
                    </a:lnTo>
                    <a:lnTo>
                      <a:pt x="1446" y="3736"/>
                    </a:lnTo>
                    <a:lnTo>
                      <a:pt x="1507" y="3697"/>
                    </a:lnTo>
                    <a:lnTo>
                      <a:pt x="1567" y="3658"/>
                    </a:lnTo>
                    <a:lnTo>
                      <a:pt x="1628" y="3621"/>
                    </a:lnTo>
                    <a:lnTo>
                      <a:pt x="1691" y="3586"/>
                    </a:lnTo>
                    <a:lnTo>
                      <a:pt x="1753" y="3552"/>
                    </a:lnTo>
                    <a:lnTo>
                      <a:pt x="1818" y="3520"/>
                    </a:lnTo>
                    <a:lnTo>
                      <a:pt x="1883" y="3489"/>
                    </a:lnTo>
                    <a:lnTo>
                      <a:pt x="1949" y="3461"/>
                    </a:lnTo>
                    <a:lnTo>
                      <a:pt x="2017" y="3434"/>
                    </a:lnTo>
                    <a:lnTo>
                      <a:pt x="2084" y="3409"/>
                    </a:lnTo>
                    <a:lnTo>
                      <a:pt x="2154" y="3385"/>
                    </a:lnTo>
                    <a:lnTo>
                      <a:pt x="2223" y="3364"/>
                    </a:lnTo>
                    <a:lnTo>
                      <a:pt x="2294" y="3344"/>
                    </a:lnTo>
                    <a:lnTo>
                      <a:pt x="2366" y="3327"/>
                    </a:lnTo>
                    <a:lnTo>
                      <a:pt x="2439" y="3311"/>
                    </a:lnTo>
                    <a:lnTo>
                      <a:pt x="2514" y="3298"/>
                    </a:lnTo>
                    <a:lnTo>
                      <a:pt x="2589" y="3286"/>
                    </a:lnTo>
                    <a:lnTo>
                      <a:pt x="2665" y="3278"/>
                    </a:lnTo>
                    <a:lnTo>
                      <a:pt x="2743" y="3271"/>
                    </a:lnTo>
                    <a:lnTo>
                      <a:pt x="2821" y="3266"/>
                    </a:lnTo>
                    <a:lnTo>
                      <a:pt x="2901" y="3264"/>
                    </a:lnTo>
                    <a:lnTo>
                      <a:pt x="2982" y="3262"/>
                    </a:lnTo>
                    <a:lnTo>
                      <a:pt x="3063" y="3265"/>
                    </a:lnTo>
                    <a:lnTo>
                      <a:pt x="3146" y="3270"/>
                    </a:lnTo>
                    <a:lnTo>
                      <a:pt x="3230" y="3277"/>
                    </a:lnTo>
                    <a:lnTo>
                      <a:pt x="3315" y="3286"/>
                    </a:lnTo>
                    <a:lnTo>
                      <a:pt x="3401" y="3298"/>
                    </a:lnTo>
                    <a:lnTo>
                      <a:pt x="3488" y="3313"/>
                    </a:lnTo>
                    <a:lnTo>
                      <a:pt x="3577" y="3330"/>
                    </a:lnTo>
                    <a:lnTo>
                      <a:pt x="3666" y="3350"/>
                    </a:lnTo>
                    <a:lnTo>
                      <a:pt x="3757" y="3372"/>
                    </a:lnTo>
                    <a:lnTo>
                      <a:pt x="3850" y="3397"/>
                    </a:lnTo>
                    <a:lnTo>
                      <a:pt x="3943" y="3425"/>
                    </a:lnTo>
                    <a:lnTo>
                      <a:pt x="3943" y="3716"/>
                    </a:lnTo>
                    <a:lnTo>
                      <a:pt x="3925" y="3730"/>
                    </a:lnTo>
                    <a:lnTo>
                      <a:pt x="3905" y="3743"/>
                    </a:lnTo>
                    <a:lnTo>
                      <a:pt x="3885" y="3756"/>
                    </a:lnTo>
                    <a:lnTo>
                      <a:pt x="3864" y="3768"/>
                    </a:lnTo>
                    <a:lnTo>
                      <a:pt x="3840" y="3780"/>
                    </a:lnTo>
                    <a:lnTo>
                      <a:pt x="3816" y="3791"/>
                    </a:lnTo>
                    <a:lnTo>
                      <a:pt x="3790" y="3802"/>
                    </a:lnTo>
                    <a:lnTo>
                      <a:pt x="3763" y="3813"/>
                    </a:lnTo>
                    <a:lnTo>
                      <a:pt x="3734" y="3822"/>
                    </a:lnTo>
                    <a:lnTo>
                      <a:pt x="3704" y="3830"/>
                    </a:lnTo>
                    <a:lnTo>
                      <a:pt x="3671" y="3839"/>
                    </a:lnTo>
                    <a:lnTo>
                      <a:pt x="3638" y="3846"/>
                    </a:lnTo>
                    <a:lnTo>
                      <a:pt x="3603" y="3853"/>
                    </a:lnTo>
                    <a:lnTo>
                      <a:pt x="3565" y="3859"/>
                    </a:lnTo>
                    <a:lnTo>
                      <a:pt x="3526" y="3865"/>
                    </a:lnTo>
                    <a:lnTo>
                      <a:pt x="3485" y="3869"/>
                    </a:lnTo>
                    <a:lnTo>
                      <a:pt x="3442" y="3873"/>
                    </a:lnTo>
                    <a:lnTo>
                      <a:pt x="3396" y="3875"/>
                    </a:lnTo>
                    <a:lnTo>
                      <a:pt x="3349" y="3878"/>
                    </a:lnTo>
                    <a:lnTo>
                      <a:pt x="3300" y="3879"/>
                    </a:lnTo>
                    <a:lnTo>
                      <a:pt x="3248" y="3879"/>
                    </a:lnTo>
                    <a:lnTo>
                      <a:pt x="3194" y="3878"/>
                    </a:lnTo>
                    <a:lnTo>
                      <a:pt x="3139" y="3876"/>
                    </a:lnTo>
                    <a:lnTo>
                      <a:pt x="3080" y="3874"/>
                    </a:lnTo>
                    <a:lnTo>
                      <a:pt x="3018" y="3869"/>
                    </a:lnTo>
                    <a:lnTo>
                      <a:pt x="2954" y="3865"/>
                    </a:lnTo>
                    <a:lnTo>
                      <a:pt x="2888" y="3859"/>
                    </a:lnTo>
                    <a:lnTo>
                      <a:pt x="2820" y="3853"/>
                    </a:lnTo>
                    <a:lnTo>
                      <a:pt x="2749" y="3845"/>
                    </a:lnTo>
                    <a:lnTo>
                      <a:pt x="2675" y="3835"/>
                    </a:lnTo>
                    <a:lnTo>
                      <a:pt x="2598" y="3825"/>
                    </a:lnTo>
                    <a:lnTo>
                      <a:pt x="2517" y="3814"/>
                    </a:lnTo>
                    <a:lnTo>
                      <a:pt x="2517" y="3893"/>
                    </a:lnTo>
                    <a:lnTo>
                      <a:pt x="2618" y="3915"/>
                    </a:lnTo>
                    <a:lnTo>
                      <a:pt x="2715" y="3937"/>
                    </a:lnTo>
                    <a:lnTo>
                      <a:pt x="2810" y="3954"/>
                    </a:lnTo>
                    <a:lnTo>
                      <a:pt x="2905" y="3971"/>
                    </a:lnTo>
                    <a:lnTo>
                      <a:pt x="2997" y="3984"/>
                    </a:lnTo>
                    <a:lnTo>
                      <a:pt x="3087" y="3995"/>
                    </a:lnTo>
                    <a:lnTo>
                      <a:pt x="3175" y="4003"/>
                    </a:lnTo>
                    <a:lnTo>
                      <a:pt x="3261" y="4009"/>
                    </a:lnTo>
                    <a:lnTo>
                      <a:pt x="3346" y="4011"/>
                    </a:lnTo>
                    <a:lnTo>
                      <a:pt x="3388" y="4011"/>
                    </a:lnTo>
                    <a:lnTo>
                      <a:pt x="3430" y="4011"/>
                    </a:lnTo>
                    <a:lnTo>
                      <a:pt x="3472" y="4010"/>
                    </a:lnTo>
                    <a:lnTo>
                      <a:pt x="3512" y="4009"/>
                    </a:lnTo>
                    <a:lnTo>
                      <a:pt x="3552" y="4005"/>
                    </a:lnTo>
                    <a:lnTo>
                      <a:pt x="3592" y="4002"/>
                    </a:lnTo>
                    <a:lnTo>
                      <a:pt x="3632" y="3998"/>
                    </a:lnTo>
                    <a:lnTo>
                      <a:pt x="3672" y="3993"/>
                    </a:lnTo>
                    <a:lnTo>
                      <a:pt x="3711" y="3987"/>
                    </a:lnTo>
                    <a:lnTo>
                      <a:pt x="3750" y="3980"/>
                    </a:lnTo>
                    <a:lnTo>
                      <a:pt x="3788" y="3973"/>
                    </a:lnTo>
                    <a:lnTo>
                      <a:pt x="3827" y="3965"/>
                    </a:lnTo>
                    <a:lnTo>
                      <a:pt x="3865" y="3957"/>
                    </a:lnTo>
                    <a:lnTo>
                      <a:pt x="3903" y="3946"/>
                    </a:lnTo>
                    <a:lnTo>
                      <a:pt x="3940" y="3936"/>
                    </a:lnTo>
                    <a:lnTo>
                      <a:pt x="3977" y="3925"/>
                    </a:lnTo>
                    <a:lnTo>
                      <a:pt x="4015" y="3912"/>
                    </a:lnTo>
                    <a:lnTo>
                      <a:pt x="4051" y="3899"/>
                    </a:lnTo>
                    <a:lnTo>
                      <a:pt x="4088" y="3885"/>
                    </a:lnTo>
                    <a:lnTo>
                      <a:pt x="4125" y="3869"/>
                    </a:lnTo>
                    <a:lnTo>
                      <a:pt x="4161" y="3853"/>
                    </a:lnTo>
                    <a:lnTo>
                      <a:pt x="4197" y="3836"/>
                    </a:lnTo>
                    <a:lnTo>
                      <a:pt x="4233" y="3819"/>
                    </a:lnTo>
                    <a:lnTo>
                      <a:pt x="4269" y="3800"/>
                    </a:lnTo>
                    <a:lnTo>
                      <a:pt x="4304" y="3780"/>
                    </a:lnTo>
                    <a:lnTo>
                      <a:pt x="4340" y="3760"/>
                    </a:lnTo>
                    <a:lnTo>
                      <a:pt x="4375" y="3737"/>
                    </a:lnTo>
                    <a:lnTo>
                      <a:pt x="4409" y="3715"/>
                    </a:lnTo>
                    <a:lnTo>
                      <a:pt x="4445" y="3691"/>
                    </a:lnTo>
                    <a:lnTo>
                      <a:pt x="4480" y="3666"/>
                    </a:lnTo>
                    <a:lnTo>
                      <a:pt x="4514" y="3642"/>
                    </a:lnTo>
                    <a:lnTo>
                      <a:pt x="4549" y="3614"/>
                    </a:lnTo>
                    <a:lnTo>
                      <a:pt x="4584" y="3587"/>
                    </a:lnTo>
                    <a:lnTo>
                      <a:pt x="4618" y="3558"/>
                    </a:lnTo>
                    <a:lnTo>
                      <a:pt x="4653" y="3528"/>
                    </a:lnTo>
                    <a:lnTo>
                      <a:pt x="4687" y="3497"/>
                    </a:lnTo>
                    <a:lnTo>
                      <a:pt x="4721" y="3466"/>
                    </a:lnTo>
                    <a:lnTo>
                      <a:pt x="4756" y="3433"/>
                    </a:lnTo>
                    <a:lnTo>
                      <a:pt x="4791" y="3398"/>
                    </a:lnTo>
                    <a:lnTo>
                      <a:pt x="4825" y="3363"/>
                    </a:lnTo>
                    <a:lnTo>
                      <a:pt x="4859" y="3326"/>
                    </a:lnTo>
                    <a:lnTo>
                      <a:pt x="4893" y="3290"/>
                    </a:lnTo>
                    <a:lnTo>
                      <a:pt x="4928" y="3251"/>
                    </a:lnTo>
                    <a:lnTo>
                      <a:pt x="4962" y="3212"/>
                    </a:lnTo>
                    <a:lnTo>
                      <a:pt x="4996" y="3170"/>
                    </a:lnTo>
                    <a:lnTo>
                      <a:pt x="5030" y="3128"/>
                    </a:lnTo>
                    <a:lnTo>
                      <a:pt x="5614" y="3149"/>
                    </a:lnTo>
                    <a:lnTo>
                      <a:pt x="4520" y="4598"/>
                    </a:lnTo>
                    <a:lnTo>
                      <a:pt x="2141" y="4695"/>
                    </a:lnTo>
                    <a:lnTo>
                      <a:pt x="1887" y="5480"/>
                    </a:lnTo>
                    <a:lnTo>
                      <a:pt x="0" y="5473"/>
                    </a:lnTo>
                    <a:close/>
                    <a:moveTo>
                      <a:pt x="4519" y="2271"/>
                    </a:moveTo>
                    <a:lnTo>
                      <a:pt x="5270" y="2271"/>
                    </a:lnTo>
                    <a:lnTo>
                      <a:pt x="4171" y="1135"/>
                    </a:lnTo>
                    <a:lnTo>
                      <a:pt x="3070" y="0"/>
                    </a:lnTo>
                    <a:lnTo>
                      <a:pt x="2235" y="862"/>
                    </a:lnTo>
                    <a:lnTo>
                      <a:pt x="2235" y="551"/>
                    </a:lnTo>
                    <a:lnTo>
                      <a:pt x="2340" y="551"/>
                    </a:lnTo>
                    <a:lnTo>
                      <a:pt x="2340" y="286"/>
                    </a:lnTo>
                    <a:lnTo>
                      <a:pt x="1596" y="286"/>
                    </a:lnTo>
                    <a:lnTo>
                      <a:pt x="1596" y="551"/>
                    </a:lnTo>
                    <a:lnTo>
                      <a:pt x="1713" y="551"/>
                    </a:lnTo>
                    <a:lnTo>
                      <a:pt x="1713" y="1400"/>
                    </a:lnTo>
                    <a:lnTo>
                      <a:pt x="870" y="2271"/>
                    </a:lnTo>
                    <a:lnTo>
                      <a:pt x="1627" y="2271"/>
                    </a:lnTo>
                    <a:lnTo>
                      <a:pt x="1627" y="3221"/>
                    </a:lnTo>
                    <a:lnTo>
                      <a:pt x="1686" y="3193"/>
                    </a:lnTo>
                    <a:lnTo>
                      <a:pt x="1746" y="3164"/>
                    </a:lnTo>
                    <a:lnTo>
                      <a:pt x="1805" y="3139"/>
                    </a:lnTo>
                    <a:lnTo>
                      <a:pt x="1867" y="3114"/>
                    </a:lnTo>
                    <a:lnTo>
                      <a:pt x="1927" y="3090"/>
                    </a:lnTo>
                    <a:lnTo>
                      <a:pt x="1990" y="3068"/>
                    </a:lnTo>
                    <a:lnTo>
                      <a:pt x="2051" y="3048"/>
                    </a:lnTo>
                    <a:lnTo>
                      <a:pt x="2115" y="3029"/>
                    </a:lnTo>
                    <a:lnTo>
                      <a:pt x="2177" y="3010"/>
                    </a:lnTo>
                    <a:lnTo>
                      <a:pt x="2241" y="2993"/>
                    </a:lnTo>
                    <a:lnTo>
                      <a:pt x="2306" y="2979"/>
                    </a:lnTo>
                    <a:lnTo>
                      <a:pt x="2371" y="2965"/>
                    </a:lnTo>
                    <a:lnTo>
                      <a:pt x="2437" y="2953"/>
                    </a:lnTo>
                    <a:lnTo>
                      <a:pt x="2503" y="2943"/>
                    </a:lnTo>
                    <a:lnTo>
                      <a:pt x="2569" y="2933"/>
                    </a:lnTo>
                    <a:lnTo>
                      <a:pt x="2637" y="2925"/>
                    </a:lnTo>
                    <a:lnTo>
                      <a:pt x="2637" y="2320"/>
                    </a:lnTo>
                    <a:lnTo>
                      <a:pt x="3485" y="2320"/>
                    </a:lnTo>
                    <a:lnTo>
                      <a:pt x="3485" y="2954"/>
                    </a:lnTo>
                    <a:lnTo>
                      <a:pt x="3553" y="2966"/>
                    </a:lnTo>
                    <a:lnTo>
                      <a:pt x="3622" y="2980"/>
                    </a:lnTo>
                    <a:lnTo>
                      <a:pt x="3691" y="2994"/>
                    </a:lnTo>
                    <a:lnTo>
                      <a:pt x="3762" y="3011"/>
                    </a:lnTo>
                    <a:lnTo>
                      <a:pt x="3833" y="3029"/>
                    </a:lnTo>
                    <a:lnTo>
                      <a:pt x="3904" y="3048"/>
                    </a:lnTo>
                    <a:lnTo>
                      <a:pt x="3976" y="3068"/>
                    </a:lnTo>
                    <a:lnTo>
                      <a:pt x="4048" y="3090"/>
                    </a:lnTo>
                    <a:lnTo>
                      <a:pt x="4296" y="3167"/>
                    </a:lnTo>
                    <a:lnTo>
                      <a:pt x="4295" y="3365"/>
                    </a:lnTo>
                    <a:lnTo>
                      <a:pt x="4351" y="3322"/>
                    </a:lnTo>
                    <a:lnTo>
                      <a:pt x="4407" y="3275"/>
                    </a:lnTo>
                    <a:lnTo>
                      <a:pt x="4464" y="3225"/>
                    </a:lnTo>
                    <a:lnTo>
                      <a:pt x="4519" y="3172"/>
                    </a:lnTo>
                    <a:lnTo>
                      <a:pt x="4519" y="22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6" name="圆角矩形 195"/>
            <p:cNvSpPr/>
            <p:nvPr/>
          </p:nvSpPr>
          <p:spPr bwMode="auto">
            <a:xfrm>
              <a:off x="7648076" y="2940495"/>
              <a:ext cx="419739" cy="167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txBody>
            <a:bodyPr wrap="none" rtlCol="0" anchor="ctr"/>
            <a:lstStyle/>
            <a:p>
              <a:pPr algn="ctr" defTabSz="1219200"/>
              <a:r>
                <a:rPr lang="en-US" altLang="zh-CN" sz="1600" b="1" kern="0" dirty="0">
                  <a:solidFill>
                    <a:schemeClr val="bg1"/>
                  </a:solidFill>
                  <a:cs typeface="+mn-ea"/>
                  <a:sym typeface="+mn-lt"/>
                </a:rPr>
                <a:t>07</a:t>
              </a:r>
              <a:endParaRPr lang="zh-CN" altLang="en-US" sz="16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2" name="等腰三角形 201"/>
          <p:cNvSpPr/>
          <p:nvPr/>
        </p:nvSpPr>
        <p:spPr>
          <a:xfrm>
            <a:off x="2354539" y="5001871"/>
            <a:ext cx="7780636" cy="382349"/>
          </a:xfrm>
          <a:prstGeom prst="triangle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3" name="Freeform 6"/>
          <p:cNvSpPr/>
          <p:nvPr/>
        </p:nvSpPr>
        <p:spPr bwMode="auto">
          <a:xfrm>
            <a:off x="2711207" y="2775063"/>
            <a:ext cx="1535197" cy="767600"/>
          </a:xfrm>
          <a:custGeom>
            <a:avLst/>
            <a:gdLst>
              <a:gd name="T0" fmla="*/ 59 w 274"/>
              <a:gd name="T1" fmla="*/ 0 h 137"/>
              <a:gd name="T2" fmla="*/ 218 w 274"/>
              <a:gd name="T3" fmla="*/ 0 h 137"/>
              <a:gd name="T4" fmla="*/ 267 w 274"/>
              <a:gd name="T5" fmla="*/ 31 h 137"/>
              <a:gd name="T6" fmla="*/ 274 w 274"/>
              <a:gd name="T7" fmla="*/ 59 h 137"/>
              <a:gd name="T8" fmla="*/ 274 w 274"/>
              <a:gd name="T9" fmla="*/ 137 h 137"/>
              <a:gd name="T10" fmla="*/ 249 w 274"/>
              <a:gd name="T11" fmla="*/ 137 h 137"/>
              <a:gd name="T12" fmla="*/ 249 w 274"/>
              <a:gd name="T13" fmla="*/ 59 h 137"/>
              <a:gd name="T14" fmla="*/ 215 w 274"/>
              <a:gd name="T15" fmla="*/ 25 h 137"/>
              <a:gd name="T16" fmla="*/ 59 w 274"/>
              <a:gd name="T17" fmla="*/ 25 h 137"/>
              <a:gd name="T18" fmla="*/ 25 w 274"/>
              <a:gd name="T19" fmla="*/ 59 h 137"/>
              <a:gd name="T20" fmla="*/ 25 w 274"/>
              <a:gd name="T21" fmla="*/ 137 h 137"/>
              <a:gd name="T22" fmla="*/ 0 w 274"/>
              <a:gd name="T23" fmla="*/ 137 h 137"/>
              <a:gd name="T24" fmla="*/ 0 w 274"/>
              <a:gd name="T25" fmla="*/ 56 h 137"/>
              <a:gd name="T26" fmla="*/ 31 w 274"/>
              <a:gd name="T27" fmla="*/ 7 h 137"/>
              <a:gd name="T28" fmla="*/ 59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59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9" y="2"/>
                  <a:pt x="256" y="12"/>
                  <a:pt x="267" y="31"/>
                </a:cubicBezTo>
                <a:cubicBezTo>
                  <a:pt x="272" y="40"/>
                  <a:pt x="274" y="49"/>
                  <a:pt x="274" y="59"/>
                </a:cubicBezTo>
                <a:cubicBezTo>
                  <a:pt x="274" y="137"/>
                  <a:pt x="274" y="137"/>
                  <a:pt x="274" y="137"/>
                </a:cubicBezTo>
                <a:cubicBezTo>
                  <a:pt x="249" y="137"/>
                  <a:pt x="249" y="137"/>
                  <a:pt x="249" y="137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41"/>
                  <a:pt x="233" y="25"/>
                  <a:pt x="215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41" y="25"/>
                  <a:pt x="25" y="41"/>
                  <a:pt x="25" y="59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35"/>
                  <a:pt x="12" y="18"/>
                  <a:pt x="31" y="7"/>
                </a:cubicBezTo>
                <a:cubicBezTo>
                  <a:pt x="40" y="2"/>
                  <a:pt x="49" y="0"/>
                  <a:pt x="59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4" name="Freeform 8"/>
          <p:cNvSpPr/>
          <p:nvPr/>
        </p:nvSpPr>
        <p:spPr bwMode="auto">
          <a:xfrm>
            <a:off x="4106478" y="3542663"/>
            <a:ext cx="1537197" cy="767600"/>
          </a:xfrm>
          <a:custGeom>
            <a:avLst/>
            <a:gdLst>
              <a:gd name="T0" fmla="*/ 274 w 274"/>
              <a:gd name="T1" fmla="*/ 0 h 137"/>
              <a:gd name="T2" fmla="*/ 274 w 274"/>
              <a:gd name="T3" fmla="*/ 81 h 137"/>
              <a:gd name="T4" fmla="*/ 273 w 274"/>
              <a:gd name="T5" fmla="*/ 87 h 137"/>
              <a:gd name="T6" fmla="*/ 215 w 274"/>
              <a:gd name="T7" fmla="*/ 137 h 137"/>
              <a:gd name="T8" fmla="*/ 56 w 274"/>
              <a:gd name="T9" fmla="*/ 137 h 137"/>
              <a:gd name="T10" fmla="*/ 7 w 274"/>
              <a:gd name="T11" fmla="*/ 106 h 137"/>
              <a:gd name="T12" fmla="*/ 0 w 274"/>
              <a:gd name="T13" fmla="*/ 78 h 137"/>
              <a:gd name="T14" fmla="*/ 0 w 274"/>
              <a:gd name="T15" fmla="*/ 0 h 137"/>
              <a:gd name="T16" fmla="*/ 25 w 274"/>
              <a:gd name="T17" fmla="*/ 0 h 137"/>
              <a:gd name="T18" fmla="*/ 25 w 274"/>
              <a:gd name="T19" fmla="*/ 78 h 137"/>
              <a:gd name="T20" fmla="*/ 59 w 274"/>
              <a:gd name="T21" fmla="*/ 112 h 137"/>
              <a:gd name="T22" fmla="*/ 215 w 274"/>
              <a:gd name="T23" fmla="*/ 112 h 137"/>
              <a:gd name="T24" fmla="*/ 249 w 274"/>
              <a:gd name="T25" fmla="*/ 78 h 137"/>
              <a:gd name="T26" fmla="*/ 249 w 274"/>
              <a:gd name="T27" fmla="*/ 0 h 137"/>
              <a:gd name="T28" fmla="*/ 274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274" y="0"/>
                </a:moveTo>
                <a:cubicBezTo>
                  <a:pt x="274" y="81"/>
                  <a:pt x="274" y="81"/>
                  <a:pt x="274" y="81"/>
                </a:cubicBezTo>
                <a:cubicBezTo>
                  <a:pt x="273" y="87"/>
                  <a:pt x="273" y="87"/>
                  <a:pt x="273" y="87"/>
                </a:cubicBezTo>
                <a:cubicBezTo>
                  <a:pt x="268" y="116"/>
                  <a:pt x="245" y="136"/>
                  <a:pt x="215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35" y="135"/>
                  <a:pt x="18" y="125"/>
                  <a:pt x="7" y="106"/>
                </a:cubicBezTo>
                <a:cubicBezTo>
                  <a:pt x="2" y="97"/>
                  <a:pt x="0" y="88"/>
                  <a:pt x="0" y="78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96"/>
                  <a:pt x="41" y="112"/>
                  <a:pt x="59" y="112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33" y="112"/>
                  <a:pt x="249" y="96"/>
                  <a:pt x="249" y="78"/>
                </a:cubicBezTo>
                <a:cubicBezTo>
                  <a:pt x="249" y="0"/>
                  <a:pt x="249" y="0"/>
                  <a:pt x="249" y="0"/>
                </a:cubicBezTo>
                <a:cubicBezTo>
                  <a:pt x="274" y="0"/>
                  <a:pt x="274" y="0"/>
                  <a:pt x="274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5" name="Freeform 9"/>
          <p:cNvSpPr/>
          <p:nvPr/>
        </p:nvSpPr>
        <p:spPr bwMode="auto">
          <a:xfrm>
            <a:off x="5492434" y="2775063"/>
            <a:ext cx="1535197" cy="767600"/>
          </a:xfrm>
          <a:custGeom>
            <a:avLst/>
            <a:gdLst>
              <a:gd name="T0" fmla="*/ 59 w 274"/>
              <a:gd name="T1" fmla="*/ 0 h 137"/>
              <a:gd name="T2" fmla="*/ 218 w 274"/>
              <a:gd name="T3" fmla="*/ 0 h 137"/>
              <a:gd name="T4" fmla="*/ 267 w 274"/>
              <a:gd name="T5" fmla="*/ 31 h 137"/>
              <a:gd name="T6" fmla="*/ 274 w 274"/>
              <a:gd name="T7" fmla="*/ 59 h 137"/>
              <a:gd name="T8" fmla="*/ 274 w 274"/>
              <a:gd name="T9" fmla="*/ 137 h 137"/>
              <a:gd name="T10" fmla="*/ 249 w 274"/>
              <a:gd name="T11" fmla="*/ 137 h 137"/>
              <a:gd name="T12" fmla="*/ 249 w 274"/>
              <a:gd name="T13" fmla="*/ 59 h 137"/>
              <a:gd name="T14" fmla="*/ 215 w 274"/>
              <a:gd name="T15" fmla="*/ 25 h 137"/>
              <a:gd name="T16" fmla="*/ 59 w 274"/>
              <a:gd name="T17" fmla="*/ 25 h 137"/>
              <a:gd name="T18" fmla="*/ 25 w 274"/>
              <a:gd name="T19" fmla="*/ 59 h 137"/>
              <a:gd name="T20" fmla="*/ 25 w 274"/>
              <a:gd name="T21" fmla="*/ 137 h 137"/>
              <a:gd name="T22" fmla="*/ 0 w 274"/>
              <a:gd name="T23" fmla="*/ 137 h 137"/>
              <a:gd name="T24" fmla="*/ 0 w 274"/>
              <a:gd name="T25" fmla="*/ 56 h 137"/>
              <a:gd name="T26" fmla="*/ 31 w 274"/>
              <a:gd name="T27" fmla="*/ 7 h 137"/>
              <a:gd name="T28" fmla="*/ 59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59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9" y="2"/>
                  <a:pt x="256" y="12"/>
                  <a:pt x="267" y="31"/>
                </a:cubicBezTo>
                <a:cubicBezTo>
                  <a:pt x="272" y="40"/>
                  <a:pt x="274" y="49"/>
                  <a:pt x="274" y="59"/>
                </a:cubicBezTo>
                <a:cubicBezTo>
                  <a:pt x="274" y="137"/>
                  <a:pt x="274" y="137"/>
                  <a:pt x="274" y="137"/>
                </a:cubicBezTo>
                <a:cubicBezTo>
                  <a:pt x="249" y="137"/>
                  <a:pt x="249" y="137"/>
                  <a:pt x="249" y="137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41"/>
                  <a:pt x="233" y="25"/>
                  <a:pt x="215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40" y="25"/>
                  <a:pt x="25" y="41"/>
                  <a:pt x="25" y="59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35"/>
                  <a:pt x="12" y="18"/>
                  <a:pt x="31" y="7"/>
                </a:cubicBezTo>
                <a:cubicBezTo>
                  <a:pt x="40" y="2"/>
                  <a:pt x="49" y="0"/>
                  <a:pt x="59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6" name="Freeform 11"/>
          <p:cNvSpPr/>
          <p:nvPr/>
        </p:nvSpPr>
        <p:spPr bwMode="auto">
          <a:xfrm>
            <a:off x="6888026" y="3542663"/>
            <a:ext cx="1537197" cy="767600"/>
          </a:xfrm>
          <a:custGeom>
            <a:avLst/>
            <a:gdLst>
              <a:gd name="T0" fmla="*/ 274 w 274"/>
              <a:gd name="T1" fmla="*/ 0 h 137"/>
              <a:gd name="T2" fmla="*/ 274 w 274"/>
              <a:gd name="T3" fmla="*/ 81 h 137"/>
              <a:gd name="T4" fmla="*/ 273 w 274"/>
              <a:gd name="T5" fmla="*/ 87 h 137"/>
              <a:gd name="T6" fmla="*/ 215 w 274"/>
              <a:gd name="T7" fmla="*/ 137 h 137"/>
              <a:gd name="T8" fmla="*/ 56 w 274"/>
              <a:gd name="T9" fmla="*/ 137 h 137"/>
              <a:gd name="T10" fmla="*/ 7 w 274"/>
              <a:gd name="T11" fmla="*/ 106 h 137"/>
              <a:gd name="T12" fmla="*/ 0 w 274"/>
              <a:gd name="T13" fmla="*/ 78 h 137"/>
              <a:gd name="T14" fmla="*/ 0 w 274"/>
              <a:gd name="T15" fmla="*/ 0 h 137"/>
              <a:gd name="T16" fmla="*/ 25 w 274"/>
              <a:gd name="T17" fmla="*/ 0 h 137"/>
              <a:gd name="T18" fmla="*/ 25 w 274"/>
              <a:gd name="T19" fmla="*/ 78 h 137"/>
              <a:gd name="T20" fmla="*/ 59 w 274"/>
              <a:gd name="T21" fmla="*/ 112 h 137"/>
              <a:gd name="T22" fmla="*/ 215 w 274"/>
              <a:gd name="T23" fmla="*/ 112 h 137"/>
              <a:gd name="T24" fmla="*/ 249 w 274"/>
              <a:gd name="T25" fmla="*/ 78 h 137"/>
              <a:gd name="T26" fmla="*/ 249 w 274"/>
              <a:gd name="T27" fmla="*/ 0 h 137"/>
              <a:gd name="T28" fmla="*/ 274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274" y="0"/>
                </a:moveTo>
                <a:cubicBezTo>
                  <a:pt x="274" y="81"/>
                  <a:pt x="274" y="81"/>
                  <a:pt x="274" y="81"/>
                </a:cubicBezTo>
                <a:cubicBezTo>
                  <a:pt x="273" y="87"/>
                  <a:pt x="273" y="87"/>
                  <a:pt x="273" y="87"/>
                </a:cubicBezTo>
                <a:cubicBezTo>
                  <a:pt x="268" y="116"/>
                  <a:pt x="245" y="136"/>
                  <a:pt x="215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35" y="135"/>
                  <a:pt x="18" y="125"/>
                  <a:pt x="7" y="106"/>
                </a:cubicBezTo>
                <a:cubicBezTo>
                  <a:pt x="2" y="97"/>
                  <a:pt x="0" y="88"/>
                  <a:pt x="0" y="78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96"/>
                  <a:pt x="40" y="112"/>
                  <a:pt x="59" y="112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33" y="112"/>
                  <a:pt x="249" y="96"/>
                  <a:pt x="249" y="78"/>
                </a:cubicBezTo>
                <a:cubicBezTo>
                  <a:pt x="249" y="0"/>
                  <a:pt x="249" y="0"/>
                  <a:pt x="249" y="0"/>
                </a:cubicBezTo>
                <a:cubicBezTo>
                  <a:pt x="274" y="0"/>
                  <a:pt x="274" y="0"/>
                  <a:pt x="274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7" name="Freeform 12"/>
          <p:cNvSpPr/>
          <p:nvPr/>
        </p:nvSpPr>
        <p:spPr bwMode="auto">
          <a:xfrm>
            <a:off x="8296290" y="2769297"/>
            <a:ext cx="1535197" cy="1321312"/>
          </a:xfrm>
          <a:custGeom>
            <a:avLst/>
            <a:gdLst>
              <a:gd name="T0" fmla="*/ 59 w 274"/>
              <a:gd name="T1" fmla="*/ 0 h 236"/>
              <a:gd name="T2" fmla="*/ 218 w 274"/>
              <a:gd name="T3" fmla="*/ 0 h 236"/>
              <a:gd name="T4" fmla="*/ 267 w 274"/>
              <a:gd name="T5" fmla="*/ 31 h 236"/>
              <a:gd name="T6" fmla="*/ 274 w 274"/>
              <a:gd name="T7" fmla="*/ 59 h 236"/>
              <a:gd name="T8" fmla="*/ 274 w 274"/>
              <a:gd name="T9" fmla="*/ 236 h 236"/>
              <a:gd name="T10" fmla="*/ 249 w 274"/>
              <a:gd name="T11" fmla="*/ 236 h 236"/>
              <a:gd name="T12" fmla="*/ 249 w 274"/>
              <a:gd name="T13" fmla="*/ 59 h 236"/>
              <a:gd name="T14" fmla="*/ 214 w 274"/>
              <a:gd name="T15" fmla="*/ 25 h 236"/>
              <a:gd name="T16" fmla="*/ 59 w 274"/>
              <a:gd name="T17" fmla="*/ 25 h 236"/>
              <a:gd name="T18" fmla="*/ 25 w 274"/>
              <a:gd name="T19" fmla="*/ 59 h 236"/>
              <a:gd name="T20" fmla="*/ 25 w 274"/>
              <a:gd name="T21" fmla="*/ 137 h 236"/>
              <a:gd name="T22" fmla="*/ 0 w 274"/>
              <a:gd name="T23" fmla="*/ 137 h 236"/>
              <a:gd name="T24" fmla="*/ 0 w 274"/>
              <a:gd name="T25" fmla="*/ 56 h 236"/>
              <a:gd name="T26" fmla="*/ 31 w 274"/>
              <a:gd name="T27" fmla="*/ 7 h 236"/>
              <a:gd name="T28" fmla="*/ 59 w 274"/>
              <a:gd name="T29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236">
                <a:moveTo>
                  <a:pt x="59" y="0"/>
                </a:moveTo>
                <a:cubicBezTo>
                  <a:pt x="218" y="0"/>
                  <a:pt x="218" y="0"/>
                  <a:pt x="218" y="0"/>
                </a:cubicBezTo>
                <a:cubicBezTo>
                  <a:pt x="239" y="2"/>
                  <a:pt x="256" y="12"/>
                  <a:pt x="267" y="31"/>
                </a:cubicBezTo>
                <a:cubicBezTo>
                  <a:pt x="271" y="40"/>
                  <a:pt x="274" y="49"/>
                  <a:pt x="274" y="59"/>
                </a:cubicBezTo>
                <a:cubicBezTo>
                  <a:pt x="274" y="236"/>
                  <a:pt x="274" y="236"/>
                  <a:pt x="274" y="236"/>
                </a:cubicBezTo>
                <a:cubicBezTo>
                  <a:pt x="249" y="236"/>
                  <a:pt x="249" y="236"/>
                  <a:pt x="249" y="236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49" y="41"/>
                  <a:pt x="233" y="25"/>
                  <a:pt x="214" y="25"/>
                </a:cubicBezTo>
                <a:cubicBezTo>
                  <a:pt x="59" y="25"/>
                  <a:pt x="59" y="25"/>
                  <a:pt x="59" y="25"/>
                </a:cubicBezTo>
                <a:cubicBezTo>
                  <a:pt x="40" y="25"/>
                  <a:pt x="25" y="41"/>
                  <a:pt x="25" y="59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35"/>
                  <a:pt x="12" y="18"/>
                  <a:pt x="31" y="7"/>
                </a:cubicBezTo>
                <a:cubicBezTo>
                  <a:pt x="40" y="2"/>
                  <a:pt x="49" y="0"/>
                  <a:pt x="59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8" name="Freeform 13"/>
          <p:cNvSpPr/>
          <p:nvPr/>
        </p:nvSpPr>
        <p:spPr bwMode="auto">
          <a:xfrm flipV="1">
            <a:off x="11005278" y="3324365"/>
            <a:ext cx="319833" cy="291848"/>
          </a:xfrm>
          <a:custGeom>
            <a:avLst/>
            <a:gdLst>
              <a:gd name="T0" fmla="*/ 160 w 160"/>
              <a:gd name="T1" fmla="*/ 0 h 146"/>
              <a:gd name="T2" fmla="*/ 79 w 160"/>
              <a:gd name="T3" fmla="*/ 146 h 146"/>
              <a:gd name="T4" fmla="*/ 0 w 160"/>
              <a:gd name="T5" fmla="*/ 0 h 146"/>
              <a:gd name="T6" fmla="*/ 160 w 160"/>
              <a:gd name="T7" fmla="*/ 0 h 146"/>
              <a:gd name="T8" fmla="*/ 160 w 160"/>
              <a:gd name="T9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46">
                <a:moveTo>
                  <a:pt x="160" y="0"/>
                </a:moveTo>
                <a:lnTo>
                  <a:pt x="79" y="146"/>
                </a:lnTo>
                <a:lnTo>
                  <a:pt x="0" y="0"/>
                </a:lnTo>
                <a:lnTo>
                  <a:pt x="16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9" name="Freeform 14"/>
          <p:cNvSpPr/>
          <p:nvPr/>
        </p:nvSpPr>
        <p:spPr bwMode="auto">
          <a:xfrm>
            <a:off x="1223985" y="2759650"/>
            <a:ext cx="319833" cy="289849"/>
          </a:xfrm>
          <a:custGeom>
            <a:avLst/>
            <a:gdLst>
              <a:gd name="T0" fmla="*/ 160 w 160"/>
              <a:gd name="T1" fmla="*/ 0 h 145"/>
              <a:gd name="T2" fmla="*/ 82 w 160"/>
              <a:gd name="T3" fmla="*/ 145 h 145"/>
              <a:gd name="T4" fmla="*/ 0 w 160"/>
              <a:gd name="T5" fmla="*/ 0 h 145"/>
              <a:gd name="T6" fmla="*/ 160 w 160"/>
              <a:gd name="T7" fmla="*/ 0 h 145"/>
              <a:gd name="T8" fmla="*/ 160 w 160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45">
                <a:moveTo>
                  <a:pt x="160" y="0"/>
                </a:moveTo>
                <a:lnTo>
                  <a:pt x="82" y="145"/>
                </a:lnTo>
                <a:lnTo>
                  <a:pt x="0" y="0"/>
                </a:lnTo>
                <a:lnTo>
                  <a:pt x="160" y="0"/>
                </a:lnTo>
                <a:lnTo>
                  <a:pt x="160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0" name="Freeform 15"/>
          <p:cNvSpPr/>
          <p:nvPr/>
        </p:nvSpPr>
        <p:spPr bwMode="auto">
          <a:xfrm>
            <a:off x="1313938" y="2986333"/>
            <a:ext cx="1537197" cy="1283331"/>
          </a:xfrm>
          <a:custGeom>
            <a:avLst/>
            <a:gdLst>
              <a:gd name="T0" fmla="*/ 274 w 274"/>
              <a:gd name="T1" fmla="*/ 92 h 229"/>
              <a:gd name="T2" fmla="*/ 274 w 274"/>
              <a:gd name="T3" fmla="*/ 173 h 229"/>
              <a:gd name="T4" fmla="*/ 273 w 274"/>
              <a:gd name="T5" fmla="*/ 179 h 229"/>
              <a:gd name="T6" fmla="*/ 215 w 274"/>
              <a:gd name="T7" fmla="*/ 229 h 229"/>
              <a:gd name="T8" fmla="*/ 56 w 274"/>
              <a:gd name="T9" fmla="*/ 229 h 229"/>
              <a:gd name="T10" fmla="*/ 7 w 274"/>
              <a:gd name="T11" fmla="*/ 198 h 229"/>
              <a:gd name="T12" fmla="*/ 0 w 274"/>
              <a:gd name="T13" fmla="*/ 170 h 229"/>
              <a:gd name="T14" fmla="*/ 0 w 274"/>
              <a:gd name="T15" fmla="*/ 0 h 229"/>
              <a:gd name="T16" fmla="*/ 13 w 274"/>
              <a:gd name="T17" fmla="*/ 23 h 229"/>
              <a:gd name="T18" fmla="*/ 25 w 274"/>
              <a:gd name="T19" fmla="*/ 0 h 229"/>
              <a:gd name="T20" fmla="*/ 25 w 274"/>
              <a:gd name="T21" fmla="*/ 170 h 229"/>
              <a:gd name="T22" fmla="*/ 59 w 274"/>
              <a:gd name="T23" fmla="*/ 204 h 229"/>
              <a:gd name="T24" fmla="*/ 215 w 274"/>
              <a:gd name="T25" fmla="*/ 204 h 229"/>
              <a:gd name="T26" fmla="*/ 249 w 274"/>
              <a:gd name="T27" fmla="*/ 170 h 229"/>
              <a:gd name="T28" fmla="*/ 249 w 274"/>
              <a:gd name="T29" fmla="*/ 92 h 229"/>
              <a:gd name="T30" fmla="*/ 274 w 274"/>
              <a:gd name="T31" fmla="*/ 9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4" h="229">
                <a:moveTo>
                  <a:pt x="274" y="92"/>
                </a:moveTo>
                <a:cubicBezTo>
                  <a:pt x="274" y="173"/>
                  <a:pt x="274" y="173"/>
                  <a:pt x="274" y="173"/>
                </a:cubicBezTo>
                <a:cubicBezTo>
                  <a:pt x="273" y="179"/>
                  <a:pt x="273" y="179"/>
                  <a:pt x="273" y="179"/>
                </a:cubicBezTo>
                <a:cubicBezTo>
                  <a:pt x="268" y="208"/>
                  <a:pt x="245" y="228"/>
                  <a:pt x="215" y="229"/>
                </a:cubicBezTo>
                <a:cubicBezTo>
                  <a:pt x="56" y="229"/>
                  <a:pt x="56" y="229"/>
                  <a:pt x="56" y="229"/>
                </a:cubicBezTo>
                <a:cubicBezTo>
                  <a:pt x="35" y="227"/>
                  <a:pt x="18" y="217"/>
                  <a:pt x="7" y="198"/>
                </a:cubicBezTo>
                <a:cubicBezTo>
                  <a:pt x="2" y="189"/>
                  <a:pt x="0" y="180"/>
                  <a:pt x="0" y="170"/>
                </a:cubicBezTo>
                <a:cubicBezTo>
                  <a:pt x="0" y="0"/>
                  <a:pt x="0" y="0"/>
                  <a:pt x="0" y="0"/>
                </a:cubicBezTo>
                <a:cubicBezTo>
                  <a:pt x="13" y="23"/>
                  <a:pt x="13" y="23"/>
                  <a:pt x="13" y="23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25" y="188"/>
                  <a:pt x="41" y="204"/>
                  <a:pt x="59" y="204"/>
                </a:cubicBezTo>
                <a:cubicBezTo>
                  <a:pt x="215" y="204"/>
                  <a:pt x="215" y="204"/>
                  <a:pt x="215" y="204"/>
                </a:cubicBezTo>
                <a:cubicBezTo>
                  <a:pt x="234" y="204"/>
                  <a:pt x="249" y="188"/>
                  <a:pt x="249" y="170"/>
                </a:cubicBezTo>
                <a:cubicBezTo>
                  <a:pt x="249" y="92"/>
                  <a:pt x="249" y="92"/>
                  <a:pt x="249" y="92"/>
                </a:cubicBezTo>
                <a:cubicBezTo>
                  <a:pt x="274" y="92"/>
                  <a:pt x="274" y="92"/>
                  <a:pt x="274" y="92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2533010" y="236732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331788" y="236732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8106528" y="236732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800243" y="445977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4001316" y="445977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153970" y="445977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217" name="Freeform 11"/>
          <p:cNvSpPr/>
          <p:nvPr/>
        </p:nvSpPr>
        <p:spPr bwMode="auto">
          <a:xfrm>
            <a:off x="9690179" y="3579053"/>
            <a:ext cx="1537197" cy="767600"/>
          </a:xfrm>
          <a:custGeom>
            <a:avLst/>
            <a:gdLst>
              <a:gd name="T0" fmla="*/ 274 w 274"/>
              <a:gd name="T1" fmla="*/ 0 h 137"/>
              <a:gd name="T2" fmla="*/ 274 w 274"/>
              <a:gd name="T3" fmla="*/ 81 h 137"/>
              <a:gd name="T4" fmla="*/ 273 w 274"/>
              <a:gd name="T5" fmla="*/ 87 h 137"/>
              <a:gd name="T6" fmla="*/ 215 w 274"/>
              <a:gd name="T7" fmla="*/ 137 h 137"/>
              <a:gd name="T8" fmla="*/ 56 w 274"/>
              <a:gd name="T9" fmla="*/ 137 h 137"/>
              <a:gd name="T10" fmla="*/ 7 w 274"/>
              <a:gd name="T11" fmla="*/ 106 h 137"/>
              <a:gd name="T12" fmla="*/ 0 w 274"/>
              <a:gd name="T13" fmla="*/ 78 h 137"/>
              <a:gd name="T14" fmla="*/ 0 w 274"/>
              <a:gd name="T15" fmla="*/ 0 h 137"/>
              <a:gd name="T16" fmla="*/ 25 w 274"/>
              <a:gd name="T17" fmla="*/ 0 h 137"/>
              <a:gd name="T18" fmla="*/ 25 w 274"/>
              <a:gd name="T19" fmla="*/ 78 h 137"/>
              <a:gd name="T20" fmla="*/ 59 w 274"/>
              <a:gd name="T21" fmla="*/ 112 h 137"/>
              <a:gd name="T22" fmla="*/ 215 w 274"/>
              <a:gd name="T23" fmla="*/ 112 h 137"/>
              <a:gd name="T24" fmla="*/ 249 w 274"/>
              <a:gd name="T25" fmla="*/ 78 h 137"/>
              <a:gd name="T26" fmla="*/ 249 w 274"/>
              <a:gd name="T27" fmla="*/ 0 h 137"/>
              <a:gd name="T28" fmla="*/ 274 w 274"/>
              <a:gd name="T29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4" h="137">
                <a:moveTo>
                  <a:pt x="274" y="0"/>
                </a:moveTo>
                <a:cubicBezTo>
                  <a:pt x="274" y="81"/>
                  <a:pt x="274" y="81"/>
                  <a:pt x="274" y="81"/>
                </a:cubicBezTo>
                <a:cubicBezTo>
                  <a:pt x="273" y="87"/>
                  <a:pt x="273" y="87"/>
                  <a:pt x="273" y="87"/>
                </a:cubicBezTo>
                <a:cubicBezTo>
                  <a:pt x="268" y="116"/>
                  <a:pt x="245" y="136"/>
                  <a:pt x="215" y="137"/>
                </a:cubicBezTo>
                <a:cubicBezTo>
                  <a:pt x="56" y="137"/>
                  <a:pt x="56" y="137"/>
                  <a:pt x="56" y="137"/>
                </a:cubicBezTo>
                <a:cubicBezTo>
                  <a:pt x="35" y="135"/>
                  <a:pt x="18" y="125"/>
                  <a:pt x="7" y="106"/>
                </a:cubicBezTo>
                <a:cubicBezTo>
                  <a:pt x="2" y="97"/>
                  <a:pt x="0" y="88"/>
                  <a:pt x="0" y="78"/>
                </a:cubicBezTo>
                <a:cubicBezTo>
                  <a:pt x="0" y="0"/>
                  <a:pt x="0" y="0"/>
                  <a:pt x="0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78"/>
                  <a:pt x="25" y="78"/>
                  <a:pt x="25" y="78"/>
                </a:cubicBezTo>
                <a:cubicBezTo>
                  <a:pt x="25" y="96"/>
                  <a:pt x="40" y="112"/>
                  <a:pt x="59" y="112"/>
                </a:cubicBezTo>
                <a:cubicBezTo>
                  <a:pt x="215" y="112"/>
                  <a:pt x="215" y="112"/>
                  <a:pt x="215" y="112"/>
                </a:cubicBezTo>
                <a:cubicBezTo>
                  <a:pt x="233" y="112"/>
                  <a:pt x="249" y="96"/>
                  <a:pt x="249" y="78"/>
                </a:cubicBezTo>
                <a:cubicBezTo>
                  <a:pt x="249" y="0"/>
                  <a:pt x="249" y="0"/>
                  <a:pt x="249" y="0"/>
                </a:cubicBezTo>
                <a:cubicBezTo>
                  <a:pt x="274" y="0"/>
                  <a:pt x="274" y="0"/>
                  <a:pt x="274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9675684" y="441061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DA193F"/>
                </a:solidFill>
                <a:cs typeface="+mn-ea"/>
                <a:sym typeface="+mn-lt"/>
              </a:rPr>
              <a:t>单击输入文本内容</a:t>
            </a:r>
            <a:endParaRPr lang="en-US" altLang="zh-CN" sz="1600" b="1" dirty="0">
              <a:solidFill>
                <a:srgbClr val="DA193F"/>
              </a:solidFill>
              <a:cs typeface="+mn-ea"/>
              <a:sym typeface="+mn-lt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/>
      <p:bldP spid="212" grpId="0"/>
      <p:bldP spid="213" grpId="0"/>
      <p:bldP spid="214" grpId="0"/>
      <p:bldP spid="215" grpId="0"/>
      <p:bldP spid="216" grpId="0"/>
      <p:bldP spid="217" grpId="0" animBg="1"/>
      <p:bldP spid="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/>
          <p:cNvSpPr/>
          <p:nvPr/>
        </p:nvSpPr>
        <p:spPr bwMode="auto">
          <a:xfrm>
            <a:off x="3463251" y="4943115"/>
            <a:ext cx="2566488" cy="158599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Freeform 20"/>
          <p:cNvSpPr/>
          <p:nvPr/>
        </p:nvSpPr>
        <p:spPr bwMode="auto">
          <a:xfrm>
            <a:off x="5873344" y="5005263"/>
            <a:ext cx="1866720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Freeform 21"/>
          <p:cNvSpPr/>
          <p:nvPr/>
        </p:nvSpPr>
        <p:spPr bwMode="auto">
          <a:xfrm>
            <a:off x="6115958" y="2547368"/>
            <a:ext cx="1704309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Freeform 22"/>
          <p:cNvSpPr/>
          <p:nvPr/>
        </p:nvSpPr>
        <p:spPr bwMode="auto">
          <a:xfrm>
            <a:off x="4892867" y="3399413"/>
            <a:ext cx="739871" cy="1710103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Freeform 23"/>
          <p:cNvSpPr/>
          <p:nvPr/>
        </p:nvSpPr>
        <p:spPr bwMode="auto">
          <a:xfrm>
            <a:off x="6452810" y="3986821"/>
            <a:ext cx="207324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Freeform 24"/>
          <p:cNvSpPr/>
          <p:nvPr/>
        </p:nvSpPr>
        <p:spPr bwMode="auto">
          <a:xfrm>
            <a:off x="4235204" y="1984019"/>
            <a:ext cx="1794536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Freeform 25"/>
          <p:cNvSpPr/>
          <p:nvPr/>
        </p:nvSpPr>
        <p:spPr bwMode="auto">
          <a:xfrm>
            <a:off x="4074800" y="3778320"/>
            <a:ext cx="1405553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Freeform 26"/>
          <p:cNvSpPr/>
          <p:nvPr/>
        </p:nvSpPr>
        <p:spPr bwMode="auto">
          <a:xfrm>
            <a:off x="5476053" y="2486276"/>
            <a:ext cx="715811" cy="1632865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Freeform 27"/>
          <p:cNvSpPr/>
          <p:nvPr/>
        </p:nvSpPr>
        <p:spPr bwMode="auto">
          <a:xfrm>
            <a:off x="5945526" y="1368542"/>
            <a:ext cx="719821" cy="1117733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1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1" y="2314576"/>
            <a:ext cx="1895721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086320" y="5944912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CWRE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平台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4700180" y="5588451"/>
            <a:ext cx="864584" cy="779567"/>
          </a:xfrm>
          <a:custGeom>
            <a:avLst/>
            <a:gdLst>
              <a:gd name="T0" fmla="*/ 2147483646 w 6057"/>
              <a:gd name="T1" fmla="*/ 2147483646 h 5454"/>
              <a:gd name="T2" fmla="*/ 0 w 6057"/>
              <a:gd name="T3" fmla="*/ 2147483646 h 5454"/>
              <a:gd name="T4" fmla="*/ 0 w 6057"/>
              <a:gd name="T5" fmla="*/ 2147483646 h 5454"/>
              <a:gd name="T6" fmla="*/ 2147483646 w 6057"/>
              <a:gd name="T7" fmla="*/ 2147483646 h 5454"/>
              <a:gd name="T8" fmla="*/ 2147483646 w 6057"/>
              <a:gd name="T9" fmla="*/ 2147483646 h 5454"/>
              <a:gd name="T10" fmla="*/ 2147483646 w 6057"/>
              <a:gd name="T11" fmla="*/ 2147483646 h 5454"/>
              <a:gd name="T12" fmla="*/ 2147483646 w 6057"/>
              <a:gd name="T13" fmla="*/ 2147483646 h 5454"/>
              <a:gd name="T14" fmla="*/ 2147483646 w 6057"/>
              <a:gd name="T15" fmla="*/ 2147483646 h 5454"/>
              <a:gd name="T16" fmla="*/ 2147483646 w 6057"/>
              <a:gd name="T17" fmla="*/ 2147483646 h 5454"/>
              <a:gd name="T18" fmla="*/ 2147483646 w 6057"/>
              <a:gd name="T19" fmla="*/ 2147483646 h 5454"/>
              <a:gd name="T20" fmla="*/ 2147483646 w 6057"/>
              <a:gd name="T21" fmla="*/ 2147483646 h 5454"/>
              <a:gd name="T22" fmla="*/ 2147483646 w 6057"/>
              <a:gd name="T23" fmla="*/ 2147483646 h 5454"/>
              <a:gd name="T24" fmla="*/ 2147483646 w 6057"/>
              <a:gd name="T25" fmla="*/ 2147483646 h 5454"/>
              <a:gd name="T26" fmla="*/ 2147483646 w 6057"/>
              <a:gd name="T27" fmla="*/ 2147483646 h 5454"/>
              <a:gd name="T28" fmla="*/ 2147483646 w 6057"/>
              <a:gd name="T29" fmla="*/ 2147483646 h 5454"/>
              <a:gd name="T30" fmla="*/ 2147483646 w 6057"/>
              <a:gd name="T31" fmla="*/ 2147483646 h 5454"/>
              <a:gd name="T32" fmla="*/ 2147483646 w 6057"/>
              <a:gd name="T33" fmla="*/ 2147483646 h 5454"/>
              <a:gd name="T34" fmla="*/ 2147483646 w 6057"/>
              <a:gd name="T35" fmla="*/ 2147483646 h 5454"/>
              <a:gd name="T36" fmla="*/ 2147483646 w 6057"/>
              <a:gd name="T37" fmla="*/ 2147483646 h 5454"/>
              <a:gd name="T38" fmla="*/ 2147483646 w 6057"/>
              <a:gd name="T39" fmla="*/ 2147483646 h 5454"/>
              <a:gd name="T40" fmla="*/ 2147483646 w 6057"/>
              <a:gd name="T41" fmla="*/ 2147483646 h 5454"/>
              <a:gd name="T42" fmla="*/ 2147483646 w 6057"/>
              <a:gd name="T43" fmla="*/ 2147483646 h 5454"/>
              <a:gd name="T44" fmla="*/ 2147483646 w 6057"/>
              <a:gd name="T45" fmla="*/ 2147483646 h 5454"/>
              <a:gd name="T46" fmla="*/ 2147483646 w 6057"/>
              <a:gd name="T47" fmla="*/ 2147483646 h 5454"/>
              <a:gd name="T48" fmla="*/ 2147483646 w 6057"/>
              <a:gd name="T49" fmla="*/ 2147483646 h 5454"/>
              <a:gd name="T50" fmla="*/ 2147483646 w 6057"/>
              <a:gd name="T51" fmla="*/ 2147483646 h 5454"/>
              <a:gd name="T52" fmla="*/ 2147483646 w 6057"/>
              <a:gd name="T53" fmla="*/ 2147483646 h 5454"/>
              <a:gd name="T54" fmla="*/ 2147483646 w 6057"/>
              <a:gd name="T55" fmla="*/ 2147483646 h 5454"/>
              <a:gd name="T56" fmla="*/ 2147483646 w 6057"/>
              <a:gd name="T57" fmla="*/ 2147483646 h 5454"/>
              <a:gd name="T58" fmla="*/ 2147483646 w 6057"/>
              <a:gd name="T59" fmla="*/ 2147483646 h 5454"/>
              <a:gd name="T60" fmla="*/ 2147483646 w 6057"/>
              <a:gd name="T61" fmla="*/ 2147483646 h 5454"/>
              <a:gd name="T62" fmla="*/ 2147483646 w 6057"/>
              <a:gd name="T63" fmla="*/ 2147483646 h 5454"/>
              <a:gd name="T64" fmla="*/ 2147483646 w 6057"/>
              <a:gd name="T65" fmla="*/ 2147483646 h 5454"/>
              <a:gd name="T66" fmla="*/ 2147483646 w 6057"/>
              <a:gd name="T67" fmla="*/ 2147483646 h 5454"/>
              <a:gd name="T68" fmla="*/ 2147483646 w 6057"/>
              <a:gd name="T69" fmla="*/ 2147483646 h 5454"/>
              <a:gd name="T70" fmla="*/ 2147483646 w 6057"/>
              <a:gd name="T71" fmla="*/ 2147483646 h 5454"/>
              <a:gd name="T72" fmla="*/ 2147483646 w 6057"/>
              <a:gd name="T73" fmla="*/ 2147483646 h 5454"/>
              <a:gd name="T74" fmla="*/ 2147483646 w 6057"/>
              <a:gd name="T75" fmla="*/ 2147483646 h 5454"/>
              <a:gd name="T76" fmla="*/ 2147483646 w 6057"/>
              <a:gd name="T77" fmla="*/ 0 h 5454"/>
              <a:gd name="T78" fmla="*/ 2147483646 w 6057"/>
              <a:gd name="T79" fmla="*/ 2147483646 h 54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57" h="5454">
                <a:moveTo>
                  <a:pt x="0" y="959"/>
                </a:moveTo>
                <a:lnTo>
                  <a:pt x="1930" y="1981"/>
                </a:lnTo>
                <a:lnTo>
                  <a:pt x="1930" y="5454"/>
                </a:lnTo>
                <a:lnTo>
                  <a:pt x="0" y="4432"/>
                </a:lnTo>
                <a:lnTo>
                  <a:pt x="0" y="959"/>
                </a:lnTo>
                <a:close/>
                <a:moveTo>
                  <a:pt x="3263" y="849"/>
                </a:moveTo>
                <a:lnTo>
                  <a:pt x="3260" y="1196"/>
                </a:lnTo>
                <a:lnTo>
                  <a:pt x="3082" y="1115"/>
                </a:lnTo>
                <a:lnTo>
                  <a:pt x="3082" y="871"/>
                </a:lnTo>
                <a:lnTo>
                  <a:pt x="2883" y="783"/>
                </a:lnTo>
                <a:lnTo>
                  <a:pt x="2883" y="1024"/>
                </a:lnTo>
                <a:lnTo>
                  <a:pt x="1772" y="520"/>
                </a:lnTo>
                <a:lnTo>
                  <a:pt x="269" y="883"/>
                </a:lnTo>
                <a:lnTo>
                  <a:pt x="2160" y="1837"/>
                </a:lnTo>
                <a:lnTo>
                  <a:pt x="2149" y="5385"/>
                </a:lnTo>
                <a:lnTo>
                  <a:pt x="3705" y="4796"/>
                </a:lnTo>
                <a:lnTo>
                  <a:pt x="3705" y="4070"/>
                </a:lnTo>
                <a:lnTo>
                  <a:pt x="4114" y="3933"/>
                </a:lnTo>
                <a:lnTo>
                  <a:pt x="4114" y="4296"/>
                </a:lnTo>
                <a:lnTo>
                  <a:pt x="4599" y="4524"/>
                </a:lnTo>
                <a:lnTo>
                  <a:pt x="5626" y="4144"/>
                </a:lnTo>
                <a:lnTo>
                  <a:pt x="5627" y="4077"/>
                </a:lnTo>
                <a:lnTo>
                  <a:pt x="5122" y="3921"/>
                </a:lnTo>
                <a:lnTo>
                  <a:pt x="5122" y="3593"/>
                </a:lnTo>
                <a:lnTo>
                  <a:pt x="6057" y="3278"/>
                </a:lnTo>
                <a:lnTo>
                  <a:pt x="6057" y="95"/>
                </a:lnTo>
                <a:lnTo>
                  <a:pt x="3263" y="849"/>
                </a:lnTo>
                <a:close/>
                <a:moveTo>
                  <a:pt x="3705" y="3759"/>
                </a:moveTo>
                <a:lnTo>
                  <a:pt x="3705" y="2603"/>
                </a:lnTo>
                <a:lnTo>
                  <a:pt x="2433" y="2997"/>
                </a:lnTo>
                <a:lnTo>
                  <a:pt x="2433" y="2598"/>
                </a:lnTo>
                <a:lnTo>
                  <a:pt x="3705" y="2204"/>
                </a:lnTo>
                <a:lnTo>
                  <a:pt x="3705" y="1972"/>
                </a:lnTo>
                <a:lnTo>
                  <a:pt x="2433" y="2365"/>
                </a:lnTo>
                <a:lnTo>
                  <a:pt x="2433" y="1966"/>
                </a:lnTo>
                <a:lnTo>
                  <a:pt x="3705" y="1574"/>
                </a:lnTo>
                <a:lnTo>
                  <a:pt x="3705" y="1397"/>
                </a:lnTo>
                <a:lnTo>
                  <a:pt x="3614" y="1356"/>
                </a:lnTo>
                <a:lnTo>
                  <a:pt x="3617" y="1043"/>
                </a:lnTo>
                <a:lnTo>
                  <a:pt x="5797" y="461"/>
                </a:lnTo>
                <a:lnTo>
                  <a:pt x="5797" y="3054"/>
                </a:lnTo>
                <a:lnTo>
                  <a:pt x="3705" y="3759"/>
                </a:lnTo>
                <a:close/>
                <a:moveTo>
                  <a:pt x="215" y="1434"/>
                </a:moveTo>
                <a:lnTo>
                  <a:pt x="215" y="1579"/>
                </a:lnTo>
                <a:lnTo>
                  <a:pt x="862" y="1925"/>
                </a:lnTo>
                <a:lnTo>
                  <a:pt x="862" y="1780"/>
                </a:lnTo>
                <a:lnTo>
                  <a:pt x="215" y="1434"/>
                </a:lnTo>
                <a:close/>
                <a:moveTo>
                  <a:pt x="215" y="1909"/>
                </a:moveTo>
                <a:lnTo>
                  <a:pt x="215" y="2053"/>
                </a:lnTo>
                <a:lnTo>
                  <a:pt x="862" y="2399"/>
                </a:lnTo>
                <a:lnTo>
                  <a:pt x="862" y="2255"/>
                </a:lnTo>
                <a:lnTo>
                  <a:pt x="215" y="1909"/>
                </a:lnTo>
                <a:close/>
                <a:moveTo>
                  <a:pt x="215" y="1670"/>
                </a:moveTo>
                <a:lnTo>
                  <a:pt x="215" y="1814"/>
                </a:lnTo>
                <a:lnTo>
                  <a:pt x="862" y="2160"/>
                </a:lnTo>
                <a:lnTo>
                  <a:pt x="862" y="2016"/>
                </a:lnTo>
                <a:lnTo>
                  <a:pt x="215" y="1670"/>
                </a:lnTo>
                <a:close/>
                <a:moveTo>
                  <a:pt x="2458" y="3255"/>
                </a:moveTo>
                <a:lnTo>
                  <a:pt x="2820" y="3153"/>
                </a:lnTo>
                <a:lnTo>
                  <a:pt x="2820" y="3376"/>
                </a:lnTo>
                <a:lnTo>
                  <a:pt x="2458" y="3478"/>
                </a:lnTo>
                <a:lnTo>
                  <a:pt x="2458" y="3255"/>
                </a:lnTo>
                <a:close/>
                <a:moveTo>
                  <a:pt x="2458" y="3645"/>
                </a:moveTo>
                <a:lnTo>
                  <a:pt x="2820" y="3543"/>
                </a:lnTo>
                <a:lnTo>
                  <a:pt x="2820" y="3764"/>
                </a:lnTo>
                <a:lnTo>
                  <a:pt x="2458" y="3867"/>
                </a:lnTo>
                <a:lnTo>
                  <a:pt x="2458" y="3645"/>
                </a:lnTo>
                <a:close/>
                <a:moveTo>
                  <a:pt x="3097" y="793"/>
                </a:moveTo>
                <a:lnTo>
                  <a:pt x="2938" y="714"/>
                </a:lnTo>
                <a:lnTo>
                  <a:pt x="5774" y="0"/>
                </a:lnTo>
                <a:lnTo>
                  <a:pt x="5915" y="61"/>
                </a:lnTo>
                <a:lnTo>
                  <a:pt x="3097" y="79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460879" y="1220755"/>
            <a:ext cx="716703" cy="715347"/>
            <a:chOff x="5087294" y="833126"/>
            <a:chExt cx="791586" cy="790088"/>
          </a:xfrm>
        </p:grpSpPr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87294" y="833126"/>
              <a:ext cx="791586" cy="790088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614" y="1000859"/>
              <a:ext cx="551470" cy="466326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986253" y="1400613"/>
            <a:ext cx="715347" cy="715347"/>
            <a:chOff x="2955219" y="656119"/>
            <a:chExt cx="790088" cy="790088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955219" y="656119"/>
              <a:ext cx="790088" cy="7900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KSO_Shape"/>
            <p:cNvSpPr/>
            <p:nvPr/>
          </p:nvSpPr>
          <p:spPr bwMode="auto">
            <a:xfrm>
              <a:off x="3095912" y="812615"/>
              <a:ext cx="411707" cy="415167"/>
            </a:xfrm>
            <a:custGeom>
              <a:avLst/>
              <a:gdLst>
                <a:gd name="T0" fmla="*/ 2147483646 w 6666"/>
                <a:gd name="T1" fmla="*/ 2147483646 h 6720"/>
                <a:gd name="T2" fmla="*/ 2147483646 w 6666"/>
                <a:gd name="T3" fmla="*/ 2147483646 h 6720"/>
                <a:gd name="T4" fmla="*/ 2147483646 w 6666"/>
                <a:gd name="T5" fmla="*/ 2147483646 h 6720"/>
                <a:gd name="T6" fmla="*/ 2147483646 w 6666"/>
                <a:gd name="T7" fmla="*/ 2147483646 h 6720"/>
                <a:gd name="T8" fmla="*/ 2147483646 w 6666"/>
                <a:gd name="T9" fmla="*/ 2147483646 h 6720"/>
                <a:gd name="T10" fmla="*/ 2147483646 w 6666"/>
                <a:gd name="T11" fmla="*/ 2147483646 h 6720"/>
                <a:gd name="T12" fmla="*/ 2147483646 w 6666"/>
                <a:gd name="T13" fmla="*/ 2147483646 h 6720"/>
                <a:gd name="T14" fmla="*/ 2147483646 w 6666"/>
                <a:gd name="T15" fmla="*/ 2147483646 h 6720"/>
                <a:gd name="T16" fmla="*/ 2147483646 w 6666"/>
                <a:gd name="T17" fmla="*/ 2147483646 h 6720"/>
                <a:gd name="T18" fmla="*/ 2147483646 w 6666"/>
                <a:gd name="T19" fmla="*/ 2147483646 h 6720"/>
                <a:gd name="T20" fmla="*/ 2147483646 w 6666"/>
                <a:gd name="T21" fmla="*/ 2147483646 h 6720"/>
                <a:gd name="T22" fmla="*/ 2147483646 w 6666"/>
                <a:gd name="T23" fmla="*/ 2147483646 h 6720"/>
                <a:gd name="T24" fmla="*/ 2147483646 w 6666"/>
                <a:gd name="T25" fmla="*/ 2147483646 h 6720"/>
                <a:gd name="T26" fmla="*/ 2147483646 w 6666"/>
                <a:gd name="T27" fmla="*/ 2147483646 h 6720"/>
                <a:gd name="T28" fmla="*/ 2147483646 w 6666"/>
                <a:gd name="T29" fmla="*/ 2147483646 h 6720"/>
                <a:gd name="T30" fmla="*/ 2147483646 w 6666"/>
                <a:gd name="T31" fmla="*/ 2147483646 h 6720"/>
                <a:gd name="T32" fmla="*/ 2147483646 w 6666"/>
                <a:gd name="T33" fmla="*/ 2147483646 h 6720"/>
                <a:gd name="T34" fmla="*/ 2147483646 w 6666"/>
                <a:gd name="T35" fmla="*/ 2147483646 h 6720"/>
                <a:gd name="T36" fmla="*/ 2147483646 w 6666"/>
                <a:gd name="T37" fmla="*/ 2147483646 h 6720"/>
                <a:gd name="T38" fmla="*/ 2147483646 w 6666"/>
                <a:gd name="T39" fmla="*/ 2147483646 h 6720"/>
                <a:gd name="T40" fmla="*/ 2147483646 w 6666"/>
                <a:gd name="T41" fmla="*/ 2147483646 h 6720"/>
                <a:gd name="T42" fmla="*/ 2147483646 w 6666"/>
                <a:gd name="T43" fmla="*/ 2147483646 h 6720"/>
                <a:gd name="T44" fmla="*/ 2147483646 w 6666"/>
                <a:gd name="T45" fmla="*/ 2147483646 h 6720"/>
                <a:gd name="T46" fmla="*/ 2147483646 w 6666"/>
                <a:gd name="T47" fmla="*/ 2147483646 h 6720"/>
                <a:gd name="T48" fmla="*/ 2147483646 w 6666"/>
                <a:gd name="T49" fmla="*/ 2147483646 h 6720"/>
                <a:gd name="T50" fmla="*/ 2147483646 w 6666"/>
                <a:gd name="T51" fmla="*/ 2147483646 h 6720"/>
                <a:gd name="T52" fmla="*/ 2147483646 w 6666"/>
                <a:gd name="T53" fmla="*/ 2147483646 h 6720"/>
                <a:gd name="T54" fmla="*/ 2147483646 w 6666"/>
                <a:gd name="T55" fmla="*/ 2147483646 h 6720"/>
                <a:gd name="T56" fmla="*/ 2147483646 w 6666"/>
                <a:gd name="T57" fmla="*/ 2147483646 h 6720"/>
                <a:gd name="T58" fmla="*/ 2147483646 w 6666"/>
                <a:gd name="T59" fmla="*/ 2147483646 h 6720"/>
                <a:gd name="T60" fmla="*/ 2147483646 w 6666"/>
                <a:gd name="T61" fmla="*/ 2147483646 h 6720"/>
                <a:gd name="T62" fmla="*/ 0 w 6666"/>
                <a:gd name="T63" fmla="*/ 2147483646 h 6720"/>
                <a:gd name="T64" fmla="*/ 2147483646 w 6666"/>
                <a:gd name="T65" fmla="*/ 2147483646 h 6720"/>
                <a:gd name="T66" fmla="*/ 2147483646 w 6666"/>
                <a:gd name="T67" fmla="*/ 2147483646 h 6720"/>
                <a:gd name="T68" fmla="*/ 2147483646 w 6666"/>
                <a:gd name="T69" fmla="*/ 2147483646 h 6720"/>
                <a:gd name="T70" fmla="*/ 2147483646 w 6666"/>
                <a:gd name="T71" fmla="*/ 2147483646 h 6720"/>
                <a:gd name="T72" fmla="*/ 2147483646 w 6666"/>
                <a:gd name="T73" fmla="*/ 2147483646 h 6720"/>
                <a:gd name="T74" fmla="*/ 2147483646 w 6666"/>
                <a:gd name="T75" fmla="*/ 2147483646 h 6720"/>
                <a:gd name="T76" fmla="*/ 2147483646 w 6666"/>
                <a:gd name="T77" fmla="*/ 2147483646 h 6720"/>
                <a:gd name="T78" fmla="*/ 2147483646 w 6666"/>
                <a:gd name="T79" fmla="*/ 2147483646 h 6720"/>
                <a:gd name="T80" fmla="*/ 2147483646 w 6666"/>
                <a:gd name="T81" fmla="*/ 2147483646 h 6720"/>
                <a:gd name="T82" fmla="*/ 2147483646 w 6666"/>
                <a:gd name="T83" fmla="*/ 2147483646 h 6720"/>
                <a:gd name="T84" fmla="*/ 2147483646 w 6666"/>
                <a:gd name="T85" fmla="*/ 2147483646 h 6720"/>
                <a:gd name="T86" fmla="*/ 2147483646 w 6666"/>
                <a:gd name="T87" fmla="*/ 2147483646 h 6720"/>
                <a:gd name="T88" fmla="*/ 2147483646 w 6666"/>
                <a:gd name="T89" fmla="*/ 2147483646 h 6720"/>
                <a:gd name="T90" fmla="*/ 2147483646 w 6666"/>
                <a:gd name="T91" fmla="*/ 2147483646 h 6720"/>
                <a:gd name="T92" fmla="*/ 2147483646 w 6666"/>
                <a:gd name="T93" fmla="*/ 2147483646 h 6720"/>
                <a:gd name="T94" fmla="*/ 2147483646 w 6666"/>
                <a:gd name="T95" fmla="*/ 2147483646 h 6720"/>
                <a:gd name="T96" fmla="*/ 2147483646 w 6666"/>
                <a:gd name="T97" fmla="*/ 2147483646 h 6720"/>
                <a:gd name="T98" fmla="*/ 2147483646 w 6666"/>
                <a:gd name="T99" fmla="*/ 2147483646 h 6720"/>
                <a:gd name="T100" fmla="*/ 2147483646 w 6666"/>
                <a:gd name="T101" fmla="*/ 2147483646 h 6720"/>
                <a:gd name="T102" fmla="*/ 2147483646 w 6666"/>
                <a:gd name="T103" fmla="*/ 2147483646 h 6720"/>
                <a:gd name="T104" fmla="*/ 2147483646 w 6666"/>
                <a:gd name="T105" fmla="*/ 2147483646 h 6720"/>
                <a:gd name="T106" fmla="*/ 2147483646 w 6666"/>
                <a:gd name="T107" fmla="*/ 2147483646 h 67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66" h="6720">
                  <a:moveTo>
                    <a:pt x="0" y="3396"/>
                  </a:moveTo>
                  <a:lnTo>
                    <a:pt x="1074" y="3498"/>
                  </a:lnTo>
                  <a:lnTo>
                    <a:pt x="1074" y="4784"/>
                  </a:lnTo>
                  <a:lnTo>
                    <a:pt x="2781" y="4362"/>
                  </a:lnTo>
                  <a:lnTo>
                    <a:pt x="2781" y="3894"/>
                  </a:lnTo>
                  <a:lnTo>
                    <a:pt x="2574" y="3894"/>
                  </a:lnTo>
                  <a:lnTo>
                    <a:pt x="2574" y="3306"/>
                  </a:lnTo>
                  <a:lnTo>
                    <a:pt x="1594" y="3149"/>
                  </a:lnTo>
                  <a:lnTo>
                    <a:pt x="1035" y="2622"/>
                  </a:lnTo>
                  <a:lnTo>
                    <a:pt x="1214" y="1510"/>
                  </a:lnTo>
                  <a:lnTo>
                    <a:pt x="4534" y="2042"/>
                  </a:lnTo>
                  <a:lnTo>
                    <a:pt x="4552" y="1980"/>
                  </a:lnTo>
                  <a:lnTo>
                    <a:pt x="4573" y="1923"/>
                  </a:lnTo>
                  <a:lnTo>
                    <a:pt x="4584" y="1894"/>
                  </a:lnTo>
                  <a:lnTo>
                    <a:pt x="4596" y="1867"/>
                  </a:lnTo>
                  <a:lnTo>
                    <a:pt x="4608" y="1840"/>
                  </a:lnTo>
                  <a:lnTo>
                    <a:pt x="4619" y="1814"/>
                  </a:lnTo>
                  <a:lnTo>
                    <a:pt x="905" y="1220"/>
                  </a:lnTo>
                  <a:lnTo>
                    <a:pt x="1509" y="156"/>
                  </a:lnTo>
                  <a:lnTo>
                    <a:pt x="1915" y="0"/>
                  </a:lnTo>
                  <a:lnTo>
                    <a:pt x="5388" y="556"/>
                  </a:lnTo>
                  <a:lnTo>
                    <a:pt x="5717" y="610"/>
                  </a:lnTo>
                  <a:lnTo>
                    <a:pt x="6090" y="669"/>
                  </a:lnTo>
                  <a:lnTo>
                    <a:pt x="6666" y="761"/>
                  </a:lnTo>
                  <a:lnTo>
                    <a:pt x="6646" y="1291"/>
                  </a:lnTo>
                  <a:lnTo>
                    <a:pt x="6003" y="1997"/>
                  </a:lnTo>
                  <a:lnTo>
                    <a:pt x="5713" y="1956"/>
                  </a:lnTo>
                  <a:lnTo>
                    <a:pt x="5854" y="1080"/>
                  </a:lnTo>
                  <a:lnTo>
                    <a:pt x="6397" y="1166"/>
                  </a:lnTo>
                  <a:lnTo>
                    <a:pt x="6404" y="977"/>
                  </a:lnTo>
                  <a:lnTo>
                    <a:pt x="5616" y="850"/>
                  </a:lnTo>
                  <a:lnTo>
                    <a:pt x="5571" y="867"/>
                  </a:lnTo>
                  <a:lnTo>
                    <a:pt x="5017" y="1529"/>
                  </a:lnTo>
                  <a:lnTo>
                    <a:pt x="5033" y="1536"/>
                  </a:lnTo>
                  <a:lnTo>
                    <a:pt x="5048" y="1546"/>
                  </a:lnTo>
                  <a:lnTo>
                    <a:pt x="5063" y="1557"/>
                  </a:lnTo>
                  <a:lnTo>
                    <a:pt x="5078" y="1568"/>
                  </a:lnTo>
                  <a:lnTo>
                    <a:pt x="5092" y="1581"/>
                  </a:lnTo>
                  <a:lnTo>
                    <a:pt x="5105" y="1597"/>
                  </a:lnTo>
                  <a:lnTo>
                    <a:pt x="5118" y="1612"/>
                  </a:lnTo>
                  <a:lnTo>
                    <a:pt x="5131" y="1630"/>
                  </a:lnTo>
                  <a:lnTo>
                    <a:pt x="5141" y="1649"/>
                  </a:lnTo>
                  <a:lnTo>
                    <a:pt x="5153" y="1668"/>
                  </a:lnTo>
                  <a:lnTo>
                    <a:pt x="5163" y="1689"/>
                  </a:lnTo>
                  <a:lnTo>
                    <a:pt x="5173" y="1711"/>
                  </a:lnTo>
                  <a:lnTo>
                    <a:pt x="5182" y="1735"/>
                  </a:lnTo>
                  <a:lnTo>
                    <a:pt x="5191" y="1758"/>
                  </a:lnTo>
                  <a:lnTo>
                    <a:pt x="5198" y="1784"/>
                  </a:lnTo>
                  <a:lnTo>
                    <a:pt x="5205" y="1810"/>
                  </a:lnTo>
                  <a:lnTo>
                    <a:pt x="5212" y="1838"/>
                  </a:lnTo>
                  <a:lnTo>
                    <a:pt x="5218" y="1866"/>
                  </a:lnTo>
                  <a:lnTo>
                    <a:pt x="5223" y="1894"/>
                  </a:lnTo>
                  <a:lnTo>
                    <a:pt x="5228" y="1925"/>
                  </a:lnTo>
                  <a:lnTo>
                    <a:pt x="5231" y="1954"/>
                  </a:lnTo>
                  <a:lnTo>
                    <a:pt x="5234" y="1986"/>
                  </a:lnTo>
                  <a:lnTo>
                    <a:pt x="5236" y="2018"/>
                  </a:lnTo>
                  <a:lnTo>
                    <a:pt x="5237" y="2050"/>
                  </a:lnTo>
                  <a:lnTo>
                    <a:pt x="5237" y="2084"/>
                  </a:lnTo>
                  <a:lnTo>
                    <a:pt x="5237" y="2117"/>
                  </a:lnTo>
                  <a:lnTo>
                    <a:pt x="5236" y="2152"/>
                  </a:lnTo>
                  <a:lnTo>
                    <a:pt x="5234" y="2187"/>
                  </a:lnTo>
                  <a:lnTo>
                    <a:pt x="5231" y="2221"/>
                  </a:lnTo>
                  <a:lnTo>
                    <a:pt x="5228" y="2258"/>
                  </a:lnTo>
                  <a:lnTo>
                    <a:pt x="5223" y="2293"/>
                  </a:lnTo>
                  <a:lnTo>
                    <a:pt x="5217" y="2330"/>
                  </a:lnTo>
                  <a:lnTo>
                    <a:pt x="5211" y="2368"/>
                  </a:lnTo>
                  <a:lnTo>
                    <a:pt x="5203" y="2407"/>
                  </a:lnTo>
                  <a:lnTo>
                    <a:pt x="5195" y="2443"/>
                  </a:lnTo>
                  <a:lnTo>
                    <a:pt x="5186" y="2480"/>
                  </a:lnTo>
                  <a:lnTo>
                    <a:pt x="5176" y="2517"/>
                  </a:lnTo>
                  <a:lnTo>
                    <a:pt x="5165" y="2551"/>
                  </a:lnTo>
                  <a:lnTo>
                    <a:pt x="5154" y="2585"/>
                  </a:lnTo>
                  <a:lnTo>
                    <a:pt x="5143" y="2618"/>
                  </a:lnTo>
                  <a:lnTo>
                    <a:pt x="5130" y="2650"/>
                  </a:lnTo>
                  <a:lnTo>
                    <a:pt x="5117" y="2682"/>
                  </a:lnTo>
                  <a:lnTo>
                    <a:pt x="5102" y="2711"/>
                  </a:lnTo>
                  <a:lnTo>
                    <a:pt x="5088" y="2741"/>
                  </a:lnTo>
                  <a:lnTo>
                    <a:pt x="5074" y="2769"/>
                  </a:lnTo>
                  <a:lnTo>
                    <a:pt x="5059" y="2795"/>
                  </a:lnTo>
                  <a:lnTo>
                    <a:pt x="5042" y="2821"/>
                  </a:lnTo>
                  <a:lnTo>
                    <a:pt x="5027" y="2846"/>
                  </a:lnTo>
                  <a:lnTo>
                    <a:pt x="5010" y="2868"/>
                  </a:lnTo>
                  <a:lnTo>
                    <a:pt x="4993" y="2890"/>
                  </a:lnTo>
                  <a:lnTo>
                    <a:pt x="4976" y="2910"/>
                  </a:lnTo>
                  <a:lnTo>
                    <a:pt x="4958" y="2929"/>
                  </a:lnTo>
                  <a:lnTo>
                    <a:pt x="4941" y="2946"/>
                  </a:lnTo>
                  <a:lnTo>
                    <a:pt x="4923" y="2962"/>
                  </a:lnTo>
                  <a:lnTo>
                    <a:pt x="4904" y="2976"/>
                  </a:lnTo>
                  <a:lnTo>
                    <a:pt x="4886" y="2989"/>
                  </a:lnTo>
                  <a:lnTo>
                    <a:pt x="4867" y="2999"/>
                  </a:lnTo>
                  <a:lnTo>
                    <a:pt x="4849" y="3009"/>
                  </a:lnTo>
                  <a:lnTo>
                    <a:pt x="4830" y="3016"/>
                  </a:lnTo>
                  <a:lnTo>
                    <a:pt x="4812" y="3022"/>
                  </a:lnTo>
                  <a:lnTo>
                    <a:pt x="4793" y="3025"/>
                  </a:lnTo>
                  <a:lnTo>
                    <a:pt x="4774" y="3028"/>
                  </a:lnTo>
                  <a:lnTo>
                    <a:pt x="4755" y="3028"/>
                  </a:lnTo>
                  <a:lnTo>
                    <a:pt x="4736" y="3025"/>
                  </a:lnTo>
                  <a:lnTo>
                    <a:pt x="4719" y="3022"/>
                  </a:lnTo>
                  <a:lnTo>
                    <a:pt x="4702" y="3016"/>
                  </a:lnTo>
                  <a:lnTo>
                    <a:pt x="4686" y="3009"/>
                  </a:lnTo>
                  <a:lnTo>
                    <a:pt x="4669" y="3001"/>
                  </a:lnTo>
                  <a:lnTo>
                    <a:pt x="4654" y="2990"/>
                  </a:lnTo>
                  <a:lnTo>
                    <a:pt x="4640" y="2978"/>
                  </a:lnTo>
                  <a:lnTo>
                    <a:pt x="4624" y="2965"/>
                  </a:lnTo>
                  <a:lnTo>
                    <a:pt x="4611" y="2950"/>
                  </a:lnTo>
                  <a:lnTo>
                    <a:pt x="4598" y="2934"/>
                  </a:lnTo>
                  <a:lnTo>
                    <a:pt x="4585" y="2917"/>
                  </a:lnTo>
                  <a:lnTo>
                    <a:pt x="4573" y="2898"/>
                  </a:lnTo>
                  <a:lnTo>
                    <a:pt x="4562" y="2878"/>
                  </a:lnTo>
                  <a:lnTo>
                    <a:pt x="4551" y="2857"/>
                  </a:lnTo>
                  <a:lnTo>
                    <a:pt x="4541" y="2833"/>
                  </a:lnTo>
                  <a:lnTo>
                    <a:pt x="4532" y="2809"/>
                  </a:lnTo>
                  <a:lnTo>
                    <a:pt x="4524" y="2785"/>
                  </a:lnTo>
                  <a:lnTo>
                    <a:pt x="4471" y="3114"/>
                  </a:lnTo>
                  <a:lnTo>
                    <a:pt x="5020" y="3698"/>
                  </a:lnTo>
                  <a:lnTo>
                    <a:pt x="3581" y="3467"/>
                  </a:lnTo>
                  <a:lnTo>
                    <a:pt x="3581" y="3894"/>
                  </a:lnTo>
                  <a:lnTo>
                    <a:pt x="3385" y="3894"/>
                  </a:lnTo>
                  <a:lnTo>
                    <a:pt x="3385" y="4734"/>
                  </a:lnTo>
                  <a:lnTo>
                    <a:pt x="1074" y="5305"/>
                  </a:lnTo>
                  <a:lnTo>
                    <a:pt x="1074" y="6542"/>
                  </a:lnTo>
                  <a:lnTo>
                    <a:pt x="0" y="6720"/>
                  </a:lnTo>
                  <a:lnTo>
                    <a:pt x="0" y="3396"/>
                  </a:lnTo>
                  <a:close/>
                  <a:moveTo>
                    <a:pt x="4909" y="1945"/>
                  </a:moveTo>
                  <a:lnTo>
                    <a:pt x="4909" y="1945"/>
                  </a:lnTo>
                  <a:lnTo>
                    <a:pt x="4902" y="1945"/>
                  </a:lnTo>
                  <a:lnTo>
                    <a:pt x="4893" y="1945"/>
                  </a:lnTo>
                  <a:lnTo>
                    <a:pt x="4885" y="1945"/>
                  </a:lnTo>
                  <a:lnTo>
                    <a:pt x="4877" y="1947"/>
                  </a:lnTo>
                  <a:lnTo>
                    <a:pt x="4869" y="1950"/>
                  </a:lnTo>
                  <a:lnTo>
                    <a:pt x="4860" y="1953"/>
                  </a:lnTo>
                  <a:lnTo>
                    <a:pt x="4845" y="1962"/>
                  </a:lnTo>
                  <a:lnTo>
                    <a:pt x="4828" y="1973"/>
                  </a:lnTo>
                  <a:lnTo>
                    <a:pt x="4813" y="1988"/>
                  </a:lnTo>
                  <a:lnTo>
                    <a:pt x="4798" y="2004"/>
                  </a:lnTo>
                  <a:lnTo>
                    <a:pt x="4784" y="2023"/>
                  </a:lnTo>
                  <a:lnTo>
                    <a:pt x="4769" y="2045"/>
                  </a:lnTo>
                  <a:lnTo>
                    <a:pt x="4756" y="2069"/>
                  </a:lnTo>
                  <a:lnTo>
                    <a:pt x="4745" y="2094"/>
                  </a:lnTo>
                  <a:lnTo>
                    <a:pt x="4734" y="2122"/>
                  </a:lnTo>
                  <a:lnTo>
                    <a:pt x="4723" y="2150"/>
                  </a:lnTo>
                  <a:lnTo>
                    <a:pt x="4715" y="2181"/>
                  </a:lnTo>
                  <a:lnTo>
                    <a:pt x="4707" y="2213"/>
                  </a:lnTo>
                  <a:lnTo>
                    <a:pt x="4701" y="2247"/>
                  </a:lnTo>
                  <a:lnTo>
                    <a:pt x="4696" y="2280"/>
                  </a:lnTo>
                  <a:lnTo>
                    <a:pt x="4694" y="2313"/>
                  </a:lnTo>
                  <a:lnTo>
                    <a:pt x="4693" y="2345"/>
                  </a:lnTo>
                  <a:lnTo>
                    <a:pt x="4693" y="2376"/>
                  </a:lnTo>
                  <a:lnTo>
                    <a:pt x="4695" y="2406"/>
                  </a:lnTo>
                  <a:lnTo>
                    <a:pt x="4699" y="2434"/>
                  </a:lnTo>
                  <a:lnTo>
                    <a:pt x="4703" y="2460"/>
                  </a:lnTo>
                  <a:lnTo>
                    <a:pt x="4710" y="2485"/>
                  </a:lnTo>
                  <a:lnTo>
                    <a:pt x="4717" y="2508"/>
                  </a:lnTo>
                  <a:lnTo>
                    <a:pt x="4727" y="2528"/>
                  </a:lnTo>
                  <a:lnTo>
                    <a:pt x="4736" y="2547"/>
                  </a:lnTo>
                  <a:lnTo>
                    <a:pt x="4748" y="2563"/>
                  </a:lnTo>
                  <a:lnTo>
                    <a:pt x="4761" y="2576"/>
                  </a:lnTo>
                  <a:lnTo>
                    <a:pt x="4767" y="2581"/>
                  </a:lnTo>
                  <a:lnTo>
                    <a:pt x="4774" y="2586"/>
                  </a:lnTo>
                  <a:lnTo>
                    <a:pt x="4781" y="2591"/>
                  </a:lnTo>
                  <a:lnTo>
                    <a:pt x="4789" y="2594"/>
                  </a:lnTo>
                  <a:lnTo>
                    <a:pt x="4797" y="2597"/>
                  </a:lnTo>
                  <a:lnTo>
                    <a:pt x="4805" y="2598"/>
                  </a:lnTo>
                  <a:lnTo>
                    <a:pt x="4813" y="2599"/>
                  </a:lnTo>
                  <a:lnTo>
                    <a:pt x="4821" y="2599"/>
                  </a:lnTo>
                  <a:lnTo>
                    <a:pt x="4830" y="2598"/>
                  </a:lnTo>
                  <a:lnTo>
                    <a:pt x="4838" y="2597"/>
                  </a:lnTo>
                  <a:lnTo>
                    <a:pt x="4845" y="2594"/>
                  </a:lnTo>
                  <a:lnTo>
                    <a:pt x="4853" y="2591"/>
                  </a:lnTo>
                  <a:lnTo>
                    <a:pt x="4870" y="2583"/>
                  </a:lnTo>
                  <a:lnTo>
                    <a:pt x="4885" y="2571"/>
                  </a:lnTo>
                  <a:lnTo>
                    <a:pt x="4900" y="2557"/>
                  </a:lnTo>
                  <a:lnTo>
                    <a:pt x="4916" y="2539"/>
                  </a:lnTo>
                  <a:lnTo>
                    <a:pt x="4930" y="2520"/>
                  </a:lnTo>
                  <a:lnTo>
                    <a:pt x="4944" y="2499"/>
                  </a:lnTo>
                  <a:lnTo>
                    <a:pt x="4957" y="2475"/>
                  </a:lnTo>
                  <a:lnTo>
                    <a:pt x="4969" y="2449"/>
                  </a:lnTo>
                  <a:lnTo>
                    <a:pt x="4981" y="2422"/>
                  </a:lnTo>
                  <a:lnTo>
                    <a:pt x="4990" y="2393"/>
                  </a:lnTo>
                  <a:lnTo>
                    <a:pt x="5000" y="2362"/>
                  </a:lnTo>
                  <a:lnTo>
                    <a:pt x="5007" y="2330"/>
                  </a:lnTo>
                  <a:lnTo>
                    <a:pt x="5013" y="2297"/>
                  </a:lnTo>
                  <a:lnTo>
                    <a:pt x="5017" y="2264"/>
                  </a:lnTo>
                  <a:lnTo>
                    <a:pt x="5021" y="2231"/>
                  </a:lnTo>
                  <a:lnTo>
                    <a:pt x="5021" y="2199"/>
                  </a:lnTo>
                  <a:lnTo>
                    <a:pt x="5021" y="2168"/>
                  </a:lnTo>
                  <a:lnTo>
                    <a:pt x="5019" y="2139"/>
                  </a:lnTo>
                  <a:lnTo>
                    <a:pt x="5015" y="2110"/>
                  </a:lnTo>
                  <a:lnTo>
                    <a:pt x="5010" y="2083"/>
                  </a:lnTo>
                  <a:lnTo>
                    <a:pt x="5004" y="2058"/>
                  </a:lnTo>
                  <a:lnTo>
                    <a:pt x="4996" y="2036"/>
                  </a:lnTo>
                  <a:lnTo>
                    <a:pt x="4988" y="2015"/>
                  </a:lnTo>
                  <a:lnTo>
                    <a:pt x="4977" y="1997"/>
                  </a:lnTo>
                  <a:lnTo>
                    <a:pt x="4965" y="1980"/>
                  </a:lnTo>
                  <a:lnTo>
                    <a:pt x="4954" y="1967"/>
                  </a:lnTo>
                  <a:lnTo>
                    <a:pt x="4947" y="1962"/>
                  </a:lnTo>
                  <a:lnTo>
                    <a:pt x="4939" y="1957"/>
                  </a:lnTo>
                  <a:lnTo>
                    <a:pt x="4932" y="1953"/>
                  </a:lnTo>
                  <a:lnTo>
                    <a:pt x="4925" y="1950"/>
                  </a:lnTo>
                  <a:lnTo>
                    <a:pt x="4917" y="1947"/>
                  </a:lnTo>
                  <a:lnTo>
                    <a:pt x="4909" y="1945"/>
                  </a:lnTo>
                  <a:close/>
                  <a:moveTo>
                    <a:pt x="4882" y="3552"/>
                  </a:moveTo>
                  <a:lnTo>
                    <a:pt x="5074" y="3727"/>
                  </a:lnTo>
                  <a:lnTo>
                    <a:pt x="5719" y="3325"/>
                  </a:lnTo>
                  <a:lnTo>
                    <a:pt x="5910" y="2130"/>
                  </a:lnTo>
                  <a:lnTo>
                    <a:pt x="5660" y="2090"/>
                  </a:lnTo>
                  <a:lnTo>
                    <a:pt x="5486" y="3172"/>
                  </a:lnTo>
                  <a:lnTo>
                    <a:pt x="4882" y="35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64738" y="2037063"/>
            <a:ext cx="716703" cy="715347"/>
            <a:chOff x="5567182" y="1537199"/>
            <a:chExt cx="791586" cy="790088"/>
          </a:xfrm>
        </p:grpSpPr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5567182" y="1537199"/>
              <a:ext cx="791586" cy="7900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389"/>
            <p:cNvSpPr>
              <a:spLocks noEditPoints="1"/>
            </p:cNvSpPr>
            <p:nvPr/>
          </p:nvSpPr>
          <p:spPr bwMode="auto">
            <a:xfrm>
              <a:off x="5682654" y="1678427"/>
              <a:ext cx="429165" cy="499557"/>
            </a:xfrm>
            <a:custGeom>
              <a:avLst/>
              <a:gdLst>
                <a:gd name="T0" fmla="*/ 70 w 192"/>
                <a:gd name="T1" fmla="*/ 16 h 224"/>
                <a:gd name="T2" fmla="*/ 127 w 192"/>
                <a:gd name="T3" fmla="*/ 128 h 224"/>
                <a:gd name="T4" fmla="*/ 84 w 192"/>
                <a:gd name="T5" fmla="*/ 108 h 224"/>
                <a:gd name="T6" fmla="*/ 95 w 192"/>
                <a:gd name="T7" fmla="*/ 182 h 224"/>
                <a:gd name="T8" fmla="*/ 0 w 192"/>
                <a:gd name="T9" fmla="*/ 57 h 224"/>
                <a:gd name="T10" fmla="*/ 10 w 192"/>
                <a:gd name="T11" fmla="*/ 25 h 224"/>
                <a:gd name="T12" fmla="*/ 21 w 192"/>
                <a:gd name="T13" fmla="*/ 9 h 224"/>
                <a:gd name="T14" fmla="*/ 39 w 192"/>
                <a:gd name="T15" fmla="*/ 8 h 224"/>
                <a:gd name="T16" fmla="*/ 39 w 192"/>
                <a:gd name="T17" fmla="*/ 2 h 224"/>
                <a:gd name="T18" fmla="*/ 5 w 192"/>
                <a:gd name="T19" fmla="*/ 22 h 224"/>
                <a:gd name="T20" fmla="*/ 15 w 192"/>
                <a:gd name="T21" fmla="*/ 27 h 224"/>
                <a:gd name="T22" fmla="*/ 20 w 192"/>
                <a:gd name="T23" fmla="*/ 28 h 224"/>
                <a:gd name="T24" fmla="*/ 37 w 192"/>
                <a:gd name="T25" fmla="*/ 18 h 224"/>
                <a:gd name="T26" fmla="*/ 39 w 192"/>
                <a:gd name="T27" fmla="*/ 13 h 224"/>
                <a:gd name="T28" fmla="*/ 24 w 192"/>
                <a:gd name="T29" fmla="*/ 14 h 224"/>
                <a:gd name="T30" fmla="*/ 15 w 192"/>
                <a:gd name="T31" fmla="*/ 27 h 224"/>
                <a:gd name="T32" fmla="*/ 110 w 192"/>
                <a:gd name="T33" fmla="*/ 186 h 224"/>
                <a:gd name="T34" fmla="*/ 150 w 192"/>
                <a:gd name="T35" fmla="*/ 224 h 224"/>
                <a:gd name="T36" fmla="*/ 177 w 192"/>
                <a:gd name="T37" fmla="*/ 169 h 224"/>
                <a:gd name="T38" fmla="*/ 117 w 192"/>
                <a:gd name="T39" fmla="*/ 76 h 224"/>
                <a:gd name="T40" fmla="*/ 137 w 192"/>
                <a:gd name="T41" fmla="*/ 133 h 224"/>
                <a:gd name="T42" fmla="*/ 85 w 192"/>
                <a:gd name="T43" fmla="*/ 121 h 224"/>
                <a:gd name="T44" fmla="*/ 13 w 192"/>
                <a:gd name="T45" fmla="*/ 59 h 224"/>
                <a:gd name="T46" fmla="*/ 41 w 192"/>
                <a:gd name="T47" fmla="*/ 59 h 224"/>
                <a:gd name="T48" fmla="*/ 13 w 192"/>
                <a:gd name="T49" fmla="*/ 59 h 224"/>
                <a:gd name="T50" fmla="*/ 89 w 192"/>
                <a:gd name="T51" fmla="*/ 100 h 224"/>
                <a:gd name="T52" fmla="*/ 99 w 192"/>
                <a:gd name="T53" fmla="*/ 83 h 224"/>
                <a:gd name="T54" fmla="*/ 64 w 192"/>
                <a:gd name="T55" fmla="*/ 103 h 224"/>
                <a:gd name="T56" fmla="*/ 84 w 192"/>
                <a:gd name="T57" fmla="*/ 103 h 224"/>
                <a:gd name="T58" fmla="*/ 64 w 192"/>
                <a:gd name="T59" fmla="*/ 103 h 224"/>
                <a:gd name="T60" fmla="*/ 49 w 192"/>
                <a:gd name="T61" fmla="*/ 124 h 224"/>
                <a:gd name="T62" fmla="*/ 59 w 192"/>
                <a:gd name="T63" fmla="*/ 106 h 224"/>
                <a:gd name="T64" fmla="*/ 75 w 192"/>
                <a:gd name="T65" fmla="*/ 76 h 224"/>
                <a:gd name="T66" fmla="*/ 95 w 192"/>
                <a:gd name="T67" fmla="*/ 75 h 224"/>
                <a:gd name="T68" fmla="*/ 75 w 192"/>
                <a:gd name="T69" fmla="*/ 76 h 224"/>
                <a:gd name="T70" fmla="*/ 60 w 192"/>
                <a:gd name="T71" fmla="*/ 96 h 224"/>
                <a:gd name="T72" fmla="*/ 70 w 192"/>
                <a:gd name="T73" fmla="*/ 78 h 224"/>
                <a:gd name="T74" fmla="*/ 34 w 192"/>
                <a:gd name="T75" fmla="*/ 99 h 224"/>
                <a:gd name="T76" fmla="*/ 55 w 192"/>
                <a:gd name="T77" fmla="*/ 99 h 224"/>
                <a:gd name="T78" fmla="*/ 34 w 192"/>
                <a:gd name="T79" fmla="*/ 99 h 224"/>
                <a:gd name="T80" fmla="*/ 71 w 192"/>
                <a:gd name="T81" fmla="*/ 69 h 224"/>
                <a:gd name="T82" fmla="*/ 82 w 192"/>
                <a:gd name="T83" fmla="*/ 52 h 224"/>
                <a:gd name="T84" fmla="*/ 46 w 192"/>
                <a:gd name="T85" fmla="*/ 72 h 224"/>
                <a:gd name="T86" fmla="*/ 67 w 192"/>
                <a:gd name="T87" fmla="*/ 72 h 224"/>
                <a:gd name="T88" fmla="*/ 46 w 192"/>
                <a:gd name="T89" fmla="*/ 72 h 224"/>
                <a:gd name="T90" fmla="*/ 31 w 192"/>
                <a:gd name="T91" fmla="*/ 93 h 224"/>
                <a:gd name="T92" fmla="*/ 41 w 192"/>
                <a:gd name="T93" fmla="*/ 7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224">
                  <a:moveTo>
                    <a:pt x="0" y="57"/>
                  </a:moveTo>
                  <a:cubicBezTo>
                    <a:pt x="19" y="31"/>
                    <a:pt x="43" y="19"/>
                    <a:pt x="70" y="16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78" y="192"/>
                    <a:pt x="78" y="192"/>
                    <a:pt x="78" y="192"/>
                  </a:cubicBezTo>
                  <a:cubicBezTo>
                    <a:pt x="52" y="147"/>
                    <a:pt x="26" y="102"/>
                    <a:pt x="0" y="57"/>
                  </a:cubicBezTo>
                  <a:close/>
                  <a:moveTo>
                    <a:pt x="5" y="23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1" y="17"/>
                    <a:pt x="15" y="12"/>
                    <a:pt x="21" y="9"/>
                  </a:cubicBezTo>
                  <a:cubicBezTo>
                    <a:pt x="26" y="6"/>
                    <a:pt x="32" y="5"/>
                    <a:pt x="38" y="7"/>
                  </a:cubicBezTo>
                  <a:cubicBezTo>
                    <a:pt x="39" y="7"/>
                    <a:pt x="39" y="8"/>
                    <a:pt x="39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39" y="2"/>
                    <a:pt x="39" y="2"/>
                  </a:cubicBezTo>
                  <a:cubicBezTo>
                    <a:pt x="32" y="0"/>
                    <a:pt x="24" y="1"/>
                    <a:pt x="18" y="4"/>
                  </a:cubicBezTo>
                  <a:cubicBezTo>
                    <a:pt x="12" y="8"/>
                    <a:pt x="7" y="14"/>
                    <a:pt x="5" y="22"/>
                  </a:cubicBezTo>
                  <a:cubicBezTo>
                    <a:pt x="5" y="22"/>
                    <a:pt x="5" y="23"/>
                    <a:pt x="5" y="23"/>
                  </a:cubicBezTo>
                  <a:close/>
                  <a:moveTo>
                    <a:pt x="15" y="27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4"/>
                    <a:pt x="23" y="21"/>
                    <a:pt x="26" y="19"/>
                  </a:cubicBezTo>
                  <a:cubicBezTo>
                    <a:pt x="29" y="18"/>
                    <a:pt x="33" y="17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3" y="12"/>
                    <a:pt x="28" y="12"/>
                    <a:pt x="24" y="14"/>
                  </a:cubicBezTo>
                  <a:cubicBezTo>
                    <a:pt x="19" y="17"/>
                    <a:pt x="16" y="21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lose/>
                  <a:moveTo>
                    <a:pt x="72" y="131"/>
                  </a:moveTo>
                  <a:cubicBezTo>
                    <a:pt x="110" y="186"/>
                    <a:pt x="110" y="186"/>
                    <a:pt x="110" y="186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50" y="224"/>
                    <a:pt x="150" y="224"/>
                    <a:pt x="150" y="224"/>
                  </a:cubicBezTo>
                  <a:cubicBezTo>
                    <a:pt x="192" y="199"/>
                    <a:pt x="192" y="199"/>
                    <a:pt x="192" y="19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36" y="108"/>
                    <a:pt x="136" y="108"/>
                    <a:pt x="136" y="108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20" y="145"/>
                    <a:pt x="120" y="145"/>
                    <a:pt x="120" y="145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72" y="131"/>
                    <a:pt x="72" y="131"/>
                    <a:pt x="72" y="131"/>
                  </a:cubicBezTo>
                  <a:close/>
                  <a:moveTo>
                    <a:pt x="13" y="59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84" y="92"/>
                  </a:moveTo>
                  <a:cubicBezTo>
                    <a:pt x="89" y="100"/>
                    <a:pt x="89" y="100"/>
                    <a:pt x="89" y="100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4" y="92"/>
                    <a:pt x="84" y="92"/>
                    <a:pt x="84" y="92"/>
                  </a:cubicBezTo>
                  <a:close/>
                  <a:moveTo>
                    <a:pt x="64" y="103"/>
                  </a:moveTo>
                  <a:cubicBezTo>
                    <a:pt x="69" y="112"/>
                    <a:pt x="69" y="112"/>
                    <a:pt x="69" y="112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64" y="103"/>
                    <a:pt x="64" y="103"/>
                    <a:pt x="64" y="103"/>
                  </a:cubicBezTo>
                  <a:close/>
                  <a:moveTo>
                    <a:pt x="44" y="115"/>
                  </a:moveTo>
                  <a:cubicBezTo>
                    <a:pt x="49" y="124"/>
                    <a:pt x="49" y="124"/>
                    <a:pt x="49" y="124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44" y="115"/>
                    <a:pt x="44" y="115"/>
                    <a:pt x="44" y="115"/>
                  </a:cubicBezTo>
                  <a:close/>
                  <a:moveTo>
                    <a:pt x="75" y="76"/>
                  </a:moveTo>
                  <a:cubicBezTo>
                    <a:pt x="80" y="84"/>
                    <a:pt x="80" y="84"/>
                    <a:pt x="80" y="84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90" y="67"/>
                    <a:pt x="90" y="67"/>
                    <a:pt x="90" y="67"/>
                  </a:cubicBezTo>
                  <a:cubicBezTo>
                    <a:pt x="75" y="76"/>
                    <a:pt x="75" y="76"/>
                    <a:pt x="75" y="76"/>
                  </a:cubicBezTo>
                  <a:close/>
                  <a:moveTo>
                    <a:pt x="55" y="87"/>
                  </a:moveTo>
                  <a:cubicBezTo>
                    <a:pt x="60" y="96"/>
                    <a:pt x="60" y="96"/>
                    <a:pt x="60" y="9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55" y="87"/>
                    <a:pt x="55" y="87"/>
                    <a:pt x="55" y="87"/>
                  </a:cubicBezTo>
                  <a:close/>
                  <a:moveTo>
                    <a:pt x="34" y="99"/>
                  </a:moveTo>
                  <a:cubicBezTo>
                    <a:pt x="39" y="108"/>
                    <a:pt x="39" y="108"/>
                    <a:pt x="39" y="108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4" y="99"/>
                    <a:pt x="34" y="99"/>
                    <a:pt x="34" y="99"/>
                  </a:cubicBezTo>
                  <a:close/>
                  <a:moveTo>
                    <a:pt x="66" y="61"/>
                  </a:moveTo>
                  <a:cubicBezTo>
                    <a:pt x="71" y="69"/>
                    <a:pt x="71" y="69"/>
                    <a:pt x="71" y="69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66" y="61"/>
                    <a:pt x="66" y="61"/>
                    <a:pt x="66" y="61"/>
                  </a:cubicBezTo>
                  <a:close/>
                  <a:moveTo>
                    <a:pt x="46" y="7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46" y="72"/>
                    <a:pt x="46" y="72"/>
                    <a:pt x="46" y="72"/>
                  </a:cubicBezTo>
                  <a:close/>
                  <a:moveTo>
                    <a:pt x="26" y="84"/>
                  </a:moveTo>
                  <a:cubicBezTo>
                    <a:pt x="31" y="93"/>
                    <a:pt x="31" y="93"/>
                    <a:pt x="31" y="93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1" y="75"/>
                    <a:pt x="41" y="75"/>
                    <a:pt x="41" y="75"/>
                  </a:cubicBezTo>
                  <a:lnTo>
                    <a:pt x="2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49279" y="3142609"/>
            <a:ext cx="715347" cy="715347"/>
            <a:chOff x="3259341" y="2284949"/>
            <a:chExt cx="536510" cy="536510"/>
          </a:xfrm>
        </p:grpSpPr>
        <p:sp>
          <p:nvSpPr>
            <p:cNvPr id="33" name="Oval 21"/>
            <p:cNvSpPr>
              <a:spLocks noChangeArrowheads="1"/>
            </p:cNvSpPr>
            <p:nvPr/>
          </p:nvSpPr>
          <p:spPr bwMode="auto">
            <a:xfrm>
              <a:off x="3259341" y="2284949"/>
              <a:ext cx="536510" cy="5365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3373382" y="2324715"/>
              <a:ext cx="295144" cy="407095"/>
            </a:xfrm>
            <a:custGeom>
              <a:avLst/>
              <a:gdLst>
                <a:gd name="T0" fmla="*/ 487835 w 779462"/>
                <a:gd name="T1" fmla="*/ 318303 h 1076325"/>
                <a:gd name="T2" fmla="*/ 364068 w 779462"/>
                <a:gd name="T3" fmla="*/ 392961 h 1076325"/>
                <a:gd name="T4" fmla="*/ 314239 w 779462"/>
                <a:gd name="T5" fmla="*/ 531041 h 1076325"/>
                <a:gd name="T6" fmla="*/ 364068 w 779462"/>
                <a:gd name="T7" fmla="*/ 668717 h 1076325"/>
                <a:gd name="T8" fmla="*/ 438000 w 779462"/>
                <a:gd name="T9" fmla="*/ 522193 h 1076325"/>
                <a:gd name="T10" fmla="*/ 550820 w 779462"/>
                <a:gd name="T11" fmla="*/ 463204 h 1076325"/>
                <a:gd name="T12" fmla="*/ 630720 w 779462"/>
                <a:gd name="T13" fmla="*/ 561517 h 1076325"/>
                <a:gd name="T14" fmla="*/ 722510 w 779462"/>
                <a:gd name="T15" fmla="*/ 634196 h 1076325"/>
                <a:gd name="T16" fmla="*/ 743808 w 779462"/>
                <a:gd name="T17" fmla="*/ 487288 h 1076325"/>
                <a:gd name="T18" fmla="*/ 669466 w 779462"/>
                <a:gd name="T19" fmla="*/ 363660 h 1076325"/>
                <a:gd name="T20" fmla="*/ 531636 w 779462"/>
                <a:gd name="T21" fmla="*/ 313887 h 1076325"/>
                <a:gd name="T22" fmla="*/ 377329 w 779462"/>
                <a:gd name="T23" fmla="*/ 75490 h 1076325"/>
                <a:gd name="T24" fmla="*/ 234675 w 779462"/>
                <a:gd name="T25" fmla="*/ 152586 h 1076325"/>
                <a:gd name="T26" fmla="*/ 126579 w 779462"/>
                <a:gd name="T27" fmla="*/ 271844 h 1076325"/>
                <a:gd name="T28" fmla="*/ 62686 w 779462"/>
                <a:gd name="T29" fmla="*/ 422825 h 1076325"/>
                <a:gd name="T30" fmla="*/ 53846 w 779462"/>
                <a:gd name="T31" fmla="*/ 592274 h 1076325"/>
                <a:gd name="T32" fmla="*/ 102871 w 779462"/>
                <a:gd name="T33" fmla="*/ 749680 h 1076325"/>
                <a:gd name="T34" fmla="*/ 199714 w 779462"/>
                <a:gd name="T35" fmla="*/ 878977 h 1076325"/>
                <a:gd name="T36" fmla="*/ 333930 w 779462"/>
                <a:gd name="T37" fmla="*/ 969726 h 1076325"/>
                <a:gd name="T38" fmla="*/ 392999 w 779462"/>
                <a:gd name="T39" fmla="*/ 759030 h 1076325"/>
                <a:gd name="T40" fmla="*/ 280484 w 779462"/>
                <a:gd name="T41" fmla="*/ 622959 h 1076325"/>
                <a:gd name="T42" fmla="*/ 280484 w 779462"/>
                <a:gd name="T43" fmla="*/ 439522 h 1076325"/>
                <a:gd name="T44" fmla="*/ 392999 w 779462"/>
                <a:gd name="T45" fmla="*/ 302648 h 1076325"/>
                <a:gd name="T46" fmla="*/ 572221 w 779462"/>
                <a:gd name="T47" fmla="*/ 267326 h 1076325"/>
                <a:gd name="T48" fmla="*/ 728940 w 779462"/>
                <a:gd name="T49" fmla="*/ 351618 h 1076325"/>
                <a:gd name="T50" fmla="*/ 798457 w 779462"/>
                <a:gd name="T51" fmla="*/ 516991 h 1076325"/>
                <a:gd name="T52" fmla="*/ 745415 w 779462"/>
                <a:gd name="T53" fmla="*/ 690793 h 1076325"/>
                <a:gd name="T54" fmla="*/ 640535 w 779462"/>
                <a:gd name="T55" fmla="*/ 999841 h 1076325"/>
                <a:gd name="T56" fmla="*/ 750368 w 779462"/>
                <a:gd name="T57" fmla="*/ 923471 h 1076325"/>
                <a:gd name="T58" fmla="*/ 871994 w 779462"/>
                <a:gd name="T59" fmla="*/ 870945 h 1076325"/>
                <a:gd name="T60" fmla="*/ 965623 w 779462"/>
                <a:gd name="T61" fmla="*/ 739641 h 1076325"/>
                <a:gd name="T62" fmla="*/ 1010629 w 779462"/>
                <a:gd name="T63" fmla="*/ 580228 h 1076325"/>
                <a:gd name="T64" fmla="*/ 998172 w 779462"/>
                <a:gd name="T65" fmla="*/ 410779 h 1076325"/>
                <a:gd name="T66" fmla="*/ 930663 w 779462"/>
                <a:gd name="T67" fmla="*/ 262207 h 1076325"/>
                <a:gd name="T68" fmla="*/ 819755 w 779462"/>
                <a:gd name="T69" fmla="*/ 145759 h 1076325"/>
                <a:gd name="T70" fmla="*/ 675092 w 779462"/>
                <a:gd name="T71" fmla="*/ 71474 h 1076325"/>
                <a:gd name="T72" fmla="*/ 545699 w 779462"/>
                <a:gd name="T73" fmla="*/ 402 h 1076325"/>
                <a:gd name="T74" fmla="*/ 726528 w 779462"/>
                <a:gd name="T75" fmla="*/ 36942 h 1076325"/>
                <a:gd name="T76" fmla="*/ 879629 w 779462"/>
                <a:gd name="T77" fmla="*/ 129697 h 1076325"/>
                <a:gd name="T78" fmla="*/ 992949 w 779462"/>
                <a:gd name="T79" fmla="*/ 267027 h 1076325"/>
                <a:gd name="T80" fmla="*/ 1054832 w 779462"/>
                <a:gd name="T81" fmla="*/ 437280 h 1076325"/>
                <a:gd name="T82" fmla="*/ 1054832 w 779462"/>
                <a:gd name="T83" fmla="*/ 625202 h 1076325"/>
                <a:gd name="T84" fmla="*/ 992949 w 779462"/>
                <a:gd name="T85" fmla="*/ 795857 h 1076325"/>
                <a:gd name="T86" fmla="*/ 879629 w 779462"/>
                <a:gd name="T87" fmla="*/ 932782 h 1076325"/>
                <a:gd name="T88" fmla="*/ 929837 w 779462"/>
                <a:gd name="T89" fmla="*/ 1019377 h 1076325"/>
                <a:gd name="T90" fmla="*/ 1009738 w 779462"/>
                <a:gd name="T91" fmla="*/ 921064 h 1076325"/>
                <a:gd name="T92" fmla="*/ 1122559 w 779462"/>
                <a:gd name="T93" fmla="*/ 980453 h 1076325"/>
                <a:gd name="T94" fmla="*/ 1202858 w 779462"/>
                <a:gd name="T95" fmla="*/ 955172 h 1076325"/>
                <a:gd name="T96" fmla="*/ 1327725 w 779462"/>
                <a:gd name="T97" fmla="*/ 931096 h 1076325"/>
                <a:gd name="T98" fmla="*/ 1381125 w 779462"/>
                <a:gd name="T99" fmla="*/ 1691520 h 1076325"/>
                <a:gd name="T100" fmla="*/ 1344991 w 779462"/>
                <a:gd name="T101" fmla="*/ 1827152 h 1076325"/>
                <a:gd name="T102" fmla="*/ 1255857 w 779462"/>
                <a:gd name="T103" fmla="*/ 1900988 h 1076325"/>
                <a:gd name="T104" fmla="*/ 520306 w 779462"/>
                <a:gd name="T105" fmla="*/ 1884135 h 1076325"/>
                <a:gd name="T106" fmla="*/ 446833 w 779462"/>
                <a:gd name="T107" fmla="*/ 1784216 h 1076325"/>
                <a:gd name="T108" fmla="*/ 424745 w 779462"/>
                <a:gd name="T109" fmla="*/ 1051639 h 1076325"/>
                <a:gd name="T110" fmla="*/ 256374 w 779462"/>
                <a:gd name="T111" fmla="*/ 985386 h 1076325"/>
                <a:gd name="T112" fmla="*/ 121758 w 779462"/>
                <a:gd name="T113" fmla="*/ 868938 h 1076325"/>
                <a:gd name="T114" fmla="*/ 32550 w 779462"/>
                <a:gd name="T115" fmla="*/ 713542 h 1076325"/>
                <a:gd name="T116" fmla="*/ 0 w 779462"/>
                <a:gd name="T117" fmla="*/ 531241 h 1076325"/>
                <a:gd name="T118" fmla="*/ 32550 w 779462"/>
                <a:gd name="T119" fmla="*/ 348538 h 1076325"/>
                <a:gd name="T120" fmla="*/ 121758 w 779462"/>
                <a:gd name="T121" fmla="*/ 193142 h 1076325"/>
                <a:gd name="T122" fmla="*/ 256374 w 779462"/>
                <a:gd name="T123" fmla="*/ 76694 h 1076325"/>
                <a:gd name="T124" fmla="*/ 424745 w 779462"/>
                <a:gd name="T125" fmla="*/ 10842 h 10763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79462" h="1076325">
                  <a:moveTo>
                    <a:pt x="383829" y="588255"/>
                  </a:moveTo>
                  <a:lnTo>
                    <a:pt x="382134" y="588731"/>
                  </a:lnTo>
                  <a:lnTo>
                    <a:pt x="375331" y="590773"/>
                  </a:lnTo>
                  <a:lnTo>
                    <a:pt x="368073" y="592361"/>
                  </a:lnTo>
                  <a:lnTo>
                    <a:pt x="360590" y="594176"/>
                  </a:lnTo>
                  <a:lnTo>
                    <a:pt x="355958" y="594900"/>
                  </a:lnTo>
                  <a:lnTo>
                    <a:pt x="355958" y="698378"/>
                  </a:lnTo>
                  <a:lnTo>
                    <a:pt x="383829" y="698378"/>
                  </a:lnTo>
                  <a:lnTo>
                    <a:pt x="383829" y="588255"/>
                  </a:lnTo>
                  <a:close/>
                  <a:moveTo>
                    <a:pt x="300038" y="177346"/>
                  </a:moveTo>
                  <a:lnTo>
                    <a:pt x="293688" y="177800"/>
                  </a:lnTo>
                  <a:lnTo>
                    <a:pt x="287565" y="178027"/>
                  </a:lnTo>
                  <a:lnTo>
                    <a:pt x="281215" y="178934"/>
                  </a:lnTo>
                  <a:lnTo>
                    <a:pt x="275318" y="179841"/>
                  </a:lnTo>
                  <a:lnTo>
                    <a:pt x="269422" y="181202"/>
                  </a:lnTo>
                  <a:lnTo>
                    <a:pt x="263525" y="183016"/>
                  </a:lnTo>
                  <a:lnTo>
                    <a:pt x="257856" y="184830"/>
                  </a:lnTo>
                  <a:lnTo>
                    <a:pt x="252413" y="187098"/>
                  </a:lnTo>
                  <a:lnTo>
                    <a:pt x="246970" y="189366"/>
                  </a:lnTo>
                  <a:lnTo>
                    <a:pt x="241753" y="192088"/>
                  </a:lnTo>
                  <a:lnTo>
                    <a:pt x="236310" y="195036"/>
                  </a:lnTo>
                  <a:lnTo>
                    <a:pt x="231321" y="198438"/>
                  </a:lnTo>
                  <a:lnTo>
                    <a:pt x="226785" y="201839"/>
                  </a:lnTo>
                  <a:lnTo>
                    <a:pt x="222023" y="205468"/>
                  </a:lnTo>
                  <a:lnTo>
                    <a:pt x="217487" y="209323"/>
                  </a:lnTo>
                  <a:lnTo>
                    <a:pt x="213178" y="213405"/>
                  </a:lnTo>
                  <a:lnTo>
                    <a:pt x="209323" y="217488"/>
                  </a:lnTo>
                  <a:lnTo>
                    <a:pt x="205468" y="222023"/>
                  </a:lnTo>
                  <a:lnTo>
                    <a:pt x="201839" y="226786"/>
                  </a:lnTo>
                  <a:lnTo>
                    <a:pt x="198210" y="231548"/>
                  </a:lnTo>
                  <a:lnTo>
                    <a:pt x="195035" y="236538"/>
                  </a:lnTo>
                  <a:lnTo>
                    <a:pt x="192314" y="241527"/>
                  </a:lnTo>
                  <a:lnTo>
                    <a:pt x="189593" y="246970"/>
                  </a:lnTo>
                  <a:lnTo>
                    <a:pt x="187098" y="252186"/>
                  </a:lnTo>
                  <a:lnTo>
                    <a:pt x="184830" y="257855"/>
                  </a:lnTo>
                  <a:lnTo>
                    <a:pt x="182789" y="263525"/>
                  </a:lnTo>
                  <a:lnTo>
                    <a:pt x="181428" y="269421"/>
                  </a:lnTo>
                  <a:lnTo>
                    <a:pt x="179841" y="275318"/>
                  </a:lnTo>
                  <a:lnTo>
                    <a:pt x="178934" y="281441"/>
                  </a:lnTo>
                  <a:lnTo>
                    <a:pt x="178027" y="287338"/>
                  </a:lnTo>
                  <a:lnTo>
                    <a:pt x="177573" y="293688"/>
                  </a:lnTo>
                  <a:lnTo>
                    <a:pt x="177346" y="300038"/>
                  </a:lnTo>
                  <a:lnTo>
                    <a:pt x="177573" y="306388"/>
                  </a:lnTo>
                  <a:lnTo>
                    <a:pt x="178027" y="312511"/>
                  </a:lnTo>
                  <a:lnTo>
                    <a:pt x="178934" y="318634"/>
                  </a:lnTo>
                  <a:lnTo>
                    <a:pt x="179841" y="324757"/>
                  </a:lnTo>
                  <a:lnTo>
                    <a:pt x="181428" y="330427"/>
                  </a:lnTo>
                  <a:lnTo>
                    <a:pt x="182789" y="336550"/>
                  </a:lnTo>
                  <a:lnTo>
                    <a:pt x="184830" y="342220"/>
                  </a:lnTo>
                  <a:lnTo>
                    <a:pt x="187098" y="347663"/>
                  </a:lnTo>
                  <a:lnTo>
                    <a:pt x="189593" y="353105"/>
                  </a:lnTo>
                  <a:lnTo>
                    <a:pt x="192314" y="358321"/>
                  </a:lnTo>
                  <a:lnTo>
                    <a:pt x="195035" y="363311"/>
                  </a:lnTo>
                  <a:lnTo>
                    <a:pt x="198210" y="368300"/>
                  </a:lnTo>
                  <a:lnTo>
                    <a:pt x="201839" y="373289"/>
                  </a:lnTo>
                  <a:lnTo>
                    <a:pt x="205468" y="377825"/>
                  </a:lnTo>
                  <a:lnTo>
                    <a:pt x="209323" y="382361"/>
                  </a:lnTo>
                  <a:lnTo>
                    <a:pt x="213178" y="386670"/>
                  </a:lnTo>
                  <a:lnTo>
                    <a:pt x="217487" y="390525"/>
                  </a:lnTo>
                  <a:lnTo>
                    <a:pt x="222023" y="394607"/>
                  </a:lnTo>
                  <a:lnTo>
                    <a:pt x="226785" y="398236"/>
                  </a:lnTo>
                  <a:lnTo>
                    <a:pt x="231321" y="401411"/>
                  </a:lnTo>
                  <a:lnTo>
                    <a:pt x="236310" y="404813"/>
                  </a:lnTo>
                  <a:lnTo>
                    <a:pt x="241753" y="407761"/>
                  </a:lnTo>
                  <a:lnTo>
                    <a:pt x="242887" y="408352"/>
                  </a:lnTo>
                  <a:lnTo>
                    <a:pt x="242887" y="317257"/>
                  </a:lnTo>
                  <a:lnTo>
                    <a:pt x="243114" y="311589"/>
                  </a:lnTo>
                  <a:lnTo>
                    <a:pt x="244020" y="305695"/>
                  </a:lnTo>
                  <a:lnTo>
                    <a:pt x="245380" y="300253"/>
                  </a:lnTo>
                  <a:lnTo>
                    <a:pt x="247193" y="295039"/>
                  </a:lnTo>
                  <a:lnTo>
                    <a:pt x="249685" y="290051"/>
                  </a:lnTo>
                  <a:lnTo>
                    <a:pt x="252404" y="285516"/>
                  </a:lnTo>
                  <a:lnTo>
                    <a:pt x="255803" y="281209"/>
                  </a:lnTo>
                  <a:lnTo>
                    <a:pt x="259429" y="277127"/>
                  </a:lnTo>
                  <a:lnTo>
                    <a:pt x="263281" y="273500"/>
                  </a:lnTo>
                  <a:lnTo>
                    <a:pt x="267813" y="270099"/>
                  </a:lnTo>
                  <a:lnTo>
                    <a:pt x="272571" y="267378"/>
                  </a:lnTo>
                  <a:lnTo>
                    <a:pt x="277556" y="264885"/>
                  </a:lnTo>
                  <a:lnTo>
                    <a:pt x="282768" y="263297"/>
                  </a:lnTo>
                  <a:lnTo>
                    <a:pt x="287979" y="261710"/>
                  </a:lnTo>
                  <a:lnTo>
                    <a:pt x="293644" y="260803"/>
                  </a:lnTo>
                  <a:lnTo>
                    <a:pt x="299536" y="260350"/>
                  </a:lnTo>
                  <a:lnTo>
                    <a:pt x="305201" y="260803"/>
                  </a:lnTo>
                  <a:lnTo>
                    <a:pt x="310865" y="261710"/>
                  </a:lnTo>
                  <a:lnTo>
                    <a:pt x="316304" y="263297"/>
                  </a:lnTo>
                  <a:lnTo>
                    <a:pt x="321742" y="264885"/>
                  </a:lnTo>
                  <a:lnTo>
                    <a:pt x="326274" y="267378"/>
                  </a:lnTo>
                  <a:lnTo>
                    <a:pt x="331032" y="270099"/>
                  </a:lnTo>
                  <a:lnTo>
                    <a:pt x="335564" y="273500"/>
                  </a:lnTo>
                  <a:lnTo>
                    <a:pt x="339643" y="277127"/>
                  </a:lnTo>
                  <a:lnTo>
                    <a:pt x="343042" y="281209"/>
                  </a:lnTo>
                  <a:lnTo>
                    <a:pt x="346441" y="285516"/>
                  </a:lnTo>
                  <a:lnTo>
                    <a:pt x="349387" y="290051"/>
                  </a:lnTo>
                  <a:lnTo>
                    <a:pt x="351879" y="295039"/>
                  </a:lnTo>
                  <a:lnTo>
                    <a:pt x="353465" y="300253"/>
                  </a:lnTo>
                  <a:lnTo>
                    <a:pt x="355051" y="305695"/>
                  </a:lnTo>
                  <a:lnTo>
                    <a:pt x="355731" y="311589"/>
                  </a:lnTo>
                  <a:lnTo>
                    <a:pt x="355958" y="317257"/>
                  </a:lnTo>
                  <a:lnTo>
                    <a:pt x="355958" y="408994"/>
                  </a:lnTo>
                  <a:lnTo>
                    <a:pt x="358322" y="407761"/>
                  </a:lnTo>
                  <a:lnTo>
                    <a:pt x="363311" y="404813"/>
                  </a:lnTo>
                  <a:lnTo>
                    <a:pt x="368300" y="401411"/>
                  </a:lnTo>
                  <a:lnTo>
                    <a:pt x="373290" y="398236"/>
                  </a:lnTo>
                  <a:lnTo>
                    <a:pt x="377825" y="394607"/>
                  </a:lnTo>
                  <a:lnTo>
                    <a:pt x="382134" y="390525"/>
                  </a:lnTo>
                  <a:lnTo>
                    <a:pt x="386443" y="386670"/>
                  </a:lnTo>
                  <a:lnTo>
                    <a:pt x="390525" y="382361"/>
                  </a:lnTo>
                  <a:lnTo>
                    <a:pt x="394381" y="377825"/>
                  </a:lnTo>
                  <a:lnTo>
                    <a:pt x="398009" y="373289"/>
                  </a:lnTo>
                  <a:lnTo>
                    <a:pt x="401411" y="368300"/>
                  </a:lnTo>
                  <a:lnTo>
                    <a:pt x="404586" y="363311"/>
                  </a:lnTo>
                  <a:lnTo>
                    <a:pt x="407761" y="358321"/>
                  </a:lnTo>
                  <a:lnTo>
                    <a:pt x="410482" y="353105"/>
                  </a:lnTo>
                  <a:lnTo>
                    <a:pt x="412977" y="347663"/>
                  </a:lnTo>
                  <a:lnTo>
                    <a:pt x="414791" y="342220"/>
                  </a:lnTo>
                  <a:lnTo>
                    <a:pt x="416832" y="336550"/>
                  </a:lnTo>
                  <a:lnTo>
                    <a:pt x="418647" y="330427"/>
                  </a:lnTo>
                  <a:lnTo>
                    <a:pt x="419781" y="324757"/>
                  </a:lnTo>
                  <a:lnTo>
                    <a:pt x="421141" y="318634"/>
                  </a:lnTo>
                  <a:lnTo>
                    <a:pt x="421822" y="312511"/>
                  </a:lnTo>
                  <a:lnTo>
                    <a:pt x="422275" y="306388"/>
                  </a:lnTo>
                  <a:lnTo>
                    <a:pt x="422275" y="300038"/>
                  </a:lnTo>
                  <a:lnTo>
                    <a:pt x="422275" y="293688"/>
                  </a:lnTo>
                  <a:lnTo>
                    <a:pt x="421822" y="287338"/>
                  </a:lnTo>
                  <a:lnTo>
                    <a:pt x="421141" y="281441"/>
                  </a:lnTo>
                  <a:lnTo>
                    <a:pt x="419781" y="275318"/>
                  </a:lnTo>
                  <a:lnTo>
                    <a:pt x="418647" y="269421"/>
                  </a:lnTo>
                  <a:lnTo>
                    <a:pt x="416832" y="263525"/>
                  </a:lnTo>
                  <a:lnTo>
                    <a:pt x="414791" y="257855"/>
                  </a:lnTo>
                  <a:lnTo>
                    <a:pt x="412977" y="252186"/>
                  </a:lnTo>
                  <a:lnTo>
                    <a:pt x="410482" y="246970"/>
                  </a:lnTo>
                  <a:lnTo>
                    <a:pt x="407761" y="241527"/>
                  </a:lnTo>
                  <a:lnTo>
                    <a:pt x="404586" y="236538"/>
                  </a:lnTo>
                  <a:lnTo>
                    <a:pt x="401411" y="231548"/>
                  </a:lnTo>
                  <a:lnTo>
                    <a:pt x="398009" y="226786"/>
                  </a:lnTo>
                  <a:lnTo>
                    <a:pt x="394381" y="222023"/>
                  </a:lnTo>
                  <a:lnTo>
                    <a:pt x="390525" y="217488"/>
                  </a:lnTo>
                  <a:lnTo>
                    <a:pt x="386443" y="213405"/>
                  </a:lnTo>
                  <a:lnTo>
                    <a:pt x="382134" y="209323"/>
                  </a:lnTo>
                  <a:lnTo>
                    <a:pt x="377825" y="205468"/>
                  </a:lnTo>
                  <a:lnTo>
                    <a:pt x="373290" y="201839"/>
                  </a:lnTo>
                  <a:lnTo>
                    <a:pt x="368300" y="198438"/>
                  </a:lnTo>
                  <a:lnTo>
                    <a:pt x="363311" y="195036"/>
                  </a:lnTo>
                  <a:lnTo>
                    <a:pt x="358322" y="192088"/>
                  </a:lnTo>
                  <a:lnTo>
                    <a:pt x="353106" y="189366"/>
                  </a:lnTo>
                  <a:lnTo>
                    <a:pt x="347663" y="187098"/>
                  </a:lnTo>
                  <a:lnTo>
                    <a:pt x="341993" y="184830"/>
                  </a:lnTo>
                  <a:lnTo>
                    <a:pt x="336323" y="183016"/>
                  </a:lnTo>
                  <a:lnTo>
                    <a:pt x="330427" y="181202"/>
                  </a:lnTo>
                  <a:lnTo>
                    <a:pt x="324757" y="179841"/>
                  </a:lnTo>
                  <a:lnTo>
                    <a:pt x="318634" y="178934"/>
                  </a:lnTo>
                  <a:lnTo>
                    <a:pt x="312511" y="178027"/>
                  </a:lnTo>
                  <a:lnTo>
                    <a:pt x="306161" y="177800"/>
                  </a:lnTo>
                  <a:lnTo>
                    <a:pt x="300038" y="177346"/>
                  </a:lnTo>
                  <a:close/>
                  <a:moveTo>
                    <a:pt x="300265" y="28132"/>
                  </a:moveTo>
                  <a:lnTo>
                    <a:pt x="293234" y="28359"/>
                  </a:lnTo>
                  <a:lnTo>
                    <a:pt x="286204" y="28586"/>
                  </a:lnTo>
                  <a:lnTo>
                    <a:pt x="279173" y="29040"/>
                  </a:lnTo>
                  <a:lnTo>
                    <a:pt x="272370" y="29720"/>
                  </a:lnTo>
                  <a:lnTo>
                    <a:pt x="265566" y="30401"/>
                  </a:lnTo>
                  <a:lnTo>
                    <a:pt x="258763" y="31308"/>
                  </a:lnTo>
                  <a:lnTo>
                    <a:pt x="252186" y="32443"/>
                  </a:lnTo>
                  <a:lnTo>
                    <a:pt x="245382" y="33804"/>
                  </a:lnTo>
                  <a:lnTo>
                    <a:pt x="238805" y="35165"/>
                  </a:lnTo>
                  <a:lnTo>
                    <a:pt x="232455" y="36980"/>
                  </a:lnTo>
                  <a:lnTo>
                    <a:pt x="225878" y="38568"/>
                  </a:lnTo>
                  <a:lnTo>
                    <a:pt x="219528" y="40383"/>
                  </a:lnTo>
                  <a:lnTo>
                    <a:pt x="212952" y="42652"/>
                  </a:lnTo>
                  <a:lnTo>
                    <a:pt x="206828" y="44921"/>
                  </a:lnTo>
                  <a:lnTo>
                    <a:pt x="200478" y="47189"/>
                  </a:lnTo>
                  <a:lnTo>
                    <a:pt x="194582" y="49685"/>
                  </a:lnTo>
                  <a:lnTo>
                    <a:pt x="188459" y="52407"/>
                  </a:lnTo>
                  <a:lnTo>
                    <a:pt x="182562" y="55130"/>
                  </a:lnTo>
                  <a:lnTo>
                    <a:pt x="176666" y="58079"/>
                  </a:lnTo>
                  <a:lnTo>
                    <a:pt x="170769" y="61028"/>
                  </a:lnTo>
                  <a:lnTo>
                    <a:pt x="165100" y="64205"/>
                  </a:lnTo>
                  <a:lnTo>
                    <a:pt x="159430" y="67608"/>
                  </a:lnTo>
                  <a:lnTo>
                    <a:pt x="153987" y="71011"/>
                  </a:lnTo>
                  <a:lnTo>
                    <a:pt x="148318" y="74868"/>
                  </a:lnTo>
                  <a:lnTo>
                    <a:pt x="142875" y="78498"/>
                  </a:lnTo>
                  <a:lnTo>
                    <a:pt x="137659" y="82354"/>
                  </a:lnTo>
                  <a:lnTo>
                    <a:pt x="132443" y="86211"/>
                  </a:lnTo>
                  <a:lnTo>
                    <a:pt x="127453" y="90522"/>
                  </a:lnTo>
                  <a:lnTo>
                    <a:pt x="122464" y="94832"/>
                  </a:lnTo>
                  <a:lnTo>
                    <a:pt x="117475" y="98916"/>
                  </a:lnTo>
                  <a:lnTo>
                    <a:pt x="112712" y="103453"/>
                  </a:lnTo>
                  <a:lnTo>
                    <a:pt x="107950" y="107991"/>
                  </a:lnTo>
                  <a:lnTo>
                    <a:pt x="103641" y="112755"/>
                  </a:lnTo>
                  <a:lnTo>
                    <a:pt x="99105" y="117519"/>
                  </a:lnTo>
                  <a:lnTo>
                    <a:pt x="94796" y="122057"/>
                  </a:lnTo>
                  <a:lnTo>
                    <a:pt x="90487" y="127048"/>
                  </a:lnTo>
                  <a:lnTo>
                    <a:pt x="86405" y="132266"/>
                  </a:lnTo>
                  <a:lnTo>
                    <a:pt x="82323" y="137711"/>
                  </a:lnTo>
                  <a:lnTo>
                    <a:pt x="78694" y="142929"/>
                  </a:lnTo>
                  <a:lnTo>
                    <a:pt x="74839" y="148147"/>
                  </a:lnTo>
                  <a:lnTo>
                    <a:pt x="71437" y="153592"/>
                  </a:lnTo>
                  <a:lnTo>
                    <a:pt x="67809" y="159264"/>
                  </a:lnTo>
                  <a:lnTo>
                    <a:pt x="64407" y="164709"/>
                  </a:lnTo>
                  <a:lnTo>
                    <a:pt x="61232" y="170607"/>
                  </a:lnTo>
                  <a:lnTo>
                    <a:pt x="58057" y="176506"/>
                  </a:lnTo>
                  <a:lnTo>
                    <a:pt x="55109" y="182178"/>
                  </a:lnTo>
                  <a:lnTo>
                    <a:pt x="52387" y="188303"/>
                  </a:lnTo>
                  <a:lnTo>
                    <a:pt x="49666" y="194429"/>
                  </a:lnTo>
                  <a:lnTo>
                    <a:pt x="47171" y="200554"/>
                  </a:lnTo>
                  <a:lnTo>
                    <a:pt x="44903" y="206680"/>
                  </a:lnTo>
                  <a:lnTo>
                    <a:pt x="42636" y="212805"/>
                  </a:lnTo>
                  <a:lnTo>
                    <a:pt x="40821" y="219385"/>
                  </a:lnTo>
                  <a:lnTo>
                    <a:pt x="38780" y="225737"/>
                  </a:lnTo>
                  <a:lnTo>
                    <a:pt x="36966" y="232090"/>
                  </a:lnTo>
                  <a:lnTo>
                    <a:pt x="35378" y="238896"/>
                  </a:lnTo>
                  <a:lnTo>
                    <a:pt x="34018" y="245248"/>
                  </a:lnTo>
                  <a:lnTo>
                    <a:pt x="32657" y="252054"/>
                  </a:lnTo>
                  <a:lnTo>
                    <a:pt x="31523" y="258860"/>
                  </a:lnTo>
                  <a:lnTo>
                    <a:pt x="30389" y="265440"/>
                  </a:lnTo>
                  <a:lnTo>
                    <a:pt x="29709" y="272246"/>
                  </a:lnTo>
                  <a:lnTo>
                    <a:pt x="29255" y="279279"/>
                  </a:lnTo>
                  <a:lnTo>
                    <a:pt x="28802" y="286312"/>
                  </a:lnTo>
                  <a:lnTo>
                    <a:pt x="28575" y="292891"/>
                  </a:lnTo>
                  <a:lnTo>
                    <a:pt x="28575" y="300151"/>
                  </a:lnTo>
                  <a:lnTo>
                    <a:pt x="28575" y="307184"/>
                  </a:lnTo>
                  <a:lnTo>
                    <a:pt x="28802" y="314217"/>
                  </a:lnTo>
                  <a:lnTo>
                    <a:pt x="29255" y="320796"/>
                  </a:lnTo>
                  <a:lnTo>
                    <a:pt x="29709" y="327829"/>
                  </a:lnTo>
                  <a:lnTo>
                    <a:pt x="30389" y="334635"/>
                  </a:lnTo>
                  <a:lnTo>
                    <a:pt x="31523" y="341442"/>
                  </a:lnTo>
                  <a:lnTo>
                    <a:pt x="32657" y="348021"/>
                  </a:lnTo>
                  <a:lnTo>
                    <a:pt x="34018" y="354827"/>
                  </a:lnTo>
                  <a:lnTo>
                    <a:pt x="35378" y="361179"/>
                  </a:lnTo>
                  <a:lnTo>
                    <a:pt x="36966" y="367986"/>
                  </a:lnTo>
                  <a:lnTo>
                    <a:pt x="38780" y="374565"/>
                  </a:lnTo>
                  <a:lnTo>
                    <a:pt x="40821" y="380690"/>
                  </a:lnTo>
                  <a:lnTo>
                    <a:pt x="42636" y="387270"/>
                  </a:lnTo>
                  <a:lnTo>
                    <a:pt x="44903" y="393395"/>
                  </a:lnTo>
                  <a:lnTo>
                    <a:pt x="47171" y="399748"/>
                  </a:lnTo>
                  <a:lnTo>
                    <a:pt x="49666" y="405646"/>
                  </a:lnTo>
                  <a:lnTo>
                    <a:pt x="52387" y="411999"/>
                  </a:lnTo>
                  <a:lnTo>
                    <a:pt x="55109" y="417897"/>
                  </a:lnTo>
                  <a:lnTo>
                    <a:pt x="58057" y="423569"/>
                  </a:lnTo>
                  <a:lnTo>
                    <a:pt x="61232" y="429695"/>
                  </a:lnTo>
                  <a:lnTo>
                    <a:pt x="64407" y="435366"/>
                  </a:lnTo>
                  <a:lnTo>
                    <a:pt x="67809" y="440811"/>
                  </a:lnTo>
                  <a:lnTo>
                    <a:pt x="71437" y="446483"/>
                  </a:lnTo>
                  <a:lnTo>
                    <a:pt x="74839" y="452155"/>
                  </a:lnTo>
                  <a:lnTo>
                    <a:pt x="78694" y="457373"/>
                  </a:lnTo>
                  <a:lnTo>
                    <a:pt x="82323" y="462591"/>
                  </a:lnTo>
                  <a:lnTo>
                    <a:pt x="86405" y="467809"/>
                  </a:lnTo>
                  <a:lnTo>
                    <a:pt x="90487" y="473027"/>
                  </a:lnTo>
                  <a:lnTo>
                    <a:pt x="94796" y="478018"/>
                  </a:lnTo>
                  <a:lnTo>
                    <a:pt x="99105" y="482783"/>
                  </a:lnTo>
                  <a:lnTo>
                    <a:pt x="103641" y="487547"/>
                  </a:lnTo>
                  <a:lnTo>
                    <a:pt x="107950" y="492084"/>
                  </a:lnTo>
                  <a:lnTo>
                    <a:pt x="112712" y="496622"/>
                  </a:lnTo>
                  <a:lnTo>
                    <a:pt x="117475" y="501159"/>
                  </a:lnTo>
                  <a:lnTo>
                    <a:pt x="122464" y="505697"/>
                  </a:lnTo>
                  <a:lnTo>
                    <a:pt x="127453" y="509780"/>
                  </a:lnTo>
                  <a:lnTo>
                    <a:pt x="132443" y="513864"/>
                  </a:lnTo>
                  <a:lnTo>
                    <a:pt x="137659" y="517948"/>
                  </a:lnTo>
                  <a:lnTo>
                    <a:pt x="142875" y="521578"/>
                  </a:lnTo>
                  <a:lnTo>
                    <a:pt x="148318" y="525434"/>
                  </a:lnTo>
                  <a:lnTo>
                    <a:pt x="153987" y="529064"/>
                  </a:lnTo>
                  <a:lnTo>
                    <a:pt x="159430" y="532694"/>
                  </a:lnTo>
                  <a:lnTo>
                    <a:pt x="165100" y="535870"/>
                  </a:lnTo>
                  <a:lnTo>
                    <a:pt x="170769" y="539047"/>
                  </a:lnTo>
                  <a:lnTo>
                    <a:pt x="176666" y="541996"/>
                  </a:lnTo>
                  <a:lnTo>
                    <a:pt x="182562" y="544945"/>
                  </a:lnTo>
                  <a:lnTo>
                    <a:pt x="188459" y="547895"/>
                  </a:lnTo>
                  <a:lnTo>
                    <a:pt x="194582" y="550617"/>
                  </a:lnTo>
                  <a:lnTo>
                    <a:pt x="200478" y="553113"/>
                  </a:lnTo>
                  <a:lnTo>
                    <a:pt x="206828" y="555608"/>
                  </a:lnTo>
                  <a:lnTo>
                    <a:pt x="212952" y="557423"/>
                  </a:lnTo>
                  <a:lnTo>
                    <a:pt x="219528" y="559692"/>
                  </a:lnTo>
                  <a:lnTo>
                    <a:pt x="225878" y="561507"/>
                  </a:lnTo>
                  <a:lnTo>
                    <a:pt x="232455" y="563322"/>
                  </a:lnTo>
                  <a:lnTo>
                    <a:pt x="238805" y="564910"/>
                  </a:lnTo>
                  <a:lnTo>
                    <a:pt x="242887" y="565896"/>
                  </a:lnTo>
                  <a:lnTo>
                    <a:pt x="242887" y="439533"/>
                  </a:lnTo>
                  <a:lnTo>
                    <a:pt x="241073" y="438830"/>
                  </a:lnTo>
                  <a:lnTo>
                    <a:pt x="234723" y="435882"/>
                  </a:lnTo>
                  <a:lnTo>
                    <a:pt x="227919" y="432707"/>
                  </a:lnTo>
                  <a:lnTo>
                    <a:pt x="221796" y="428852"/>
                  </a:lnTo>
                  <a:lnTo>
                    <a:pt x="215673" y="424996"/>
                  </a:lnTo>
                  <a:lnTo>
                    <a:pt x="209777" y="420688"/>
                  </a:lnTo>
                  <a:lnTo>
                    <a:pt x="204107" y="416152"/>
                  </a:lnTo>
                  <a:lnTo>
                    <a:pt x="198437" y="411389"/>
                  </a:lnTo>
                  <a:lnTo>
                    <a:pt x="193221" y="406400"/>
                  </a:lnTo>
                  <a:lnTo>
                    <a:pt x="188232" y="401184"/>
                  </a:lnTo>
                  <a:lnTo>
                    <a:pt x="183469" y="395741"/>
                  </a:lnTo>
                  <a:lnTo>
                    <a:pt x="179160" y="390298"/>
                  </a:lnTo>
                  <a:lnTo>
                    <a:pt x="174852" y="384402"/>
                  </a:lnTo>
                  <a:lnTo>
                    <a:pt x="170769" y="378052"/>
                  </a:lnTo>
                  <a:lnTo>
                    <a:pt x="167368" y="371929"/>
                  </a:lnTo>
                  <a:lnTo>
                    <a:pt x="164193" y="365352"/>
                  </a:lnTo>
                  <a:lnTo>
                    <a:pt x="160791" y="358548"/>
                  </a:lnTo>
                  <a:lnTo>
                    <a:pt x="158296" y="351972"/>
                  </a:lnTo>
                  <a:lnTo>
                    <a:pt x="155802" y="344714"/>
                  </a:lnTo>
                  <a:lnTo>
                    <a:pt x="153987" y="337684"/>
                  </a:lnTo>
                  <a:lnTo>
                    <a:pt x="152173" y="330200"/>
                  </a:lnTo>
                  <a:lnTo>
                    <a:pt x="150812" y="322943"/>
                  </a:lnTo>
                  <a:lnTo>
                    <a:pt x="149905" y="315232"/>
                  </a:lnTo>
                  <a:lnTo>
                    <a:pt x="149452" y="307748"/>
                  </a:lnTo>
                  <a:lnTo>
                    <a:pt x="149225" y="300038"/>
                  </a:lnTo>
                  <a:lnTo>
                    <a:pt x="149452" y="292100"/>
                  </a:lnTo>
                  <a:lnTo>
                    <a:pt x="149905" y="284616"/>
                  </a:lnTo>
                  <a:lnTo>
                    <a:pt x="150812" y="276905"/>
                  </a:lnTo>
                  <a:lnTo>
                    <a:pt x="152173" y="269648"/>
                  </a:lnTo>
                  <a:lnTo>
                    <a:pt x="153987" y="262164"/>
                  </a:lnTo>
                  <a:lnTo>
                    <a:pt x="155802" y="255134"/>
                  </a:lnTo>
                  <a:lnTo>
                    <a:pt x="158296" y="248330"/>
                  </a:lnTo>
                  <a:lnTo>
                    <a:pt x="160791" y="241300"/>
                  </a:lnTo>
                  <a:lnTo>
                    <a:pt x="164193" y="234496"/>
                  </a:lnTo>
                  <a:lnTo>
                    <a:pt x="167368" y="228146"/>
                  </a:lnTo>
                  <a:lnTo>
                    <a:pt x="170769" y="221796"/>
                  </a:lnTo>
                  <a:lnTo>
                    <a:pt x="174852" y="215673"/>
                  </a:lnTo>
                  <a:lnTo>
                    <a:pt x="179160" y="209777"/>
                  </a:lnTo>
                  <a:lnTo>
                    <a:pt x="183469" y="204107"/>
                  </a:lnTo>
                  <a:lnTo>
                    <a:pt x="188232" y="198664"/>
                  </a:lnTo>
                  <a:lnTo>
                    <a:pt x="193221" y="193448"/>
                  </a:lnTo>
                  <a:lnTo>
                    <a:pt x="198437" y="188459"/>
                  </a:lnTo>
                  <a:lnTo>
                    <a:pt x="204107" y="183696"/>
                  </a:lnTo>
                  <a:lnTo>
                    <a:pt x="209777" y="179161"/>
                  </a:lnTo>
                  <a:lnTo>
                    <a:pt x="215673" y="174852"/>
                  </a:lnTo>
                  <a:lnTo>
                    <a:pt x="221796" y="170996"/>
                  </a:lnTo>
                  <a:lnTo>
                    <a:pt x="227919" y="167368"/>
                  </a:lnTo>
                  <a:lnTo>
                    <a:pt x="234723" y="163966"/>
                  </a:lnTo>
                  <a:lnTo>
                    <a:pt x="241073" y="161018"/>
                  </a:lnTo>
                  <a:lnTo>
                    <a:pt x="248104" y="158523"/>
                  </a:lnTo>
                  <a:lnTo>
                    <a:pt x="255134" y="156029"/>
                  </a:lnTo>
                  <a:lnTo>
                    <a:pt x="262391" y="153988"/>
                  </a:lnTo>
                  <a:lnTo>
                    <a:pt x="269648" y="152173"/>
                  </a:lnTo>
                  <a:lnTo>
                    <a:pt x="277132" y="151039"/>
                  </a:lnTo>
                  <a:lnTo>
                    <a:pt x="284616" y="150132"/>
                  </a:lnTo>
                  <a:lnTo>
                    <a:pt x="292327" y="149452"/>
                  </a:lnTo>
                  <a:lnTo>
                    <a:pt x="300038" y="149225"/>
                  </a:lnTo>
                  <a:lnTo>
                    <a:pt x="307748" y="149452"/>
                  </a:lnTo>
                  <a:lnTo>
                    <a:pt x="315459" y="150132"/>
                  </a:lnTo>
                  <a:lnTo>
                    <a:pt x="322943" y="151039"/>
                  </a:lnTo>
                  <a:lnTo>
                    <a:pt x="330427" y="152173"/>
                  </a:lnTo>
                  <a:lnTo>
                    <a:pt x="337684" y="153988"/>
                  </a:lnTo>
                  <a:lnTo>
                    <a:pt x="344941" y="156029"/>
                  </a:lnTo>
                  <a:lnTo>
                    <a:pt x="351745" y="158523"/>
                  </a:lnTo>
                  <a:lnTo>
                    <a:pt x="358548" y="161018"/>
                  </a:lnTo>
                  <a:lnTo>
                    <a:pt x="365352" y="163966"/>
                  </a:lnTo>
                  <a:lnTo>
                    <a:pt x="371702" y="167368"/>
                  </a:lnTo>
                  <a:lnTo>
                    <a:pt x="378052" y="170996"/>
                  </a:lnTo>
                  <a:lnTo>
                    <a:pt x="384175" y="174852"/>
                  </a:lnTo>
                  <a:lnTo>
                    <a:pt x="390298" y="179161"/>
                  </a:lnTo>
                  <a:lnTo>
                    <a:pt x="395741" y="183696"/>
                  </a:lnTo>
                  <a:lnTo>
                    <a:pt x="401184" y="188459"/>
                  </a:lnTo>
                  <a:lnTo>
                    <a:pt x="406400" y="193448"/>
                  </a:lnTo>
                  <a:lnTo>
                    <a:pt x="411390" y="198664"/>
                  </a:lnTo>
                  <a:lnTo>
                    <a:pt x="416152" y="204107"/>
                  </a:lnTo>
                  <a:lnTo>
                    <a:pt x="420688" y="209777"/>
                  </a:lnTo>
                  <a:lnTo>
                    <a:pt x="424770" y="215673"/>
                  </a:lnTo>
                  <a:lnTo>
                    <a:pt x="428852" y="221796"/>
                  </a:lnTo>
                  <a:lnTo>
                    <a:pt x="432481" y="228146"/>
                  </a:lnTo>
                  <a:lnTo>
                    <a:pt x="435882" y="234496"/>
                  </a:lnTo>
                  <a:lnTo>
                    <a:pt x="438831" y="241300"/>
                  </a:lnTo>
                  <a:lnTo>
                    <a:pt x="441552" y="248330"/>
                  </a:lnTo>
                  <a:lnTo>
                    <a:pt x="443820" y="255134"/>
                  </a:lnTo>
                  <a:lnTo>
                    <a:pt x="445861" y="262164"/>
                  </a:lnTo>
                  <a:lnTo>
                    <a:pt x="447448" y="269648"/>
                  </a:lnTo>
                  <a:lnTo>
                    <a:pt x="449036" y="276905"/>
                  </a:lnTo>
                  <a:lnTo>
                    <a:pt x="449716" y="284616"/>
                  </a:lnTo>
                  <a:lnTo>
                    <a:pt x="450623" y="292100"/>
                  </a:lnTo>
                  <a:lnTo>
                    <a:pt x="450850" y="300038"/>
                  </a:lnTo>
                  <a:lnTo>
                    <a:pt x="450623" y="307748"/>
                  </a:lnTo>
                  <a:lnTo>
                    <a:pt x="449716" y="315232"/>
                  </a:lnTo>
                  <a:lnTo>
                    <a:pt x="449036" y="322943"/>
                  </a:lnTo>
                  <a:lnTo>
                    <a:pt x="447448" y="330200"/>
                  </a:lnTo>
                  <a:lnTo>
                    <a:pt x="445861" y="337684"/>
                  </a:lnTo>
                  <a:lnTo>
                    <a:pt x="443820" y="344714"/>
                  </a:lnTo>
                  <a:lnTo>
                    <a:pt x="441552" y="351972"/>
                  </a:lnTo>
                  <a:lnTo>
                    <a:pt x="438831" y="358548"/>
                  </a:lnTo>
                  <a:lnTo>
                    <a:pt x="435882" y="365352"/>
                  </a:lnTo>
                  <a:lnTo>
                    <a:pt x="432481" y="371929"/>
                  </a:lnTo>
                  <a:lnTo>
                    <a:pt x="428852" y="378052"/>
                  </a:lnTo>
                  <a:lnTo>
                    <a:pt x="424770" y="384402"/>
                  </a:lnTo>
                  <a:lnTo>
                    <a:pt x="420688" y="390298"/>
                  </a:lnTo>
                  <a:lnTo>
                    <a:pt x="416152" y="395741"/>
                  </a:lnTo>
                  <a:lnTo>
                    <a:pt x="411390" y="401184"/>
                  </a:lnTo>
                  <a:lnTo>
                    <a:pt x="406400" y="406400"/>
                  </a:lnTo>
                  <a:lnTo>
                    <a:pt x="401184" y="411389"/>
                  </a:lnTo>
                  <a:lnTo>
                    <a:pt x="395741" y="416152"/>
                  </a:lnTo>
                  <a:lnTo>
                    <a:pt x="390298" y="420688"/>
                  </a:lnTo>
                  <a:lnTo>
                    <a:pt x="384175" y="424996"/>
                  </a:lnTo>
                  <a:lnTo>
                    <a:pt x="378052" y="428852"/>
                  </a:lnTo>
                  <a:lnTo>
                    <a:pt x="371702" y="432707"/>
                  </a:lnTo>
                  <a:lnTo>
                    <a:pt x="365352" y="435882"/>
                  </a:lnTo>
                  <a:lnTo>
                    <a:pt x="358548" y="438830"/>
                  </a:lnTo>
                  <a:lnTo>
                    <a:pt x="355958" y="439867"/>
                  </a:lnTo>
                  <a:lnTo>
                    <a:pt x="355958" y="566203"/>
                  </a:lnTo>
                  <a:lnTo>
                    <a:pt x="361497" y="564910"/>
                  </a:lnTo>
                  <a:lnTo>
                    <a:pt x="368073" y="563322"/>
                  </a:lnTo>
                  <a:lnTo>
                    <a:pt x="374423" y="561507"/>
                  </a:lnTo>
                  <a:lnTo>
                    <a:pt x="381000" y="559692"/>
                  </a:lnTo>
                  <a:lnTo>
                    <a:pt x="386985" y="557475"/>
                  </a:lnTo>
                  <a:lnTo>
                    <a:pt x="388361" y="553956"/>
                  </a:lnTo>
                  <a:lnTo>
                    <a:pt x="390627" y="548968"/>
                  </a:lnTo>
                  <a:lnTo>
                    <a:pt x="393572" y="544207"/>
                  </a:lnTo>
                  <a:lnTo>
                    <a:pt x="396971" y="539672"/>
                  </a:lnTo>
                  <a:lnTo>
                    <a:pt x="400370" y="535818"/>
                  </a:lnTo>
                  <a:lnTo>
                    <a:pt x="404675" y="532417"/>
                  </a:lnTo>
                  <a:lnTo>
                    <a:pt x="408754" y="529016"/>
                  </a:lnTo>
                  <a:lnTo>
                    <a:pt x="413513" y="526069"/>
                  </a:lnTo>
                  <a:lnTo>
                    <a:pt x="418498" y="523802"/>
                  </a:lnTo>
                  <a:lnTo>
                    <a:pt x="423483" y="521761"/>
                  </a:lnTo>
                  <a:lnTo>
                    <a:pt x="428921" y="520401"/>
                  </a:lnTo>
                  <a:lnTo>
                    <a:pt x="434813" y="519494"/>
                  </a:lnTo>
                  <a:lnTo>
                    <a:pt x="440477" y="519267"/>
                  </a:lnTo>
                  <a:lnTo>
                    <a:pt x="446142" y="519494"/>
                  </a:lnTo>
                  <a:lnTo>
                    <a:pt x="451807" y="520401"/>
                  </a:lnTo>
                  <a:lnTo>
                    <a:pt x="457079" y="521667"/>
                  </a:lnTo>
                  <a:lnTo>
                    <a:pt x="457200" y="521578"/>
                  </a:lnTo>
                  <a:lnTo>
                    <a:pt x="462643" y="517948"/>
                  </a:lnTo>
                  <a:lnTo>
                    <a:pt x="467632" y="513864"/>
                  </a:lnTo>
                  <a:lnTo>
                    <a:pt x="472848" y="509780"/>
                  </a:lnTo>
                  <a:lnTo>
                    <a:pt x="477838" y="505697"/>
                  </a:lnTo>
                  <a:lnTo>
                    <a:pt x="482600" y="501159"/>
                  </a:lnTo>
                  <a:lnTo>
                    <a:pt x="487363" y="496622"/>
                  </a:lnTo>
                  <a:lnTo>
                    <a:pt x="492125" y="492084"/>
                  </a:lnTo>
                  <a:lnTo>
                    <a:pt x="496661" y="487547"/>
                  </a:lnTo>
                  <a:lnTo>
                    <a:pt x="501197" y="482783"/>
                  </a:lnTo>
                  <a:lnTo>
                    <a:pt x="505506" y="478018"/>
                  </a:lnTo>
                  <a:lnTo>
                    <a:pt x="509815" y="473027"/>
                  </a:lnTo>
                  <a:lnTo>
                    <a:pt x="513897" y="467809"/>
                  </a:lnTo>
                  <a:lnTo>
                    <a:pt x="517752" y="462591"/>
                  </a:lnTo>
                  <a:lnTo>
                    <a:pt x="521607" y="457373"/>
                  </a:lnTo>
                  <a:lnTo>
                    <a:pt x="525236" y="452155"/>
                  </a:lnTo>
                  <a:lnTo>
                    <a:pt x="529091" y="446483"/>
                  </a:lnTo>
                  <a:lnTo>
                    <a:pt x="532493" y="440811"/>
                  </a:lnTo>
                  <a:lnTo>
                    <a:pt x="535668" y="435366"/>
                  </a:lnTo>
                  <a:lnTo>
                    <a:pt x="539070" y="429695"/>
                  </a:lnTo>
                  <a:lnTo>
                    <a:pt x="542018" y="423569"/>
                  </a:lnTo>
                  <a:lnTo>
                    <a:pt x="544966" y="417897"/>
                  </a:lnTo>
                  <a:lnTo>
                    <a:pt x="547688" y="411999"/>
                  </a:lnTo>
                  <a:lnTo>
                    <a:pt x="550409" y="405646"/>
                  </a:lnTo>
                  <a:lnTo>
                    <a:pt x="552904" y="399748"/>
                  </a:lnTo>
                  <a:lnTo>
                    <a:pt x="555398" y="393395"/>
                  </a:lnTo>
                  <a:lnTo>
                    <a:pt x="557666" y="387270"/>
                  </a:lnTo>
                  <a:lnTo>
                    <a:pt x="559707" y="380690"/>
                  </a:lnTo>
                  <a:lnTo>
                    <a:pt x="561522" y="374565"/>
                  </a:lnTo>
                  <a:lnTo>
                    <a:pt x="563336" y="367986"/>
                  </a:lnTo>
                  <a:lnTo>
                    <a:pt x="564923" y="361179"/>
                  </a:lnTo>
                  <a:lnTo>
                    <a:pt x="566511" y="354827"/>
                  </a:lnTo>
                  <a:lnTo>
                    <a:pt x="567645" y="348021"/>
                  </a:lnTo>
                  <a:lnTo>
                    <a:pt x="568779" y="341442"/>
                  </a:lnTo>
                  <a:lnTo>
                    <a:pt x="569686" y="334635"/>
                  </a:lnTo>
                  <a:lnTo>
                    <a:pt x="570366" y="327829"/>
                  </a:lnTo>
                  <a:lnTo>
                    <a:pt x="571273" y="320796"/>
                  </a:lnTo>
                  <a:lnTo>
                    <a:pt x="571500" y="314217"/>
                  </a:lnTo>
                  <a:lnTo>
                    <a:pt x="571954" y="307184"/>
                  </a:lnTo>
                  <a:lnTo>
                    <a:pt x="571954" y="300151"/>
                  </a:lnTo>
                  <a:lnTo>
                    <a:pt x="571954" y="292891"/>
                  </a:lnTo>
                  <a:lnTo>
                    <a:pt x="571500" y="286312"/>
                  </a:lnTo>
                  <a:lnTo>
                    <a:pt x="571273" y="279279"/>
                  </a:lnTo>
                  <a:lnTo>
                    <a:pt x="570366" y="272246"/>
                  </a:lnTo>
                  <a:lnTo>
                    <a:pt x="569686" y="265440"/>
                  </a:lnTo>
                  <a:lnTo>
                    <a:pt x="568779" y="258860"/>
                  </a:lnTo>
                  <a:lnTo>
                    <a:pt x="567645" y="252054"/>
                  </a:lnTo>
                  <a:lnTo>
                    <a:pt x="566511" y="245248"/>
                  </a:lnTo>
                  <a:lnTo>
                    <a:pt x="564923" y="238896"/>
                  </a:lnTo>
                  <a:lnTo>
                    <a:pt x="563336" y="232090"/>
                  </a:lnTo>
                  <a:lnTo>
                    <a:pt x="561522" y="225737"/>
                  </a:lnTo>
                  <a:lnTo>
                    <a:pt x="559707" y="219385"/>
                  </a:lnTo>
                  <a:lnTo>
                    <a:pt x="557666" y="212805"/>
                  </a:lnTo>
                  <a:lnTo>
                    <a:pt x="555398" y="206680"/>
                  </a:lnTo>
                  <a:lnTo>
                    <a:pt x="552904" y="200554"/>
                  </a:lnTo>
                  <a:lnTo>
                    <a:pt x="550409" y="194429"/>
                  </a:lnTo>
                  <a:lnTo>
                    <a:pt x="547688" y="188303"/>
                  </a:lnTo>
                  <a:lnTo>
                    <a:pt x="544966" y="182178"/>
                  </a:lnTo>
                  <a:lnTo>
                    <a:pt x="542018" y="176506"/>
                  </a:lnTo>
                  <a:lnTo>
                    <a:pt x="539070" y="170607"/>
                  </a:lnTo>
                  <a:lnTo>
                    <a:pt x="535668" y="164709"/>
                  </a:lnTo>
                  <a:lnTo>
                    <a:pt x="532493" y="159264"/>
                  </a:lnTo>
                  <a:lnTo>
                    <a:pt x="529091" y="153592"/>
                  </a:lnTo>
                  <a:lnTo>
                    <a:pt x="525236" y="148147"/>
                  </a:lnTo>
                  <a:lnTo>
                    <a:pt x="521607" y="142929"/>
                  </a:lnTo>
                  <a:lnTo>
                    <a:pt x="517752" y="137711"/>
                  </a:lnTo>
                  <a:lnTo>
                    <a:pt x="513897" y="132266"/>
                  </a:lnTo>
                  <a:lnTo>
                    <a:pt x="509815" y="127048"/>
                  </a:lnTo>
                  <a:lnTo>
                    <a:pt x="505506" y="122057"/>
                  </a:lnTo>
                  <a:lnTo>
                    <a:pt x="501197" y="117519"/>
                  </a:lnTo>
                  <a:lnTo>
                    <a:pt x="496661" y="112755"/>
                  </a:lnTo>
                  <a:lnTo>
                    <a:pt x="492125" y="107991"/>
                  </a:lnTo>
                  <a:lnTo>
                    <a:pt x="487363" y="103453"/>
                  </a:lnTo>
                  <a:lnTo>
                    <a:pt x="482600" y="98916"/>
                  </a:lnTo>
                  <a:lnTo>
                    <a:pt x="477838" y="94832"/>
                  </a:lnTo>
                  <a:lnTo>
                    <a:pt x="472848" y="90522"/>
                  </a:lnTo>
                  <a:lnTo>
                    <a:pt x="467632" y="86211"/>
                  </a:lnTo>
                  <a:lnTo>
                    <a:pt x="462643" y="82354"/>
                  </a:lnTo>
                  <a:lnTo>
                    <a:pt x="457200" y="78498"/>
                  </a:lnTo>
                  <a:lnTo>
                    <a:pt x="451984" y="74868"/>
                  </a:lnTo>
                  <a:lnTo>
                    <a:pt x="446541" y="71011"/>
                  </a:lnTo>
                  <a:lnTo>
                    <a:pt x="441098" y="67608"/>
                  </a:lnTo>
                  <a:lnTo>
                    <a:pt x="435202" y="64205"/>
                  </a:lnTo>
                  <a:lnTo>
                    <a:pt x="429532" y="61028"/>
                  </a:lnTo>
                  <a:lnTo>
                    <a:pt x="423863" y="58079"/>
                  </a:lnTo>
                  <a:lnTo>
                    <a:pt x="417966" y="55130"/>
                  </a:lnTo>
                  <a:lnTo>
                    <a:pt x="411843" y="52407"/>
                  </a:lnTo>
                  <a:lnTo>
                    <a:pt x="405947" y="49685"/>
                  </a:lnTo>
                  <a:lnTo>
                    <a:pt x="399597" y="47189"/>
                  </a:lnTo>
                  <a:lnTo>
                    <a:pt x="393473" y="44921"/>
                  </a:lnTo>
                  <a:lnTo>
                    <a:pt x="387123" y="42652"/>
                  </a:lnTo>
                  <a:lnTo>
                    <a:pt x="381000" y="40383"/>
                  </a:lnTo>
                  <a:lnTo>
                    <a:pt x="374423" y="38568"/>
                  </a:lnTo>
                  <a:lnTo>
                    <a:pt x="368073" y="36980"/>
                  </a:lnTo>
                  <a:lnTo>
                    <a:pt x="361497" y="35165"/>
                  </a:lnTo>
                  <a:lnTo>
                    <a:pt x="354693" y="33804"/>
                  </a:lnTo>
                  <a:lnTo>
                    <a:pt x="348116" y="32443"/>
                  </a:lnTo>
                  <a:lnTo>
                    <a:pt x="341540" y="31308"/>
                  </a:lnTo>
                  <a:lnTo>
                    <a:pt x="334509" y="30401"/>
                  </a:lnTo>
                  <a:lnTo>
                    <a:pt x="327932" y="29720"/>
                  </a:lnTo>
                  <a:lnTo>
                    <a:pt x="320902" y="29040"/>
                  </a:lnTo>
                  <a:lnTo>
                    <a:pt x="314098" y="28586"/>
                  </a:lnTo>
                  <a:lnTo>
                    <a:pt x="307295" y="28359"/>
                  </a:lnTo>
                  <a:lnTo>
                    <a:pt x="300265" y="28132"/>
                  </a:lnTo>
                  <a:close/>
                  <a:moveTo>
                    <a:pt x="300265" y="0"/>
                  </a:moveTo>
                  <a:lnTo>
                    <a:pt x="307975" y="227"/>
                  </a:lnTo>
                  <a:lnTo>
                    <a:pt x="315686" y="454"/>
                  </a:lnTo>
                  <a:lnTo>
                    <a:pt x="323170" y="907"/>
                  </a:lnTo>
                  <a:lnTo>
                    <a:pt x="330881" y="1361"/>
                  </a:lnTo>
                  <a:lnTo>
                    <a:pt x="338365" y="2496"/>
                  </a:lnTo>
                  <a:lnTo>
                    <a:pt x="345848" y="3403"/>
                  </a:lnTo>
                  <a:lnTo>
                    <a:pt x="353332" y="4764"/>
                  </a:lnTo>
                  <a:lnTo>
                    <a:pt x="360590" y="6126"/>
                  </a:lnTo>
                  <a:lnTo>
                    <a:pt x="368073" y="7714"/>
                  </a:lnTo>
                  <a:lnTo>
                    <a:pt x="375331" y="9529"/>
                  </a:lnTo>
                  <a:lnTo>
                    <a:pt x="382134" y="11344"/>
                  </a:lnTo>
                  <a:lnTo>
                    <a:pt x="389391" y="13385"/>
                  </a:lnTo>
                  <a:lnTo>
                    <a:pt x="396422" y="15654"/>
                  </a:lnTo>
                  <a:lnTo>
                    <a:pt x="403452" y="18150"/>
                  </a:lnTo>
                  <a:lnTo>
                    <a:pt x="410029" y="20872"/>
                  </a:lnTo>
                  <a:lnTo>
                    <a:pt x="416832" y="23595"/>
                  </a:lnTo>
                  <a:lnTo>
                    <a:pt x="423636" y="26317"/>
                  </a:lnTo>
                  <a:lnTo>
                    <a:pt x="430213" y="29720"/>
                  </a:lnTo>
                  <a:lnTo>
                    <a:pt x="436790" y="32896"/>
                  </a:lnTo>
                  <a:lnTo>
                    <a:pt x="443140" y="36073"/>
                  </a:lnTo>
                  <a:lnTo>
                    <a:pt x="449490" y="39929"/>
                  </a:lnTo>
                  <a:lnTo>
                    <a:pt x="455840" y="43332"/>
                  </a:lnTo>
                  <a:lnTo>
                    <a:pt x="461736" y="47416"/>
                  </a:lnTo>
                  <a:lnTo>
                    <a:pt x="467859" y="51273"/>
                  </a:lnTo>
                  <a:lnTo>
                    <a:pt x="473756" y="55357"/>
                  </a:lnTo>
                  <a:lnTo>
                    <a:pt x="479652" y="59667"/>
                  </a:lnTo>
                  <a:lnTo>
                    <a:pt x="485322" y="63978"/>
                  </a:lnTo>
                  <a:lnTo>
                    <a:pt x="490991" y="68515"/>
                  </a:lnTo>
                  <a:lnTo>
                    <a:pt x="496434" y="73279"/>
                  </a:lnTo>
                  <a:lnTo>
                    <a:pt x="501877" y="78044"/>
                  </a:lnTo>
                  <a:lnTo>
                    <a:pt x="507093" y="82808"/>
                  </a:lnTo>
                  <a:lnTo>
                    <a:pt x="512309" y="88026"/>
                  </a:lnTo>
                  <a:lnTo>
                    <a:pt x="517298" y="93017"/>
                  </a:lnTo>
                  <a:lnTo>
                    <a:pt x="522288" y="98235"/>
                  </a:lnTo>
                  <a:lnTo>
                    <a:pt x="527050" y="103680"/>
                  </a:lnTo>
                  <a:lnTo>
                    <a:pt x="531586" y="109125"/>
                  </a:lnTo>
                  <a:lnTo>
                    <a:pt x="536348" y="115024"/>
                  </a:lnTo>
                  <a:lnTo>
                    <a:pt x="540431" y="120696"/>
                  </a:lnTo>
                  <a:lnTo>
                    <a:pt x="544740" y="126367"/>
                  </a:lnTo>
                  <a:lnTo>
                    <a:pt x="549048" y="132266"/>
                  </a:lnTo>
                  <a:lnTo>
                    <a:pt x="552904" y="138392"/>
                  </a:lnTo>
                  <a:lnTo>
                    <a:pt x="556759" y="144517"/>
                  </a:lnTo>
                  <a:lnTo>
                    <a:pt x="560388" y="150870"/>
                  </a:lnTo>
                  <a:lnTo>
                    <a:pt x="564016" y="156995"/>
                  </a:lnTo>
                  <a:lnTo>
                    <a:pt x="567418" y="163574"/>
                  </a:lnTo>
                  <a:lnTo>
                    <a:pt x="570593" y="169927"/>
                  </a:lnTo>
                  <a:lnTo>
                    <a:pt x="573541" y="176506"/>
                  </a:lnTo>
                  <a:lnTo>
                    <a:pt x="576716" y="183312"/>
                  </a:lnTo>
                  <a:lnTo>
                    <a:pt x="579438" y="189891"/>
                  </a:lnTo>
                  <a:lnTo>
                    <a:pt x="581932" y="196924"/>
                  </a:lnTo>
                  <a:lnTo>
                    <a:pt x="584427" y="203957"/>
                  </a:lnTo>
                  <a:lnTo>
                    <a:pt x="586695" y="210990"/>
                  </a:lnTo>
                  <a:lnTo>
                    <a:pt x="588963" y="217797"/>
                  </a:lnTo>
                  <a:lnTo>
                    <a:pt x="590550" y="225056"/>
                  </a:lnTo>
                  <a:lnTo>
                    <a:pt x="592365" y="232316"/>
                  </a:lnTo>
                  <a:lnTo>
                    <a:pt x="594179" y="239576"/>
                  </a:lnTo>
                  <a:lnTo>
                    <a:pt x="595313" y="247063"/>
                  </a:lnTo>
                  <a:lnTo>
                    <a:pt x="596673" y="254323"/>
                  </a:lnTo>
                  <a:lnTo>
                    <a:pt x="597807" y="261810"/>
                  </a:lnTo>
                  <a:lnTo>
                    <a:pt x="598488" y="269523"/>
                  </a:lnTo>
                  <a:lnTo>
                    <a:pt x="599395" y="277010"/>
                  </a:lnTo>
                  <a:lnTo>
                    <a:pt x="599848" y="284724"/>
                  </a:lnTo>
                  <a:lnTo>
                    <a:pt x="600075" y="292437"/>
                  </a:lnTo>
                  <a:lnTo>
                    <a:pt x="600075" y="300151"/>
                  </a:lnTo>
                  <a:lnTo>
                    <a:pt x="600075" y="307865"/>
                  </a:lnTo>
                  <a:lnTo>
                    <a:pt x="599848" y="315351"/>
                  </a:lnTo>
                  <a:lnTo>
                    <a:pt x="599395" y="323065"/>
                  </a:lnTo>
                  <a:lnTo>
                    <a:pt x="598488" y="330779"/>
                  </a:lnTo>
                  <a:lnTo>
                    <a:pt x="597807" y="338265"/>
                  </a:lnTo>
                  <a:lnTo>
                    <a:pt x="596673" y="345752"/>
                  </a:lnTo>
                  <a:lnTo>
                    <a:pt x="595313" y="353239"/>
                  </a:lnTo>
                  <a:lnTo>
                    <a:pt x="594179" y="360499"/>
                  </a:lnTo>
                  <a:lnTo>
                    <a:pt x="592365" y="367759"/>
                  </a:lnTo>
                  <a:lnTo>
                    <a:pt x="590550" y="375019"/>
                  </a:lnTo>
                  <a:lnTo>
                    <a:pt x="588963" y="382278"/>
                  </a:lnTo>
                  <a:lnTo>
                    <a:pt x="586695" y="389311"/>
                  </a:lnTo>
                  <a:lnTo>
                    <a:pt x="584427" y="396344"/>
                  </a:lnTo>
                  <a:lnTo>
                    <a:pt x="581932" y="403151"/>
                  </a:lnTo>
                  <a:lnTo>
                    <a:pt x="579438" y="410184"/>
                  </a:lnTo>
                  <a:lnTo>
                    <a:pt x="576716" y="416990"/>
                  </a:lnTo>
                  <a:lnTo>
                    <a:pt x="573541" y="423569"/>
                  </a:lnTo>
                  <a:lnTo>
                    <a:pt x="570593" y="430148"/>
                  </a:lnTo>
                  <a:lnTo>
                    <a:pt x="567418" y="436501"/>
                  </a:lnTo>
                  <a:lnTo>
                    <a:pt x="564016" y="443080"/>
                  </a:lnTo>
                  <a:lnTo>
                    <a:pt x="560388" y="449659"/>
                  </a:lnTo>
                  <a:lnTo>
                    <a:pt x="556759" y="455785"/>
                  </a:lnTo>
                  <a:lnTo>
                    <a:pt x="552904" y="461683"/>
                  </a:lnTo>
                  <a:lnTo>
                    <a:pt x="549048" y="467809"/>
                  </a:lnTo>
                  <a:lnTo>
                    <a:pt x="544740" y="473708"/>
                  </a:lnTo>
                  <a:lnTo>
                    <a:pt x="540431" y="479833"/>
                  </a:lnTo>
                  <a:lnTo>
                    <a:pt x="536348" y="485505"/>
                  </a:lnTo>
                  <a:lnTo>
                    <a:pt x="531586" y="490950"/>
                  </a:lnTo>
                  <a:lnTo>
                    <a:pt x="527050" y="496395"/>
                  </a:lnTo>
                  <a:lnTo>
                    <a:pt x="522288" y="501840"/>
                  </a:lnTo>
                  <a:lnTo>
                    <a:pt x="517298" y="507058"/>
                  </a:lnTo>
                  <a:lnTo>
                    <a:pt x="512309" y="512049"/>
                  </a:lnTo>
                  <a:lnTo>
                    <a:pt x="507093" y="517267"/>
                  </a:lnTo>
                  <a:lnTo>
                    <a:pt x="501877" y="522031"/>
                  </a:lnTo>
                  <a:lnTo>
                    <a:pt x="496434" y="527022"/>
                  </a:lnTo>
                  <a:lnTo>
                    <a:pt x="490991" y="531560"/>
                  </a:lnTo>
                  <a:lnTo>
                    <a:pt x="485322" y="536097"/>
                  </a:lnTo>
                  <a:lnTo>
                    <a:pt x="482689" y="538204"/>
                  </a:lnTo>
                  <a:lnTo>
                    <a:pt x="483983" y="539672"/>
                  </a:lnTo>
                  <a:lnTo>
                    <a:pt x="487609" y="544207"/>
                  </a:lnTo>
                  <a:lnTo>
                    <a:pt x="490328" y="548968"/>
                  </a:lnTo>
                  <a:lnTo>
                    <a:pt x="492821" y="553956"/>
                  </a:lnTo>
                  <a:lnTo>
                    <a:pt x="494407" y="559171"/>
                  </a:lnTo>
                  <a:lnTo>
                    <a:pt x="495993" y="564385"/>
                  </a:lnTo>
                  <a:lnTo>
                    <a:pt x="496673" y="570280"/>
                  </a:lnTo>
                  <a:lnTo>
                    <a:pt x="496899" y="575948"/>
                  </a:lnTo>
                  <a:lnTo>
                    <a:pt x="496899" y="698378"/>
                  </a:lnTo>
                  <a:lnTo>
                    <a:pt x="524770" y="698378"/>
                  </a:lnTo>
                  <a:lnTo>
                    <a:pt x="524770" y="575948"/>
                  </a:lnTo>
                  <a:lnTo>
                    <a:pt x="525224" y="570280"/>
                  </a:lnTo>
                  <a:lnTo>
                    <a:pt x="525903" y="564385"/>
                  </a:lnTo>
                  <a:lnTo>
                    <a:pt x="527263" y="559171"/>
                  </a:lnTo>
                  <a:lnTo>
                    <a:pt x="529302" y="553956"/>
                  </a:lnTo>
                  <a:lnTo>
                    <a:pt x="531568" y="548968"/>
                  </a:lnTo>
                  <a:lnTo>
                    <a:pt x="534514" y="544207"/>
                  </a:lnTo>
                  <a:lnTo>
                    <a:pt x="537913" y="539672"/>
                  </a:lnTo>
                  <a:lnTo>
                    <a:pt x="541312" y="535818"/>
                  </a:lnTo>
                  <a:lnTo>
                    <a:pt x="545617" y="532417"/>
                  </a:lnTo>
                  <a:lnTo>
                    <a:pt x="549696" y="529016"/>
                  </a:lnTo>
                  <a:lnTo>
                    <a:pt x="554454" y="526069"/>
                  </a:lnTo>
                  <a:lnTo>
                    <a:pt x="559439" y="523802"/>
                  </a:lnTo>
                  <a:lnTo>
                    <a:pt x="564424" y="521761"/>
                  </a:lnTo>
                  <a:lnTo>
                    <a:pt x="569863" y="520401"/>
                  </a:lnTo>
                  <a:lnTo>
                    <a:pt x="575754" y="519494"/>
                  </a:lnTo>
                  <a:lnTo>
                    <a:pt x="581419" y="519267"/>
                  </a:lnTo>
                  <a:lnTo>
                    <a:pt x="587084" y="519494"/>
                  </a:lnTo>
                  <a:lnTo>
                    <a:pt x="592975" y="520401"/>
                  </a:lnTo>
                  <a:lnTo>
                    <a:pt x="598413" y="521761"/>
                  </a:lnTo>
                  <a:lnTo>
                    <a:pt x="603399" y="523802"/>
                  </a:lnTo>
                  <a:lnTo>
                    <a:pt x="608384" y="526069"/>
                  </a:lnTo>
                  <a:lnTo>
                    <a:pt x="613142" y="529016"/>
                  </a:lnTo>
                  <a:lnTo>
                    <a:pt x="617221" y="532417"/>
                  </a:lnTo>
                  <a:lnTo>
                    <a:pt x="621526" y="535818"/>
                  </a:lnTo>
                  <a:lnTo>
                    <a:pt x="624925" y="539672"/>
                  </a:lnTo>
                  <a:lnTo>
                    <a:pt x="628324" y="544207"/>
                  </a:lnTo>
                  <a:lnTo>
                    <a:pt x="631270" y="548968"/>
                  </a:lnTo>
                  <a:lnTo>
                    <a:pt x="633536" y="553956"/>
                  </a:lnTo>
                  <a:lnTo>
                    <a:pt x="635348" y="559171"/>
                  </a:lnTo>
                  <a:lnTo>
                    <a:pt x="636934" y="564385"/>
                  </a:lnTo>
                  <a:lnTo>
                    <a:pt x="637614" y="570280"/>
                  </a:lnTo>
                  <a:lnTo>
                    <a:pt x="637841" y="575948"/>
                  </a:lnTo>
                  <a:lnTo>
                    <a:pt x="637841" y="698378"/>
                  </a:lnTo>
                  <a:lnTo>
                    <a:pt x="665939" y="698378"/>
                  </a:lnTo>
                  <a:lnTo>
                    <a:pt x="665939" y="575948"/>
                  </a:lnTo>
                  <a:lnTo>
                    <a:pt x="666165" y="570280"/>
                  </a:lnTo>
                  <a:lnTo>
                    <a:pt x="666845" y="564385"/>
                  </a:lnTo>
                  <a:lnTo>
                    <a:pt x="668431" y="559171"/>
                  </a:lnTo>
                  <a:lnTo>
                    <a:pt x="670244" y="553956"/>
                  </a:lnTo>
                  <a:lnTo>
                    <a:pt x="672510" y="548968"/>
                  </a:lnTo>
                  <a:lnTo>
                    <a:pt x="675456" y="544207"/>
                  </a:lnTo>
                  <a:lnTo>
                    <a:pt x="678854" y="539672"/>
                  </a:lnTo>
                  <a:lnTo>
                    <a:pt x="682253" y="535818"/>
                  </a:lnTo>
                  <a:lnTo>
                    <a:pt x="686332" y="532417"/>
                  </a:lnTo>
                  <a:lnTo>
                    <a:pt x="690637" y="529016"/>
                  </a:lnTo>
                  <a:lnTo>
                    <a:pt x="695396" y="526069"/>
                  </a:lnTo>
                  <a:lnTo>
                    <a:pt x="700381" y="523802"/>
                  </a:lnTo>
                  <a:lnTo>
                    <a:pt x="705366" y="521761"/>
                  </a:lnTo>
                  <a:lnTo>
                    <a:pt x="711031" y="520401"/>
                  </a:lnTo>
                  <a:lnTo>
                    <a:pt x="716696" y="519494"/>
                  </a:lnTo>
                  <a:lnTo>
                    <a:pt x="722361" y="519267"/>
                  </a:lnTo>
                  <a:lnTo>
                    <a:pt x="728025" y="519494"/>
                  </a:lnTo>
                  <a:lnTo>
                    <a:pt x="733917" y="520401"/>
                  </a:lnTo>
                  <a:lnTo>
                    <a:pt x="739355" y="521761"/>
                  </a:lnTo>
                  <a:lnTo>
                    <a:pt x="744567" y="523802"/>
                  </a:lnTo>
                  <a:lnTo>
                    <a:pt x="749325" y="526069"/>
                  </a:lnTo>
                  <a:lnTo>
                    <a:pt x="754084" y="529016"/>
                  </a:lnTo>
                  <a:lnTo>
                    <a:pt x="758389" y="532417"/>
                  </a:lnTo>
                  <a:lnTo>
                    <a:pt x="762468" y="535818"/>
                  </a:lnTo>
                  <a:lnTo>
                    <a:pt x="766320" y="539672"/>
                  </a:lnTo>
                  <a:lnTo>
                    <a:pt x="769492" y="544207"/>
                  </a:lnTo>
                  <a:lnTo>
                    <a:pt x="772211" y="548968"/>
                  </a:lnTo>
                  <a:lnTo>
                    <a:pt x="774704" y="553956"/>
                  </a:lnTo>
                  <a:lnTo>
                    <a:pt x="776516" y="559171"/>
                  </a:lnTo>
                  <a:lnTo>
                    <a:pt x="777876" y="564385"/>
                  </a:lnTo>
                  <a:lnTo>
                    <a:pt x="778556" y="570280"/>
                  </a:lnTo>
                  <a:lnTo>
                    <a:pt x="779236" y="575948"/>
                  </a:lnTo>
                  <a:lnTo>
                    <a:pt x="779236" y="810606"/>
                  </a:lnTo>
                  <a:lnTo>
                    <a:pt x="779462" y="818768"/>
                  </a:lnTo>
                  <a:lnTo>
                    <a:pt x="779462" y="955709"/>
                  </a:lnTo>
                  <a:lnTo>
                    <a:pt x="779236" y="961830"/>
                  </a:lnTo>
                  <a:lnTo>
                    <a:pt x="779009" y="967952"/>
                  </a:lnTo>
                  <a:lnTo>
                    <a:pt x="778329" y="974073"/>
                  </a:lnTo>
                  <a:lnTo>
                    <a:pt x="777423" y="979741"/>
                  </a:lnTo>
                  <a:lnTo>
                    <a:pt x="776516" y="985863"/>
                  </a:lnTo>
                  <a:lnTo>
                    <a:pt x="775384" y="991531"/>
                  </a:lnTo>
                  <a:lnTo>
                    <a:pt x="774024" y="996972"/>
                  </a:lnTo>
                  <a:lnTo>
                    <a:pt x="772438" y="1002413"/>
                  </a:lnTo>
                  <a:lnTo>
                    <a:pt x="770625" y="1008082"/>
                  </a:lnTo>
                  <a:lnTo>
                    <a:pt x="768812" y="1013296"/>
                  </a:lnTo>
                  <a:lnTo>
                    <a:pt x="766546" y="1018284"/>
                  </a:lnTo>
                  <a:lnTo>
                    <a:pt x="764280" y="1023272"/>
                  </a:lnTo>
                  <a:lnTo>
                    <a:pt x="761788" y="1028033"/>
                  </a:lnTo>
                  <a:lnTo>
                    <a:pt x="759069" y="1032341"/>
                  </a:lnTo>
                  <a:lnTo>
                    <a:pt x="756350" y="1036875"/>
                  </a:lnTo>
                  <a:lnTo>
                    <a:pt x="753177" y="1040956"/>
                  </a:lnTo>
                  <a:lnTo>
                    <a:pt x="750232" y="1044811"/>
                  </a:lnTo>
                  <a:lnTo>
                    <a:pt x="747059" y="1048892"/>
                  </a:lnTo>
                  <a:lnTo>
                    <a:pt x="743887" y="1052292"/>
                  </a:lnTo>
                  <a:lnTo>
                    <a:pt x="740261" y="1055920"/>
                  </a:lnTo>
                  <a:lnTo>
                    <a:pt x="736636" y="1058867"/>
                  </a:lnTo>
                  <a:lnTo>
                    <a:pt x="732784" y="1061815"/>
                  </a:lnTo>
                  <a:lnTo>
                    <a:pt x="729158" y="1064536"/>
                  </a:lnTo>
                  <a:lnTo>
                    <a:pt x="725080" y="1066803"/>
                  </a:lnTo>
                  <a:lnTo>
                    <a:pt x="721228" y="1069070"/>
                  </a:lnTo>
                  <a:lnTo>
                    <a:pt x="717149" y="1071110"/>
                  </a:lnTo>
                  <a:lnTo>
                    <a:pt x="712844" y="1072471"/>
                  </a:lnTo>
                  <a:lnTo>
                    <a:pt x="708765" y="1074058"/>
                  </a:lnTo>
                  <a:lnTo>
                    <a:pt x="704233" y="1074965"/>
                  </a:lnTo>
                  <a:lnTo>
                    <a:pt x="699701" y="1075872"/>
                  </a:lnTo>
                  <a:lnTo>
                    <a:pt x="695169" y="1076325"/>
                  </a:lnTo>
                  <a:lnTo>
                    <a:pt x="690637" y="1076325"/>
                  </a:lnTo>
                  <a:lnTo>
                    <a:pt x="332392" y="1076325"/>
                  </a:lnTo>
                  <a:lnTo>
                    <a:pt x="327633" y="1076325"/>
                  </a:lnTo>
                  <a:lnTo>
                    <a:pt x="323102" y="1075872"/>
                  </a:lnTo>
                  <a:lnTo>
                    <a:pt x="318570" y="1074965"/>
                  </a:lnTo>
                  <a:lnTo>
                    <a:pt x="314491" y="1074058"/>
                  </a:lnTo>
                  <a:lnTo>
                    <a:pt x="309959" y="1072471"/>
                  </a:lnTo>
                  <a:lnTo>
                    <a:pt x="305880" y="1071110"/>
                  </a:lnTo>
                  <a:lnTo>
                    <a:pt x="301802" y="1069070"/>
                  </a:lnTo>
                  <a:lnTo>
                    <a:pt x="297723" y="1066803"/>
                  </a:lnTo>
                  <a:lnTo>
                    <a:pt x="293644" y="1064536"/>
                  </a:lnTo>
                  <a:lnTo>
                    <a:pt x="290019" y="1061815"/>
                  </a:lnTo>
                  <a:lnTo>
                    <a:pt x="286167" y="1058867"/>
                  </a:lnTo>
                  <a:lnTo>
                    <a:pt x="282541" y="1055920"/>
                  </a:lnTo>
                  <a:lnTo>
                    <a:pt x="279142" y="1052292"/>
                  </a:lnTo>
                  <a:lnTo>
                    <a:pt x="275743" y="1048892"/>
                  </a:lnTo>
                  <a:lnTo>
                    <a:pt x="272571" y="1044811"/>
                  </a:lnTo>
                  <a:lnTo>
                    <a:pt x="269625" y="1040956"/>
                  </a:lnTo>
                  <a:lnTo>
                    <a:pt x="266680" y="1036875"/>
                  </a:lnTo>
                  <a:lnTo>
                    <a:pt x="263961" y="1032341"/>
                  </a:lnTo>
                  <a:lnTo>
                    <a:pt x="261015" y="1028033"/>
                  </a:lnTo>
                  <a:lnTo>
                    <a:pt x="258522" y="1023272"/>
                  </a:lnTo>
                  <a:lnTo>
                    <a:pt x="256483" y="1018284"/>
                  </a:lnTo>
                  <a:lnTo>
                    <a:pt x="254217" y="1013296"/>
                  </a:lnTo>
                  <a:lnTo>
                    <a:pt x="252178" y="1008082"/>
                  </a:lnTo>
                  <a:lnTo>
                    <a:pt x="250365" y="1002413"/>
                  </a:lnTo>
                  <a:lnTo>
                    <a:pt x="249005" y="996972"/>
                  </a:lnTo>
                  <a:lnTo>
                    <a:pt x="247419" y="991531"/>
                  </a:lnTo>
                  <a:lnTo>
                    <a:pt x="246286" y="985863"/>
                  </a:lnTo>
                  <a:lnTo>
                    <a:pt x="245153" y="979741"/>
                  </a:lnTo>
                  <a:lnTo>
                    <a:pt x="244473" y="974073"/>
                  </a:lnTo>
                  <a:lnTo>
                    <a:pt x="244020" y="967952"/>
                  </a:lnTo>
                  <a:lnTo>
                    <a:pt x="243794" y="961830"/>
                  </a:lnTo>
                  <a:lnTo>
                    <a:pt x="243340" y="955709"/>
                  </a:lnTo>
                  <a:lnTo>
                    <a:pt x="243340" y="824890"/>
                  </a:lnTo>
                  <a:lnTo>
                    <a:pt x="243114" y="821942"/>
                  </a:lnTo>
                  <a:lnTo>
                    <a:pt x="242887" y="818541"/>
                  </a:lnTo>
                  <a:lnTo>
                    <a:pt x="242887" y="594658"/>
                  </a:lnTo>
                  <a:lnTo>
                    <a:pt x="239712" y="594176"/>
                  </a:lnTo>
                  <a:lnTo>
                    <a:pt x="232455" y="592361"/>
                  </a:lnTo>
                  <a:lnTo>
                    <a:pt x="225198" y="590773"/>
                  </a:lnTo>
                  <a:lnTo>
                    <a:pt x="217941" y="588731"/>
                  </a:lnTo>
                  <a:lnTo>
                    <a:pt x="210910" y="586690"/>
                  </a:lnTo>
                  <a:lnTo>
                    <a:pt x="203880" y="584421"/>
                  </a:lnTo>
                  <a:lnTo>
                    <a:pt x="197077" y="581925"/>
                  </a:lnTo>
                  <a:lnTo>
                    <a:pt x="190046" y="579430"/>
                  </a:lnTo>
                  <a:lnTo>
                    <a:pt x="183243" y="576480"/>
                  </a:lnTo>
                  <a:lnTo>
                    <a:pt x="176666" y="573758"/>
                  </a:lnTo>
                  <a:lnTo>
                    <a:pt x="170089" y="570582"/>
                  </a:lnTo>
                  <a:lnTo>
                    <a:pt x="163512" y="567179"/>
                  </a:lnTo>
                  <a:lnTo>
                    <a:pt x="157162" y="564002"/>
                  </a:lnTo>
                  <a:lnTo>
                    <a:pt x="150812" y="560599"/>
                  </a:lnTo>
                  <a:lnTo>
                    <a:pt x="144689" y="556743"/>
                  </a:lnTo>
                  <a:lnTo>
                    <a:pt x="138339" y="552886"/>
                  </a:lnTo>
                  <a:lnTo>
                    <a:pt x="132443" y="548802"/>
                  </a:lnTo>
                  <a:lnTo>
                    <a:pt x="126546" y="544718"/>
                  </a:lnTo>
                  <a:lnTo>
                    <a:pt x="120650" y="540635"/>
                  </a:lnTo>
                  <a:lnTo>
                    <a:pt x="114980" y="536097"/>
                  </a:lnTo>
                  <a:lnTo>
                    <a:pt x="109310" y="531560"/>
                  </a:lnTo>
                  <a:lnTo>
                    <a:pt x="103868" y="527022"/>
                  </a:lnTo>
                  <a:lnTo>
                    <a:pt x="98652" y="522031"/>
                  </a:lnTo>
                  <a:lnTo>
                    <a:pt x="92982" y="517267"/>
                  </a:lnTo>
                  <a:lnTo>
                    <a:pt x="87993" y="512049"/>
                  </a:lnTo>
                  <a:lnTo>
                    <a:pt x="83003" y="507058"/>
                  </a:lnTo>
                  <a:lnTo>
                    <a:pt x="78014" y="501840"/>
                  </a:lnTo>
                  <a:lnTo>
                    <a:pt x="73478" y="496395"/>
                  </a:lnTo>
                  <a:lnTo>
                    <a:pt x="68716" y="490950"/>
                  </a:lnTo>
                  <a:lnTo>
                    <a:pt x="64180" y="485505"/>
                  </a:lnTo>
                  <a:lnTo>
                    <a:pt x="59644" y="479833"/>
                  </a:lnTo>
                  <a:lnTo>
                    <a:pt x="55336" y="473708"/>
                  </a:lnTo>
                  <a:lnTo>
                    <a:pt x="51480" y="467809"/>
                  </a:lnTo>
                  <a:lnTo>
                    <a:pt x="47398" y="461683"/>
                  </a:lnTo>
                  <a:lnTo>
                    <a:pt x="43543" y="455785"/>
                  </a:lnTo>
                  <a:lnTo>
                    <a:pt x="39914" y="449659"/>
                  </a:lnTo>
                  <a:lnTo>
                    <a:pt x="36512" y="443080"/>
                  </a:lnTo>
                  <a:lnTo>
                    <a:pt x="32884" y="436501"/>
                  </a:lnTo>
                  <a:lnTo>
                    <a:pt x="29709" y="430148"/>
                  </a:lnTo>
                  <a:lnTo>
                    <a:pt x="26761" y="423569"/>
                  </a:lnTo>
                  <a:lnTo>
                    <a:pt x="23812" y="416990"/>
                  </a:lnTo>
                  <a:lnTo>
                    <a:pt x="21091" y="410184"/>
                  </a:lnTo>
                  <a:lnTo>
                    <a:pt x="18370" y="403151"/>
                  </a:lnTo>
                  <a:lnTo>
                    <a:pt x="15875" y="396344"/>
                  </a:lnTo>
                  <a:lnTo>
                    <a:pt x="13607" y="389311"/>
                  </a:lnTo>
                  <a:lnTo>
                    <a:pt x="11566" y="382278"/>
                  </a:lnTo>
                  <a:lnTo>
                    <a:pt x="9525" y="375019"/>
                  </a:lnTo>
                  <a:lnTo>
                    <a:pt x="7711" y="367759"/>
                  </a:lnTo>
                  <a:lnTo>
                    <a:pt x="6350" y="360499"/>
                  </a:lnTo>
                  <a:lnTo>
                    <a:pt x="4762" y="353239"/>
                  </a:lnTo>
                  <a:lnTo>
                    <a:pt x="3628" y="345752"/>
                  </a:lnTo>
                  <a:lnTo>
                    <a:pt x="2495" y="338265"/>
                  </a:lnTo>
                  <a:lnTo>
                    <a:pt x="1587" y="330779"/>
                  </a:lnTo>
                  <a:lnTo>
                    <a:pt x="1134" y="323065"/>
                  </a:lnTo>
                  <a:lnTo>
                    <a:pt x="680" y="315351"/>
                  </a:lnTo>
                  <a:lnTo>
                    <a:pt x="227" y="307865"/>
                  </a:lnTo>
                  <a:lnTo>
                    <a:pt x="0" y="300151"/>
                  </a:lnTo>
                  <a:lnTo>
                    <a:pt x="227" y="292437"/>
                  </a:lnTo>
                  <a:lnTo>
                    <a:pt x="680" y="284724"/>
                  </a:lnTo>
                  <a:lnTo>
                    <a:pt x="1134" y="277010"/>
                  </a:lnTo>
                  <a:lnTo>
                    <a:pt x="1587" y="269523"/>
                  </a:lnTo>
                  <a:lnTo>
                    <a:pt x="2495" y="261810"/>
                  </a:lnTo>
                  <a:lnTo>
                    <a:pt x="3628" y="254323"/>
                  </a:lnTo>
                  <a:lnTo>
                    <a:pt x="4762" y="247063"/>
                  </a:lnTo>
                  <a:lnTo>
                    <a:pt x="6350" y="239576"/>
                  </a:lnTo>
                  <a:lnTo>
                    <a:pt x="7711" y="232316"/>
                  </a:lnTo>
                  <a:lnTo>
                    <a:pt x="9525" y="225056"/>
                  </a:lnTo>
                  <a:lnTo>
                    <a:pt x="11566" y="217797"/>
                  </a:lnTo>
                  <a:lnTo>
                    <a:pt x="13607" y="210990"/>
                  </a:lnTo>
                  <a:lnTo>
                    <a:pt x="15875" y="203957"/>
                  </a:lnTo>
                  <a:lnTo>
                    <a:pt x="18370" y="196924"/>
                  </a:lnTo>
                  <a:lnTo>
                    <a:pt x="21091" y="189891"/>
                  </a:lnTo>
                  <a:lnTo>
                    <a:pt x="23812" y="183312"/>
                  </a:lnTo>
                  <a:lnTo>
                    <a:pt x="26761" y="176506"/>
                  </a:lnTo>
                  <a:lnTo>
                    <a:pt x="29709" y="169927"/>
                  </a:lnTo>
                  <a:lnTo>
                    <a:pt x="32884" y="163574"/>
                  </a:lnTo>
                  <a:lnTo>
                    <a:pt x="36512" y="156995"/>
                  </a:lnTo>
                  <a:lnTo>
                    <a:pt x="39914" y="150870"/>
                  </a:lnTo>
                  <a:lnTo>
                    <a:pt x="43543" y="144517"/>
                  </a:lnTo>
                  <a:lnTo>
                    <a:pt x="47398" y="138392"/>
                  </a:lnTo>
                  <a:lnTo>
                    <a:pt x="51480" y="132266"/>
                  </a:lnTo>
                  <a:lnTo>
                    <a:pt x="55336" y="126367"/>
                  </a:lnTo>
                  <a:lnTo>
                    <a:pt x="59644" y="120696"/>
                  </a:lnTo>
                  <a:lnTo>
                    <a:pt x="64180" y="115024"/>
                  </a:lnTo>
                  <a:lnTo>
                    <a:pt x="68716" y="109125"/>
                  </a:lnTo>
                  <a:lnTo>
                    <a:pt x="73478" y="103680"/>
                  </a:lnTo>
                  <a:lnTo>
                    <a:pt x="78014" y="98235"/>
                  </a:lnTo>
                  <a:lnTo>
                    <a:pt x="83003" y="93017"/>
                  </a:lnTo>
                  <a:lnTo>
                    <a:pt x="87993" y="88026"/>
                  </a:lnTo>
                  <a:lnTo>
                    <a:pt x="92982" y="82808"/>
                  </a:lnTo>
                  <a:lnTo>
                    <a:pt x="98652" y="78044"/>
                  </a:lnTo>
                  <a:lnTo>
                    <a:pt x="103868" y="73279"/>
                  </a:lnTo>
                  <a:lnTo>
                    <a:pt x="109310" y="68515"/>
                  </a:lnTo>
                  <a:lnTo>
                    <a:pt x="114980" y="63978"/>
                  </a:lnTo>
                  <a:lnTo>
                    <a:pt x="120650" y="59667"/>
                  </a:lnTo>
                  <a:lnTo>
                    <a:pt x="126546" y="55357"/>
                  </a:lnTo>
                  <a:lnTo>
                    <a:pt x="132443" y="51273"/>
                  </a:lnTo>
                  <a:lnTo>
                    <a:pt x="138339" y="47416"/>
                  </a:lnTo>
                  <a:lnTo>
                    <a:pt x="144689" y="43332"/>
                  </a:lnTo>
                  <a:lnTo>
                    <a:pt x="150812" y="39929"/>
                  </a:lnTo>
                  <a:lnTo>
                    <a:pt x="157162" y="36073"/>
                  </a:lnTo>
                  <a:lnTo>
                    <a:pt x="163512" y="32896"/>
                  </a:lnTo>
                  <a:lnTo>
                    <a:pt x="170089" y="29720"/>
                  </a:lnTo>
                  <a:lnTo>
                    <a:pt x="176666" y="26317"/>
                  </a:lnTo>
                  <a:lnTo>
                    <a:pt x="183243" y="23595"/>
                  </a:lnTo>
                  <a:lnTo>
                    <a:pt x="190046" y="20872"/>
                  </a:lnTo>
                  <a:lnTo>
                    <a:pt x="197077" y="18150"/>
                  </a:lnTo>
                  <a:lnTo>
                    <a:pt x="203880" y="15654"/>
                  </a:lnTo>
                  <a:lnTo>
                    <a:pt x="210910" y="13385"/>
                  </a:lnTo>
                  <a:lnTo>
                    <a:pt x="217941" y="11344"/>
                  </a:lnTo>
                  <a:lnTo>
                    <a:pt x="225198" y="9529"/>
                  </a:lnTo>
                  <a:lnTo>
                    <a:pt x="232455" y="7714"/>
                  </a:lnTo>
                  <a:lnTo>
                    <a:pt x="239712" y="6126"/>
                  </a:lnTo>
                  <a:lnTo>
                    <a:pt x="247197" y="4764"/>
                  </a:lnTo>
                  <a:lnTo>
                    <a:pt x="254454" y="3403"/>
                  </a:lnTo>
                  <a:lnTo>
                    <a:pt x="261711" y="2496"/>
                  </a:lnTo>
                  <a:lnTo>
                    <a:pt x="269648" y="1361"/>
                  </a:lnTo>
                  <a:lnTo>
                    <a:pt x="277132" y="907"/>
                  </a:lnTo>
                  <a:lnTo>
                    <a:pt x="284843" y="454"/>
                  </a:lnTo>
                  <a:lnTo>
                    <a:pt x="292554" y="227"/>
                  </a:lnTo>
                  <a:lnTo>
                    <a:pt x="30026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225709" y="3703559"/>
            <a:ext cx="716703" cy="715347"/>
            <a:chOff x="5962975" y="2649627"/>
            <a:chExt cx="791586" cy="790088"/>
          </a:xfrm>
        </p:grpSpPr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5962975" y="2649627"/>
              <a:ext cx="791586" cy="79008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KSO_Shape"/>
            <p:cNvSpPr>
              <a:spLocks noChangeArrowheads="1"/>
            </p:cNvSpPr>
            <p:nvPr/>
          </p:nvSpPr>
          <p:spPr bwMode="auto">
            <a:xfrm>
              <a:off x="6199716" y="2829127"/>
              <a:ext cx="204617" cy="440035"/>
            </a:xfrm>
            <a:custGeom>
              <a:avLst/>
              <a:gdLst>
                <a:gd name="T0" fmla="*/ 1498600 w 1993900"/>
                <a:gd name="T1" fmla="*/ 2568575 h 4281488"/>
                <a:gd name="T2" fmla="*/ 1498600 w 1993900"/>
                <a:gd name="T3" fmla="*/ 2225675 h 4281488"/>
                <a:gd name="T4" fmla="*/ 1498600 w 1993900"/>
                <a:gd name="T5" fmla="*/ 1876425 h 4281488"/>
                <a:gd name="T6" fmla="*/ 1498600 w 1993900"/>
                <a:gd name="T7" fmla="*/ 1539875 h 4281488"/>
                <a:gd name="T8" fmla="*/ 837894 w 1993900"/>
                <a:gd name="T9" fmla="*/ 3417623 h 4281488"/>
                <a:gd name="T10" fmla="*/ 878401 w 1993900"/>
                <a:gd name="T11" fmla="*/ 3469746 h 4281488"/>
                <a:gd name="T12" fmla="*/ 900375 w 1993900"/>
                <a:gd name="T13" fmla="*/ 3533246 h 4281488"/>
                <a:gd name="T14" fmla="*/ 896669 w 1993900"/>
                <a:gd name="T15" fmla="*/ 3619765 h 4281488"/>
                <a:gd name="T16" fmla="*/ 849543 w 1993900"/>
                <a:gd name="T17" fmla="*/ 3707342 h 4281488"/>
                <a:gd name="T18" fmla="*/ 767205 w 1993900"/>
                <a:gd name="T19" fmla="*/ 3762640 h 4281488"/>
                <a:gd name="T20" fmla="*/ 664746 w 1993900"/>
                <a:gd name="T21" fmla="*/ 3772694 h 4281488"/>
                <a:gd name="T22" fmla="*/ 572082 w 1993900"/>
                <a:gd name="T23" fmla="*/ 3734065 h 4281488"/>
                <a:gd name="T24" fmla="*/ 509336 w 1993900"/>
                <a:gd name="T25" fmla="*/ 3657865 h 4281488"/>
                <a:gd name="T26" fmla="*/ 489215 w 1993900"/>
                <a:gd name="T27" fmla="*/ 3561292 h 4281488"/>
                <a:gd name="T28" fmla="*/ 502717 w 1993900"/>
                <a:gd name="T29" fmla="*/ 3494088 h 4281488"/>
                <a:gd name="T30" fmla="*/ 536340 w 1993900"/>
                <a:gd name="T31" fmla="*/ 3436673 h 4281488"/>
                <a:gd name="T32" fmla="*/ 585849 w 1993900"/>
                <a:gd name="T33" fmla="*/ 3393017 h 4281488"/>
                <a:gd name="T34" fmla="*/ 1781175 w 1993900"/>
                <a:gd name="T35" fmla="*/ 1238250 h 4281488"/>
                <a:gd name="T36" fmla="*/ 1781175 w 1993900"/>
                <a:gd name="T37" fmla="*/ 893762 h 4281488"/>
                <a:gd name="T38" fmla="*/ 1781175 w 1993900"/>
                <a:gd name="T39" fmla="*/ 550862 h 4281488"/>
                <a:gd name="T40" fmla="*/ 435339 w 1993900"/>
                <a:gd name="T41" fmla="*/ 3171022 h 4281488"/>
                <a:gd name="T42" fmla="*/ 318437 w 1993900"/>
                <a:gd name="T43" fmla="*/ 3274235 h 4281488"/>
                <a:gd name="T44" fmla="*/ 239092 w 1993900"/>
                <a:gd name="T45" fmla="*/ 3409470 h 4281488"/>
                <a:gd name="T46" fmla="*/ 206825 w 1993900"/>
                <a:gd name="T47" fmla="*/ 3567995 h 4281488"/>
                <a:gd name="T48" fmla="*/ 218992 w 1993900"/>
                <a:gd name="T49" fmla="*/ 3695556 h 4281488"/>
                <a:gd name="T50" fmla="*/ 259986 w 1993900"/>
                <a:gd name="T51" fmla="*/ 3807767 h 4281488"/>
                <a:gd name="T52" fmla="*/ 325843 w 1993900"/>
                <a:gd name="T53" fmla="*/ 3905422 h 4281488"/>
                <a:gd name="T54" fmla="*/ 412858 w 1993900"/>
                <a:gd name="T55" fmla="*/ 3984552 h 4281488"/>
                <a:gd name="T56" fmla="*/ 516535 w 1993900"/>
                <a:gd name="T57" fmla="*/ 4040922 h 4281488"/>
                <a:gd name="T58" fmla="*/ 633436 w 1993900"/>
                <a:gd name="T59" fmla="*/ 4070828 h 4281488"/>
                <a:gd name="T60" fmla="*/ 758272 w 1993900"/>
                <a:gd name="T61" fmla="*/ 4070828 h 4281488"/>
                <a:gd name="T62" fmla="*/ 875438 w 1993900"/>
                <a:gd name="T63" fmla="*/ 4040922 h 4281488"/>
                <a:gd name="T64" fmla="*/ 979380 w 1993900"/>
                <a:gd name="T65" fmla="*/ 3984552 h 4281488"/>
                <a:gd name="T66" fmla="*/ 1066131 w 1993900"/>
                <a:gd name="T67" fmla="*/ 3905422 h 4281488"/>
                <a:gd name="T68" fmla="*/ 1131987 w 1993900"/>
                <a:gd name="T69" fmla="*/ 3807767 h 4281488"/>
                <a:gd name="T70" fmla="*/ 1172717 w 1993900"/>
                <a:gd name="T71" fmla="*/ 3695556 h 4281488"/>
                <a:gd name="T72" fmla="*/ 1184883 w 1993900"/>
                <a:gd name="T73" fmla="*/ 3567995 h 4281488"/>
                <a:gd name="T74" fmla="*/ 1152881 w 1993900"/>
                <a:gd name="T75" fmla="*/ 3409470 h 4281488"/>
                <a:gd name="T76" fmla="*/ 1073801 w 1993900"/>
                <a:gd name="T77" fmla="*/ 3274235 h 4281488"/>
                <a:gd name="T78" fmla="*/ 956635 w 1993900"/>
                <a:gd name="T79" fmla="*/ 3171022 h 4281488"/>
                <a:gd name="T80" fmla="*/ 448827 w 1993900"/>
                <a:gd name="T81" fmla="*/ 0 h 4281488"/>
                <a:gd name="T82" fmla="*/ 1228523 w 1993900"/>
                <a:gd name="T83" fmla="*/ 3137676 h 4281488"/>
                <a:gd name="T84" fmla="*/ 1327969 w 1993900"/>
                <a:gd name="T85" fmla="*/ 3294084 h 4281488"/>
                <a:gd name="T86" fmla="*/ 1382717 w 1993900"/>
                <a:gd name="T87" fmla="*/ 3472192 h 4281488"/>
                <a:gd name="T88" fmla="*/ 1388535 w 1993900"/>
                <a:gd name="T89" fmla="*/ 3656388 h 4281488"/>
                <a:gd name="T90" fmla="*/ 1349921 w 1993900"/>
                <a:gd name="T91" fmla="*/ 3824440 h 4281488"/>
                <a:gd name="T92" fmla="*/ 1272956 w 1993900"/>
                <a:gd name="T93" fmla="*/ 3974496 h 4281488"/>
                <a:gd name="T94" fmla="*/ 1163989 w 1993900"/>
                <a:gd name="T95" fmla="*/ 4100468 h 4281488"/>
                <a:gd name="T96" fmla="*/ 1027516 w 1993900"/>
                <a:gd name="T97" fmla="*/ 4197595 h 4281488"/>
                <a:gd name="T98" fmla="*/ 869884 w 1993900"/>
                <a:gd name="T99" fmla="*/ 4259522 h 4281488"/>
                <a:gd name="T100" fmla="*/ 695854 w 1993900"/>
                <a:gd name="T101" fmla="*/ 4281488 h 4281488"/>
                <a:gd name="T102" fmla="*/ 522089 w 1993900"/>
                <a:gd name="T103" fmla="*/ 4259522 h 4281488"/>
                <a:gd name="T104" fmla="*/ 364457 w 1993900"/>
                <a:gd name="T105" fmla="*/ 4197595 h 4281488"/>
                <a:gd name="T106" fmla="*/ 228249 w 1993900"/>
                <a:gd name="T107" fmla="*/ 4100468 h 4281488"/>
                <a:gd name="T108" fmla="*/ 118753 w 1993900"/>
                <a:gd name="T109" fmla="*/ 3974496 h 4281488"/>
                <a:gd name="T110" fmla="*/ 42317 w 1993900"/>
                <a:gd name="T111" fmla="*/ 3824440 h 4281488"/>
                <a:gd name="T112" fmla="*/ 3438 w 1993900"/>
                <a:gd name="T113" fmla="*/ 3656388 h 4281488"/>
                <a:gd name="T114" fmla="*/ 9257 w 1993900"/>
                <a:gd name="T115" fmla="*/ 3472192 h 4281488"/>
                <a:gd name="T116" fmla="*/ 64269 w 1993900"/>
                <a:gd name="T117" fmla="*/ 3294084 h 4281488"/>
                <a:gd name="T118" fmla="*/ 163186 w 1993900"/>
                <a:gd name="T119" fmla="*/ 3137411 h 428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93900" h="4281488">
                  <a:moveTo>
                    <a:pt x="1498600" y="2733675"/>
                  </a:moveTo>
                  <a:lnTo>
                    <a:pt x="1993900" y="2733675"/>
                  </a:lnTo>
                  <a:lnTo>
                    <a:pt x="1993900" y="2789238"/>
                  </a:lnTo>
                  <a:lnTo>
                    <a:pt x="1498600" y="2789238"/>
                  </a:lnTo>
                  <a:lnTo>
                    <a:pt x="1498600" y="2733675"/>
                  </a:lnTo>
                  <a:close/>
                  <a:moveTo>
                    <a:pt x="1498600" y="2568575"/>
                  </a:moveTo>
                  <a:lnTo>
                    <a:pt x="1781175" y="2568575"/>
                  </a:lnTo>
                  <a:lnTo>
                    <a:pt x="1781175" y="2609850"/>
                  </a:lnTo>
                  <a:lnTo>
                    <a:pt x="1498600" y="2609850"/>
                  </a:lnTo>
                  <a:lnTo>
                    <a:pt x="1498600" y="2568575"/>
                  </a:lnTo>
                  <a:close/>
                  <a:moveTo>
                    <a:pt x="1498600" y="2397125"/>
                  </a:moveTo>
                  <a:lnTo>
                    <a:pt x="1781175" y="2397125"/>
                  </a:lnTo>
                  <a:lnTo>
                    <a:pt x="1781175" y="2438400"/>
                  </a:lnTo>
                  <a:lnTo>
                    <a:pt x="1498600" y="2438400"/>
                  </a:lnTo>
                  <a:lnTo>
                    <a:pt x="1498600" y="2397125"/>
                  </a:lnTo>
                  <a:close/>
                  <a:moveTo>
                    <a:pt x="1498600" y="2225675"/>
                  </a:moveTo>
                  <a:lnTo>
                    <a:pt x="1781175" y="2225675"/>
                  </a:lnTo>
                  <a:lnTo>
                    <a:pt x="1781175" y="2266950"/>
                  </a:lnTo>
                  <a:lnTo>
                    <a:pt x="1498600" y="2266950"/>
                  </a:lnTo>
                  <a:lnTo>
                    <a:pt x="1498600" y="2225675"/>
                  </a:lnTo>
                  <a:close/>
                  <a:moveTo>
                    <a:pt x="1498600" y="2054225"/>
                  </a:moveTo>
                  <a:lnTo>
                    <a:pt x="1781175" y="2054225"/>
                  </a:lnTo>
                  <a:lnTo>
                    <a:pt x="1781175" y="2095500"/>
                  </a:lnTo>
                  <a:lnTo>
                    <a:pt x="1498600" y="2095500"/>
                  </a:lnTo>
                  <a:lnTo>
                    <a:pt x="1498600" y="2054225"/>
                  </a:lnTo>
                  <a:close/>
                  <a:moveTo>
                    <a:pt x="1498600" y="1876425"/>
                  </a:moveTo>
                  <a:lnTo>
                    <a:pt x="1993900" y="1876425"/>
                  </a:lnTo>
                  <a:lnTo>
                    <a:pt x="1993900" y="1930400"/>
                  </a:lnTo>
                  <a:lnTo>
                    <a:pt x="1498600" y="1930400"/>
                  </a:lnTo>
                  <a:lnTo>
                    <a:pt x="1498600" y="1876425"/>
                  </a:lnTo>
                  <a:close/>
                  <a:moveTo>
                    <a:pt x="1498600" y="1711325"/>
                  </a:moveTo>
                  <a:lnTo>
                    <a:pt x="1781175" y="1711325"/>
                  </a:lnTo>
                  <a:lnTo>
                    <a:pt x="1781175" y="1752600"/>
                  </a:lnTo>
                  <a:lnTo>
                    <a:pt x="1498600" y="1752600"/>
                  </a:lnTo>
                  <a:lnTo>
                    <a:pt x="1498600" y="1711325"/>
                  </a:lnTo>
                  <a:close/>
                  <a:moveTo>
                    <a:pt x="1498600" y="1539875"/>
                  </a:moveTo>
                  <a:lnTo>
                    <a:pt x="1781175" y="1539875"/>
                  </a:lnTo>
                  <a:lnTo>
                    <a:pt x="1781175" y="1581150"/>
                  </a:lnTo>
                  <a:lnTo>
                    <a:pt x="1498600" y="1581150"/>
                  </a:lnTo>
                  <a:lnTo>
                    <a:pt x="1498600" y="1539875"/>
                  </a:lnTo>
                  <a:close/>
                  <a:moveTo>
                    <a:pt x="591409" y="1398587"/>
                  </a:moveTo>
                  <a:lnTo>
                    <a:pt x="800828" y="1398587"/>
                  </a:lnTo>
                  <a:lnTo>
                    <a:pt x="800828" y="3389577"/>
                  </a:lnTo>
                  <a:lnTo>
                    <a:pt x="806388" y="3393017"/>
                  </a:lnTo>
                  <a:lnTo>
                    <a:pt x="812213" y="3396986"/>
                  </a:lnTo>
                  <a:lnTo>
                    <a:pt x="817508" y="3400690"/>
                  </a:lnTo>
                  <a:lnTo>
                    <a:pt x="822803" y="3404658"/>
                  </a:lnTo>
                  <a:lnTo>
                    <a:pt x="827833" y="3408892"/>
                  </a:lnTo>
                  <a:lnTo>
                    <a:pt x="832864" y="3413125"/>
                  </a:lnTo>
                  <a:lnTo>
                    <a:pt x="837894" y="3417623"/>
                  </a:lnTo>
                  <a:lnTo>
                    <a:pt x="842659" y="3421856"/>
                  </a:lnTo>
                  <a:lnTo>
                    <a:pt x="847425" y="3426883"/>
                  </a:lnTo>
                  <a:lnTo>
                    <a:pt x="851661" y="3431646"/>
                  </a:lnTo>
                  <a:lnTo>
                    <a:pt x="856162" y="3436673"/>
                  </a:lnTo>
                  <a:lnTo>
                    <a:pt x="860133" y="3441965"/>
                  </a:lnTo>
                  <a:lnTo>
                    <a:pt x="863840" y="3447256"/>
                  </a:lnTo>
                  <a:lnTo>
                    <a:pt x="868076" y="3452813"/>
                  </a:lnTo>
                  <a:lnTo>
                    <a:pt x="871517" y="3458369"/>
                  </a:lnTo>
                  <a:lnTo>
                    <a:pt x="874959" y="3463925"/>
                  </a:lnTo>
                  <a:lnTo>
                    <a:pt x="878401" y="3469746"/>
                  </a:lnTo>
                  <a:lnTo>
                    <a:pt x="881313" y="3475567"/>
                  </a:lnTo>
                  <a:lnTo>
                    <a:pt x="884226" y="3481652"/>
                  </a:lnTo>
                  <a:lnTo>
                    <a:pt x="886873" y="3487738"/>
                  </a:lnTo>
                  <a:lnTo>
                    <a:pt x="889256" y="3494088"/>
                  </a:lnTo>
                  <a:lnTo>
                    <a:pt x="891903" y="3500438"/>
                  </a:lnTo>
                  <a:lnTo>
                    <a:pt x="894021" y="3506523"/>
                  </a:lnTo>
                  <a:lnTo>
                    <a:pt x="895875" y="3513138"/>
                  </a:lnTo>
                  <a:lnTo>
                    <a:pt x="897463" y="3519752"/>
                  </a:lnTo>
                  <a:lnTo>
                    <a:pt x="899052" y="3526367"/>
                  </a:lnTo>
                  <a:lnTo>
                    <a:pt x="900375" y="3533246"/>
                  </a:lnTo>
                  <a:lnTo>
                    <a:pt x="901170" y="3540125"/>
                  </a:lnTo>
                  <a:lnTo>
                    <a:pt x="902229" y="3547004"/>
                  </a:lnTo>
                  <a:lnTo>
                    <a:pt x="902758" y="3553883"/>
                  </a:lnTo>
                  <a:lnTo>
                    <a:pt x="903288" y="3561292"/>
                  </a:lnTo>
                  <a:lnTo>
                    <a:pt x="903288" y="3568171"/>
                  </a:lnTo>
                  <a:lnTo>
                    <a:pt x="902758" y="3578754"/>
                  </a:lnTo>
                  <a:lnTo>
                    <a:pt x="902229" y="3589338"/>
                  </a:lnTo>
                  <a:lnTo>
                    <a:pt x="900905" y="3599921"/>
                  </a:lnTo>
                  <a:lnTo>
                    <a:pt x="899052" y="3609711"/>
                  </a:lnTo>
                  <a:lnTo>
                    <a:pt x="896669" y="3619765"/>
                  </a:lnTo>
                  <a:lnTo>
                    <a:pt x="894021" y="3629554"/>
                  </a:lnTo>
                  <a:lnTo>
                    <a:pt x="890580" y="3639344"/>
                  </a:lnTo>
                  <a:lnTo>
                    <a:pt x="886873" y="3648604"/>
                  </a:lnTo>
                  <a:lnTo>
                    <a:pt x="882637" y="3657865"/>
                  </a:lnTo>
                  <a:lnTo>
                    <a:pt x="878401" y="3666861"/>
                  </a:lnTo>
                  <a:lnTo>
                    <a:pt x="873371" y="3675327"/>
                  </a:lnTo>
                  <a:lnTo>
                    <a:pt x="868076" y="3683794"/>
                  </a:lnTo>
                  <a:lnTo>
                    <a:pt x="861986" y="3691996"/>
                  </a:lnTo>
                  <a:lnTo>
                    <a:pt x="856162" y="3699933"/>
                  </a:lnTo>
                  <a:lnTo>
                    <a:pt x="849543" y="3707342"/>
                  </a:lnTo>
                  <a:lnTo>
                    <a:pt x="842659" y="3714486"/>
                  </a:lnTo>
                  <a:lnTo>
                    <a:pt x="835246" y="3721629"/>
                  </a:lnTo>
                  <a:lnTo>
                    <a:pt x="827833" y="3727715"/>
                  </a:lnTo>
                  <a:lnTo>
                    <a:pt x="819891" y="3734065"/>
                  </a:lnTo>
                  <a:lnTo>
                    <a:pt x="811948" y="3739621"/>
                  </a:lnTo>
                  <a:lnTo>
                    <a:pt x="803476" y="3745442"/>
                  </a:lnTo>
                  <a:lnTo>
                    <a:pt x="795004" y="3749940"/>
                  </a:lnTo>
                  <a:lnTo>
                    <a:pt x="785738" y="3754702"/>
                  </a:lnTo>
                  <a:lnTo>
                    <a:pt x="776736" y="3758936"/>
                  </a:lnTo>
                  <a:lnTo>
                    <a:pt x="767205" y="3762640"/>
                  </a:lnTo>
                  <a:lnTo>
                    <a:pt x="757674" y="3765815"/>
                  </a:lnTo>
                  <a:lnTo>
                    <a:pt x="747878" y="3768461"/>
                  </a:lnTo>
                  <a:lnTo>
                    <a:pt x="737817" y="3771106"/>
                  </a:lnTo>
                  <a:lnTo>
                    <a:pt x="727757" y="3772694"/>
                  </a:lnTo>
                  <a:lnTo>
                    <a:pt x="717431" y="3774281"/>
                  </a:lnTo>
                  <a:lnTo>
                    <a:pt x="706576" y="3774811"/>
                  </a:lnTo>
                  <a:lnTo>
                    <a:pt x="695986" y="3775075"/>
                  </a:lnTo>
                  <a:lnTo>
                    <a:pt x="685396" y="3774811"/>
                  </a:lnTo>
                  <a:lnTo>
                    <a:pt x="675071" y="3774281"/>
                  </a:lnTo>
                  <a:lnTo>
                    <a:pt x="664746" y="3772694"/>
                  </a:lnTo>
                  <a:lnTo>
                    <a:pt x="654420" y="3771106"/>
                  </a:lnTo>
                  <a:lnTo>
                    <a:pt x="644360" y="3768461"/>
                  </a:lnTo>
                  <a:lnTo>
                    <a:pt x="634564" y="3765815"/>
                  </a:lnTo>
                  <a:lnTo>
                    <a:pt x="624768" y="3762640"/>
                  </a:lnTo>
                  <a:lnTo>
                    <a:pt x="615502" y="3758936"/>
                  </a:lnTo>
                  <a:lnTo>
                    <a:pt x="606235" y="3754702"/>
                  </a:lnTo>
                  <a:lnTo>
                    <a:pt x="597498" y="3749940"/>
                  </a:lnTo>
                  <a:lnTo>
                    <a:pt x="588762" y="3745442"/>
                  </a:lnTo>
                  <a:lnTo>
                    <a:pt x="580289" y="3739621"/>
                  </a:lnTo>
                  <a:lnTo>
                    <a:pt x="572082" y="3734065"/>
                  </a:lnTo>
                  <a:lnTo>
                    <a:pt x="564404" y="3727715"/>
                  </a:lnTo>
                  <a:lnTo>
                    <a:pt x="556991" y="3721629"/>
                  </a:lnTo>
                  <a:lnTo>
                    <a:pt x="549843" y="3714486"/>
                  </a:lnTo>
                  <a:lnTo>
                    <a:pt x="542959" y="3707342"/>
                  </a:lnTo>
                  <a:lnTo>
                    <a:pt x="536340" y="3699933"/>
                  </a:lnTo>
                  <a:lnTo>
                    <a:pt x="530251" y="3691996"/>
                  </a:lnTo>
                  <a:lnTo>
                    <a:pt x="524427" y="3683794"/>
                  </a:lnTo>
                  <a:lnTo>
                    <a:pt x="519132" y="3675327"/>
                  </a:lnTo>
                  <a:lnTo>
                    <a:pt x="514101" y="3666861"/>
                  </a:lnTo>
                  <a:lnTo>
                    <a:pt x="509336" y="3657865"/>
                  </a:lnTo>
                  <a:lnTo>
                    <a:pt x="505100" y="3648604"/>
                  </a:lnTo>
                  <a:lnTo>
                    <a:pt x="501393" y="3639344"/>
                  </a:lnTo>
                  <a:lnTo>
                    <a:pt x="498216" y="3629554"/>
                  </a:lnTo>
                  <a:lnTo>
                    <a:pt x="495569" y="3619765"/>
                  </a:lnTo>
                  <a:lnTo>
                    <a:pt x="493186" y="3609711"/>
                  </a:lnTo>
                  <a:lnTo>
                    <a:pt x="491333" y="3599921"/>
                  </a:lnTo>
                  <a:lnTo>
                    <a:pt x="490274" y="3589338"/>
                  </a:lnTo>
                  <a:lnTo>
                    <a:pt x="489215" y="3578754"/>
                  </a:lnTo>
                  <a:lnTo>
                    <a:pt x="488950" y="3568171"/>
                  </a:lnTo>
                  <a:lnTo>
                    <a:pt x="489215" y="3561292"/>
                  </a:lnTo>
                  <a:lnTo>
                    <a:pt x="489479" y="3553883"/>
                  </a:lnTo>
                  <a:lnTo>
                    <a:pt x="490274" y="3547004"/>
                  </a:lnTo>
                  <a:lnTo>
                    <a:pt x="490803" y="3540125"/>
                  </a:lnTo>
                  <a:lnTo>
                    <a:pt x="492127" y="3533246"/>
                  </a:lnTo>
                  <a:lnTo>
                    <a:pt x="493186" y="3526367"/>
                  </a:lnTo>
                  <a:lnTo>
                    <a:pt x="494774" y="3519752"/>
                  </a:lnTo>
                  <a:lnTo>
                    <a:pt x="496363" y="3513138"/>
                  </a:lnTo>
                  <a:lnTo>
                    <a:pt x="498216" y="3506523"/>
                  </a:lnTo>
                  <a:lnTo>
                    <a:pt x="500599" y="3500438"/>
                  </a:lnTo>
                  <a:lnTo>
                    <a:pt x="502717" y="3494088"/>
                  </a:lnTo>
                  <a:lnTo>
                    <a:pt x="505100" y="3487738"/>
                  </a:lnTo>
                  <a:lnTo>
                    <a:pt x="508012" y="3481652"/>
                  </a:lnTo>
                  <a:lnTo>
                    <a:pt x="510924" y="3475567"/>
                  </a:lnTo>
                  <a:lnTo>
                    <a:pt x="514101" y="3469746"/>
                  </a:lnTo>
                  <a:lnTo>
                    <a:pt x="517014" y="3463925"/>
                  </a:lnTo>
                  <a:lnTo>
                    <a:pt x="520720" y="3458369"/>
                  </a:lnTo>
                  <a:lnTo>
                    <a:pt x="524427" y="3452813"/>
                  </a:lnTo>
                  <a:lnTo>
                    <a:pt x="528133" y="3447256"/>
                  </a:lnTo>
                  <a:lnTo>
                    <a:pt x="532104" y="3441965"/>
                  </a:lnTo>
                  <a:lnTo>
                    <a:pt x="536340" y="3436673"/>
                  </a:lnTo>
                  <a:lnTo>
                    <a:pt x="540577" y="3431646"/>
                  </a:lnTo>
                  <a:lnTo>
                    <a:pt x="545077" y="3426883"/>
                  </a:lnTo>
                  <a:lnTo>
                    <a:pt x="549843" y="3421856"/>
                  </a:lnTo>
                  <a:lnTo>
                    <a:pt x="554608" y="3417623"/>
                  </a:lnTo>
                  <a:lnTo>
                    <a:pt x="559109" y="3413125"/>
                  </a:lnTo>
                  <a:lnTo>
                    <a:pt x="564140" y="3408892"/>
                  </a:lnTo>
                  <a:lnTo>
                    <a:pt x="569435" y="3404658"/>
                  </a:lnTo>
                  <a:lnTo>
                    <a:pt x="574994" y="3400690"/>
                  </a:lnTo>
                  <a:lnTo>
                    <a:pt x="580289" y="3396986"/>
                  </a:lnTo>
                  <a:lnTo>
                    <a:pt x="585849" y="3393017"/>
                  </a:lnTo>
                  <a:lnTo>
                    <a:pt x="591409" y="3389577"/>
                  </a:lnTo>
                  <a:lnTo>
                    <a:pt x="591409" y="1398587"/>
                  </a:lnTo>
                  <a:close/>
                  <a:moveTo>
                    <a:pt x="1498600" y="1368425"/>
                  </a:moveTo>
                  <a:lnTo>
                    <a:pt x="1781175" y="1368425"/>
                  </a:lnTo>
                  <a:lnTo>
                    <a:pt x="1781175" y="1409700"/>
                  </a:lnTo>
                  <a:lnTo>
                    <a:pt x="1498600" y="1409700"/>
                  </a:lnTo>
                  <a:lnTo>
                    <a:pt x="1498600" y="1368425"/>
                  </a:lnTo>
                  <a:close/>
                  <a:moveTo>
                    <a:pt x="1498600" y="1195387"/>
                  </a:moveTo>
                  <a:lnTo>
                    <a:pt x="1781175" y="1195387"/>
                  </a:lnTo>
                  <a:lnTo>
                    <a:pt x="1781175" y="1238250"/>
                  </a:lnTo>
                  <a:lnTo>
                    <a:pt x="1498600" y="1238250"/>
                  </a:lnTo>
                  <a:lnTo>
                    <a:pt x="1498600" y="1195387"/>
                  </a:lnTo>
                  <a:close/>
                  <a:moveTo>
                    <a:pt x="1498600" y="1017587"/>
                  </a:moveTo>
                  <a:lnTo>
                    <a:pt x="1993900" y="1017587"/>
                  </a:lnTo>
                  <a:lnTo>
                    <a:pt x="1993900" y="1073150"/>
                  </a:lnTo>
                  <a:lnTo>
                    <a:pt x="1498600" y="1073150"/>
                  </a:lnTo>
                  <a:lnTo>
                    <a:pt x="1498600" y="1017587"/>
                  </a:lnTo>
                  <a:close/>
                  <a:moveTo>
                    <a:pt x="1498600" y="852487"/>
                  </a:moveTo>
                  <a:lnTo>
                    <a:pt x="1781175" y="852487"/>
                  </a:lnTo>
                  <a:lnTo>
                    <a:pt x="1781175" y="893762"/>
                  </a:lnTo>
                  <a:lnTo>
                    <a:pt x="1498600" y="893762"/>
                  </a:lnTo>
                  <a:lnTo>
                    <a:pt x="1498600" y="852487"/>
                  </a:lnTo>
                  <a:close/>
                  <a:moveTo>
                    <a:pt x="1498600" y="681037"/>
                  </a:moveTo>
                  <a:lnTo>
                    <a:pt x="1781175" y="681037"/>
                  </a:lnTo>
                  <a:lnTo>
                    <a:pt x="1781175" y="722312"/>
                  </a:lnTo>
                  <a:lnTo>
                    <a:pt x="1498600" y="722312"/>
                  </a:lnTo>
                  <a:lnTo>
                    <a:pt x="1498600" y="681037"/>
                  </a:lnTo>
                  <a:close/>
                  <a:moveTo>
                    <a:pt x="1498600" y="509587"/>
                  </a:moveTo>
                  <a:lnTo>
                    <a:pt x="1781175" y="509587"/>
                  </a:lnTo>
                  <a:lnTo>
                    <a:pt x="1781175" y="550862"/>
                  </a:lnTo>
                  <a:lnTo>
                    <a:pt x="1498600" y="550862"/>
                  </a:lnTo>
                  <a:lnTo>
                    <a:pt x="1498600" y="509587"/>
                  </a:lnTo>
                  <a:close/>
                  <a:moveTo>
                    <a:pt x="1498600" y="338137"/>
                  </a:moveTo>
                  <a:lnTo>
                    <a:pt x="1781175" y="338137"/>
                  </a:lnTo>
                  <a:lnTo>
                    <a:pt x="1781175" y="379412"/>
                  </a:lnTo>
                  <a:lnTo>
                    <a:pt x="1498600" y="379412"/>
                  </a:lnTo>
                  <a:lnTo>
                    <a:pt x="1498600" y="338137"/>
                  </a:lnTo>
                  <a:close/>
                  <a:moveTo>
                    <a:pt x="448827" y="206955"/>
                  </a:moveTo>
                  <a:lnTo>
                    <a:pt x="448827" y="3162818"/>
                  </a:lnTo>
                  <a:lnTo>
                    <a:pt x="435339" y="3171022"/>
                  </a:lnTo>
                  <a:lnTo>
                    <a:pt x="422114" y="3179755"/>
                  </a:lnTo>
                  <a:lnTo>
                    <a:pt x="409419" y="3188489"/>
                  </a:lnTo>
                  <a:lnTo>
                    <a:pt x="396724" y="3198016"/>
                  </a:lnTo>
                  <a:lnTo>
                    <a:pt x="384558" y="3207543"/>
                  </a:lnTo>
                  <a:lnTo>
                    <a:pt x="372656" y="3217865"/>
                  </a:lnTo>
                  <a:lnTo>
                    <a:pt x="361019" y="3228451"/>
                  </a:lnTo>
                  <a:lnTo>
                    <a:pt x="349646" y="3239301"/>
                  </a:lnTo>
                  <a:lnTo>
                    <a:pt x="339067" y="3250681"/>
                  </a:lnTo>
                  <a:lnTo>
                    <a:pt x="328488" y="3262326"/>
                  </a:lnTo>
                  <a:lnTo>
                    <a:pt x="318437" y="3274235"/>
                  </a:lnTo>
                  <a:lnTo>
                    <a:pt x="308387" y="3286409"/>
                  </a:lnTo>
                  <a:lnTo>
                    <a:pt x="298865" y="3298847"/>
                  </a:lnTo>
                  <a:lnTo>
                    <a:pt x="290138" y="3311815"/>
                  </a:lnTo>
                  <a:lnTo>
                    <a:pt x="281410" y="3324518"/>
                  </a:lnTo>
                  <a:lnTo>
                    <a:pt x="273211" y="3338015"/>
                  </a:lnTo>
                  <a:lnTo>
                    <a:pt x="265805" y="3352042"/>
                  </a:lnTo>
                  <a:lnTo>
                    <a:pt x="258135" y="3366068"/>
                  </a:lnTo>
                  <a:lnTo>
                    <a:pt x="251259" y="3380094"/>
                  </a:lnTo>
                  <a:lnTo>
                    <a:pt x="245175" y="3394650"/>
                  </a:lnTo>
                  <a:lnTo>
                    <a:pt x="239092" y="3409470"/>
                  </a:lnTo>
                  <a:lnTo>
                    <a:pt x="233538" y="3424291"/>
                  </a:lnTo>
                  <a:lnTo>
                    <a:pt x="228513" y="3439376"/>
                  </a:lnTo>
                  <a:lnTo>
                    <a:pt x="224017" y="3454725"/>
                  </a:lnTo>
                  <a:lnTo>
                    <a:pt x="220050" y="3470604"/>
                  </a:lnTo>
                  <a:lnTo>
                    <a:pt x="216611" y="3486483"/>
                  </a:lnTo>
                  <a:lnTo>
                    <a:pt x="213437" y="3502627"/>
                  </a:lnTo>
                  <a:lnTo>
                    <a:pt x="210793" y="3518506"/>
                  </a:lnTo>
                  <a:lnTo>
                    <a:pt x="208941" y="3534914"/>
                  </a:lnTo>
                  <a:lnTo>
                    <a:pt x="207883" y="3551587"/>
                  </a:lnTo>
                  <a:lnTo>
                    <a:pt x="206825" y="3567995"/>
                  </a:lnTo>
                  <a:lnTo>
                    <a:pt x="206561" y="3584933"/>
                  </a:lnTo>
                  <a:lnTo>
                    <a:pt x="206825" y="3597636"/>
                  </a:lnTo>
                  <a:lnTo>
                    <a:pt x="207090" y="3610074"/>
                  </a:lnTo>
                  <a:lnTo>
                    <a:pt x="208148" y="3622777"/>
                  </a:lnTo>
                  <a:lnTo>
                    <a:pt x="208941" y="3634951"/>
                  </a:lnTo>
                  <a:lnTo>
                    <a:pt x="210528" y="3647390"/>
                  </a:lnTo>
                  <a:lnTo>
                    <a:pt x="212115" y="3659828"/>
                  </a:lnTo>
                  <a:lnTo>
                    <a:pt x="214231" y="3671737"/>
                  </a:lnTo>
                  <a:lnTo>
                    <a:pt x="216611" y="3683647"/>
                  </a:lnTo>
                  <a:lnTo>
                    <a:pt x="218992" y="3695556"/>
                  </a:lnTo>
                  <a:lnTo>
                    <a:pt x="221901" y="3707465"/>
                  </a:lnTo>
                  <a:lnTo>
                    <a:pt x="225075" y="3719109"/>
                  </a:lnTo>
                  <a:lnTo>
                    <a:pt x="228513" y="3730754"/>
                  </a:lnTo>
                  <a:lnTo>
                    <a:pt x="232216" y="3741869"/>
                  </a:lnTo>
                  <a:lnTo>
                    <a:pt x="236183" y="3753514"/>
                  </a:lnTo>
                  <a:lnTo>
                    <a:pt x="240415" y="3764629"/>
                  </a:lnTo>
                  <a:lnTo>
                    <a:pt x="245175" y="3775480"/>
                  </a:lnTo>
                  <a:lnTo>
                    <a:pt x="249672" y="3786595"/>
                  </a:lnTo>
                  <a:lnTo>
                    <a:pt x="254697" y="3797446"/>
                  </a:lnTo>
                  <a:lnTo>
                    <a:pt x="259986" y="3807767"/>
                  </a:lnTo>
                  <a:lnTo>
                    <a:pt x="265805" y="3818353"/>
                  </a:lnTo>
                  <a:lnTo>
                    <a:pt x="271359" y="3828939"/>
                  </a:lnTo>
                  <a:lnTo>
                    <a:pt x="277442" y="3838995"/>
                  </a:lnTo>
                  <a:lnTo>
                    <a:pt x="283525" y="3848787"/>
                  </a:lnTo>
                  <a:lnTo>
                    <a:pt x="290138" y="3858844"/>
                  </a:lnTo>
                  <a:lnTo>
                    <a:pt x="296750" y="3868371"/>
                  </a:lnTo>
                  <a:lnTo>
                    <a:pt x="303626" y="3878163"/>
                  </a:lnTo>
                  <a:lnTo>
                    <a:pt x="311032" y="3887426"/>
                  </a:lnTo>
                  <a:lnTo>
                    <a:pt x="318437" y="3896689"/>
                  </a:lnTo>
                  <a:lnTo>
                    <a:pt x="325843" y="3905422"/>
                  </a:lnTo>
                  <a:lnTo>
                    <a:pt x="333777" y="3914156"/>
                  </a:lnTo>
                  <a:lnTo>
                    <a:pt x="341712" y="3922889"/>
                  </a:lnTo>
                  <a:lnTo>
                    <a:pt x="349646" y="3931358"/>
                  </a:lnTo>
                  <a:lnTo>
                    <a:pt x="358374" y="3939562"/>
                  </a:lnTo>
                  <a:lnTo>
                    <a:pt x="367102" y="3947501"/>
                  </a:lnTo>
                  <a:lnTo>
                    <a:pt x="375830" y="3955176"/>
                  </a:lnTo>
                  <a:lnTo>
                    <a:pt x="384558" y="3962851"/>
                  </a:lnTo>
                  <a:lnTo>
                    <a:pt x="393550" y="3970261"/>
                  </a:lnTo>
                  <a:lnTo>
                    <a:pt x="403072" y="3977671"/>
                  </a:lnTo>
                  <a:lnTo>
                    <a:pt x="412858" y="3984552"/>
                  </a:lnTo>
                  <a:lnTo>
                    <a:pt x="422114" y="3991168"/>
                  </a:lnTo>
                  <a:lnTo>
                    <a:pt x="432165" y="3997520"/>
                  </a:lnTo>
                  <a:lnTo>
                    <a:pt x="442215" y="4003872"/>
                  </a:lnTo>
                  <a:lnTo>
                    <a:pt x="452266" y="4009958"/>
                  </a:lnTo>
                  <a:lnTo>
                    <a:pt x="462580" y="4015516"/>
                  </a:lnTo>
                  <a:lnTo>
                    <a:pt x="473424" y="4021074"/>
                  </a:lnTo>
                  <a:lnTo>
                    <a:pt x="483739" y="4026367"/>
                  </a:lnTo>
                  <a:lnTo>
                    <a:pt x="494583" y="4031395"/>
                  </a:lnTo>
                  <a:lnTo>
                    <a:pt x="505691" y="4036159"/>
                  </a:lnTo>
                  <a:lnTo>
                    <a:pt x="516535" y="4040922"/>
                  </a:lnTo>
                  <a:lnTo>
                    <a:pt x="527643" y="4044892"/>
                  </a:lnTo>
                  <a:lnTo>
                    <a:pt x="539016" y="4049126"/>
                  </a:lnTo>
                  <a:lnTo>
                    <a:pt x="550389" y="4052832"/>
                  </a:lnTo>
                  <a:lnTo>
                    <a:pt x="562026" y="4056272"/>
                  </a:lnTo>
                  <a:lnTo>
                    <a:pt x="573663" y="4059448"/>
                  </a:lnTo>
                  <a:lnTo>
                    <a:pt x="585565" y="4062359"/>
                  </a:lnTo>
                  <a:lnTo>
                    <a:pt x="597467" y="4064741"/>
                  </a:lnTo>
                  <a:lnTo>
                    <a:pt x="609368" y="4066858"/>
                  </a:lnTo>
                  <a:lnTo>
                    <a:pt x="621270" y="4069240"/>
                  </a:lnTo>
                  <a:lnTo>
                    <a:pt x="633436" y="4070828"/>
                  </a:lnTo>
                  <a:lnTo>
                    <a:pt x="646132" y="4072416"/>
                  </a:lnTo>
                  <a:lnTo>
                    <a:pt x="658298" y="4073210"/>
                  </a:lnTo>
                  <a:lnTo>
                    <a:pt x="670728" y="4074268"/>
                  </a:lnTo>
                  <a:lnTo>
                    <a:pt x="683424" y="4074533"/>
                  </a:lnTo>
                  <a:lnTo>
                    <a:pt x="695854" y="4074797"/>
                  </a:lnTo>
                  <a:lnTo>
                    <a:pt x="708814" y="4074533"/>
                  </a:lnTo>
                  <a:lnTo>
                    <a:pt x="721245" y="4074268"/>
                  </a:lnTo>
                  <a:lnTo>
                    <a:pt x="733411" y="4073210"/>
                  </a:lnTo>
                  <a:lnTo>
                    <a:pt x="746106" y="4072416"/>
                  </a:lnTo>
                  <a:lnTo>
                    <a:pt x="758272" y="4070828"/>
                  </a:lnTo>
                  <a:lnTo>
                    <a:pt x="770438" y="4069240"/>
                  </a:lnTo>
                  <a:lnTo>
                    <a:pt x="782869" y="4066858"/>
                  </a:lnTo>
                  <a:lnTo>
                    <a:pt x="794771" y="4064741"/>
                  </a:lnTo>
                  <a:lnTo>
                    <a:pt x="806673" y="4062359"/>
                  </a:lnTo>
                  <a:lnTo>
                    <a:pt x="818045" y="4059448"/>
                  </a:lnTo>
                  <a:lnTo>
                    <a:pt x="830212" y="4056272"/>
                  </a:lnTo>
                  <a:lnTo>
                    <a:pt x="841320" y="4052832"/>
                  </a:lnTo>
                  <a:lnTo>
                    <a:pt x="852957" y="4049126"/>
                  </a:lnTo>
                  <a:lnTo>
                    <a:pt x="864330" y="4044892"/>
                  </a:lnTo>
                  <a:lnTo>
                    <a:pt x="875438" y="4040922"/>
                  </a:lnTo>
                  <a:lnTo>
                    <a:pt x="886546" y="4036159"/>
                  </a:lnTo>
                  <a:lnTo>
                    <a:pt x="897390" y="4031395"/>
                  </a:lnTo>
                  <a:lnTo>
                    <a:pt x="908234" y="4026367"/>
                  </a:lnTo>
                  <a:lnTo>
                    <a:pt x="918813" y="4021074"/>
                  </a:lnTo>
                  <a:lnTo>
                    <a:pt x="929128" y="4015516"/>
                  </a:lnTo>
                  <a:lnTo>
                    <a:pt x="939443" y="4009958"/>
                  </a:lnTo>
                  <a:lnTo>
                    <a:pt x="949758" y="4003872"/>
                  </a:lnTo>
                  <a:lnTo>
                    <a:pt x="959808" y="3997520"/>
                  </a:lnTo>
                  <a:lnTo>
                    <a:pt x="969594" y="3991168"/>
                  </a:lnTo>
                  <a:lnTo>
                    <a:pt x="979380" y="3984552"/>
                  </a:lnTo>
                  <a:lnTo>
                    <a:pt x="988637" y="3977671"/>
                  </a:lnTo>
                  <a:lnTo>
                    <a:pt x="998159" y="3970261"/>
                  </a:lnTo>
                  <a:lnTo>
                    <a:pt x="1007151" y="3962851"/>
                  </a:lnTo>
                  <a:lnTo>
                    <a:pt x="1016408" y="3955176"/>
                  </a:lnTo>
                  <a:lnTo>
                    <a:pt x="1025136" y="3947501"/>
                  </a:lnTo>
                  <a:lnTo>
                    <a:pt x="1033599" y="3939562"/>
                  </a:lnTo>
                  <a:lnTo>
                    <a:pt x="1042063" y="3931358"/>
                  </a:lnTo>
                  <a:lnTo>
                    <a:pt x="1050262" y="3922889"/>
                  </a:lnTo>
                  <a:lnTo>
                    <a:pt x="1058196" y="3914156"/>
                  </a:lnTo>
                  <a:lnTo>
                    <a:pt x="1066131" y="3905422"/>
                  </a:lnTo>
                  <a:lnTo>
                    <a:pt x="1073801" y="3896689"/>
                  </a:lnTo>
                  <a:lnTo>
                    <a:pt x="1080942" y="3887426"/>
                  </a:lnTo>
                  <a:lnTo>
                    <a:pt x="1088083" y="3878163"/>
                  </a:lnTo>
                  <a:lnTo>
                    <a:pt x="1094959" y="3868371"/>
                  </a:lnTo>
                  <a:lnTo>
                    <a:pt x="1101836" y="3858844"/>
                  </a:lnTo>
                  <a:lnTo>
                    <a:pt x="1108183" y="3848787"/>
                  </a:lnTo>
                  <a:lnTo>
                    <a:pt x="1114531" y="3838995"/>
                  </a:lnTo>
                  <a:lnTo>
                    <a:pt x="1120614" y="3828939"/>
                  </a:lnTo>
                  <a:lnTo>
                    <a:pt x="1126433" y="3818353"/>
                  </a:lnTo>
                  <a:lnTo>
                    <a:pt x="1131987" y="3807767"/>
                  </a:lnTo>
                  <a:lnTo>
                    <a:pt x="1137012" y="3797446"/>
                  </a:lnTo>
                  <a:lnTo>
                    <a:pt x="1142037" y="3786595"/>
                  </a:lnTo>
                  <a:lnTo>
                    <a:pt x="1147062" y="3775480"/>
                  </a:lnTo>
                  <a:lnTo>
                    <a:pt x="1151559" y="3764629"/>
                  </a:lnTo>
                  <a:lnTo>
                    <a:pt x="1155790" y="3753514"/>
                  </a:lnTo>
                  <a:lnTo>
                    <a:pt x="1159493" y="3741869"/>
                  </a:lnTo>
                  <a:lnTo>
                    <a:pt x="1163460" y="3730754"/>
                  </a:lnTo>
                  <a:lnTo>
                    <a:pt x="1166899" y="3719109"/>
                  </a:lnTo>
                  <a:lnTo>
                    <a:pt x="1169808" y="3707465"/>
                  </a:lnTo>
                  <a:lnTo>
                    <a:pt x="1172717" y="3695556"/>
                  </a:lnTo>
                  <a:lnTo>
                    <a:pt x="1175627" y="3683647"/>
                  </a:lnTo>
                  <a:lnTo>
                    <a:pt x="1177742" y="3671737"/>
                  </a:lnTo>
                  <a:lnTo>
                    <a:pt x="1179594" y="3659828"/>
                  </a:lnTo>
                  <a:lnTo>
                    <a:pt x="1181445" y="3647390"/>
                  </a:lnTo>
                  <a:lnTo>
                    <a:pt x="1182767" y="3634951"/>
                  </a:lnTo>
                  <a:lnTo>
                    <a:pt x="1184090" y="3622777"/>
                  </a:lnTo>
                  <a:lnTo>
                    <a:pt x="1184619" y="3610074"/>
                  </a:lnTo>
                  <a:lnTo>
                    <a:pt x="1185412" y="3597636"/>
                  </a:lnTo>
                  <a:lnTo>
                    <a:pt x="1185412" y="3584933"/>
                  </a:lnTo>
                  <a:lnTo>
                    <a:pt x="1184883" y="3567995"/>
                  </a:lnTo>
                  <a:lnTo>
                    <a:pt x="1184355" y="3551587"/>
                  </a:lnTo>
                  <a:lnTo>
                    <a:pt x="1182767" y="3534914"/>
                  </a:lnTo>
                  <a:lnTo>
                    <a:pt x="1180916" y="3518506"/>
                  </a:lnTo>
                  <a:lnTo>
                    <a:pt x="1178271" y="3502627"/>
                  </a:lnTo>
                  <a:lnTo>
                    <a:pt x="1175627" y="3486483"/>
                  </a:lnTo>
                  <a:lnTo>
                    <a:pt x="1171924" y="3470604"/>
                  </a:lnTo>
                  <a:lnTo>
                    <a:pt x="1167957" y="3455255"/>
                  </a:lnTo>
                  <a:lnTo>
                    <a:pt x="1163460" y="3439376"/>
                  </a:lnTo>
                  <a:lnTo>
                    <a:pt x="1158435" y="3424291"/>
                  </a:lnTo>
                  <a:lnTo>
                    <a:pt x="1152881" y="3409470"/>
                  </a:lnTo>
                  <a:lnTo>
                    <a:pt x="1147062" y="3394650"/>
                  </a:lnTo>
                  <a:lnTo>
                    <a:pt x="1140450" y="3380094"/>
                  </a:lnTo>
                  <a:lnTo>
                    <a:pt x="1133574" y="3366068"/>
                  </a:lnTo>
                  <a:lnTo>
                    <a:pt x="1126433" y="3352042"/>
                  </a:lnTo>
                  <a:lnTo>
                    <a:pt x="1118498" y="3338015"/>
                  </a:lnTo>
                  <a:lnTo>
                    <a:pt x="1110299" y="3325047"/>
                  </a:lnTo>
                  <a:lnTo>
                    <a:pt x="1101836" y="3311815"/>
                  </a:lnTo>
                  <a:lnTo>
                    <a:pt x="1092843" y="3298847"/>
                  </a:lnTo>
                  <a:lnTo>
                    <a:pt x="1083322" y="3286409"/>
                  </a:lnTo>
                  <a:lnTo>
                    <a:pt x="1073801" y="3274235"/>
                  </a:lnTo>
                  <a:lnTo>
                    <a:pt x="1063750" y="3262326"/>
                  </a:lnTo>
                  <a:lnTo>
                    <a:pt x="1052906" y="3250681"/>
                  </a:lnTo>
                  <a:lnTo>
                    <a:pt x="1042063" y="3239301"/>
                  </a:lnTo>
                  <a:lnTo>
                    <a:pt x="1030954" y="3228451"/>
                  </a:lnTo>
                  <a:lnTo>
                    <a:pt x="1019582" y="3217865"/>
                  </a:lnTo>
                  <a:lnTo>
                    <a:pt x="1007415" y="3207543"/>
                  </a:lnTo>
                  <a:lnTo>
                    <a:pt x="995249" y="3198016"/>
                  </a:lnTo>
                  <a:lnTo>
                    <a:pt x="982818" y="3188489"/>
                  </a:lnTo>
                  <a:lnTo>
                    <a:pt x="969859" y="3179755"/>
                  </a:lnTo>
                  <a:lnTo>
                    <a:pt x="956635" y="3171022"/>
                  </a:lnTo>
                  <a:lnTo>
                    <a:pt x="943146" y="3162818"/>
                  </a:lnTo>
                  <a:lnTo>
                    <a:pt x="943146" y="206955"/>
                  </a:lnTo>
                  <a:lnTo>
                    <a:pt x="448827" y="206955"/>
                  </a:lnTo>
                  <a:close/>
                  <a:moveTo>
                    <a:pt x="1498600" y="160337"/>
                  </a:moveTo>
                  <a:lnTo>
                    <a:pt x="1993900" y="160337"/>
                  </a:lnTo>
                  <a:lnTo>
                    <a:pt x="1993900" y="214312"/>
                  </a:lnTo>
                  <a:lnTo>
                    <a:pt x="1498600" y="214312"/>
                  </a:lnTo>
                  <a:lnTo>
                    <a:pt x="1498600" y="160337"/>
                  </a:lnTo>
                  <a:close/>
                  <a:moveTo>
                    <a:pt x="242002" y="0"/>
                  </a:moveTo>
                  <a:lnTo>
                    <a:pt x="448827" y="0"/>
                  </a:lnTo>
                  <a:lnTo>
                    <a:pt x="943146" y="0"/>
                  </a:lnTo>
                  <a:lnTo>
                    <a:pt x="1149972" y="0"/>
                  </a:lnTo>
                  <a:lnTo>
                    <a:pt x="1149972" y="206955"/>
                  </a:lnTo>
                  <a:lnTo>
                    <a:pt x="1149972" y="3057752"/>
                  </a:lnTo>
                  <a:lnTo>
                    <a:pt x="1163989" y="3070191"/>
                  </a:lnTo>
                  <a:lnTo>
                    <a:pt x="1177742" y="3083158"/>
                  </a:lnTo>
                  <a:lnTo>
                    <a:pt x="1190967" y="3096126"/>
                  </a:lnTo>
                  <a:lnTo>
                    <a:pt x="1204191" y="3109623"/>
                  </a:lnTo>
                  <a:lnTo>
                    <a:pt x="1216621" y="3123650"/>
                  </a:lnTo>
                  <a:lnTo>
                    <a:pt x="1228523" y="3137676"/>
                  </a:lnTo>
                  <a:lnTo>
                    <a:pt x="1240425" y="3151967"/>
                  </a:lnTo>
                  <a:lnTo>
                    <a:pt x="1251798" y="3166787"/>
                  </a:lnTo>
                  <a:lnTo>
                    <a:pt x="1262641" y="3181872"/>
                  </a:lnTo>
                  <a:lnTo>
                    <a:pt x="1273485" y="3196957"/>
                  </a:lnTo>
                  <a:lnTo>
                    <a:pt x="1283535" y="3212572"/>
                  </a:lnTo>
                  <a:lnTo>
                    <a:pt x="1293586" y="3228451"/>
                  </a:lnTo>
                  <a:lnTo>
                    <a:pt x="1302578" y="3244594"/>
                  </a:lnTo>
                  <a:lnTo>
                    <a:pt x="1311571" y="3261002"/>
                  </a:lnTo>
                  <a:lnTo>
                    <a:pt x="1320034" y="3277675"/>
                  </a:lnTo>
                  <a:lnTo>
                    <a:pt x="1327969" y="3294084"/>
                  </a:lnTo>
                  <a:lnTo>
                    <a:pt x="1335374" y="3311286"/>
                  </a:lnTo>
                  <a:lnTo>
                    <a:pt x="1342780" y="3328488"/>
                  </a:lnTo>
                  <a:lnTo>
                    <a:pt x="1349392" y="3345690"/>
                  </a:lnTo>
                  <a:lnTo>
                    <a:pt x="1355475" y="3363157"/>
                  </a:lnTo>
                  <a:lnTo>
                    <a:pt x="1361293" y="3381153"/>
                  </a:lnTo>
                  <a:lnTo>
                    <a:pt x="1366583" y="3398884"/>
                  </a:lnTo>
                  <a:lnTo>
                    <a:pt x="1371608" y="3416881"/>
                  </a:lnTo>
                  <a:lnTo>
                    <a:pt x="1375576" y="3435141"/>
                  </a:lnTo>
                  <a:lnTo>
                    <a:pt x="1379807" y="3453667"/>
                  </a:lnTo>
                  <a:lnTo>
                    <a:pt x="1382717" y="3472192"/>
                  </a:lnTo>
                  <a:lnTo>
                    <a:pt x="1385626" y="3490718"/>
                  </a:lnTo>
                  <a:lnTo>
                    <a:pt x="1388271" y="3509508"/>
                  </a:lnTo>
                  <a:lnTo>
                    <a:pt x="1389593" y="3528033"/>
                  </a:lnTo>
                  <a:lnTo>
                    <a:pt x="1391180" y="3547088"/>
                  </a:lnTo>
                  <a:lnTo>
                    <a:pt x="1391973" y="3565878"/>
                  </a:lnTo>
                  <a:lnTo>
                    <a:pt x="1392238" y="3584933"/>
                  </a:lnTo>
                  <a:lnTo>
                    <a:pt x="1391973" y="3602929"/>
                  </a:lnTo>
                  <a:lnTo>
                    <a:pt x="1391180" y="3620925"/>
                  </a:lnTo>
                  <a:lnTo>
                    <a:pt x="1390122" y="3638392"/>
                  </a:lnTo>
                  <a:lnTo>
                    <a:pt x="1388535" y="3656388"/>
                  </a:lnTo>
                  <a:lnTo>
                    <a:pt x="1386684" y="3673590"/>
                  </a:lnTo>
                  <a:lnTo>
                    <a:pt x="1384039" y="3691057"/>
                  </a:lnTo>
                  <a:lnTo>
                    <a:pt x="1381130" y="3707994"/>
                  </a:lnTo>
                  <a:lnTo>
                    <a:pt x="1378220" y="3725196"/>
                  </a:lnTo>
                  <a:lnTo>
                    <a:pt x="1374253" y="3742134"/>
                  </a:lnTo>
                  <a:lnTo>
                    <a:pt x="1370286" y="3758807"/>
                  </a:lnTo>
                  <a:lnTo>
                    <a:pt x="1365790" y="3775480"/>
                  </a:lnTo>
                  <a:lnTo>
                    <a:pt x="1360765" y="3791888"/>
                  </a:lnTo>
                  <a:lnTo>
                    <a:pt x="1355475" y="3808031"/>
                  </a:lnTo>
                  <a:lnTo>
                    <a:pt x="1349921" y="3824440"/>
                  </a:lnTo>
                  <a:lnTo>
                    <a:pt x="1343838" y="3840054"/>
                  </a:lnTo>
                  <a:lnTo>
                    <a:pt x="1337225" y="3855933"/>
                  </a:lnTo>
                  <a:lnTo>
                    <a:pt x="1330878" y="3871547"/>
                  </a:lnTo>
                  <a:lnTo>
                    <a:pt x="1323473" y="3886897"/>
                  </a:lnTo>
                  <a:lnTo>
                    <a:pt x="1316067" y="3901982"/>
                  </a:lnTo>
                  <a:lnTo>
                    <a:pt x="1308132" y="3916802"/>
                  </a:lnTo>
                  <a:lnTo>
                    <a:pt x="1299669" y="3931358"/>
                  </a:lnTo>
                  <a:lnTo>
                    <a:pt x="1291205" y="3945913"/>
                  </a:lnTo>
                  <a:lnTo>
                    <a:pt x="1282478" y="3960205"/>
                  </a:lnTo>
                  <a:lnTo>
                    <a:pt x="1272956" y="3974496"/>
                  </a:lnTo>
                  <a:lnTo>
                    <a:pt x="1263699" y="3987993"/>
                  </a:lnTo>
                  <a:lnTo>
                    <a:pt x="1253649" y="4001754"/>
                  </a:lnTo>
                  <a:lnTo>
                    <a:pt x="1243599" y="4014987"/>
                  </a:lnTo>
                  <a:lnTo>
                    <a:pt x="1233019" y="4027955"/>
                  </a:lnTo>
                  <a:lnTo>
                    <a:pt x="1222175" y="4040658"/>
                  </a:lnTo>
                  <a:lnTo>
                    <a:pt x="1211067" y="4053096"/>
                  </a:lnTo>
                  <a:lnTo>
                    <a:pt x="1199695" y="4065270"/>
                  </a:lnTo>
                  <a:lnTo>
                    <a:pt x="1188057" y="4077444"/>
                  </a:lnTo>
                  <a:lnTo>
                    <a:pt x="1176155" y="4089353"/>
                  </a:lnTo>
                  <a:lnTo>
                    <a:pt x="1163989" y="4100468"/>
                  </a:lnTo>
                  <a:lnTo>
                    <a:pt x="1151559" y="4111584"/>
                  </a:lnTo>
                  <a:lnTo>
                    <a:pt x="1138599" y="4122434"/>
                  </a:lnTo>
                  <a:lnTo>
                    <a:pt x="1125375" y="4132756"/>
                  </a:lnTo>
                  <a:lnTo>
                    <a:pt x="1112151" y="4143077"/>
                  </a:lnTo>
                  <a:lnTo>
                    <a:pt x="1098662" y="4152869"/>
                  </a:lnTo>
                  <a:lnTo>
                    <a:pt x="1084909" y="4162661"/>
                  </a:lnTo>
                  <a:lnTo>
                    <a:pt x="1070891" y="4171659"/>
                  </a:lnTo>
                  <a:lnTo>
                    <a:pt x="1056874" y="4180657"/>
                  </a:lnTo>
                  <a:lnTo>
                    <a:pt x="1042327" y="4189390"/>
                  </a:lnTo>
                  <a:lnTo>
                    <a:pt x="1027516" y="4197595"/>
                  </a:lnTo>
                  <a:lnTo>
                    <a:pt x="1012441" y="4205269"/>
                  </a:lnTo>
                  <a:lnTo>
                    <a:pt x="997629" y="4212944"/>
                  </a:lnTo>
                  <a:lnTo>
                    <a:pt x="982025" y="4220090"/>
                  </a:lnTo>
                  <a:lnTo>
                    <a:pt x="966685" y="4226971"/>
                  </a:lnTo>
                  <a:lnTo>
                    <a:pt x="951081" y="4233322"/>
                  </a:lnTo>
                  <a:lnTo>
                    <a:pt x="935212" y="4239144"/>
                  </a:lnTo>
                  <a:lnTo>
                    <a:pt x="919078" y="4245231"/>
                  </a:lnTo>
                  <a:lnTo>
                    <a:pt x="902944" y="4250260"/>
                  </a:lnTo>
                  <a:lnTo>
                    <a:pt x="886546" y="4255288"/>
                  </a:lnTo>
                  <a:lnTo>
                    <a:pt x="869884" y="4259522"/>
                  </a:lnTo>
                  <a:lnTo>
                    <a:pt x="852957" y="4263757"/>
                  </a:lnTo>
                  <a:lnTo>
                    <a:pt x="836030" y="4267462"/>
                  </a:lnTo>
                  <a:lnTo>
                    <a:pt x="819103" y="4270902"/>
                  </a:lnTo>
                  <a:lnTo>
                    <a:pt x="801912" y="4273813"/>
                  </a:lnTo>
                  <a:lnTo>
                    <a:pt x="784721" y="4276195"/>
                  </a:lnTo>
                  <a:lnTo>
                    <a:pt x="767000" y="4278048"/>
                  </a:lnTo>
                  <a:lnTo>
                    <a:pt x="749544" y="4279636"/>
                  </a:lnTo>
                  <a:lnTo>
                    <a:pt x="731559" y="4280694"/>
                  </a:lnTo>
                  <a:lnTo>
                    <a:pt x="713839" y="4281488"/>
                  </a:lnTo>
                  <a:lnTo>
                    <a:pt x="695854" y="4281488"/>
                  </a:lnTo>
                  <a:lnTo>
                    <a:pt x="678134" y="4281488"/>
                  </a:lnTo>
                  <a:lnTo>
                    <a:pt x="660149" y="4280694"/>
                  </a:lnTo>
                  <a:lnTo>
                    <a:pt x="642693" y="4279636"/>
                  </a:lnTo>
                  <a:lnTo>
                    <a:pt x="624973" y="4278048"/>
                  </a:lnTo>
                  <a:lnTo>
                    <a:pt x="607517" y="4276195"/>
                  </a:lnTo>
                  <a:lnTo>
                    <a:pt x="590326" y="4273813"/>
                  </a:lnTo>
                  <a:lnTo>
                    <a:pt x="572870" y="4270902"/>
                  </a:lnTo>
                  <a:lnTo>
                    <a:pt x="555678" y="4267462"/>
                  </a:lnTo>
                  <a:lnTo>
                    <a:pt x="538751" y="4263757"/>
                  </a:lnTo>
                  <a:lnTo>
                    <a:pt x="522089" y="4259522"/>
                  </a:lnTo>
                  <a:lnTo>
                    <a:pt x="505691" y="4255288"/>
                  </a:lnTo>
                  <a:lnTo>
                    <a:pt x="489293" y="4250260"/>
                  </a:lnTo>
                  <a:lnTo>
                    <a:pt x="472895" y="4245231"/>
                  </a:lnTo>
                  <a:lnTo>
                    <a:pt x="457026" y="4239144"/>
                  </a:lnTo>
                  <a:lnTo>
                    <a:pt x="440893" y="4233322"/>
                  </a:lnTo>
                  <a:lnTo>
                    <a:pt x="425288" y="4226971"/>
                  </a:lnTo>
                  <a:lnTo>
                    <a:pt x="409684" y="4220090"/>
                  </a:lnTo>
                  <a:lnTo>
                    <a:pt x="394344" y="4212944"/>
                  </a:lnTo>
                  <a:lnTo>
                    <a:pt x="379268" y="4205269"/>
                  </a:lnTo>
                  <a:lnTo>
                    <a:pt x="364457" y="4197595"/>
                  </a:lnTo>
                  <a:lnTo>
                    <a:pt x="349646" y="4189390"/>
                  </a:lnTo>
                  <a:lnTo>
                    <a:pt x="335364" y="4180657"/>
                  </a:lnTo>
                  <a:lnTo>
                    <a:pt x="320818" y="4171659"/>
                  </a:lnTo>
                  <a:lnTo>
                    <a:pt x="307064" y="4162661"/>
                  </a:lnTo>
                  <a:lnTo>
                    <a:pt x="293311" y="4152869"/>
                  </a:lnTo>
                  <a:lnTo>
                    <a:pt x="279823" y="4143077"/>
                  </a:lnTo>
                  <a:lnTo>
                    <a:pt x="266334" y="4132756"/>
                  </a:lnTo>
                  <a:lnTo>
                    <a:pt x="253639" y="4122434"/>
                  </a:lnTo>
                  <a:lnTo>
                    <a:pt x="240679" y="4111584"/>
                  </a:lnTo>
                  <a:lnTo>
                    <a:pt x="228249" y="4100468"/>
                  </a:lnTo>
                  <a:lnTo>
                    <a:pt x="215818" y="4089353"/>
                  </a:lnTo>
                  <a:lnTo>
                    <a:pt x="203916" y="4077444"/>
                  </a:lnTo>
                  <a:lnTo>
                    <a:pt x="192279" y="4065270"/>
                  </a:lnTo>
                  <a:lnTo>
                    <a:pt x="180906" y="4053096"/>
                  </a:lnTo>
                  <a:lnTo>
                    <a:pt x="169798" y="4040658"/>
                  </a:lnTo>
                  <a:lnTo>
                    <a:pt x="158954" y="4027955"/>
                  </a:lnTo>
                  <a:lnTo>
                    <a:pt x="148375" y="4014987"/>
                  </a:lnTo>
                  <a:lnTo>
                    <a:pt x="138060" y="4001754"/>
                  </a:lnTo>
                  <a:lnTo>
                    <a:pt x="128538" y="3987993"/>
                  </a:lnTo>
                  <a:lnTo>
                    <a:pt x="118753" y="3974496"/>
                  </a:lnTo>
                  <a:lnTo>
                    <a:pt x="109496" y="3960205"/>
                  </a:lnTo>
                  <a:lnTo>
                    <a:pt x="100768" y="3945913"/>
                  </a:lnTo>
                  <a:lnTo>
                    <a:pt x="92040" y="3931358"/>
                  </a:lnTo>
                  <a:lnTo>
                    <a:pt x="83841" y="3916802"/>
                  </a:lnTo>
                  <a:lnTo>
                    <a:pt x="76171" y="3901982"/>
                  </a:lnTo>
                  <a:lnTo>
                    <a:pt x="68501" y="3886897"/>
                  </a:lnTo>
                  <a:lnTo>
                    <a:pt x="61360" y="3871547"/>
                  </a:lnTo>
                  <a:lnTo>
                    <a:pt x="54748" y="3855933"/>
                  </a:lnTo>
                  <a:lnTo>
                    <a:pt x="48136" y="3840054"/>
                  </a:lnTo>
                  <a:lnTo>
                    <a:pt x="42317" y="3824440"/>
                  </a:lnTo>
                  <a:lnTo>
                    <a:pt x="36498" y="3808031"/>
                  </a:lnTo>
                  <a:lnTo>
                    <a:pt x="31209" y="3791888"/>
                  </a:lnTo>
                  <a:lnTo>
                    <a:pt x="26184" y="3775480"/>
                  </a:lnTo>
                  <a:lnTo>
                    <a:pt x="21952" y="3758807"/>
                  </a:lnTo>
                  <a:lnTo>
                    <a:pt x="17720" y="3742134"/>
                  </a:lnTo>
                  <a:lnTo>
                    <a:pt x="14017" y="3725196"/>
                  </a:lnTo>
                  <a:lnTo>
                    <a:pt x="10579" y="3707994"/>
                  </a:lnTo>
                  <a:lnTo>
                    <a:pt x="7670" y="3691057"/>
                  </a:lnTo>
                  <a:lnTo>
                    <a:pt x="5554" y="3673590"/>
                  </a:lnTo>
                  <a:lnTo>
                    <a:pt x="3438" y="3656388"/>
                  </a:lnTo>
                  <a:lnTo>
                    <a:pt x="1851" y="3638392"/>
                  </a:lnTo>
                  <a:lnTo>
                    <a:pt x="793" y="3620925"/>
                  </a:lnTo>
                  <a:lnTo>
                    <a:pt x="0" y="3602929"/>
                  </a:lnTo>
                  <a:lnTo>
                    <a:pt x="0" y="3584933"/>
                  </a:lnTo>
                  <a:lnTo>
                    <a:pt x="264" y="3565878"/>
                  </a:lnTo>
                  <a:lnTo>
                    <a:pt x="793" y="3547088"/>
                  </a:lnTo>
                  <a:lnTo>
                    <a:pt x="2116" y="3528033"/>
                  </a:lnTo>
                  <a:lnTo>
                    <a:pt x="3967" y="3509508"/>
                  </a:lnTo>
                  <a:lnTo>
                    <a:pt x="6347" y="3490718"/>
                  </a:lnTo>
                  <a:lnTo>
                    <a:pt x="9257" y="3472192"/>
                  </a:lnTo>
                  <a:lnTo>
                    <a:pt x="12430" y="3453667"/>
                  </a:lnTo>
                  <a:lnTo>
                    <a:pt x="16133" y="3435141"/>
                  </a:lnTo>
                  <a:lnTo>
                    <a:pt x="20629" y="3416881"/>
                  </a:lnTo>
                  <a:lnTo>
                    <a:pt x="25390" y="3398884"/>
                  </a:lnTo>
                  <a:lnTo>
                    <a:pt x="30680" y="3381153"/>
                  </a:lnTo>
                  <a:lnTo>
                    <a:pt x="36498" y="3363157"/>
                  </a:lnTo>
                  <a:lnTo>
                    <a:pt x="42581" y="3345690"/>
                  </a:lnTo>
                  <a:lnTo>
                    <a:pt x="49458" y="3328488"/>
                  </a:lnTo>
                  <a:lnTo>
                    <a:pt x="56335" y="3311286"/>
                  </a:lnTo>
                  <a:lnTo>
                    <a:pt x="64269" y="3294084"/>
                  </a:lnTo>
                  <a:lnTo>
                    <a:pt x="71939" y="3277146"/>
                  </a:lnTo>
                  <a:lnTo>
                    <a:pt x="80403" y="3261002"/>
                  </a:lnTo>
                  <a:lnTo>
                    <a:pt x="89130" y="3244594"/>
                  </a:lnTo>
                  <a:lnTo>
                    <a:pt x="98652" y="3228451"/>
                  </a:lnTo>
                  <a:lnTo>
                    <a:pt x="108438" y="3212572"/>
                  </a:lnTo>
                  <a:lnTo>
                    <a:pt x="118753" y="3196957"/>
                  </a:lnTo>
                  <a:lnTo>
                    <a:pt x="129067" y="3181608"/>
                  </a:lnTo>
                  <a:lnTo>
                    <a:pt x="139911" y="3166787"/>
                  </a:lnTo>
                  <a:lnTo>
                    <a:pt x="151548" y="3151967"/>
                  </a:lnTo>
                  <a:lnTo>
                    <a:pt x="163186" y="3137411"/>
                  </a:lnTo>
                  <a:lnTo>
                    <a:pt x="175352" y="3123120"/>
                  </a:lnTo>
                  <a:lnTo>
                    <a:pt x="188047" y="3109359"/>
                  </a:lnTo>
                  <a:lnTo>
                    <a:pt x="200742" y="3095862"/>
                  </a:lnTo>
                  <a:lnTo>
                    <a:pt x="214231" y="3082629"/>
                  </a:lnTo>
                  <a:lnTo>
                    <a:pt x="227720" y="3069926"/>
                  </a:lnTo>
                  <a:lnTo>
                    <a:pt x="242002" y="3057752"/>
                  </a:lnTo>
                  <a:lnTo>
                    <a:pt x="242002" y="206955"/>
                  </a:lnTo>
                  <a:lnTo>
                    <a:pt x="2420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31637" y="4745051"/>
            <a:ext cx="715347" cy="715347"/>
            <a:chOff x="2123728" y="3558788"/>
            <a:chExt cx="536510" cy="536510"/>
          </a:xfrm>
        </p:grpSpPr>
        <p:sp>
          <p:nvSpPr>
            <p:cNvPr id="39" name="Oval 17"/>
            <p:cNvSpPr>
              <a:spLocks noChangeArrowheads="1"/>
            </p:cNvSpPr>
            <p:nvPr/>
          </p:nvSpPr>
          <p:spPr bwMode="auto">
            <a:xfrm>
              <a:off x="2123728" y="3558788"/>
              <a:ext cx="536510" cy="5365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KSO_Shape"/>
            <p:cNvSpPr/>
            <p:nvPr/>
          </p:nvSpPr>
          <p:spPr bwMode="auto">
            <a:xfrm>
              <a:off x="2210004" y="3672361"/>
              <a:ext cx="275695" cy="275695"/>
            </a:xfrm>
            <a:custGeom>
              <a:avLst/>
              <a:gdLst>
                <a:gd name="T0" fmla="*/ 558064154 w 6366"/>
                <a:gd name="T1" fmla="*/ 132145676 h 6362"/>
                <a:gd name="T2" fmla="*/ 569794896 w 6366"/>
                <a:gd name="T3" fmla="*/ 93532446 h 6362"/>
                <a:gd name="T4" fmla="*/ 564422234 w 6366"/>
                <a:gd name="T5" fmla="*/ 54739555 h 6362"/>
                <a:gd name="T6" fmla="*/ 548392823 w 6366"/>
                <a:gd name="T7" fmla="*/ 28131239 h 6362"/>
                <a:gd name="T8" fmla="*/ 525379010 w 6366"/>
                <a:gd name="T9" fmla="*/ 10213399 h 6362"/>
                <a:gd name="T10" fmla="*/ 490813405 w 6366"/>
                <a:gd name="T11" fmla="*/ 268892 h 6362"/>
                <a:gd name="T12" fmla="*/ 454456812 w 6366"/>
                <a:gd name="T13" fmla="*/ 4748427 h 6362"/>
                <a:gd name="T14" fmla="*/ 448367754 w 6366"/>
                <a:gd name="T15" fmla="*/ 44884878 h 6362"/>
                <a:gd name="T16" fmla="*/ 453650943 w 6366"/>
                <a:gd name="T17" fmla="*/ 57427276 h 6362"/>
                <a:gd name="T18" fmla="*/ 448367754 w 6366"/>
                <a:gd name="T19" fmla="*/ 69969973 h 6362"/>
                <a:gd name="T20" fmla="*/ 434129630 w 6366"/>
                <a:gd name="T21" fmla="*/ 75076823 h 6362"/>
                <a:gd name="T22" fmla="*/ 348342387 w 6366"/>
                <a:gd name="T23" fmla="*/ 95772213 h 6362"/>
                <a:gd name="T24" fmla="*/ 403235474 w 6366"/>
                <a:gd name="T25" fmla="*/ 156424694 h 6362"/>
                <a:gd name="T26" fmla="*/ 398041461 w 6366"/>
                <a:gd name="T27" fmla="*/ 170669675 h 6362"/>
                <a:gd name="T28" fmla="*/ 385504849 w 6366"/>
                <a:gd name="T29" fmla="*/ 175865755 h 6362"/>
                <a:gd name="T30" fmla="*/ 323089915 w 6366"/>
                <a:gd name="T31" fmla="*/ 120946839 h 6362"/>
                <a:gd name="T32" fmla="*/ 130740276 w 6366"/>
                <a:gd name="T33" fmla="*/ 285614057 h 6362"/>
                <a:gd name="T34" fmla="*/ 96264145 w 6366"/>
                <a:gd name="T35" fmla="*/ 292781312 h 6362"/>
                <a:gd name="T36" fmla="*/ 64026972 w 6366"/>
                <a:gd name="T37" fmla="*/ 308549215 h 6362"/>
                <a:gd name="T38" fmla="*/ 39132399 w 6366"/>
                <a:gd name="T39" fmla="*/ 329513198 h 6362"/>
                <a:gd name="T40" fmla="*/ 19611086 w 6366"/>
                <a:gd name="T41" fmla="*/ 355136077 h 6362"/>
                <a:gd name="T42" fmla="*/ 6805752 w 6366"/>
                <a:gd name="T43" fmla="*/ 383625738 h 6362"/>
                <a:gd name="T44" fmla="*/ 537147 w 6366"/>
                <a:gd name="T45" fmla="*/ 413817682 h 6362"/>
                <a:gd name="T46" fmla="*/ 985118 w 6366"/>
                <a:gd name="T47" fmla="*/ 444547410 h 6362"/>
                <a:gd name="T48" fmla="*/ 7880344 w 6366"/>
                <a:gd name="T49" fmla="*/ 474559994 h 6362"/>
                <a:gd name="T50" fmla="*/ 21491548 w 6366"/>
                <a:gd name="T51" fmla="*/ 502960124 h 6362"/>
                <a:gd name="T52" fmla="*/ 41550306 w 6366"/>
                <a:gd name="T53" fmla="*/ 528224580 h 6362"/>
                <a:gd name="T54" fmla="*/ 63937498 w 6366"/>
                <a:gd name="T55" fmla="*/ 546590673 h 6362"/>
                <a:gd name="T56" fmla="*/ 91876301 w 6366"/>
                <a:gd name="T57" fmla="*/ 560835653 h 6362"/>
                <a:gd name="T58" fmla="*/ 121785639 w 6366"/>
                <a:gd name="T59" fmla="*/ 568540393 h 6362"/>
                <a:gd name="T60" fmla="*/ 152500547 w 6366"/>
                <a:gd name="T61" fmla="*/ 569704892 h 6362"/>
                <a:gd name="T62" fmla="*/ 182767783 w 6366"/>
                <a:gd name="T63" fmla="*/ 564150389 h 6362"/>
                <a:gd name="T64" fmla="*/ 211512754 w 6366"/>
                <a:gd name="T65" fmla="*/ 552055645 h 6362"/>
                <a:gd name="T66" fmla="*/ 237660869 w 6366"/>
                <a:gd name="T67" fmla="*/ 533420960 h 6362"/>
                <a:gd name="T68" fmla="*/ 258973169 w 6366"/>
                <a:gd name="T69" fmla="*/ 509410834 h 6362"/>
                <a:gd name="T70" fmla="*/ 275718676 w 6366"/>
                <a:gd name="T71" fmla="*/ 477516606 h 6362"/>
                <a:gd name="T72" fmla="*/ 283867743 w 6366"/>
                <a:gd name="T73" fmla="*/ 443203550 h 6362"/>
                <a:gd name="T74" fmla="*/ 283778268 w 6366"/>
                <a:gd name="T75" fmla="*/ 412025868 h 6362"/>
                <a:gd name="T76" fmla="*/ 77190504 w 6366"/>
                <a:gd name="T77" fmla="*/ 456641855 h 6362"/>
                <a:gd name="T78" fmla="*/ 70653475 w 6366"/>
                <a:gd name="T79" fmla="*/ 426629271 h 6362"/>
                <a:gd name="T80" fmla="*/ 77190504 w 6366"/>
                <a:gd name="T81" fmla="*/ 396705920 h 6362"/>
                <a:gd name="T82" fmla="*/ 92950893 w 6366"/>
                <a:gd name="T83" fmla="*/ 374935560 h 6362"/>
                <a:gd name="T84" fmla="*/ 122502033 w 6366"/>
                <a:gd name="T85" fmla="*/ 358182220 h 6362"/>
                <a:gd name="T86" fmla="*/ 277957634 w 6366"/>
                <a:gd name="T87" fmla="*/ 227738528 h 6362"/>
                <a:gd name="T88" fmla="*/ 295509010 w 6366"/>
                <a:gd name="T89" fmla="*/ 216271099 h 6362"/>
                <a:gd name="T90" fmla="*/ 315209571 w 6366"/>
                <a:gd name="T91" fmla="*/ 213314486 h 6362"/>
                <a:gd name="T92" fmla="*/ 333925014 w 6366"/>
                <a:gd name="T93" fmla="*/ 218779758 h 6362"/>
                <a:gd name="T94" fmla="*/ 347267795 w 6366"/>
                <a:gd name="T95" fmla="*/ 230874202 h 6362"/>
                <a:gd name="T96" fmla="*/ 354700167 w 6366"/>
                <a:gd name="T97" fmla="*/ 248971702 h 6362"/>
                <a:gd name="T98" fmla="*/ 353536100 w 6366"/>
                <a:gd name="T99" fmla="*/ 268681356 h 6362"/>
                <a:gd name="T100" fmla="*/ 343954543 w 6366"/>
                <a:gd name="T101" fmla="*/ 287047448 h 6362"/>
                <a:gd name="T102" fmla="*/ 211870952 w 6366"/>
                <a:gd name="T103" fmla="*/ 438276062 h 6362"/>
                <a:gd name="T104" fmla="*/ 197453579 w 6366"/>
                <a:gd name="T105" fmla="*/ 470797304 h 6362"/>
                <a:gd name="T106" fmla="*/ 177753018 w 6366"/>
                <a:gd name="T107" fmla="*/ 487819536 h 6362"/>
                <a:gd name="T108" fmla="*/ 148560375 w 6366"/>
                <a:gd name="T109" fmla="*/ 497405621 h 6362"/>
                <a:gd name="T110" fmla="*/ 118203664 w 6366"/>
                <a:gd name="T111" fmla="*/ 493732462 h 6362"/>
                <a:gd name="T112" fmla="*/ 91518103 w 6366"/>
                <a:gd name="T113" fmla="*/ 476889292 h 63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66" h="6362">
                  <a:moveTo>
                    <a:pt x="3169" y="4599"/>
                  </a:moveTo>
                  <a:lnTo>
                    <a:pt x="6041" y="1730"/>
                  </a:lnTo>
                  <a:lnTo>
                    <a:pt x="6079" y="1690"/>
                  </a:lnTo>
                  <a:lnTo>
                    <a:pt x="6115" y="1649"/>
                  </a:lnTo>
                  <a:lnTo>
                    <a:pt x="6147" y="1608"/>
                  </a:lnTo>
                  <a:lnTo>
                    <a:pt x="6177" y="1564"/>
                  </a:lnTo>
                  <a:lnTo>
                    <a:pt x="6207" y="1520"/>
                  </a:lnTo>
                  <a:lnTo>
                    <a:pt x="6232" y="1475"/>
                  </a:lnTo>
                  <a:lnTo>
                    <a:pt x="6256" y="1429"/>
                  </a:lnTo>
                  <a:lnTo>
                    <a:pt x="6277" y="1382"/>
                  </a:lnTo>
                  <a:lnTo>
                    <a:pt x="6296" y="1335"/>
                  </a:lnTo>
                  <a:lnTo>
                    <a:pt x="6313" y="1288"/>
                  </a:lnTo>
                  <a:lnTo>
                    <a:pt x="6328" y="1240"/>
                  </a:lnTo>
                  <a:lnTo>
                    <a:pt x="6340" y="1191"/>
                  </a:lnTo>
                  <a:lnTo>
                    <a:pt x="6350" y="1142"/>
                  </a:lnTo>
                  <a:lnTo>
                    <a:pt x="6358" y="1093"/>
                  </a:lnTo>
                  <a:lnTo>
                    <a:pt x="6363" y="1044"/>
                  </a:lnTo>
                  <a:lnTo>
                    <a:pt x="6366" y="994"/>
                  </a:lnTo>
                  <a:lnTo>
                    <a:pt x="6366" y="945"/>
                  </a:lnTo>
                  <a:lnTo>
                    <a:pt x="6364" y="896"/>
                  </a:lnTo>
                  <a:lnTo>
                    <a:pt x="6359" y="847"/>
                  </a:lnTo>
                  <a:lnTo>
                    <a:pt x="6354" y="799"/>
                  </a:lnTo>
                  <a:lnTo>
                    <a:pt x="6345" y="751"/>
                  </a:lnTo>
                  <a:lnTo>
                    <a:pt x="6332" y="703"/>
                  </a:lnTo>
                  <a:lnTo>
                    <a:pt x="6319" y="657"/>
                  </a:lnTo>
                  <a:lnTo>
                    <a:pt x="6303" y="611"/>
                  </a:lnTo>
                  <a:lnTo>
                    <a:pt x="6284" y="565"/>
                  </a:lnTo>
                  <a:lnTo>
                    <a:pt x="6264" y="521"/>
                  </a:lnTo>
                  <a:lnTo>
                    <a:pt x="6240" y="477"/>
                  </a:lnTo>
                  <a:lnTo>
                    <a:pt x="6214" y="434"/>
                  </a:lnTo>
                  <a:lnTo>
                    <a:pt x="6186" y="393"/>
                  </a:lnTo>
                  <a:lnTo>
                    <a:pt x="6172" y="373"/>
                  </a:lnTo>
                  <a:lnTo>
                    <a:pt x="6156" y="354"/>
                  </a:lnTo>
                  <a:lnTo>
                    <a:pt x="6140" y="334"/>
                  </a:lnTo>
                  <a:lnTo>
                    <a:pt x="6124" y="314"/>
                  </a:lnTo>
                  <a:lnTo>
                    <a:pt x="6107" y="296"/>
                  </a:lnTo>
                  <a:lnTo>
                    <a:pt x="6089" y="277"/>
                  </a:lnTo>
                  <a:lnTo>
                    <a:pt x="6054" y="245"/>
                  </a:lnTo>
                  <a:lnTo>
                    <a:pt x="6019" y="215"/>
                  </a:lnTo>
                  <a:lnTo>
                    <a:pt x="5982" y="187"/>
                  </a:lnTo>
                  <a:lnTo>
                    <a:pt x="5945" y="160"/>
                  </a:lnTo>
                  <a:lnTo>
                    <a:pt x="5906" y="136"/>
                  </a:lnTo>
                  <a:lnTo>
                    <a:pt x="5867" y="114"/>
                  </a:lnTo>
                  <a:lnTo>
                    <a:pt x="5826" y="92"/>
                  </a:lnTo>
                  <a:lnTo>
                    <a:pt x="5786" y="74"/>
                  </a:lnTo>
                  <a:lnTo>
                    <a:pt x="5743" y="59"/>
                  </a:lnTo>
                  <a:lnTo>
                    <a:pt x="5701" y="44"/>
                  </a:lnTo>
                  <a:lnTo>
                    <a:pt x="5658" y="32"/>
                  </a:lnTo>
                  <a:lnTo>
                    <a:pt x="5614" y="22"/>
                  </a:lnTo>
                  <a:lnTo>
                    <a:pt x="5569" y="13"/>
                  </a:lnTo>
                  <a:lnTo>
                    <a:pt x="5526" y="7"/>
                  </a:lnTo>
                  <a:lnTo>
                    <a:pt x="5481" y="3"/>
                  </a:lnTo>
                  <a:lnTo>
                    <a:pt x="5436" y="0"/>
                  </a:lnTo>
                  <a:lnTo>
                    <a:pt x="5390" y="0"/>
                  </a:lnTo>
                  <a:lnTo>
                    <a:pt x="5345" y="1"/>
                  </a:lnTo>
                  <a:lnTo>
                    <a:pt x="5299" y="5"/>
                  </a:lnTo>
                  <a:lnTo>
                    <a:pt x="5254" y="12"/>
                  </a:lnTo>
                  <a:lnTo>
                    <a:pt x="5209" y="18"/>
                  </a:lnTo>
                  <a:lnTo>
                    <a:pt x="5164" y="28"/>
                  </a:lnTo>
                  <a:lnTo>
                    <a:pt x="5120" y="40"/>
                  </a:lnTo>
                  <a:lnTo>
                    <a:pt x="5075" y="53"/>
                  </a:lnTo>
                  <a:lnTo>
                    <a:pt x="5031" y="69"/>
                  </a:lnTo>
                  <a:lnTo>
                    <a:pt x="4987" y="87"/>
                  </a:lnTo>
                  <a:lnTo>
                    <a:pt x="4945" y="106"/>
                  </a:lnTo>
                  <a:lnTo>
                    <a:pt x="4902" y="127"/>
                  </a:lnTo>
                  <a:lnTo>
                    <a:pt x="4860" y="151"/>
                  </a:lnTo>
                  <a:lnTo>
                    <a:pt x="4820" y="176"/>
                  </a:lnTo>
                  <a:lnTo>
                    <a:pt x="4780" y="203"/>
                  </a:lnTo>
                  <a:lnTo>
                    <a:pt x="4740" y="233"/>
                  </a:lnTo>
                  <a:lnTo>
                    <a:pt x="5007" y="501"/>
                  </a:lnTo>
                  <a:lnTo>
                    <a:pt x="5021" y="515"/>
                  </a:lnTo>
                  <a:lnTo>
                    <a:pt x="5033" y="531"/>
                  </a:lnTo>
                  <a:lnTo>
                    <a:pt x="5043" y="548"/>
                  </a:lnTo>
                  <a:lnTo>
                    <a:pt x="5051" y="566"/>
                  </a:lnTo>
                  <a:lnTo>
                    <a:pt x="5058" y="584"/>
                  </a:lnTo>
                  <a:lnTo>
                    <a:pt x="5062" y="603"/>
                  </a:lnTo>
                  <a:lnTo>
                    <a:pt x="5065" y="622"/>
                  </a:lnTo>
                  <a:lnTo>
                    <a:pt x="5066" y="641"/>
                  </a:lnTo>
                  <a:lnTo>
                    <a:pt x="5065" y="660"/>
                  </a:lnTo>
                  <a:lnTo>
                    <a:pt x="5062" y="679"/>
                  </a:lnTo>
                  <a:lnTo>
                    <a:pt x="5058" y="697"/>
                  </a:lnTo>
                  <a:lnTo>
                    <a:pt x="5051" y="716"/>
                  </a:lnTo>
                  <a:lnTo>
                    <a:pt x="5043" y="733"/>
                  </a:lnTo>
                  <a:lnTo>
                    <a:pt x="5033" y="750"/>
                  </a:lnTo>
                  <a:lnTo>
                    <a:pt x="5021" y="767"/>
                  </a:lnTo>
                  <a:lnTo>
                    <a:pt x="5007" y="781"/>
                  </a:lnTo>
                  <a:lnTo>
                    <a:pt x="4992" y="795"/>
                  </a:lnTo>
                  <a:lnTo>
                    <a:pt x="4976" y="807"/>
                  </a:lnTo>
                  <a:lnTo>
                    <a:pt x="4959" y="817"/>
                  </a:lnTo>
                  <a:lnTo>
                    <a:pt x="4941" y="825"/>
                  </a:lnTo>
                  <a:lnTo>
                    <a:pt x="4923" y="832"/>
                  </a:lnTo>
                  <a:lnTo>
                    <a:pt x="4904" y="836"/>
                  </a:lnTo>
                  <a:lnTo>
                    <a:pt x="4886" y="838"/>
                  </a:lnTo>
                  <a:lnTo>
                    <a:pt x="4867" y="839"/>
                  </a:lnTo>
                  <a:lnTo>
                    <a:pt x="4848" y="838"/>
                  </a:lnTo>
                  <a:lnTo>
                    <a:pt x="4829" y="836"/>
                  </a:lnTo>
                  <a:lnTo>
                    <a:pt x="4810" y="832"/>
                  </a:lnTo>
                  <a:lnTo>
                    <a:pt x="4792" y="825"/>
                  </a:lnTo>
                  <a:lnTo>
                    <a:pt x="4774" y="817"/>
                  </a:lnTo>
                  <a:lnTo>
                    <a:pt x="4757" y="807"/>
                  </a:lnTo>
                  <a:lnTo>
                    <a:pt x="4742" y="795"/>
                  </a:lnTo>
                  <a:lnTo>
                    <a:pt x="4726" y="781"/>
                  </a:lnTo>
                  <a:lnTo>
                    <a:pt x="4453" y="507"/>
                  </a:lnTo>
                  <a:lnTo>
                    <a:pt x="3890" y="1069"/>
                  </a:lnTo>
                  <a:lnTo>
                    <a:pt x="4445" y="1625"/>
                  </a:lnTo>
                  <a:lnTo>
                    <a:pt x="4459" y="1639"/>
                  </a:lnTo>
                  <a:lnTo>
                    <a:pt x="4471" y="1656"/>
                  </a:lnTo>
                  <a:lnTo>
                    <a:pt x="4481" y="1673"/>
                  </a:lnTo>
                  <a:lnTo>
                    <a:pt x="4489" y="1690"/>
                  </a:lnTo>
                  <a:lnTo>
                    <a:pt x="4496" y="1709"/>
                  </a:lnTo>
                  <a:lnTo>
                    <a:pt x="4500" y="1727"/>
                  </a:lnTo>
                  <a:lnTo>
                    <a:pt x="4503" y="1746"/>
                  </a:lnTo>
                  <a:lnTo>
                    <a:pt x="4504" y="1765"/>
                  </a:lnTo>
                  <a:lnTo>
                    <a:pt x="4503" y="1784"/>
                  </a:lnTo>
                  <a:lnTo>
                    <a:pt x="4500" y="1803"/>
                  </a:lnTo>
                  <a:lnTo>
                    <a:pt x="4496" y="1821"/>
                  </a:lnTo>
                  <a:lnTo>
                    <a:pt x="4489" y="1840"/>
                  </a:lnTo>
                  <a:lnTo>
                    <a:pt x="4481" y="1857"/>
                  </a:lnTo>
                  <a:lnTo>
                    <a:pt x="4471" y="1875"/>
                  </a:lnTo>
                  <a:lnTo>
                    <a:pt x="4459" y="1891"/>
                  </a:lnTo>
                  <a:lnTo>
                    <a:pt x="4445" y="1905"/>
                  </a:lnTo>
                  <a:lnTo>
                    <a:pt x="4430" y="1920"/>
                  </a:lnTo>
                  <a:lnTo>
                    <a:pt x="4414" y="1931"/>
                  </a:lnTo>
                  <a:lnTo>
                    <a:pt x="4397" y="1941"/>
                  </a:lnTo>
                  <a:lnTo>
                    <a:pt x="4379" y="1949"/>
                  </a:lnTo>
                  <a:lnTo>
                    <a:pt x="4361" y="1956"/>
                  </a:lnTo>
                  <a:lnTo>
                    <a:pt x="4342" y="1960"/>
                  </a:lnTo>
                  <a:lnTo>
                    <a:pt x="4324" y="1962"/>
                  </a:lnTo>
                  <a:lnTo>
                    <a:pt x="4305" y="1963"/>
                  </a:lnTo>
                  <a:lnTo>
                    <a:pt x="4286" y="1962"/>
                  </a:lnTo>
                  <a:lnTo>
                    <a:pt x="4267" y="1960"/>
                  </a:lnTo>
                  <a:lnTo>
                    <a:pt x="4248" y="1956"/>
                  </a:lnTo>
                  <a:lnTo>
                    <a:pt x="4230" y="1949"/>
                  </a:lnTo>
                  <a:lnTo>
                    <a:pt x="4212" y="1941"/>
                  </a:lnTo>
                  <a:lnTo>
                    <a:pt x="4195" y="1931"/>
                  </a:lnTo>
                  <a:lnTo>
                    <a:pt x="4180" y="1919"/>
                  </a:lnTo>
                  <a:lnTo>
                    <a:pt x="4164" y="1905"/>
                  </a:lnTo>
                  <a:lnTo>
                    <a:pt x="3608" y="1350"/>
                  </a:lnTo>
                  <a:lnTo>
                    <a:pt x="1765" y="3192"/>
                  </a:lnTo>
                  <a:lnTo>
                    <a:pt x="1722" y="3188"/>
                  </a:lnTo>
                  <a:lnTo>
                    <a:pt x="1678" y="3185"/>
                  </a:lnTo>
                  <a:lnTo>
                    <a:pt x="1634" y="3183"/>
                  </a:lnTo>
                  <a:lnTo>
                    <a:pt x="1590" y="3183"/>
                  </a:lnTo>
                  <a:lnTo>
                    <a:pt x="1547" y="3183"/>
                  </a:lnTo>
                  <a:lnTo>
                    <a:pt x="1504" y="3185"/>
                  </a:lnTo>
                  <a:lnTo>
                    <a:pt x="1460" y="3188"/>
                  </a:lnTo>
                  <a:lnTo>
                    <a:pt x="1416" y="3192"/>
                  </a:lnTo>
                  <a:lnTo>
                    <a:pt x="1373" y="3197"/>
                  </a:lnTo>
                  <a:lnTo>
                    <a:pt x="1330" y="3204"/>
                  </a:lnTo>
                  <a:lnTo>
                    <a:pt x="1287" y="3212"/>
                  </a:lnTo>
                  <a:lnTo>
                    <a:pt x="1244" y="3221"/>
                  </a:lnTo>
                  <a:lnTo>
                    <a:pt x="1201" y="3231"/>
                  </a:lnTo>
                  <a:lnTo>
                    <a:pt x="1158" y="3242"/>
                  </a:lnTo>
                  <a:lnTo>
                    <a:pt x="1117" y="3255"/>
                  </a:lnTo>
                  <a:lnTo>
                    <a:pt x="1075" y="3268"/>
                  </a:lnTo>
                  <a:lnTo>
                    <a:pt x="1033" y="3283"/>
                  </a:lnTo>
                  <a:lnTo>
                    <a:pt x="992" y="3298"/>
                  </a:lnTo>
                  <a:lnTo>
                    <a:pt x="951" y="3316"/>
                  </a:lnTo>
                  <a:lnTo>
                    <a:pt x="910" y="3334"/>
                  </a:lnTo>
                  <a:lnTo>
                    <a:pt x="871" y="3353"/>
                  </a:lnTo>
                  <a:lnTo>
                    <a:pt x="831" y="3375"/>
                  </a:lnTo>
                  <a:lnTo>
                    <a:pt x="792" y="3397"/>
                  </a:lnTo>
                  <a:lnTo>
                    <a:pt x="753" y="3420"/>
                  </a:lnTo>
                  <a:lnTo>
                    <a:pt x="715" y="3444"/>
                  </a:lnTo>
                  <a:lnTo>
                    <a:pt x="677" y="3470"/>
                  </a:lnTo>
                  <a:lnTo>
                    <a:pt x="641" y="3496"/>
                  </a:lnTo>
                  <a:lnTo>
                    <a:pt x="604" y="3524"/>
                  </a:lnTo>
                  <a:lnTo>
                    <a:pt x="568" y="3553"/>
                  </a:lnTo>
                  <a:lnTo>
                    <a:pt x="534" y="3583"/>
                  </a:lnTo>
                  <a:lnTo>
                    <a:pt x="499" y="3615"/>
                  </a:lnTo>
                  <a:lnTo>
                    <a:pt x="465" y="3647"/>
                  </a:lnTo>
                  <a:lnTo>
                    <a:pt x="437" y="3678"/>
                  </a:lnTo>
                  <a:lnTo>
                    <a:pt x="409" y="3707"/>
                  </a:lnTo>
                  <a:lnTo>
                    <a:pt x="382" y="3737"/>
                  </a:lnTo>
                  <a:lnTo>
                    <a:pt x="356" y="3768"/>
                  </a:lnTo>
                  <a:lnTo>
                    <a:pt x="332" y="3800"/>
                  </a:lnTo>
                  <a:lnTo>
                    <a:pt x="307" y="3831"/>
                  </a:lnTo>
                  <a:lnTo>
                    <a:pt x="283" y="3864"/>
                  </a:lnTo>
                  <a:lnTo>
                    <a:pt x="262" y="3897"/>
                  </a:lnTo>
                  <a:lnTo>
                    <a:pt x="241" y="3930"/>
                  </a:lnTo>
                  <a:lnTo>
                    <a:pt x="219" y="3964"/>
                  </a:lnTo>
                  <a:lnTo>
                    <a:pt x="200" y="3998"/>
                  </a:lnTo>
                  <a:lnTo>
                    <a:pt x="181" y="4032"/>
                  </a:lnTo>
                  <a:lnTo>
                    <a:pt x="163" y="4067"/>
                  </a:lnTo>
                  <a:lnTo>
                    <a:pt x="147" y="4103"/>
                  </a:lnTo>
                  <a:lnTo>
                    <a:pt x="131" y="4137"/>
                  </a:lnTo>
                  <a:lnTo>
                    <a:pt x="116" y="4173"/>
                  </a:lnTo>
                  <a:lnTo>
                    <a:pt x="102" y="4209"/>
                  </a:lnTo>
                  <a:lnTo>
                    <a:pt x="88" y="4246"/>
                  </a:lnTo>
                  <a:lnTo>
                    <a:pt x="76" y="4282"/>
                  </a:lnTo>
                  <a:lnTo>
                    <a:pt x="65" y="4319"/>
                  </a:lnTo>
                  <a:lnTo>
                    <a:pt x="55" y="4356"/>
                  </a:lnTo>
                  <a:lnTo>
                    <a:pt x="44" y="4393"/>
                  </a:lnTo>
                  <a:lnTo>
                    <a:pt x="37" y="4430"/>
                  </a:lnTo>
                  <a:lnTo>
                    <a:pt x="29" y="4468"/>
                  </a:lnTo>
                  <a:lnTo>
                    <a:pt x="22" y="4505"/>
                  </a:lnTo>
                  <a:lnTo>
                    <a:pt x="15" y="4544"/>
                  </a:lnTo>
                  <a:lnTo>
                    <a:pt x="11" y="4582"/>
                  </a:lnTo>
                  <a:lnTo>
                    <a:pt x="6" y="4619"/>
                  </a:lnTo>
                  <a:lnTo>
                    <a:pt x="3" y="4657"/>
                  </a:lnTo>
                  <a:lnTo>
                    <a:pt x="1" y="4695"/>
                  </a:lnTo>
                  <a:lnTo>
                    <a:pt x="0" y="4733"/>
                  </a:lnTo>
                  <a:lnTo>
                    <a:pt x="0" y="4771"/>
                  </a:lnTo>
                  <a:lnTo>
                    <a:pt x="0" y="4809"/>
                  </a:lnTo>
                  <a:lnTo>
                    <a:pt x="1" y="4848"/>
                  </a:lnTo>
                  <a:lnTo>
                    <a:pt x="3" y="4886"/>
                  </a:lnTo>
                  <a:lnTo>
                    <a:pt x="6" y="4924"/>
                  </a:lnTo>
                  <a:lnTo>
                    <a:pt x="11" y="4962"/>
                  </a:lnTo>
                  <a:lnTo>
                    <a:pt x="15" y="5000"/>
                  </a:lnTo>
                  <a:lnTo>
                    <a:pt x="21" y="5037"/>
                  </a:lnTo>
                  <a:lnTo>
                    <a:pt x="29" y="5075"/>
                  </a:lnTo>
                  <a:lnTo>
                    <a:pt x="35" y="5112"/>
                  </a:lnTo>
                  <a:lnTo>
                    <a:pt x="44" y="5150"/>
                  </a:lnTo>
                  <a:lnTo>
                    <a:pt x="55" y="5187"/>
                  </a:lnTo>
                  <a:lnTo>
                    <a:pt x="65" y="5224"/>
                  </a:lnTo>
                  <a:lnTo>
                    <a:pt x="76" y="5262"/>
                  </a:lnTo>
                  <a:lnTo>
                    <a:pt x="88" y="5297"/>
                  </a:lnTo>
                  <a:lnTo>
                    <a:pt x="102" y="5334"/>
                  </a:lnTo>
                  <a:lnTo>
                    <a:pt x="115" y="5370"/>
                  </a:lnTo>
                  <a:lnTo>
                    <a:pt x="131" y="5406"/>
                  </a:lnTo>
                  <a:lnTo>
                    <a:pt x="147" y="5441"/>
                  </a:lnTo>
                  <a:lnTo>
                    <a:pt x="163" y="5477"/>
                  </a:lnTo>
                  <a:lnTo>
                    <a:pt x="181" y="5512"/>
                  </a:lnTo>
                  <a:lnTo>
                    <a:pt x="199" y="5545"/>
                  </a:lnTo>
                  <a:lnTo>
                    <a:pt x="219" y="5580"/>
                  </a:lnTo>
                  <a:lnTo>
                    <a:pt x="240" y="5614"/>
                  </a:lnTo>
                  <a:lnTo>
                    <a:pt x="261" y="5646"/>
                  </a:lnTo>
                  <a:lnTo>
                    <a:pt x="283" y="5680"/>
                  </a:lnTo>
                  <a:lnTo>
                    <a:pt x="306" y="5712"/>
                  </a:lnTo>
                  <a:lnTo>
                    <a:pt x="331" y="5744"/>
                  </a:lnTo>
                  <a:lnTo>
                    <a:pt x="355" y="5775"/>
                  </a:lnTo>
                  <a:lnTo>
                    <a:pt x="381" y="5807"/>
                  </a:lnTo>
                  <a:lnTo>
                    <a:pt x="408" y="5837"/>
                  </a:lnTo>
                  <a:lnTo>
                    <a:pt x="436" y="5867"/>
                  </a:lnTo>
                  <a:lnTo>
                    <a:pt x="464" y="5896"/>
                  </a:lnTo>
                  <a:lnTo>
                    <a:pt x="494" y="5924"/>
                  </a:lnTo>
                  <a:lnTo>
                    <a:pt x="523" y="5953"/>
                  </a:lnTo>
                  <a:lnTo>
                    <a:pt x="554" y="5979"/>
                  </a:lnTo>
                  <a:lnTo>
                    <a:pt x="585" y="6005"/>
                  </a:lnTo>
                  <a:lnTo>
                    <a:pt x="617" y="6030"/>
                  </a:lnTo>
                  <a:lnTo>
                    <a:pt x="649" y="6055"/>
                  </a:lnTo>
                  <a:lnTo>
                    <a:pt x="681" y="6078"/>
                  </a:lnTo>
                  <a:lnTo>
                    <a:pt x="714" y="6101"/>
                  </a:lnTo>
                  <a:lnTo>
                    <a:pt x="747" y="6122"/>
                  </a:lnTo>
                  <a:lnTo>
                    <a:pt x="780" y="6142"/>
                  </a:lnTo>
                  <a:lnTo>
                    <a:pt x="815" y="6161"/>
                  </a:lnTo>
                  <a:lnTo>
                    <a:pt x="849" y="6180"/>
                  </a:lnTo>
                  <a:lnTo>
                    <a:pt x="884" y="6198"/>
                  </a:lnTo>
                  <a:lnTo>
                    <a:pt x="919" y="6215"/>
                  </a:lnTo>
                  <a:lnTo>
                    <a:pt x="954" y="6231"/>
                  </a:lnTo>
                  <a:lnTo>
                    <a:pt x="990" y="6245"/>
                  </a:lnTo>
                  <a:lnTo>
                    <a:pt x="1026" y="6260"/>
                  </a:lnTo>
                  <a:lnTo>
                    <a:pt x="1063" y="6273"/>
                  </a:lnTo>
                  <a:lnTo>
                    <a:pt x="1099" y="6286"/>
                  </a:lnTo>
                  <a:lnTo>
                    <a:pt x="1136" y="6297"/>
                  </a:lnTo>
                  <a:lnTo>
                    <a:pt x="1173" y="6307"/>
                  </a:lnTo>
                  <a:lnTo>
                    <a:pt x="1210" y="6317"/>
                  </a:lnTo>
                  <a:lnTo>
                    <a:pt x="1247" y="6325"/>
                  </a:lnTo>
                  <a:lnTo>
                    <a:pt x="1285" y="6333"/>
                  </a:lnTo>
                  <a:lnTo>
                    <a:pt x="1322" y="6340"/>
                  </a:lnTo>
                  <a:lnTo>
                    <a:pt x="1360" y="6346"/>
                  </a:lnTo>
                  <a:lnTo>
                    <a:pt x="1398" y="6351"/>
                  </a:lnTo>
                  <a:lnTo>
                    <a:pt x="1437" y="6355"/>
                  </a:lnTo>
                  <a:lnTo>
                    <a:pt x="1474" y="6359"/>
                  </a:lnTo>
                  <a:lnTo>
                    <a:pt x="1512" y="6361"/>
                  </a:lnTo>
                  <a:lnTo>
                    <a:pt x="1550" y="6362"/>
                  </a:lnTo>
                  <a:lnTo>
                    <a:pt x="1588" y="6362"/>
                  </a:lnTo>
                  <a:lnTo>
                    <a:pt x="1626" y="6362"/>
                  </a:lnTo>
                  <a:lnTo>
                    <a:pt x="1664" y="6361"/>
                  </a:lnTo>
                  <a:lnTo>
                    <a:pt x="1703" y="6359"/>
                  </a:lnTo>
                  <a:lnTo>
                    <a:pt x="1741" y="6355"/>
                  </a:lnTo>
                  <a:lnTo>
                    <a:pt x="1779" y="6351"/>
                  </a:lnTo>
                  <a:lnTo>
                    <a:pt x="1817" y="6346"/>
                  </a:lnTo>
                  <a:lnTo>
                    <a:pt x="1855" y="6341"/>
                  </a:lnTo>
                  <a:lnTo>
                    <a:pt x="1892" y="6334"/>
                  </a:lnTo>
                  <a:lnTo>
                    <a:pt x="1930" y="6326"/>
                  </a:lnTo>
                  <a:lnTo>
                    <a:pt x="1967" y="6317"/>
                  </a:lnTo>
                  <a:lnTo>
                    <a:pt x="2004" y="6307"/>
                  </a:lnTo>
                  <a:lnTo>
                    <a:pt x="2041" y="6297"/>
                  </a:lnTo>
                  <a:lnTo>
                    <a:pt x="2078" y="6286"/>
                  </a:lnTo>
                  <a:lnTo>
                    <a:pt x="2114" y="6273"/>
                  </a:lnTo>
                  <a:lnTo>
                    <a:pt x="2151" y="6260"/>
                  </a:lnTo>
                  <a:lnTo>
                    <a:pt x="2187" y="6246"/>
                  </a:lnTo>
                  <a:lnTo>
                    <a:pt x="2223" y="6231"/>
                  </a:lnTo>
                  <a:lnTo>
                    <a:pt x="2258" y="6215"/>
                  </a:lnTo>
                  <a:lnTo>
                    <a:pt x="2294" y="6198"/>
                  </a:lnTo>
                  <a:lnTo>
                    <a:pt x="2328" y="6180"/>
                  </a:lnTo>
                  <a:lnTo>
                    <a:pt x="2362" y="6162"/>
                  </a:lnTo>
                  <a:lnTo>
                    <a:pt x="2397" y="6142"/>
                  </a:lnTo>
                  <a:lnTo>
                    <a:pt x="2431" y="6122"/>
                  </a:lnTo>
                  <a:lnTo>
                    <a:pt x="2463" y="6101"/>
                  </a:lnTo>
                  <a:lnTo>
                    <a:pt x="2497" y="6078"/>
                  </a:lnTo>
                  <a:lnTo>
                    <a:pt x="2529" y="6056"/>
                  </a:lnTo>
                  <a:lnTo>
                    <a:pt x="2561" y="6031"/>
                  </a:lnTo>
                  <a:lnTo>
                    <a:pt x="2592" y="6006"/>
                  </a:lnTo>
                  <a:lnTo>
                    <a:pt x="2624" y="5981"/>
                  </a:lnTo>
                  <a:lnTo>
                    <a:pt x="2654" y="5954"/>
                  </a:lnTo>
                  <a:lnTo>
                    <a:pt x="2684" y="5926"/>
                  </a:lnTo>
                  <a:lnTo>
                    <a:pt x="2713" y="5898"/>
                  </a:lnTo>
                  <a:lnTo>
                    <a:pt x="2746" y="5864"/>
                  </a:lnTo>
                  <a:lnTo>
                    <a:pt x="2777" y="5829"/>
                  </a:lnTo>
                  <a:lnTo>
                    <a:pt x="2808" y="5794"/>
                  </a:lnTo>
                  <a:lnTo>
                    <a:pt x="2837" y="5758"/>
                  </a:lnTo>
                  <a:lnTo>
                    <a:pt x="2865" y="5723"/>
                  </a:lnTo>
                  <a:lnTo>
                    <a:pt x="2892" y="5686"/>
                  </a:lnTo>
                  <a:lnTo>
                    <a:pt x="2917" y="5647"/>
                  </a:lnTo>
                  <a:lnTo>
                    <a:pt x="2941" y="5609"/>
                  </a:lnTo>
                  <a:lnTo>
                    <a:pt x="2965" y="5571"/>
                  </a:lnTo>
                  <a:lnTo>
                    <a:pt x="2987" y="5532"/>
                  </a:lnTo>
                  <a:lnTo>
                    <a:pt x="3007" y="5493"/>
                  </a:lnTo>
                  <a:lnTo>
                    <a:pt x="3027" y="5452"/>
                  </a:lnTo>
                  <a:lnTo>
                    <a:pt x="3045" y="5412"/>
                  </a:lnTo>
                  <a:lnTo>
                    <a:pt x="3062" y="5371"/>
                  </a:lnTo>
                  <a:lnTo>
                    <a:pt x="3079" y="5330"/>
                  </a:lnTo>
                  <a:lnTo>
                    <a:pt x="3094" y="5288"/>
                  </a:lnTo>
                  <a:lnTo>
                    <a:pt x="3107" y="5247"/>
                  </a:lnTo>
                  <a:lnTo>
                    <a:pt x="3119" y="5204"/>
                  </a:lnTo>
                  <a:lnTo>
                    <a:pt x="3131" y="5162"/>
                  </a:lnTo>
                  <a:lnTo>
                    <a:pt x="3141" y="5119"/>
                  </a:lnTo>
                  <a:lnTo>
                    <a:pt x="3150" y="5076"/>
                  </a:lnTo>
                  <a:lnTo>
                    <a:pt x="3158" y="5034"/>
                  </a:lnTo>
                  <a:lnTo>
                    <a:pt x="3164" y="4990"/>
                  </a:lnTo>
                  <a:lnTo>
                    <a:pt x="3170" y="4947"/>
                  </a:lnTo>
                  <a:lnTo>
                    <a:pt x="3173" y="4904"/>
                  </a:lnTo>
                  <a:lnTo>
                    <a:pt x="3177" y="4860"/>
                  </a:lnTo>
                  <a:lnTo>
                    <a:pt x="3178" y="4816"/>
                  </a:lnTo>
                  <a:lnTo>
                    <a:pt x="3179" y="4772"/>
                  </a:lnTo>
                  <a:lnTo>
                    <a:pt x="3178" y="4729"/>
                  </a:lnTo>
                  <a:lnTo>
                    <a:pt x="3177" y="4686"/>
                  </a:lnTo>
                  <a:lnTo>
                    <a:pt x="3173" y="4642"/>
                  </a:lnTo>
                  <a:lnTo>
                    <a:pt x="3169" y="4599"/>
                  </a:lnTo>
                  <a:close/>
                  <a:moveTo>
                    <a:pt x="1022" y="5323"/>
                  </a:moveTo>
                  <a:lnTo>
                    <a:pt x="1022" y="5323"/>
                  </a:lnTo>
                  <a:lnTo>
                    <a:pt x="994" y="5293"/>
                  </a:lnTo>
                  <a:lnTo>
                    <a:pt x="967" y="5263"/>
                  </a:lnTo>
                  <a:lnTo>
                    <a:pt x="942" y="5231"/>
                  </a:lnTo>
                  <a:lnTo>
                    <a:pt x="919" y="5199"/>
                  </a:lnTo>
                  <a:lnTo>
                    <a:pt x="899" y="5165"/>
                  </a:lnTo>
                  <a:lnTo>
                    <a:pt x="880" y="5131"/>
                  </a:lnTo>
                  <a:lnTo>
                    <a:pt x="862" y="5097"/>
                  </a:lnTo>
                  <a:lnTo>
                    <a:pt x="847" y="5061"/>
                  </a:lnTo>
                  <a:lnTo>
                    <a:pt x="833" y="5025"/>
                  </a:lnTo>
                  <a:lnTo>
                    <a:pt x="822" y="4988"/>
                  </a:lnTo>
                  <a:lnTo>
                    <a:pt x="812" y="4951"/>
                  </a:lnTo>
                  <a:lnTo>
                    <a:pt x="804" y="4914"/>
                  </a:lnTo>
                  <a:lnTo>
                    <a:pt x="797" y="4876"/>
                  </a:lnTo>
                  <a:lnTo>
                    <a:pt x="793" y="4837"/>
                  </a:lnTo>
                  <a:lnTo>
                    <a:pt x="790" y="4800"/>
                  </a:lnTo>
                  <a:lnTo>
                    <a:pt x="789" y="4762"/>
                  </a:lnTo>
                  <a:lnTo>
                    <a:pt x="790" y="4724"/>
                  </a:lnTo>
                  <a:lnTo>
                    <a:pt x="793" y="4686"/>
                  </a:lnTo>
                  <a:lnTo>
                    <a:pt x="797" y="4648"/>
                  </a:lnTo>
                  <a:lnTo>
                    <a:pt x="804" y="4611"/>
                  </a:lnTo>
                  <a:lnTo>
                    <a:pt x="812" y="4573"/>
                  </a:lnTo>
                  <a:lnTo>
                    <a:pt x="822" y="4536"/>
                  </a:lnTo>
                  <a:lnTo>
                    <a:pt x="834" y="4500"/>
                  </a:lnTo>
                  <a:lnTo>
                    <a:pt x="848" y="4464"/>
                  </a:lnTo>
                  <a:lnTo>
                    <a:pt x="862" y="4428"/>
                  </a:lnTo>
                  <a:lnTo>
                    <a:pt x="880" y="4393"/>
                  </a:lnTo>
                  <a:lnTo>
                    <a:pt x="899" y="4358"/>
                  </a:lnTo>
                  <a:lnTo>
                    <a:pt x="919" y="4326"/>
                  </a:lnTo>
                  <a:lnTo>
                    <a:pt x="943" y="4293"/>
                  </a:lnTo>
                  <a:lnTo>
                    <a:pt x="968" y="4261"/>
                  </a:lnTo>
                  <a:lnTo>
                    <a:pt x="994" y="4231"/>
                  </a:lnTo>
                  <a:lnTo>
                    <a:pt x="1022" y="4201"/>
                  </a:lnTo>
                  <a:lnTo>
                    <a:pt x="1038" y="4185"/>
                  </a:lnTo>
                  <a:lnTo>
                    <a:pt x="1055" y="4169"/>
                  </a:lnTo>
                  <a:lnTo>
                    <a:pt x="1091" y="4140"/>
                  </a:lnTo>
                  <a:lnTo>
                    <a:pt x="1128" y="4112"/>
                  </a:lnTo>
                  <a:lnTo>
                    <a:pt x="1165" y="4087"/>
                  </a:lnTo>
                  <a:lnTo>
                    <a:pt x="1204" y="4065"/>
                  </a:lnTo>
                  <a:lnTo>
                    <a:pt x="1244" y="4044"/>
                  </a:lnTo>
                  <a:lnTo>
                    <a:pt x="1284" y="4026"/>
                  </a:lnTo>
                  <a:lnTo>
                    <a:pt x="1326" y="4011"/>
                  </a:lnTo>
                  <a:lnTo>
                    <a:pt x="1368" y="3998"/>
                  </a:lnTo>
                  <a:lnTo>
                    <a:pt x="1411" y="3987"/>
                  </a:lnTo>
                  <a:lnTo>
                    <a:pt x="1453" y="3979"/>
                  </a:lnTo>
                  <a:lnTo>
                    <a:pt x="1496" y="3974"/>
                  </a:lnTo>
                  <a:lnTo>
                    <a:pt x="1540" y="3970"/>
                  </a:lnTo>
                  <a:lnTo>
                    <a:pt x="1584" y="3969"/>
                  </a:lnTo>
                  <a:lnTo>
                    <a:pt x="1627" y="3970"/>
                  </a:lnTo>
                  <a:lnTo>
                    <a:pt x="1670" y="3974"/>
                  </a:lnTo>
                  <a:lnTo>
                    <a:pt x="3104" y="2542"/>
                  </a:lnTo>
                  <a:lnTo>
                    <a:pt x="3124" y="2523"/>
                  </a:lnTo>
                  <a:lnTo>
                    <a:pt x="3144" y="2505"/>
                  </a:lnTo>
                  <a:lnTo>
                    <a:pt x="3164" y="2490"/>
                  </a:lnTo>
                  <a:lnTo>
                    <a:pt x="3187" y="2474"/>
                  </a:lnTo>
                  <a:lnTo>
                    <a:pt x="3208" y="2459"/>
                  </a:lnTo>
                  <a:lnTo>
                    <a:pt x="3230" y="2447"/>
                  </a:lnTo>
                  <a:lnTo>
                    <a:pt x="3254" y="2435"/>
                  </a:lnTo>
                  <a:lnTo>
                    <a:pt x="3276" y="2425"/>
                  </a:lnTo>
                  <a:lnTo>
                    <a:pt x="3300" y="2414"/>
                  </a:lnTo>
                  <a:lnTo>
                    <a:pt x="3325" y="2407"/>
                  </a:lnTo>
                  <a:lnTo>
                    <a:pt x="3348" y="2399"/>
                  </a:lnTo>
                  <a:lnTo>
                    <a:pt x="3373" y="2393"/>
                  </a:lnTo>
                  <a:lnTo>
                    <a:pt x="3396" y="2387"/>
                  </a:lnTo>
                  <a:lnTo>
                    <a:pt x="3421" y="2384"/>
                  </a:lnTo>
                  <a:lnTo>
                    <a:pt x="3446" y="2382"/>
                  </a:lnTo>
                  <a:lnTo>
                    <a:pt x="3471" y="2381"/>
                  </a:lnTo>
                  <a:lnTo>
                    <a:pt x="3495" y="2380"/>
                  </a:lnTo>
                  <a:lnTo>
                    <a:pt x="3520" y="2381"/>
                  </a:lnTo>
                  <a:lnTo>
                    <a:pt x="3545" y="2383"/>
                  </a:lnTo>
                  <a:lnTo>
                    <a:pt x="3568" y="2386"/>
                  </a:lnTo>
                  <a:lnTo>
                    <a:pt x="3593" y="2391"/>
                  </a:lnTo>
                  <a:lnTo>
                    <a:pt x="3616" y="2396"/>
                  </a:lnTo>
                  <a:lnTo>
                    <a:pt x="3639" y="2403"/>
                  </a:lnTo>
                  <a:lnTo>
                    <a:pt x="3662" y="2412"/>
                  </a:lnTo>
                  <a:lnTo>
                    <a:pt x="3685" y="2421"/>
                  </a:lnTo>
                  <a:lnTo>
                    <a:pt x="3707" y="2431"/>
                  </a:lnTo>
                  <a:lnTo>
                    <a:pt x="3729" y="2442"/>
                  </a:lnTo>
                  <a:lnTo>
                    <a:pt x="3750" y="2456"/>
                  </a:lnTo>
                  <a:lnTo>
                    <a:pt x="3770" y="2469"/>
                  </a:lnTo>
                  <a:lnTo>
                    <a:pt x="3790" y="2485"/>
                  </a:lnTo>
                  <a:lnTo>
                    <a:pt x="3809" y="2501"/>
                  </a:lnTo>
                  <a:lnTo>
                    <a:pt x="3828" y="2519"/>
                  </a:lnTo>
                  <a:lnTo>
                    <a:pt x="3846" y="2538"/>
                  </a:lnTo>
                  <a:lnTo>
                    <a:pt x="3862" y="2557"/>
                  </a:lnTo>
                  <a:lnTo>
                    <a:pt x="3878" y="2577"/>
                  </a:lnTo>
                  <a:lnTo>
                    <a:pt x="3891" y="2597"/>
                  </a:lnTo>
                  <a:lnTo>
                    <a:pt x="3904" y="2619"/>
                  </a:lnTo>
                  <a:lnTo>
                    <a:pt x="3916" y="2640"/>
                  </a:lnTo>
                  <a:lnTo>
                    <a:pt x="3926" y="2662"/>
                  </a:lnTo>
                  <a:lnTo>
                    <a:pt x="3935" y="2685"/>
                  </a:lnTo>
                  <a:lnTo>
                    <a:pt x="3944" y="2708"/>
                  </a:lnTo>
                  <a:lnTo>
                    <a:pt x="3951" y="2731"/>
                  </a:lnTo>
                  <a:lnTo>
                    <a:pt x="3956" y="2755"/>
                  </a:lnTo>
                  <a:lnTo>
                    <a:pt x="3961" y="2779"/>
                  </a:lnTo>
                  <a:lnTo>
                    <a:pt x="3964" y="2804"/>
                  </a:lnTo>
                  <a:lnTo>
                    <a:pt x="3966" y="2827"/>
                  </a:lnTo>
                  <a:lnTo>
                    <a:pt x="3966" y="2852"/>
                  </a:lnTo>
                  <a:lnTo>
                    <a:pt x="3966" y="2877"/>
                  </a:lnTo>
                  <a:lnTo>
                    <a:pt x="3965" y="2901"/>
                  </a:lnTo>
                  <a:lnTo>
                    <a:pt x="3963" y="2926"/>
                  </a:lnTo>
                  <a:lnTo>
                    <a:pt x="3959" y="2951"/>
                  </a:lnTo>
                  <a:lnTo>
                    <a:pt x="3954" y="2975"/>
                  </a:lnTo>
                  <a:lnTo>
                    <a:pt x="3948" y="2999"/>
                  </a:lnTo>
                  <a:lnTo>
                    <a:pt x="3941" y="3024"/>
                  </a:lnTo>
                  <a:lnTo>
                    <a:pt x="3933" y="3047"/>
                  </a:lnTo>
                  <a:lnTo>
                    <a:pt x="3923" y="3071"/>
                  </a:lnTo>
                  <a:lnTo>
                    <a:pt x="3913" y="3094"/>
                  </a:lnTo>
                  <a:lnTo>
                    <a:pt x="3900" y="3117"/>
                  </a:lnTo>
                  <a:lnTo>
                    <a:pt x="3887" y="3139"/>
                  </a:lnTo>
                  <a:lnTo>
                    <a:pt x="3873" y="3162"/>
                  </a:lnTo>
                  <a:lnTo>
                    <a:pt x="3858" y="3183"/>
                  </a:lnTo>
                  <a:lnTo>
                    <a:pt x="3841" y="3204"/>
                  </a:lnTo>
                  <a:lnTo>
                    <a:pt x="3824" y="3224"/>
                  </a:lnTo>
                  <a:lnTo>
                    <a:pt x="3805" y="3243"/>
                  </a:lnTo>
                  <a:lnTo>
                    <a:pt x="2371" y="4676"/>
                  </a:lnTo>
                  <a:lnTo>
                    <a:pt x="2376" y="4719"/>
                  </a:lnTo>
                  <a:lnTo>
                    <a:pt x="2377" y="4762"/>
                  </a:lnTo>
                  <a:lnTo>
                    <a:pt x="2376" y="4806"/>
                  </a:lnTo>
                  <a:lnTo>
                    <a:pt x="2371" y="4850"/>
                  </a:lnTo>
                  <a:lnTo>
                    <a:pt x="2366" y="4892"/>
                  </a:lnTo>
                  <a:lnTo>
                    <a:pt x="2358" y="4935"/>
                  </a:lnTo>
                  <a:lnTo>
                    <a:pt x="2346" y="4978"/>
                  </a:lnTo>
                  <a:lnTo>
                    <a:pt x="2334" y="5020"/>
                  </a:lnTo>
                  <a:lnTo>
                    <a:pt x="2318" y="5061"/>
                  </a:lnTo>
                  <a:lnTo>
                    <a:pt x="2300" y="5102"/>
                  </a:lnTo>
                  <a:lnTo>
                    <a:pt x="2280" y="5141"/>
                  </a:lnTo>
                  <a:lnTo>
                    <a:pt x="2258" y="5181"/>
                  </a:lnTo>
                  <a:lnTo>
                    <a:pt x="2233" y="5218"/>
                  </a:lnTo>
                  <a:lnTo>
                    <a:pt x="2205" y="5255"/>
                  </a:lnTo>
                  <a:lnTo>
                    <a:pt x="2176" y="5290"/>
                  </a:lnTo>
                  <a:lnTo>
                    <a:pt x="2160" y="5306"/>
                  </a:lnTo>
                  <a:lnTo>
                    <a:pt x="2143" y="5323"/>
                  </a:lnTo>
                  <a:lnTo>
                    <a:pt x="2114" y="5351"/>
                  </a:lnTo>
                  <a:lnTo>
                    <a:pt x="2083" y="5378"/>
                  </a:lnTo>
                  <a:lnTo>
                    <a:pt x="2051" y="5403"/>
                  </a:lnTo>
                  <a:lnTo>
                    <a:pt x="2019" y="5425"/>
                  </a:lnTo>
                  <a:lnTo>
                    <a:pt x="1985" y="5445"/>
                  </a:lnTo>
                  <a:lnTo>
                    <a:pt x="1952" y="5465"/>
                  </a:lnTo>
                  <a:lnTo>
                    <a:pt x="1917" y="5483"/>
                  </a:lnTo>
                  <a:lnTo>
                    <a:pt x="1881" y="5498"/>
                  </a:lnTo>
                  <a:lnTo>
                    <a:pt x="1845" y="5512"/>
                  </a:lnTo>
                  <a:lnTo>
                    <a:pt x="1808" y="5523"/>
                  </a:lnTo>
                  <a:lnTo>
                    <a:pt x="1771" y="5533"/>
                  </a:lnTo>
                  <a:lnTo>
                    <a:pt x="1734" y="5541"/>
                  </a:lnTo>
                  <a:lnTo>
                    <a:pt x="1696" y="5548"/>
                  </a:lnTo>
                  <a:lnTo>
                    <a:pt x="1659" y="5552"/>
                  </a:lnTo>
                  <a:lnTo>
                    <a:pt x="1621" y="5554"/>
                  </a:lnTo>
                  <a:lnTo>
                    <a:pt x="1582" y="5555"/>
                  </a:lnTo>
                  <a:lnTo>
                    <a:pt x="1544" y="5554"/>
                  </a:lnTo>
                  <a:lnTo>
                    <a:pt x="1506" y="5552"/>
                  </a:lnTo>
                  <a:lnTo>
                    <a:pt x="1468" y="5548"/>
                  </a:lnTo>
                  <a:lnTo>
                    <a:pt x="1431" y="5541"/>
                  </a:lnTo>
                  <a:lnTo>
                    <a:pt x="1393" y="5533"/>
                  </a:lnTo>
                  <a:lnTo>
                    <a:pt x="1356" y="5523"/>
                  </a:lnTo>
                  <a:lnTo>
                    <a:pt x="1320" y="5511"/>
                  </a:lnTo>
                  <a:lnTo>
                    <a:pt x="1284" y="5497"/>
                  </a:lnTo>
                  <a:lnTo>
                    <a:pt x="1248" y="5483"/>
                  </a:lnTo>
                  <a:lnTo>
                    <a:pt x="1213" y="5465"/>
                  </a:lnTo>
                  <a:lnTo>
                    <a:pt x="1179" y="5445"/>
                  </a:lnTo>
                  <a:lnTo>
                    <a:pt x="1146" y="5425"/>
                  </a:lnTo>
                  <a:lnTo>
                    <a:pt x="1114" y="5402"/>
                  </a:lnTo>
                  <a:lnTo>
                    <a:pt x="1081" y="5377"/>
                  </a:lnTo>
                  <a:lnTo>
                    <a:pt x="1051" y="5351"/>
                  </a:lnTo>
                  <a:lnTo>
                    <a:pt x="1022" y="53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矩形 94"/>
          <p:cNvSpPr/>
          <p:nvPr/>
        </p:nvSpPr>
        <p:spPr>
          <a:xfrm>
            <a:off x="7173650" y="1405575"/>
            <a:ext cx="55976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地磅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090953" y="2206764"/>
            <a:ext cx="93487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手持终端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961808" y="3902032"/>
            <a:ext cx="74732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温度计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2018173" y="4970284"/>
            <a:ext cx="74732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湿度计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649406" y="3263404"/>
            <a:ext cx="559769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门禁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215680" y="1591359"/>
            <a:ext cx="747320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摄像头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180398" y="4739031"/>
            <a:ext cx="1122423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65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仓单客户端</a:t>
            </a:r>
            <a:endParaRPr lang="zh-CN" altLang="en-US" sz="1465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7378074" y="4481524"/>
            <a:ext cx="716703" cy="715347"/>
            <a:chOff x="5533555" y="3361143"/>
            <a:chExt cx="537527" cy="536510"/>
          </a:xfrm>
        </p:grpSpPr>
        <p:sp>
          <p:nvSpPr>
            <p:cNvPr id="103" name="Oval 19"/>
            <p:cNvSpPr>
              <a:spLocks noChangeArrowheads="1"/>
            </p:cNvSpPr>
            <p:nvPr/>
          </p:nvSpPr>
          <p:spPr bwMode="auto">
            <a:xfrm>
              <a:off x="5533555" y="3361143"/>
              <a:ext cx="537527" cy="5365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4" name="Freeform 163"/>
            <p:cNvSpPr>
              <a:spLocks noEditPoints="1"/>
            </p:cNvSpPr>
            <p:nvPr/>
          </p:nvSpPr>
          <p:spPr bwMode="auto">
            <a:xfrm>
              <a:off x="5610760" y="3490308"/>
              <a:ext cx="359237" cy="231858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-0.58359 0.576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2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 1"/>
          <p:cNvSpPr/>
          <p:nvPr/>
        </p:nvSpPr>
        <p:spPr>
          <a:xfrm>
            <a:off x="7416598" y="2653858"/>
            <a:ext cx="1759973" cy="175997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1487488" y="2140654"/>
            <a:ext cx="2112235" cy="139659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B8B8B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algn="ctr"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文本内容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形状 3"/>
          <p:cNvSpPr/>
          <p:nvPr/>
        </p:nvSpPr>
        <p:spPr>
          <a:xfrm>
            <a:off x="3226824" y="2545899"/>
            <a:ext cx="1759973" cy="1759973"/>
          </a:xfrm>
          <a:prstGeom prst="leftCircularArrow">
            <a:avLst>
              <a:gd name="adj1" fmla="val 2550"/>
              <a:gd name="adj2" fmla="val 309429"/>
              <a:gd name="adj3" fmla="val 2084940"/>
              <a:gd name="adj4" fmla="val 9024489"/>
              <a:gd name="adj5" fmla="val 2975"/>
            </a:avLst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887755" y="2140654"/>
            <a:ext cx="2059685" cy="139659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B8B8B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algn="ctr">
              <a:defRPr/>
            </a:pPr>
            <a:r>
              <a:rPr lang="zh-CN" altLang="en-US" sz="3735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文本内容</a:t>
            </a:r>
            <a:endParaRPr lang="zh-CN" altLang="en-US" sz="373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环形箭头 5"/>
          <p:cNvSpPr/>
          <p:nvPr/>
        </p:nvSpPr>
        <p:spPr>
          <a:xfrm>
            <a:off x="5308315" y="1316765"/>
            <a:ext cx="2323856" cy="1975992"/>
          </a:xfrm>
          <a:prstGeom prst="circularArrow">
            <a:avLst>
              <a:gd name="adj1" fmla="val 2271"/>
              <a:gd name="adj2" fmla="val 706340"/>
              <a:gd name="adj3" fmla="val 19550703"/>
              <a:gd name="adj4" fmla="val 12575511"/>
              <a:gd name="adj5" fmla="val 2650"/>
            </a:avLst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6192011" y="2140654"/>
            <a:ext cx="2104573" cy="139659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rgbClr val="B8B8B8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algn="ctr">
              <a:defRPr/>
            </a:pPr>
            <a:r>
              <a:rPr lang="zh-CN" altLang="en-US" sz="3735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文本内容</a:t>
            </a:r>
            <a:endParaRPr lang="zh-CN" altLang="en-US" sz="373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540235" y="2140654"/>
            <a:ext cx="2260288" cy="1396591"/>
          </a:xfrm>
          <a:custGeom>
            <a:avLst/>
            <a:gdLst>
              <a:gd name="connsiteX0" fmla="*/ 0 w 1699969"/>
              <a:gd name="connsiteY0" fmla="*/ 140212 h 1402119"/>
              <a:gd name="connsiteX1" fmla="*/ 140212 w 1699969"/>
              <a:gd name="connsiteY1" fmla="*/ 0 h 1402119"/>
              <a:gd name="connsiteX2" fmla="*/ 1559757 w 1699969"/>
              <a:gd name="connsiteY2" fmla="*/ 0 h 1402119"/>
              <a:gd name="connsiteX3" fmla="*/ 1699969 w 1699969"/>
              <a:gd name="connsiteY3" fmla="*/ 140212 h 1402119"/>
              <a:gd name="connsiteX4" fmla="*/ 1699969 w 1699969"/>
              <a:gd name="connsiteY4" fmla="*/ 1261907 h 1402119"/>
              <a:gd name="connsiteX5" fmla="*/ 1559757 w 1699969"/>
              <a:gd name="connsiteY5" fmla="*/ 1402119 h 1402119"/>
              <a:gd name="connsiteX6" fmla="*/ 140212 w 1699969"/>
              <a:gd name="connsiteY6" fmla="*/ 1402119 h 1402119"/>
              <a:gd name="connsiteX7" fmla="*/ 0 w 1699969"/>
              <a:gd name="connsiteY7" fmla="*/ 1261907 h 1402119"/>
              <a:gd name="connsiteX8" fmla="*/ 0 w 1699969"/>
              <a:gd name="connsiteY8" fmla="*/ 140212 h 140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9969" h="1402119">
                <a:moveTo>
                  <a:pt x="0" y="140212"/>
                </a:moveTo>
                <a:cubicBezTo>
                  <a:pt x="0" y="62775"/>
                  <a:pt x="62775" y="0"/>
                  <a:pt x="140212" y="0"/>
                </a:cubicBezTo>
                <a:lnTo>
                  <a:pt x="1559757" y="0"/>
                </a:lnTo>
                <a:cubicBezTo>
                  <a:pt x="1637194" y="0"/>
                  <a:pt x="1699969" y="62775"/>
                  <a:pt x="1699969" y="140212"/>
                </a:cubicBezTo>
                <a:lnTo>
                  <a:pt x="1699969" y="1261907"/>
                </a:lnTo>
                <a:cubicBezTo>
                  <a:pt x="1699969" y="1339344"/>
                  <a:pt x="1637194" y="1402119"/>
                  <a:pt x="1559757" y="1402119"/>
                </a:cubicBezTo>
                <a:lnTo>
                  <a:pt x="140212" y="1402119"/>
                </a:lnTo>
                <a:cubicBezTo>
                  <a:pt x="62775" y="1402119"/>
                  <a:pt x="0" y="1339344"/>
                  <a:pt x="0" y="1261907"/>
                </a:cubicBezTo>
                <a:lnTo>
                  <a:pt x="0" y="140212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0" lvl="1" algn="ctr">
              <a:defRPr/>
            </a:pPr>
            <a:r>
              <a:rPr lang="zh-CN" altLang="en-US" sz="3735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文本内容</a:t>
            </a:r>
            <a:endParaRPr lang="zh-CN" altLang="en-US" sz="373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967543" y="3533365"/>
            <a:ext cx="1529944" cy="385703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295159" y="1946134"/>
            <a:ext cx="1613563" cy="320593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6597557" y="3522075"/>
            <a:ext cx="1711431" cy="396992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8853337" y="1867448"/>
            <a:ext cx="1695513" cy="331547"/>
          </a:xfrm>
          <a:custGeom>
            <a:avLst/>
            <a:gdLst>
              <a:gd name="connsiteX0" fmla="*/ 0 w 1511084"/>
              <a:gd name="connsiteY0" fmla="*/ 60091 h 600908"/>
              <a:gd name="connsiteX1" fmla="*/ 60091 w 1511084"/>
              <a:gd name="connsiteY1" fmla="*/ 0 h 600908"/>
              <a:gd name="connsiteX2" fmla="*/ 1450993 w 1511084"/>
              <a:gd name="connsiteY2" fmla="*/ 0 h 600908"/>
              <a:gd name="connsiteX3" fmla="*/ 1511084 w 1511084"/>
              <a:gd name="connsiteY3" fmla="*/ 60091 h 600908"/>
              <a:gd name="connsiteX4" fmla="*/ 1511084 w 1511084"/>
              <a:gd name="connsiteY4" fmla="*/ 540817 h 600908"/>
              <a:gd name="connsiteX5" fmla="*/ 1450993 w 1511084"/>
              <a:gd name="connsiteY5" fmla="*/ 600908 h 600908"/>
              <a:gd name="connsiteX6" fmla="*/ 60091 w 1511084"/>
              <a:gd name="connsiteY6" fmla="*/ 600908 h 600908"/>
              <a:gd name="connsiteX7" fmla="*/ 0 w 1511084"/>
              <a:gd name="connsiteY7" fmla="*/ 540817 h 600908"/>
              <a:gd name="connsiteX8" fmla="*/ 0 w 1511084"/>
              <a:gd name="connsiteY8" fmla="*/ 60091 h 600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084" h="600908">
                <a:moveTo>
                  <a:pt x="0" y="60091"/>
                </a:moveTo>
                <a:cubicBezTo>
                  <a:pt x="0" y="26904"/>
                  <a:pt x="26904" y="0"/>
                  <a:pt x="60091" y="0"/>
                </a:cubicBezTo>
                <a:lnTo>
                  <a:pt x="1450993" y="0"/>
                </a:lnTo>
                <a:cubicBezTo>
                  <a:pt x="1484180" y="0"/>
                  <a:pt x="1511084" y="26904"/>
                  <a:pt x="1511084" y="60091"/>
                </a:cubicBezTo>
                <a:lnTo>
                  <a:pt x="1511084" y="540817"/>
                </a:lnTo>
                <a:cubicBezTo>
                  <a:pt x="1511084" y="574004"/>
                  <a:pt x="1484180" y="600908"/>
                  <a:pt x="1450993" y="600908"/>
                </a:cubicBezTo>
                <a:lnTo>
                  <a:pt x="60091" y="600908"/>
                </a:lnTo>
                <a:cubicBezTo>
                  <a:pt x="26904" y="600908"/>
                  <a:pt x="0" y="574004"/>
                  <a:pt x="0" y="540817"/>
                </a:cubicBezTo>
                <a:lnTo>
                  <a:pt x="0" y="60091"/>
                </a:lnTo>
                <a:close/>
              </a:path>
            </a:pathLst>
          </a:custGeom>
          <a:solidFill>
            <a:srgbClr val="C00000"/>
          </a:solidFill>
          <a:ln w="1270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2135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04020" y="4773150"/>
            <a:ext cx="9920389" cy="806009"/>
          </a:xfrm>
          <a:prstGeom prst="rect">
            <a:avLst/>
          </a:prstGeom>
        </p:spPr>
        <p:txBody>
          <a:bodyPr wrap="square" lIns="87015" tIns="43507" rIns="87015" bIns="43507">
            <a:spAutoFit/>
          </a:bodyPr>
          <a:lstStyle/>
          <a:p>
            <a:pPr marL="228600" indent="-228600" algn="just">
              <a:lnSpc>
                <a:spcPts val="16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28600" indent="-228600" algn="just">
              <a:lnSpc>
                <a:spcPts val="16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28600" indent="-228600" algn="just">
              <a:lnSpc>
                <a:spcPts val="16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28600" indent="-228600" algn="just">
              <a:lnSpc>
                <a:spcPts val="16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请在此处输入您的文本，或者复制您的文本粘贴到此处请在此处输入您的文本，或者复制您的文本粘贴到此处请在此处输入您的文本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1" grpId="0" animBg="1"/>
      <p:bldP spid="15" grpId="0" animBg="1"/>
      <p:bldP spid="19" grpId="0" animBg="1"/>
      <p:bldP spid="23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8"/>
          <p:cNvSpPr txBox="1"/>
          <p:nvPr/>
        </p:nvSpPr>
        <p:spPr>
          <a:xfrm>
            <a:off x="911425" y="4293097"/>
            <a:ext cx="2387836" cy="10363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E74C2E"/>
                </a:solidFill>
                <a:cs typeface="+mn-ea"/>
                <a:sym typeface="+mn-lt"/>
              </a:rPr>
              <a:t>01</a:t>
            </a:r>
            <a:r>
              <a:rPr lang="zh-CN" altLang="en-US" sz="2135" b="1" dirty="0">
                <a:solidFill>
                  <a:srgbClr val="E74C2E"/>
                </a:solidFill>
                <a:cs typeface="+mn-ea"/>
                <a:sym typeface="+mn-lt"/>
              </a:rPr>
              <a:t>输入你的标题</a:t>
            </a:r>
            <a:endParaRPr lang="en-US" altLang="zh-CN" sz="2135" b="1" dirty="0">
              <a:solidFill>
                <a:srgbClr val="E74C2E"/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3489525" y="4293097"/>
            <a:ext cx="2387836" cy="10363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E74C2E"/>
                </a:solidFill>
                <a:cs typeface="+mn-ea"/>
                <a:sym typeface="+mn-lt"/>
              </a:rPr>
              <a:t>02</a:t>
            </a:r>
            <a:r>
              <a:rPr lang="zh-CN" altLang="en-US" sz="2135" b="1" dirty="0">
                <a:solidFill>
                  <a:srgbClr val="E74C2E"/>
                </a:solidFill>
                <a:cs typeface="+mn-ea"/>
                <a:sym typeface="+mn-lt"/>
              </a:rPr>
              <a:t>输入你的标题</a:t>
            </a:r>
            <a:endParaRPr lang="en-US" altLang="zh-CN" sz="2135" b="1" dirty="0">
              <a:solidFill>
                <a:srgbClr val="E74C2E"/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6131125" y="4293097"/>
            <a:ext cx="2387836" cy="10363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E74C2E"/>
                </a:solidFill>
                <a:cs typeface="+mn-ea"/>
                <a:sym typeface="+mn-lt"/>
              </a:rPr>
              <a:t>03</a:t>
            </a:r>
            <a:r>
              <a:rPr lang="zh-CN" altLang="en-US" sz="2135" b="1" dirty="0">
                <a:solidFill>
                  <a:srgbClr val="E74C2E"/>
                </a:solidFill>
                <a:cs typeface="+mn-ea"/>
                <a:sym typeface="+mn-lt"/>
              </a:rPr>
              <a:t>输入你的标题</a:t>
            </a:r>
            <a:endParaRPr lang="en-US" altLang="zh-CN" sz="2135" b="1" dirty="0">
              <a:solidFill>
                <a:srgbClr val="E74C2E"/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8887025" y="4293097"/>
            <a:ext cx="2387836" cy="10363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E74C2E"/>
                </a:solidFill>
                <a:cs typeface="+mn-ea"/>
                <a:sym typeface="+mn-lt"/>
              </a:rPr>
              <a:t>04</a:t>
            </a:r>
            <a:r>
              <a:rPr lang="zh-CN" altLang="en-US" sz="2135" b="1" dirty="0">
                <a:solidFill>
                  <a:srgbClr val="E74C2E"/>
                </a:solidFill>
                <a:cs typeface="+mn-ea"/>
                <a:sym typeface="+mn-lt"/>
              </a:rPr>
              <a:t>输入你的标题</a:t>
            </a:r>
            <a:endParaRPr lang="en-US" altLang="zh-CN" sz="2135" b="1" dirty="0">
              <a:solidFill>
                <a:srgbClr val="E74C2E"/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65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请在此输入你的文字内容</a:t>
            </a:r>
            <a:endParaRPr lang="en-US" altLang="zh-CN" sz="1465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6179581" y="1833791"/>
            <a:ext cx="2194465" cy="2194468"/>
            <a:chOff x="-7500938" y="695325"/>
            <a:chExt cx="1368425" cy="1368426"/>
          </a:xfrm>
        </p:grpSpPr>
        <p:sp>
          <p:nvSpPr>
            <p:cNvPr id="3" name="Freeform 20"/>
            <p:cNvSpPr/>
            <p:nvPr/>
          </p:nvSpPr>
          <p:spPr bwMode="auto">
            <a:xfrm flipH="1">
              <a:off x="-7500938" y="695325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03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21"/>
            <p:cNvSpPr/>
            <p:nvPr/>
          </p:nvSpPr>
          <p:spPr bwMode="auto">
            <a:xfrm flipH="1">
              <a:off x="-7145338" y="1150938"/>
              <a:ext cx="1012825" cy="912813"/>
            </a:xfrm>
            <a:custGeom>
              <a:avLst/>
              <a:gdLst>
                <a:gd name="T0" fmla="*/ 243 w 391"/>
                <a:gd name="T1" fmla="*/ 0 h 352"/>
                <a:gd name="T2" fmla="*/ 145 w 391"/>
                <a:gd name="T3" fmla="*/ 35 h 352"/>
                <a:gd name="T4" fmla="*/ 0 w 391"/>
                <a:gd name="T5" fmla="*/ 180 h 352"/>
                <a:gd name="T6" fmla="*/ 0 w 391"/>
                <a:gd name="T7" fmla="*/ 312 h 352"/>
                <a:gd name="T8" fmla="*/ 40 w 391"/>
                <a:gd name="T9" fmla="*/ 352 h 352"/>
                <a:gd name="T10" fmla="*/ 197 w 391"/>
                <a:gd name="T11" fmla="*/ 352 h 352"/>
                <a:gd name="T12" fmla="*/ 372 w 391"/>
                <a:gd name="T13" fmla="*/ 177 h 352"/>
                <a:gd name="T14" fmla="*/ 391 w 391"/>
                <a:gd name="T15" fmla="*/ 92 h 352"/>
                <a:gd name="T16" fmla="*/ 361 w 391"/>
                <a:gd name="T17" fmla="*/ 39 h 352"/>
                <a:gd name="T18" fmla="*/ 312 w 391"/>
                <a:gd name="T19" fmla="*/ 8 h 352"/>
                <a:gd name="T20" fmla="*/ 243 w 391"/>
                <a:gd name="T2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" h="352">
                  <a:moveTo>
                    <a:pt x="243" y="0"/>
                  </a:moveTo>
                  <a:cubicBezTo>
                    <a:pt x="145" y="35"/>
                    <a:pt x="145" y="35"/>
                    <a:pt x="145" y="35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34"/>
                    <a:pt x="18" y="352"/>
                    <a:pt x="40" y="352"/>
                  </a:cubicBezTo>
                  <a:cubicBezTo>
                    <a:pt x="197" y="352"/>
                    <a:pt x="197" y="352"/>
                    <a:pt x="197" y="352"/>
                  </a:cubicBezTo>
                  <a:cubicBezTo>
                    <a:pt x="372" y="177"/>
                    <a:pt x="372" y="177"/>
                    <a:pt x="372" y="177"/>
                  </a:cubicBezTo>
                  <a:cubicBezTo>
                    <a:pt x="391" y="92"/>
                    <a:pt x="391" y="92"/>
                    <a:pt x="391" y="92"/>
                  </a:cubicBezTo>
                  <a:cubicBezTo>
                    <a:pt x="361" y="39"/>
                    <a:pt x="361" y="39"/>
                    <a:pt x="361" y="39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03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22"/>
            <p:cNvSpPr>
              <a:spLocks noEditPoints="1"/>
            </p:cNvSpPr>
            <p:nvPr/>
          </p:nvSpPr>
          <p:spPr bwMode="auto">
            <a:xfrm flipH="1">
              <a:off x="-7180263" y="1120775"/>
              <a:ext cx="747713" cy="600075"/>
            </a:xfrm>
            <a:custGeom>
              <a:avLst/>
              <a:gdLst>
                <a:gd name="T0" fmla="*/ 144 w 288"/>
                <a:gd name="T1" fmla="*/ 0 h 232"/>
                <a:gd name="T2" fmla="*/ 0 w 288"/>
                <a:gd name="T3" fmla="*/ 116 h 232"/>
                <a:gd name="T4" fmla="*/ 33 w 288"/>
                <a:gd name="T5" fmla="*/ 160 h 232"/>
                <a:gd name="T6" fmla="*/ 84 w 288"/>
                <a:gd name="T7" fmla="*/ 154 h 232"/>
                <a:gd name="T8" fmla="*/ 112 w 288"/>
                <a:gd name="T9" fmla="*/ 165 h 232"/>
                <a:gd name="T10" fmla="*/ 144 w 288"/>
                <a:gd name="T11" fmla="*/ 232 h 232"/>
                <a:gd name="T12" fmla="*/ 288 w 288"/>
                <a:gd name="T13" fmla="*/ 116 h 232"/>
                <a:gd name="T14" fmla="*/ 144 w 288"/>
                <a:gd name="T15" fmla="*/ 0 h 232"/>
                <a:gd name="T16" fmla="*/ 60 w 288"/>
                <a:gd name="T17" fmla="*/ 104 h 232"/>
                <a:gd name="T18" fmla="*/ 40 w 288"/>
                <a:gd name="T19" fmla="*/ 84 h 232"/>
                <a:gd name="T20" fmla="*/ 60 w 288"/>
                <a:gd name="T21" fmla="*/ 64 h 232"/>
                <a:gd name="T22" fmla="*/ 80 w 288"/>
                <a:gd name="T23" fmla="*/ 84 h 232"/>
                <a:gd name="T24" fmla="*/ 60 w 288"/>
                <a:gd name="T25" fmla="*/ 104 h 232"/>
                <a:gd name="T26" fmla="*/ 116 w 288"/>
                <a:gd name="T27" fmla="*/ 64 h 232"/>
                <a:gd name="T28" fmla="*/ 96 w 288"/>
                <a:gd name="T29" fmla="*/ 44 h 232"/>
                <a:gd name="T30" fmla="*/ 116 w 288"/>
                <a:gd name="T31" fmla="*/ 24 h 232"/>
                <a:gd name="T32" fmla="*/ 136 w 288"/>
                <a:gd name="T33" fmla="*/ 44 h 232"/>
                <a:gd name="T34" fmla="*/ 116 w 288"/>
                <a:gd name="T35" fmla="*/ 64 h 232"/>
                <a:gd name="T36" fmla="*/ 164 w 288"/>
                <a:gd name="T37" fmla="*/ 216 h 232"/>
                <a:gd name="T38" fmla="*/ 136 w 288"/>
                <a:gd name="T39" fmla="*/ 196 h 232"/>
                <a:gd name="T40" fmla="*/ 164 w 288"/>
                <a:gd name="T41" fmla="*/ 176 h 232"/>
                <a:gd name="T42" fmla="*/ 192 w 288"/>
                <a:gd name="T43" fmla="*/ 196 h 232"/>
                <a:gd name="T44" fmla="*/ 164 w 288"/>
                <a:gd name="T45" fmla="*/ 216 h 232"/>
                <a:gd name="T46" fmla="*/ 172 w 288"/>
                <a:gd name="T47" fmla="*/ 64 h 232"/>
                <a:gd name="T48" fmla="*/ 152 w 288"/>
                <a:gd name="T49" fmla="*/ 44 h 232"/>
                <a:gd name="T50" fmla="*/ 172 w 288"/>
                <a:gd name="T51" fmla="*/ 24 h 232"/>
                <a:gd name="T52" fmla="*/ 192 w 288"/>
                <a:gd name="T53" fmla="*/ 44 h 232"/>
                <a:gd name="T54" fmla="*/ 172 w 288"/>
                <a:gd name="T55" fmla="*/ 64 h 232"/>
                <a:gd name="T56" fmla="*/ 208 w 288"/>
                <a:gd name="T57" fmla="*/ 76 h 232"/>
                <a:gd name="T58" fmla="*/ 228 w 288"/>
                <a:gd name="T59" fmla="*/ 56 h 232"/>
                <a:gd name="T60" fmla="*/ 248 w 288"/>
                <a:gd name="T61" fmla="*/ 76 h 232"/>
                <a:gd name="T62" fmla="*/ 228 w 288"/>
                <a:gd name="T63" fmla="*/ 96 h 232"/>
                <a:gd name="T64" fmla="*/ 208 w 288"/>
                <a:gd name="T65" fmla="*/ 76 h 232"/>
                <a:gd name="T66" fmla="*/ 264 w 288"/>
                <a:gd name="T67" fmla="*/ 132 h 232"/>
                <a:gd name="T68" fmla="*/ 244 w 288"/>
                <a:gd name="T69" fmla="*/ 152 h 232"/>
                <a:gd name="T70" fmla="*/ 224 w 288"/>
                <a:gd name="T71" fmla="*/ 132 h 232"/>
                <a:gd name="T72" fmla="*/ 244 w 288"/>
                <a:gd name="T73" fmla="*/ 112 h 232"/>
                <a:gd name="T74" fmla="*/ 264 w 288"/>
                <a:gd name="T75" fmla="*/ 1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32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929860" y="1833791"/>
            <a:ext cx="2194465" cy="2194468"/>
            <a:chOff x="-9180513" y="695325"/>
            <a:chExt cx="1368425" cy="1368426"/>
          </a:xfrm>
        </p:grpSpPr>
        <p:sp>
          <p:nvSpPr>
            <p:cNvPr id="7" name="Freeform 24"/>
            <p:cNvSpPr/>
            <p:nvPr/>
          </p:nvSpPr>
          <p:spPr bwMode="auto">
            <a:xfrm flipH="1">
              <a:off x="-9180513" y="695325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A45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5"/>
            <p:cNvSpPr/>
            <p:nvPr/>
          </p:nvSpPr>
          <p:spPr bwMode="auto">
            <a:xfrm flipH="1">
              <a:off x="-8680451" y="1052513"/>
              <a:ext cx="868363" cy="1011238"/>
            </a:xfrm>
            <a:custGeom>
              <a:avLst/>
              <a:gdLst>
                <a:gd name="T0" fmla="*/ 273 w 335"/>
                <a:gd name="T1" fmla="*/ 0 h 390"/>
                <a:gd name="T2" fmla="*/ 241 w 335"/>
                <a:gd name="T3" fmla="*/ 1 h 390"/>
                <a:gd name="T4" fmla="*/ 0 w 335"/>
                <a:gd name="T5" fmla="*/ 242 h 390"/>
                <a:gd name="T6" fmla="*/ 0 w 335"/>
                <a:gd name="T7" fmla="*/ 350 h 390"/>
                <a:gd name="T8" fmla="*/ 40 w 335"/>
                <a:gd name="T9" fmla="*/ 390 h 390"/>
                <a:gd name="T10" fmla="*/ 185 w 335"/>
                <a:gd name="T11" fmla="*/ 390 h 390"/>
                <a:gd name="T12" fmla="*/ 318 w 335"/>
                <a:gd name="T13" fmla="*/ 258 h 390"/>
                <a:gd name="T14" fmla="*/ 335 w 335"/>
                <a:gd name="T15" fmla="*/ 201 h 390"/>
                <a:gd name="T16" fmla="*/ 300 w 335"/>
                <a:gd name="T17" fmla="*/ 151 h 390"/>
                <a:gd name="T18" fmla="*/ 298 w 335"/>
                <a:gd name="T19" fmla="*/ 21 h 390"/>
                <a:gd name="T20" fmla="*/ 273 w 335"/>
                <a:gd name="T21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5" h="390">
                  <a:moveTo>
                    <a:pt x="273" y="0"/>
                  </a:moveTo>
                  <a:cubicBezTo>
                    <a:pt x="241" y="1"/>
                    <a:pt x="241" y="1"/>
                    <a:pt x="241" y="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72"/>
                    <a:pt x="18" y="390"/>
                    <a:pt x="40" y="390"/>
                  </a:cubicBezTo>
                  <a:cubicBezTo>
                    <a:pt x="185" y="390"/>
                    <a:pt x="185" y="390"/>
                    <a:pt x="185" y="390"/>
                  </a:cubicBezTo>
                  <a:cubicBezTo>
                    <a:pt x="318" y="258"/>
                    <a:pt x="318" y="258"/>
                    <a:pt x="318" y="258"/>
                  </a:cubicBezTo>
                  <a:cubicBezTo>
                    <a:pt x="335" y="201"/>
                    <a:pt x="335" y="201"/>
                    <a:pt x="335" y="201"/>
                  </a:cubicBezTo>
                  <a:cubicBezTo>
                    <a:pt x="300" y="151"/>
                    <a:pt x="300" y="151"/>
                    <a:pt x="300" y="15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rgbClr val="764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8850741" y="1833791"/>
            <a:ext cx="2194468" cy="2194468"/>
            <a:chOff x="-4141788" y="2478088"/>
            <a:chExt cx="1368425" cy="1368425"/>
          </a:xfrm>
        </p:grpSpPr>
        <p:sp>
          <p:nvSpPr>
            <p:cNvPr id="12" name="Freeform 34"/>
            <p:cNvSpPr/>
            <p:nvPr/>
          </p:nvSpPr>
          <p:spPr bwMode="auto">
            <a:xfrm flipH="1">
              <a:off x="-4141788" y="2478088"/>
              <a:ext cx="1368425" cy="1368425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FF7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 flipH="1">
              <a:off x="-3632201" y="2801938"/>
              <a:ext cx="858838" cy="1044575"/>
            </a:xfrm>
            <a:custGeom>
              <a:avLst/>
              <a:gdLst>
                <a:gd name="T0" fmla="*/ 273 w 331"/>
                <a:gd name="T1" fmla="*/ 0 h 403"/>
                <a:gd name="T2" fmla="*/ 188 w 331"/>
                <a:gd name="T3" fmla="*/ 15 h 403"/>
                <a:gd name="T4" fmla="*/ 0 w 331"/>
                <a:gd name="T5" fmla="*/ 203 h 403"/>
                <a:gd name="T6" fmla="*/ 0 w 331"/>
                <a:gd name="T7" fmla="*/ 363 h 403"/>
                <a:gd name="T8" fmla="*/ 40 w 331"/>
                <a:gd name="T9" fmla="*/ 403 h 403"/>
                <a:gd name="T10" fmla="*/ 136 w 331"/>
                <a:gd name="T11" fmla="*/ 403 h 403"/>
                <a:gd name="T12" fmla="*/ 283 w 331"/>
                <a:gd name="T13" fmla="*/ 257 h 403"/>
                <a:gd name="T14" fmla="*/ 262 w 331"/>
                <a:gd name="T15" fmla="*/ 234 h 403"/>
                <a:gd name="T16" fmla="*/ 298 w 331"/>
                <a:gd name="T17" fmla="*/ 197 h 403"/>
                <a:gd name="T18" fmla="*/ 331 w 331"/>
                <a:gd name="T19" fmla="*/ 39 h 403"/>
                <a:gd name="T20" fmla="*/ 273 w 331"/>
                <a:gd name="T2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1" h="403">
                  <a:moveTo>
                    <a:pt x="273" y="0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85"/>
                    <a:pt x="18" y="403"/>
                    <a:pt x="40" y="403"/>
                  </a:cubicBezTo>
                  <a:cubicBezTo>
                    <a:pt x="136" y="403"/>
                    <a:pt x="136" y="403"/>
                    <a:pt x="136" y="403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62" y="234"/>
                    <a:pt x="262" y="234"/>
                    <a:pt x="262" y="234"/>
                  </a:cubicBezTo>
                  <a:cubicBezTo>
                    <a:pt x="298" y="197"/>
                    <a:pt x="298" y="197"/>
                    <a:pt x="298" y="197"/>
                  </a:cubicBezTo>
                  <a:cubicBezTo>
                    <a:pt x="331" y="39"/>
                    <a:pt x="331" y="39"/>
                    <a:pt x="331" y="39"/>
                  </a:cubicBezTo>
                  <a:cubicBezTo>
                    <a:pt x="273" y="0"/>
                    <a:pt x="273" y="0"/>
                    <a:pt x="273" y="0"/>
                  </a:cubicBezTo>
                </a:path>
              </a:pathLst>
            </a:custGeom>
            <a:solidFill>
              <a:srgbClr val="FF5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6"/>
            <p:cNvSpPr/>
            <p:nvPr/>
          </p:nvSpPr>
          <p:spPr bwMode="auto">
            <a:xfrm flipH="1">
              <a:off x="-3540126" y="3370263"/>
              <a:ext cx="206375" cy="123825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37"/>
            <p:cNvSpPr>
              <a:spLocks noEditPoints="1"/>
            </p:cNvSpPr>
            <p:nvPr/>
          </p:nvSpPr>
          <p:spPr bwMode="auto">
            <a:xfrm flipH="1">
              <a:off x="-3686176" y="2768600"/>
              <a:ext cx="498475" cy="581025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>
            <a:grpSpLocks noChangeAspect="1"/>
          </p:cNvGrpSpPr>
          <p:nvPr/>
        </p:nvGrpSpPr>
        <p:grpSpPr>
          <a:xfrm flipH="1">
            <a:off x="3528991" y="1833791"/>
            <a:ext cx="2194468" cy="2194468"/>
            <a:chOff x="4921250" y="1401763"/>
            <a:chExt cx="1979613" cy="1979613"/>
          </a:xfrm>
        </p:grpSpPr>
        <p:sp>
          <p:nvSpPr>
            <p:cNvPr id="21" name="Freeform 91"/>
            <p:cNvSpPr/>
            <p:nvPr/>
          </p:nvSpPr>
          <p:spPr bwMode="auto">
            <a:xfrm>
              <a:off x="4921250" y="1401763"/>
              <a:ext cx="1979613" cy="1979613"/>
            </a:xfrm>
            <a:custGeom>
              <a:avLst/>
              <a:gdLst>
                <a:gd name="T0" fmla="*/ 528 w 528"/>
                <a:gd name="T1" fmla="*/ 488 h 528"/>
                <a:gd name="T2" fmla="*/ 488 w 528"/>
                <a:gd name="T3" fmla="*/ 528 h 528"/>
                <a:gd name="T4" fmla="*/ 40 w 528"/>
                <a:gd name="T5" fmla="*/ 528 h 528"/>
                <a:gd name="T6" fmla="*/ 0 w 528"/>
                <a:gd name="T7" fmla="*/ 488 h 528"/>
                <a:gd name="T8" fmla="*/ 0 w 528"/>
                <a:gd name="T9" fmla="*/ 40 h 528"/>
                <a:gd name="T10" fmla="*/ 40 w 528"/>
                <a:gd name="T11" fmla="*/ 0 h 528"/>
                <a:gd name="T12" fmla="*/ 488 w 528"/>
                <a:gd name="T13" fmla="*/ 0 h 528"/>
                <a:gd name="T14" fmla="*/ 528 w 528"/>
                <a:gd name="T15" fmla="*/ 40 h 528"/>
                <a:gd name="T16" fmla="*/ 528 w 528"/>
                <a:gd name="T17" fmla="*/ 48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8" h="528">
                  <a:moveTo>
                    <a:pt x="528" y="488"/>
                  </a:moveTo>
                  <a:cubicBezTo>
                    <a:pt x="528" y="510"/>
                    <a:pt x="510" y="528"/>
                    <a:pt x="488" y="528"/>
                  </a:cubicBezTo>
                  <a:cubicBezTo>
                    <a:pt x="40" y="528"/>
                    <a:pt x="40" y="528"/>
                    <a:pt x="40" y="528"/>
                  </a:cubicBezTo>
                  <a:cubicBezTo>
                    <a:pt x="18" y="528"/>
                    <a:pt x="0" y="510"/>
                    <a:pt x="0" y="48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510" y="0"/>
                    <a:pt x="528" y="18"/>
                    <a:pt x="528" y="40"/>
                  </a:cubicBezTo>
                  <a:cubicBezTo>
                    <a:pt x="528" y="488"/>
                    <a:pt x="528" y="488"/>
                    <a:pt x="528" y="488"/>
                  </a:cubicBezTo>
                </a:path>
              </a:pathLst>
            </a:custGeom>
            <a:solidFill>
              <a:srgbClr val="F36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92"/>
            <p:cNvSpPr/>
            <p:nvPr/>
          </p:nvSpPr>
          <p:spPr bwMode="auto">
            <a:xfrm>
              <a:off x="4921250" y="2095501"/>
              <a:ext cx="1541463" cy="1285875"/>
            </a:xfrm>
            <a:custGeom>
              <a:avLst/>
              <a:gdLst>
                <a:gd name="T0" fmla="*/ 133 w 411"/>
                <a:gd name="T1" fmla="*/ 0 h 343"/>
                <a:gd name="T2" fmla="*/ 0 w 411"/>
                <a:gd name="T3" fmla="*/ 133 h 343"/>
                <a:gd name="T4" fmla="*/ 0 w 411"/>
                <a:gd name="T5" fmla="*/ 303 h 343"/>
                <a:gd name="T6" fmla="*/ 40 w 411"/>
                <a:gd name="T7" fmla="*/ 343 h 343"/>
                <a:gd name="T8" fmla="*/ 186 w 411"/>
                <a:gd name="T9" fmla="*/ 343 h 343"/>
                <a:gd name="T10" fmla="*/ 380 w 411"/>
                <a:gd name="T11" fmla="*/ 150 h 343"/>
                <a:gd name="T12" fmla="*/ 374 w 411"/>
                <a:gd name="T13" fmla="*/ 148 h 343"/>
                <a:gd name="T14" fmla="*/ 411 w 411"/>
                <a:gd name="T15" fmla="*/ 110 h 343"/>
                <a:gd name="T16" fmla="*/ 370 w 411"/>
                <a:gd name="T17" fmla="*/ 7 h 343"/>
                <a:gd name="T18" fmla="*/ 133 w 411"/>
                <a:gd name="T1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343">
                  <a:moveTo>
                    <a:pt x="133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325"/>
                    <a:pt x="18" y="343"/>
                    <a:pt x="40" y="343"/>
                  </a:cubicBezTo>
                  <a:cubicBezTo>
                    <a:pt x="186" y="343"/>
                    <a:pt x="186" y="343"/>
                    <a:pt x="186" y="343"/>
                  </a:cubicBezTo>
                  <a:cubicBezTo>
                    <a:pt x="380" y="150"/>
                    <a:pt x="380" y="150"/>
                    <a:pt x="380" y="150"/>
                  </a:cubicBezTo>
                  <a:cubicBezTo>
                    <a:pt x="374" y="148"/>
                    <a:pt x="374" y="148"/>
                    <a:pt x="374" y="148"/>
                  </a:cubicBezTo>
                  <a:cubicBezTo>
                    <a:pt x="411" y="110"/>
                    <a:pt x="411" y="110"/>
                    <a:pt x="411" y="110"/>
                  </a:cubicBezTo>
                  <a:cubicBezTo>
                    <a:pt x="370" y="7"/>
                    <a:pt x="370" y="7"/>
                    <a:pt x="370" y="7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BF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93"/>
            <p:cNvSpPr>
              <a:spLocks noEditPoints="1"/>
            </p:cNvSpPr>
            <p:nvPr/>
          </p:nvSpPr>
          <p:spPr bwMode="auto">
            <a:xfrm>
              <a:off x="5402262" y="2076451"/>
              <a:ext cx="1079500" cy="600075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5521325" y="2197101"/>
              <a:ext cx="300038" cy="360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200">
                <a:defRPr/>
              </a:pPr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558159" y="24826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点击添加标题文字</a:t>
            </a:r>
            <a:endParaRPr kumimoji="1"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4458</Words>
  <Application>WPS 演示</Application>
  <PresentationFormat>宽屏</PresentationFormat>
  <Paragraphs>739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等线</vt:lpstr>
      <vt:lpstr>微软雅黑</vt:lpstr>
      <vt:lpstr>Arial Unicode MS</vt:lpstr>
      <vt:lpstr>等线 Light</vt:lpstr>
      <vt:lpstr>Calibri</vt:lpstr>
      <vt:lpstr>Impact</vt:lpstr>
      <vt:lpstr>Aharoni</vt:lpstr>
      <vt:lpstr>Yu Gothic UI Semibold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10</cp:revision>
  <dcterms:created xsi:type="dcterms:W3CDTF">2018-03-28T03:04:00Z</dcterms:created>
  <dcterms:modified xsi:type="dcterms:W3CDTF">2024-04-12T05:36:00Z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3E93D62614F74DBFA426CFE8C7940B16_13</vt:lpwstr>
  </property>
  <property fmtid="{D5CDD505-2E9C-101B-9397-08002B2CF9AE}" pid="3" name="KSOProductBuildVer">
    <vt:lpwstr>2052-12.1.0.16417</vt:lpwstr>
  </property>
</Properties>
</file>