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sldIdLst>
    <p:sldId id="312" r:id="rId4"/>
    <p:sldId id="256" r:id="rId6"/>
    <p:sldId id="258" r:id="rId7"/>
    <p:sldId id="267" r:id="rId8"/>
    <p:sldId id="277" r:id="rId9"/>
    <p:sldId id="271" r:id="rId10"/>
    <p:sldId id="321" r:id="rId11"/>
    <p:sldId id="323" r:id="rId12"/>
    <p:sldId id="313" r:id="rId13"/>
    <p:sldId id="265" r:id="rId14"/>
    <p:sldId id="315" r:id="rId15"/>
    <p:sldId id="272" r:id="rId16"/>
    <p:sldId id="316" r:id="rId17"/>
    <p:sldId id="268" r:id="rId18"/>
    <p:sldId id="324" r:id="rId19"/>
    <p:sldId id="317" r:id="rId20"/>
    <p:sldId id="266" r:id="rId21"/>
    <p:sldId id="273" r:id="rId22"/>
    <p:sldId id="319" r:id="rId23"/>
    <p:sldId id="325" r:id="rId24"/>
    <p:sldId id="262" r:id="rId25"/>
    <p:sldId id="274" r:id="rId26"/>
    <p:sldId id="320" r:id="rId27"/>
    <p:sldId id="326" r:id="rId28"/>
    <p:sldId id="340" r:id="rId29"/>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AADA"/>
    <a:srgbClr val="00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63" autoAdjust="0"/>
    <p:restoredTop sz="94660"/>
  </p:normalViewPr>
  <p:slideViewPr>
    <p:cSldViewPr snapToGrid="0">
      <p:cViewPr varScale="1">
        <p:scale>
          <a:sx n="108" d="100"/>
          <a:sy n="108" d="100"/>
        </p:scale>
        <p:origin x="222" y="102"/>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3" Type="http://schemas.openxmlformats.org/officeDocument/2006/relationships/tags" Target="tags/tag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219BF-5A6F-4998-A5D4-2AE5090D6FF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8721A4-81E4-4387-8B38-7B50E996438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8721A4-81E4-4387-8B38-7B50E996438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E1E0D-4202-49DF-B9A3-472AA1EA884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3764ED-30D4-4197-B15C-8AE7FEE48D0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54CF3D-CC07-4505-87FA-2994252D4EAC}"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3764ED-30D4-4197-B15C-8AE7FEE48D0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47CEBE-AE55-4527-B888-5D8E1DDAE18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8721A4-81E4-4387-8B38-7B50E996438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3764ED-30D4-4197-B15C-8AE7FEE48D0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E1E0D-4202-49DF-B9A3-472AA1EA8846}"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54CF3D-CC07-4505-87FA-2994252D4EAC}"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3764ED-30D4-4197-B15C-8AE7FEE48D0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8721A4-81E4-4387-8B38-7B50E996438F}"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8721A4-81E4-4387-8B38-7B50E996438F}"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9251B9-1131-4696-A3D8-31276515BC94}"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1395E3-C818-40D6-870D-82F346607FB8}"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3764ED-30D4-4197-B15C-8AE7FEE48D06}"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8721A4-81E4-4387-8B38-7B50E996438F}"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8721A4-81E4-4387-8B38-7B50E996438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E1E0D-4202-49DF-B9A3-472AA1EA884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DB8DB-C087-441A-ACF2-721A934DE4A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54CF3D-CC07-4505-87FA-2994252D4EA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3764ED-30D4-4197-B15C-8AE7FEE48D0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8721A4-81E4-4387-8B38-7B50E996438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3764ED-30D4-4197-B15C-8AE7FEE48D0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10" name="图片占位符 9"/>
          <p:cNvSpPr>
            <a:spLocks noGrp="1"/>
          </p:cNvSpPr>
          <p:nvPr>
            <p:ph type="pic" sz="quarter" idx="11"/>
          </p:nvPr>
        </p:nvSpPr>
        <p:spPr>
          <a:xfrm>
            <a:off x="2206" y="1"/>
            <a:ext cx="12187592" cy="4484915"/>
          </a:xfrm>
          <a:custGeom>
            <a:avLst/>
            <a:gdLst>
              <a:gd name="connsiteX0" fmla="*/ 0 w 12187592"/>
              <a:gd name="connsiteY0" fmla="*/ 0 h 4484915"/>
              <a:gd name="connsiteX1" fmla="*/ 12187592 w 12187592"/>
              <a:gd name="connsiteY1" fmla="*/ 0 h 4484915"/>
              <a:gd name="connsiteX2" fmla="*/ 12187592 w 12187592"/>
              <a:gd name="connsiteY2" fmla="*/ 4484915 h 4484915"/>
              <a:gd name="connsiteX3" fmla="*/ 0 w 12187592"/>
              <a:gd name="connsiteY3" fmla="*/ 4484915 h 4484915"/>
            </a:gdLst>
            <a:ahLst/>
            <a:cxnLst>
              <a:cxn ang="0">
                <a:pos x="connsiteX0" y="connsiteY0"/>
              </a:cxn>
              <a:cxn ang="0">
                <a:pos x="connsiteX1" y="connsiteY1"/>
              </a:cxn>
              <a:cxn ang="0">
                <a:pos x="connsiteX2" y="connsiteY2"/>
              </a:cxn>
              <a:cxn ang="0">
                <a:pos x="connsiteX3" y="connsiteY3"/>
              </a:cxn>
            </a:cxnLst>
            <a:rect l="l" t="t" r="r" b="b"/>
            <a:pathLst>
              <a:path w="12187592" h="4484915">
                <a:moveTo>
                  <a:pt x="0" y="0"/>
                </a:moveTo>
                <a:lnTo>
                  <a:pt x="12187592" y="0"/>
                </a:lnTo>
                <a:lnTo>
                  <a:pt x="12187592" y="4484915"/>
                </a:lnTo>
                <a:lnTo>
                  <a:pt x="0" y="4484915"/>
                </a:lnTo>
                <a:close/>
              </a:path>
            </a:pathLst>
          </a:custGeom>
        </p:spPr>
        <p:txBody>
          <a:bodyPr wrap="square">
            <a:noAutofit/>
          </a:bodyPr>
          <a:lstStyle/>
          <a:p>
            <a:endParaRPr lang="zh-CN" altLang="en-US"/>
          </a:p>
        </p:txBody>
      </p:sp>
      <p:sp>
        <p:nvSpPr>
          <p:cNvPr id="6" name="图片占位符 5"/>
          <p:cNvSpPr>
            <a:spLocks noGrp="1"/>
          </p:cNvSpPr>
          <p:nvPr>
            <p:ph type="pic" sz="quarter" idx="10"/>
          </p:nvPr>
        </p:nvSpPr>
        <p:spPr>
          <a:xfrm>
            <a:off x="6005945" y="1724891"/>
            <a:ext cx="5070764" cy="2770416"/>
          </a:xfrm>
          <a:custGeom>
            <a:avLst/>
            <a:gdLst>
              <a:gd name="connsiteX0" fmla="*/ 0 w 5070764"/>
              <a:gd name="connsiteY0" fmla="*/ 0 h 2770416"/>
              <a:gd name="connsiteX1" fmla="*/ 5070764 w 5070764"/>
              <a:gd name="connsiteY1" fmla="*/ 0 h 2770416"/>
              <a:gd name="connsiteX2" fmla="*/ 5070764 w 5070764"/>
              <a:gd name="connsiteY2" fmla="*/ 2770416 h 2770416"/>
              <a:gd name="connsiteX3" fmla="*/ 0 w 5070764"/>
              <a:gd name="connsiteY3" fmla="*/ 2770416 h 2770416"/>
            </a:gdLst>
            <a:ahLst/>
            <a:cxnLst>
              <a:cxn ang="0">
                <a:pos x="connsiteX0" y="connsiteY0"/>
              </a:cxn>
              <a:cxn ang="0">
                <a:pos x="connsiteX1" y="connsiteY1"/>
              </a:cxn>
              <a:cxn ang="0">
                <a:pos x="connsiteX2" y="connsiteY2"/>
              </a:cxn>
              <a:cxn ang="0">
                <a:pos x="connsiteX3" y="connsiteY3"/>
              </a:cxn>
            </a:cxnLst>
            <a:rect l="l" t="t" r="r" b="b"/>
            <a:pathLst>
              <a:path w="5070764" h="2770416">
                <a:moveTo>
                  <a:pt x="0" y="0"/>
                </a:moveTo>
                <a:lnTo>
                  <a:pt x="5070764" y="0"/>
                </a:lnTo>
                <a:lnTo>
                  <a:pt x="5070764" y="2770416"/>
                </a:lnTo>
                <a:lnTo>
                  <a:pt x="0" y="2770416"/>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032966" y="1624795"/>
            <a:ext cx="5563979" cy="4278422"/>
          </a:xfrm>
          <a:custGeom>
            <a:avLst/>
            <a:gdLst>
              <a:gd name="connsiteX0" fmla="*/ 0 w 5563979"/>
              <a:gd name="connsiteY0" fmla="*/ 0 h 4278422"/>
              <a:gd name="connsiteX1" fmla="*/ 5563979 w 5563979"/>
              <a:gd name="connsiteY1" fmla="*/ 0 h 4278422"/>
              <a:gd name="connsiteX2" fmla="*/ 5563979 w 5563979"/>
              <a:gd name="connsiteY2" fmla="*/ 4278422 h 4278422"/>
              <a:gd name="connsiteX3" fmla="*/ 0 w 5563979"/>
              <a:gd name="connsiteY3" fmla="*/ 4278422 h 4278422"/>
            </a:gdLst>
            <a:ahLst/>
            <a:cxnLst>
              <a:cxn ang="0">
                <a:pos x="connsiteX0" y="connsiteY0"/>
              </a:cxn>
              <a:cxn ang="0">
                <a:pos x="connsiteX1" y="connsiteY1"/>
              </a:cxn>
              <a:cxn ang="0">
                <a:pos x="connsiteX2" y="connsiteY2"/>
              </a:cxn>
              <a:cxn ang="0">
                <a:pos x="connsiteX3" y="connsiteY3"/>
              </a:cxn>
            </a:cxnLst>
            <a:rect l="l" t="t" r="r" b="b"/>
            <a:pathLst>
              <a:path w="5563979" h="4278422">
                <a:moveTo>
                  <a:pt x="0" y="0"/>
                </a:moveTo>
                <a:lnTo>
                  <a:pt x="5563979" y="0"/>
                </a:lnTo>
                <a:lnTo>
                  <a:pt x="5563979" y="4278422"/>
                </a:lnTo>
                <a:lnTo>
                  <a:pt x="0" y="4278422"/>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tx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1170215" y="2038866"/>
            <a:ext cx="2569028" cy="1170014"/>
          </a:xfrm>
          <a:custGeom>
            <a:avLst/>
            <a:gdLst>
              <a:gd name="connsiteX0" fmla="*/ 0 w 2569028"/>
              <a:gd name="connsiteY0" fmla="*/ 0 h 1170014"/>
              <a:gd name="connsiteX1" fmla="*/ 2569028 w 2569028"/>
              <a:gd name="connsiteY1" fmla="*/ 0 h 1170014"/>
              <a:gd name="connsiteX2" fmla="*/ 2569028 w 2569028"/>
              <a:gd name="connsiteY2" fmla="*/ 1170014 h 1170014"/>
              <a:gd name="connsiteX3" fmla="*/ 0 w 2569028"/>
              <a:gd name="connsiteY3" fmla="*/ 1170014 h 1170014"/>
            </a:gdLst>
            <a:ahLst/>
            <a:cxnLst>
              <a:cxn ang="0">
                <a:pos x="connsiteX0" y="connsiteY0"/>
              </a:cxn>
              <a:cxn ang="0">
                <a:pos x="connsiteX1" y="connsiteY1"/>
              </a:cxn>
              <a:cxn ang="0">
                <a:pos x="connsiteX2" y="connsiteY2"/>
              </a:cxn>
              <a:cxn ang="0">
                <a:pos x="connsiteX3" y="connsiteY3"/>
              </a:cxn>
            </a:cxnLst>
            <a:rect l="l" t="t" r="r" b="b"/>
            <a:pathLst>
              <a:path w="2569028" h="1170014">
                <a:moveTo>
                  <a:pt x="0" y="0"/>
                </a:moveTo>
                <a:lnTo>
                  <a:pt x="2569028" y="0"/>
                </a:lnTo>
                <a:lnTo>
                  <a:pt x="2569028" y="1170014"/>
                </a:lnTo>
                <a:lnTo>
                  <a:pt x="0" y="1170014"/>
                </a:lnTo>
                <a:close/>
              </a:path>
            </a:pathLst>
          </a:custGeom>
          <a:solidFill>
            <a:schemeClr val="bg1"/>
          </a:solidFill>
          <a:ln>
            <a:noFill/>
          </a:ln>
          <a:effectLst>
            <a:outerShdw blurRad="203200" sx="102000" sy="102000" algn="ctr"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lvl1pPr>
          </a:lstStyle>
          <a:p>
            <a:pPr marL="0" lvl="0" algn="ctr"/>
            <a:endParaRPr lang="zh-CN" altLang="en-US"/>
          </a:p>
        </p:txBody>
      </p:sp>
      <p:sp>
        <p:nvSpPr>
          <p:cNvPr id="11" name="图片占位符 10"/>
          <p:cNvSpPr>
            <a:spLocks noGrp="1"/>
          </p:cNvSpPr>
          <p:nvPr>
            <p:ph type="pic" sz="quarter" idx="11"/>
          </p:nvPr>
        </p:nvSpPr>
        <p:spPr>
          <a:xfrm>
            <a:off x="4811486" y="4376806"/>
            <a:ext cx="2569028" cy="1170014"/>
          </a:xfrm>
          <a:custGeom>
            <a:avLst/>
            <a:gdLst>
              <a:gd name="connsiteX0" fmla="*/ 0 w 2569028"/>
              <a:gd name="connsiteY0" fmla="*/ 0 h 1170014"/>
              <a:gd name="connsiteX1" fmla="*/ 2569028 w 2569028"/>
              <a:gd name="connsiteY1" fmla="*/ 0 h 1170014"/>
              <a:gd name="connsiteX2" fmla="*/ 2569028 w 2569028"/>
              <a:gd name="connsiteY2" fmla="*/ 1170014 h 1170014"/>
              <a:gd name="connsiteX3" fmla="*/ 0 w 2569028"/>
              <a:gd name="connsiteY3" fmla="*/ 1170014 h 1170014"/>
            </a:gdLst>
            <a:ahLst/>
            <a:cxnLst>
              <a:cxn ang="0">
                <a:pos x="connsiteX0" y="connsiteY0"/>
              </a:cxn>
              <a:cxn ang="0">
                <a:pos x="connsiteX1" y="connsiteY1"/>
              </a:cxn>
              <a:cxn ang="0">
                <a:pos x="connsiteX2" y="connsiteY2"/>
              </a:cxn>
              <a:cxn ang="0">
                <a:pos x="connsiteX3" y="connsiteY3"/>
              </a:cxn>
            </a:cxnLst>
            <a:rect l="l" t="t" r="r" b="b"/>
            <a:pathLst>
              <a:path w="2569028" h="1170014">
                <a:moveTo>
                  <a:pt x="0" y="0"/>
                </a:moveTo>
                <a:lnTo>
                  <a:pt x="2569028" y="0"/>
                </a:lnTo>
                <a:lnTo>
                  <a:pt x="2569028" y="1170014"/>
                </a:lnTo>
                <a:lnTo>
                  <a:pt x="0" y="1170014"/>
                </a:lnTo>
                <a:close/>
              </a:path>
            </a:pathLst>
          </a:custGeom>
          <a:solidFill>
            <a:schemeClr val="bg1"/>
          </a:solidFill>
          <a:ln>
            <a:noFill/>
          </a:ln>
          <a:effectLst>
            <a:outerShdw blurRad="203200" sx="102000" sy="102000" algn="ctr"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lvl1pPr>
          </a:lstStyle>
          <a:p>
            <a:pPr marL="0" lvl="0" algn="ctr"/>
            <a:endParaRPr lang="zh-CN" altLang="en-US"/>
          </a:p>
        </p:txBody>
      </p:sp>
      <p:sp>
        <p:nvSpPr>
          <p:cNvPr id="10" name="图片占位符 9"/>
          <p:cNvSpPr>
            <a:spLocks noGrp="1"/>
          </p:cNvSpPr>
          <p:nvPr>
            <p:ph type="pic" sz="quarter" idx="12"/>
          </p:nvPr>
        </p:nvSpPr>
        <p:spPr>
          <a:xfrm>
            <a:off x="8452757" y="2038866"/>
            <a:ext cx="2569028" cy="1170014"/>
          </a:xfrm>
          <a:custGeom>
            <a:avLst/>
            <a:gdLst>
              <a:gd name="connsiteX0" fmla="*/ 0 w 2569028"/>
              <a:gd name="connsiteY0" fmla="*/ 0 h 1170014"/>
              <a:gd name="connsiteX1" fmla="*/ 2569028 w 2569028"/>
              <a:gd name="connsiteY1" fmla="*/ 0 h 1170014"/>
              <a:gd name="connsiteX2" fmla="*/ 2569028 w 2569028"/>
              <a:gd name="connsiteY2" fmla="*/ 1170014 h 1170014"/>
              <a:gd name="connsiteX3" fmla="*/ 0 w 2569028"/>
              <a:gd name="connsiteY3" fmla="*/ 1170014 h 1170014"/>
            </a:gdLst>
            <a:ahLst/>
            <a:cxnLst>
              <a:cxn ang="0">
                <a:pos x="connsiteX0" y="connsiteY0"/>
              </a:cxn>
              <a:cxn ang="0">
                <a:pos x="connsiteX1" y="connsiteY1"/>
              </a:cxn>
              <a:cxn ang="0">
                <a:pos x="connsiteX2" y="connsiteY2"/>
              </a:cxn>
              <a:cxn ang="0">
                <a:pos x="connsiteX3" y="connsiteY3"/>
              </a:cxn>
            </a:cxnLst>
            <a:rect l="l" t="t" r="r" b="b"/>
            <a:pathLst>
              <a:path w="2569028" h="1170014">
                <a:moveTo>
                  <a:pt x="0" y="0"/>
                </a:moveTo>
                <a:lnTo>
                  <a:pt x="2569028" y="0"/>
                </a:lnTo>
                <a:lnTo>
                  <a:pt x="2569028" y="1170014"/>
                </a:lnTo>
                <a:lnTo>
                  <a:pt x="0" y="1170014"/>
                </a:lnTo>
                <a:close/>
              </a:path>
            </a:pathLst>
          </a:custGeom>
          <a:solidFill>
            <a:schemeClr val="bg1"/>
          </a:solidFill>
          <a:ln>
            <a:noFill/>
          </a:ln>
          <a:effectLst>
            <a:outerShdw blurRad="203200" sx="102000" sy="102000" algn="ctr"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lvl1pPr>
          </a:lstStyle>
          <a:p>
            <a:pPr marL="0" lvl="0"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0_自定义版式">
    <p:spTree>
      <p:nvGrpSpPr>
        <p:cNvPr id="1" name=""/>
        <p:cNvGrpSpPr/>
        <p:nvPr/>
      </p:nvGrpSpPr>
      <p:grpSpPr>
        <a:xfrm>
          <a:off x="0" y="0"/>
          <a:ext cx="0" cy="0"/>
          <a:chOff x="0" y="0"/>
          <a:chExt cx="0" cy="0"/>
        </a:xfrm>
      </p:grpSpPr>
      <p:sp>
        <p:nvSpPr>
          <p:cNvPr id="17" name="图片占位符 16"/>
          <p:cNvSpPr>
            <a:spLocks noGrp="1"/>
          </p:cNvSpPr>
          <p:nvPr>
            <p:ph type="pic" sz="quarter" idx="10"/>
          </p:nvPr>
        </p:nvSpPr>
        <p:spPr>
          <a:xfrm>
            <a:off x="1811387" y="3816337"/>
            <a:ext cx="1453454" cy="1433236"/>
          </a:xfrm>
          <a:custGeom>
            <a:avLst/>
            <a:gdLst>
              <a:gd name="connsiteX0" fmla="*/ 726727 w 1453454"/>
              <a:gd name="connsiteY0" fmla="*/ 0 h 1433236"/>
              <a:gd name="connsiteX1" fmla="*/ 1453454 w 1453454"/>
              <a:gd name="connsiteY1" fmla="*/ 716618 h 1433236"/>
              <a:gd name="connsiteX2" fmla="*/ 726727 w 1453454"/>
              <a:gd name="connsiteY2" fmla="*/ 1433236 h 1433236"/>
              <a:gd name="connsiteX3" fmla="*/ 0 w 1453454"/>
              <a:gd name="connsiteY3" fmla="*/ 716618 h 1433236"/>
              <a:gd name="connsiteX4" fmla="*/ 726727 w 1453454"/>
              <a:gd name="connsiteY4" fmla="*/ 0 h 1433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3454" h="1433236">
                <a:moveTo>
                  <a:pt x="726727" y="0"/>
                </a:moveTo>
                <a:cubicBezTo>
                  <a:pt x="1128087" y="0"/>
                  <a:pt x="1453454" y="320841"/>
                  <a:pt x="1453454" y="716618"/>
                </a:cubicBezTo>
                <a:cubicBezTo>
                  <a:pt x="1453454" y="1112395"/>
                  <a:pt x="1128087" y="1433236"/>
                  <a:pt x="726727" y="1433236"/>
                </a:cubicBezTo>
                <a:cubicBezTo>
                  <a:pt x="325367" y="1433236"/>
                  <a:pt x="0" y="1112395"/>
                  <a:pt x="0" y="716618"/>
                </a:cubicBezTo>
                <a:cubicBezTo>
                  <a:pt x="0" y="320841"/>
                  <a:pt x="325367" y="0"/>
                  <a:pt x="726727" y="0"/>
                </a:cubicBezTo>
                <a:close/>
              </a:path>
            </a:pathLst>
          </a:custGeom>
          <a:solidFill>
            <a:schemeClr val="bg1"/>
          </a:solidFill>
          <a:ln w="57150">
            <a:gradFill>
              <a:gsLst>
                <a:gs pos="0">
                  <a:srgbClr val="0022EE"/>
                </a:gs>
                <a:gs pos="100000">
                  <a:srgbClr val="2948FF"/>
                </a:gs>
              </a:gsLst>
              <a:lin ang="5400000" scaled="1"/>
            </a:gradFill>
          </a:ln>
          <a:effectLst>
            <a:outerShdw blurRad="203200" sx="102000" sy="102000" algn="ctr"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lvl1pPr>
          </a:lstStyle>
          <a:p>
            <a:pPr marL="0" lvl="0" algn="ctr"/>
            <a:endParaRPr lang="zh-CN" altLang="en-US"/>
          </a:p>
        </p:txBody>
      </p:sp>
      <p:sp>
        <p:nvSpPr>
          <p:cNvPr id="16" name="图片占位符 15"/>
          <p:cNvSpPr>
            <a:spLocks noGrp="1"/>
          </p:cNvSpPr>
          <p:nvPr>
            <p:ph type="pic" sz="quarter" idx="11"/>
          </p:nvPr>
        </p:nvSpPr>
        <p:spPr>
          <a:xfrm>
            <a:off x="3225639" y="2418538"/>
            <a:ext cx="1455700" cy="1433234"/>
          </a:xfrm>
          <a:custGeom>
            <a:avLst/>
            <a:gdLst>
              <a:gd name="connsiteX0" fmla="*/ 727850 w 1455700"/>
              <a:gd name="connsiteY0" fmla="*/ 0 h 1433234"/>
              <a:gd name="connsiteX1" fmla="*/ 1455700 w 1455700"/>
              <a:gd name="connsiteY1" fmla="*/ 716617 h 1433234"/>
              <a:gd name="connsiteX2" fmla="*/ 727850 w 1455700"/>
              <a:gd name="connsiteY2" fmla="*/ 1433234 h 1433234"/>
              <a:gd name="connsiteX3" fmla="*/ 0 w 1455700"/>
              <a:gd name="connsiteY3" fmla="*/ 716617 h 1433234"/>
              <a:gd name="connsiteX4" fmla="*/ 727850 w 1455700"/>
              <a:gd name="connsiteY4" fmla="*/ 0 h 1433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5700" h="1433234">
                <a:moveTo>
                  <a:pt x="727850" y="0"/>
                </a:moveTo>
                <a:cubicBezTo>
                  <a:pt x="1129830" y="0"/>
                  <a:pt x="1455700" y="320840"/>
                  <a:pt x="1455700" y="716617"/>
                </a:cubicBezTo>
                <a:cubicBezTo>
                  <a:pt x="1455700" y="1112394"/>
                  <a:pt x="1129830" y="1433234"/>
                  <a:pt x="727850" y="1433234"/>
                </a:cubicBezTo>
                <a:cubicBezTo>
                  <a:pt x="325870" y="1433234"/>
                  <a:pt x="0" y="1112394"/>
                  <a:pt x="0" y="716617"/>
                </a:cubicBezTo>
                <a:cubicBezTo>
                  <a:pt x="0" y="320840"/>
                  <a:pt x="325870" y="0"/>
                  <a:pt x="727850" y="0"/>
                </a:cubicBezTo>
                <a:close/>
              </a:path>
            </a:pathLst>
          </a:custGeom>
          <a:solidFill>
            <a:schemeClr val="bg1"/>
          </a:solidFill>
          <a:ln w="57150">
            <a:gradFill>
              <a:gsLst>
                <a:gs pos="0">
                  <a:srgbClr val="0022EE"/>
                </a:gs>
                <a:gs pos="100000">
                  <a:srgbClr val="2948FF"/>
                </a:gs>
              </a:gsLst>
              <a:lin ang="5400000" scaled="1"/>
            </a:gradFill>
          </a:ln>
          <a:effectLst>
            <a:outerShdw blurRad="203200" sx="102000" sy="102000" algn="ctr"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
        <p:nvSpPr>
          <p:cNvPr id="21" name="图片占位符 20"/>
          <p:cNvSpPr>
            <a:spLocks noGrp="1"/>
          </p:cNvSpPr>
          <p:nvPr>
            <p:ph type="pic" sz="quarter" idx="12"/>
          </p:nvPr>
        </p:nvSpPr>
        <p:spPr>
          <a:xfrm>
            <a:off x="4658592" y="3779119"/>
            <a:ext cx="1455700" cy="1433234"/>
          </a:xfrm>
          <a:custGeom>
            <a:avLst/>
            <a:gdLst>
              <a:gd name="connsiteX0" fmla="*/ 727850 w 1455700"/>
              <a:gd name="connsiteY0" fmla="*/ 0 h 1433234"/>
              <a:gd name="connsiteX1" fmla="*/ 1455700 w 1455700"/>
              <a:gd name="connsiteY1" fmla="*/ 716617 h 1433234"/>
              <a:gd name="connsiteX2" fmla="*/ 727850 w 1455700"/>
              <a:gd name="connsiteY2" fmla="*/ 1433234 h 1433234"/>
              <a:gd name="connsiteX3" fmla="*/ 0 w 1455700"/>
              <a:gd name="connsiteY3" fmla="*/ 716617 h 1433234"/>
              <a:gd name="connsiteX4" fmla="*/ 727850 w 1455700"/>
              <a:gd name="connsiteY4" fmla="*/ 0 h 1433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5700" h="1433234">
                <a:moveTo>
                  <a:pt x="727850" y="0"/>
                </a:moveTo>
                <a:cubicBezTo>
                  <a:pt x="1129830" y="0"/>
                  <a:pt x="1455700" y="320840"/>
                  <a:pt x="1455700" y="716617"/>
                </a:cubicBezTo>
                <a:cubicBezTo>
                  <a:pt x="1455700" y="1112394"/>
                  <a:pt x="1129830" y="1433234"/>
                  <a:pt x="727850" y="1433234"/>
                </a:cubicBezTo>
                <a:cubicBezTo>
                  <a:pt x="325870" y="1433234"/>
                  <a:pt x="0" y="1112394"/>
                  <a:pt x="0" y="716617"/>
                </a:cubicBezTo>
                <a:cubicBezTo>
                  <a:pt x="0" y="320840"/>
                  <a:pt x="325870" y="0"/>
                  <a:pt x="727850" y="0"/>
                </a:cubicBezTo>
                <a:close/>
              </a:path>
            </a:pathLst>
          </a:custGeom>
          <a:solidFill>
            <a:schemeClr val="bg1"/>
          </a:solidFill>
          <a:ln w="57150">
            <a:gradFill>
              <a:gsLst>
                <a:gs pos="0">
                  <a:srgbClr val="0022EE"/>
                </a:gs>
                <a:gs pos="100000">
                  <a:srgbClr val="2948FF"/>
                </a:gs>
              </a:gsLst>
              <a:lin ang="5400000" scaled="1"/>
            </a:gradFill>
          </a:ln>
          <a:effectLst>
            <a:outerShdw blurRad="203200" sx="102000" sy="102000" algn="ctr"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lvl1pPr>
          </a:lstStyle>
          <a:p>
            <a:pPr marL="0" lvl="0" algn="ctr"/>
            <a:endParaRPr lang="zh-CN" altLang="en-US"/>
          </a:p>
        </p:txBody>
      </p:sp>
      <p:sp>
        <p:nvSpPr>
          <p:cNvPr id="18" name="图片占位符 17"/>
          <p:cNvSpPr>
            <a:spLocks noGrp="1"/>
          </p:cNvSpPr>
          <p:nvPr>
            <p:ph type="pic" sz="quarter" idx="13"/>
          </p:nvPr>
        </p:nvSpPr>
        <p:spPr>
          <a:xfrm>
            <a:off x="6093701" y="2418537"/>
            <a:ext cx="1453454" cy="1433236"/>
          </a:xfrm>
          <a:custGeom>
            <a:avLst/>
            <a:gdLst>
              <a:gd name="connsiteX0" fmla="*/ 726727 w 1453454"/>
              <a:gd name="connsiteY0" fmla="*/ 0 h 1433236"/>
              <a:gd name="connsiteX1" fmla="*/ 1453454 w 1453454"/>
              <a:gd name="connsiteY1" fmla="*/ 716618 h 1433236"/>
              <a:gd name="connsiteX2" fmla="*/ 726727 w 1453454"/>
              <a:gd name="connsiteY2" fmla="*/ 1433236 h 1433236"/>
              <a:gd name="connsiteX3" fmla="*/ 0 w 1453454"/>
              <a:gd name="connsiteY3" fmla="*/ 716618 h 1433236"/>
              <a:gd name="connsiteX4" fmla="*/ 726727 w 1453454"/>
              <a:gd name="connsiteY4" fmla="*/ 0 h 1433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3454" h="1433236">
                <a:moveTo>
                  <a:pt x="726727" y="0"/>
                </a:moveTo>
                <a:cubicBezTo>
                  <a:pt x="1128087" y="0"/>
                  <a:pt x="1453454" y="320841"/>
                  <a:pt x="1453454" y="716618"/>
                </a:cubicBezTo>
                <a:cubicBezTo>
                  <a:pt x="1453454" y="1112395"/>
                  <a:pt x="1128087" y="1433236"/>
                  <a:pt x="726727" y="1433236"/>
                </a:cubicBezTo>
                <a:cubicBezTo>
                  <a:pt x="325367" y="1433236"/>
                  <a:pt x="0" y="1112395"/>
                  <a:pt x="0" y="716618"/>
                </a:cubicBezTo>
                <a:cubicBezTo>
                  <a:pt x="0" y="320841"/>
                  <a:pt x="325367" y="0"/>
                  <a:pt x="726727" y="0"/>
                </a:cubicBezTo>
                <a:close/>
              </a:path>
            </a:pathLst>
          </a:custGeom>
          <a:solidFill>
            <a:schemeClr val="bg1"/>
          </a:solidFill>
          <a:ln w="57150">
            <a:gradFill>
              <a:gsLst>
                <a:gs pos="0">
                  <a:srgbClr val="0022EE"/>
                </a:gs>
                <a:gs pos="100000">
                  <a:srgbClr val="2948FF"/>
                </a:gs>
              </a:gsLst>
              <a:lin ang="5400000" scaled="1"/>
            </a:gradFill>
          </a:ln>
          <a:effectLst>
            <a:outerShdw blurRad="203200" sx="102000" sy="102000" algn="ctr"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lvl1pPr>
          </a:lstStyle>
          <a:p>
            <a:pPr marL="0" lvl="0" algn="ctr"/>
            <a:endParaRPr lang="zh-CN" altLang="en-US"/>
          </a:p>
        </p:txBody>
      </p:sp>
      <p:sp>
        <p:nvSpPr>
          <p:cNvPr id="20" name="图片占位符 19"/>
          <p:cNvSpPr>
            <a:spLocks noGrp="1"/>
          </p:cNvSpPr>
          <p:nvPr>
            <p:ph type="pic" sz="quarter" idx="14"/>
          </p:nvPr>
        </p:nvSpPr>
        <p:spPr>
          <a:xfrm>
            <a:off x="7545174" y="3797729"/>
            <a:ext cx="1455700" cy="1433234"/>
          </a:xfrm>
          <a:custGeom>
            <a:avLst/>
            <a:gdLst>
              <a:gd name="connsiteX0" fmla="*/ 727850 w 1455700"/>
              <a:gd name="connsiteY0" fmla="*/ 0 h 1433234"/>
              <a:gd name="connsiteX1" fmla="*/ 1455700 w 1455700"/>
              <a:gd name="connsiteY1" fmla="*/ 716617 h 1433234"/>
              <a:gd name="connsiteX2" fmla="*/ 727850 w 1455700"/>
              <a:gd name="connsiteY2" fmla="*/ 1433234 h 1433234"/>
              <a:gd name="connsiteX3" fmla="*/ 0 w 1455700"/>
              <a:gd name="connsiteY3" fmla="*/ 716617 h 1433234"/>
              <a:gd name="connsiteX4" fmla="*/ 727850 w 1455700"/>
              <a:gd name="connsiteY4" fmla="*/ 0 h 1433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5700" h="1433234">
                <a:moveTo>
                  <a:pt x="727850" y="0"/>
                </a:moveTo>
                <a:cubicBezTo>
                  <a:pt x="1129830" y="0"/>
                  <a:pt x="1455700" y="320840"/>
                  <a:pt x="1455700" y="716617"/>
                </a:cubicBezTo>
                <a:cubicBezTo>
                  <a:pt x="1455700" y="1112394"/>
                  <a:pt x="1129830" y="1433234"/>
                  <a:pt x="727850" y="1433234"/>
                </a:cubicBezTo>
                <a:cubicBezTo>
                  <a:pt x="325870" y="1433234"/>
                  <a:pt x="0" y="1112394"/>
                  <a:pt x="0" y="716617"/>
                </a:cubicBezTo>
                <a:cubicBezTo>
                  <a:pt x="0" y="320840"/>
                  <a:pt x="325870" y="0"/>
                  <a:pt x="727850" y="0"/>
                </a:cubicBezTo>
                <a:close/>
              </a:path>
            </a:pathLst>
          </a:custGeom>
          <a:solidFill>
            <a:schemeClr val="bg1"/>
          </a:solidFill>
          <a:ln w="57150">
            <a:gradFill>
              <a:gsLst>
                <a:gs pos="0">
                  <a:srgbClr val="0022EE"/>
                </a:gs>
                <a:gs pos="100000">
                  <a:srgbClr val="2948FF"/>
                </a:gs>
              </a:gsLst>
              <a:lin ang="5400000" scaled="1"/>
            </a:gradFill>
          </a:ln>
          <a:effectLst>
            <a:outerShdw blurRad="203200" sx="102000" sy="102000" algn="ctr"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lvl1pPr>
          </a:lstStyle>
          <a:p>
            <a:pPr marL="0" lvl="0" algn="ctr"/>
            <a:endParaRPr lang="zh-CN" altLang="en-US"/>
          </a:p>
        </p:txBody>
      </p:sp>
      <p:sp>
        <p:nvSpPr>
          <p:cNvPr id="19" name="图片占位符 18"/>
          <p:cNvSpPr>
            <a:spLocks noGrp="1"/>
          </p:cNvSpPr>
          <p:nvPr>
            <p:ph type="pic" sz="quarter" idx="15"/>
          </p:nvPr>
        </p:nvSpPr>
        <p:spPr>
          <a:xfrm>
            <a:off x="8940906" y="2381318"/>
            <a:ext cx="1455700" cy="1433234"/>
          </a:xfrm>
          <a:custGeom>
            <a:avLst/>
            <a:gdLst>
              <a:gd name="connsiteX0" fmla="*/ 727850 w 1455700"/>
              <a:gd name="connsiteY0" fmla="*/ 0 h 1433234"/>
              <a:gd name="connsiteX1" fmla="*/ 1455700 w 1455700"/>
              <a:gd name="connsiteY1" fmla="*/ 716617 h 1433234"/>
              <a:gd name="connsiteX2" fmla="*/ 727850 w 1455700"/>
              <a:gd name="connsiteY2" fmla="*/ 1433234 h 1433234"/>
              <a:gd name="connsiteX3" fmla="*/ 0 w 1455700"/>
              <a:gd name="connsiteY3" fmla="*/ 716617 h 1433234"/>
              <a:gd name="connsiteX4" fmla="*/ 727850 w 1455700"/>
              <a:gd name="connsiteY4" fmla="*/ 0 h 1433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5700" h="1433234">
                <a:moveTo>
                  <a:pt x="727850" y="0"/>
                </a:moveTo>
                <a:cubicBezTo>
                  <a:pt x="1129830" y="0"/>
                  <a:pt x="1455700" y="320840"/>
                  <a:pt x="1455700" y="716617"/>
                </a:cubicBezTo>
                <a:cubicBezTo>
                  <a:pt x="1455700" y="1112394"/>
                  <a:pt x="1129830" y="1433234"/>
                  <a:pt x="727850" y="1433234"/>
                </a:cubicBezTo>
                <a:cubicBezTo>
                  <a:pt x="325870" y="1433234"/>
                  <a:pt x="0" y="1112394"/>
                  <a:pt x="0" y="716617"/>
                </a:cubicBezTo>
                <a:cubicBezTo>
                  <a:pt x="0" y="320840"/>
                  <a:pt x="325870" y="0"/>
                  <a:pt x="727850" y="0"/>
                </a:cubicBezTo>
                <a:close/>
              </a:path>
            </a:pathLst>
          </a:custGeom>
          <a:solidFill>
            <a:schemeClr val="bg1"/>
          </a:solidFill>
          <a:ln w="57150">
            <a:gradFill>
              <a:gsLst>
                <a:gs pos="0">
                  <a:srgbClr val="0022EE"/>
                </a:gs>
                <a:gs pos="100000">
                  <a:srgbClr val="2948FF"/>
                </a:gs>
              </a:gsLst>
              <a:lin ang="5400000" scaled="1"/>
            </a:gradFill>
          </a:ln>
          <a:effectLst>
            <a:outerShdw blurRad="203200" sx="102000" sy="102000" algn="ctr"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lvl1pPr>
          </a:lstStyle>
          <a:p>
            <a:pPr marL="0" lvl="0"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1" y="1973943"/>
            <a:ext cx="5950857" cy="3630840"/>
          </a:xfrm>
          <a:custGeom>
            <a:avLst/>
            <a:gdLst>
              <a:gd name="connsiteX0" fmla="*/ 0 w 5950857"/>
              <a:gd name="connsiteY0" fmla="*/ 0 h 3630840"/>
              <a:gd name="connsiteX1" fmla="*/ 5950857 w 5950857"/>
              <a:gd name="connsiteY1" fmla="*/ 0 h 3630840"/>
              <a:gd name="connsiteX2" fmla="*/ 5950857 w 5950857"/>
              <a:gd name="connsiteY2" fmla="*/ 3630840 h 3630840"/>
              <a:gd name="connsiteX3" fmla="*/ 0 w 5950857"/>
              <a:gd name="connsiteY3" fmla="*/ 3630840 h 3630840"/>
            </a:gdLst>
            <a:ahLst/>
            <a:cxnLst>
              <a:cxn ang="0">
                <a:pos x="connsiteX0" y="connsiteY0"/>
              </a:cxn>
              <a:cxn ang="0">
                <a:pos x="connsiteX1" y="connsiteY1"/>
              </a:cxn>
              <a:cxn ang="0">
                <a:pos x="connsiteX2" y="connsiteY2"/>
              </a:cxn>
              <a:cxn ang="0">
                <a:pos x="connsiteX3" y="connsiteY3"/>
              </a:cxn>
            </a:cxnLst>
            <a:rect l="l" t="t" r="r" b="b"/>
            <a:pathLst>
              <a:path w="5950857" h="3630840">
                <a:moveTo>
                  <a:pt x="0" y="0"/>
                </a:moveTo>
                <a:lnTo>
                  <a:pt x="5950857" y="0"/>
                </a:lnTo>
                <a:lnTo>
                  <a:pt x="5950857" y="3630840"/>
                </a:lnTo>
                <a:lnTo>
                  <a:pt x="0" y="3630840"/>
                </a:lnTo>
                <a:close/>
              </a:path>
            </a:pathLst>
          </a:custGeom>
          <a:solidFill>
            <a:schemeClr val="bg1"/>
          </a:solidFill>
          <a:ln>
            <a:noFill/>
          </a:ln>
          <a:effectLst>
            <a:outerShdw blurRad="203200" sx="102000" sy="102000" algn="ctr"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lvl1pPr>
          </a:lstStyle>
          <a:p>
            <a:pPr marL="0" lvl="0"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2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292305" y="1711883"/>
            <a:ext cx="5787654" cy="4008873"/>
          </a:xfrm>
          <a:custGeom>
            <a:avLst/>
            <a:gdLst>
              <a:gd name="connsiteX0" fmla="*/ 0 w 5787654"/>
              <a:gd name="connsiteY0" fmla="*/ 0 h 4008873"/>
              <a:gd name="connsiteX1" fmla="*/ 5787654 w 5787654"/>
              <a:gd name="connsiteY1" fmla="*/ 0 h 4008873"/>
              <a:gd name="connsiteX2" fmla="*/ 5787654 w 5787654"/>
              <a:gd name="connsiteY2" fmla="*/ 4008873 h 4008873"/>
              <a:gd name="connsiteX3" fmla="*/ 0 w 5787654"/>
              <a:gd name="connsiteY3" fmla="*/ 4008873 h 4008873"/>
            </a:gdLst>
            <a:ahLst/>
            <a:cxnLst>
              <a:cxn ang="0">
                <a:pos x="connsiteX0" y="connsiteY0"/>
              </a:cxn>
              <a:cxn ang="0">
                <a:pos x="connsiteX1" y="connsiteY1"/>
              </a:cxn>
              <a:cxn ang="0">
                <a:pos x="connsiteX2" y="connsiteY2"/>
              </a:cxn>
              <a:cxn ang="0">
                <a:pos x="connsiteX3" y="connsiteY3"/>
              </a:cxn>
            </a:cxnLst>
            <a:rect l="l" t="t" r="r" b="b"/>
            <a:pathLst>
              <a:path w="5787654" h="4008873">
                <a:moveTo>
                  <a:pt x="0" y="0"/>
                </a:moveTo>
                <a:lnTo>
                  <a:pt x="5787654" y="0"/>
                </a:lnTo>
                <a:lnTo>
                  <a:pt x="5787654" y="4008873"/>
                </a:lnTo>
                <a:lnTo>
                  <a:pt x="0" y="4008873"/>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
        <p:nvSpPr>
          <p:cNvPr id="13" name="图片占位符 12"/>
          <p:cNvSpPr>
            <a:spLocks noGrp="1"/>
          </p:cNvSpPr>
          <p:nvPr>
            <p:ph type="pic" sz="quarter" idx="12"/>
          </p:nvPr>
        </p:nvSpPr>
        <p:spPr>
          <a:xfrm>
            <a:off x="4073476" y="1890235"/>
            <a:ext cx="4050487" cy="2405634"/>
          </a:xfrm>
          <a:custGeom>
            <a:avLst/>
            <a:gdLst>
              <a:gd name="connsiteX0" fmla="*/ 0 w 4050487"/>
              <a:gd name="connsiteY0" fmla="*/ 0 h 2405634"/>
              <a:gd name="connsiteX1" fmla="*/ 4050487 w 4050487"/>
              <a:gd name="connsiteY1" fmla="*/ 0 h 2405634"/>
              <a:gd name="connsiteX2" fmla="*/ 4050487 w 4050487"/>
              <a:gd name="connsiteY2" fmla="*/ 2405634 h 2405634"/>
              <a:gd name="connsiteX3" fmla="*/ 0 w 4050487"/>
              <a:gd name="connsiteY3" fmla="*/ 2405634 h 2405634"/>
            </a:gdLst>
            <a:ahLst/>
            <a:cxnLst>
              <a:cxn ang="0">
                <a:pos x="connsiteX0" y="connsiteY0"/>
              </a:cxn>
              <a:cxn ang="0">
                <a:pos x="connsiteX1" y="connsiteY1"/>
              </a:cxn>
              <a:cxn ang="0">
                <a:pos x="connsiteX2" y="connsiteY2"/>
              </a:cxn>
              <a:cxn ang="0">
                <a:pos x="connsiteX3" y="connsiteY3"/>
              </a:cxn>
            </a:cxnLst>
            <a:rect l="l" t="t" r="r" b="b"/>
            <a:pathLst>
              <a:path w="4050487" h="2405634">
                <a:moveTo>
                  <a:pt x="0" y="0"/>
                </a:moveTo>
                <a:lnTo>
                  <a:pt x="4050487" y="0"/>
                </a:lnTo>
                <a:lnTo>
                  <a:pt x="4050487" y="2405634"/>
                </a:lnTo>
                <a:lnTo>
                  <a:pt x="0" y="2405634"/>
                </a:lnTo>
                <a:close/>
              </a:path>
            </a:pathLst>
          </a:custGeom>
        </p:spPr>
        <p:txBody>
          <a:bodyPr wrap="square">
            <a:noAutofit/>
          </a:bodyPr>
          <a:lstStyle/>
          <a:p>
            <a:endParaRPr lang="zh-CN" altLang="en-US"/>
          </a:p>
        </p:txBody>
      </p:sp>
      <p:sp>
        <p:nvSpPr>
          <p:cNvPr id="8" name="图片占位符 7"/>
          <p:cNvSpPr>
            <a:spLocks noGrp="1"/>
          </p:cNvSpPr>
          <p:nvPr>
            <p:ph type="pic" sz="quarter" idx="10"/>
          </p:nvPr>
        </p:nvSpPr>
        <p:spPr>
          <a:xfrm>
            <a:off x="1360988" y="2161494"/>
            <a:ext cx="2350268" cy="1862718"/>
          </a:xfrm>
          <a:custGeom>
            <a:avLst/>
            <a:gdLst>
              <a:gd name="connsiteX0" fmla="*/ 0 w 2350268"/>
              <a:gd name="connsiteY0" fmla="*/ 0 h 1862718"/>
              <a:gd name="connsiteX1" fmla="*/ 2350268 w 2350268"/>
              <a:gd name="connsiteY1" fmla="*/ 0 h 1862718"/>
              <a:gd name="connsiteX2" fmla="*/ 2350268 w 2350268"/>
              <a:gd name="connsiteY2" fmla="*/ 1862718 h 1862718"/>
              <a:gd name="connsiteX3" fmla="*/ 0 w 2350268"/>
              <a:gd name="connsiteY3" fmla="*/ 1862718 h 1862718"/>
            </a:gdLst>
            <a:ahLst/>
            <a:cxnLst>
              <a:cxn ang="0">
                <a:pos x="connsiteX0" y="connsiteY0"/>
              </a:cxn>
              <a:cxn ang="0">
                <a:pos x="connsiteX1" y="connsiteY1"/>
              </a:cxn>
              <a:cxn ang="0">
                <a:pos x="connsiteX2" y="connsiteY2"/>
              </a:cxn>
              <a:cxn ang="0">
                <a:pos x="connsiteX3" y="connsiteY3"/>
              </a:cxn>
            </a:cxnLst>
            <a:rect l="l" t="t" r="r" b="b"/>
            <a:pathLst>
              <a:path w="2350268" h="1862718">
                <a:moveTo>
                  <a:pt x="0" y="0"/>
                </a:moveTo>
                <a:lnTo>
                  <a:pt x="2350268" y="0"/>
                </a:lnTo>
                <a:lnTo>
                  <a:pt x="2350268" y="1862718"/>
                </a:lnTo>
                <a:lnTo>
                  <a:pt x="0" y="1862718"/>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8482832" y="2161494"/>
            <a:ext cx="2350268" cy="1862718"/>
          </a:xfrm>
          <a:custGeom>
            <a:avLst/>
            <a:gdLst>
              <a:gd name="connsiteX0" fmla="*/ 0 w 2350268"/>
              <a:gd name="connsiteY0" fmla="*/ 0 h 1862718"/>
              <a:gd name="connsiteX1" fmla="*/ 2350268 w 2350268"/>
              <a:gd name="connsiteY1" fmla="*/ 0 h 1862718"/>
              <a:gd name="connsiteX2" fmla="*/ 2350268 w 2350268"/>
              <a:gd name="connsiteY2" fmla="*/ 1862718 h 1862718"/>
              <a:gd name="connsiteX3" fmla="*/ 0 w 2350268"/>
              <a:gd name="connsiteY3" fmla="*/ 1862718 h 1862718"/>
            </a:gdLst>
            <a:ahLst/>
            <a:cxnLst>
              <a:cxn ang="0">
                <a:pos x="connsiteX0" y="connsiteY0"/>
              </a:cxn>
              <a:cxn ang="0">
                <a:pos x="connsiteX1" y="connsiteY1"/>
              </a:cxn>
              <a:cxn ang="0">
                <a:pos x="connsiteX2" y="connsiteY2"/>
              </a:cxn>
              <a:cxn ang="0">
                <a:pos x="connsiteX3" y="connsiteY3"/>
              </a:cxn>
            </a:cxnLst>
            <a:rect l="l" t="t" r="r" b="b"/>
            <a:pathLst>
              <a:path w="2350268" h="1862718">
                <a:moveTo>
                  <a:pt x="0" y="0"/>
                </a:moveTo>
                <a:lnTo>
                  <a:pt x="2350268" y="0"/>
                </a:lnTo>
                <a:lnTo>
                  <a:pt x="2350268" y="1862718"/>
                </a:lnTo>
                <a:lnTo>
                  <a:pt x="0" y="1862718"/>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3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874714" y="1948096"/>
            <a:ext cx="5380103" cy="3588029"/>
          </a:xfrm>
          <a:custGeom>
            <a:avLst/>
            <a:gdLst>
              <a:gd name="connsiteX0" fmla="*/ 0 w 5380103"/>
              <a:gd name="connsiteY0" fmla="*/ 0 h 3588029"/>
              <a:gd name="connsiteX1" fmla="*/ 5380103 w 5380103"/>
              <a:gd name="connsiteY1" fmla="*/ 0 h 3588029"/>
              <a:gd name="connsiteX2" fmla="*/ 5380103 w 5380103"/>
              <a:gd name="connsiteY2" fmla="*/ 3588029 h 3588029"/>
              <a:gd name="connsiteX3" fmla="*/ 0 w 5380103"/>
              <a:gd name="connsiteY3" fmla="*/ 3588029 h 3588029"/>
            </a:gdLst>
            <a:ahLst/>
            <a:cxnLst>
              <a:cxn ang="0">
                <a:pos x="connsiteX0" y="connsiteY0"/>
              </a:cxn>
              <a:cxn ang="0">
                <a:pos x="connsiteX1" y="connsiteY1"/>
              </a:cxn>
              <a:cxn ang="0">
                <a:pos x="connsiteX2" y="connsiteY2"/>
              </a:cxn>
              <a:cxn ang="0">
                <a:pos x="connsiteX3" y="connsiteY3"/>
              </a:cxn>
            </a:cxnLst>
            <a:rect l="l" t="t" r="r" b="b"/>
            <a:pathLst>
              <a:path w="5380103" h="3588029">
                <a:moveTo>
                  <a:pt x="0" y="0"/>
                </a:moveTo>
                <a:lnTo>
                  <a:pt x="5380103" y="0"/>
                </a:lnTo>
                <a:lnTo>
                  <a:pt x="5380103" y="3588029"/>
                </a:lnTo>
                <a:lnTo>
                  <a:pt x="0" y="3588029"/>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rgbClr val="262626"/>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rgbClr val="262626"/>
                </a:solidFill>
                <a:latin typeface="微软雅黑" panose="020B0503020204020204" pitchFamily="34" charset="-122"/>
                <a:ea typeface="微软雅黑" panose="020B0503020204020204" pitchFamily="34" charset="-122"/>
                <a:sym typeface="+mn-ea"/>
              </a:rPr>
              <a:t>PPT</a:t>
            </a:r>
            <a:r>
              <a:rPr lang="zh-CN" altLang="en-US" sz="300" dirty="0">
                <a:solidFill>
                  <a:srgbClr val="262626"/>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lang="zh-CN" altLang="en-US" sz="300" dirty="0">
              <a:solidFill>
                <a:srgbClr val="262626"/>
              </a:solidFill>
              <a:latin typeface="微软雅黑" panose="020B0503020204020204" pitchFamily="34" charset="-122"/>
              <a:ea typeface="微软雅黑" panose="020B0503020204020204" pitchFamily="34" charset="-122"/>
              <a:sym typeface="+mn-ea"/>
            </a:endParaRPr>
          </a:p>
          <a:p>
            <a:r>
              <a:rPr lang="en-US" altLang="zh-CN" sz="600" dirty="0">
                <a:solidFill>
                  <a:srgbClr val="262626"/>
                </a:solidFill>
                <a:latin typeface="微软雅黑" panose="020B0503020204020204" pitchFamily="34" charset="-122"/>
                <a:ea typeface="微软雅黑" panose="020B0503020204020204" pitchFamily="34" charset="-122"/>
                <a:sym typeface="+mn-ea"/>
              </a:rPr>
              <a:t>ibaotu.com</a:t>
            </a:r>
            <a:endParaRPr lang="en-US" altLang="zh-CN" sz="600" dirty="0">
              <a:solidFill>
                <a:srgbClr val="262626"/>
              </a:solidFill>
              <a:latin typeface="微软雅黑" panose="020B0503020204020204" pitchFamily="34" charset="-122"/>
              <a:ea typeface="微软雅黑" panose="020B0503020204020204" pitchFamily="34" charset="-122"/>
              <a:sym typeface="+mn-ea"/>
            </a:endParaRPr>
          </a:p>
        </p:txBody>
      </p:sp>
    </p:spTree>
  </p:cSld>
  <p:clrMap bg1="lt1" tx1="dk1" bg2="lt2" tx2="dk2" accent1="accent1" accent2="accent2" accent3="accent3" accent4="accent4" accent5="accent5" accent6="accent6" hlink="hlink" folHlink="folHlink"/>
  <p:sldLayoutIdLst>
    <p:sldLayoutId id="2147483662" r:id="rId1"/>
  </p:sldLayoutIdLst>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0.xml"/><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xml"/><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4.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xml"/><Relationship Id="rId2" Type="http://schemas.openxmlformats.org/officeDocument/2006/relationships/hyperlink" Target="https://www.pptying.com" TargetMode="External"/><Relationship Id="rId1"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3.xml"/><Relationship Id="rId2" Type="http://schemas.openxmlformats.org/officeDocument/2006/relationships/image" Target="../media/image9.jpe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图片 7" descr="55"/>
          <p:cNvPicPr>
            <a:picLocks noChangeAspect="1"/>
          </p:cNvPicPr>
          <p:nvPr/>
        </p:nvPicPr>
        <p:blipFill>
          <a:blip r:embed="rId1"/>
          <a:stretch>
            <a:fillRect/>
          </a:stretch>
        </p:blipFill>
        <p:spPr>
          <a:xfrm>
            <a:off x="-66040" y="15240"/>
            <a:ext cx="12242165" cy="6522085"/>
          </a:xfrm>
          <a:prstGeom prst="rect">
            <a:avLst/>
          </a:prstGeom>
        </p:spPr>
      </p:pic>
      <p:pic>
        <p:nvPicPr>
          <p:cNvPr id="4" name="图片 3" descr="rr"/>
          <p:cNvPicPr>
            <a:picLocks noChangeAspect="1"/>
          </p:cNvPicPr>
          <p:nvPr/>
        </p:nvPicPr>
        <p:blipFill>
          <a:blip r:embed="rId2"/>
          <a:stretch>
            <a:fillRect/>
          </a:stretch>
        </p:blipFill>
        <p:spPr>
          <a:xfrm>
            <a:off x="4312602" y="1310005"/>
            <a:ext cx="3484880" cy="5227320"/>
          </a:xfrm>
          <a:prstGeom prst="rect">
            <a:avLst/>
          </a:prstGeom>
        </p:spPr>
      </p:pic>
      <p:pic>
        <p:nvPicPr>
          <p:cNvPr id="5" name="图片 4" descr="44"/>
          <p:cNvPicPr>
            <a:picLocks noChangeAspect="1"/>
          </p:cNvPicPr>
          <p:nvPr/>
        </p:nvPicPr>
        <p:blipFill>
          <a:blip r:embed="rId3"/>
          <a:stretch>
            <a:fillRect/>
          </a:stretch>
        </p:blipFill>
        <p:spPr>
          <a:xfrm>
            <a:off x="5074213" y="1533566"/>
            <a:ext cx="1916430" cy="3970020"/>
          </a:xfrm>
          <a:prstGeom prst="rect">
            <a:avLst/>
          </a:prstGeom>
        </p:spPr>
      </p:pic>
      <p:pic>
        <p:nvPicPr>
          <p:cNvPr id="9" name="图片 8" descr="qq"/>
          <p:cNvPicPr>
            <a:picLocks noChangeAspect="1"/>
          </p:cNvPicPr>
          <p:nvPr/>
        </p:nvPicPr>
        <p:blipFill>
          <a:blip r:embed="rId4"/>
          <a:stretch>
            <a:fillRect/>
          </a:stretch>
        </p:blipFill>
        <p:spPr>
          <a:xfrm>
            <a:off x="11094085" y="15240"/>
            <a:ext cx="838200" cy="3074670"/>
          </a:xfrm>
          <a:prstGeom prst="rect">
            <a:avLst/>
          </a:prstGeom>
        </p:spPr>
      </p:pic>
      <p:grpSp>
        <p:nvGrpSpPr>
          <p:cNvPr id="70" name="组合 69"/>
          <p:cNvGrpSpPr/>
          <p:nvPr/>
        </p:nvGrpSpPr>
        <p:grpSpPr>
          <a:xfrm>
            <a:off x="2565358" y="3422914"/>
            <a:ext cx="1035753" cy="628812"/>
            <a:chOff x="-1831478" y="4950226"/>
            <a:chExt cx="1035753" cy="628812"/>
          </a:xfrm>
        </p:grpSpPr>
        <p:grpSp>
          <p:nvGrpSpPr>
            <p:cNvPr id="71" name="组合 70"/>
            <p:cNvGrpSpPr/>
            <p:nvPr/>
          </p:nvGrpSpPr>
          <p:grpSpPr>
            <a:xfrm>
              <a:off x="-1646305" y="4950226"/>
              <a:ext cx="628812" cy="628812"/>
              <a:chOff x="-1692657" y="4950226"/>
              <a:chExt cx="628812" cy="628812"/>
            </a:xfrm>
          </p:grpSpPr>
          <p:sp>
            <p:nvSpPr>
              <p:cNvPr id="75" name="椭圆 74"/>
              <p:cNvSpPr/>
              <p:nvPr/>
            </p:nvSpPr>
            <p:spPr>
              <a:xfrm>
                <a:off x="-1692657" y="4950226"/>
                <a:ext cx="628812" cy="628812"/>
              </a:xfrm>
              <a:prstGeom prst="ellipse">
                <a:avLst/>
              </a:prstGeom>
              <a:solidFill>
                <a:srgbClr val="01A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1485202" y="5252422"/>
                <a:ext cx="258905" cy="258905"/>
              </a:xfrm>
              <a:prstGeom prst="ellipse">
                <a:avLst/>
              </a:prstGeom>
              <a:solidFill>
                <a:srgbClr val="038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1609395" y="5228556"/>
                <a:ext cx="69820" cy="69820"/>
              </a:xfrm>
              <a:prstGeom prst="ellipse">
                <a:avLst/>
              </a:prstGeom>
              <a:solidFill>
                <a:srgbClr val="038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a:off x="-1296117" y="5092680"/>
                <a:ext cx="69820" cy="69820"/>
              </a:xfrm>
              <a:prstGeom prst="ellipse">
                <a:avLst/>
              </a:prstGeom>
              <a:solidFill>
                <a:srgbClr val="4BB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任意多边形 78"/>
              <p:cNvSpPr/>
              <p:nvPr/>
            </p:nvSpPr>
            <p:spPr>
              <a:xfrm>
                <a:off x="-1688885" y="5011354"/>
                <a:ext cx="537207" cy="567684"/>
              </a:xfrm>
              <a:custGeom>
                <a:avLst/>
                <a:gdLst>
                  <a:gd name="connsiteX0" fmla="*/ 129610 w 537207"/>
                  <a:gd name="connsiteY0" fmla="*/ 0 h 567684"/>
                  <a:gd name="connsiteX1" fmla="*/ 91701 w 537207"/>
                  <a:gd name="connsiteY1" fmla="*/ 45947 h 567684"/>
                  <a:gd name="connsiteX2" fmla="*/ 38005 w 537207"/>
                  <a:gd name="connsiteY2" fmla="*/ 221735 h 567684"/>
                  <a:gd name="connsiteX3" fmla="*/ 352411 w 537207"/>
                  <a:gd name="connsiteY3" fmla="*/ 536141 h 567684"/>
                  <a:gd name="connsiteX4" fmla="*/ 528199 w 537207"/>
                  <a:gd name="connsiteY4" fmla="*/ 482445 h 567684"/>
                  <a:gd name="connsiteX5" fmla="*/ 537207 w 537207"/>
                  <a:gd name="connsiteY5" fmla="*/ 475013 h 567684"/>
                  <a:gd name="connsiteX6" fmla="*/ 536725 w 537207"/>
                  <a:gd name="connsiteY6" fmla="*/ 475597 h 567684"/>
                  <a:gd name="connsiteX7" fmla="*/ 314406 w 537207"/>
                  <a:gd name="connsiteY7" fmla="*/ 567684 h 567684"/>
                  <a:gd name="connsiteX8" fmla="*/ 0 w 537207"/>
                  <a:gd name="connsiteY8" fmla="*/ 253278 h 567684"/>
                  <a:gd name="connsiteX9" fmla="*/ 92087 w 537207"/>
                  <a:gd name="connsiteY9" fmla="*/ 30959 h 567684"/>
                  <a:gd name="connsiteX10" fmla="*/ 129610 w 537207"/>
                  <a:gd name="connsiteY10" fmla="*/ 0 h 56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207" h="567684">
                    <a:moveTo>
                      <a:pt x="129610" y="0"/>
                    </a:moveTo>
                    <a:lnTo>
                      <a:pt x="91701" y="45947"/>
                    </a:lnTo>
                    <a:cubicBezTo>
                      <a:pt x="57800" y="96127"/>
                      <a:pt x="38005" y="156619"/>
                      <a:pt x="38005" y="221735"/>
                    </a:cubicBezTo>
                    <a:cubicBezTo>
                      <a:pt x="38005" y="395377"/>
                      <a:pt x="178769" y="536141"/>
                      <a:pt x="352411" y="536141"/>
                    </a:cubicBezTo>
                    <a:cubicBezTo>
                      <a:pt x="417527" y="536141"/>
                      <a:pt x="478019" y="516346"/>
                      <a:pt x="528199" y="482445"/>
                    </a:cubicBezTo>
                    <a:lnTo>
                      <a:pt x="537207" y="475013"/>
                    </a:lnTo>
                    <a:lnTo>
                      <a:pt x="536725" y="475597"/>
                    </a:lnTo>
                    <a:cubicBezTo>
                      <a:pt x="479829" y="532493"/>
                      <a:pt x="401227" y="567684"/>
                      <a:pt x="314406" y="567684"/>
                    </a:cubicBezTo>
                    <a:cubicBezTo>
                      <a:pt x="140764" y="567684"/>
                      <a:pt x="0" y="426920"/>
                      <a:pt x="0" y="253278"/>
                    </a:cubicBezTo>
                    <a:cubicBezTo>
                      <a:pt x="0" y="166457"/>
                      <a:pt x="35191" y="87856"/>
                      <a:pt x="92087" y="30959"/>
                    </a:cubicBezTo>
                    <a:lnTo>
                      <a:pt x="129610" y="0"/>
                    </a:lnTo>
                    <a:close/>
                  </a:path>
                </a:pathLst>
              </a:custGeom>
              <a:solidFill>
                <a:srgbClr val="008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2" name="空心弧 71"/>
            <p:cNvSpPr/>
            <p:nvPr/>
          </p:nvSpPr>
          <p:spPr>
            <a:xfrm rot="20965188">
              <a:off x="-1831478" y="5028498"/>
              <a:ext cx="1035753" cy="438427"/>
            </a:xfrm>
            <a:prstGeom prst="blockArc">
              <a:avLst>
                <a:gd name="adj1" fmla="val 19028656"/>
                <a:gd name="adj2" fmla="val 12795267"/>
                <a:gd name="adj3" fmla="val 2635"/>
              </a:avLst>
            </a:prstGeom>
            <a:solidFill>
              <a:srgbClr val="C5C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3" name="椭圆 72"/>
            <p:cNvSpPr/>
            <p:nvPr/>
          </p:nvSpPr>
          <p:spPr>
            <a:xfrm>
              <a:off x="-1796601" y="5375773"/>
              <a:ext cx="49447" cy="49447"/>
            </a:xfrm>
            <a:prstGeom prst="ellipse">
              <a:avLst/>
            </a:prstGeom>
            <a:solidFill>
              <a:srgbClr val="00A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876263" y="5210601"/>
              <a:ext cx="75389" cy="75389"/>
            </a:xfrm>
            <a:prstGeom prst="ellipse">
              <a:avLst/>
            </a:prstGeom>
            <a:solidFill>
              <a:srgbClr val="00A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54000" fill="hold" nodeType="withEffect">
                                  <p:stCondLst>
                                    <p:cond delay="50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1750" fill="hold"/>
                                        <p:tgtEl>
                                          <p:spTgt spid="70"/>
                                        </p:tgtEl>
                                        <p:attrNameLst>
                                          <p:attrName>ppt_x</p:attrName>
                                        </p:attrNameLst>
                                      </p:cBhvr>
                                      <p:tavLst>
                                        <p:tav tm="0">
                                          <p:val>
                                            <p:strVal val="0-#ppt_w/2"/>
                                          </p:val>
                                        </p:tav>
                                        <p:tav tm="100000">
                                          <p:val>
                                            <p:strVal val="#ppt_x"/>
                                          </p:val>
                                        </p:tav>
                                      </p:tavLst>
                                    </p:anim>
                                    <p:anim calcmode="lin" valueType="num">
                                      <p:cBhvr additive="base">
                                        <p:cTn id="8" dur="1750" fill="hold"/>
                                        <p:tgtEl>
                                          <p:spTgt spid="70"/>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500"/>
                                  </p:stCondLst>
                                  <p:childTnLst>
                                    <p:animRot by="21600000">
                                      <p:cBhvr>
                                        <p:cTn id="10" dur="1750" fill="hold"/>
                                        <p:tgtEl>
                                          <p:spTgt spid="7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f6ff930c-8939-450b-b879-7bfb9bcd13b3"/>
          <p:cNvGrpSpPr>
            <a:grpSpLocks noChangeAspect="1"/>
          </p:cNvGrpSpPr>
          <p:nvPr/>
        </p:nvGrpSpPr>
        <p:grpSpPr>
          <a:xfrm>
            <a:off x="3888192" y="2093322"/>
            <a:ext cx="4415617" cy="2541181"/>
            <a:chOff x="3888192" y="1913307"/>
            <a:chExt cx="4415617" cy="2541181"/>
          </a:xfrm>
        </p:grpSpPr>
        <p:sp>
          <p:nvSpPr>
            <p:cNvPr id="5" name="Freeform: Shape 3"/>
            <p:cNvSpPr/>
            <p:nvPr/>
          </p:nvSpPr>
          <p:spPr bwMode="auto">
            <a:xfrm>
              <a:off x="3888192" y="4356362"/>
              <a:ext cx="2224162" cy="98126"/>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 name="Freeform: Shape 4"/>
            <p:cNvSpPr/>
            <p:nvPr/>
          </p:nvSpPr>
          <p:spPr bwMode="auto">
            <a:xfrm>
              <a:off x="6079645" y="4356362"/>
              <a:ext cx="2224162" cy="98126"/>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 name="Freeform: Shape 5"/>
            <p:cNvSpPr/>
            <p:nvPr/>
          </p:nvSpPr>
          <p:spPr bwMode="auto">
            <a:xfrm>
              <a:off x="4323463" y="1913307"/>
              <a:ext cx="3577781" cy="2450604"/>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 name="Freeform: Shape 6"/>
            <p:cNvSpPr/>
            <p:nvPr/>
          </p:nvSpPr>
          <p:spPr bwMode="auto">
            <a:xfrm>
              <a:off x="4336044" y="1925886"/>
              <a:ext cx="3555138" cy="2425444"/>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 name="Freeform: Shape 7"/>
            <p:cNvSpPr/>
            <p:nvPr/>
          </p:nvSpPr>
          <p:spPr bwMode="auto">
            <a:xfrm>
              <a:off x="4336044" y="4248174"/>
              <a:ext cx="3555138" cy="103158"/>
            </a:xfrm>
            <a:custGeom>
              <a:avLst/>
              <a:gdLst>
                <a:gd name="T0" fmla="*/ 1414 w 1414"/>
                <a:gd name="T1" fmla="*/ 0 h 41"/>
                <a:gd name="T2" fmla="*/ 1396 w 1414"/>
                <a:gd name="T3" fmla="*/ 9 h 41"/>
                <a:gd name="T4" fmla="*/ 18 w 1414"/>
                <a:gd name="T5" fmla="*/ 9 h 41"/>
                <a:gd name="T6" fmla="*/ 0 w 1414"/>
                <a:gd name="T7" fmla="*/ 0 h 41"/>
                <a:gd name="T8" fmla="*/ 0 w 1414"/>
                <a:gd name="T9" fmla="*/ 1 h 41"/>
                <a:gd name="T10" fmla="*/ 40 w 1414"/>
                <a:gd name="T11" fmla="*/ 41 h 41"/>
                <a:gd name="T12" fmla="*/ 1373 w 1414"/>
                <a:gd name="T13" fmla="*/ 41 h 41"/>
                <a:gd name="T14" fmla="*/ 1414 w 1414"/>
                <a:gd name="T15" fmla="*/ 1 h 41"/>
                <a:gd name="T16" fmla="*/ 1414 w 1414"/>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41">
                  <a:moveTo>
                    <a:pt x="1414" y="0"/>
                  </a:moveTo>
                  <a:cubicBezTo>
                    <a:pt x="1409" y="6"/>
                    <a:pt x="1403" y="9"/>
                    <a:pt x="1396" y="9"/>
                  </a:cubicBezTo>
                  <a:cubicBezTo>
                    <a:pt x="18" y="9"/>
                    <a:pt x="18" y="9"/>
                    <a:pt x="18" y="9"/>
                  </a:cubicBezTo>
                  <a:cubicBezTo>
                    <a:pt x="10" y="9"/>
                    <a:pt x="4" y="6"/>
                    <a:pt x="0" y="0"/>
                  </a:cubicBezTo>
                  <a:cubicBezTo>
                    <a:pt x="0" y="1"/>
                    <a:pt x="0" y="1"/>
                    <a:pt x="0" y="1"/>
                  </a:cubicBezTo>
                  <a:cubicBezTo>
                    <a:pt x="0" y="23"/>
                    <a:pt x="18" y="41"/>
                    <a:pt x="40" y="41"/>
                  </a:cubicBezTo>
                  <a:cubicBezTo>
                    <a:pt x="1373" y="41"/>
                    <a:pt x="1373" y="41"/>
                    <a:pt x="1373" y="41"/>
                  </a:cubicBezTo>
                  <a:cubicBezTo>
                    <a:pt x="1396" y="41"/>
                    <a:pt x="1414" y="23"/>
                    <a:pt x="1414" y="1"/>
                  </a:cubicBezTo>
                  <a:lnTo>
                    <a:pt x="1414" y="0"/>
                  </a:lnTo>
                  <a:close/>
                </a:path>
              </a:pathLst>
            </a:custGeom>
            <a:solidFill>
              <a:srgbClr val="0C0D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 name="Rectangle 8"/>
            <p:cNvSpPr/>
            <p:nvPr/>
          </p:nvSpPr>
          <p:spPr bwMode="auto">
            <a:xfrm>
              <a:off x="3888192" y="4316106"/>
              <a:ext cx="4415617" cy="80513"/>
            </a:xfrm>
            <a:prstGeom prst="rect">
              <a:avLst/>
            </a:prstGeom>
            <a:solidFill>
              <a:srgbClr val="D2D6D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1" name="Freeform: Shape 9"/>
            <p:cNvSpPr/>
            <p:nvPr/>
          </p:nvSpPr>
          <p:spPr bwMode="auto">
            <a:xfrm>
              <a:off x="5777723" y="4316106"/>
              <a:ext cx="634037" cy="45288"/>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Rectangle 10"/>
            <p:cNvSpPr/>
            <p:nvPr/>
          </p:nvSpPr>
          <p:spPr bwMode="auto">
            <a:xfrm>
              <a:off x="4454296" y="2079364"/>
              <a:ext cx="3318632" cy="2095846"/>
            </a:xfrm>
            <a:prstGeom prst="rect">
              <a:avLst/>
            </a:prstGeom>
            <a:solidFill>
              <a:srgbClr val="0C0D1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 name="Rectangle 11"/>
            <p:cNvSpPr/>
            <p:nvPr/>
          </p:nvSpPr>
          <p:spPr bwMode="auto">
            <a:xfrm>
              <a:off x="4464360" y="2091944"/>
              <a:ext cx="3295987" cy="207320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 name="Oval 12"/>
            <p:cNvSpPr/>
            <p:nvPr/>
          </p:nvSpPr>
          <p:spPr bwMode="auto">
            <a:xfrm>
              <a:off x="6092226" y="1991303"/>
              <a:ext cx="37741" cy="37741"/>
            </a:xfrm>
            <a:prstGeom prst="ellipse">
              <a:avLst/>
            </a:prstGeom>
            <a:solidFill>
              <a:srgbClr val="2C2C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 name="Oval 13"/>
            <p:cNvSpPr/>
            <p:nvPr/>
          </p:nvSpPr>
          <p:spPr bwMode="auto">
            <a:xfrm>
              <a:off x="6092226" y="1988788"/>
              <a:ext cx="37741" cy="35224"/>
            </a:xfrm>
            <a:prstGeom prst="ellipse">
              <a:avLst/>
            </a:prstGeom>
            <a:solidFill>
              <a:srgbClr val="0A0A0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 name="Oval 14"/>
            <p:cNvSpPr/>
            <p:nvPr/>
          </p:nvSpPr>
          <p:spPr bwMode="auto">
            <a:xfrm>
              <a:off x="6099773" y="1993820"/>
              <a:ext cx="22645" cy="25160"/>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 name="Oval 15"/>
            <p:cNvSpPr/>
            <p:nvPr/>
          </p:nvSpPr>
          <p:spPr bwMode="auto">
            <a:xfrm>
              <a:off x="6104805" y="2001367"/>
              <a:ext cx="12581" cy="12581"/>
            </a:xfrm>
            <a:prstGeom prst="ellipse">
              <a:avLst/>
            </a:prstGeom>
            <a:solidFill>
              <a:srgbClr val="2C99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 name="Freeform: Shape 16"/>
            <p:cNvSpPr/>
            <p:nvPr/>
          </p:nvSpPr>
          <p:spPr bwMode="auto">
            <a:xfrm>
              <a:off x="6109837" y="2003884"/>
              <a:ext cx="2517" cy="5032"/>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pic>
        <p:nvPicPr>
          <p:cNvPr id="40" name="图片占位符 39" descr="C:\Users\Administrator\Desktop\tutu.pngtutu"/>
          <p:cNvPicPr>
            <a:picLocks noGrp="1" noChangeAspect="1"/>
          </p:cNvPicPr>
          <p:nvPr>
            <p:ph type="pic" sz="quarter" idx="10"/>
          </p:nvPr>
        </p:nvPicPr>
        <p:blipFill>
          <a:blip r:embed="rId1">
            <a:grayscl/>
          </a:blip>
          <a:srcRect/>
          <a:stretch>
            <a:fillRect/>
          </a:stretch>
        </p:blipFill>
        <p:spPr>
          <a:xfrm>
            <a:off x="4464050" y="2249170"/>
            <a:ext cx="3272155" cy="2096135"/>
          </a:xfrm>
        </p:spPr>
      </p:pic>
      <p:grpSp>
        <p:nvGrpSpPr>
          <p:cNvPr id="37" name="组合 36"/>
          <p:cNvGrpSpPr/>
          <p:nvPr/>
        </p:nvGrpSpPr>
        <p:grpSpPr>
          <a:xfrm>
            <a:off x="8183333" y="2631324"/>
            <a:ext cx="3029180" cy="1220554"/>
            <a:chOff x="874713" y="3325188"/>
            <a:chExt cx="3029180" cy="1220554"/>
          </a:xfrm>
        </p:grpSpPr>
        <p:sp>
          <p:nvSpPr>
            <p:cNvPr id="38" name="矩形 37"/>
            <p:cNvSpPr/>
            <p:nvPr/>
          </p:nvSpPr>
          <p:spPr>
            <a:xfrm>
              <a:off x="874713" y="3677812"/>
              <a:ext cx="3029180" cy="867930"/>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rPr>
                <a:t>用户可以在投影仪或者计算机上进行演示也可以将演示文稿打印出来制作成胶片以便应用到更广泛的领域中</a:t>
              </a:r>
              <a:endParaRPr kumimoji="0" lang="zh-CN" altLang="en-US" sz="14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p:txBody>
        </p:sp>
        <p:sp>
          <p:nvSpPr>
            <p:cNvPr id="39" name="矩形 38"/>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lvl="0" algn="just">
                <a:lnSpc>
                  <a:spcPct val="120000"/>
                </a:lnSpc>
                <a:defRPr/>
              </a:pPr>
              <a:r>
                <a:rPr lang="zh-CN" altLang="en-US" b="1" dirty="0">
                  <a:solidFill>
                    <a:schemeClr val="bg1"/>
                  </a:solidFill>
                </a:rPr>
                <a:t>项目来源</a:t>
              </a:r>
              <a:endParaRPr lang="zh-CN" altLang="en-US" b="1" dirty="0">
                <a:solidFill>
                  <a:schemeClr val="bg1"/>
                </a:solidFill>
              </a:endParaRPr>
            </a:p>
          </p:txBody>
        </p:sp>
      </p:grpSp>
      <p:grpSp>
        <p:nvGrpSpPr>
          <p:cNvPr id="41" name="组合 40"/>
          <p:cNvGrpSpPr/>
          <p:nvPr/>
        </p:nvGrpSpPr>
        <p:grpSpPr>
          <a:xfrm>
            <a:off x="874713" y="2631324"/>
            <a:ext cx="3029180" cy="1220554"/>
            <a:chOff x="874713" y="3325188"/>
            <a:chExt cx="3029180" cy="1220554"/>
          </a:xfrm>
        </p:grpSpPr>
        <p:sp>
          <p:nvSpPr>
            <p:cNvPr id="42" name="矩形 41"/>
            <p:cNvSpPr/>
            <p:nvPr/>
          </p:nvSpPr>
          <p:spPr>
            <a:xfrm>
              <a:off x="874713" y="3677812"/>
              <a:ext cx="3029180" cy="867930"/>
            </a:xfrm>
            <a:prstGeom prst="rect">
              <a:avLst/>
            </a:prstGeom>
          </p:spPr>
          <p:txBody>
            <a:bodyPr wrap="square">
              <a:spAutoFit/>
              <a:scene3d>
                <a:camera prst="orthographicFront"/>
                <a:lightRig rig="threePt" dir="t"/>
              </a:scene3d>
              <a:sp3d contourW="12700"/>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rPr>
                <a:t>用户可以在投影仪或者计算机上进行演示也可以将演示文稿打印出来制作成胶片以便应用到更广泛的领域中</a:t>
              </a:r>
              <a:endParaRPr kumimoji="0" lang="zh-CN" altLang="en-US" sz="14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p:txBody>
        </p:sp>
        <p:sp>
          <p:nvSpPr>
            <p:cNvPr id="43" name="矩形 42"/>
            <p:cNvSpPr/>
            <p:nvPr/>
          </p:nvSpPr>
          <p:spPr>
            <a:xfrm>
              <a:off x="1661919" y="3325188"/>
              <a:ext cx="2241974" cy="401264"/>
            </a:xfrm>
            <a:prstGeom prst="rect">
              <a:avLst/>
            </a:prstGeom>
          </p:spPr>
          <p:txBody>
            <a:bodyPr wrap="square">
              <a:spAutoFit/>
              <a:scene3d>
                <a:camera prst="orthographicFront"/>
                <a:lightRig rig="threePt" dir="t"/>
              </a:scene3d>
              <a:sp3d contourW="12700"/>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rPr>
                <a:t>项目来源</a:t>
              </a:r>
              <a:endParaRPr kumimoji="0" lang="zh-CN" altLang="en-US" sz="1800" b="1"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p:txBody>
        </p:sp>
      </p:grpSp>
      <p:grpSp>
        <p:nvGrpSpPr>
          <p:cNvPr id="44" name="组合 43"/>
          <p:cNvGrpSpPr/>
          <p:nvPr/>
        </p:nvGrpSpPr>
        <p:grpSpPr>
          <a:xfrm>
            <a:off x="3268510" y="4856736"/>
            <a:ext cx="5654980" cy="962022"/>
            <a:chOff x="-438187" y="3325188"/>
            <a:chExt cx="5654980" cy="962022"/>
          </a:xfrm>
        </p:grpSpPr>
        <p:sp>
          <p:nvSpPr>
            <p:cNvPr id="45" name="矩形 44"/>
            <p:cNvSpPr/>
            <p:nvPr/>
          </p:nvSpPr>
          <p:spPr>
            <a:xfrm>
              <a:off x="-438187" y="3677812"/>
              <a:ext cx="5654980" cy="609398"/>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rPr>
                <a:t>用户可以在投影仪或者计算机上进行演示也可以将演示文稿打印出来制作成胶片以便应用到更广泛的领域中</a:t>
              </a:r>
              <a:endParaRPr kumimoji="0" lang="zh-CN" altLang="en-US" sz="14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p:txBody>
        </p:sp>
        <p:sp>
          <p:nvSpPr>
            <p:cNvPr id="46" name="矩形 45"/>
            <p:cNvSpPr/>
            <p:nvPr/>
          </p:nvSpPr>
          <p:spPr>
            <a:xfrm>
              <a:off x="1268316" y="3325188"/>
              <a:ext cx="2241974" cy="401264"/>
            </a:xfrm>
            <a:prstGeom prst="rect">
              <a:avLst/>
            </a:prstGeom>
          </p:spPr>
          <p:txBody>
            <a:bodyPr wrap="square">
              <a:spAutoFit/>
              <a:scene3d>
                <a:camera prst="orthographicFront"/>
                <a:lightRig rig="threePt" dir="t"/>
              </a:scene3d>
              <a:sp3d contourW="12700"/>
            </a:bodyPr>
            <a:lstStyle/>
            <a:p>
              <a:pPr lvl="0" algn="ctr">
                <a:lnSpc>
                  <a:spcPct val="120000"/>
                </a:lnSpc>
                <a:defRPr/>
              </a:pPr>
              <a:r>
                <a:rPr lang="zh-CN" altLang="en-US" b="1" dirty="0">
                  <a:solidFill>
                    <a:schemeClr val="bg1"/>
                  </a:solidFill>
                </a:rPr>
                <a:t>项目来源</a:t>
              </a:r>
              <a:endParaRPr lang="zh-CN" altLang="en-US" b="1" dirty="0">
                <a:solidFill>
                  <a:schemeClr val="bg1"/>
                </a:solidFill>
              </a:endParaRPr>
            </a:p>
          </p:txBody>
        </p:sp>
      </p:grpSp>
      <p:grpSp>
        <p:nvGrpSpPr>
          <p:cNvPr id="27" name="组合 26"/>
          <p:cNvGrpSpPr/>
          <p:nvPr/>
        </p:nvGrpSpPr>
        <p:grpSpPr>
          <a:xfrm>
            <a:off x="4236269" y="423250"/>
            <a:ext cx="3719457" cy="722806"/>
            <a:chOff x="585843" y="341582"/>
            <a:chExt cx="3719457" cy="722806"/>
          </a:xfrm>
        </p:grpSpPr>
        <p:sp>
          <p:nvSpPr>
            <p:cNvPr id="28" name="文本框 27"/>
            <p:cNvSpPr txBox="1"/>
            <p:nvPr/>
          </p:nvSpPr>
          <p:spPr>
            <a:xfrm>
              <a:off x="805685" y="341582"/>
              <a:ext cx="3279772" cy="523220"/>
            </a:xfrm>
            <a:prstGeom prst="rect">
              <a:avLst/>
            </a:prstGeom>
            <a:noFill/>
          </p:spPr>
          <p:txBody>
            <a:bodyPr wrap="square" rtlCol="0">
              <a:spAutoFit/>
              <a:scene3d>
                <a:camera prst="orthographicFront"/>
                <a:lightRig rig="threePt" dir="t"/>
              </a:scene3d>
              <a:sp3d contourW="12700"/>
            </a:bodyPr>
            <a:lstStyle/>
            <a:p>
              <a:pPr algn="ctr"/>
              <a:r>
                <a:rPr lang="zh-CN" altLang="en-US" sz="2800" b="1" dirty="0">
                  <a:solidFill>
                    <a:srgbClr val="01AADA"/>
                  </a:solidFill>
                  <a:latin typeface="+mj-ea"/>
                  <a:ea typeface="+mj-ea"/>
                </a:rPr>
                <a:t>产品项目介绍</a:t>
              </a:r>
              <a:endParaRPr lang="zh-CN" altLang="en-US" sz="2800" b="1" dirty="0">
                <a:solidFill>
                  <a:srgbClr val="01AADA"/>
                </a:solidFill>
                <a:latin typeface="+mj-ea"/>
                <a:ea typeface="+mj-ea"/>
              </a:endParaRPr>
            </a:p>
          </p:txBody>
        </p:sp>
        <p:sp>
          <p:nvSpPr>
            <p:cNvPr id="29" name="文本框 28"/>
            <p:cNvSpPr txBox="1"/>
            <p:nvPr/>
          </p:nvSpPr>
          <p:spPr>
            <a:xfrm>
              <a:off x="585843" y="798931"/>
              <a:ext cx="3719457" cy="265457"/>
            </a:xfrm>
            <a:prstGeom prst="rect">
              <a:avLst/>
            </a:prstGeom>
            <a:noFill/>
          </p:spPr>
          <p:txBody>
            <a:bodyPr wrap="square" rtlCol="0">
              <a:spAutoFit/>
              <a:scene3d>
                <a:camera prst="orthographicFront"/>
                <a:lightRig rig="threePt" dir="t"/>
              </a:scene3d>
              <a:sp3d contourW="12700"/>
            </a:bodyPr>
            <a:lstStyle/>
            <a:p>
              <a:pPr algn="ctr">
                <a:lnSpc>
                  <a:spcPct val="125000"/>
                </a:lnSpc>
              </a:pPr>
              <a:r>
                <a:rPr lang="en-US" altLang="zh-CN" sz="900" dirty="0">
                  <a:solidFill>
                    <a:schemeClr val="bg1"/>
                  </a:solidFill>
                  <a:latin typeface="+mj-ea"/>
                  <a:ea typeface="+mj-ea"/>
                </a:rPr>
                <a:t>The user can demonstrate on a projector or </a:t>
              </a:r>
              <a:r>
                <a:rPr lang="en-US" altLang="zh-CN" sz="900" dirty="0" err="1">
                  <a:solidFill>
                    <a:schemeClr val="bg1"/>
                  </a:solidFill>
                  <a:latin typeface="+mj-ea"/>
                  <a:ea typeface="+mj-ea"/>
                </a:rPr>
                <a:t>computerprint</a:t>
              </a:r>
              <a:endParaRPr lang="en-US" altLang="zh-CN" sz="900" dirty="0">
                <a:solidFill>
                  <a:schemeClr val="bg1"/>
                </a:solidFill>
                <a:latin typeface="+mj-ea"/>
                <a:ea typeface="+mj-ea"/>
              </a:endParaRPr>
            </a:p>
          </p:txBody>
        </p:sp>
      </p:grpSp>
      <p:cxnSp>
        <p:nvCxnSpPr>
          <p:cNvPr id="30" name="直接连接符 29"/>
          <p:cNvCxnSpPr/>
          <p:nvPr/>
        </p:nvCxnSpPr>
        <p:spPr>
          <a:xfrm>
            <a:off x="0" y="711200"/>
            <a:ext cx="4236269" cy="0"/>
          </a:xfrm>
          <a:prstGeom prst="line">
            <a:avLst/>
          </a:prstGeom>
          <a:ln>
            <a:solidFill>
              <a:srgbClr val="01AADA"/>
            </a:solidFill>
            <a:tailEnd type="ova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7955726" y="711200"/>
            <a:ext cx="4236269" cy="0"/>
          </a:xfrm>
          <a:prstGeom prst="line">
            <a:avLst/>
          </a:prstGeom>
          <a:ln>
            <a:solidFill>
              <a:srgbClr val="01AADA"/>
            </a:solidFill>
            <a:headEnd type="oval"/>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additive="base">
                                        <p:cTn id="18" dur="500" fill="hold"/>
                                        <p:tgtEl>
                                          <p:spTgt spid="41"/>
                                        </p:tgtEl>
                                        <p:attrNameLst>
                                          <p:attrName>ppt_x</p:attrName>
                                        </p:attrNameLst>
                                      </p:cBhvr>
                                      <p:tavLst>
                                        <p:tav tm="0">
                                          <p:val>
                                            <p:strVal val="0-#ppt_w/2"/>
                                          </p:val>
                                        </p:tav>
                                        <p:tav tm="100000">
                                          <p:val>
                                            <p:strVal val="#ppt_x"/>
                                          </p:val>
                                        </p:tav>
                                      </p:tavLst>
                                    </p:anim>
                                    <p:anim calcmode="lin" valueType="num">
                                      <p:cBhvr additive="base">
                                        <p:cTn id="19" dur="500" fill="hold"/>
                                        <p:tgtEl>
                                          <p:spTgt spid="41"/>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additive="base">
                                        <p:cTn id="22" dur="500" fill="hold"/>
                                        <p:tgtEl>
                                          <p:spTgt spid="37"/>
                                        </p:tgtEl>
                                        <p:attrNameLst>
                                          <p:attrName>ppt_x</p:attrName>
                                        </p:attrNameLst>
                                      </p:cBhvr>
                                      <p:tavLst>
                                        <p:tav tm="0">
                                          <p:val>
                                            <p:strVal val="1+#ppt_w/2"/>
                                          </p:val>
                                        </p:tav>
                                        <p:tav tm="100000">
                                          <p:val>
                                            <p:strVal val="#ppt_x"/>
                                          </p:val>
                                        </p:tav>
                                      </p:tavLst>
                                    </p:anim>
                                    <p:anim calcmode="lin" valueType="num">
                                      <p:cBhvr additive="base">
                                        <p:cTn id="23" dur="500" fill="hold"/>
                                        <p:tgtEl>
                                          <p:spTgt spid="37"/>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14" presetClass="entr" presetSubtype="10" fill="hold"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randombar(horizontal)">
                                      <p:cBhvr>
                                        <p:cTn id="2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a:spLocks noChangeAspect="1"/>
          </p:cNvSpPr>
          <p:nvPr/>
        </p:nvSpPr>
        <p:spPr>
          <a:xfrm>
            <a:off x="1359753" y="2508988"/>
            <a:ext cx="3508975" cy="3508975"/>
          </a:xfrm>
          <a:prstGeom prst="ellipse">
            <a:avLst/>
          </a:pr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F1F1F"/>
              </a:solidFill>
            </a:endParaRPr>
          </a:p>
        </p:txBody>
      </p:sp>
      <p:sp>
        <p:nvSpPr>
          <p:cNvPr id="9" name="椭圆 8"/>
          <p:cNvSpPr>
            <a:spLocks noChangeAspect="1"/>
          </p:cNvSpPr>
          <p:nvPr/>
        </p:nvSpPr>
        <p:spPr>
          <a:xfrm>
            <a:off x="1749639" y="2898874"/>
            <a:ext cx="2729203" cy="2729203"/>
          </a:xfrm>
          <a:prstGeom prst="ellipse">
            <a:avLst/>
          </a:pr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F1F1F"/>
              </a:solidFill>
            </a:endParaRPr>
          </a:p>
        </p:txBody>
      </p:sp>
      <p:sp>
        <p:nvSpPr>
          <p:cNvPr id="10" name="椭圆 9"/>
          <p:cNvSpPr>
            <a:spLocks noChangeAspect="1"/>
          </p:cNvSpPr>
          <p:nvPr/>
        </p:nvSpPr>
        <p:spPr>
          <a:xfrm>
            <a:off x="2139527" y="3288761"/>
            <a:ext cx="1949431" cy="1949431"/>
          </a:xfrm>
          <a:prstGeom prst="ellipse">
            <a:avLst/>
          </a:pr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F1F1F"/>
              </a:solidFill>
            </a:endParaRPr>
          </a:p>
        </p:txBody>
      </p:sp>
      <p:sp>
        <p:nvSpPr>
          <p:cNvPr id="11" name="椭圆 10"/>
          <p:cNvSpPr>
            <a:spLocks noChangeAspect="1"/>
          </p:cNvSpPr>
          <p:nvPr/>
        </p:nvSpPr>
        <p:spPr>
          <a:xfrm>
            <a:off x="2529411" y="3678646"/>
            <a:ext cx="1169659" cy="1169659"/>
          </a:xfrm>
          <a:prstGeom prst="ellipse">
            <a:avLst/>
          </a:pr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F1F1F"/>
              </a:solidFill>
            </a:endParaRPr>
          </a:p>
        </p:txBody>
      </p:sp>
      <p:sp>
        <p:nvSpPr>
          <p:cNvPr id="12" name="饼形 7"/>
          <p:cNvSpPr>
            <a:spLocks noChangeAspect="1"/>
          </p:cNvSpPr>
          <p:nvPr/>
        </p:nvSpPr>
        <p:spPr>
          <a:xfrm>
            <a:off x="607830" y="1757065"/>
            <a:ext cx="5012821" cy="5012821"/>
          </a:xfrm>
          <a:prstGeom prst="pie">
            <a:avLst>
              <a:gd name="adj1" fmla="val 16891099"/>
              <a:gd name="adj2" fmla="val 18389175"/>
            </a:avLst>
          </a:prstGeom>
          <a:solidFill>
            <a:srgbClr val="01A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1F1F1F"/>
              </a:solidFill>
            </a:endParaRPr>
          </a:p>
        </p:txBody>
      </p:sp>
      <p:sp>
        <p:nvSpPr>
          <p:cNvPr id="13" name="饼形 8"/>
          <p:cNvSpPr>
            <a:spLocks noChangeAspect="1"/>
          </p:cNvSpPr>
          <p:nvPr/>
        </p:nvSpPr>
        <p:spPr>
          <a:xfrm>
            <a:off x="1109114" y="2161919"/>
            <a:ext cx="4010257" cy="4010257"/>
          </a:xfrm>
          <a:prstGeom prst="pie">
            <a:avLst>
              <a:gd name="adj1" fmla="val 18800821"/>
              <a:gd name="adj2" fmla="val 20487076"/>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1F1F1F"/>
              </a:solidFill>
            </a:endParaRPr>
          </a:p>
        </p:txBody>
      </p:sp>
      <p:sp>
        <p:nvSpPr>
          <p:cNvPr id="14" name="饼形 9"/>
          <p:cNvSpPr>
            <a:spLocks noChangeAspect="1"/>
          </p:cNvSpPr>
          <p:nvPr/>
        </p:nvSpPr>
        <p:spPr>
          <a:xfrm>
            <a:off x="1610394" y="2759629"/>
            <a:ext cx="3007693" cy="3007693"/>
          </a:xfrm>
          <a:prstGeom prst="pie">
            <a:avLst>
              <a:gd name="adj1" fmla="val 21086868"/>
              <a:gd name="adj2" fmla="val 1772864"/>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F1F1F"/>
              </a:solidFill>
            </a:endParaRPr>
          </a:p>
        </p:txBody>
      </p:sp>
      <p:sp>
        <p:nvSpPr>
          <p:cNvPr id="15" name="饼形 10"/>
          <p:cNvSpPr>
            <a:spLocks noChangeAspect="1"/>
          </p:cNvSpPr>
          <p:nvPr/>
        </p:nvSpPr>
        <p:spPr>
          <a:xfrm>
            <a:off x="1861035" y="3010270"/>
            <a:ext cx="2506411" cy="2506411"/>
          </a:xfrm>
          <a:prstGeom prst="pie">
            <a:avLst>
              <a:gd name="adj1" fmla="val 2573177"/>
              <a:gd name="adj2" fmla="val 630420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F1F1F"/>
              </a:solidFill>
            </a:endParaRPr>
          </a:p>
        </p:txBody>
      </p:sp>
      <p:cxnSp>
        <p:nvCxnSpPr>
          <p:cNvPr id="16" name="直线连接符 27"/>
          <p:cNvCxnSpPr/>
          <p:nvPr/>
        </p:nvCxnSpPr>
        <p:spPr>
          <a:xfrm>
            <a:off x="4239994" y="2030722"/>
            <a:ext cx="2362837" cy="0"/>
          </a:xfrm>
          <a:prstGeom prst="line">
            <a:avLst/>
          </a:prstGeom>
          <a:ln w="1270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cxnSp>
        <p:nvCxnSpPr>
          <p:cNvPr id="17" name="直线连接符 28"/>
          <p:cNvCxnSpPr/>
          <p:nvPr/>
        </p:nvCxnSpPr>
        <p:spPr>
          <a:xfrm>
            <a:off x="4618087" y="3010270"/>
            <a:ext cx="1984744" cy="0"/>
          </a:xfrm>
          <a:prstGeom prst="line">
            <a:avLst/>
          </a:prstGeom>
          <a:ln w="1270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cxnSp>
        <p:nvCxnSpPr>
          <p:cNvPr id="18" name="直线连接符 30"/>
          <p:cNvCxnSpPr/>
          <p:nvPr/>
        </p:nvCxnSpPr>
        <p:spPr>
          <a:xfrm>
            <a:off x="4239993" y="4103484"/>
            <a:ext cx="2362837" cy="0"/>
          </a:xfrm>
          <a:prstGeom prst="line">
            <a:avLst/>
          </a:prstGeom>
          <a:ln w="1270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cxnSp>
        <p:nvCxnSpPr>
          <p:cNvPr id="19" name="直线连接符 31"/>
          <p:cNvCxnSpPr/>
          <p:nvPr/>
        </p:nvCxnSpPr>
        <p:spPr>
          <a:xfrm>
            <a:off x="3948798" y="5083032"/>
            <a:ext cx="2654032" cy="0"/>
          </a:xfrm>
          <a:prstGeom prst="line">
            <a:avLst/>
          </a:prstGeom>
          <a:ln w="1270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0" name="直接连接符 19"/>
          <p:cNvCxnSpPr/>
          <p:nvPr/>
        </p:nvCxnSpPr>
        <p:spPr>
          <a:xfrm>
            <a:off x="7895067" y="1963776"/>
            <a:ext cx="0" cy="1584734"/>
          </a:xfrm>
          <a:prstGeom prst="line">
            <a:avLst/>
          </a:prstGeom>
          <a:noFill/>
          <a:ln w="19050" cap="rnd">
            <a:solidFill>
              <a:srgbClr val="181715"/>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21" name="直接连接符 20"/>
          <p:cNvCxnSpPr/>
          <p:nvPr/>
        </p:nvCxnSpPr>
        <p:spPr>
          <a:xfrm>
            <a:off x="9880489" y="1963776"/>
            <a:ext cx="0" cy="1584734"/>
          </a:xfrm>
          <a:prstGeom prst="line">
            <a:avLst/>
          </a:prstGeom>
          <a:noFill/>
          <a:ln w="19050" cap="rnd">
            <a:solidFill>
              <a:srgbClr val="181715"/>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23" name="椭圆 22"/>
          <p:cNvSpPr/>
          <p:nvPr/>
        </p:nvSpPr>
        <p:spPr>
          <a:xfrm>
            <a:off x="6945535" y="1943362"/>
            <a:ext cx="400111" cy="4001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椭圆 24"/>
          <p:cNvSpPr/>
          <p:nvPr/>
        </p:nvSpPr>
        <p:spPr>
          <a:xfrm>
            <a:off x="6945535" y="2759628"/>
            <a:ext cx="400111" cy="4001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cxnSp>
        <p:nvCxnSpPr>
          <p:cNvPr id="26" name="直接连接符 25"/>
          <p:cNvCxnSpPr/>
          <p:nvPr/>
        </p:nvCxnSpPr>
        <p:spPr>
          <a:xfrm>
            <a:off x="7908190" y="3946979"/>
            <a:ext cx="0" cy="1584734"/>
          </a:xfrm>
          <a:prstGeom prst="line">
            <a:avLst/>
          </a:prstGeom>
          <a:noFill/>
          <a:ln w="19050" cap="rnd">
            <a:solidFill>
              <a:srgbClr val="181715"/>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27" name="直接连接符 26"/>
          <p:cNvCxnSpPr/>
          <p:nvPr/>
        </p:nvCxnSpPr>
        <p:spPr>
          <a:xfrm>
            <a:off x="9893612" y="3946979"/>
            <a:ext cx="0" cy="1584734"/>
          </a:xfrm>
          <a:prstGeom prst="line">
            <a:avLst/>
          </a:prstGeom>
          <a:noFill/>
          <a:ln w="19050" cap="rnd">
            <a:solidFill>
              <a:srgbClr val="181715"/>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29" name="椭圆 28"/>
          <p:cNvSpPr/>
          <p:nvPr/>
        </p:nvSpPr>
        <p:spPr>
          <a:xfrm>
            <a:off x="6958658" y="3926565"/>
            <a:ext cx="400111" cy="4001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1" name="椭圆 30"/>
          <p:cNvSpPr/>
          <p:nvPr/>
        </p:nvSpPr>
        <p:spPr>
          <a:xfrm>
            <a:off x="6958658" y="4742831"/>
            <a:ext cx="400111" cy="4001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9" name="矩形 38"/>
          <p:cNvSpPr/>
          <p:nvPr/>
        </p:nvSpPr>
        <p:spPr>
          <a:xfrm>
            <a:off x="7552690" y="1757045"/>
            <a:ext cx="3569970" cy="607695"/>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用户可以在投影仪或者计算机上进行演示也可以将演示文稿打印出来制作成胶片</a:t>
            </a:r>
            <a:endPar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2" name="矩形 1"/>
          <p:cNvSpPr/>
          <p:nvPr/>
        </p:nvSpPr>
        <p:spPr>
          <a:xfrm>
            <a:off x="7553960" y="2707005"/>
            <a:ext cx="3569970" cy="607695"/>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用户可以在投影仪或者计算机上进行演示也可以将演示文稿打印出来制作成胶片</a:t>
            </a:r>
            <a:endPar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3" name="矩形 2"/>
          <p:cNvSpPr/>
          <p:nvPr/>
        </p:nvSpPr>
        <p:spPr>
          <a:xfrm>
            <a:off x="7553960" y="3799205"/>
            <a:ext cx="3569970" cy="607695"/>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用户可以在投影仪或者计算机上进行演示也可以将演示文稿打印出来制作成胶片</a:t>
            </a:r>
            <a:endPar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32" name="矩形 31"/>
          <p:cNvSpPr/>
          <p:nvPr/>
        </p:nvSpPr>
        <p:spPr>
          <a:xfrm>
            <a:off x="7694930" y="4779010"/>
            <a:ext cx="3569970" cy="607695"/>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用户可以在投影仪或者计算机上进行演示也可以将演示文稿打印出来制作成胶片</a:t>
            </a:r>
            <a:endPar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grpSp>
        <p:nvGrpSpPr>
          <p:cNvPr id="33" name="组合 32"/>
          <p:cNvGrpSpPr/>
          <p:nvPr/>
        </p:nvGrpSpPr>
        <p:grpSpPr>
          <a:xfrm>
            <a:off x="4236269" y="423250"/>
            <a:ext cx="3719457" cy="722806"/>
            <a:chOff x="585843" y="341582"/>
            <a:chExt cx="3719457" cy="722806"/>
          </a:xfrm>
        </p:grpSpPr>
        <p:sp>
          <p:nvSpPr>
            <p:cNvPr id="34" name="文本框 33"/>
            <p:cNvSpPr txBox="1"/>
            <p:nvPr/>
          </p:nvSpPr>
          <p:spPr>
            <a:xfrm>
              <a:off x="805685" y="341582"/>
              <a:ext cx="3279772" cy="523220"/>
            </a:xfrm>
            <a:prstGeom prst="rect">
              <a:avLst/>
            </a:prstGeom>
            <a:noFill/>
          </p:spPr>
          <p:txBody>
            <a:bodyPr wrap="square" rtlCol="0">
              <a:spAutoFit/>
              <a:scene3d>
                <a:camera prst="orthographicFront"/>
                <a:lightRig rig="threePt" dir="t"/>
              </a:scene3d>
              <a:sp3d contourW="12700"/>
            </a:bodyPr>
            <a:lstStyle/>
            <a:p>
              <a:pPr algn="ctr"/>
              <a:r>
                <a:rPr lang="zh-CN" altLang="en-US" sz="2800" b="1" dirty="0">
                  <a:solidFill>
                    <a:srgbClr val="01AADA"/>
                  </a:solidFill>
                  <a:latin typeface="+mj-ea"/>
                  <a:ea typeface="+mj-ea"/>
                </a:rPr>
                <a:t>产品项目介绍</a:t>
              </a:r>
              <a:endParaRPr lang="zh-CN" altLang="en-US" sz="2800" b="1" dirty="0">
                <a:solidFill>
                  <a:srgbClr val="01AADA"/>
                </a:solidFill>
                <a:latin typeface="+mj-ea"/>
                <a:ea typeface="+mj-ea"/>
              </a:endParaRPr>
            </a:p>
          </p:txBody>
        </p:sp>
        <p:sp>
          <p:nvSpPr>
            <p:cNvPr id="35" name="文本框 34"/>
            <p:cNvSpPr txBox="1"/>
            <p:nvPr/>
          </p:nvSpPr>
          <p:spPr>
            <a:xfrm>
              <a:off x="585843" y="798931"/>
              <a:ext cx="3719457" cy="265457"/>
            </a:xfrm>
            <a:prstGeom prst="rect">
              <a:avLst/>
            </a:prstGeom>
            <a:noFill/>
          </p:spPr>
          <p:txBody>
            <a:bodyPr wrap="square" rtlCol="0">
              <a:spAutoFit/>
              <a:scene3d>
                <a:camera prst="orthographicFront"/>
                <a:lightRig rig="threePt" dir="t"/>
              </a:scene3d>
              <a:sp3d contourW="12700"/>
            </a:bodyPr>
            <a:lstStyle/>
            <a:p>
              <a:pPr algn="ctr">
                <a:lnSpc>
                  <a:spcPct val="125000"/>
                </a:lnSpc>
              </a:pPr>
              <a:r>
                <a:rPr lang="en-US" altLang="zh-CN" sz="900" dirty="0">
                  <a:solidFill>
                    <a:schemeClr val="bg1"/>
                  </a:solidFill>
                  <a:latin typeface="+mj-ea"/>
                  <a:ea typeface="+mj-ea"/>
                </a:rPr>
                <a:t>The user can demonstrate on a projector or </a:t>
              </a:r>
              <a:r>
                <a:rPr lang="en-US" altLang="zh-CN" sz="900" dirty="0" err="1">
                  <a:solidFill>
                    <a:schemeClr val="bg1"/>
                  </a:solidFill>
                  <a:latin typeface="+mj-ea"/>
                  <a:ea typeface="+mj-ea"/>
                </a:rPr>
                <a:t>computerprint</a:t>
              </a:r>
              <a:endParaRPr lang="en-US" altLang="zh-CN" sz="900" dirty="0">
                <a:solidFill>
                  <a:schemeClr val="bg1"/>
                </a:solidFill>
                <a:latin typeface="+mj-ea"/>
                <a:ea typeface="+mj-ea"/>
              </a:endParaRPr>
            </a:p>
          </p:txBody>
        </p:sp>
      </p:grpSp>
      <p:cxnSp>
        <p:nvCxnSpPr>
          <p:cNvPr id="36" name="直接连接符 35"/>
          <p:cNvCxnSpPr/>
          <p:nvPr/>
        </p:nvCxnSpPr>
        <p:spPr>
          <a:xfrm>
            <a:off x="7955726" y="711200"/>
            <a:ext cx="4236269" cy="0"/>
          </a:xfrm>
          <a:prstGeom prst="line">
            <a:avLst/>
          </a:prstGeom>
          <a:ln>
            <a:solidFill>
              <a:srgbClr val="01AADA"/>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810" y="711200"/>
            <a:ext cx="4236269" cy="0"/>
          </a:xfrm>
          <a:prstGeom prst="line">
            <a:avLst/>
          </a:prstGeom>
          <a:ln>
            <a:solidFill>
              <a:srgbClr val="01AADA"/>
            </a:solidFil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par>
                                <p:cTn id="45" presetID="53" presetClass="entr" presetSubtype="16"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par>
                                <p:cTn id="50" presetID="53" presetClass="entr" presetSubtype="16"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par>
                                <p:cTn id="55" presetID="53" presetClass="entr" presetSubtype="16"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par>
                                <p:cTn id="60" presetID="53" presetClass="entr" presetSubtype="16" fill="hold"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fltVal val="0"/>
                                          </p:val>
                                        </p:tav>
                                        <p:tav tm="100000">
                                          <p:val>
                                            <p:strVal val="#ppt_w"/>
                                          </p:val>
                                        </p:tav>
                                      </p:tavLst>
                                    </p:anim>
                                    <p:anim calcmode="lin" valueType="num">
                                      <p:cBhvr>
                                        <p:cTn id="63" dur="500" fill="hold"/>
                                        <p:tgtEl>
                                          <p:spTgt spid="19"/>
                                        </p:tgtEl>
                                        <p:attrNameLst>
                                          <p:attrName>ppt_h</p:attrName>
                                        </p:attrNameLst>
                                      </p:cBhvr>
                                      <p:tavLst>
                                        <p:tav tm="0">
                                          <p:val>
                                            <p:fltVal val="0"/>
                                          </p:val>
                                        </p:tav>
                                        <p:tav tm="100000">
                                          <p:val>
                                            <p:strVal val="#ppt_h"/>
                                          </p:val>
                                        </p:tav>
                                      </p:tavLst>
                                    </p:anim>
                                    <p:animEffect transition="in" filter="fade">
                                      <p:cBhvr>
                                        <p:cTn id="64" dur="500"/>
                                        <p:tgtEl>
                                          <p:spTgt spid="1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500"/>
                                        <p:tgtEl>
                                          <p:spTgt spid="2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500" fill="hold"/>
                                        <p:tgtEl>
                                          <p:spTgt spid="2"/>
                                        </p:tgtEl>
                                        <p:attrNameLst>
                                          <p:attrName>ppt_w</p:attrName>
                                        </p:attrNameLst>
                                      </p:cBhvr>
                                      <p:tavLst>
                                        <p:tav tm="0">
                                          <p:val>
                                            <p:fltVal val="0"/>
                                          </p:val>
                                        </p:tav>
                                        <p:tav tm="100000">
                                          <p:val>
                                            <p:strVal val="#ppt_w"/>
                                          </p:val>
                                        </p:tav>
                                      </p:tavLst>
                                    </p:anim>
                                    <p:anim calcmode="lin" valueType="num">
                                      <p:cBhvr>
                                        <p:cTn id="85" dur="500" fill="hold"/>
                                        <p:tgtEl>
                                          <p:spTgt spid="2"/>
                                        </p:tgtEl>
                                        <p:attrNameLst>
                                          <p:attrName>ppt_h</p:attrName>
                                        </p:attrNameLst>
                                      </p:cBhvr>
                                      <p:tavLst>
                                        <p:tav tm="0">
                                          <p:val>
                                            <p:fltVal val="0"/>
                                          </p:val>
                                        </p:tav>
                                        <p:tav tm="100000">
                                          <p:val>
                                            <p:strVal val="#ppt_h"/>
                                          </p:val>
                                        </p:tav>
                                      </p:tavLst>
                                    </p:anim>
                                    <p:animEffect transition="in" filter="fade">
                                      <p:cBhvr>
                                        <p:cTn id="86" dur="500"/>
                                        <p:tgtEl>
                                          <p:spTgt spid="2"/>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3"/>
                                        </p:tgtEl>
                                        <p:attrNameLst>
                                          <p:attrName>style.visibility</p:attrName>
                                        </p:attrNameLst>
                                      </p:cBhvr>
                                      <p:to>
                                        <p:strVal val="visible"/>
                                      </p:to>
                                    </p:set>
                                    <p:anim calcmode="lin" valueType="num">
                                      <p:cBhvr>
                                        <p:cTn id="89" dur="500" fill="hold"/>
                                        <p:tgtEl>
                                          <p:spTgt spid="3"/>
                                        </p:tgtEl>
                                        <p:attrNameLst>
                                          <p:attrName>ppt_w</p:attrName>
                                        </p:attrNameLst>
                                      </p:cBhvr>
                                      <p:tavLst>
                                        <p:tav tm="0">
                                          <p:val>
                                            <p:fltVal val="0"/>
                                          </p:val>
                                        </p:tav>
                                        <p:tav tm="100000">
                                          <p:val>
                                            <p:strVal val="#ppt_w"/>
                                          </p:val>
                                        </p:tav>
                                      </p:tavLst>
                                    </p:anim>
                                    <p:anim calcmode="lin" valueType="num">
                                      <p:cBhvr>
                                        <p:cTn id="90" dur="500" fill="hold"/>
                                        <p:tgtEl>
                                          <p:spTgt spid="3"/>
                                        </p:tgtEl>
                                        <p:attrNameLst>
                                          <p:attrName>ppt_h</p:attrName>
                                        </p:attrNameLst>
                                      </p:cBhvr>
                                      <p:tavLst>
                                        <p:tav tm="0">
                                          <p:val>
                                            <p:fltVal val="0"/>
                                          </p:val>
                                        </p:tav>
                                        <p:tav tm="100000">
                                          <p:val>
                                            <p:strVal val="#ppt_h"/>
                                          </p:val>
                                        </p:tav>
                                      </p:tavLst>
                                    </p:anim>
                                    <p:animEffect transition="in" filter="fade">
                                      <p:cBhvr>
                                        <p:cTn id="91" dur="500"/>
                                        <p:tgtEl>
                                          <p:spTgt spid="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32"/>
                                        </p:tgtEl>
                                        <p:attrNameLst>
                                          <p:attrName>style.visibility</p:attrName>
                                        </p:attrNameLst>
                                      </p:cBhvr>
                                      <p:to>
                                        <p:strVal val="visible"/>
                                      </p:to>
                                    </p:set>
                                    <p:anim calcmode="lin" valueType="num">
                                      <p:cBhvr>
                                        <p:cTn id="94" dur="500" fill="hold"/>
                                        <p:tgtEl>
                                          <p:spTgt spid="32"/>
                                        </p:tgtEl>
                                        <p:attrNameLst>
                                          <p:attrName>ppt_w</p:attrName>
                                        </p:attrNameLst>
                                      </p:cBhvr>
                                      <p:tavLst>
                                        <p:tav tm="0">
                                          <p:val>
                                            <p:fltVal val="0"/>
                                          </p:val>
                                        </p:tav>
                                        <p:tav tm="100000">
                                          <p:val>
                                            <p:strVal val="#ppt_w"/>
                                          </p:val>
                                        </p:tav>
                                      </p:tavLst>
                                    </p:anim>
                                    <p:anim calcmode="lin" valueType="num">
                                      <p:cBhvr>
                                        <p:cTn id="95" dur="500" fill="hold"/>
                                        <p:tgtEl>
                                          <p:spTgt spid="32"/>
                                        </p:tgtEl>
                                        <p:attrNameLst>
                                          <p:attrName>ppt_h</p:attrName>
                                        </p:attrNameLst>
                                      </p:cBhvr>
                                      <p:tavLst>
                                        <p:tav tm="0">
                                          <p:val>
                                            <p:fltVal val="0"/>
                                          </p:val>
                                        </p:tav>
                                        <p:tav tm="100000">
                                          <p:val>
                                            <p:strVal val="#ppt_h"/>
                                          </p:val>
                                        </p:tav>
                                      </p:tavLst>
                                    </p:anim>
                                    <p:animEffect transition="in" filter="fade">
                                      <p:cBhvr>
                                        <p:cTn id="9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23" grpId="0" bldLvl="0" animBg="1"/>
      <p:bldP spid="25" grpId="0" bldLvl="0" animBg="1"/>
      <p:bldP spid="29" grpId="0" bldLvl="0" animBg="1"/>
      <p:bldP spid="31" grpId="0" bldLvl="0" animBg="1"/>
      <p:bldP spid="39" grpId="0"/>
      <p:bldP spid="2" grpId="0"/>
      <p:bldP spid="3"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占位符 36"/>
          <p:cNvPicPr>
            <a:picLocks noGrp="1" noChangeAspect="1"/>
          </p:cNvPicPr>
          <p:nvPr>
            <p:ph type="pic" sz="quarter" idx="11"/>
          </p:nvPr>
        </p:nvPicPr>
        <p:blipFill>
          <a:blip r:embed="rId1">
            <a:grayscl/>
            <a:extLst>
              <a:ext uri="{28A0092B-C50C-407E-A947-70E740481C1C}">
                <a14:useLocalDpi xmlns:a14="http://schemas.microsoft.com/office/drawing/2010/main" val="0"/>
              </a:ext>
            </a:extLst>
          </a:blip>
          <a:srcRect t="20565" b="20565"/>
          <a:stretch>
            <a:fillRect/>
          </a:stretch>
        </p:blipFill>
        <p:spPr>
          <a:prstGeom prst="rect">
            <a:avLst/>
          </a:prstGeom>
        </p:spPr>
      </p:pic>
      <p:grpSp>
        <p:nvGrpSpPr>
          <p:cNvPr id="38" name="组合 37"/>
          <p:cNvGrpSpPr/>
          <p:nvPr/>
        </p:nvGrpSpPr>
        <p:grpSpPr>
          <a:xfrm>
            <a:off x="874713" y="2327230"/>
            <a:ext cx="4144097" cy="1322860"/>
            <a:chOff x="874713" y="2327230"/>
            <a:chExt cx="4144097" cy="1322860"/>
          </a:xfrm>
        </p:grpSpPr>
        <p:sp>
          <p:nvSpPr>
            <p:cNvPr id="26" name="矩形 25"/>
            <p:cNvSpPr/>
            <p:nvPr/>
          </p:nvSpPr>
          <p:spPr>
            <a:xfrm flipH="1">
              <a:off x="874713" y="2346408"/>
              <a:ext cx="1635669" cy="361335"/>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prstClr val="white"/>
                </a:solidFill>
              </a:endParaRPr>
            </a:p>
          </p:txBody>
        </p:sp>
        <p:sp>
          <p:nvSpPr>
            <p:cNvPr id="30" name="矩形 29"/>
            <p:cNvSpPr/>
            <p:nvPr/>
          </p:nvSpPr>
          <p:spPr>
            <a:xfrm>
              <a:off x="874714" y="2782160"/>
              <a:ext cx="4144096" cy="867930"/>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用户可以在投影仪或者计算机上进行演示也可以将演示文稿打印出来制作成胶片以便应用到更广泛的领域中</a:t>
              </a:r>
              <a:endPar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31" name="矩形 30"/>
            <p:cNvSpPr/>
            <p:nvPr/>
          </p:nvSpPr>
          <p:spPr>
            <a:xfrm>
              <a:off x="874714" y="2327230"/>
              <a:ext cx="2241974" cy="401264"/>
            </a:xfrm>
            <a:prstGeom prst="rect">
              <a:avLst/>
            </a:prstGeom>
            <a:solidFill>
              <a:srgbClr val="00E1FF"/>
            </a:solidFill>
          </p:spPr>
          <p:txBody>
            <a:bodyPr wrap="square">
              <a:spAutoFit/>
              <a:scene3d>
                <a:camera prst="orthographicFront"/>
                <a:lightRig rig="threePt" dir="t"/>
              </a:scene3d>
              <a:sp3d contourW="12700"/>
            </a:bodyPr>
            <a:lstStyle/>
            <a:p>
              <a:pPr lvl="0" algn="just">
                <a:lnSpc>
                  <a:spcPct val="120000"/>
                </a:lnSpc>
                <a:defRPr/>
              </a:pPr>
              <a:r>
                <a:rPr lang="zh-CN" altLang="en-US" b="1" dirty="0">
                  <a:solidFill>
                    <a:prstClr val="white"/>
                  </a:solidFill>
                </a:rPr>
                <a:t>需求分析</a:t>
              </a:r>
              <a:endParaRPr kumimoji="0" lang="zh-CN" altLang="en-US" sz="18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39" name="组合 38"/>
          <p:cNvGrpSpPr/>
          <p:nvPr/>
        </p:nvGrpSpPr>
        <p:grpSpPr>
          <a:xfrm>
            <a:off x="894501" y="4939846"/>
            <a:ext cx="4427189" cy="896343"/>
            <a:chOff x="894501" y="4939846"/>
            <a:chExt cx="4427189" cy="896343"/>
          </a:xfrm>
        </p:grpSpPr>
        <p:grpSp>
          <p:nvGrpSpPr>
            <p:cNvPr id="8" name="组合 7"/>
            <p:cNvGrpSpPr/>
            <p:nvPr/>
          </p:nvGrpSpPr>
          <p:grpSpPr>
            <a:xfrm>
              <a:off x="894501" y="4939846"/>
              <a:ext cx="350641" cy="352154"/>
              <a:chOff x="7567248" y="836733"/>
              <a:chExt cx="871174" cy="874617"/>
            </a:xfrm>
          </p:grpSpPr>
          <p:sp>
            <p:nvSpPr>
              <p:cNvPr id="10" name="Freeform 5"/>
              <p:cNvSpPr>
                <a:spLocks noEditPoints="1"/>
              </p:cNvSpPr>
              <p:nvPr/>
            </p:nvSpPr>
            <p:spPr bwMode="auto">
              <a:xfrm>
                <a:off x="7748583" y="1034141"/>
                <a:ext cx="498475" cy="519113"/>
              </a:xfrm>
              <a:custGeom>
                <a:avLst/>
                <a:gdLst>
                  <a:gd name="T0" fmla="*/ 129 w 133"/>
                  <a:gd name="T1" fmla="*/ 119 h 138"/>
                  <a:gd name="T2" fmla="*/ 104 w 133"/>
                  <a:gd name="T3" fmla="*/ 93 h 138"/>
                  <a:gd name="T4" fmla="*/ 93 w 133"/>
                  <a:gd name="T5" fmla="*/ 90 h 138"/>
                  <a:gd name="T6" fmla="*/ 90 w 133"/>
                  <a:gd name="T7" fmla="*/ 86 h 138"/>
                  <a:gd name="T8" fmla="*/ 103 w 133"/>
                  <a:gd name="T9" fmla="*/ 52 h 138"/>
                  <a:gd name="T10" fmla="*/ 51 w 133"/>
                  <a:gd name="T11" fmla="*/ 0 h 138"/>
                  <a:gd name="T12" fmla="*/ 0 w 133"/>
                  <a:gd name="T13" fmla="*/ 52 h 138"/>
                  <a:gd name="T14" fmla="*/ 51 w 133"/>
                  <a:gd name="T15" fmla="*/ 103 h 138"/>
                  <a:gd name="T16" fmla="*/ 82 w 133"/>
                  <a:gd name="T17" fmla="*/ 93 h 138"/>
                  <a:gd name="T18" fmla="*/ 86 w 133"/>
                  <a:gd name="T19" fmla="*/ 97 h 138"/>
                  <a:gd name="T20" fmla="*/ 88 w 133"/>
                  <a:gd name="T21" fmla="*/ 109 h 138"/>
                  <a:gd name="T22" fmla="*/ 113 w 133"/>
                  <a:gd name="T23" fmla="*/ 135 h 138"/>
                  <a:gd name="T24" fmla="*/ 121 w 133"/>
                  <a:gd name="T25" fmla="*/ 138 h 138"/>
                  <a:gd name="T26" fmla="*/ 129 w 133"/>
                  <a:gd name="T27" fmla="*/ 135 h 138"/>
                  <a:gd name="T28" fmla="*/ 129 w 133"/>
                  <a:gd name="T29" fmla="*/ 119 h 138"/>
                  <a:gd name="T30" fmla="*/ 51 w 133"/>
                  <a:gd name="T31" fmla="*/ 84 h 138"/>
                  <a:gd name="T32" fmla="*/ 19 w 133"/>
                  <a:gd name="T33" fmla="*/ 52 h 138"/>
                  <a:gd name="T34" fmla="*/ 51 w 133"/>
                  <a:gd name="T35" fmla="*/ 19 h 138"/>
                  <a:gd name="T36" fmla="*/ 84 w 133"/>
                  <a:gd name="T37" fmla="*/ 52 h 138"/>
                  <a:gd name="T38" fmla="*/ 51 w 133"/>
                  <a:gd name="T39" fmla="*/ 8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3" h="138">
                    <a:moveTo>
                      <a:pt x="129" y="119"/>
                    </a:moveTo>
                    <a:cubicBezTo>
                      <a:pt x="104" y="93"/>
                      <a:pt x="104" y="93"/>
                      <a:pt x="104" y="93"/>
                    </a:cubicBezTo>
                    <a:cubicBezTo>
                      <a:pt x="102" y="90"/>
                      <a:pt x="97" y="89"/>
                      <a:pt x="93" y="90"/>
                    </a:cubicBezTo>
                    <a:cubicBezTo>
                      <a:pt x="90" y="86"/>
                      <a:pt x="90" y="86"/>
                      <a:pt x="90" y="86"/>
                    </a:cubicBezTo>
                    <a:cubicBezTo>
                      <a:pt x="98" y="77"/>
                      <a:pt x="103" y="65"/>
                      <a:pt x="103" y="52"/>
                    </a:cubicBezTo>
                    <a:cubicBezTo>
                      <a:pt x="103" y="23"/>
                      <a:pt x="80" y="0"/>
                      <a:pt x="51" y="0"/>
                    </a:cubicBezTo>
                    <a:cubicBezTo>
                      <a:pt x="23" y="0"/>
                      <a:pt x="0" y="23"/>
                      <a:pt x="0" y="52"/>
                    </a:cubicBezTo>
                    <a:cubicBezTo>
                      <a:pt x="0" y="80"/>
                      <a:pt x="23" y="103"/>
                      <a:pt x="51" y="103"/>
                    </a:cubicBezTo>
                    <a:cubicBezTo>
                      <a:pt x="63" y="103"/>
                      <a:pt x="73" y="99"/>
                      <a:pt x="82" y="93"/>
                    </a:cubicBezTo>
                    <a:cubicBezTo>
                      <a:pt x="86" y="97"/>
                      <a:pt x="86" y="97"/>
                      <a:pt x="86" y="97"/>
                    </a:cubicBezTo>
                    <a:cubicBezTo>
                      <a:pt x="84" y="101"/>
                      <a:pt x="85" y="106"/>
                      <a:pt x="88" y="109"/>
                    </a:cubicBezTo>
                    <a:cubicBezTo>
                      <a:pt x="113" y="135"/>
                      <a:pt x="113" y="135"/>
                      <a:pt x="113" y="135"/>
                    </a:cubicBezTo>
                    <a:cubicBezTo>
                      <a:pt x="115" y="137"/>
                      <a:pt x="118" y="138"/>
                      <a:pt x="121" y="138"/>
                    </a:cubicBezTo>
                    <a:cubicBezTo>
                      <a:pt x="124" y="138"/>
                      <a:pt x="126" y="137"/>
                      <a:pt x="129" y="135"/>
                    </a:cubicBezTo>
                    <a:cubicBezTo>
                      <a:pt x="133" y="131"/>
                      <a:pt x="133" y="124"/>
                      <a:pt x="129" y="119"/>
                    </a:cubicBezTo>
                    <a:close/>
                    <a:moveTo>
                      <a:pt x="51" y="84"/>
                    </a:moveTo>
                    <a:cubicBezTo>
                      <a:pt x="33" y="84"/>
                      <a:pt x="19" y="70"/>
                      <a:pt x="19" y="52"/>
                    </a:cubicBezTo>
                    <a:cubicBezTo>
                      <a:pt x="19" y="33"/>
                      <a:pt x="33" y="19"/>
                      <a:pt x="51" y="19"/>
                    </a:cubicBezTo>
                    <a:cubicBezTo>
                      <a:pt x="70" y="19"/>
                      <a:pt x="84" y="33"/>
                      <a:pt x="84" y="52"/>
                    </a:cubicBezTo>
                    <a:cubicBezTo>
                      <a:pt x="84" y="70"/>
                      <a:pt x="70" y="84"/>
                      <a:pt x="51" y="8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prstClr val="white"/>
                  </a:solidFill>
                </a:endParaRPr>
              </a:p>
            </p:txBody>
          </p:sp>
          <p:sp>
            <p:nvSpPr>
              <p:cNvPr id="11" name="Oval 9"/>
              <p:cNvSpPr>
                <a:spLocks noChangeArrowheads="1"/>
              </p:cNvSpPr>
              <p:nvPr/>
            </p:nvSpPr>
            <p:spPr bwMode="auto">
              <a:xfrm>
                <a:off x="7567248" y="836733"/>
                <a:ext cx="871174" cy="874617"/>
              </a:xfrm>
              <a:prstGeom prst="ellipse">
                <a:avLst/>
              </a:prstGeom>
              <a:noFill/>
              <a:ln>
                <a:solidFill>
                  <a:schemeClr val="bg1">
                    <a:alpha val="50000"/>
                  </a:schemeClr>
                </a:solidFill>
              </a:ln>
            </p:spPr>
            <p:txBody>
              <a:bodyPr vert="horz" wrap="square" lIns="121892" tIns="60946" rIns="121892" bIns="60946" numCol="1" anchor="t" anchorCtr="0" compatLnSpc="1"/>
              <a:lstStyle/>
              <a:p>
                <a:pPr defTabSz="913765"/>
                <a:endParaRPr lang="zh-CN" altLang="en-US">
                  <a:solidFill>
                    <a:prstClr val="black"/>
                  </a:solidFill>
                </a:endParaRPr>
              </a:p>
            </p:txBody>
          </p:sp>
        </p:grpSp>
        <p:grpSp>
          <p:nvGrpSpPr>
            <p:cNvPr id="13" name="组合 12"/>
            <p:cNvGrpSpPr/>
            <p:nvPr/>
          </p:nvGrpSpPr>
          <p:grpSpPr>
            <a:xfrm>
              <a:off x="894501" y="5484034"/>
              <a:ext cx="350641" cy="352155"/>
              <a:chOff x="5280206" y="3148807"/>
              <a:chExt cx="871174" cy="874617"/>
            </a:xfrm>
          </p:grpSpPr>
          <p:sp>
            <p:nvSpPr>
              <p:cNvPr id="15" name="Freeform 6"/>
              <p:cNvSpPr>
                <a:spLocks noEditPoints="1"/>
              </p:cNvSpPr>
              <p:nvPr/>
            </p:nvSpPr>
            <p:spPr bwMode="auto">
              <a:xfrm>
                <a:off x="5498895" y="3317033"/>
                <a:ext cx="503237" cy="538163"/>
              </a:xfrm>
              <a:custGeom>
                <a:avLst/>
                <a:gdLst>
                  <a:gd name="T0" fmla="*/ 134 w 134"/>
                  <a:gd name="T1" fmla="*/ 130 h 143"/>
                  <a:gd name="T2" fmla="*/ 130 w 134"/>
                  <a:gd name="T3" fmla="*/ 125 h 143"/>
                  <a:gd name="T4" fmla="*/ 119 w 134"/>
                  <a:gd name="T5" fmla="*/ 132 h 143"/>
                  <a:gd name="T6" fmla="*/ 118 w 134"/>
                  <a:gd name="T7" fmla="*/ 134 h 143"/>
                  <a:gd name="T8" fmla="*/ 114 w 134"/>
                  <a:gd name="T9" fmla="*/ 134 h 143"/>
                  <a:gd name="T10" fmla="*/ 109 w 134"/>
                  <a:gd name="T11" fmla="*/ 130 h 143"/>
                  <a:gd name="T12" fmla="*/ 113 w 134"/>
                  <a:gd name="T13" fmla="*/ 129 h 143"/>
                  <a:gd name="T14" fmla="*/ 123 w 134"/>
                  <a:gd name="T15" fmla="*/ 119 h 143"/>
                  <a:gd name="T16" fmla="*/ 116 w 134"/>
                  <a:gd name="T17" fmla="*/ 117 h 143"/>
                  <a:gd name="T18" fmla="*/ 106 w 134"/>
                  <a:gd name="T19" fmla="*/ 126 h 143"/>
                  <a:gd name="T20" fmla="*/ 98 w 134"/>
                  <a:gd name="T21" fmla="*/ 120 h 143"/>
                  <a:gd name="T22" fmla="*/ 106 w 134"/>
                  <a:gd name="T23" fmla="*/ 115 h 143"/>
                  <a:gd name="T24" fmla="*/ 105 w 134"/>
                  <a:gd name="T25" fmla="*/ 91 h 143"/>
                  <a:gd name="T26" fmla="*/ 76 w 134"/>
                  <a:gd name="T27" fmla="*/ 83 h 143"/>
                  <a:gd name="T28" fmla="*/ 74 w 134"/>
                  <a:gd name="T29" fmla="*/ 86 h 143"/>
                  <a:gd name="T30" fmla="*/ 97 w 134"/>
                  <a:gd name="T31" fmla="*/ 93 h 143"/>
                  <a:gd name="T32" fmla="*/ 99 w 134"/>
                  <a:gd name="T33" fmla="*/ 97 h 143"/>
                  <a:gd name="T34" fmla="*/ 97 w 134"/>
                  <a:gd name="T35" fmla="*/ 95 h 143"/>
                  <a:gd name="T36" fmla="*/ 71 w 134"/>
                  <a:gd name="T37" fmla="*/ 89 h 143"/>
                  <a:gd name="T38" fmla="*/ 67 w 134"/>
                  <a:gd name="T39" fmla="*/ 90 h 143"/>
                  <a:gd name="T40" fmla="*/ 49 w 134"/>
                  <a:gd name="T41" fmla="*/ 73 h 143"/>
                  <a:gd name="T42" fmla="*/ 36 w 134"/>
                  <a:gd name="T43" fmla="*/ 52 h 143"/>
                  <a:gd name="T44" fmla="*/ 46 w 134"/>
                  <a:gd name="T45" fmla="*/ 46 h 143"/>
                  <a:gd name="T46" fmla="*/ 29 w 134"/>
                  <a:gd name="T47" fmla="*/ 1 h 143"/>
                  <a:gd name="T48" fmla="*/ 24 w 134"/>
                  <a:gd name="T49" fmla="*/ 1 h 143"/>
                  <a:gd name="T50" fmla="*/ 20 w 134"/>
                  <a:gd name="T51" fmla="*/ 4 h 143"/>
                  <a:gd name="T52" fmla="*/ 38 w 134"/>
                  <a:gd name="T53" fmla="*/ 32 h 143"/>
                  <a:gd name="T54" fmla="*/ 16 w 134"/>
                  <a:gd name="T55" fmla="*/ 7 h 143"/>
                  <a:gd name="T56" fmla="*/ 6 w 134"/>
                  <a:gd name="T57" fmla="*/ 22 h 143"/>
                  <a:gd name="T58" fmla="*/ 23 w 134"/>
                  <a:gd name="T59" fmla="*/ 78 h 143"/>
                  <a:gd name="T60" fmla="*/ 32 w 134"/>
                  <a:gd name="T61" fmla="*/ 90 h 143"/>
                  <a:gd name="T62" fmla="*/ 34 w 134"/>
                  <a:gd name="T63" fmla="*/ 92 h 143"/>
                  <a:gd name="T64" fmla="*/ 87 w 134"/>
                  <a:gd name="T65" fmla="*/ 123 h 143"/>
                  <a:gd name="T66" fmla="*/ 95 w 134"/>
                  <a:gd name="T67" fmla="*/ 121 h 143"/>
                  <a:gd name="T68" fmla="*/ 106 w 134"/>
                  <a:gd name="T69" fmla="*/ 130 h 143"/>
                  <a:gd name="T70" fmla="*/ 114 w 134"/>
                  <a:gd name="T71" fmla="*/ 137 h 143"/>
                  <a:gd name="T72" fmla="*/ 116 w 134"/>
                  <a:gd name="T73" fmla="*/ 137 h 143"/>
                  <a:gd name="T74" fmla="*/ 117 w 134"/>
                  <a:gd name="T75" fmla="*/ 140 h 143"/>
                  <a:gd name="T76" fmla="*/ 124 w 134"/>
                  <a:gd name="T77" fmla="*/ 143 h 143"/>
                  <a:gd name="T78" fmla="*/ 131 w 134"/>
                  <a:gd name="T79" fmla="*/ 141 h 143"/>
                  <a:gd name="T80" fmla="*/ 132 w 134"/>
                  <a:gd name="T81" fmla="*/ 141 h 143"/>
                  <a:gd name="T82" fmla="*/ 133 w 134"/>
                  <a:gd name="T83" fmla="*/ 139 h 143"/>
                  <a:gd name="T84" fmla="*/ 131 w 134"/>
                  <a:gd name="T85" fmla="*/ 138 h 143"/>
                  <a:gd name="T86" fmla="*/ 130 w 134"/>
                  <a:gd name="T87" fmla="*/ 138 h 143"/>
                  <a:gd name="T88" fmla="*/ 124 w 134"/>
                  <a:gd name="T89" fmla="*/ 140 h 143"/>
                  <a:gd name="T90" fmla="*/ 120 w 134"/>
                  <a:gd name="T91" fmla="*/ 138 h 143"/>
                  <a:gd name="T92" fmla="*/ 120 w 134"/>
                  <a:gd name="T93" fmla="*/ 137 h 143"/>
                  <a:gd name="T94" fmla="*/ 134 w 134"/>
                  <a:gd name="T95" fmla="*/ 130 h 143"/>
                  <a:gd name="T96" fmla="*/ 116 w 134"/>
                  <a:gd name="T97" fmla="*/ 120 h 143"/>
                  <a:gd name="T98" fmla="*/ 117 w 134"/>
                  <a:gd name="T99" fmla="*/ 120 h 143"/>
                  <a:gd name="T100" fmla="*/ 119 w 134"/>
                  <a:gd name="T101" fmla="*/ 120 h 143"/>
                  <a:gd name="T102" fmla="*/ 112 w 134"/>
                  <a:gd name="T103" fmla="*/ 126 h 143"/>
                  <a:gd name="T104" fmla="*/ 109 w 134"/>
                  <a:gd name="T105" fmla="*/ 127 h 143"/>
                  <a:gd name="T106" fmla="*/ 116 w 134"/>
                  <a:gd name="T107" fmla="*/ 120 h 143"/>
                  <a:gd name="T108" fmla="*/ 121 w 134"/>
                  <a:gd name="T109" fmla="*/ 134 h 143"/>
                  <a:gd name="T110" fmla="*/ 121 w 134"/>
                  <a:gd name="T111" fmla="*/ 134 h 143"/>
                  <a:gd name="T112" fmla="*/ 129 w 134"/>
                  <a:gd name="T113" fmla="*/ 128 h 143"/>
                  <a:gd name="T114" fmla="*/ 129 w 134"/>
                  <a:gd name="T115" fmla="*/ 128 h 143"/>
                  <a:gd name="T116" fmla="*/ 131 w 134"/>
                  <a:gd name="T117" fmla="*/ 129 h 143"/>
                  <a:gd name="T118" fmla="*/ 121 w 134"/>
                  <a:gd name="T119" fmla="*/ 1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43">
                    <a:moveTo>
                      <a:pt x="134" y="130"/>
                    </a:moveTo>
                    <a:cubicBezTo>
                      <a:pt x="134" y="128"/>
                      <a:pt x="133" y="126"/>
                      <a:pt x="130" y="125"/>
                    </a:cubicBezTo>
                    <a:cubicBezTo>
                      <a:pt x="126" y="125"/>
                      <a:pt x="122" y="128"/>
                      <a:pt x="119" y="132"/>
                    </a:cubicBezTo>
                    <a:cubicBezTo>
                      <a:pt x="118" y="133"/>
                      <a:pt x="118" y="133"/>
                      <a:pt x="118" y="134"/>
                    </a:cubicBezTo>
                    <a:cubicBezTo>
                      <a:pt x="116" y="134"/>
                      <a:pt x="115" y="134"/>
                      <a:pt x="114" y="134"/>
                    </a:cubicBezTo>
                    <a:cubicBezTo>
                      <a:pt x="111" y="133"/>
                      <a:pt x="109" y="132"/>
                      <a:pt x="109" y="130"/>
                    </a:cubicBezTo>
                    <a:cubicBezTo>
                      <a:pt x="110" y="130"/>
                      <a:pt x="111" y="130"/>
                      <a:pt x="113" y="129"/>
                    </a:cubicBezTo>
                    <a:cubicBezTo>
                      <a:pt x="120" y="127"/>
                      <a:pt x="123" y="123"/>
                      <a:pt x="123" y="119"/>
                    </a:cubicBezTo>
                    <a:cubicBezTo>
                      <a:pt x="122" y="118"/>
                      <a:pt x="120" y="116"/>
                      <a:pt x="116" y="117"/>
                    </a:cubicBezTo>
                    <a:cubicBezTo>
                      <a:pt x="111" y="117"/>
                      <a:pt x="107" y="122"/>
                      <a:pt x="106" y="126"/>
                    </a:cubicBezTo>
                    <a:cubicBezTo>
                      <a:pt x="103" y="125"/>
                      <a:pt x="100" y="122"/>
                      <a:pt x="98" y="120"/>
                    </a:cubicBezTo>
                    <a:cubicBezTo>
                      <a:pt x="101" y="118"/>
                      <a:pt x="103" y="117"/>
                      <a:pt x="106" y="115"/>
                    </a:cubicBezTo>
                    <a:cubicBezTo>
                      <a:pt x="116" y="107"/>
                      <a:pt x="108" y="94"/>
                      <a:pt x="105" y="91"/>
                    </a:cubicBezTo>
                    <a:cubicBezTo>
                      <a:pt x="94" y="79"/>
                      <a:pt x="77" y="81"/>
                      <a:pt x="76" y="83"/>
                    </a:cubicBezTo>
                    <a:cubicBezTo>
                      <a:pt x="75" y="84"/>
                      <a:pt x="75" y="85"/>
                      <a:pt x="74" y="86"/>
                    </a:cubicBezTo>
                    <a:cubicBezTo>
                      <a:pt x="78" y="85"/>
                      <a:pt x="89" y="85"/>
                      <a:pt x="97" y="93"/>
                    </a:cubicBezTo>
                    <a:cubicBezTo>
                      <a:pt x="98" y="94"/>
                      <a:pt x="99" y="95"/>
                      <a:pt x="99" y="97"/>
                    </a:cubicBezTo>
                    <a:cubicBezTo>
                      <a:pt x="99" y="96"/>
                      <a:pt x="98" y="95"/>
                      <a:pt x="97" y="95"/>
                    </a:cubicBezTo>
                    <a:cubicBezTo>
                      <a:pt x="88" y="86"/>
                      <a:pt x="75" y="87"/>
                      <a:pt x="71" y="89"/>
                    </a:cubicBezTo>
                    <a:cubicBezTo>
                      <a:pt x="70" y="90"/>
                      <a:pt x="69" y="90"/>
                      <a:pt x="67" y="90"/>
                    </a:cubicBezTo>
                    <a:cubicBezTo>
                      <a:pt x="64" y="90"/>
                      <a:pt x="54" y="79"/>
                      <a:pt x="49" y="73"/>
                    </a:cubicBezTo>
                    <a:cubicBezTo>
                      <a:pt x="45" y="68"/>
                      <a:pt x="35" y="56"/>
                      <a:pt x="36" y="52"/>
                    </a:cubicBezTo>
                    <a:cubicBezTo>
                      <a:pt x="37" y="46"/>
                      <a:pt x="43" y="48"/>
                      <a:pt x="46" y="46"/>
                    </a:cubicBezTo>
                    <a:cubicBezTo>
                      <a:pt x="50" y="43"/>
                      <a:pt x="50" y="11"/>
                      <a:pt x="29" y="1"/>
                    </a:cubicBezTo>
                    <a:cubicBezTo>
                      <a:pt x="28" y="0"/>
                      <a:pt x="26" y="0"/>
                      <a:pt x="24" y="1"/>
                    </a:cubicBezTo>
                    <a:cubicBezTo>
                      <a:pt x="23" y="2"/>
                      <a:pt x="22" y="3"/>
                      <a:pt x="20" y="4"/>
                    </a:cubicBezTo>
                    <a:cubicBezTo>
                      <a:pt x="32" y="10"/>
                      <a:pt x="38" y="25"/>
                      <a:pt x="38" y="32"/>
                    </a:cubicBezTo>
                    <a:cubicBezTo>
                      <a:pt x="34" y="23"/>
                      <a:pt x="27" y="12"/>
                      <a:pt x="16" y="7"/>
                    </a:cubicBezTo>
                    <a:cubicBezTo>
                      <a:pt x="12" y="11"/>
                      <a:pt x="8" y="15"/>
                      <a:pt x="6" y="22"/>
                    </a:cubicBezTo>
                    <a:cubicBezTo>
                      <a:pt x="4" y="31"/>
                      <a:pt x="0" y="45"/>
                      <a:pt x="23" y="78"/>
                    </a:cubicBezTo>
                    <a:cubicBezTo>
                      <a:pt x="24" y="81"/>
                      <a:pt x="27" y="85"/>
                      <a:pt x="32" y="90"/>
                    </a:cubicBezTo>
                    <a:cubicBezTo>
                      <a:pt x="32" y="91"/>
                      <a:pt x="33" y="91"/>
                      <a:pt x="34" y="92"/>
                    </a:cubicBezTo>
                    <a:cubicBezTo>
                      <a:pt x="63" y="124"/>
                      <a:pt x="78" y="123"/>
                      <a:pt x="87" y="123"/>
                    </a:cubicBezTo>
                    <a:cubicBezTo>
                      <a:pt x="90" y="122"/>
                      <a:pt x="92" y="122"/>
                      <a:pt x="95" y="121"/>
                    </a:cubicBezTo>
                    <a:cubicBezTo>
                      <a:pt x="97" y="125"/>
                      <a:pt x="101" y="128"/>
                      <a:pt x="106" y="130"/>
                    </a:cubicBezTo>
                    <a:cubicBezTo>
                      <a:pt x="106" y="132"/>
                      <a:pt x="107" y="136"/>
                      <a:pt x="114" y="137"/>
                    </a:cubicBezTo>
                    <a:cubicBezTo>
                      <a:pt x="115" y="137"/>
                      <a:pt x="116" y="137"/>
                      <a:pt x="116" y="137"/>
                    </a:cubicBezTo>
                    <a:cubicBezTo>
                      <a:pt x="116" y="138"/>
                      <a:pt x="117" y="139"/>
                      <a:pt x="117" y="140"/>
                    </a:cubicBezTo>
                    <a:cubicBezTo>
                      <a:pt x="118" y="142"/>
                      <a:pt x="120" y="143"/>
                      <a:pt x="124" y="143"/>
                    </a:cubicBezTo>
                    <a:cubicBezTo>
                      <a:pt x="127" y="143"/>
                      <a:pt x="130" y="142"/>
                      <a:pt x="131" y="141"/>
                    </a:cubicBezTo>
                    <a:cubicBezTo>
                      <a:pt x="132" y="141"/>
                      <a:pt x="132" y="141"/>
                      <a:pt x="132" y="141"/>
                    </a:cubicBezTo>
                    <a:cubicBezTo>
                      <a:pt x="133" y="141"/>
                      <a:pt x="133" y="140"/>
                      <a:pt x="133" y="139"/>
                    </a:cubicBezTo>
                    <a:cubicBezTo>
                      <a:pt x="133" y="138"/>
                      <a:pt x="132" y="138"/>
                      <a:pt x="131" y="138"/>
                    </a:cubicBezTo>
                    <a:cubicBezTo>
                      <a:pt x="130" y="138"/>
                      <a:pt x="130" y="138"/>
                      <a:pt x="130" y="138"/>
                    </a:cubicBezTo>
                    <a:cubicBezTo>
                      <a:pt x="129" y="139"/>
                      <a:pt x="127" y="140"/>
                      <a:pt x="124" y="140"/>
                    </a:cubicBezTo>
                    <a:cubicBezTo>
                      <a:pt x="122" y="140"/>
                      <a:pt x="120" y="139"/>
                      <a:pt x="120" y="138"/>
                    </a:cubicBezTo>
                    <a:cubicBezTo>
                      <a:pt x="120" y="138"/>
                      <a:pt x="120" y="138"/>
                      <a:pt x="120" y="137"/>
                    </a:cubicBezTo>
                    <a:cubicBezTo>
                      <a:pt x="128" y="137"/>
                      <a:pt x="133" y="133"/>
                      <a:pt x="134" y="130"/>
                    </a:cubicBezTo>
                    <a:close/>
                    <a:moveTo>
                      <a:pt x="116" y="120"/>
                    </a:moveTo>
                    <a:cubicBezTo>
                      <a:pt x="117" y="120"/>
                      <a:pt x="117" y="120"/>
                      <a:pt x="117" y="120"/>
                    </a:cubicBezTo>
                    <a:cubicBezTo>
                      <a:pt x="119" y="120"/>
                      <a:pt x="119" y="120"/>
                      <a:pt x="119" y="120"/>
                    </a:cubicBezTo>
                    <a:cubicBezTo>
                      <a:pt x="120" y="121"/>
                      <a:pt x="118" y="124"/>
                      <a:pt x="112" y="126"/>
                    </a:cubicBezTo>
                    <a:cubicBezTo>
                      <a:pt x="111" y="127"/>
                      <a:pt x="110" y="127"/>
                      <a:pt x="109" y="127"/>
                    </a:cubicBezTo>
                    <a:cubicBezTo>
                      <a:pt x="110" y="124"/>
                      <a:pt x="113" y="120"/>
                      <a:pt x="116" y="120"/>
                    </a:cubicBezTo>
                    <a:close/>
                    <a:moveTo>
                      <a:pt x="121" y="134"/>
                    </a:moveTo>
                    <a:cubicBezTo>
                      <a:pt x="121" y="134"/>
                      <a:pt x="121" y="134"/>
                      <a:pt x="121" y="134"/>
                    </a:cubicBezTo>
                    <a:cubicBezTo>
                      <a:pt x="124" y="131"/>
                      <a:pt x="127" y="128"/>
                      <a:pt x="129" y="128"/>
                    </a:cubicBezTo>
                    <a:cubicBezTo>
                      <a:pt x="129" y="128"/>
                      <a:pt x="129" y="128"/>
                      <a:pt x="129" y="128"/>
                    </a:cubicBezTo>
                    <a:cubicBezTo>
                      <a:pt x="130" y="129"/>
                      <a:pt x="131" y="129"/>
                      <a:pt x="131" y="129"/>
                    </a:cubicBezTo>
                    <a:cubicBezTo>
                      <a:pt x="130" y="131"/>
                      <a:pt x="127" y="133"/>
                      <a:pt x="121" y="13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prstClr val="white"/>
                  </a:solidFill>
                </a:endParaRPr>
              </a:p>
            </p:txBody>
          </p:sp>
          <p:sp>
            <p:nvSpPr>
              <p:cNvPr id="16" name="Oval 9"/>
              <p:cNvSpPr>
                <a:spLocks noChangeArrowheads="1"/>
              </p:cNvSpPr>
              <p:nvPr/>
            </p:nvSpPr>
            <p:spPr bwMode="auto">
              <a:xfrm>
                <a:off x="5280206" y="3148807"/>
                <a:ext cx="871174" cy="874617"/>
              </a:xfrm>
              <a:prstGeom prst="ellipse">
                <a:avLst/>
              </a:prstGeom>
              <a:noFill/>
              <a:ln>
                <a:solidFill>
                  <a:schemeClr val="bg1">
                    <a:alpha val="50000"/>
                  </a:schemeClr>
                </a:solidFill>
              </a:ln>
            </p:spPr>
            <p:txBody>
              <a:bodyPr vert="horz" wrap="square" lIns="121892" tIns="60946" rIns="121892" bIns="60946" numCol="1" anchor="t" anchorCtr="0" compatLnSpc="1"/>
              <a:lstStyle/>
              <a:p>
                <a:pPr defTabSz="913765"/>
                <a:endParaRPr lang="zh-CN" altLang="en-US">
                  <a:solidFill>
                    <a:prstClr val="black"/>
                  </a:solidFill>
                </a:endParaRPr>
              </a:p>
            </p:txBody>
          </p:sp>
        </p:grpSp>
        <p:sp>
          <p:nvSpPr>
            <p:cNvPr id="32" name="矩形 31"/>
            <p:cNvSpPr/>
            <p:nvPr/>
          </p:nvSpPr>
          <p:spPr>
            <a:xfrm>
              <a:off x="1318128" y="4948404"/>
              <a:ext cx="4003562" cy="350865"/>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用户可以在投影仪或者计算机上进行演示</a:t>
              </a:r>
              <a:endPar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33" name="矩形 32"/>
            <p:cNvSpPr/>
            <p:nvPr/>
          </p:nvSpPr>
          <p:spPr>
            <a:xfrm>
              <a:off x="1318128" y="5484034"/>
              <a:ext cx="4003562" cy="350865"/>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用户可以在投影仪或者计算机上进行演示</a:t>
              </a:r>
              <a:endPar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grpSp>
      <p:pic>
        <p:nvPicPr>
          <p:cNvPr id="34" name="图片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1690" y="984411"/>
            <a:ext cx="6266188" cy="5873589"/>
          </a:xfrm>
          <a:prstGeom prst="rect">
            <a:avLst/>
          </a:prstGeom>
        </p:spPr>
      </p:pic>
      <p:pic>
        <p:nvPicPr>
          <p:cNvPr id="36" name="图片占位符 35"/>
          <p:cNvPicPr>
            <a:picLocks noGrp="1" noChangeAspect="1"/>
          </p:cNvPicPr>
          <p:nvPr>
            <p:ph type="pic" sz="quarter" idx="10"/>
          </p:nvPr>
        </p:nvPicPr>
        <p:blipFill>
          <a:blip r:embed="rId3" cstate="print">
            <a:grayscl/>
            <a:extLst>
              <a:ext uri="{28A0092B-C50C-407E-A947-70E740481C1C}">
                <a14:useLocalDpi xmlns:a14="http://schemas.microsoft.com/office/drawing/2010/main" val="0"/>
              </a:ext>
            </a:extLst>
          </a:blip>
          <a:srcRect t="9025" b="9025"/>
          <a:stretch>
            <a:fillRect/>
          </a:stretch>
        </p:blipFill>
        <p:spPr>
          <a:prstGeom prst="rect">
            <a:avLst/>
          </a:prstGeom>
        </p:spPr>
      </p:pic>
      <p:grpSp>
        <p:nvGrpSpPr>
          <p:cNvPr id="18" name="组合 17"/>
          <p:cNvGrpSpPr/>
          <p:nvPr/>
        </p:nvGrpSpPr>
        <p:grpSpPr>
          <a:xfrm>
            <a:off x="4236269" y="423250"/>
            <a:ext cx="3719457" cy="722806"/>
            <a:chOff x="585843" y="341582"/>
            <a:chExt cx="3719457" cy="722806"/>
          </a:xfrm>
        </p:grpSpPr>
        <p:sp>
          <p:nvSpPr>
            <p:cNvPr id="19" name="文本框 18"/>
            <p:cNvSpPr txBox="1"/>
            <p:nvPr/>
          </p:nvSpPr>
          <p:spPr>
            <a:xfrm>
              <a:off x="805685" y="341582"/>
              <a:ext cx="3279772" cy="523220"/>
            </a:xfrm>
            <a:prstGeom prst="rect">
              <a:avLst/>
            </a:prstGeom>
            <a:noFill/>
          </p:spPr>
          <p:txBody>
            <a:bodyPr wrap="square" rtlCol="0">
              <a:spAutoFit/>
              <a:scene3d>
                <a:camera prst="orthographicFront"/>
                <a:lightRig rig="threePt" dir="t"/>
              </a:scene3d>
              <a:sp3d contourW="12700"/>
            </a:bodyPr>
            <a:lstStyle/>
            <a:p>
              <a:pPr algn="ctr"/>
              <a:r>
                <a:rPr lang="zh-CN" altLang="en-US" sz="2800" b="1" dirty="0">
                  <a:solidFill>
                    <a:srgbClr val="01AADA"/>
                  </a:solidFill>
                  <a:latin typeface="+mj-ea"/>
                  <a:ea typeface="+mj-ea"/>
                </a:rPr>
                <a:t>产品项目介绍</a:t>
              </a:r>
              <a:endParaRPr lang="zh-CN" altLang="en-US" sz="2800" b="1" dirty="0">
                <a:solidFill>
                  <a:srgbClr val="01AADA"/>
                </a:solidFill>
                <a:latin typeface="+mj-ea"/>
                <a:ea typeface="+mj-ea"/>
              </a:endParaRPr>
            </a:p>
          </p:txBody>
        </p:sp>
        <p:sp>
          <p:nvSpPr>
            <p:cNvPr id="20" name="文本框 19"/>
            <p:cNvSpPr txBox="1"/>
            <p:nvPr/>
          </p:nvSpPr>
          <p:spPr>
            <a:xfrm>
              <a:off x="585843" y="798931"/>
              <a:ext cx="3719457" cy="265457"/>
            </a:xfrm>
            <a:prstGeom prst="rect">
              <a:avLst/>
            </a:prstGeom>
            <a:noFill/>
          </p:spPr>
          <p:txBody>
            <a:bodyPr wrap="square" rtlCol="0">
              <a:spAutoFit/>
              <a:scene3d>
                <a:camera prst="orthographicFront"/>
                <a:lightRig rig="threePt" dir="t"/>
              </a:scene3d>
              <a:sp3d contourW="12700"/>
            </a:bodyPr>
            <a:lstStyle/>
            <a:p>
              <a:pPr algn="ctr">
                <a:lnSpc>
                  <a:spcPct val="125000"/>
                </a:lnSpc>
              </a:pPr>
              <a:r>
                <a:rPr lang="en-US" altLang="zh-CN" sz="900" dirty="0">
                  <a:solidFill>
                    <a:schemeClr val="bg1"/>
                  </a:solidFill>
                  <a:latin typeface="+mj-ea"/>
                  <a:ea typeface="+mj-ea"/>
                </a:rPr>
                <a:t>The user can demonstrate on a projector or </a:t>
              </a:r>
              <a:r>
                <a:rPr lang="en-US" altLang="zh-CN" sz="900" dirty="0" err="1">
                  <a:solidFill>
                    <a:schemeClr val="bg1"/>
                  </a:solidFill>
                  <a:latin typeface="+mj-ea"/>
                  <a:ea typeface="+mj-ea"/>
                </a:rPr>
                <a:t>computerprint</a:t>
              </a:r>
              <a:endParaRPr lang="en-US" altLang="zh-CN" sz="900" dirty="0">
                <a:solidFill>
                  <a:schemeClr val="bg1"/>
                </a:solidFill>
                <a:latin typeface="+mj-ea"/>
                <a:ea typeface="+mj-ea"/>
              </a:endParaRPr>
            </a:p>
          </p:txBody>
        </p:sp>
      </p:grpSp>
      <p:cxnSp>
        <p:nvCxnSpPr>
          <p:cNvPr id="21" name="直接连接符 20"/>
          <p:cNvCxnSpPr/>
          <p:nvPr/>
        </p:nvCxnSpPr>
        <p:spPr>
          <a:xfrm>
            <a:off x="0" y="711200"/>
            <a:ext cx="4236269" cy="0"/>
          </a:xfrm>
          <a:prstGeom prst="line">
            <a:avLst/>
          </a:prstGeom>
          <a:ln>
            <a:solidFill>
              <a:srgbClr val="01AADA"/>
            </a:solidFill>
            <a:tailEnd type="ova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7955726" y="711200"/>
            <a:ext cx="4236269" cy="0"/>
          </a:xfrm>
          <a:prstGeom prst="line">
            <a:avLst/>
          </a:prstGeom>
          <a:ln>
            <a:solidFill>
              <a:srgbClr val="01AADA"/>
            </a:solidFill>
            <a:headEnd type="oval"/>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31" presetClass="entr" presetSubtype="0"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1000" fill="hold"/>
                                        <p:tgtEl>
                                          <p:spTgt spid="38"/>
                                        </p:tgtEl>
                                        <p:attrNameLst>
                                          <p:attrName>ppt_w</p:attrName>
                                        </p:attrNameLst>
                                      </p:cBhvr>
                                      <p:tavLst>
                                        <p:tav tm="0">
                                          <p:val>
                                            <p:fltVal val="0"/>
                                          </p:val>
                                        </p:tav>
                                        <p:tav tm="100000">
                                          <p:val>
                                            <p:strVal val="#ppt_w"/>
                                          </p:val>
                                        </p:tav>
                                      </p:tavLst>
                                    </p:anim>
                                    <p:anim calcmode="lin" valueType="num">
                                      <p:cBhvr>
                                        <p:cTn id="24" dur="1000" fill="hold"/>
                                        <p:tgtEl>
                                          <p:spTgt spid="38"/>
                                        </p:tgtEl>
                                        <p:attrNameLst>
                                          <p:attrName>ppt_h</p:attrName>
                                        </p:attrNameLst>
                                      </p:cBhvr>
                                      <p:tavLst>
                                        <p:tav tm="0">
                                          <p:val>
                                            <p:fltVal val="0"/>
                                          </p:val>
                                        </p:tav>
                                        <p:tav tm="100000">
                                          <p:val>
                                            <p:strVal val="#ppt_h"/>
                                          </p:val>
                                        </p:tav>
                                      </p:tavLst>
                                    </p:anim>
                                    <p:anim calcmode="lin" valueType="num">
                                      <p:cBhvr>
                                        <p:cTn id="25" dur="1000" fill="hold"/>
                                        <p:tgtEl>
                                          <p:spTgt spid="38"/>
                                        </p:tgtEl>
                                        <p:attrNameLst>
                                          <p:attrName>style.rotation</p:attrName>
                                        </p:attrNameLst>
                                      </p:cBhvr>
                                      <p:tavLst>
                                        <p:tav tm="0">
                                          <p:val>
                                            <p:fltVal val="90"/>
                                          </p:val>
                                        </p:tav>
                                        <p:tav tm="100000">
                                          <p:val>
                                            <p:fltVal val="0"/>
                                          </p:val>
                                        </p:tav>
                                      </p:tavLst>
                                    </p:anim>
                                    <p:animEffect transition="in" filter="fade">
                                      <p:cBhvr>
                                        <p:cTn id="26" dur="1000"/>
                                        <p:tgtEl>
                                          <p:spTgt spid="38"/>
                                        </p:tgtEl>
                                      </p:cBhvr>
                                    </p:animEffect>
                                  </p:childTnLst>
                                </p:cTn>
                              </p:par>
                            </p:childTnLst>
                          </p:cTn>
                        </p:par>
                        <p:par>
                          <p:cTn id="27" fill="hold">
                            <p:stCondLst>
                              <p:cond delay="2500"/>
                            </p:stCondLst>
                            <p:childTnLst>
                              <p:par>
                                <p:cTn id="28" presetID="2" presetClass="entr" presetSubtype="8"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additive="base">
                                        <p:cTn id="30" dur="500" fill="hold"/>
                                        <p:tgtEl>
                                          <p:spTgt spid="39"/>
                                        </p:tgtEl>
                                        <p:attrNameLst>
                                          <p:attrName>ppt_x</p:attrName>
                                        </p:attrNameLst>
                                      </p:cBhvr>
                                      <p:tavLst>
                                        <p:tav tm="0">
                                          <p:val>
                                            <p:strVal val="0-#ppt_w/2"/>
                                          </p:val>
                                        </p:tav>
                                        <p:tav tm="100000">
                                          <p:val>
                                            <p:strVal val="#ppt_x"/>
                                          </p:val>
                                        </p:tav>
                                      </p:tavLst>
                                    </p:anim>
                                    <p:anim calcmode="lin" valueType="num">
                                      <p:cBhvr additive="base">
                                        <p:cTn id="31"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Oval 2"/>
          <p:cNvSpPr>
            <a:spLocks noChangeArrowheads="1"/>
          </p:cNvSpPr>
          <p:nvPr/>
        </p:nvSpPr>
        <p:spPr bwMode="auto">
          <a:xfrm>
            <a:off x="4943475" y="1854497"/>
            <a:ext cx="2520950" cy="2520950"/>
          </a:xfrm>
          <a:prstGeom prst="ellipse">
            <a:avLst/>
          </a:prstGeom>
          <a:solidFill>
            <a:srgbClr val="00E1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600" b="1">
              <a:solidFill>
                <a:schemeClr val="bg1"/>
              </a:solidFill>
              <a:latin typeface="微软雅黑" panose="020B0503020204020204" pitchFamily="34" charset="-122"/>
              <a:ea typeface="微软雅黑" panose="020B0503020204020204" pitchFamily="34" charset="-122"/>
            </a:endParaRPr>
          </a:p>
        </p:txBody>
      </p:sp>
      <p:sp>
        <p:nvSpPr>
          <p:cNvPr id="9" name="Oval 3"/>
          <p:cNvSpPr>
            <a:spLocks noChangeArrowheads="1"/>
          </p:cNvSpPr>
          <p:nvPr/>
        </p:nvSpPr>
        <p:spPr bwMode="auto">
          <a:xfrm>
            <a:off x="4222750" y="3138785"/>
            <a:ext cx="2520950" cy="2520950"/>
          </a:xfrm>
          <a:prstGeom prst="ellipse">
            <a:avLst/>
          </a:prstGeom>
          <a:solidFill>
            <a:srgbClr val="01AA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600" b="1">
              <a:solidFill>
                <a:schemeClr val="bg1"/>
              </a:solidFill>
              <a:latin typeface="微软雅黑" panose="020B0503020204020204" pitchFamily="34" charset="-122"/>
              <a:ea typeface="微软雅黑" panose="020B0503020204020204" pitchFamily="34" charset="-122"/>
            </a:endParaRPr>
          </a:p>
        </p:txBody>
      </p:sp>
      <p:sp>
        <p:nvSpPr>
          <p:cNvPr id="10" name="Oval 4"/>
          <p:cNvSpPr>
            <a:spLocks noChangeArrowheads="1"/>
          </p:cNvSpPr>
          <p:nvPr/>
        </p:nvSpPr>
        <p:spPr bwMode="auto">
          <a:xfrm>
            <a:off x="5664200" y="3138785"/>
            <a:ext cx="2520950" cy="2520950"/>
          </a:xfrm>
          <a:prstGeom prst="ellipse">
            <a:avLst/>
          </a:prstGeom>
          <a:solidFill>
            <a:srgbClr val="1D37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600" b="1">
              <a:solidFill>
                <a:schemeClr val="bg1"/>
              </a:solidFill>
              <a:latin typeface="微软雅黑" panose="020B0503020204020204" pitchFamily="34" charset="-122"/>
              <a:ea typeface="微软雅黑" panose="020B0503020204020204" pitchFamily="34" charset="-122"/>
            </a:endParaRPr>
          </a:p>
        </p:txBody>
      </p:sp>
      <p:sp>
        <p:nvSpPr>
          <p:cNvPr id="11" name="未知"/>
          <p:cNvSpPr/>
          <p:nvPr/>
        </p:nvSpPr>
        <p:spPr bwMode="auto">
          <a:xfrm>
            <a:off x="5678488" y="3368972"/>
            <a:ext cx="1050925" cy="1168400"/>
          </a:xfrm>
          <a:custGeom>
            <a:avLst/>
            <a:gdLst>
              <a:gd name="T0" fmla="*/ 2147483646 w 662"/>
              <a:gd name="T1" fmla="*/ 0 h 736"/>
              <a:gd name="T2" fmla="*/ 2147483646 w 662"/>
              <a:gd name="T3" fmla="*/ 2147483646 h 736"/>
              <a:gd name="T4" fmla="*/ 0 w 662"/>
              <a:gd name="T5" fmla="*/ 2147483646 h 736"/>
              <a:gd name="T6" fmla="*/ 2147483646 w 662"/>
              <a:gd name="T7" fmla="*/ 0 h 7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62" h="736">
                <a:moveTo>
                  <a:pt x="331" y="0"/>
                </a:moveTo>
                <a:cubicBezTo>
                  <a:pt x="331" y="0"/>
                  <a:pt x="644" y="210"/>
                  <a:pt x="662" y="556"/>
                </a:cubicBezTo>
                <a:cubicBezTo>
                  <a:pt x="340" y="736"/>
                  <a:pt x="0" y="554"/>
                  <a:pt x="0" y="554"/>
                </a:cubicBezTo>
                <a:cubicBezTo>
                  <a:pt x="6" y="222"/>
                  <a:pt x="331" y="0"/>
                  <a:pt x="33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600" b="1">
              <a:solidFill>
                <a:schemeClr val="bg1"/>
              </a:solidFill>
              <a:latin typeface="微软雅黑" panose="020B0503020204020204" pitchFamily="34" charset="-122"/>
              <a:ea typeface="微软雅黑" panose="020B0503020204020204" pitchFamily="34" charset="-122"/>
            </a:endParaRPr>
          </a:p>
        </p:txBody>
      </p:sp>
      <p:sp>
        <p:nvSpPr>
          <p:cNvPr id="12" name="未知"/>
          <p:cNvSpPr/>
          <p:nvPr/>
        </p:nvSpPr>
        <p:spPr bwMode="auto">
          <a:xfrm>
            <a:off x="6205538" y="2937172"/>
            <a:ext cx="1247775" cy="1311275"/>
          </a:xfrm>
          <a:custGeom>
            <a:avLst/>
            <a:gdLst>
              <a:gd name="T0" fmla="*/ 0 w 786"/>
              <a:gd name="T1" fmla="*/ 2147483646 h 826"/>
              <a:gd name="T2" fmla="*/ 2147483646 w 786"/>
              <a:gd name="T3" fmla="*/ 2147483646 h 826"/>
              <a:gd name="T4" fmla="*/ 2147483646 w 786"/>
              <a:gd name="T5" fmla="*/ 2147483646 h 826"/>
              <a:gd name="T6" fmla="*/ 0 w 786"/>
              <a:gd name="T7" fmla="*/ 2147483646 h 8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6" h="826">
                <a:moveTo>
                  <a:pt x="0" y="272"/>
                </a:moveTo>
                <a:cubicBezTo>
                  <a:pt x="0" y="272"/>
                  <a:pt x="350" y="0"/>
                  <a:pt x="786" y="202"/>
                </a:cubicBezTo>
                <a:cubicBezTo>
                  <a:pt x="786" y="202"/>
                  <a:pt x="744" y="656"/>
                  <a:pt x="334" y="826"/>
                </a:cubicBezTo>
                <a:cubicBezTo>
                  <a:pt x="296" y="466"/>
                  <a:pt x="0" y="272"/>
                  <a:pt x="0" y="272"/>
                </a:cubicBezTo>
                <a:close/>
              </a:path>
            </a:pathLst>
          </a:custGeom>
          <a:solidFill>
            <a:schemeClr val="bg1">
              <a:lumMod val="75000"/>
            </a:schemeClr>
          </a:solidFill>
          <a:ln w="25400" cap="flat" cmpd="sng">
            <a:solidFill>
              <a:srgbClr val="FFFFFF"/>
            </a:solidFill>
            <a:round/>
          </a:ln>
        </p:spPr>
        <p:txBody>
          <a:bodyPr/>
          <a:lstStyle/>
          <a:p>
            <a:pPr>
              <a:defRPr/>
            </a:pPr>
            <a:endParaRPr lang="zh-CN" altLang="en-US"/>
          </a:p>
        </p:txBody>
      </p:sp>
      <p:sp>
        <p:nvSpPr>
          <p:cNvPr id="13" name="未知"/>
          <p:cNvSpPr/>
          <p:nvPr/>
        </p:nvSpPr>
        <p:spPr bwMode="auto">
          <a:xfrm>
            <a:off x="4951413" y="2933997"/>
            <a:ext cx="1250950" cy="1317625"/>
          </a:xfrm>
          <a:custGeom>
            <a:avLst/>
            <a:gdLst>
              <a:gd name="T0" fmla="*/ 2147483646 w 788"/>
              <a:gd name="T1" fmla="*/ 2147483646 h 826"/>
              <a:gd name="T2" fmla="*/ 0 w 788"/>
              <a:gd name="T3" fmla="*/ 2147483646 h 826"/>
              <a:gd name="T4" fmla="*/ 2147483646 w 788"/>
              <a:gd name="T5" fmla="*/ 2147483646 h 826"/>
              <a:gd name="T6" fmla="*/ 2147483646 w 788"/>
              <a:gd name="T7" fmla="*/ 2147483646 h 8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8" h="826">
                <a:moveTo>
                  <a:pt x="458" y="826"/>
                </a:moveTo>
                <a:cubicBezTo>
                  <a:pt x="458" y="826"/>
                  <a:pt x="68" y="698"/>
                  <a:pt x="0" y="202"/>
                </a:cubicBezTo>
                <a:cubicBezTo>
                  <a:pt x="0" y="202"/>
                  <a:pt x="418" y="0"/>
                  <a:pt x="788" y="274"/>
                </a:cubicBezTo>
                <a:cubicBezTo>
                  <a:pt x="438" y="526"/>
                  <a:pt x="458" y="826"/>
                  <a:pt x="458" y="826"/>
                </a:cubicBezTo>
                <a:close/>
              </a:path>
            </a:pathLst>
          </a:custGeom>
          <a:solidFill>
            <a:schemeClr val="bg1">
              <a:lumMod val="75000"/>
            </a:schemeClr>
          </a:solidFill>
          <a:ln w="25400" cap="flat" cmpd="sng">
            <a:solidFill>
              <a:srgbClr val="FFFFFF"/>
            </a:solidFill>
            <a:round/>
          </a:ln>
        </p:spPr>
        <p:txBody>
          <a:bodyPr/>
          <a:lstStyle/>
          <a:p>
            <a:pPr>
              <a:defRPr/>
            </a:pPr>
            <a:endParaRPr lang="zh-CN" altLang="en-US"/>
          </a:p>
        </p:txBody>
      </p:sp>
      <p:sp>
        <p:nvSpPr>
          <p:cNvPr id="14" name="未知"/>
          <p:cNvSpPr/>
          <p:nvPr/>
        </p:nvSpPr>
        <p:spPr bwMode="auto">
          <a:xfrm>
            <a:off x="5581333" y="4248447"/>
            <a:ext cx="1270000" cy="1187450"/>
          </a:xfrm>
          <a:custGeom>
            <a:avLst/>
            <a:gdLst>
              <a:gd name="T0" fmla="*/ 2147483646 w 800"/>
              <a:gd name="T1" fmla="*/ 0 h 748"/>
              <a:gd name="T2" fmla="*/ 2147483646 w 800"/>
              <a:gd name="T3" fmla="*/ 2147483646 h 748"/>
              <a:gd name="T4" fmla="*/ 2147483646 w 800"/>
              <a:gd name="T5" fmla="*/ 2147483646 h 748"/>
              <a:gd name="T6" fmla="*/ 2147483646 w 800"/>
              <a:gd name="T7" fmla="*/ 0 h 7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0" h="748">
                <a:moveTo>
                  <a:pt x="68" y="0"/>
                </a:moveTo>
                <a:cubicBezTo>
                  <a:pt x="68" y="0"/>
                  <a:pt x="406" y="182"/>
                  <a:pt x="734" y="4"/>
                </a:cubicBezTo>
                <a:cubicBezTo>
                  <a:pt x="734" y="4"/>
                  <a:pt x="800" y="460"/>
                  <a:pt x="400" y="748"/>
                </a:cubicBezTo>
                <a:cubicBezTo>
                  <a:pt x="0" y="468"/>
                  <a:pt x="68" y="0"/>
                  <a:pt x="68" y="0"/>
                </a:cubicBezTo>
                <a:close/>
              </a:path>
            </a:pathLst>
          </a:custGeom>
          <a:solidFill>
            <a:schemeClr val="bg1">
              <a:lumMod val="75000"/>
            </a:schemeClr>
          </a:solidFill>
          <a:ln w="25400" cap="flat" cmpd="sng">
            <a:solidFill>
              <a:srgbClr val="FFFFFF"/>
            </a:solidFill>
            <a:round/>
          </a:ln>
        </p:spPr>
        <p:txBody>
          <a:bodyPr/>
          <a:lstStyle/>
          <a:p>
            <a:pPr>
              <a:defRPr/>
            </a:pPr>
            <a:endParaRPr lang="zh-CN" altLang="en-US"/>
          </a:p>
        </p:txBody>
      </p:sp>
      <p:sp>
        <p:nvSpPr>
          <p:cNvPr id="15" name="Oval 10"/>
          <p:cNvSpPr>
            <a:spLocks noChangeArrowheads="1"/>
          </p:cNvSpPr>
          <p:nvPr/>
        </p:nvSpPr>
        <p:spPr bwMode="auto">
          <a:xfrm>
            <a:off x="4419600" y="5758160"/>
            <a:ext cx="3594100" cy="371475"/>
          </a:xfrm>
          <a:prstGeom prst="ellipse">
            <a:avLst/>
          </a:prstGeom>
          <a:gradFill rotWithShape="1">
            <a:gsLst>
              <a:gs pos="0">
                <a:schemeClr val="tx1">
                  <a:alpha val="20000"/>
                </a:schemeClr>
              </a:gs>
              <a:gs pos="100000">
                <a:schemeClr val="tx1">
                  <a:alpha val="0"/>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i="1">
              <a:latin typeface="微软雅黑" panose="020B0503020204020204" pitchFamily="34" charset="-122"/>
              <a:ea typeface="微软雅黑" panose="020B0503020204020204" pitchFamily="34" charset="-122"/>
            </a:endParaRPr>
          </a:p>
        </p:txBody>
      </p:sp>
      <p:sp>
        <p:nvSpPr>
          <p:cNvPr id="17" name="Text Box 14"/>
          <p:cNvSpPr txBox="1">
            <a:spLocks noChangeArrowheads="1"/>
          </p:cNvSpPr>
          <p:nvPr/>
        </p:nvSpPr>
        <p:spPr bwMode="auto">
          <a:xfrm>
            <a:off x="5876925" y="3765847"/>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a:defRPr sz="2000">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defRPr>
            </a:lvl9pPr>
          </a:lstStyle>
          <a:p>
            <a:pPr eaLnBrk="1" hangingPunct="1"/>
            <a:r>
              <a:rPr lang="zh-CN" altLang="en-US" sz="1800" b="1">
                <a:solidFill>
                  <a:schemeClr val="bg1"/>
                </a:solidFill>
                <a:latin typeface="微软雅黑" panose="020B0503020204020204" pitchFamily="34" charset="-122"/>
                <a:ea typeface="微软雅黑" panose="020B0503020204020204" pitchFamily="34" charset="-122"/>
              </a:rPr>
              <a:t>标题</a:t>
            </a:r>
            <a:endParaRPr lang="zh-CN" altLang="en-US" sz="1800" b="1">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751965" y="1854200"/>
            <a:ext cx="2973705" cy="1477152"/>
            <a:chOff x="874712" y="3325188"/>
            <a:chExt cx="4725987" cy="1477390"/>
          </a:xfrm>
        </p:grpSpPr>
        <p:sp>
          <p:nvSpPr>
            <p:cNvPr id="3" name="矩形 2"/>
            <p:cNvSpPr/>
            <p:nvPr/>
          </p:nvSpPr>
          <p:spPr>
            <a:xfrm>
              <a:off x="874712" y="3677812"/>
              <a:ext cx="4725987" cy="1124766"/>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rPr>
                <a:t>用户可以在投影仪或者计算机上进行演示也可以将演示文稿打印出来制作成胶片以便应用到更广泛的领域中</a:t>
              </a:r>
              <a:endPar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endParaRPr>
            </a:p>
          </p:txBody>
        </p:sp>
        <p:sp>
          <p:nvSpPr>
            <p:cNvPr id="32" name="矩形 31"/>
            <p:cNvSpPr/>
            <p:nvPr/>
          </p:nvSpPr>
          <p:spPr>
            <a:xfrm>
              <a:off x="874713" y="3325188"/>
              <a:ext cx="2241974" cy="423613"/>
            </a:xfrm>
            <a:prstGeom prst="rect">
              <a:avLst/>
            </a:prstGeom>
          </p:spPr>
          <p:txBody>
            <a:bodyPr wrap="square">
              <a:spAutoFit/>
              <a:scene3d>
                <a:camera prst="orthographicFront"/>
                <a:lightRig rig="threePt" dir="t"/>
              </a:scene3d>
              <a:sp3d contourW="12700"/>
            </a:bodyPr>
            <a:lstStyle/>
            <a:p>
              <a:pPr lvl="0" algn="just">
                <a:lnSpc>
                  <a:spcPct val="120000"/>
                </a:lnSpc>
                <a:defRPr/>
              </a:pPr>
              <a:r>
                <a:rPr lang="zh-CN" altLang="en-US" b="1" dirty="0">
                  <a:solidFill>
                    <a:prstClr val="white"/>
                  </a:solidFill>
                </a:rPr>
                <a:t>我们的优势</a:t>
              </a:r>
              <a:endParaRPr kumimoji="0" lang="zh-CN" altLang="en-US" sz="18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endParaRPr>
            </a:p>
          </p:txBody>
        </p:sp>
      </p:grpSp>
      <p:grpSp>
        <p:nvGrpSpPr>
          <p:cNvPr id="16" name="组合 15"/>
          <p:cNvGrpSpPr/>
          <p:nvPr/>
        </p:nvGrpSpPr>
        <p:grpSpPr>
          <a:xfrm>
            <a:off x="8762365" y="4375150"/>
            <a:ext cx="2866390" cy="1508946"/>
            <a:chOff x="874712" y="3325188"/>
            <a:chExt cx="4725987" cy="1384350"/>
          </a:xfrm>
        </p:grpSpPr>
        <p:sp>
          <p:nvSpPr>
            <p:cNvPr id="18" name="矩形 17"/>
            <p:cNvSpPr/>
            <p:nvPr/>
          </p:nvSpPr>
          <p:spPr>
            <a:xfrm>
              <a:off x="874712" y="3677812"/>
              <a:ext cx="4725987" cy="1031726"/>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用户可以在投影仪或者计算机上进行演示也可以将演示文稿打印出来制作成胶片以便应用到更广泛的领域中</a:t>
              </a:r>
              <a:endPar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19" name="矩形 18"/>
            <p:cNvSpPr/>
            <p:nvPr/>
          </p:nvSpPr>
          <p:spPr>
            <a:xfrm>
              <a:off x="874713" y="3325188"/>
              <a:ext cx="2241974" cy="388572"/>
            </a:xfrm>
            <a:prstGeom prst="rect">
              <a:avLst/>
            </a:prstGeom>
          </p:spPr>
          <p:txBody>
            <a:bodyPr wrap="square">
              <a:spAutoFit/>
              <a:scene3d>
                <a:camera prst="orthographicFront"/>
                <a:lightRig rig="threePt" dir="t"/>
              </a:scene3d>
              <a:sp3d contourW="12700"/>
            </a:bodyPr>
            <a:lstStyle/>
            <a:p>
              <a:pPr lvl="0" algn="just">
                <a:lnSpc>
                  <a:spcPct val="120000"/>
                </a:lnSpc>
                <a:defRPr/>
              </a:pPr>
              <a:r>
                <a:rPr lang="zh-CN" altLang="en-US" b="1" dirty="0">
                  <a:solidFill>
                    <a:prstClr val="white"/>
                  </a:solidFill>
                </a:rPr>
                <a:t>我们的优势</a:t>
              </a:r>
              <a:endParaRPr kumimoji="0" lang="zh-CN" altLang="en-US" sz="18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20" name="组合 19"/>
          <p:cNvGrpSpPr/>
          <p:nvPr/>
        </p:nvGrpSpPr>
        <p:grpSpPr>
          <a:xfrm>
            <a:off x="1219200" y="4250690"/>
            <a:ext cx="2881630" cy="1545526"/>
            <a:chOff x="874712" y="3325188"/>
            <a:chExt cx="4725987" cy="1294695"/>
          </a:xfrm>
        </p:grpSpPr>
        <p:sp>
          <p:nvSpPr>
            <p:cNvPr id="21" name="矩形 20"/>
            <p:cNvSpPr/>
            <p:nvPr/>
          </p:nvSpPr>
          <p:spPr>
            <a:xfrm>
              <a:off x="874712" y="3677812"/>
              <a:ext cx="4725987" cy="942071"/>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用户可以在投影仪或者计算机上进行演示也可以将演示文稿打印出来制作成胶片以便应用到更广泛的领域中</a:t>
              </a:r>
              <a:endPar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22" name="矩形 21"/>
            <p:cNvSpPr/>
            <p:nvPr/>
          </p:nvSpPr>
          <p:spPr>
            <a:xfrm>
              <a:off x="874713" y="3325188"/>
              <a:ext cx="2241974" cy="354806"/>
            </a:xfrm>
            <a:prstGeom prst="rect">
              <a:avLst/>
            </a:prstGeom>
          </p:spPr>
          <p:txBody>
            <a:bodyPr wrap="square">
              <a:spAutoFit/>
              <a:scene3d>
                <a:camera prst="orthographicFront"/>
                <a:lightRig rig="threePt" dir="t"/>
              </a:scene3d>
              <a:sp3d contourW="12700"/>
            </a:bodyPr>
            <a:lstStyle/>
            <a:p>
              <a:pPr lvl="0" algn="just">
                <a:lnSpc>
                  <a:spcPct val="120000"/>
                </a:lnSpc>
                <a:defRPr/>
              </a:pPr>
              <a:r>
                <a:rPr lang="zh-CN" altLang="en-US" b="1" dirty="0">
                  <a:solidFill>
                    <a:prstClr val="white"/>
                  </a:solidFill>
                </a:rPr>
                <a:t>我们的优势</a:t>
              </a:r>
              <a:endParaRPr kumimoji="0" lang="zh-CN" altLang="en-US" sz="18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grpSp>
      <p:cxnSp>
        <p:nvCxnSpPr>
          <p:cNvPr id="40" name="直接连接符 39"/>
          <p:cNvCxnSpPr/>
          <p:nvPr/>
        </p:nvCxnSpPr>
        <p:spPr>
          <a:xfrm>
            <a:off x="0" y="711200"/>
            <a:ext cx="4236269" cy="0"/>
          </a:xfrm>
          <a:prstGeom prst="line">
            <a:avLst/>
          </a:prstGeom>
          <a:ln>
            <a:solidFill>
              <a:srgbClr val="01AADA"/>
            </a:solidFill>
            <a:tailEnd type="ova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8013700" y="711200"/>
            <a:ext cx="4236269" cy="0"/>
          </a:xfrm>
          <a:prstGeom prst="line">
            <a:avLst/>
          </a:prstGeom>
          <a:ln>
            <a:solidFill>
              <a:srgbClr val="01AADA"/>
            </a:solidFill>
            <a:tailEnd type="oval"/>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4236269" y="423250"/>
            <a:ext cx="3719457" cy="722806"/>
            <a:chOff x="585843" y="341582"/>
            <a:chExt cx="3719457" cy="722806"/>
          </a:xfrm>
        </p:grpSpPr>
        <p:sp>
          <p:nvSpPr>
            <p:cNvPr id="38" name="文本框 37"/>
            <p:cNvSpPr txBox="1"/>
            <p:nvPr/>
          </p:nvSpPr>
          <p:spPr>
            <a:xfrm>
              <a:off x="805685" y="341582"/>
              <a:ext cx="3279772" cy="523220"/>
            </a:xfrm>
            <a:prstGeom prst="rect">
              <a:avLst/>
            </a:prstGeom>
            <a:noFill/>
          </p:spPr>
          <p:txBody>
            <a:bodyPr wrap="square" rtlCol="0">
              <a:spAutoFit/>
              <a:scene3d>
                <a:camera prst="orthographicFront"/>
                <a:lightRig rig="threePt" dir="t"/>
              </a:scene3d>
              <a:sp3d contourW="12700"/>
            </a:bodyPr>
            <a:lstStyle/>
            <a:p>
              <a:pPr algn="ctr"/>
              <a:r>
                <a:rPr lang="zh-CN" altLang="en-US" sz="2800" b="1" dirty="0">
                  <a:solidFill>
                    <a:srgbClr val="01AADA"/>
                  </a:solidFill>
                  <a:latin typeface="微软雅黑" panose="020B0503020204020204" pitchFamily="34" charset="-122"/>
                  <a:ea typeface="微软雅黑" panose="020B0503020204020204" pitchFamily="34" charset="-122"/>
                </a:rPr>
                <a:t>产品项目介绍</a:t>
              </a:r>
              <a:endParaRPr lang="zh-CN" altLang="en-US" sz="2800" b="1" dirty="0">
                <a:solidFill>
                  <a:srgbClr val="01AADA"/>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585843" y="798931"/>
              <a:ext cx="3719457" cy="265457"/>
            </a:xfrm>
            <a:prstGeom prst="rect">
              <a:avLst/>
            </a:prstGeom>
            <a:noFill/>
          </p:spPr>
          <p:txBody>
            <a:bodyPr wrap="square" rtlCol="0">
              <a:spAutoFit/>
              <a:scene3d>
                <a:camera prst="orthographicFront"/>
                <a:lightRig rig="threePt" dir="t"/>
              </a:scene3d>
              <a:sp3d contourW="12700"/>
            </a:bodyPr>
            <a:lstStyle/>
            <a:p>
              <a:pPr algn="ctr">
                <a:lnSpc>
                  <a:spcPct val="125000"/>
                </a:lnSpc>
              </a:pPr>
              <a:r>
                <a:rPr lang="en-US" altLang="zh-CN" sz="900" dirty="0">
                  <a:solidFill>
                    <a:sysClr val="window" lastClr="FFFFFF"/>
                  </a:solidFill>
                  <a:latin typeface="微软雅黑" panose="020B0503020204020204" pitchFamily="34" charset="-122"/>
                  <a:ea typeface="微软雅黑" panose="020B0503020204020204" pitchFamily="34" charset="-122"/>
                </a:rPr>
                <a:t>The user can demonstrate on a projector or </a:t>
              </a:r>
              <a:r>
                <a:rPr lang="en-US" altLang="zh-CN" sz="900" dirty="0" err="1">
                  <a:solidFill>
                    <a:sysClr val="window" lastClr="FFFFFF"/>
                  </a:solidFill>
                  <a:latin typeface="微软雅黑" panose="020B0503020204020204" pitchFamily="34" charset="-122"/>
                  <a:ea typeface="微软雅黑" panose="020B0503020204020204" pitchFamily="34" charset="-122"/>
                </a:rPr>
                <a:t>computerprint</a:t>
              </a:r>
              <a:endParaRPr lang="en-US" altLang="zh-CN" sz="900" dirty="0">
                <a:solidFill>
                  <a:sysClr val="window" lastClr="FFFFFF"/>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childTnLst>
                          </p:cTn>
                        </p:par>
                        <p:par>
                          <p:cTn id="41" fill="hold">
                            <p:stCondLst>
                              <p:cond delay="500"/>
                            </p:stCondLst>
                            <p:childTnLst>
                              <p:par>
                                <p:cTn id="42" presetID="2" presetClass="entr" presetSubtype="2" fill="hold" nodeType="after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500" fill="hold"/>
                                        <p:tgtEl>
                                          <p:spTgt spid="2"/>
                                        </p:tgtEl>
                                        <p:attrNameLst>
                                          <p:attrName>ppt_x</p:attrName>
                                        </p:attrNameLst>
                                      </p:cBhvr>
                                      <p:tavLst>
                                        <p:tav tm="0">
                                          <p:val>
                                            <p:strVal val="1+#ppt_w/2"/>
                                          </p:val>
                                        </p:tav>
                                        <p:tav tm="100000">
                                          <p:val>
                                            <p:strVal val="#ppt_x"/>
                                          </p:val>
                                        </p:tav>
                                      </p:tavLst>
                                    </p:anim>
                                    <p:anim calcmode="lin" valueType="num">
                                      <p:cBhvr additive="base">
                                        <p:cTn id="45" dur="500" fill="hold"/>
                                        <p:tgtEl>
                                          <p:spTgt spid="2"/>
                                        </p:tgtEl>
                                        <p:attrNameLst>
                                          <p:attrName>ppt_y</p:attrName>
                                        </p:attrNameLst>
                                      </p:cBhvr>
                                      <p:tavLst>
                                        <p:tav tm="0">
                                          <p:val>
                                            <p:strVal val="#ppt_y"/>
                                          </p:val>
                                        </p:tav>
                                        <p:tav tm="100000">
                                          <p:val>
                                            <p:strVal val="#ppt_y"/>
                                          </p:val>
                                        </p:tav>
                                      </p:tavLst>
                                    </p:anim>
                                  </p:childTnLst>
                                </p:cTn>
                              </p:par>
                            </p:childTnLst>
                          </p:cTn>
                        </p:par>
                        <p:par>
                          <p:cTn id="46" fill="hold">
                            <p:stCondLst>
                              <p:cond delay="1000"/>
                            </p:stCondLst>
                            <p:childTnLst>
                              <p:par>
                                <p:cTn id="47" presetID="2" presetClass="entr" presetSubtype="2"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1+#ppt_w/2"/>
                                          </p:val>
                                        </p:tav>
                                        <p:tav tm="100000">
                                          <p:val>
                                            <p:strVal val="#ppt_x"/>
                                          </p:val>
                                        </p:tav>
                                      </p:tavLst>
                                    </p:anim>
                                    <p:anim calcmode="lin" valueType="num">
                                      <p:cBhvr additive="base">
                                        <p:cTn id="50" dur="500" fill="hold"/>
                                        <p:tgtEl>
                                          <p:spTgt spid="16"/>
                                        </p:tgtEl>
                                        <p:attrNameLst>
                                          <p:attrName>ppt_y</p:attrName>
                                        </p:attrNameLst>
                                      </p:cBhvr>
                                      <p:tavLst>
                                        <p:tav tm="0">
                                          <p:val>
                                            <p:strVal val="#ppt_y"/>
                                          </p:val>
                                        </p:tav>
                                        <p:tav tm="100000">
                                          <p:val>
                                            <p:strVal val="#ppt_y"/>
                                          </p:val>
                                        </p:tav>
                                      </p:tavLst>
                                    </p:anim>
                                  </p:childTnLst>
                                </p:cTn>
                              </p:par>
                            </p:childTnLst>
                          </p:cTn>
                        </p:par>
                        <p:par>
                          <p:cTn id="51" fill="hold">
                            <p:stCondLst>
                              <p:cond delay="1500"/>
                            </p:stCondLst>
                            <p:childTnLst>
                              <p:par>
                                <p:cTn id="52" presetID="2" presetClass="entr" presetSubtype="2" fill="hold"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1+#ppt_w/2"/>
                                          </p:val>
                                        </p:tav>
                                        <p:tav tm="100000">
                                          <p:val>
                                            <p:strVal val="#ppt_x"/>
                                          </p:val>
                                        </p:tav>
                                      </p:tavLst>
                                    </p:anim>
                                    <p:anim calcmode="lin" valueType="num">
                                      <p:cBhvr additive="base">
                                        <p:cTn id="55"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5" grpId="0" bldLvl="0" animBg="1"/>
      <p:bldP spid="17" grpId="0" bldLvl="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oup 68611"/>
          <p:cNvGrpSpPr/>
          <p:nvPr/>
        </p:nvGrpSpPr>
        <p:grpSpPr bwMode="auto">
          <a:xfrm>
            <a:off x="2608290" y="3557093"/>
            <a:ext cx="1737980" cy="2585437"/>
            <a:chOff x="6355336" y="926969"/>
            <a:chExt cx="3439889" cy="5114261"/>
          </a:xfrm>
        </p:grpSpPr>
        <p:sp>
          <p:nvSpPr>
            <p:cNvPr id="81" name="Freeform: Shape 3"/>
            <p:cNvSpPr/>
            <p:nvPr/>
          </p:nvSpPr>
          <p:spPr bwMode="auto">
            <a:xfrm>
              <a:off x="6355336" y="926969"/>
              <a:ext cx="3439889" cy="5114261"/>
            </a:xfrm>
            <a:custGeom>
              <a:avLst/>
              <a:gdLst>
                <a:gd name="T0" fmla="*/ 3197735 w 8992"/>
                <a:gd name="T1" fmla="*/ 0 h 13368"/>
                <a:gd name="T2" fmla="*/ 3439506 w 8992"/>
                <a:gd name="T3" fmla="*/ 244465 h 13368"/>
                <a:gd name="T4" fmla="*/ 3439506 w 8992"/>
                <a:gd name="T5" fmla="*/ 4871708 h 13368"/>
                <a:gd name="T6" fmla="*/ 3195440 w 8992"/>
                <a:gd name="T7" fmla="*/ 5113877 h 13368"/>
                <a:gd name="T8" fmla="*/ 242154 w 8992"/>
                <a:gd name="T9" fmla="*/ 5111582 h 13368"/>
                <a:gd name="T10" fmla="*/ 0 w 8992"/>
                <a:gd name="T11" fmla="*/ 4869412 h 13368"/>
                <a:gd name="T12" fmla="*/ 0 w 8992"/>
                <a:gd name="T13" fmla="*/ 242170 h 13368"/>
                <a:gd name="T14" fmla="*/ 244449 w 8992"/>
                <a:gd name="T15" fmla="*/ 0 h 13368"/>
                <a:gd name="T16" fmla="*/ 3197735 w 8992"/>
                <a:gd name="T17" fmla="*/ 0 h 13368"/>
                <a:gd name="T18" fmla="*/ 3197735 w 8992"/>
                <a:gd name="T19" fmla="*/ 0 h 13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992" h="13368">
                  <a:moveTo>
                    <a:pt x="8359" y="0"/>
                  </a:moveTo>
                  <a:cubicBezTo>
                    <a:pt x="8710" y="0"/>
                    <a:pt x="8991" y="287"/>
                    <a:pt x="8991" y="639"/>
                  </a:cubicBezTo>
                  <a:cubicBezTo>
                    <a:pt x="8991" y="639"/>
                    <a:pt x="8991" y="639"/>
                    <a:pt x="8991" y="12734"/>
                  </a:cubicBezTo>
                  <a:cubicBezTo>
                    <a:pt x="8991" y="13081"/>
                    <a:pt x="8704" y="13367"/>
                    <a:pt x="8353" y="13367"/>
                  </a:cubicBezTo>
                  <a:cubicBezTo>
                    <a:pt x="8353" y="13367"/>
                    <a:pt x="8353" y="13367"/>
                    <a:pt x="633" y="13361"/>
                  </a:cubicBezTo>
                  <a:cubicBezTo>
                    <a:pt x="281" y="13361"/>
                    <a:pt x="0" y="13081"/>
                    <a:pt x="0" y="12728"/>
                  </a:cubicBezTo>
                  <a:cubicBezTo>
                    <a:pt x="0" y="12728"/>
                    <a:pt x="0" y="12728"/>
                    <a:pt x="0" y="633"/>
                  </a:cubicBezTo>
                  <a:cubicBezTo>
                    <a:pt x="6" y="287"/>
                    <a:pt x="286" y="0"/>
                    <a:pt x="639" y="0"/>
                  </a:cubicBezTo>
                  <a:cubicBezTo>
                    <a:pt x="639" y="0"/>
                    <a:pt x="639" y="0"/>
                    <a:pt x="8359" y="0"/>
                  </a:cubicBezTo>
                </a:path>
              </a:pathLst>
            </a:custGeom>
            <a:solidFill>
              <a:schemeClr val="tx1">
                <a:lumMod val="85000"/>
                <a:lumOff val="15000"/>
              </a:schemeClr>
            </a:solidFill>
            <a:ln w="31750" cap="flat">
              <a:solidFill>
                <a:srgbClr val="BFBFBF"/>
              </a:solidFill>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nchor="ctr"/>
            <a:lstStyle/>
            <a:p>
              <a:pPr algn="ctr"/>
            </a:p>
          </p:txBody>
        </p:sp>
        <p:sp>
          <p:nvSpPr>
            <p:cNvPr id="82" name="Oval 14"/>
            <p:cNvSpPr/>
            <p:nvPr/>
          </p:nvSpPr>
          <p:spPr>
            <a:xfrm>
              <a:off x="8035412" y="1163307"/>
              <a:ext cx="79741" cy="824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83" name="Oval 15"/>
            <p:cNvSpPr/>
            <p:nvPr/>
          </p:nvSpPr>
          <p:spPr>
            <a:xfrm>
              <a:off x="7963920" y="5675727"/>
              <a:ext cx="222726" cy="225346"/>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sp>
        <p:nvSpPr>
          <p:cNvPr id="84" name="Cross 48"/>
          <p:cNvSpPr/>
          <p:nvPr/>
        </p:nvSpPr>
        <p:spPr>
          <a:xfrm>
            <a:off x="9501106" y="3489766"/>
            <a:ext cx="544595" cy="544595"/>
          </a:xfrm>
          <a:prstGeom prst="plus">
            <a:avLst>
              <a:gd name="adj" fmla="val 42526"/>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85" name="Cross 49"/>
          <p:cNvSpPr/>
          <p:nvPr/>
        </p:nvSpPr>
        <p:spPr>
          <a:xfrm>
            <a:off x="2146299" y="3159119"/>
            <a:ext cx="180605" cy="180605"/>
          </a:xfrm>
          <a:prstGeom prst="plus">
            <a:avLst>
              <a:gd name="adj" fmla="val 42526"/>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86" name="组合 85"/>
          <p:cNvGrpSpPr/>
          <p:nvPr/>
        </p:nvGrpSpPr>
        <p:grpSpPr>
          <a:xfrm>
            <a:off x="3459603" y="1673598"/>
            <a:ext cx="5273236" cy="962022"/>
            <a:chOff x="601088" y="3325188"/>
            <a:chExt cx="5273236" cy="962022"/>
          </a:xfrm>
        </p:grpSpPr>
        <p:sp>
          <p:nvSpPr>
            <p:cNvPr id="87" name="矩形 86"/>
            <p:cNvSpPr/>
            <p:nvPr/>
          </p:nvSpPr>
          <p:spPr>
            <a:xfrm>
              <a:off x="601088" y="3677812"/>
              <a:ext cx="5273236" cy="609398"/>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用户可以在投影仪或者计算机上进行演示也可以将演示文稿打印出来制作成胶片以便应用到更广泛的领域中</a:t>
              </a:r>
              <a:endPar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88" name="矩形 87"/>
            <p:cNvSpPr/>
            <p:nvPr/>
          </p:nvSpPr>
          <p:spPr>
            <a:xfrm>
              <a:off x="2116718" y="3325188"/>
              <a:ext cx="2241974" cy="401264"/>
            </a:xfrm>
            <a:prstGeom prst="rect">
              <a:avLst/>
            </a:prstGeom>
          </p:spPr>
          <p:txBody>
            <a:bodyPr wrap="square">
              <a:spAutoFit/>
              <a:scene3d>
                <a:camera prst="orthographicFront"/>
                <a:lightRig rig="threePt" dir="t"/>
              </a:scene3d>
              <a:sp3d contourW="12700"/>
            </a:bodyPr>
            <a:lstStyle/>
            <a:p>
              <a:pPr lvl="0" algn="ctr">
                <a:lnSpc>
                  <a:spcPct val="120000"/>
                </a:lnSpc>
                <a:defRPr/>
              </a:pPr>
              <a:r>
                <a:rPr lang="zh-CN" altLang="en-US" b="1" dirty="0">
                  <a:solidFill>
                    <a:prstClr val="white"/>
                  </a:solidFill>
                </a:rPr>
                <a:t>行业前景</a:t>
              </a:r>
              <a:endParaRPr kumimoji="0" lang="zh-CN" altLang="en-US" sz="18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grpSp>
      <p:pic>
        <p:nvPicPr>
          <p:cNvPr id="89" name="图片占位符 59"/>
          <p:cNvPicPr>
            <a:picLocks noChangeAspect="1"/>
          </p:cNvPicPr>
          <p:nvPr/>
        </p:nvPicPr>
        <p:blipFill>
          <a:blip r:embed="rId1" cstate="print">
            <a:grayscl/>
            <a:extLst>
              <a:ext uri="{28A0092B-C50C-407E-A947-70E740481C1C}">
                <a14:useLocalDpi xmlns:a14="http://schemas.microsoft.com/office/drawing/2010/main" val="0"/>
              </a:ext>
            </a:extLst>
          </a:blip>
          <a:srcRect l="25880" r="25880"/>
          <a:stretch>
            <a:fillRect/>
          </a:stretch>
        </p:blipFill>
        <p:spPr>
          <a:xfrm>
            <a:off x="2725525" y="3854333"/>
            <a:ext cx="1504605" cy="2078395"/>
          </a:xfrm>
          <a:prstGeom prst="rect">
            <a:avLst/>
          </a:prstGeom>
        </p:spPr>
      </p:pic>
      <p:grpSp>
        <p:nvGrpSpPr>
          <p:cNvPr id="37" name="组合 36"/>
          <p:cNvGrpSpPr/>
          <p:nvPr/>
        </p:nvGrpSpPr>
        <p:grpSpPr>
          <a:xfrm>
            <a:off x="4236269" y="423250"/>
            <a:ext cx="3719457" cy="722806"/>
            <a:chOff x="585843" y="341582"/>
            <a:chExt cx="3719457" cy="722806"/>
          </a:xfrm>
        </p:grpSpPr>
        <p:sp>
          <p:nvSpPr>
            <p:cNvPr id="38" name="文本框 37"/>
            <p:cNvSpPr txBox="1"/>
            <p:nvPr/>
          </p:nvSpPr>
          <p:spPr>
            <a:xfrm>
              <a:off x="805685" y="341582"/>
              <a:ext cx="3279772" cy="523220"/>
            </a:xfrm>
            <a:prstGeom prst="rect">
              <a:avLst/>
            </a:prstGeom>
            <a:noFill/>
          </p:spPr>
          <p:txBody>
            <a:bodyPr wrap="square" rtlCol="0">
              <a:spAutoFit/>
              <a:scene3d>
                <a:camera prst="orthographicFront"/>
                <a:lightRig rig="threePt" dir="t"/>
              </a:scene3d>
              <a:sp3d contourW="12700"/>
            </a:bodyPr>
            <a:lstStyle/>
            <a:p>
              <a:pPr algn="ctr"/>
              <a:r>
                <a:rPr lang="zh-CN" altLang="en-US" sz="2800" b="1" dirty="0">
                  <a:solidFill>
                    <a:srgbClr val="01AADA"/>
                  </a:solidFill>
                  <a:latin typeface="+mj-ea"/>
                  <a:ea typeface="+mj-ea"/>
                </a:rPr>
                <a:t>产品项目介绍</a:t>
              </a:r>
              <a:endParaRPr lang="zh-CN" altLang="en-US" sz="2800" b="1" dirty="0">
                <a:solidFill>
                  <a:srgbClr val="01AADA"/>
                </a:solidFill>
                <a:latin typeface="+mj-ea"/>
                <a:ea typeface="+mj-ea"/>
              </a:endParaRPr>
            </a:p>
          </p:txBody>
        </p:sp>
        <p:sp>
          <p:nvSpPr>
            <p:cNvPr id="39" name="文本框 38"/>
            <p:cNvSpPr txBox="1"/>
            <p:nvPr/>
          </p:nvSpPr>
          <p:spPr>
            <a:xfrm>
              <a:off x="585843" y="798931"/>
              <a:ext cx="3719457" cy="265457"/>
            </a:xfrm>
            <a:prstGeom prst="rect">
              <a:avLst/>
            </a:prstGeom>
            <a:noFill/>
          </p:spPr>
          <p:txBody>
            <a:bodyPr wrap="square" rtlCol="0">
              <a:spAutoFit/>
              <a:scene3d>
                <a:camera prst="orthographicFront"/>
                <a:lightRig rig="threePt" dir="t"/>
              </a:scene3d>
              <a:sp3d contourW="12700"/>
            </a:bodyPr>
            <a:lstStyle/>
            <a:p>
              <a:pPr algn="ctr">
                <a:lnSpc>
                  <a:spcPct val="125000"/>
                </a:lnSpc>
              </a:pPr>
              <a:r>
                <a:rPr lang="en-US" altLang="zh-CN" sz="900" dirty="0">
                  <a:solidFill>
                    <a:schemeClr val="bg1"/>
                  </a:solidFill>
                  <a:latin typeface="+mj-ea"/>
                  <a:ea typeface="+mj-ea"/>
                </a:rPr>
                <a:t>The user can demonstrate on a projector or </a:t>
              </a:r>
              <a:r>
                <a:rPr lang="en-US" altLang="zh-CN" sz="900" dirty="0" err="1">
                  <a:solidFill>
                    <a:schemeClr val="bg1"/>
                  </a:solidFill>
                  <a:latin typeface="+mj-ea"/>
                  <a:ea typeface="+mj-ea"/>
                </a:rPr>
                <a:t>computerprint</a:t>
              </a:r>
              <a:endParaRPr lang="en-US" altLang="zh-CN" sz="900" dirty="0">
                <a:solidFill>
                  <a:schemeClr val="bg1"/>
                </a:solidFill>
                <a:latin typeface="+mj-ea"/>
                <a:ea typeface="+mj-ea"/>
              </a:endParaRPr>
            </a:p>
          </p:txBody>
        </p:sp>
      </p:grpSp>
      <p:cxnSp>
        <p:nvCxnSpPr>
          <p:cNvPr id="40" name="直接连接符 39"/>
          <p:cNvCxnSpPr/>
          <p:nvPr/>
        </p:nvCxnSpPr>
        <p:spPr>
          <a:xfrm>
            <a:off x="0" y="711200"/>
            <a:ext cx="4236269" cy="0"/>
          </a:xfrm>
          <a:prstGeom prst="line">
            <a:avLst/>
          </a:prstGeom>
          <a:ln>
            <a:solidFill>
              <a:srgbClr val="01AADA"/>
            </a:solidFill>
            <a:tailEnd type="ova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7955726" y="711200"/>
            <a:ext cx="4236269" cy="0"/>
          </a:xfrm>
          <a:prstGeom prst="line">
            <a:avLst/>
          </a:prstGeom>
          <a:ln>
            <a:solidFill>
              <a:srgbClr val="01AADA"/>
            </a:solidFill>
            <a:headEnd type="oval"/>
            <a:tailEnd type="none"/>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2184" y="2514656"/>
            <a:ext cx="5852172" cy="4389129"/>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7124" y="3159216"/>
            <a:ext cx="3962397" cy="237743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anim calcmode="lin" valueType="num">
                                      <p:cBhvr>
                                        <p:cTn id="8" dur="1000" fill="hold"/>
                                        <p:tgtEl>
                                          <p:spTgt spid="80"/>
                                        </p:tgtEl>
                                        <p:attrNameLst>
                                          <p:attrName>ppt_x</p:attrName>
                                        </p:attrNameLst>
                                      </p:cBhvr>
                                      <p:tavLst>
                                        <p:tav tm="0">
                                          <p:val>
                                            <p:strVal val="#ppt_x"/>
                                          </p:val>
                                        </p:tav>
                                        <p:tav tm="100000">
                                          <p:val>
                                            <p:strVal val="#ppt_x"/>
                                          </p:val>
                                        </p:tav>
                                      </p:tavLst>
                                    </p:anim>
                                    <p:anim calcmode="lin" valueType="num">
                                      <p:cBhvr>
                                        <p:cTn id="9" dur="1000" fill="hold"/>
                                        <p:tgtEl>
                                          <p:spTgt spid="8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1000"/>
                                        <p:tgtEl>
                                          <p:spTgt spid="84"/>
                                        </p:tgtEl>
                                      </p:cBhvr>
                                    </p:animEffect>
                                    <p:anim calcmode="lin" valueType="num">
                                      <p:cBhvr>
                                        <p:cTn id="13" dur="1000" fill="hold"/>
                                        <p:tgtEl>
                                          <p:spTgt spid="84"/>
                                        </p:tgtEl>
                                        <p:attrNameLst>
                                          <p:attrName>ppt_x</p:attrName>
                                        </p:attrNameLst>
                                      </p:cBhvr>
                                      <p:tavLst>
                                        <p:tav tm="0">
                                          <p:val>
                                            <p:strVal val="#ppt_x"/>
                                          </p:val>
                                        </p:tav>
                                        <p:tav tm="100000">
                                          <p:val>
                                            <p:strVal val="#ppt_x"/>
                                          </p:val>
                                        </p:tav>
                                      </p:tavLst>
                                    </p:anim>
                                    <p:anim calcmode="lin" valueType="num">
                                      <p:cBhvr>
                                        <p:cTn id="14" dur="1000" fill="hold"/>
                                        <p:tgtEl>
                                          <p:spTgt spid="8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fade">
                                      <p:cBhvr>
                                        <p:cTn id="17" dur="1000"/>
                                        <p:tgtEl>
                                          <p:spTgt spid="85"/>
                                        </p:tgtEl>
                                      </p:cBhvr>
                                    </p:animEffect>
                                    <p:anim calcmode="lin" valueType="num">
                                      <p:cBhvr>
                                        <p:cTn id="18" dur="1000" fill="hold"/>
                                        <p:tgtEl>
                                          <p:spTgt spid="85"/>
                                        </p:tgtEl>
                                        <p:attrNameLst>
                                          <p:attrName>ppt_x</p:attrName>
                                        </p:attrNameLst>
                                      </p:cBhvr>
                                      <p:tavLst>
                                        <p:tav tm="0">
                                          <p:val>
                                            <p:strVal val="#ppt_x"/>
                                          </p:val>
                                        </p:tav>
                                        <p:tav tm="100000">
                                          <p:val>
                                            <p:strVal val="#ppt_x"/>
                                          </p:val>
                                        </p:tav>
                                      </p:tavLst>
                                    </p:anim>
                                    <p:anim calcmode="lin" valueType="num">
                                      <p:cBhvr>
                                        <p:cTn id="19" dur="1000" fill="hold"/>
                                        <p:tgtEl>
                                          <p:spTgt spid="8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fade">
                                      <p:cBhvr>
                                        <p:cTn id="22" dur="1000"/>
                                        <p:tgtEl>
                                          <p:spTgt spid="89"/>
                                        </p:tgtEl>
                                      </p:cBhvr>
                                    </p:animEffect>
                                    <p:anim calcmode="lin" valueType="num">
                                      <p:cBhvr>
                                        <p:cTn id="23" dur="1000" fill="hold"/>
                                        <p:tgtEl>
                                          <p:spTgt spid="89"/>
                                        </p:tgtEl>
                                        <p:attrNameLst>
                                          <p:attrName>ppt_x</p:attrName>
                                        </p:attrNameLst>
                                      </p:cBhvr>
                                      <p:tavLst>
                                        <p:tav tm="0">
                                          <p:val>
                                            <p:strVal val="#ppt_x"/>
                                          </p:val>
                                        </p:tav>
                                        <p:tav tm="100000">
                                          <p:val>
                                            <p:strVal val="#ppt_x"/>
                                          </p:val>
                                        </p:tav>
                                      </p:tavLst>
                                    </p:anim>
                                    <p:anim calcmode="lin" valueType="num">
                                      <p:cBhvr>
                                        <p:cTn id="24" dur="1000" fill="hold"/>
                                        <p:tgtEl>
                                          <p:spTgt spid="89"/>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86"/>
                                        </p:tgtEl>
                                        <p:attrNameLst>
                                          <p:attrName>style.visibility</p:attrName>
                                        </p:attrNameLst>
                                      </p:cBhvr>
                                      <p:to>
                                        <p:strVal val="visible"/>
                                      </p:to>
                                    </p:set>
                                    <p:anim calcmode="lin" valueType="num">
                                      <p:cBhvr>
                                        <p:cTn id="28" dur="500" fill="hold"/>
                                        <p:tgtEl>
                                          <p:spTgt spid="86"/>
                                        </p:tgtEl>
                                        <p:attrNameLst>
                                          <p:attrName>ppt_w</p:attrName>
                                        </p:attrNameLst>
                                      </p:cBhvr>
                                      <p:tavLst>
                                        <p:tav tm="0">
                                          <p:val>
                                            <p:fltVal val="0"/>
                                          </p:val>
                                        </p:tav>
                                        <p:tav tm="100000">
                                          <p:val>
                                            <p:strVal val="#ppt_w"/>
                                          </p:val>
                                        </p:tav>
                                      </p:tavLst>
                                    </p:anim>
                                    <p:anim calcmode="lin" valueType="num">
                                      <p:cBhvr>
                                        <p:cTn id="29" dur="500" fill="hold"/>
                                        <p:tgtEl>
                                          <p:spTgt spid="86"/>
                                        </p:tgtEl>
                                        <p:attrNameLst>
                                          <p:attrName>ppt_h</p:attrName>
                                        </p:attrNameLst>
                                      </p:cBhvr>
                                      <p:tavLst>
                                        <p:tav tm="0">
                                          <p:val>
                                            <p:fltVal val="0"/>
                                          </p:val>
                                        </p:tav>
                                        <p:tav tm="100000">
                                          <p:val>
                                            <p:strVal val="#ppt_h"/>
                                          </p:val>
                                        </p:tav>
                                      </p:tavLst>
                                    </p:anim>
                                    <p:animEffect transition="in" filter="fade">
                                      <p:cBhvr>
                                        <p:cTn id="30" dur="500"/>
                                        <p:tgtEl>
                                          <p:spTgt spid="8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 name="图片 20" descr="8969a7b7941089d68134779f611190e9"/>
          <p:cNvPicPr>
            <a:picLocks noChangeAspect="1"/>
          </p:cNvPicPr>
          <p:nvPr/>
        </p:nvPicPr>
        <p:blipFill>
          <a:blip r:embed="rId1"/>
          <a:stretch>
            <a:fillRect/>
          </a:stretch>
        </p:blipFill>
        <p:spPr>
          <a:xfrm>
            <a:off x="3442335" y="1249680"/>
            <a:ext cx="5167630" cy="5177790"/>
          </a:xfrm>
          <a:prstGeom prst="rect">
            <a:avLst/>
          </a:prstGeom>
        </p:spPr>
      </p:pic>
      <p:sp>
        <p:nvSpPr>
          <p:cNvPr id="7" name="椭圆 6"/>
          <p:cNvSpPr/>
          <p:nvPr/>
        </p:nvSpPr>
        <p:spPr>
          <a:xfrm>
            <a:off x="2914015" y="247015"/>
            <a:ext cx="6363335" cy="636333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6275259" y="369418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4562944" y="2545584"/>
            <a:ext cx="2926080" cy="1753235"/>
          </a:xfrm>
          <a:prstGeom prst="rect">
            <a:avLst/>
          </a:prstGeom>
        </p:spPr>
        <p:txBody>
          <a:bodyPr wrap="none">
            <a:spAutoFit/>
          </a:bodyPr>
          <a:lstStyle/>
          <a:p>
            <a:pPr algn="ctr"/>
            <a:r>
              <a:rPr lang="en-US" altLang="zh-CN" sz="7200" dirty="0">
                <a:solidFill>
                  <a:srgbClr val="01AADA"/>
                </a:solidFill>
                <a:latin typeface="Impact" panose="020B0806030902050204" pitchFamily="34" charset="0"/>
                <a:ea typeface="Kozuka Gothic Pr6N EL" panose="020B0200000000000000" pitchFamily="34" charset="-128"/>
              </a:rPr>
              <a:t>03</a:t>
            </a:r>
            <a:endParaRPr lang="en-US" altLang="zh-CN" sz="7200" dirty="0">
              <a:solidFill>
                <a:schemeClr val="accent1"/>
              </a:solidFill>
              <a:latin typeface="Impact" panose="020B0806030902050204" pitchFamily="34" charset="0"/>
              <a:ea typeface="Kozuka Gothic Pr6N EL" panose="020B0200000000000000" pitchFamily="34" charset="-128"/>
            </a:endParaRPr>
          </a:p>
          <a:p>
            <a:pPr algn="ctr"/>
            <a:r>
              <a:rPr lang="zh-CN" altLang="en-US" sz="3600" b="1" dirty="0">
                <a:solidFill>
                  <a:srgbClr val="01AADA"/>
                </a:solidFill>
                <a:latin typeface="+mj-ea"/>
                <a:ea typeface="+mj-ea"/>
                <a:cs typeface="Arial Unicode MS" panose="020B0604020202020204" pitchFamily="34" charset="-122"/>
              </a:rPr>
              <a:t>产品运营规划</a:t>
            </a:r>
            <a:endParaRPr lang="zh-CN" altLang="en-US" sz="3600" b="1" dirty="0">
              <a:solidFill>
                <a:srgbClr val="01AADA"/>
              </a:solidFill>
              <a:latin typeface="+mj-ea"/>
              <a:ea typeface="+mj-ea"/>
              <a:cs typeface="Arial Unicode MS" panose="020B0604020202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 name="矩形 59"/>
          <p:cNvSpPr/>
          <p:nvPr/>
        </p:nvSpPr>
        <p:spPr>
          <a:xfrm rot="18900000">
            <a:off x="3076206" y="2955852"/>
            <a:ext cx="580529" cy="58052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sp>
        <p:nvSpPr>
          <p:cNvPr id="61" name="矩形 60"/>
          <p:cNvSpPr/>
          <p:nvPr/>
        </p:nvSpPr>
        <p:spPr>
          <a:xfrm rot="18900000">
            <a:off x="5796509" y="2955852"/>
            <a:ext cx="580529" cy="58052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sp>
        <p:nvSpPr>
          <p:cNvPr id="62" name="矩形 61"/>
          <p:cNvSpPr/>
          <p:nvPr/>
        </p:nvSpPr>
        <p:spPr>
          <a:xfrm rot="18900000">
            <a:off x="8516812" y="2955852"/>
            <a:ext cx="580529" cy="58052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grpSp>
        <p:nvGrpSpPr>
          <p:cNvPr id="63" name="组合 62"/>
          <p:cNvGrpSpPr/>
          <p:nvPr/>
        </p:nvGrpSpPr>
        <p:grpSpPr>
          <a:xfrm>
            <a:off x="1219200" y="2435942"/>
            <a:ext cx="1566363" cy="1582358"/>
            <a:chOff x="896162" y="1326894"/>
            <a:chExt cx="1174772" cy="1186769"/>
          </a:xfrm>
        </p:grpSpPr>
        <p:sp>
          <p:nvSpPr>
            <p:cNvPr id="64" name="矩形 63"/>
            <p:cNvSpPr/>
            <p:nvPr/>
          </p:nvSpPr>
          <p:spPr>
            <a:xfrm rot="18900000">
              <a:off x="896162" y="1338891"/>
              <a:ext cx="1174772" cy="1174772"/>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sp>
          <p:nvSpPr>
            <p:cNvPr id="65" name="矩形 64"/>
            <p:cNvSpPr/>
            <p:nvPr/>
          </p:nvSpPr>
          <p:spPr>
            <a:xfrm>
              <a:off x="1014598" y="1326894"/>
              <a:ext cx="996907" cy="1084913"/>
            </a:xfrm>
            <a:prstGeom prst="rect">
              <a:avLst/>
            </a:prstGeom>
            <a:solidFill>
              <a:srgbClr val="01AADA"/>
            </a:solidFill>
            <a:ln>
              <a:solidFill>
                <a:schemeClr val="bg1"/>
              </a:solidFill>
            </a:ln>
          </p:spPr>
          <p:txBody>
            <a:bodyPr wrap="none">
              <a:spAutoFit/>
            </a:bodyPr>
            <a:lstStyle/>
            <a:p>
              <a:pPr algn="ctr"/>
              <a:r>
                <a:rPr lang="en-US" altLang="zh-CN" sz="8800" b="1" dirty="0">
                  <a:solidFill>
                    <a:schemeClr val="bg1"/>
                  </a:solidFill>
                </a:rPr>
                <a:t>01</a:t>
              </a:r>
              <a:endParaRPr lang="zh-CN" altLang="en-US" sz="8800" b="1" dirty="0">
                <a:solidFill>
                  <a:schemeClr val="bg1"/>
                </a:solidFill>
              </a:endParaRPr>
            </a:p>
          </p:txBody>
        </p:sp>
      </p:grpSp>
      <p:grpSp>
        <p:nvGrpSpPr>
          <p:cNvPr id="66" name="组合 65"/>
          <p:cNvGrpSpPr/>
          <p:nvPr/>
        </p:nvGrpSpPr>
        <p:grpSpPr>
          <a:xfrm>
            <a:off x="3954439" y="2467577"/>
            <a:ext cx="1566363" cy="1572717"/>
            <a:chOff x="2947591" y="1350620"/>
            <a:chExt cx="1174772" cy="1179538"/>
          </a:xfrm>
        </p:grpSpPr>
        <p:sp>
          <p:nvSpPr>
            <p:cNvPr id="67" name="矩形 66"/>
            <p:cNvSpPr/>
            <p:nvPr/>
          </p:nvSpPr>
          <p:spPr>
            <a:xfrm rot="18900000">
              <a:off x="2947591" y="1355386"/>
              <a:ext cx="1174772" cy="1174772"/>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sp>
          <p:nvSpPr>
            <p:cNvPr id="68" name="矩形 67"/>
            <p:cNvSpPr/>
            <p:nvPr/>
          </p:nvSpPr>
          <p:spPr>
            <a:xfrm>
              <a:off x="3027226" y="1350620"/>
              <a:ext cx="996907" cy="1084913"/>
            </a:xfrm>
            <a:prstGeom prst="rect">
              <a:avLst/>
            </a:prstGeom>
            <a:solidFill>
              <a:srgbClr val="01AADA"/>
            </a:solidFill>
            <a:ln>
              <a:solidFill>
                <a:schemeClr val="bg1"/>
              </a:solidFill>
            </a:ln>
          </p:spPr>
          <p:txBody>
            <a:bodyPr wrap="none">
              <a:spAutoFit/>
            </a:bodyPr>
            <a:lstStyle/>
            <a:p>
              <a:pPr algn="ctr"/>
              <a:r>
                <a:rPr lang="en-US" altLang="zh-CN" sz="8800" b="1" dirty="0">
                  <a:solidFill>
                    <a:schemeClr val="bg1"/>
                  </a:solidFill>
                </a:rPr>
                <a:t>02</a:t>
              </a:r>
              <a:endParaRPr lang="zh-CN" altLang="en-US" sz="8800" b="1" dirty="0">
                <a:solidFill>
                  <a:schemeClr val="bg1"/>
                </a:solidFill>
              </a:endParaRPr>
            </a:p>
          </p:txBody>
        </p:sp>
      </p:grpSp>
      <p:grpSp>
        <p:nvGrpSpPr>
          <p:cNvPr id="69" name="组合 68"/>
          <p:cNvGrpSpPr/>
          <p:nvPr/>
        </p:nvGrpSpPr>
        <p:grpSpPr>
          <a:xfrm>
            <a:off x="6674740" y="2451937"/>
            <a:ext cx="1566363" cy="1566363"/>
            <a:chOff x="4987817" y="1338890"/>
            <a:chExt cx="1174772" cy="1174772"/>
          </a:xfrm>
        </p:grpSpPr>
        <p:sp>
          <p:nvSpPr>
            <p:cNvPr id="70" name="矩形 69"/>
            <p:cNvSpPr/>
            <p:nvPr/>
          </p:nvSpPr>
          <p:spPr>
            <a:xfrm rot="18900000">
              <a:off x="4987817" y="1338890"/>
              <a:ext cx="1174772" cy="1174772"/>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sp>
          <p:nvSpPr>
            <p:cNvPr id="71" name="矩形 70"/>
            <p:cNvSpPr/>
            <p:nvPr/>
          </p:nvSpPr>
          <p:spPr>
            <a:xfrm>
              <a:off x="5085051" y="1342081"/>
              <a:ext cx="996907" cy="1084912"/>
            </a:xfrm>
            <a:prstGeom prst="rect">
              <a:avLst/>
            </a:prstGeom>
            <a:solidFill>
              <a:srgbClr val="01AADA"/>
            </a:solidFill>
            <a:ln>
              <a:solidFill>
                <a:schemeClr val="bg1"/>
              </a:solidFill>
            </a:ln>
          </p:spPr>
          <p:txBody>
            <a:bodyPr wrap="none">
              <a:spAutoFit/>
            </a:bodyPr>
            <a:lstStyle/>
            <a:p>
              <a:pPr algn="ctr"/>
              <a:r>
                <a:rPr lang="en-US" altLang="zh-CN" sz="8800" b="1" dirty="0">
                  <a:solidFill>
                    <a:schemeClr val="bg1"/>
                  </a:solidFill>
                </a:rPr>
                <a:t>03</a:t>
              </a:r>
              <a:endParaRPr lang="zh-CN" altLang="en-US" sz="8800" b="1" dirty="0">
                <a:solidFill>
                  <a:schemeClr val="bg1"/>
                </a:solidFill>
              </a:endParaRPr>
            </a:p>
          </p:txBody>
        </p:sp>
      </p:grpSp>
      <p:grpSp>
        <p:nvGrpSpPr>
          <p:cNvPr id="72" name="组合 71"/>
          <p:cNvGrpSpPr/>
          <p:nvPr/>
        </p:nvGrpSpPr>
        <p:grpSpPr>
          <a:xfrm>
            <a:off x="9394018" y="2442196"/>
            <a:ext cx="1566363" cy="1576102"/>
            <a:chOff x="7027275" y="1331584"/>
            <a:chExt cx="1174772" cy="1182077"/>
          </a:xfrm>
        </p:grpSpPr>
        <p:sp>
          <p:nvSpPr>
            <p:cNvPr id="73" name="矩形 72"/>
            <p:cNvSpPr/>
            <p:nvPr/>
          </p:nvSpPr>
          <p:spPr>
            <a:xfrm rot="18900000">
              <a:off x="7027275" y="1338889"/>
              <a:ext cx="1174772" cy="1174772"/>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sp>
          <p:nvSpPr>
            <p:cNvPr id="74" name="矩形 73"/>
            <p:cNvSpPr/>
            <p:nvPr/>
          </p:nvSpPr>
          <p:spPr>
            <a:xfrm>
              <a:off x="7136340" y="1331584"/>
              <a:ext cx="996907" cy="1084913"/>
            </a:xfrm>
            <a:prstGeom prst="rect">
              <a:avLst/>
            </a:prstGeom>
            <a:solidFill>
              <a:srgbClr val="01AADA"/>
            </a:solidFill>
            <a:ln>
              <a:solidFill>
                <a:schemeClr val="bg1"/>
              </a:solidFill>
            </a:ln>
          </p:spPr>
          <p:txBody>
            <a:bodyPr wrap="none">
              <a:spAutoFit/>
            </a:bodyPr>
            <a:lstStyle/>
            <a:p>
              <a:pPr algn="ctr"/>
              <a:r>
                <a:rPr lang="en-US" altLang="zh-CN" sz="8800" b="1" dirty="0">
                  <a:solidFill>
                    <a:schemeClr val="bg1"/>
                  </a:solidFill>
                </a:rPr>
                <a:t>04</a:t>
              </a:r>
              <a:endParaRPr lang="zh-CN" altLang="en-US" sz="8800" b="1" dirty="0">
                <a:solidFill>
                  <a:schemeClr val="bg1"/>
                </a:solidFill>
              </a:endParaRPr>
            </a:p>
          </p:txBody>
        </p:sp>
      </p:grpSp>
      <p:cxnSp>
        <p:nvCxnSpPr>
          <p:cNvPr id="46" name="直接连接符 45"/>
          <p:cNvCxnSpPr/>
          <p:nvPr/>
        </p:nvCxnSpPr>
        <p:spPr>
          <a:xfrm>
            <a:off x="0" y="711200"/>
            <a:ext cx="4236269" cy="0"/>
          </a:xfrm>
          <a:prstGeom prst="line">
            <a:avLst/>
          </a:prstGeom>
          <a:ln>
            <a:solidFill>
              <a:srgbClr val="01AADA"/>
            </a:solidFill>
            <a:tailEnd type="oval"/>
          </a:ln>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4236269" y="423250"/>
            <a:ext cx="3719457" cy="722806"/>
            <a:chOff x="585843" y="341582"/>
            <a:chExt cx="3719457" cy="722806"/>
          </a:xfrm>
        </p:grpSpPr>
        <p:sp>
          <p:nvSpPr>
            <p:cNvPr id="44" name="文本框 43"/>
            <p:cNvSpPr txBox="1"/>
            <p:nvPr/>
          </p:nvSpPr>
          <p:spPr>
            <a:xfrm>
              <a:off x="805685" y="341582"/>
              <a:ext cx="3279772" cy="521970"/>
            </a:xfrm>
            <a:prstGeom prst="rect">
              <a:avLst/>
            </a:prstGeom>
            <a:noFill/>
          </p:spPr>
          <p:txBody>
            <a:bodyPr wrap="square" rtlCol="0">
              <a:spAutoFit/>
              <a:scene3d>
                <a:camera prst="orthographicFront"/>
                <a:lightRig rig="threePt" dir="t"/>
              </a:scene3d>
              <a:sp3d contourW="12700"/>
            </a:bodyPr>
            <a:lstStyle/>
            <a:p>
              <a:pPr algn="ctr"/>
              <a:r>
                <a:rPr lang="zh-CN" altLang="en-US" sz="2800" b="1" dirty="0">
                  <a:solidFill>
                    <a:srgbClr val="01AADA"/>
                  </a:solidFill>
                  <a:latin typeface="微软雅黑" panose="020B0503020204020204" pitchFamily="34" charset="-122"/>
                  <a:ea typeface="微软雅黑" panose="020B0503020204020204" pitchFamily="34" charset="-122"/>
                </a:rPr>
                <a:t>产品运营规划</a:t>
              </a:r>
              <a:endParaRPr lang="zh-CN" altLang="en-US" sz="2800" b="1" dirty="0">
                <a:solidFill>
                  <a:srgbClr val="01AADA"/>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585843" y="798931"/>
              <a:ext cx="3719457" cy="265457"/>
            </a:xfrm>
            <a:prstGeom prst="rect">
              <a:avLst/>
            </a:prstGeom>
            <a:noFill/>
          </p:spPr>
          <p:txBody>
            <a:bodyPr wrap="square" rtlCol="0">
              <a:spAutoFit/>
              <a:scene3d>
                <a:camera prst="orthographicFront"/>
                <a:lightRig rig="threePt" dir="t"/>
              </a:scene3d>
              <a:sp3d contourW="12700"/>
            </a:bodyPr>
            <a:lstStyle/>
            <a:p>
              <a:pPr algn="ctr">
                <a:lnSpc>
                  <a:spcPct val="125000"/>
                </a:lnSpc>
              </a:pPr>
              <a:r>
                <a:rPr lang="en-US" altLang="zh-CN" sz="900" dirty="0">
                  <a:solidFill>
                    <a:schemeClr val="bg1"/>
                  </a:solidFill>
                  <a:latin typeface="+mj-ea"/>
                  <a:ea typeface="+mj-ea"/>
                </a:rPr>
                <a:t>The user can demonstrate on a projector or </a:t>
              </a:r>
              <a:r>
                <a:rPr lang="en-US" altLang="zh-CN" sz="900" dirty="0" err="1">
                  <a:solidFill>
                    <a:schemeClr val="bg1"/>
                  </a:solidFill>
                  <a:latin typeface="+mj-ea"/>
                  <a:ea typeface="+mj-ea"/>
                </a:rPr>
                <a:t>computerprint</a:t>
              </a:r>
              <a:endParaRPr lang="en-US" altLang="zh-CN" sz="900" dirty="0">
                <a:solidFill>
                  <a:schemeClr val="bg1"/>
                </a:solidFill>
                <a:latin typeface="+mj-ea"/>
                <a:ea typeface="+mj-ea"/>
              </a:endParaRPr>
            </a:p>
          </p:txBody>
        </p:sp>
      </p:grpSp>
      <p:cxnSp>
        <p:nvCxnSpPr>
          <p:cNvPr id="47" name="直接连接符 46"/>
          <p:cNvCxnSpPr/>
          <p:nvPr/>
        </p:nvCxnSpPr>
        <p:spPr>
          <a:xfrm>
            <a:off x="8004621" y="711200"/>
            <a:ext cx="4236269" cy="0"/>
          </a:xfrm>
          <a:prstGeom prst="line">
            <a:avLst/>
          </a:prstGeom>
          <a:ln>
            <a:solidFill>
              <a:srgbClr val="01AADA"/>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894895" y="4791470"/>
            <a:ext cx="2026622" cy="1052595"/>
            <a:chOff x="767638" y="4740035"/>
            <a:chExt cx="2026622" cy="1052595"/>
          </a:xfrm>
        </p:grpSpPr>
        <p:sp>
          <p:nvSpPr>
            <p:cNvPr id="18" name="矩形 17"/>
            <p:cNvSpPr/>
            <p:nvPr/>
          </p:nvSpPr>
          <p:spPr>
            <a:xfrm>
              <a:off x="767638" y="4740035"/>
              <a:ext cx="2026622" cy="350865"/>
            </a:xfrm>
            <a:prstGeom prst="rect">
              <a:avLst/>
            </a:prstGeom>
          </p:spPr>
          <p:txBody>
            <a:bodyPr wrap="square">
              <a:spAutoFit/>
              <a:scene3d>
                <a:camera prst="orthographicFront"/>
                <a:lightRig rig="threePt" dir="t"/>
              </a:scene3d>
              <a:sp3d contourW="12700"/>
            </a:bodyPr>
            <a:lstStyle/>
            <a:p>
              <a:pPr marL="285750" indent="-285750" algn="ctr">
                <a:lnSpc>
                  <a:spcPct val="120000"/>
                </a:lnSpc>
                <a:buFont typeface="Wingdings" panose="05000000000000000000" pitchFamily="2" charset="2"/>
                <a:buChar char="u"/>
              </a:pPr>
              <a:r>
                <a:rPr lang="zh-CN" altLang="en-US" sz="1400" dirty="0">
                  <a:solidFill>
                    <a:schemeClr val="bg1"/>
                  </a:solidFill>
                  <a:latin typeface="+mn-ea"/>
                </a:rPr>
                <a:t>标题文字添加</a:t>
              </a:r>
              <a:endParaRPr lang="zh-CN" altLang="en-US" sz="1400" dirty="0">
                <a:solidFill>
                  <a:schemeClr val="bg1"/>
                </a:solidFill>
                <a:latin typeface="+mn-ea"/>
              </a:endParaRPr>
            </a:p>
          </p:txBody>
        </p:sp>
        <p:sp>
          <p:nvSpPr>
            <p:cNvPr id="19" name="矩形 18"/>
            <p:cNvSpPr/>
            <p:nvPr/>
          </p:nvSpPr>
          <p:spPr>
            <a:xfrm>
              <a:off x="767638" y="5090900"/>
              <a:ext cx="2026622" cy="350865"/>
            </a:xfrm>
            <a:prstGeom prst="rect">
              <a:avLst/>
            </a:prstGeom>
          </p:spPr>
          <p:txBody>
            <a:bodyPr wrap="square">
              <a:spAutoFit/>
              <a:scene3d>
                <a:camera prst="orthographicFront"/>
                <a:lightRig rig="threePt" dir="t"/>
              </a:scene3d>
              <a:sp3d contourW="12700"/>
            </a:bodyPr>
            <a:lstStyle/>
            <a:p>
              <a:pPr marL="285750" indent="-285750" algn="ctr">
                <a:lnSpc>
                  <a:spcPct val="120000"/>
                </a:lnSpc>
                <a:buFont typeface="Wingdings" panose="05000000000000000000" pitchFamily="2" charset="2"/>
                <a:buChar char="u"/>
              </a:pPr>
              <a:r>
                <a:rPr lang="zh-CN" altLang="en-US" sz="1400" dirty="0">
                  <a:solidFill>
                    <a:schemeClr val="bg1"/>
                  </a:solidFill>
                  <a:latin typeface="+mn-ea"/>
                </a:rPr>
                <a:t>标题文字添加</a:t>
              </a:r>
              <a:endParaRPr lang="zh-CN" altLang="en-US" sz="1400" dirty="0">
                <a:solidFill>
                  <a:schemeClr val="bg1"/>
                </a:solidFill>
                <a:latin typeface="+mn-ea"/>
              </a:endParaRPr>
            </a:p>
          </p:txBody>
        </p:sp>
        <p:sp>
          <p:nvSpPr>
            <p:cNvPr id="20" name="矩形 19"/>
            <p:cNvSpPr/>
            <p:nvPr/>
          </p:nvSpPr>
          <p:spPr>
            <a:xfrm>
              <a:off x="767638" y="5441765"/>
              <a:ext cx="2026622" cy="350865"/>
            </a:xfrm>
            <a:prstGeom prst="rect">
              <a:avLst/>
            </a:prstGeom>
          </p:spPr>
          <p:txBody>
            <a:bodyPr wrap="square">
              <a:spAutoFit/>
              <a:scene3d>
                <a:camera prst="orthographicFront"/>
                <a:lightRig rig="threePt" dir="t"/>
              </a:scene3d>
              <a:sp3d contourW="12700"/>
            </a:bodyPr>
            <a:lstStyle/>
            <a:p>
              <a:pPr marL="285750" indent="-285750" algn="ctr">
                <a:lnSpc>
                  <a:spcPct val="120000"/>
                </a:lnSpc>
                <a:buFont typeface="Wingdings" panose="05000000000000000000" pitchFamily="2" charset="2"/>
                <a:buChar char="u"/>
              </a:pPr>
              <a:r>
                <a:rPr lang="zh-CN" altLang="en-US" sz="1400" dirty="0">
                  <a:solidFill>
                    <a:schemeClr val="bg1"/>
                  </a:solidFill>
                  <a:latin typeface="+mn-ea"/>
                </a:rPr>
                <a:t>标题文字添加</a:t>
              </a:r>
              <a:endParaRPr lang="zh-CN" altLang="en-US" sz="1400" dirty="0">
                <a:solidFill>
                  <a:schemeClr val="bg1"/>
                </a:solidFill>
                <a:latin typeface="+mn-ea"/>
              </a:endParaRPr>
            </a:p>
          </p:txBody>
        </p:sp>
      </p:grpSp>
      <p:grpSp>
        <p:nvGrpSpPr>
          <p:cNvPr id="2" name="组合 1"/>
          <p:cNvGrpSpPr/>
          <p:nvPr/>
        </p:nvGrpSpPr>
        <p:grpSpPr>
          <a:xfrm>
            <a:off x="3630475" y="4790835"/>
            <a:ext cx="2026622" cy="1052595"/>
            <a:chOff x="767638" y="4740035"/>
            <a:chExt cx="2026622" cy="1052595"/>
          </a:xfrm>
        </p:grpSpPr>
        <p:sp>
          <p:nvSpPr>
            <p:cNvPr id="3" name="矩形 2"/>
            <p:cNvSpPr/>
            <p:nvPr/>
          </p:nvSpPr>
          <p:spPr>
            <a:xfrm>
              <a:off x="767638" y="4740035"/>
              <a:ext cx="2026622" cy="350865"/>
            </a:xfrm>
            <a:prstGeom prst="rect">
              <a:avLst/>
            </a:prstGeom>
          </p:spPr>
          <p:txBody>
            <a:bodyPr wrap="square">
              <a:spAutoFit/>
              <a:scene3d>
                <a:camera prst="orthographicFront"/>
                <a:lightRig rig="threePt" dir="t"/>
              </a:scene3d>
              <a:sp3d contourW="12700"/>
            </a:bodyPr>
            <a:lstStyle/>
            <a:p>
              <a:pPr marL="285750" indent="-285750" algn="ctr">
                <a:lnSpc>
                  <a:spcPct val="120000"/>
                </a:lnSpc>
                <a:buFont typeface="Wingdings" panose="05000000000000000000" pitchFamily="2" charset="2"/>
                <a:buChar char="u"/>
              </a:pPr>
              <a:r>
                <a:rPr lang="zh-CN" altLang="en-US" sz="1400" dirty="0">
                  <a:solidFill>
                    <a:schemeClr val="bg1"/>
                  </a:solidFill>
                  <a:latin typeface="+mn-ea"/>
                </a:rPr>
                <a:t>标题文字添加</a:t>
              </a:r>
              <a:endParaRPr lang="zh-CN" altLang="en-US" sz="1400" dirty="0">
                <a:solidFill>
                  <a:schemeClr val="bg1"/>
                </a:solidFill>
                <a:latin typeface="+mn-ea"/>
              </a:endParaRPr>
            </a:p>
          </p:txBody>
        </p:sp>
        <p:sp>
          <p:nvSpPr>
            <p:cNvPr id="4" name="矩形 3"/>
            <p:cNvSpPr/>
            <p:nvPr/>
          </p:nvSpPr>
          <p:spPr>
            <a:xfrm>
              <a:off x="767638" y="5090900"/>
              <a:ext cx="2026622" cy="350865"/>
            </a:xfrm>
            <a:prstGeom prst="rect">
              <a:avLst/>
            </a:prstGeom>
          </p:spPr>
          <p:txBody>
            <a:bodyPr wrap="square">
              <a:spAutoFit/>
              <a:scene3d>
                <a:camera prst="orthographicFront"/>
                <a:lightRig rig="threePt" dir="t"/>
              </a:scene3d>
              <a:sp3d contourW="12700"/>
            </a:bodyPr>
            <a:lstStyle/>
            <a:p>
              <a:pPr marL="285750" indent="-285750" algn="ctr">
                <a:lnSpc>
                  <a:spcPct val="120000"/>
                </a:lnSpc>
                <a:buFont typeface="Wingdings" panose="05000000000000000000" pitchFamily="2" charset="2"/>
                <a:buChar char="u"/>
              </a:pPr>
              <a:r>
                <a:rPr lang="zh-CN" altLang="en-US" sz="1400" dirty="0">
                  <a:solidFill>
                    <a:schemeClr val="bg1"/>
                  </a:solidFill>
                  <a:latin typeface="+mn-ea"/>
                </a:rPr>
                <a:t>标题文字添加</a:t>
              </a:r>
              <a:endParaRPr lang="zh-CN" altLang="en-US" sz="1400" dirty="0">
                <a:solidFill>
                  <a:schemeClr val="bg1"/>
                </a:solidFill>
                <a:latin typeface="+mn-ea"/>
              </a:endParaRPr>
            </a:p>
          </p:txBody>
        </p:sp>
        <p:sp>
          <p:nvSpPr>
            <p:cNvPr id="5" name="矩形 4"/>
            <p:cNvSpPr/>
            <p:nvPr/>
          </p:nvSpPr>
          <p:spPr>
            <a:xfrm>
              <a:off x="767638" y="5441765"/>
              <a:ext cx="2026622" cy="350865"/>
            </a:xfrm>
            <a:prstGeom prst="rect">
              <a:avLst/>
            </a:prstGeom>
          </p:spPr>
          <p:txBody>
            <a:bodyPr wrap="square">
              <a:spAutoFit/>
              <a:scene3d>
                <a:camera prst="orthographicFront"/>
                <a:lightRig rig="threePt" dir="t"/>
              </a:scene3d>
              <a:sp3d contourW="12700"/>
            </a:bodyPr>
            <a:lstStyle/>
            <a:p>
              <a:pPr marL="285750" indent="-285750" algn="ctr">
                <a:lnSpc>
                  <a:spcPct val="120000"/>
                </a:lnSpc>
                <a:buFont typeface="Wingdings" panose="05000000000000000000" pitchFamily="2" charset="2"/>
                <a:buChar char="u"/>
              </a:pPr>
              <a:r>
                <a:rPr lang="zh-CN" altLang="en-US" sz="1400" dirty="0">
                  <a:solidFill>
                    <a:schemeClr val="bg1"/>
                  </a:solidFill>
                  <a:latin typeface="+mn-ea"/>
                </a:rPr>
                <a:t>标题文字添加</a:t>
              </a:r>
              <a:endParaRPr lang="zh-CN" altLang="en-US" sz="1400" dirty="0">
                <a:solidFill>
                  <a:schemeClr val="bg1"/>
                </a:solidFill>
                <a:latin typeface="+mn-ea"/>
              </a:endParaRPr>
            </a:p>
          </p:txBody>
        </p:sp>
      </p:grpSp>
      <p:grpSp>
        <p:nvGrpSpPr>
          <p:cNvPr id="6" name="组合 5"/>
          <p:cNvGrpSpPr/>
          <p:nvPr/>
        </p:nvGrpSpPr>
        <p:grpSpPr>
          <a:xfrm>
            <a:off x="6369865" y="4791470"/>
            <a:ext cx="2026622" cy="1052595"/>
            <a:chOff x="767638" y="4740035"/>
            <a:chExt cx="2026622" cy="1052595"/>
          </a:xfrm>
        </p:grpSpPr>
        <p:sp>
          <p:nvSpPr>
            <p:cNvPr id="7" name="矩形 6"/>
            <p:cNvSpPr/>
            <p:nvPr/>
          </p:nvSpPr>
          <p:spPr>
            <a:xfrm>
              <a:off x="767638" y="4740035"/>
              <a:ext cx="2026622" cy="350865"/>
            </a:xfrm>
            <a:prstGeom prst="rect">
              <a:avLst/>
            </a:prstGeom>
          </p:spPr>
          <p:txBody>
            <a:bodyPr wrap="square">
              <a:spAutoFit/>
              <a:scene3d>
                <a:camera prst="orthographicFront"/>
                <a:lightRig rig="threePt" dir="t"/>
              </a:scene3d>
              <a:sp3d contourW="12700"/>
            </a:bodyPr>
            <a:lstStyle/>
            <a:p>
              <a:pPr marL="285750" indent="-285750" algn="ctr">
                <a:lnSpc>
                  <a:spcPct val="120000"/>
                </a:lnSpc>
                <a:buFont typeface="Wingdings" panose="05000000000000000000" pitchFamily="2" charset="2"/>
                <a:buChar char="u"/>
              </a:pPr>
              <a:r>
                <a:rPr lang="zh-CN" altLang="en-US" sz="1400" dirty="0">
                  <a:solidFill>
                    <a:sysClr val="window" lastClr="FFFFFF"/>
                  </a:solidFill>
                  <a:latin typeface="微软雅黑" panose="020B0503020204020204" pitchFamily="34" charset="-122"/>
                </a:rPr>
                <a:t>标题文字添加</a:t>
              </a:r>
              <a:endParaRPr lang="zh-CN" altLang="en-US" sz="1400" dirty="0">
                <a:solidFill>
                  <a:sysClr val="window" lastClr="FFFFFF"/>
                </a:solidFill>
                <a:latin typeface="微软雅黑" panose="020B0503020204020204" pitchFamily="34" charset="-122"/>
              </a:endParaRPr>
            </a:p>
          </p:txBody>
        </p:sp>
        <p:sp>
          <p:nvSpPr>
            <p:cNvPr id="8" name="矩形 7"/>
            <p:cNvSpPr/>
            <p:nvPr/>
          </p:nvSpPr>
          <p:spPr>
            <a:xfrm>
              <a:off x="767638" y="5090900"/>
              <a:ext cx="2026622" cy="350865"/>
            </a:xfrm>
            <a:prstGeom prst="rect">
              <a:avLst/>
            </a:prstGeom>
          </p:spPr>
          <p:txBody>
            <a:bodyPr wrap="square">
              <a:spAutoFit/>
              <a:scene3d>
                <a:camera prst="orthographicFront"/>
                <a:lightRig rig="threePt" dir="t"/>
              </a:scene3d>
              <a:sp3d contourW="12700"/>
            </a:bodyPr>
            <a:lstStyle/>
            <a:p>
              <a:pPr marL="285750" indent="-285750" algn="ctr">
                <a:lnSpc>
                  <a:spcPct val="120000"/>
                </a:lnSpc>
                <a:buFont typeface="Wingdings" panose="05000000000000000000" pitchFamily="2" charset="2"/>
                <a:buChar char="u"/>
              </a:pPr>
              <a:r>
                <a:rPr lang="zh-CN" altLang="en-US" sz="1400" dirty="0">
                  <a:solidFill>
                    <a:sysClr val="window" lastClr="FFFFFF"/>
                  </a:solidFill>
                  <a:latin typeface="微软雅黑" panose="020B0503020204020204" pitchFamily="34" charset="-122"/>
                </a:rPr>
                <a:t>标题文字添加</a:t>
              </a:r>
              <a:endParaRPr lang="zh-CN" altLang="en-US" sz="1400" dirty="0">
                <a:solidFill>
                  <a:sysClr val="window" lastClr="FFFFFF"/>
                </a:solidFill>
                <a:latin typeface="微软雅黑" panose="020B0503020204020204" pitchFamily="34" charset="-122"/>
              </a:endParaRPr>
            </a:p>
          </p:txBody>
        </p:sp>
        <p:sp>
          <p:nvSpPr>
            <p:cNvPr id="9" name="矩形 8"/>
            <p:cNvSpPr/>
            <p:nvPr/>
          </p:nvSpPr>
          <p:spPr>
            <a:xfrm>
              <a:off x="767638" y="5441765"/>
              <a:ext cx="2026622" cy="350865"/>
            </a:xfrm>
            <a:prstGeom prst="rect">
              <a:avLst/>
            </a:prstGeom>
          </p:spPr>
          <p:txBody>
            <a:bodyPr wrap="square">
              <a:spAutoFit/>
              <a:scene3d>
                <a:camera prst="orthographicFront"/>
                <a:lightRig rig="threePt" dir="t"/>
              </a:scene3d>
              <a:sp3d contourW="12700"/>
            </a:bodyPr>
            <a:lstStyle/>
            <a:p>
              <a:pPr marL="285750" indent="-285750" algn="ctr">
                <a:lnSpc>
                  <a:spcPct val="120000"/>
                </a:lnSpc>
                <a:buFont typeface="Wingdings" panose="05000000000000000000" pitchFamily="2" charset="2"/>
                <a:buChar char="u"/>
              </a:pPr>
              <a:r>
                <a:rPr lang="zh-CN" altLang="en-US" sz="1400" dirty="0">
                  <a:solidFill>
                    <a:sysClr val="window" lastClr="FFFFFF"/>
                  </a:solidFill>
                  <a:latin typeface="微软雅黑" panose="020B0503020204020204" pitchFamily="34" charset="-122"/>
                </a:rPr>
                <a:t>标题文字添加</a:t>
              </a:r>
              <a:endParaRPr lang="zh-CN" altLang="en-US" sz="1400" dirty="0">
                <a:solidFill>
                  <a:sysClr val="window" lastClr="FFFFFF"/>
                </a:solidFill>
                <a:latin typeface="微软雅黑" panose="020B0503020204020204" pitchFamily="34" charset="-122"/>
              </a:endParaRPr>
            </a:p>
          </p:txBody>
        </p:sp>
      </p:grpSp>
      <p:grpSp>
        <p:nvGrpSpPr>
          <p:cNvPr id="10" name="组合 9"/>
          <p:cNvGrpSpPr/>
          <p:nvPr/>
        </p:nvGrpSpPr>
        <p:grpSpPr>
          <a:xfrm>
            <a:off x="9257845" y="4791470"/>
            <a:ext cx="2026622" cy="1052595"/>
            <a:chOff x="767638" y="4740035"/>
            <a:chExt cx="2026622" cy="1052595"/>
          </a:xfrm>
        </p:grpSpPr>
        <p:sp>
          <p:nvSpPr>
            <p:cNvPr id="11" name="矩形 10"/>
            <p:cNvSpPr/>
            <p:nvPr/>
          </p:nvSpPr>
          <p:spPr>
            <a:xfrm>
              <a:off x="767638" y="4740035"/>
              <a:ext cx="2026622" cy="350865"/>
            </a:xfrm>
            <a:prstGeom prst="rect">
              <a:avLst/>
            </a:prstGeom>
          </p:spPr>
          <p:txBody>
            <a:bodyPr wrap="square">
              <a:spAutoFit/>
              <a:scene3d>
                <a:camera prst="orthographicFront"/>
                <a:lightRig rig="threePt" dir="t"/>
              </a:scene3d>
              <a:sp3d contourW="12700"/>
            </a:bodyPr>
            <a:lstStyle/>
            <a:p>
              <a:pPr marL="285750" indent="-285750" algn="ctr">
                <a:lnSpc>
                  <a:spcPct val="120000"/>
                </a:lnSpc>
                <a:buFont typeface="Wingdings" panose="05000000000000000000" pitchFamily="2" charset="2"/>
                <a:buChar char="u"/>
              </a:pPr>
              <a:r>
                <a:rPr lang="zh-CN" altLang="en-US" sz="1400" dirty="0">
                  <a:solidFill>
                    <a:sysClr val="window" lastClr="FFFFFF"/>
                  </a:solidFill>
                  <a:latin typeface="微软雅黑" panose="020B0503020204020204" pitchFamily="34" charset="-122"/>
                </a:rPr>
                <a:t>标题文字添加</a:t>
              </a:r>
              <a:endParaRPr lang="zh-CN" altLang="en-US" sz="1400" dirty="0">
                <a:solidFill>
                  <a:sysClr val="window" lastClr="FFFFFF"/>
                </a:solidFill>
                <a:latin typeface="微软雅黑" panose="020B0503020204020204" pitchFamily="34" charset="-122"/>
              </a:endParaRPr>
            </a:p>
          </p:txBody>
        </p:sp>
        <p:sp>
          <p:nvSpPr>
            <p:cNvPr id="12" name="矩形 11"/>
            <p:cNvSpPr/>
            <p:nvPr/>
          </p:nvSpPr>
          <p:spPr>
            <a:xfrm>
              <a:off x="767638" y="5090900"/>
              <a:ext cx="2026622" cy="350865"/>
            </a:xfrm>
            <a:prstGeom prst="rect">
              <a:avLst/>
            </a:prstGeom>
          </p:spPr>
          <p:txBody>
            <a:bodyPr wrap="square">
              <a:spAutoFit/>
              <a:scene3d>
                <a:camera prst="orthographicFront"/>
                <a:lightRig rig="threePt" dir="t"/>
              </a:scene3d>
              <a:sp3d contourW="12700"/>
            </a:bodyPr>
            <a:lstStyle/>
            <a:p>
              <a:pPr marL="285750" indent="-285750" algn="ctr">
                <a:lnSpc>
                  <a:spcPct val="120000"/>
                </a:lnSpc>
                <a:buFont typeface="Wingdings" panose="05000000000000000000" pitchFamily="2" charset="2"/>
                <a:buChar char="u"/>
              </a:pPr>
              <a:r>
                <a:rPr lang="zh-CN" altLang="en-US" sz="1400" dirty="0">
                  <a:solidFill>
                    <a:sysClr val="window" lastClr="FFFFFF"/>
                  </a:solidFill>
                  <a:latin typeface="微软雅黑" panose="020B0503020204020204" pitchFamily="34" charset="-122"/>
                </a:rPr>
                <a:t>标题文字添加</a:t>
              </a:r>
              <a:endParaRPr lang="zh-CN" altLang="en-US" sz="1400" dirty="0">
                <a:solidFill>
                  <a:sysClr val="window" lastClr="FFFFFF"/>
                </a:solidFill>
                <a:latin typeface="微软雅黑" panose="020B0503020204020204" pitchFamily="34" charset="-122"/>
              </a:endParaRPr>
            </a:p>
          </p:txBody>
        </p:sp>
        <p:sp>
          <p:nvSpPr>
            <p:cNvPr id="13" name="矩形 12"/>
            <p:cNvSpPr/>
            <p:nvPr/>
          </p:nvSpPr>
          <p:spPr>
            <a:xfrm>
              <a:off x="767638" y="5441765"/>
              <a:ext cx="2026622" cy="350865"/>
            </a:xfrm>
            <a:prstGeom prst="rect">
              <a:avLst/>
            </a:prstGeom>
          </p:spPr>
          <p:txBody>
            <a:bodyPr wrap="square">
              <a:spAutoFit/>
              <a:scene3d>
                <a:camera prst="orthographicFront"/>
                <a:lightRig rig="threePt" dir="t"/>
              </a:scene3d>
              <a:sp3d contourW="12700"/>
            </a:bodyPr>
            <a:lstStyle/>
            <a:p>
              <a:pPr marL="285750" indent="-285750" algn="ctr">
                <a:lnSpc>
                  <a:spcPct val="120000"/>
                </a:lnSpc>
                <a:buFont typeface="Wingdings" panose="05000000000000000000" pitchFamily="2" charset="2"/>
                <a:buChar char="u"/>
              </a:pPr>
              <a:r>
                <a:rPr lang="zh-CN" altLang="en-US" sz="1400" dirty="0">
                  <a:solidFill>
                    <a:sysClr val="window" lastClr="FFFFFF"/>
                  </a:solidFill>
                  <a:latin typeface="微软雅黑" panose="020B0503020204020204" pitchFamily="34" charset="-122"/>
                </a:rPr>
                <a:t>标题文字添加</a:t>
              </a:r>
              <a:endParaRPr lang="zh-CN" altLang="en-US" sz="1400" dirty="0">
                <a:solidFill>
                  <a:sysClr val="window" lastClr="FFFFFF"/>
                </a:solidFill>
                <a:latin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ppt_x"/>
                                          </p:val>
                                        </p:tav>
                                        <p:tav tm="100000">
                                          <p:val>
                                            <p:strVal val="#ppt_x"/>
                                          </p:val>
                                        </p:tav>
                                      </p:tavLst>
                                    </p:anim>
                                    <p:anim calcmode="lin" valueType="num">
                                      <p:cBhvr additive="base">
                                        <p:cTn id="8" dur="500" fill="hold"/>
                                        <p:tgtEl>
                                          <p:spTgt spid="6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500" fill="hold"/>
                                        <p:tgtEl>
                                          <p:spTgt spid="61"/>
                                        </p:tgtEl>
                                        <p:attrNameLst>
                                          <p:attrName>ppt_x</p:attrName>
                                        </p:attrNameLst>
                                      </p:cBhvr>
                                      <p:tavLst>
                                        <p:tav tm="0">
                                          <p:val>
                                            <p:strVal val="#ppt_x"/>
                                          </p:val>
                                        </p:tav>
                                        <p:tav tm="100000">
                                          <p:val>
                                            <p:strVal val="#ppt_x"/>
                                          </p:val>
                                        </p:tav>
                                      </p:tavLst>
                                    </p:anim>
                                    <p:anim calcmode="lin" valueType="num">
                                      <p:cBhvr additive="base">
                                        <p:cTn id="12" dur="500" fill="hold"/>
                                        <p:tgtEl>
                                          <p:spTgt spid="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additive="base">
                                        <p:cTn id="15" dur="500" fill="hold"/>
                                        <p:tgtEl>
                                          <p:spTgt spid="62"/>
                                        </p:tgtEl>
                                        <p:attrNameLst>
                                          <p:attrName>ppt_x</p:attrName>
                                        </p:attrNameLst>
                                      </p:cBhvr>
                                      <p:tavLst>
                                        <p:tav tm="0">
                                          <p:val>
                                            <p:strVal val="#ppt_x"/>
                                          </p:val>
                                        </p:tav>
                                        <p:tav tm="100000">
                                          <p:val>
                                            <p:strVal val="#ppt_x"/>
                                          </p:val>
                                        </p:tav>
                                      </p:tavLst>
                                    </p:anim>
                                    <p:anim calcmode="lin" valueType="num">
                                      <p:cBhvr additive="base">
                                        <p:cTn id="16" dur="500" fill="hold"/>
                                        <p:tgtEl>
                                          <p:spTgt spid="6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additive="base">
                                        <p:cTn id="19" dur="500" fill="hold"/>
                                        <p:tgtEl>
                                          <p:spTgt spid="63"/>
                                        </p:tgtEl>
                                        <p:attrNameLst>
                                          <p:attrName>ppt_x</p:attrName>
                                        </p:attrNameLst>
                                      </p:cBhvr>
                                      <p:tavLst>
                                        <p:tav tm="0">
                                          <p:val>
                                            <p:strVal val="#ppt_x"/>
                                          </p:val>
                                        </p:tav>
                                        <p:tav tm="100000">
                                          <p:val>
                                            <p:strVal val="#ppt_x"/>
                                          </p:val>
                                        </p:tav>
                                      </p:tavLst>
                                    </p:anim>
                                    <p:anim calcmode="lin" valueType="num">
                                      <p:cBhvr additive="base">
                                        <p:cTn id="20" dur="500" fill="hold"/>
                                        <p:tgtEl>
                                          <p:spTgt spid="6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ppt_x"/>
                                          </p:val>
                                        </p:tav>
                                        <p:tav tm="100000">
                                          <p:val>
                                            <p:strVal val="#ppt_x"/>
                                          </p:val>
                                        </p:tav>
                                      </p:tavLst>
                                    </p:anim>
                                    <p:anim calcmode="lin" valueType="num">
                                      <p:cBhvr additive="base">
                                        <p:cTn id="24" dur="500" fill="hold"/>
                                        <p:tgtEl>
                                          <p:spTgt spid="6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additive="base">
                                        <p:cTn id="27" dur="500" fill="hold"/>
                                        <p:tgtEl>
                                          <p:spTgt spid="69"/>
                                        </p:tgtEl>
                                        <p:attrNameLst>
                                          <p:attrName>ppt_x</p:attrName>
                                        </p:attrNameLst>
                                      </p:cBhvr>
                                      <p:tavLst>
                                        <p:tav tm="0">
                                          <p:val>
                                            <p:strVal val="#ppt_x"/>
                                          </p:val>
                                        </p:tav>
                                        <p:tav tm="100000">
                                          <p:val>
                                            <p:strVal val="#ppt_x"/>
                                          </p:val>
                                        </p:tav>
                                      </p:tavLst>
                                    </p:anim>
                                    <p:anim calcmode="lin" valueType="num">
                                      <p:cBhvr additive="base">
                                        <p:cTn id="28" dur="500" fill="hold"/>
                                        <p:tgtEl>
                                          <p:spTgt spid="6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2"/>
                                        </p:tgtEl>
                                        <p:attrNameLst>
                                          <p:attrName>style.visibility</p:attrName>
                                        </p:attrNameLst>
                                      </p:cBhvr>
                                      <p:to>
                                        <p:strVal val="visible"/>
                                      </p:to>
                                    </p:set>
                                    <p:anim calcmode="lin" valueType="num">
                                      <p:cBhvr additive="base">
                                        <p:cTn id="31" dur="500" fill="hold"/>
                                        <p:tgtEl>
                                          <p:spTgt spid="72"/>
                                        </p:tgtEl>
                                        <p:attrNameLst>
                                          <p:attrName>ppt_x</p:attrName>
                                        </p:attrNameLst>
                                      </p:cBhvr>
                                      <p:tavLst>
                                        <p:tav tm="0">
                                          <p:val>
                                            <p:strVal val="#ppt_x"/>
                                          </p:val>
                                        </p:tav>
                                        <p:tav tm="100000">
                                          <p:val>
                                            <p:strVal val="#ppt_x"/>
                                          </p:val>
                                        </p:tav>
                                      </p:tavLst>
                                    </p:anim>
                                    <p:anim calcmode="lin" valueType="num">
                                      <p:cBhvr additive="base">
                                        <p:cTn id="32" dur="500" fill="hold"/>
                                        <p:tgtEl>
                                          <p:spTgt spid="72"/>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12" presetClass="entr" presetSubtype="1"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p:tgtEl>
                                          <p:spTgt spid="21"/>
                                        </p:tgtEl>
                                        <p:attrNameLst>
                                          <p:attrName>ppt_y</p:attrName>
                                        </p:attrNameLst>
                                      </p:cBhvr>
                                      <p:tavLst>
                                        <p:tav tm="0">
                                          <p:val>
                                            <p:strVal val="#ppt_y-#ppt_h*1.125000"/>
                                          </p:val>
                                        </p:tav>
                                        <p:tav tm="100000">
                                          <p:val>
                                            <p:strVal val="#ppt_y"/>
                                          </p:val>
                                        </p:tav>
                                      </p:tavLst>
                                    </p:anim>
                                    <p:animEffect transition="in" filter="wipe(down)">
                                      <p:cBhvr>
                                        <p:cTn id="37" dur="500"/>
                                        <p:tgtEl>
                                          <p:spTgt spid="21"/>
                                        </p:tgtEl>
                                      </p:cBhvr>
                                    </p:animEffect>
                                  </p:childTnLst>
                                </p:cTn>
                              </p:par>
                            </p:childTnLst>
                          </p:cTn>
                        </p:par>
                        <p:par>
                          <p:cTn id="38" fill="hold">
                            <p:stCondLst>
                              <p:cond delay="1000"/>
                            </p:stCondLst>
                            <p:childTnLst>
                              <p:par>
                                <p:cTn id="39" presetID="12" presetClass="entr" presetSubtype="1"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p:tgtEl>
                                          <p:spTgt spid="2"/>
                                        </p:tgtEl>
                                        <p:attrNameLst>
                                          <p:attrName>ppt_y</p:attrName>
                                        </p:attrNameLst>
                                      </p:cBhvr>
                                      <p:tavLst>
                                        <p:tav tm="0">
                                          <p:val>
                                            <p:strVal val="#ppt_y-#ppt_h*1.125000"/>
                                          </p:val>
                                        </p:tav>
                                        <p:tav tm="100000">
                                          <p:val>
                                            <p:strVal val="#ppt_y"/>
                                          </p:val>
                                        </p:tav>
                                      </p:tavLst>
                                    </p:anim>
                                    <p:animEffect transition="in" filter="wipe(down)">
                                      <p:cBhvr>
                                        <p:cTn id="42" dur="500"/>
                                        <p:tgtEl>
                                          <p:spTgt spid="2"/>
                                        </p:tgtEl>
                                      </p:cBhvr>
                                    </p:animEffect>
                                  </p:childTnLst>
                                </p:cTn>
                              </p:par>
                            </p:childTnLst>
                          </p:cTn>
                        </p:par>
                        <p:par>
                          <p:cTn id="43" fill="hold">
                            <p:stCondLst>
                              <p:cond delay="1500"/>
                            </p:stCondLst>
                            <p:childTnLst>
                              <p:par>
                                <p:cTn id="44" presetID="12" presetClass="entr" presetSubtype="1"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500"/>
                                        <p:tgtEl>
                                          <p:spTgt spid="6"/>
                                        </p:tgtEl>
                                        <p:attrNameLst>
                                          <p:attrName>ppt_y</p:attrName>
                                        </p:attrNameLst>
                                      </p:cBhvr>
                                      <p:tavLst>
                                        <p:tav tm="0">
                                          <p:val>
                                            <p:strVal val="#ppt_y-#ppt_h*1.125000"/>
                                          </p:val>
                                        </p:tav>
                                        <p:tav tm="100000">
                                          <p:val>
                                            <p:strVal val="#ppt_y"/>
                                          </p:val>
                                        </p:tav>
                                      </p:tavLst>
                                    </p:anim>
                                    <p:animEffect transition="in" filter="wipe(down)">
                                      <p:cBhvr>
                                        <p:cTn id="47" dur="500"/>
                                        <p:tgtEl>
                                          <p:spTgt spid="6"/>
                                        </p:tgtEl>
                                      </p:cBhvr>
                                    </p:animEffect>
                                  </p:childTnLst>
                                </p:cTn>
                              </p:par>
                            </p:childTnLst>
                          </p:cTn>
                        </p:par>
                        <p:par>
                          <p:cTn id="48" fill="hold">
                            <p:stCondLst>
                              <p:cond delay="2000"/>
                            </p:stCondLst>
                            <p:childTnLst>
                              <p:par>
                                <p:cTn id="49" presetID="12" presetClass="entr" presetSubtype="1"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p:tgtEl>
                                          <p:spTgt spid="10"/>
                                        </p:tgtEl>
                                        <p:attrNameLst>
                                          <p:attrName>ppt_y</p:attrName>
                                        </p:attrNameLst>
                                      </p:cBhvr>
                                      <p:tavLst>
                                        <p:tav tm="0">
                                          <p:val>
                                            <p:strVal val="#ppt_y-#ppt_h*1.125000"/>
                                          </p:val>
                                        </p:tav>
                                        <p:tav tm="100000">
                                          <p:val>
                                            <p:strVal val="#ppt_y"/>
                                          </p:val>
                                        </p:tav>
                                      </p:tavLst>
                                    </p:anim>
                                    <p:animEffect transition="in" filter="wipe(down)">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bldLvl="0" animBg="1"/>
      <p:bldP spid="61" grpId="0" bldLvl="0" animBg="1"/>
      <p:bldP spid="62"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6" name="组合 145"/>
          <p:cNvGrpSpPr/>
          <p:nvPr/>
        </p:nvGrpSpPr>
        <p:grpSpPr>
          <a:xfrm>
            <a:off x="6236003" y="3950979"/>
            <a:ext cx="621582" cy="621582"/>
            <a:chOff x="6493178" y="3950979"/>
            <a:chExt cx="621582" cy="621582"/>
          </a:xfrm>
        </p:grpSpPr>
        <p:sp>
          <p:nvSpPr>
            <p:cNvPr id="134" name="Oval 24"/>
            <p:cNvSpPr/>
            <p:nvPr/>
          </p:nvSpPr>
          <p:spPr>
            <a:xfrm>
              <a:off x="6493178" y="3950979"/>
              <a:ext cx="621582" cy="621582"/>
            </a:xfrm>
            <a:prstGeom prst="ellipse">
              <a:avLst/>
            </a:prstGeom>
            <a:solidFill>
              <a:srgbClr val="01AA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135" name="Group 28"/>
            <p:cNvGrpSpPr/>
            <p:nvPr/>
          </p:nvGrpSpPr>
          <p:grpSpPr>
            <a:xfrm>
              <a:off x="6658708" y="4113131"/>
              <a:ext cx="290523" cy="297278"/>
              <a:chOff x="2308225" y="2935287"/>
              <a:chExt cx="273050" cy="279400"/>
            </a:xfrm>
            <a:solidFill>
              <a:schemeClr val="accent1">
                <a:lumMod val="50000"/>
              </a:schemeClr>
            </a:solidFill>
          </p:grpSpPr>
          <p:sp>
            <p:nvSpPr>
              <p:cNvPr id="136" name="Freeform: Shape 29"/>
              <p:cNvSpPr/>
              <p:nvPr/>
            </p:nvSpPr>
            <p:spPr bwMode="auto">
              <a:xfrm>
                <a:off x="2308225" y="2935287"/>
                <a:ext cx="246062" cy="279400"/>
              </a:xfrm>
              <a:custGeom>
                <a:avLst/>
                <a:gdLst/>
                <a:ahLst/>
                <a:cxnLst>
                  <a:cxn ang="0">
                    <a:pos x="66" y="97"/>
                  </a:cxn>
                  <a:cxn ang="0">
                    <a:pos x="95" y="68"/>
                  </a:cxn>
                  <a:cxn ang="0">
                    <a:pos x="103" y="69"/>
                  </a:cxn>
                  <a:cxn ang="0">
                    <a:pos x="105" y="67"/>
                  </a:cxn>
                  <a:cxn ang="0">
                    <a:pos x="107" y="55"/>
                  </a:cxn>
                  <a:cxn ang="0">
                    <a:pos x="107" y="20"/>
                  </a:cxn>
                  <a:cxn ang="0">
                    <a:pos x="104" y="17"/>
                  </a:cxn>
                  <a:cxn ang="0">
                    <a:pos x="85" y="15"/>
                  </a:cxn>
                  <a:cxn ang="0">
                    <a:pos x="53" y="0"/>
                  </a:cxn>
                  <a:cxn ang="0">
                    <a:pos x="26" y="15"/>
                  </a:cxn>
                  <a:cxn ang="0">
                    <a:pos x="3" y="16"/>
                  </a:cxn>
                  <a:cxn ang="0">
                    <a:pos x="1" y="19"/>
                  </a:cxn>
                  <a:cxn ang="0">
                    <a:pos x="0" y="55"/>
                  </a:cxn>
                  <a:cxn ang="0">
                    <a:pos x="53" y="122"/>
                  </a:cxn>
                  <a:cxn ang="0">
                    <a:pos x="70" y="114"/>
                  </a:cxn>
                  <a:cxn ang="0">
                    <a:pos x="70" y="112"/>
                  </a:cxn>
                  <a:cxn ang="0">
                    <a:pos x="66" y="97"/>
                  </a:cxn>
                </a:cxnLst>
                <a:rect l="0" t="0" r="r" b="b"/>
                <a:pathLst>
                  <a:path w="107" h="122">
                    <a:moveTo>
                      <a:pt x="66" y="97"/>
                    </a:moveTo>
                    <a:cubicBezTo>
                      <a:pt x="66" y="81"/>
                      <a:pt x="79" y="68"/>
                      <a:pt x="95" y="68"/>
                    </a:cubicBezTo>
                    <a:cubicBezTo>
                      <a:pt x="98" y="68"/>
                      <a:pt x="101" y="68"/>
                      <a:pt x="103" y="69"/>
                    </a:cubicBezTo>
                    <a:cubicBezTo>
                      <a:pt x="104" y="69"/>
                      <a:pt x="105" y="68"/>
                      <a:pt x="105" y="67"/>
                    </a:cubicBezTo>
                    <a:cubicBezTo>
                      <a:pt x="106" y="63"/>
                      <a:pt x="107" y="59"/>
                      <a:pt x="107" y="55"/>
                    </a:cubicBezTo>
                    <a:cubicBezTo>
                      <a:pt x="107" y="55"/>
                      <a:pt x="107" y="20"/>
                      <a:pt x="107" y="20"/>
                    </a:cubicBezTo>
                    <a:cubicBezTo>
                      <a:pt x="107" y="17"/>
                      <a:pt x="105" y="17"/>
                      <a:pt x="104" y="17"/>
                    </a:cubicBezTo>
                    <a:cubicBezTo>
                      <a:pt x="98" y="17"/>
                      <a:pt x="91" y="17"/>
                      <a:pt x="85" y="15"/>
                    </a:cubicBezTo>
                    <a:cubicBezTo>
                      <a:pt x="71" y="11"/>
                      <a:pt x="58" y="0"/>
                      <a:pt x="53" y="0"/>
                    </a:cubicBezTo>
                    <a:cubicBezTo>
                      <a:pt x="49" y="0"/>
                      <a:pt x="40" y="11"/>
                      <a:pt x="26" y="15"/>
                    </a:cubicBezTo>
                    <a:cubicBezTo>
                      <a:pt x="18" y="17"/>
                      <a:pt x="10" y="17"/>
                      <a:pt x="3" y="16"/>
                    </a:cubicBezTo>
                    <a:cubicBezTo>
                      <a:pt x="2" y="16"/>
                      <a:pt x="1" y="16"/>
                      <a:pt x="1" y="19"/>
                    </a:cubicBezTo>
                    <a:cubicBezTo>
                      <a:pt x="1" y="20"/>
                      <a:pt x="0" y="55"/>
                      <a:pt x="0" y="55"/>
                    </a:cubicBezTo>
                    <a:cubicBezTo>
                      <a:pt x="0" y="90"/>
                      <a:pt x="43" y="122"/>
                      <a:pt x="53" y="122"/>
                    </a:cubicBezTo>
                    <a:cubicBezTo>
                      <a:pt x="57" y="122"/>
                      <a:pt x="62" y="120"/>
                      <a:pt x="70" y="114"/>
                    </a:cubicBezTo>
                    <a:cubicBezTo>
                      <a:pt x="71" y="113"/>
                      <a:pt x="70" y="113"/>
                      <a:pt x="70" y="112"/>
                    </a:cubicBezTo>
                    <a:cubicBezTo>
                      <a:pt x="67" y="108"/>
                      <a:pt x="66" y="102"/>
                      <a:pt x="66" y="97"/>
                    </a:cubicBezTo>
                  </a:path>
                </a:pathLst>
              </a:custGeom>
              <a:grpFill/>
              <a:ln w="9525">
                <a:noFill/>
                <a:round/>
              </a:ln>
            </p:spPr>
            <p:txBody>
              <a:bodyPr anchor="ctr"/>
              <a:lstStyle/>
              <a:p>
                <a:pPr algn="ctr"/>
              </a:p>
            </p:txBody>
          </p:sp>
          <p:sp>
            <p:nvSpPr>
              <p:cNvPr id="137" name="Freeform: Shape 30"/>
              <p:cNvSpPr/>
              <p:nvPr/>
            </p:nvSpPr>
            <p:spPr bwMode="auto">
              <a:xfrm>
                <a:off x="2471738" y="3121024"/>
                <a:ext cx="109537" cy="73025"/>
              </a:xfrm>
              <a:custGeom>
                <a:avLst/>
                <a:gdLst/>
                <a:ahLst/>
                <a:cxnLst>
                  <a:cxn ang="0">
                    <a:pos x="24" y="31"/>
                  </a:cxn>
                  <a:cxn ang="0">
                    <a:pos x="20" y="31"/>
                  </a:cxn>
                  <a:cxn ang="0">
                    <a:pos x="2" y="17"/>
                  </a:cxn>
                  <a:cxn ang="0">
                    <a:pos x="1" y="14"/>
                  </a:cxn>
                  <a:cxn ang="0">
                    <a:pos x="4" y="11"/>
                  </a:cxn>
                  <a:cxn ang="0">
                    <a:pos x="7" y="10"/>
                  </a:cxn>
                  <a:cxn ang="0">
                    <a:pos x="19" y="19"/>
                  </a:cxn>
                  <a:cxn ang="0">
                    <a:pos x="23" y="18"/>
                  </a:cxn>
                  <a:cxn ang="0">
                    <a:pos x="40" y="1"/>
                  </a:cxn>
                  <a:cxn ang="0">
                    <a:pos x="44" y="1"/>
                  </a:cxn>
                  <a:cxn ang="0">
                    <a:pos x="47" y="3"/>
                  </a:cxn>
                  <a:cxn ang="0">
                    <a:pos x="47" y="7"/>
                  </a:cxn>
                  <a:cxn ang="0">
                    <a:pos x="24" y="31"/>
                  </a:cxn>
                </a:cxnLst>
                <a:rect l="0" t="0" r="r" b="b"/>
                <a:pathLst>
                  <a:path w="48" h="32">
                    <a:moveTo>
                      <a:pt x="24" y="31"/>
                    </a:moveTo>
                    <a:cubicBezTo>
                      <a:pt x="23" y="32"/>
                      <a:pt x="21" y="32"/>
                      <a:pt x="20" y="31"/>
                    </a:cubicBezTo>
                    <a:cubicBezTo>
                      <a:pt x="2" y="17"/>
                      <a:pt x="2" y="17"/>
                      <a:pt x="2" y="17"/>
                    </a:cubicBezTo>
                    <a:cubicBezTo>
                      <a:pt x="1" y="17"/>
                      <a:pt x="0" y="15"/>
                      <a:pt x="1" y="14"/>
                    </a:cubicBezTo>
                    <a:cubicBezTo>
                      <a:pt x="4" y="11"/>
                      <a:pt x="4" y="11"/>
                      <a:pt x="4" y="11"/>
                    </a:cubicBezTo>
                    <a:cubicBezTo>
                      <a:pt x="4" y="9"/>
                      <a:pt x="6" y="9"/>
                      <a:pt x="7" y="10"/>
                    </a:cubicBezTo>
                    <a:cubicBezTo>
                      <a:pt x="19" y="19"/>
                      <a:pt x="19" y="19"/>
                      <a:pt x="19" y="19"/>
                    </a:cubicBezTo>
                    <a:cubicBezTo>
                      <a:pt x="20" y="20"/>
                      <a:pt x="22" y="20"/>
                      <a:pt x="23" y="18"/>
                    </a:cubicBezTo>
                    <a:cubicBezTo>
                      <a:pt x="40" y="1"/>
                      <a:pt x="40" y="1"/>
                      <a:pt x="40" y="1"/>
                    </a:cubicBezTo>
                    <a:cubicBezTo>
                      <a:pt x="41" y="0"/>
                      <a:pt x="43" y="0"/>
                      <a:pt x="44" y="1"/>
                    </a:cubicBezTo>
                    <a:cubicBezTo>
                      <a:pt x="47" y="3"/>
                      <a:pt x="47" y="3"/>
                      <a:pt x="47" y="3"/>
                    </a:cubicBezTo>
                    <a:cubicBezTo>
                      <a:pt x="48" y="4"/>
                      <a:pt x="48" y="6"/>
                      <a:pt x="47" y="7"/>
                    </a:cubicBezTo>
                    <a:lnTo>
                      <a:pt x="24" y="31"/>
                    </a:lnTo>
                    <a:close/>
                  </a:path>
                </a:pathLst>
              </a:custGeom>
              <a:grpFill/>
              <a:ln w="9525">
                <a:noFill/>
                <a:round/>
              </a:ln>
            </p:spPr>
            <p:txBody>
              <a:bodyPr anchor="ctr"/>
              <a:lstStyle/>
              <a:p>
                <a:pPr algn="ctr"/>
              </a:p>
            </p:txBody>
          </p:sp>
        </p:grpSp>
      </p:grpSp>
      <p:grpSp>
        <p:nvGrpSpPr>
          <p:cNvPr id="144" name="组合 143"/>
          <p:cNvGrpSpPr/>
          <p:nvPr/>
        </p:nvGrpSpPr>
        <p:grpSpPr>
          <a:xfrm>
            <a:off x="6236003" y="2042873"/>
            <a:ext cx="621582" cy="621582"/>
            <a:chOff x="6493178" y="2042873"/>
            <a:chExt cx="621582" cy="621582"/>
          </a:xfrm>
        </p:grpSpPr>
        <p:sp>
          <p:nvSpPr>
            <p:cNvPr id="128" name="Oval 20"/>
            <p:cNvSpPr/>
            <p:nvPr/>
          </p:nvSpPr>
          <p:spPr>
            <a:xfrm>
              <a:off x="6493178" y="2042873"/>
              <a:ext cx="621582" cy="621582"/>
            </a:xfrm>
            <a:prstGeom prst="ellipse">
              <a:avLst/>
            </a:prstGeom>
            <a:solidFill>
              <a:srgbClr val="01AA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129" name="Group 31"/>
            <p:cNvGrpSpPr/>
            <p:nvPr/>
          </p:nvGrpSpPr>
          <p:grpSpPr>
            <a:xfrm>
              <a:off x="6659544" y="2237119"/>
              <a:ext cx="288832" cy="233093"/>
              <a:chOff x="2700338" y="2965449"/>
              <a:chExt cx="271462" cy="219075"/>
            </a:xfrm>
            <a:solidFill>
              <a:schemeClr val="accent1">
                <a:lumMod val="50000"/>
              </a:schemeClr>
            </a:solidFill>
          </p:grpSpPr>
          <p:sp>
            <p:nvSpPr>
              <p:cNvPr id="130" name="Freeform: Shape 32"/>
              <p:cNvSpPr/>
              <p:nvPr/>
            </p:nvSpPr>
            <p:spPr bwMode="auto">
              <a:xfrm>
                <a:off x="2754313" y="2987674"/>
                <a:ext cx="82550" cy="174625"/>
              </a:xfrm>
              <a:custGeom>
                <a:avLst/>
                <a:gdLst/>
                <a:ahLst/>
                <a:cxnLst>
                  <a:cxn ang="0">
                    <a:pos x="36" y="72"/>
                  </a:cxn>
                  <a:cxn ang="0">
                    <a:pos x="32" y="75"/>
                  </a:cxn>
                  <a:cxn ang="0">
                    <a:pos x="5" y="61"/>
                  </a:cxn>
                  <a:cxn ang="0">
                    <a:pos x="0" y="53"/>
                  </a:cxn>
                  <a:cxn ang="0">
                    <a:pos x="0" y="23"/>
                  </a:cxn>
                  <a:cxn ang="0">
                    <a:pos x="5" y="15"/>
                  </a:cxn>
                  <a:cxn ang="0">
                    <a:pos x="32" y="2"/>
                  </a:cxn>
                  <a:cxn ang="0">
                    <a:pos x="36" y="4"/>
                  </a:cxn>
                  <a:cxn ang="0">
                    <a:pos x="36" y="72"/>
                  </a:cxn>
                </a:cxnLst>
                <a:rect l="0" t="0" r="r" b="b"/>
                <a:pathLst>
                  <a:path w="36" h="76">
                    <a:moveTo>
                      <a:pt x="36" y="72"/>
                    </a:moveTo>
                    <a:cubicBezTo>
                      <a:pt x="36" y="75"/>
                      <a:pt x="35" y="76"/>
                      <a:pt x="32" y="75"/>
                    </a:cubicBezTo>
                    <a:cubicBezTo>
                      <a:pt x="5" y="61"/>
                      <a:pt x="5" y="61"/>
                      <a:pt x="5" y="61"/>
                    </a:cubicBezTo>
                    <a:cubicBezTo>
                      <a:pt x="2" y="60"/>
                      <a:pt x="0" y="56"/>
                      <a:pt x="0" y="53"/>
                    </a:cubicBezTo>
                    <a:cubicBezTo>
                      <a:pt x="0" y="23"/>
                      <a:pt x="0" y="23"/>
                      <a:pt x="0" y="23"/>
                    </a:cubicBezTo>
                    <a:cubicBezTo>
                      <a:pt x="0" y="20"/>
                      <a:pt x="2" y="17"/>
                      <a:pt x="5" y="15"/>
                    </a:cubicBezTo>
                    <a:cubicBezTo>
                      <a:pt x="32" y="2"/>
                      <a:pt x="32" y="2"/>
                      <a:pt x="32" y="2"/>
                    </a:cubicBezTo>
                    <a:cubicBezTo>
                      <a:pt x="35" y="0"/>
                      <a:pt x="36" y="1"/>
                      <a:pt x="36" y="4"/>
                    </a:cubicBezTo>
                    <a:lnTo>
                      <a:pt x="36" y="72"/>
                    </a:lnTo>
                    <a:close/>
                  </a:path>
                </a:pathLst>
              </a:custGeom>
              <a:grpFill/>
              <a:ln w="9525">
                <a:noFill/>
                <a:round/>
              </a:ln>
            </p:spPr>
            <p:txBody>
              <a:bodyPr anchor="ctr"/>
              <a:lstStyle/>
              <a:p>
                <a:pPr algn="ctr"/>
              </a:p>
            </p:txBody>
          </p:sp>
          <p:sp>
            <p:nvSpPr>
              <p:cNvPr id="131" name="Freeform: Shape 33"/>
              <p:cNvSpPr/>
              <p:nvPr/>
            </p:nvSpPr>
            <p:spPr bwMode="auto">
              <a:xfrm>
                <a:off x="2700338" y="3028949"/>
                <a:ext cx="39687" cy="93663"/>
              </a:xfrm>
              <a:custGeom>
                <a:avLst/>
                <a:gdLst/>
                <a:ahLst/>
                <a:cxnLst>
                  <a:cxn ang="0">
                    <a:pos x="17" y="35"/>
                  </a:cxn>
                  <a:cxn ang="0">
                    <a:pos x="12" y="41"/>
                  </a:cxn>
                  <a:cxn ang="0">
                    <a:pos x="5" y="41"/>
                  </a:cxn>
                  <a:cxn ang="0">
                    <a:pos x="0" y="35"/>
                  </a:cxn>
                  <a:cxn ang="0">
                    <a:pos x="0" y="5"/>
                  </a:cxn>
                  <a:cxn ang="0">
                    <a:pos x="5" y="0"/>
                  </a:cxn>
                  <a:cxn ang="0">
                    <a:pos x="12" y="0"/>
                  </a:cxn>
                  <a:cxn ang="0">
                    <a:pos x="17" y="5"/>
                  </a:cxn>
                  <a:cxn ang="0">
                    <a:pos x="17" y="35"/>
                  </a:cxn>
                </a:cxnLst>
                <a:rect l="0" t="0" r="r" b="b"/>
                <a:pathLst>
                  <a:path w="17" h="41">
                    <a:moveTo>
                      <a:pt x="17" y="35"/>
                    </a:moveTo>
                    <a:cubicBezTo>
                      <a:pt x="17" y="38"/>
                      <a:pt x="14" y="41"/>
                      <a:pt x="12" y="41"/>
                    </a:cubicBezTo>
                    <a:cubicBezTo>
                      <a:pt x="5" y="41"/>
                      <a:pt x="5" y="41"/>
                      <a:pt x="5" y="41"/>
                    </a:cubicBezTo>
                    <a:cubicBezTo>
                      <a:pt x="2" y="41"/>
                      <a:pt x="0" y="38"/>
                      <a:pt x="0" y="35"/>
                    </a:cubicBezTo>
                    <a:cubicBezTo>
                      <a:pt x="0" y="5"/>
                      <a:pt x="0" y="5"/>
                      <a:pt x="0" y="5"/>
                    </a:cubicBezTo>
                    <a:cubicBezTo>
                      <a:pt x="0" y="2"/>
                      <a:pt x="2" y="0"/>
                      <a:pt x="5" y="0"/>
                    </a:cubicBezTo>
                    <a:cubicBezTo>
                      <a:pt x="12" y="0"/>
                      <a:pt x="12" y="0"/>
                      <a:pt x="12" y="0"/>
                    </a:cubicBezTo>
                    <a:cubicBezTo>
                      <a:pt x="14" y="0"/>
                      <a:pt x="17" y="2"/>
                      <a:pt x="17" y="5"/>
                    </a:cubicBezTo>
                    <a:lnTo>
                      <a:pt x="17" y="35"/>
                    </a:lnTo>
                    <a:close/>
                  </a:path>
                </a:pathLst>
              </a:custGeom>
              <a:grpFill/>
              <a:ln w="9525">
                <a:noFill/>
                <a:round/>
              </a:ln>
            </p:spPr>
            <p:txBody>
              <a:bodyPr anchor="ctr"/>
              <a:lstStyle/>
              <a:p>
                <a:pPr algn="ctr"/>
              </a:p>
            </p:txBody>
          </p:sp>
          <p:sp>
            <p:nvSpPr>
              <p:cNvPr id="132" name="Freeform: Shape 34"/>
              <p:cNvSpPr/>
              <p:nvPr/>
            </p:nvSpPr>
            <p:spPr bwMode="auto">
              <a:xfrm>
                <a:off x="2865438" y="3006724"/>
                <a:ext cx="46037" cy="136525"/>
              </a:xfrm>
              <a:custGeom>
                <a:avLst/>
                <a:gdLst/>
                <a:ahLst/>
                <a:cxnLst>
                  <a:cxn ang="0">
                    <a:pos x="10" y="58"/>
                  </a:cxn>
                  <a:cxn ang="0">
                    <a:pos x="20" y="31"/>
                  </a:cxn>
                  <a:cxn ang="0">
                    <a:pos x="10" y="3"/>
                  </a:cxn>
                  <a:cxn ang="0">
                    <a:pos x="10" y="2"/>
                  </a:cxn>
                  <a:cxn ang="0">
                    <a:pos x="5" y="2"/>
                  </a:cxn>
                  <a:cxn ang="0">
                    <a:pos x="2" y="5"/>
                  </a:cxn>
                  <a:cxn ang="0">
                    <a:pos x="2" y="10"/>
                  </a:cxn>
                  <a:cxn ang="0">
                    <a:pos x="2" y="10"/>
                  </a:cxn>
                  <a:cxn ang="0">
                    <a:pos x="2" y="51"/>
                  </a:cxn>
                  <a:cxn ang="0">
                    <a:pos x="2" y="51"/>
                  </a:cxn>
                  <a:cxn ang="0">
                    <a:pos x="2" y="55"/>
                  </a:cxn>
                  <a:cxn ang="0">
                    <a:pos x="5" y="59"/>
                  </a:cxn>
                  <a:cxn ang="0">
                    <a:pos x="7" y="60"/>
                  </a:cxn>
                  <a:cxn ang="0">
                    <a:pos x="9" y="58"/>
                  </a:cxn>
                  <a:cxn ang="0">
                    <a:pos x="10" y="58"/>
                  </a:cxn>
                </a:cxnLst>
                <a:rect l="0" t="0" r="r" b="b"/>
                <a:pathLst>
                  <a:path w="20" h="60">
                    <a:moveTo>
                      <a:pt x="10" y="58"/>
                    </a:moveTo>
                    <a:cubicBezTo>
                      <a:pt x="16" y="50"/>
                      <a:pt x="20" y="41"/>
                      <a:pt x="20" y="31"/>
                    </a:cubicBezTo>
                    <a:cubicBezTo>
                      <a:pt x="20" y="20"/>
                      <a:pt x="17" y="11"/>
                      <a:pt x="10" y="3"/>
                    </a:cubicBezTo>
                    <a:cubicBezTo>
                      <a:pt x="10" y="3"/>
                      <a:pt x="10" y="2"/>
                      <a:pt x="10" y="2"/>
                    </a:cubicBezTo>
                    <a:cubicBezTo>
                      <a:pt x="8" y="1"/>
                      <a:pt x="7" y="0"/>
                      <a:pt x="5" y="2"/>
                    </a:cubicBezTo>
                    <a:cubicBezTo>
                      <a:pt x="2" y="5"/>
                      <a:pt x="2" y="5"/>
                      <a:pt x="2" y="5"/>
                    </a:cubicBezTo>
                    <a:cubicBezTo>
                      <a:pt x="0" y="7"/>
                      <a:pt x="1" y="9"/>
                      <a:pt x="2" y="10"/>
                    </a:cubicBezTo>
                    <a:cubicBezTo>
                      <a:pt x="2" y="10"/>
                      <a:pt x="2" y="10"/>
                      <a:pt x="2" y="10"/>
                    </a:cubicBezTo>
                    <a:cubicBezTo>
                      <a:pt x="12" y="22"/>
                      <a:pt x="12" y="39"/>
                      <a:pt x="2" y="51"/>
                    </a:cubicBezTo>
                    <a:cubicBezTo>
                      <a:pt x="2" y="51"/>
                      <a:pt x="2" y="51"/>
                      <a:pt x="2" y="51"/>
                    </a:cubicBezTo>
                    <a:cubicBezTo>
                      <a:pt x="1" y="51"/>
                      <a:pt x="0" y="53"/>
                      <a:pt x="2" y="55"/>
                    </a:cubicBezTo>
                    <a:cubicBezTo>
                      <a:pt x="5" y="59"/>
                      <a:pt x="5" y="59"/>
                      <a:pt x="5" y="59"/>
                    </a:cubicBezTo>
                    <a:cubicBezTo>
                      <a:pt x="6" y="59"/>
                      <a:pt x="7" y="60"/>
                      <a:pt x="7" y="60"/>
                    </a:cubicBezTo>
                    <a:cubicBezTo>
                      <a:pt x="8" y="59"/>
                      <a:pt x="9" y="59"/>
                      <a:pt x="9" y="58"/>
                    </a:cubicBezTo>
                    <a:cubicBezTo>
                      <a:pt x="10" y="58"/>
                      <a:pt x="10" y="58"/>
                      <a:pt x="10" y="58"/>
                    </a:cubicBezTo>
                  </a:path>
                </a:pathLst>
              </a:custGeom>
              <a:grpFill/>
              <a:ln w="9525">
                <a:noFill/>
                <a:round/>
              </a:ln>
            </p:spPr>
            <p:txBody>
              <a:bodyPr anchor="ctr"/>
              <a:lstStyle/>
              <a:p>
                <a:pPr algn="ctr"/>
              </a:p>
            </p:txBody>
          </p:sp>
          <p:sp>
            <p:nvSpPr>
              <p:cNvPr id="133" name="Freeform: Shape 35"/>
              <p:cNvSpPr/>
              <p:nvPr/>
            </p:nvSpPr>
            <p:spPr bwMode="auto">
              <a:xfrm>
                <a:off x="2906713" y="2965449"/>
                <a:ext cx="65087" cy="219075"/>
              </a:xfrm>
              <a:custGeom>
                <a:avLst/>
                <a:gdLst/>
                <a:ahLst/>
                <a:cxnLst>
                  <a:cxn ang="0">
                    <a:pos x="28" y="49"/>
                  </a:cxn>
                  <a:cxn ang="0">
                    <a:pos x="11" y="3"/>
                  </a:cxn>
                  <a:cxn ang="0">
                    <a:pos x="11" y="3"/>
                  </a:cxn>
                  <a:cxn ang="0">
                    <a:pos x="10" y="2"/>
                  </a:cxn>
                  <a:cxn ang="0">
                    <a:pos x="6" y="1"/>
                  </a:cxn>
                  <a:cxn ang="0">
                    <a:pos x="2" y="5"/>
                  </a:cxn>
                  <a:cxn ang="0">
                    <a:pos x="3" y="10"/>
                  </a:cxn>
                  <a:cxn ang="0">
                    <a:pos x="3" y="10"/>
                  </a:cxn>
                  <a:cxn ang="0">
                    <a:pos x="2" y="87"/>
                  </a:cxn>
                  <a:cxn ang="0">
                    <a:pos x="2" y="91"/>
                  </a:cxn>
                  <a:cxn ang="0">
                    <a:pos x="6" y="95"/>
                  </a:cxn>
                  <a:cxn ang="0">
                    <a:pos x="8" y="96"/>
                  </a:cxn>
                  <a:cxn ang="0">
                    <a:pos x="10" y="95"/>
                  </a:cxn>
                  <a:cxn ang="0">
                    <a:pos x="28" y="49"/>
                  </a:cxn>
                </a:cxnLst>
                <a:rect l="0" t="0" r="r" b="b"/>
                <a:pathLst>
                  <a:path w="28" h="96">
                    <a:moveTo>
                      <a:pt x="28" y="49"/>
                    </a:moveTo>
                    <a:cubicBezTo>
                      <a:pt x="28" y="32"/>
                      <a:pt x="22" y="15"/>
                      <a:pt x="11" y="3"/>
                    </a:cubicBezTo>
                    <a:cubicBezTo>
                      <a:pt x="11" y="3"/>
                      <a:pt x="11" y="3"/>
                      <a:pt x="11" y="3"/>
                    </a:cubicBezTo>
                    <a:cubicBezTo>
                      <a:pt x="11" y="2"/>
                      <a:pt x="10" y="2"/>
                      <a:pt x="10" y="2"/>
                    </a:cubicBezTo>
                    <a:cubicBezTo>
                      <a:pt x="8" y="0"/>
                      <a:pt x="7" y="0"/>
                      <a:pt x="6" y="1"/>
                    </a:cubicBezTo>
                    <a:cubicBezTo>
                      <a:pt x="2" y="5"/>
                      <a:pt x="2" y="5"/>
                      <a:pt x="2" y="5"/>
                    </a:cubicBezTo>
                    <a:cubicBezTo>
                      <a:pt x="0" y="7"/>
                      <a:pt x="2" y="9"/>
                      <a:pt x="3" y="10"/>
                    </a:cubicBezTo>
                    <a:cubicBezTo>
                      <a:pt x="3" y="10"/>
                      <a:pt x="3" y="10"/>
                      <a:pt x="3" y="10"/>
                    </a:cubicBezTo>
                    <a:cubicBezTo>
                      <a:pt x="22" y="33"/>
                      <a:pt x="22" y="65"/>
                      <a:pt x="2" y="87"/>
                    </a:cubicBezTo>
                    <a:cubicBezTo>
                      <a:pt x="2" y="88"/>
                      <a:pt x="0" y="89"/>
                      <a:pt x="2" y="91"/>
                    </a:cubicBezTo>
                    <a:cubicBezTo>
                      <a:pt x="6" y="95"/>
                      <a:pt x="6" y="95"/>
                      <a:pt x="6" y="95"/>
                    </a:cubicBezTo>
                    <a:cubicBezTo>
                      <a:pt x="7" y="96"/>
                      <a:pt x="7" y="96"/>
                      <a:pt x="8" y="96"/>
                    </a:cubicBezTo>
                    <a:cubicBezTo>
                      <a:pt x="9" y="96"/>
                      <a:pt x="9" y="95"/>
                      <a:pt x="10" y="95"/>
                    </a:cubicBezTo>
                    <a:cubicBezTo>
                      <a:pt x="22" y="82"/>
                      <a:pt x="28" y="66"/>
                      <a:pt x="28" y="49"/>
                    </a:cubicBezTo>
                  </a:path>
                </a:pathLst>
              </a:custGeom>
              <a:grpFill/>
              <a:ln w="9525">
                <a:noFill/>
                <a:round/>
              </a:ln>
            </p:spPr>
            <p:txBody>
              <a:bodyPr anchor="ctr"/>
              <a:lstStyle/>
              <a:p>
                <a:pPr algn="ctr"/>
              </a:p>
            </p:txBody>
          </p:sp>
        </p:grpSp>
      </p:grpSp>
      <p:grpSp>
        <p:nvGrpSpPr>
          <p:cNvPr id="145" name="组合 144"/>
          <p:cNvGrpSpPr/>
          <p:nvPr/>
        </p:nvGrpSpPr>
        <p:grpSpPr>
          <a:xfrm>
            <a:off x="6236003" y="2996926"/>
            <a:ext cx="621582" cy="621582"/>
            <a:chOff x="6493178" y="2996926"/>
            <a:chExt cx="621582" cy="621582"/>
          </a:xfrm>
        </p:grpSpPr>
        <p:sp>
          <p:nvSpPr>
            <p:cNvPr id="126" name="Oval 22"/>
            <p:cNvSpPr/>
            <p:nvPr/>
          </p:nvSpPr>
          <p:spPr>
            <a:xfrm>
              <a:off x="6493178" y="2996926"/>
              <a:ext cx="621582" cy="621582"/>
            </a:xfrm>
            <a:prstGeom prst="ellipse">
              <a:avLst/>
            </a:prstGeom>
            <a:solidFill>
              <a:srgbClr val="01AA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27" name="Freeform: Shape 36"/>
            <p:cNvSpPr/>
            <p:nvPr/>
          </p:nvSpPr>
          <p:spPr bwMode="auto">
            <a:xfrm>
              <a:off x="6658708" y="3166682"/>
              <a:ext cx="290523" cy="282077"/>
            </a:xfrm>
            <a:custGeom>
              <a:avLst/>
              <a:gdLst/>
              <a:ahLst/>
              <a:cxnLst>
                <a:cxn ang="0">
                  <a:pos x="86" y="58"/>
                </a:cxn>
                <a:cxn ang="0">
                  <a:pos x="76" y="55"/>
                </a:cxn>
                <a:cxn ang="0">
                  <a:pos x="76" y="54"/>
                </a:cxn>
                <a:cxn ang="0">
                  <a:pos x="71" y="47"/>
                </a:cxn>
                <a:cxn ang="0">
                  <a:pos x="76" y="68"/>
                </a:cxn>
                <a:cxn ang="0">
                  <a:pos x="76" y="59"/>
                </a:cxn>
                <a:cxn ang="0">
                  <a:pos x="81" y="59"/>
                </a:cxn>
                <a:cxn ang="0">
                  <a:pos x="86" y="68"/>
                </a:cxn>
                <a:cxn ang="0">
                  <a:pos x="65" y="59"/>
                </a:cxn>
                <a:cxn ang="0">
                  <a:pos x="58" y="47"/>
                </a:cxn>
                <a:cxn ang="0">
                  <a:pos x="50" y="63"/>
                </a:cxn>
                <a:cxn ang="0">
                  <a:pos x="60" y="68"/>
                </a:cxn>
                <a:cxn ang="0">
                  <a:pos x="65" y="63"/>
                </a:cxn>
                <a:cxn ang="0">
                  <a:pos x="67" y="59"/>
                </a:cxn>
                <a:cxn ang="0">
                  <a:pos x="39" y="64"/>
                </a:cxn>
                <a:cxn ang="0">
                  <a:pos x="40" y="46"/>
                </a:cxn>
                <a:cxn ang="0">
                  <a:pos x="37" y="54"/>
                </a:cxn>
                <a:cxn ang="0">
                  <a:pos x="42" y="54"/>
                </a:cxn>
                <a:cxn ang="0">
                  <a:pos x="33" y="68"/>
                </a:cxn>
                <a:cxn ang="0">
                  <a:pos x="48" y="64"/>
                </a:cxn>
                <a:cxn ang="0">
                  <a:pos x="60" y="89"/>
                </a:cxn>
                <a:cxn ang="0">
                  <a:pos x="60" y="27"/>
                </a:cxn>
                <a:cxn ang="0">
                  <a:pos x="59" y="54"/>
                </a:cxn>
                <a:cxn ang="0">
                  <a:pos x="55" y="59"/>
                </a:cxn>
                <a:cxn ang="0">
                  <a:pos x="60" y="54"/>
                </a:cxn>
                <a:cxn ang="0">
                  <a:pos x="60" y="52"/>
                </a:cxn>
                <a:cxn ang="0">
                  <a:pos x="109" y="28"/>
                </a:cxn>
                <a:cxn ang="0">
                  <a:pos x="5" y="40"/>
                </a:cxn>
                <a:cxn ang="0">
                  <a:pos x="6" y="46"/>
                </a:cxn>
                <a:cxn ang="0">
                  <a:pos x="60" y="12"/>
                </a:cxn>
                <a:cxn ang="0">
                  <a:pos x="90" y="33"/>
                </a:cxn>
                <a:cxn ang="0">
                  <a:pos x="104" y="50"/>
                </a:cxn>
                <a:cxn ang="0">
                  <a:pos x="112" y="55"/>
                </a:cxn>
                <a:cxn ang="0">
                  <a:pos x="119" y="28"/>
                </a:cxn>
                <a:cxn ang="0">
                  <a:pos x="109" y="28"/>
                </a:cxn>
                <a:cxn ang="0">
                  <a:pos x="114" y="76"/>
                </a:cxn>
                <a:cxn ang="0">
                  <a:pos x="11" y="89"/>
                </a:cxn>
                <a:cxn ang="0">
                  <a:pos x="3" y="90"/>
                </a:cxn>
                <a:cxn ang="0">
                  <a:pos x="6" y="66"/>
                </a:cxn>
                <a:cxn ang="0">
                  <a:pos x="10" y="60"/>
                </a:cxn>
                <a:cxn ang="0">
                  <a:pos x="30" y="79"/>
                </a:cxn>
                <a:cxn ang="0">
                  <a:pos x="22" y="85"/>
                </a:cxn>
                <a:cxn ang="0">
                  <a:pos x="103" y="72"/>
                </a:cxn>
              </a:cxnLst>
              <a:rect l="0" t="0" r="r" b="b"/>
              <a:pathLst>
                <a:path w="119" h="115">
                  <a:moveTo>
                    <a:pt x="86" y="68"/>
                  </a:moveTo>
                  <a:cubicBezTo>
                    <a:pt x="86" y="58"/>
                    <a:pt x="86" y="58"/>
                    <a:pt x="86" y="58"/>
                  </a:cubicBezTo>
                  <a:cubicBezTo>
                    <a:pt x="86" y="54"/>
                    <a:pt x="83" y="52"/>
                    <a:pt x="80" y="52"/>
                  </a:cubicBezTo>
                  <a:cubicBezTo>
                    <a:pt x="78" y="52"/>
                    <a:pt x="77" y="53"/>
                    <a:pt x="76" y="55"/>
                  </a:cubicBezTo>
                  <a:cubicBezTo>
                    <a:pt x="76" y="55"/>
                    <a:pt x="76" y="55"/>
                    <a:pt x="76" y="55"/>
                  </a:cubicBezTo>
                  <a:cubicBezTo>
                    <a:pt x="76" y="55"/>
                    <a:pt x="76" y="54"/>
                    <a:pt x="76" y="54"/>
                  </a:cubicBezTo>
                  <a:cubicBezTo>
                    <a:pt x="76" y="47"/>
                    <a:pt x="76" y="47"/>
                    <a:pt x="76" y="47"/>
                  </a:cubicBezTo>
                  <a:cubicBezTo>
                    <a:pt x="71" y="47"/>
                    <a:pt x="71" y="47"/>
                    <a:pt x="71" y="47"/>
                  </a:cubicBezTo>
                  <a:cubicBezTo>
                    <a:pt x="71" y="68"/>
                    <a:pt x="71" y="68"/>
                    <a:pt x="71" y="68"/>
                  </a:cubicBezTo>
                  <a:cubicBezTo>
                    <a:pt x="76" y="68"/>
                    <a:pt x="76" y="68"/>
                    <a:pt x="76" y="68"/>
                  </a:cubicBezTo>
                  <a:cubicBezTo>
                    <a:pt x="76" y="61"/>
                    <a:pt x="76" y="61"/>
                    <a:pt x="76" y="61"/>
                  </a:cubicBezTo>
                  <a:cubicBezTo>
                    <a:pt x="76" y="61"/>
                    <a:pt x="76" y="60"/>
                    <a:pt x="76" y="59"/>
                  </a:cubicBezTo>
                  <a:cubicBezTo>
                    <a:pt x="76" y="58"/>
                    <a:pt x="77" y="57"/>
                    <a:pt x="79" y="57"/>
                  </a:cubicBezTo>
                  <a:cubicBezTo>
                    <a:pt x="80" y="57"/>
                    <a:pt x="81" y="58"/>
                    <a:pt x="81" y="59"/>
                  </a:cubicBezTo>
                  <a:cubicBezTo>
                    <a:pt x="81" y="68"/>
                    <a:pt x="81" y="68"/>
                    <a:pt x="81" y="68"/>
                  </a:cubicBezTo>
                  <a:lnTo>
                    <a:pt x="86" y="68"/>
                  </a:lnTo>
                  <a:close/>
                  <a:moveTo>
                    <a:pt x="67" y="59"/>
                  </a:moveTo>
                  <a:cubicBezTo>
                    <a:pt x="65" y="59"/>
                    <a:pt x="65" y="59"/>
                    <a:pt x="65" y="59"/>
                  </a:cubicBezTo>
                  <a:cubicBezTo>
                    <a:pt x="65" y="47"/>
                    <a:pt x="65" y="47"/>
                    <a:pt x="65" y="47"/>
                  </a:cubicBezTo>
                  <a:cubicBezTo>
                    <a:pt x="58" y="47"/>
                    <a:pt x="58" y="47"/>
                    <a:pt x="58" y="47"/>
                  </a:cubicBezTo>
                  <a:cubicBezTo>
                    <a:pt x="50" y="60"/>
                    <a:pt x="50" y="60"/>
                    <a:pt x="50" y="60"/>
                  </a:cubicBezTo>
                  <a:cubicBezTo>
                    <a:pt x="50" y="63"/>
                    <a:pt x="50" y="63"/>
                    <a:pt x="50" y="63"/>
                  </a:cubicBezTo>
                  <a:cubicBezTo>
                    <a:pt x="60" y="63"/>
                    <a:pt x="60" y="63"/>
                    <a:pt x="60" y="63"/>
                  </a:cubicBezTo>
                  <a:cubicBezTo>
                    <a:pt x="60" y="68"/>
                    <a:pt x="60" y="68"/>
                    <a:pt x="60" y="68"/>
                  </a:cubicBezTo>
                  <a:cubicBezTo>
                    <a:pt x="65" y="68"/>
                    <a:pt x="65" y="68"/>
                    <a:pt x="65" y="68"/>
                  </a:cubicBezTo>
                  <a:cubicBezTo>
                    <a:pt x="65" y="63"/>
                    <a:pt x="65" y="63"/>
                    <a:pt x="65" y="63"/>
                  </a:cubicBezTo>
                  <a:cubicBezTo>
                    <a:pt x="67" y="63"/>
                    <a:pt x="67" y="63"/>
                    <a:pt x="67" y="63"/>
                  </a:cubicBezTo>
                  <a:lnTo>
                    <a:pt x="67" y="59"/>
                  </a:lnTo>
                  <a:close/>
                  <a:moveTo>
                    <a:pt x="48" y="64"/>
                  </a:moveTo>
                  <a:cubicBezTo>
                    <a:pt x="39" y="64"/>
                    <a:pt x="39" y="64"/>
                    <a:pt x="39" y="64"/>
                  </a:cubicBezTo>
                  <a:cubicBezTo>
                    <a:pt x="39" y="61"/>
                    <a:pt x="48" y="60"/>
                    <a:pt x="48" y="53"/>
                  </a:cubicBezTo>
                  <a:cubicBezTo>
                    <a:pt x="48" y="48"/>
                    <a:pt x="44" y="46"/>
                    <a:pt x="40" y="46"/>
                  </a:cubicBezTo>
                  <a:cubicBezTo>
                    <a:pt x="35" y="46"/>
                    <a:pt x="33" y="51"/>
                    <a:pt x="33" y="51"/>
                  </a:cubicBezTo>
                  <a:cubicBezTo>
                    <a:pt x="37" y="54"/>
                    <a:pt x="37" y="54"/>
                    <a:pt x="37" y="54"/>
                  </a:cubicBezTo>
                  <a:cubicBezTo>
                    <a:pt x="37" y="54"/>
                    <a:pt x="38" y="51"/>
                    <a:pt x="40" y="51"/>
                  </a:cubicBezTo>
                  <a:cubicBezTo>
                    <a:pt x="41" y="51"/>
                    <a:pt x="42" y="52"/>
                    <a:pt x="42" y="54"/>
                  </a:cubicBezTo>
                  <a:cubicBezTo>
                    <a:pt x="42" y="57"/>
                    <a:pt x="33" y="58"/>
                    <a:pt x="33" y="66"/>
                  </a:cubicBezTo>
                  <a:cubicBezTo>
                    <a:pt x="33" y="67"/>
                    <a:pt x="33" y="67"/>
                    <a:pt x="33" y="68"/>
                  </a:cubicBezTo>
                  <a:cubicBezTo>
                    <a:pt x="48" y="68"/>
                    <a:pt x="48" y="68"/>
                    <a:pt x="48" y="68"/>
                  </a:cubicBezTo>
                  <a:lnTo>
                    <a:pt x="48" y="64"/>
                  </a:lnTo>
                  <a:close/>
                  <a:moveTo>
                    <a:pt x="90" y="58"/>
                  </a:moveTo>
                  <a:cubicBezTo>
                    <a:pt x="90" y="75"/>
                    <a:pt x="77" y="89"/>
                    <a:pt x="60" y="89"/>
                  </a:cubicBezTo>
                  <a:cubicBezTo>
                    <a:pt x="43" y="89"/>
                    <a:pt x="29" y="75"/>
                    <a:pt x="29" y="58"/>
                  </a:cubicBezTo>
                  <a:cubicBezTo>
                    <a:pt x="29" y="41"/>
                    <a:pt x="43" y="27"/>
                    <a:pt x="60" y="27"/>
                  </a:cubicBezTo>
                  <a:cubicBezTo>
                    <a:pt x="77" y="27"/>
                    <a:pt x="90" y="41"/>
                    <a:pt x="90" y="58"/>
                  </a:cubicBezTo>
                  <a:moveTo>
                    <a:pt x="59" y="54"/>
                  </a:moveTo>
                  <a:cubicBezTo>
                    <a:pt x="55" y="59"/>
                    <a:pt x="55" y="59"/>
                    <a:pt x="55" y="59"/>
                  </a:cubicBezTo>
                  <a:cubicBezTo>
                    <a:pt x="55" y="59"/>
                    <a:pt x="55" y="59"/>
                    <a:pt x="55" y="59"/>
                  </a:cubicBezTo>
                  <a:cubicBezTo>
                    <a:pt x="60" y="59"/>
                    <a:pt x="60" y="59"/>
                    <a:pt x="60" y="59"/>
                  </a:cubicBezTo>
                  <a:cubicBezTo>
                    <a:pt x="60" y="54"/>
                    <a:pt x="60" y="54"/>
                    <a:pt x="60" y="54"/>
                  </a:cubicBezTo>
                  <a:cubicBezTo>
                    <a:pt x="60" y="53"/>
                    <a:pt x="60" y="52"/>
                    <a:pt x="60" y="52"/>
                  </a:cubicBezTo>
                  <a:cubicBezTo>
                    <a:pt x="60" y="52"/>
                    <a:pt x="60" y="52"/>
                    <a:pt x="60" y="52"/>
                  </a:cubicBezTo>
                  <a:cubicBezTo>
                    <a:pt x="60" y="52"/>
                    <a:pt x="59" y="53"/>
                    <a:pt x="59" y="54"/>
                  </a:cubicBezTo>
                  <a:moveTo>
                    <a:pt x="109" y="28"/>
                  </a:moveTo>
                  <a:cubicBezTo>
                    <a:pt x="98" y="11"/>
                    <a:pt x="80" y="0"/>
                    <a:pt x="60" y="0"/>
                  </a:cubicBezTo>
                  <a:cubicBezTo>
                    <a:pt x="34" y="0"/>
                    <a:pt x="12" y="17"/>
                    <a:pt x="5" y="40"/>
                  </a:cubicBezTo>
                  <a:cubicBezTo>
                    <a:pt x="4" y="42"/>
                    <a:pt x="5" y="44"/>
                    <a:pt x="6" y="46"/>
                  </a:cubicBezTo>
                  <a:cubicBezTo>
                    <a:pt x="6" y="46"/>
                    <a:pt x="6" y="46"/>
                    <a:pt x="6" y="46"/>
                  </a:cubicBezTo>
                  <a:cubicBezTo>
                    <a:pt x="9" y="49"/>
                    <a:pt x="14" y="48"/>
                    <a:pt x="16" y="44"/>
                  </a:cubicBezTo>
                  <a:cubicBezTo>
                    <a:pt x="22" y="25"/>
                    <a:pt x="39" y="12"/>
                    <a:pt x="60" y="12"/>
                  </a:cubicBezTo>
                  <a:cubicBezTo>
                    <a:pt x="75" y="12"/>
                    <a:pt x="89" y="19"/>
                    <a:pt x="97" y="31"/>
                  </a:cubicBezTo>
                  <a:cubicBezTo>
                    <a:pt x="90" y="33"/>
                    <a:pt x="90" y="33"/>
                    <a:pt x="90" y="33"/>
                  </a:cubicBezTo>
                  <a:cubicBezTo>
                    <a:pt x="89" y="34"/>
                    <a:pt x="88" y="35"/>
                    <a:pt x="89" y="37"/>
                  </a:cubicBezTo>
                  <a:cubicBezTo>
                    <a:pt x="104" y="50"/>
                    <a:pt x="104" y="50"/>
                    <a:pt x="104" y="50"/>
                  </a:cubicBezTo>
                  <a:cubicBezTo>
                    <a:pt x="109" y="56"/>
                    <a:pt x="109" y="56"/>
                    <a:pt x="109" y="56"/>
                  </a:cubicBezTo>
                  <a:cubicBezTo>
                    <a:pt x="110" y="57"/>
                    <a:pt x="112" y="56"/>
                    <a:pt x="112" y="55"/>
                  </a:cubicBezTo>
                  <a:cubicBezTo>
                    <a:pt x="113" y="50"/>
                    <a:pt x="113" y="50"/>
                    <a:pt x="113" y="50"/>
                  </a:cubicBezTo>
                  <a:cubicBezTo>
                    <a:pt x="119" y="28"/>
                    <a:pt x="119" y="28"/>
                    <a:pt x="119" y="28"/>
                  </a:cubicBezTo>
                  <a:cubicBezTo>
                    <a:pt x="119" y="27"/>
                    <a:pt x="118" y="25"/>
                    <a:pt x="116" y="26"/>
                  </a:cubicBezTo>
                  <a:lnTo>
                    <a:pt x="109" y="28"/>
                  </a:lnTo>
                  <a:close/>
                  <a:moveTo>
                    <a:pt x="113" y="70"/>
                  </a:moveTo>
                  <a:cubicBezTo>
                    <a:pt x="114" y="71"/>
                    <a:pt x="115" y="74"/>
                    <a:pt x="114" y="76"/>
                  </a:cubicBezTo>
                  <a:cubicBezTo>
                    <a:pt x="107" y="99"/>
                    <a:pt x="85" y="115"/>
                    <a:pt x="60" y="115"/>
                  </a:cubicBezTo>
                  <a:cubicBezTo>
                    <a:pt x="40" y="115"/>
                    <a:pt x="22" y="105"/>
                    <a:pt x="11" y="89"/>
                  </a:cubicBezTo>
                  <a:cubicBezTo>
                    <a:pt x="11" y="88"/>
                    <a:pt x="10" y="88"/>
                    <a:pt x="9" y="88"/>
                  </a:cubicBezTo>
                  <a:cubicBezTo>
                    <a:pt x="3" y="90"/>
                    <a:pt x="3" y="90"/>
                    <a:pt x="3" y="90"/>
                  </a:cubicBezTo>
                  <a:cubicBezTo>
                    <a:pt x="1" y="90"/>
                    <a:pt x="0" y="89"/>
                    <a:pt x="0" y="88"/>
                  </a:cubicBezTo>
                  <a:cubicBezTo>
                    <a:pt x="6" y="66"/>
                    <a:pt x="6" y="66"/>
                    <a:pt x="6" y="66"/>
                  </a:cubicBezTo>
                  <a:cubicBezTo>
                    <a:pt x="7" y="61"/>
                    <a:pt x="7" y="61"/>
                    <a:pt x="7" y="61"/>
                  </a:cubicBezTo>
                  <a:cubicBezTo>
                    <a:pt x="7" y="60"/>
                    <a:pt x="9" y="59"/>
                    <a:pt x="10" y="60"/>
                  </a:cubicBezTo>
                  <a:cubicBezTo>
                    <a:pt x="16" y="66"/>
                    <a:pt x="16" y="66"/>
                    <a:pt x="16" y="66"/>
                  </a:cubicBezTo>
                  <a:cubicBezTo>
                    <a:pt x="30" y="79"/>
                    <a:pt x="30" y="79"/>
                    <a:pt x="30" y="79"/>
                  </a:cubicBezTo>
                  <a:cubicBezTo>
                    <a:pt x="31" y="80"/>
                    <a:pt x="30" y="82"/>
                    <a:pt x="29" y="83"/>
                  </a:cubicBezTo>
                  <a:cubicBezTo>
                    <a:pt x="22" y="85"/>
                    <a:pt x="22" y="85"/>
                    <a:pt x="22" y="85"/>
                  </a:cubicBezTo>
                  <a:cubicBezTo>
                    <a:pt x="31" y="97"/>
                    <a:pt x="44" y="104"/>
                    <a:pt x="60" y="104"/>
                  </a:cubicBezTo>
                  <a:cubicBezTo>
                    <a:pt x="80" y="104"/>
                    <a:pt x="97" y="91"/>
                    <a:pt x="103" y="72"/>
                  </a:cubicBezTo>
                  <a:cubicBezTo>
                    <a:pt x="105" y="68"/>
                    <a:pt x="110" y="67"/>
                    <a:pt x="113" y="70"/>
                  </a:cubicBezTo>
                  <a:close/>
                </a:path>
              </a:pathLst>
            </a:custGeom>
            <a:solidFill>
              <a:schemeClr val="accent1">
                <a:lumMod val="50000"/>
              </a:schemeClr>
            </a:solidFill>
            <a:ln w="9525">
              <a:noFill/>
              <a:round/>
            </a:ln>
          </p:spPr>
          <p:txBody>
            <a:bodyPr anchor="ctr"/>
            <a:lstStyle/>
            <a:p>
              <a:pPr algn="ctr"/>
            </a:p>
          </p:txBody>
        </p:sp>
      </p:grpSp>
      <p:grpSp>
        <p:nvGrpSpPr>
          <p:cNvPr id="147" name="组合 146"/>
          <p:cNvGrpSpPr/>
          <p:nvPr/>
        </p:nvGrpSpPr>
        <p:grpSpPr>
          <a:xfrm>
            <a:off x="6236003" y="4905032"/>
            <a:ext cx="621582" cy="621582"/>
            <a:chOff x="6493178" y="4905032"/>
            <a:chExt cx="621582" cy="621582"/>
          </a:xfrm>
        </p:grpSpPr>
        <p:sp>
          <p:nvSpPr>
            <p:cNvPr id="124" name="Oval 26"/>
            <p:cNvSpPr/>
            <p:nvPr/>
          </p:nvSpPr>
          <p:spPr>
            <a:xfrm>
              <a:off x="6493178" y="4905032"/>
              <a:ext cx="621582" cy="621582"/>
            </a:xfrm>
            <a:prstGeom prst="ellipse">
              <a:avLst/>
            </a:prstGeom>
            <a:solidFill>
              <a:srgbClr val="01AA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25" name="Freeform: Shape 37"/>
            <p:cNvSpPr/>
            <p:nvPr/>
          </p:nvSpPr>
          <p:spPr bwMode="auto">
            <a:xfrm>
              <a:off x="6658708" y="5037626"/>
              <a:ext cx="290523" cy="356397"/>
            </a:xfrm>
            <a:custGeom>
              <a:avLst/>
              <a:gdLst/>
              <a:ahLst/>
              <a:cxnLst>
                <a:cxn ang="0">
                  <a:pos x="19" y="108"/>
                </a:cxn>
                <a:cxn ang="0">
                  <a:pos x="17" y="104"/>
                </a:cxn>
                <a:cxn ang="0">
                  <a:pos x="58" y="102"/>
                </a:cxn>
                <a:cxn ang="0">
                  <a:pos x="60" y="106"/>
                </a:cxn>
                <a:cxn ang="0">
                  <a:pos x="62" y="90"/>
                </a:cxn>
                <a:cxn ang="0">
                  <a:pos x="17" y="87"/>
                </a:cxn>
                <a:cxn ang="0">
                  <a:pos x="19" y="83"/>
                </a:cxn>
                <a:cxn ang="0">
                  <a:pos x="65" y="85"/>
                </a:cxn>
                <a:cxn ang="0">
                  <a:pos x="62" y="90"/>
                </a:cxn>
                <a:cxn ang="0">
                  <a:pos x="19" y="54"/>
                </a:cxn>
                <a:cxn ang="0">
                  <a:pos x="17" y="50"/>
                </a:cxn>
                <a:cxn ang="0">
                  <a:pos x="73" y="48"/>
                </a:cxn>
                <a:cxn ang="0">
                  <a:pos x="75" y="52"/>
                </a:cxn>
                <a:cxn ang="0">
                  <a:pos x="73" y="73"/>
                </a:cxn>
                <a:cxn ang="0">
                  <a:pos x="17" y="71"/>
                </a:cxn>
                <a:cxn ang="0">
                  <a:pos x="19" y="67"/>
                </a:cxn>
                <a:cxn ang="0">
                  <a:pos x="75" y="69"/>
                </a:cxn>
                <a:cxn ang="0">
                  <a:pos x="73" y="73"/>
                </a:cxn>
                <a:cxn ang="0">
                  <a:pos x="93" y="132"/>
                </a:cxn>
                <a:cxn ang="0">
                  <a:pos x="87" y="132"/>
                </a:cxn>
                <a:cxn ang="0">
                  <a:pos x="76" y="118"/>
                </a:cxn>
                <a:cxn ang="0">
                  <a:pos x="89" y="123"/>
                </a:cxn>
                <a:cxn ang="0">
                  <a:pos x="109" y="107"/>
                </a:cxn>
                <a:cxn ang="0">
                  <a:pos x="92" y="92"/>
                </a:cxn>
                <a:cxn ang="0">
                  <a:pos x="92" y="146"/>
                </a:cxn>
                <a:cxn ang="0">
                  <a:pos x="92" y="92"/>
                </a:cxn>
                <a:cxn ang="0">
                  <a:pos x="8" y="131"/>
                </a:cxn>
                <a:cxn ang="0">
                  <a:pos x="0" y="23"/>
                </a:cxn>
                <a:cxn ang="0">
                  <a:pos x="23" y="15"/>
                </a:cxn>
                <a:cxn ang="0">
                  <a:pos x="33" y="27"/>
                </a:cxn>
                <a:cxn ang="0">
                  <a:pos x="71" y="17"/>
                </a:cxn>
                <a:cxn ang="0">
                  <a:pos x="83" y="15"/>
                </a:cxn>
                <a:cxn ang="0">
                  <a:pos x="94" y="86"/>
                </a:cxn>
                <a:cxn ang="0">
                  <a:pos x="83" y="87"/>
                </a:cxn>
                <a:cxn ang="0">
                  <a:pos x="11" y="38"/>
                </a:cxn>
                <a:cxn ang="0">
                  <a:pos x="58" y="121"/>
                </a:cxn>
                <a:cxn ang="0">
                  <a:pos x="47" y="11"/>
                </a:cxn>
                <a:cxn ang="0">
                  <a:pos x="47" y="4"/>
                </a:cxn>
                <a:cxn ang="0">
                  <a:pos x="47" y="11"/>
                </a:cxn>
                <a:cxn ang="0">
                  <a:pos x="57" y="11"/>
                </a:cxn>
                <a:cxn ang="0">
                  <a:pos x="54" y="7"/>
                </a:cxn>
                <a:cxn ang="0">
                  <a:pos x="47" y="0"/>
                </a:cxn>
                <a:cxn ang="0">
                  <a:pos x="40" y="7"/>
                </a:cxn>
                <a:cxn ang="0">
                  <a:pos x="33" y="11"/>
                </a:cxn>
                <a:cxn ang="0">
                  <a:pos x="27" y="17"/>
                </a:cxn>
                <a:cxn ang="0">
                  <a:pos x="60" y="23"/>
                </a:cxn>
                <a:cxn ang="0">
                  <a:pos x="67" y="17"/>
                </a:cxn>
              </a:cxnLst>
              <a:rect l="0" t="0" r="r" b="b"/>
              <a:pathLst>
                <a:path w="119" h="146">
                  <a:moveTo>
                    <a:pt x="58" y="108"/>
                  </a:moveTo>
                  <a:cubicBezTo>
                    <a:pt x="19" y="108"/>
                    <a:pt x="19" y="108"/>
                    <a:pt x="19" y="108"/>
                  </a:cubicBezTo>
                  <a:cubicBezTo>
                    <a:pt x="18" y="108"/>
                    <a:pt x="17" y="107"/>
                    <a:pt x="17" y="106"/>
                  </a:cubicBezTo>
                  <a:cubicBezTo>
                    <a:pt x="17" y="104"/>
                    <a:pt x="17" y="104"/>
                    <a:pt x="17" y="104"/>
                  </a:cubicBezTo>
                  <a:cubicBezTo>
                    <a:pt x="17" y="103"/>
                    <a:pt x="18" y="102"/>
                    <a:pt x="19" y="102"/>
                  </a:cubicBezTo>
                  <a:cubicBezTo>
                    <a:pt x="58" y="102"/>
                    <a:pt x="58" y="102"/>
                    <a:pt x="58" y="102"/>
                  </a:cubicBezTo>
                  <a:cubicBezTo>
                    <a:pt x="59" y="102"/>
                    <a:pt x="60" y="103"/>
                    <a:pt x="60" y="104"/>
                  </a:cubicBezTo>
                  <a:cubicBezTo>
                    <a:pt x="60" y="106"/>
                    <a:pt x="60" y="106"/>
                    <a:pt x="60" y="106"/>
                  </a:cubicBezTo>
                  <a:cubicBezTo>
                    <a:pt x="60" y="107"/>
                    <a:pt x="59" y="108"/>
                    <a:pt x="58" y="108"/>
                  </a:cubicBezTo>
                  <a:moveTo>
                    <a:pt x="62" y="90"/>
                  </a:moveTo>
                  <a:cubicBezTo>
                    <a:pt x="19" y="90"/>
                    <a:pt x="19" y="90"/>
                    <a:pt x="19" y="90"/>
                  </a:cubicBezTo>
                  <a:cubicBezTo>
                    <a:pt x="18" y="90"/>
                    <a:pt x="17" y="89"/>
                    <a:pt x="17" y="87"/>
                  </a:cubicBezTo>
                  <a:cubicBezTo>
                    <a:pt x="17" y="85"/>
                    <a:pt x="17" y="85"/>
                    <a:pt x="17" y="85"/>
                  </a:cubicBezTo>
                  <a:cubicBezTo>
                    <a:pt x="17" y="84"/>
                    <a:pt x="18" y="83"/>
                    <a:pt x="19" y="83"/>
                  </a:cubicBezTo>
                  <a:cubicBezTo>
                    <a:pt x="62" y="83"/>
                    <a:pt x="62" y="83"/>
                    <a:pt x="62" y="83"/>
                  </a:cubicBezTo>
                  <a:cubicBezTo>
                    <a:pt x="64" y="83"/>
                    <a:pt x="65" y="84"/>
                    <a:pt x="65" y="85"/>
                  </a:cubicBezTo>
                  <a:cubicBezTo>
                    <a:pt x="65" y="87"/>
                    <a:pt x="65" y="87"/>
                    <a:pt x="65" y="87"/>
                  </a:cubicBezTo>
                  <a:cubicBezTo>
                    <a:pt x="65" y="89"/>
                    <a:pt x="64" y="90"/>
                    <a:pt x="62" y="90"/>
                  </a:cubicBezTo>
                  <a:moveTo>
                    <a:pt x="73" y="54"/>
                  </a:moveTo>
                  <a:cubicBezTo>
                    <a:pt x="19" y="54"/>
                    <a:pt x="19" y="54"/>
                    <a:pt x="19" y="54"/>
                  </a:cubicBezTo>
                  <a:cubicBezTo>
                    <a:pt x="18" y="54"/>
                    <a:pt x="17" y="53"/>
                    <a:pt x="17" y="52"/>
                  </a:cubicBezTo>
                  <a:cubicBezTo>
                    <a:pt x="17" y="50"/>
                    <a:pt x="17" y="50"/>
                    <a:pt x="17" y="50"/>
                  </a:cubicBezTo>
                  <a:cubicBezTo>
                    <a:pt x="17" y="49"/>
                    <a:pt x="18" y="48"/>
                    <a:pt x="19" y="48"/>
                  </a:cubicBezTo>
                  <a:cubicBezTo>
                    <a:pt x="73" y="48"/>
                    <a:pt x="73" y="48"/>
                    <a:pt x="73" y="48"/>
                  </a:cubicBezTo>
                  <a:cubicBezTo>
                    <a:pt x="74" y="48"/>
                    <a:pt x="75" y="49"/>
                    <a:pt x="75" y="50"/>
                  </a:cubicBezTo>
                  <a:cubicBezTo>
                    <a:pt x="75" y="52"/>
                    <a:pt x="75" y="52"/>
                    <a:pt x="75" y="52"/>
                  </a:cubicBezTo>
                  <a:cubicBezTo>
                    <a:pt x="75" y="53"/>
                    <a:pt x="74" y="54"/>
                    <a:pt x="73" y="54"/>
                  </a:cubicBezTo>
                  <a:moveTo>
                    <a:pt x="73" y="73"/>
                  </a:moveTo>
                  <a:cubicBezTo>
                    <a:pt x="19" y="73"/>
                    <a:pt x="19" y="73"/>
                    <a:pt x="19" y="73"/>
                  </a:cubicBezTo>
                  <a:cubicBezTo>
                    <a:pt x="18" y="73"/>
                    <a:pt x="17" y="72"/>
                    <a:pt x="17" y="71"/>
                  </a:cubicBezTo>
                  <a:cubicBezTo>
                    <a:pt x="17" y="69"/>
                    <a:pt x="17" y="69"/>
                    <a:pt x="17" y="69"/>
                  </a:cubicBezTo>
                  <a:cubicBezTo>
                    <a:pt x="17" y="68"/>
                    <a:pt x="18" y="67"/>
                    <a:pt x="19" y="67"/>
                  </a:cubicBezTo>
                  <a:cubicBezTo>
                    <a:pt x="73" y="67"/>
                    <a:pt x="73" y="67"/>
                    <a:pt x="73" y="67"/>
                  </a:cubicBezTo>
                  <a:cubicBezTo>
                    <a:pt x="74" y="67"/>
                    <a:pt x="75" y="68"/>
                    <a:pt x="75" y="69"/>
                  </a:cubicBezTo>
                  <a:cubicBezTo>
                    <a:pt x="75" y="71"/>
                    <a:pt x="75" y="71"/>
                    <a:pt x="75" y="71"/>
                  </a:cubicBezTo>
                  <a:cubicBezTo>
                    <a:pt x="75" y="72"/>
                    <a:pt x="74" y="73"/>
                    <a:pt x="73" y="73"/>
                  </a:cubicBezTo>
                  <a:moveTo>
                    <a:pt x="109" y="113"/>
                  </a:moveTo>
                  <a:cubicBezTo>
                    <a:pt x="93" y="132"/>
                    <a:pt x="93" y="132"/>
                    <a:pt x="93" y="132"/>
                  </a:cubicBezTo>
                  <a:cubicBezTo>
                    <a:pt x="92" y="133"/>
                    <a:pt x="91" y="133"/>
                    <a:pt x="89" y="133"/>
                  </a:cubicBezTo>
                  <a:cubicBezTo>
                    <a:pt x="89" y="133"/>
                    <a:pt x="88" y="133"/>
                    <a:pt x="87" y="132"/>
                  </a:cubicBezTo>
                  <a:cubicBezTo>
                    <a:pt x="76" y="124"/>
                    <a:pt x="76" y="124"/>
                    <a:pt x="76" y="124"/>
                  </a:cubicBezTo>
                  <a:cubicBezTo>
                    <a:pt x="75" y="123"/>
                    <a:pt x="74" y="120"/>
                    <a:pt x="76" y="118"/>
                  </a:cubicBezTo>
                  <a:cubicBezTo>
                    <a:pt x="77" y="116"/>
                    <a:pt x="80" y="116"/>
                    <a:pt x="82" y="118"/>
                  </a:cubicBezTo>
                  <a:cubicBezTo>
                    <a:pt x="89" y="123"/>
                    <a:pt x="89" y="123"/>
                    <a:pt x="89" y="123"/>
                  </a:cubicBezTo>
                  <a:cubicBezTo>
                    <a:pt x="103" y="108"/>
                    <a:pt x="103" y="108"/>
                    <a:pt x="103" y="108"/>
                  </a:cubicBezTo>
                  <a:cubicBezTo>
                    <a:pt x="105" y="106"/>
                    <a:pt x="107" y="106"/>
                    <a:pt x="109" y="107"/>
                  </a:cubicBezTo>
                  <a:cubicBezTo>
                    <a:pt x="111" y="109"/>
                    <a:pt x="111" y="111"/>
                    <a:pt x="109" y="113"/>
                  </a:cubicBezTo>
                  <a:moveTo>
                    <a:pt x="92" y="92"/>
                  </a:moveTo>
                  <a:cubicBezTo>
                    <a:pt x="77" y="92"/>
                    <a:pt x="65" y="104"/>
                    <a:pt x="65" y="119"/>
                  </a:cubicBezTo>
                  <a:cubicBezTo>
                    <a:pt x="65" y="134"/>
                    <a:pt x="77" y="146"/>
                    <a:pt x="92" y="146"/>
                  </a:cubicBezTo>
                  <a:cubicBezTo>
                    <a:pt x="106" y="146"/>
                    <a:pt x="119" y="134"/>
                    <a:pt x="119" y="119"/>
                  </a:cubicBezTo>
                  <a:cubicBezTo>
                    <a:pt x="119" y="104"/>
                    <a:pt x="106" y="92"/>
                    <a:pt x="92" y="92"/>
                  </a:cubicBezTo>
                  <a:moveTo>
                    <a:pt x="61" y="131"/>
                  </a:moveTo>
                  <a:cubicBezTo>
                    <a:pt x="8" y="131"/>
                    <a:pt x="8" y="131"/>
                    <a:pt x="8" y="131"/>
                  </a:cubicBezTo>
                  <a:cubicBezTo>
                    <a:pt x="4" y="131"/>
                    <a:pt x="0" y="127"/>
                    <a:pt x="0" y="123"/>
                  </a:cubicBezTo>
                  <a:cubicBezTo>
                    <a:pt x="0" y="23"/>
                    <a:pt x="0" y="23"/>
                    <a:pt x="0" y="23"/>
                  </a:cubicBezTo>
                  <a:cubicBezTo>
                    <a:pt x="0" y="18"/>
                    <a:pt x="4" y="15"/>
                    <a:pt x="6" y="15"/>
                  </a:cubicBezTo>
                  <a:cubicBezTo>
                    <a:pt x="23" y="15"/>
                    <a:pt x="23" y="15"/>
                    <a:pt x="23" y="15"/>
                  </a:cubicBezTo>
                  <a:cubicBezTo>
                    <a:pt x="23" y="15"/>
                    <a:pt x="23" y="16"/>
                    <a:pt x="23" y="17"/>
                  </a:cubicBezTo>
                  <a:cubicBezTo>
                    <a:pt x="23" y="23"/>
                    <a:pt x="28" y="27"/>
                    <a:pt x="33" y="27"/>
                  </a:cubicBezTo>
                  <a:cubicBezTo>
                    <a:pt x="60" y="27"/>
                    <a:pt x="60" y="27"/>
                    <a:pt x="60" y="27"/>
                  </a:cubicBezTo>
                  <a:cubicBezTo>
                    <a:pt x="66" y="27"/>
                    <a:pt x="71" y="23"/>
                    <a:pt x="71" y="17"/>
                  </a:cubicBezTo>
                  <a:cubicBezTo>
                    <a:pt x="71" y="16"/>
                    <a:pt x="71" y="15"/>
                    <a:pt x="71" y="15"/>
                  </a:cubicBezTo>
                  <a:cubicBezTo>
                    <a:pt x="83" y="15"/>
                    <a:pt x="83" y="15"/>
                    <a:pt x="83" y="15"/>
                  </a:cubicBezTo>
                  <a:cubicBezTo>
                    <a:pt x="90" y="15"/>
                    <a:pt x="94" y="18"/>
                    <a:pt x="94" y="23"/>
                  </a:cubicBezTo>
                  <a:cubicBezTo>
                    <a:pt x="94" y="86"/>
                    <a:pt x="94" y="86"/>
                    <a:pt x="94" y="86"/>
                  </a:cubicBezTo>
                  <a:cubicBezTo>
                    <a:pt x="93" y="85"/>
                    <a:pt x="92" y="85"/>
                    <a:pt x="92" y="85"/>
                  </a:cubicBezTo>
                  <a:cubicBezTo>
                    <a:pt x="89" y="85"/>
                    <a:pt x="86" y="86"/>
                    <a:pt x="83" y="87"/>
                  </a:cubicBezTo>
                  <a:cubicBezTo>
                    <a:pt x="83" y="38"/>
                    <a:pt x="83" y="38"/>
                    <a:pt x="83" y="38"/>
                  </a:cubicBezTo>
                  <a:cubicBezTo>
                    <a:pt x="11" y="38"/>
                    <a:pt x="11" y="38"/>
                    <a:pt x="11" y="38"/>
                  </a:cubicBezTo>
                  <a:cubicBezTo>
                    <a:pt x="11" y="121"/>
                    <a:pt x="11" y="121"/>
                    <a:pt x="11" y="121"/>
                  </a:cubicBezTo>
                  <a:cubicBezTo>
                    <a:pt x="58" y="121"/>
                    <a:pt x="58" y="121"/>
                    <a:pt x="58" y="121"/>
                  </a:cubicBezTo>
                  <a:cubicBezTo>
                    <a:pt x="59" y="124"/>
                    <a:pt x="59" y="128"/>
                    <a:pt x="61" y="131"/>
                  </a:cubicBezTo>
                  <a:moveTo>
                    <a:pt x="47" y="11"/>
                  </a:moveTo>
                  <a:cubicBezTo>
                    <a:pt x="45" y="11"/>
                    <a:pt x="44" y="9"/>
                    <a:pt x="44" y="7"/>
                  </a:cubicBezTo>
                  <a:cubicBezTo>
                    <a:pt x="44" y="6"/>
                    <a:pt x="45" y="4"/>
                    <a:pt x="47" y="4"/>
                  </a:cubicBezTo>
                  <a:cubicBezTo>
                    <a:pt x="49" y="4"/>
                    <a:pt x="50" y="6"/>
                    <a:pt x="50" y="7"/>
                  </a:cubicBezTo>
                  <a:cubicBezTo>
                    <a:pt x="50" y="9"/>
                    <a:pt x="49" y="11"/>
                    <a:pt x="47" y="11"/>
                  </a:cubicBezTo>
                  <a:moveTo>
                    <a:pt x="60" y="11"/>
                  </a:moveTo>
                  <a:cubicBezTo>
                    <a:pt x="57" y="11"/>
                    <a:pt x="57" y="11"/>
                    <a:pt x="57" y="11"/>
                  </a:cubicBezTo>
                  <a:cubicBezTo>
                    <a:pt x="56" y="11"/>
                    <a:pt x="54" y="9"/>
                    <a:pt x="54" y="7"/>
                  </a:cubicBezTo>
                  <a:cubicBezTo>
                    <a:pt x="54" y="7"/>
                    <a:pt x="54" y="7"/>
                    <a:pt x="54" y="7"/>
                  </a:cubicBezTo>
                  <a:cubicBezTo>
                    <a:pt x="54" y="3"/>
                    <a:pt x="51" y="0"/>
                    <a:pt x="47" y="0"/>
                  </a:cubicBezTo>
                  <a:cubicBezTo>
                    <a:pt x="47" y="0"/>
                    <a:pt x="47" y="0"/>
                    <a:pt x="47" y="0"/>
                  </a:cubicBezTo>
                  <a:cubicBezTo>
                    <a:pt x="43" y="0"/>
                    <a:pt x="40" y="3"/>
                    <a:pt x="40" y="7"/>
                  </a:cubicBezTo>
                  <a:cubicBezTo>
                    <a:pt x="40" y="7"/>
                    <a:pt x="40" y="7"/>
                    <a:pt x="40" y="7"/>
                  </a:cubicBezTo>
                  <a:cubicBezTo>
                    <a:pt x="40" y="9"/>
                    <a:pt x="38" y="11"/>
                    <a:pt x="37" y="11"/>
                  </a:cubicBezTo>
                  <a:cubicBezTo>
                    <a:pt x="33" y="11"/>
                    <a:pt x="33" y="11"/>
                    <a:pt x="33" y="11"/>
                  </a:cubicBezTo>
                  <a:cubicBezTo>
                    <a:pt x="30" y="11"/>
                    <a:pt x="27" y="13"/>
                    <a:pt x="27" y="17"/>
                  </a:cubicBezTo>
                  <a:cubicBezTo>
                    <a:pt x="27" y="17"/>
                    <a:pt x="27" y="17"/>
                    <a:pt x="27" y="17"/>
                  </a:cubicBezTo>
                  <a:cubicBezTo>
                    <a:pt x="27" y="20"/>
                    <a:pt x="30" y="23"/>
                    <a:pt x="33" y="23"/>
                  </a:cubicBezTo>
                  <a:cubicBezTo>
                    <a:pt x="60" y="23"/>
                    <a:pt x="60" y="23"/>
                    <a:pt x="60" y="23"/>
                  </a:cubicBezTo>
                  <a:cubicBezTo>
                    <a:pt x="64" y="23"/>
                    <a:pt x="67" y="20"/>
                    <a:pt x="67" y="17"/>
                  </a:cubicBezTo>
                  <a:cubicBezTo>
                    <a:pt x="67" y="17"/>
                    <a:pt x="67" y="17"/>
                    <a:pt x="67" y="17"/>
                  </a:cubicBezTo>
                  <a:cubicBezTo>
                    <a:pt x="67" y="13"/>
                    <a:pt x="64" y="11"/>
                    <a:pt x="60" y="11"/>
                  </a:cubicBezTo>
                </a:path>
              </a:pathLst>
            </a:custGeom>
            <a:solidFill>
              <a:schemeClr val="accent1">
                <a:lumMod val="50000"/>
              </a:schemeClr>
            </a:solidFill>
            <a:ln w="9525">
              <a:noFill/>
              <a:round/>
            </a:ln>
          </p:spPr>
          <p:txBody>
            <a:bodyPr anchor="ctr"/>
            <a:lstStyle/>
            <a:p>
              <a:pPr algn="ctr"/>
            </a:p>
          </p:txBody>
        </p:sp>
      </p:grpSp>
      <p:grpSp>
        <p:nvGrpSpPr>
          <p:cNvPr id="148" name="组合 147"/>
          <p:cNvGrpSpPr/>
          <p:nvPr/>
        </p:nvGrpSpPr>
        <p:grpSpPr>
          <a:xfrm>
            <a:off x="6901501" y="2014653"/>
            <a:ext cx="4725987" cy="681175"/>
            <a:chOff x="874712" y="3325188"/>
            <a:chExt cx="4725987" cy="681175"/>
          </a:xfrm>
        </p:grpSpPr>
        <p:sp>
          <p:nvSpPr>
            <p:cNvPr id="149" name="矩形 148"/>
            <p:cNvSpPr/>
            <p:nvPr/>
          </p:nvSpPr>
          <p:spPr>
            <a:xfrm>
              <a:off x="874712" y="3677812"/>
              <a:ext cx="4725987" cy="328551"/>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rPr>
                <a:t>用户可以在投影仪或者计算机上进行演示也可以</a:t>
              </a:r>
              <a:endParaRPr kumimoji="0" lang="zh-CN" altLang="en-US" sz="14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p:txBody>
        </p:sp>
        <p:sp>
          <p:nvSpPr>
            <p:cNvPr id="150" name="矩形 149"/>
            <p:cNvSpPr/>
            <p:nvPr/>
          </p:nvSpPr>
          <p:spPr>
            <a:xfrm>
              <a:off x="874713" y="3325188"/>
              <a:ext cx="2241974" cy="396134"/>
            </a:xfrm>
            <a:prstGeom prst="rect">
              <a:avLst/>
            </a:prstGeom>
          </p:spPr>
          <p:txBody>
            <a:bodyPr wrap="square">
              <a:spAutoFit/>
              <a:scene3d>
                <a:camera prst="orthographicFront"/>
                <a:lightRig rig="threePt" dir="t"/>
              </a:scene3d>
              <a:sp3d contourW="12700"/>
            </a:bodyPr>
            <a:lstStyle/>
            <a:p>
              <a:pPr lvl="0" algn="just">
                <a:lnSpc>
                  <a:spcPct val="120000"/>
                </a:lnSpc>
                <a:defRPr/>
              </a:pPr>
              <a:r>
                <a:rPr lang="zh-CN" altLang="en-US" b="1" dirty="0">
                  <a:solidFill>
                    <a:schemeClr val="bg1"/>
                  </a:solidFill>
                </a:rPr>
                <a:t>推广方案</a:t>
              </a:r>
              <a:endParaRPr kumimoji="0" lang="zh-CN" altLang="en-US" sz="1800" b="1"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p:txBody>
        </p:sp>
      </p:grpSp>
      <p:grpSp>
        <p:nvGrpSpPr>
          <p:cNvPr id="151" name="组合 150"/>
          <p:cNvGrpSpPr/>
          <p:nvPr/>
        </p:nvGrpSpPr>
        <p:grpSpPr>
          <a:xfrm>
            <a:off x="6901501" y="2951216"/>
            <a:ext cx="4725987" cy="681175"/>
            <a:chOff x="874712" y="3325188"/>
            <a:chExt cx="4725987" cy="681175"/>
          </a:xfrm>
        </p:grpSpPr>
        <p:sp>
          <p:nvSpPr>
            <p:cNvPr id="152" name="矩形 151"/>
            <p:cNvSpPr/>
            <p:nvPr/>
          </p:nvSpPr>
          <p:spPr>
            <a:xfrm>
              <a:off x="874712" y="3677812"/>
              <a:ext cx="4725987" cy="328551"/>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rPr>
                <a:t>用户可以在投影仪或者计算机上进行演示也可以</a:t>
              </a:r>
              <a:endParaRPr kumimoji="0" lang="zh-CN" altLang="en-US" sz="14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p:txBody>
        </p:sp>
        <p:sp>
          <p:nvSpPr>
            <p:cNvPr id="153" name="矩形 152"/>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lvl="0" algn="just">
                <a:lnSpc>
                  <a:spcPct val="120000"/>
                </a:lnSpc>
                <a:defRPr/>
              </a:pPr>
              <a:r>
                <a:rPr lang="zh-CN" altLang="en-US" b="1" dirty="0">
                  <a:solidFill>
                    <a:schemeClr val="bg1"/>
                  </a:solidFill>
                </a:rPr>
                <a:t>推广方案</a:t>
              </a:r>
              <a:endParaRPr kumimoji="0" lang="zh-CN" altLang="en-US" sz="1800" b="1"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p:txBody>
        </p:sp>
      </p:grpSp>
      <p:grpSp>
        <p:nvGrpSpPr>
          <p:cNvPr id="154" name="组合 153"/>
          <p:cNvGrpSpPr/>
          <p:nvPr/>
        </p:nvGrpSpPr>
        <p:grpSpPr>
          <a:xfrm>
            <a:off x="6901501" y="3931092"/>
            <a:ext cx="4725987" cy="681175"/>
            <a:chOff x="874712" y="3325188"/>
            <a:chExt cx="4725987" cy="681175"/>
          </a:xfrm>
        </p:grpSpPr>
        <p:sp>
          <p:nvSpPr>
            <p:cNvPr id="155" name="矩形 154"/>
            <p:cNvSpPr/>
            <p:nvPr/>
          </p:nvSpPr>
          <p:spPr>
            <a:xfrm>
              <a:off x="874712" y="3677812"/>
              <a:ext cx="4725987" cy="328551"/>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rPr>
                <a:t>用户可以在投影仪或者计算机上进行演示也可以</a:t>
              </a:r>
              <a:endParaRPr kumimoji="0" lang="zh-CN" altLang="en-US" sz="14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p:txBody>
        </p:sp>
        <p:sp>
          <p:nvSpPr>
            <p:cNvPr id="156" name="矩形 155"/>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lvl="0" algn="just">
                <a:lnSpc>
                  <a:spcPct val="120000"/>
                </a:lnSpc>
                <a:defRPr/>
              </a:pPr>
              <a:r>
                <a:rPr lang="zh-CN" altLang="en-US" b="1" dirty="0">
                  <a:solidFill>
                    <a:schemeClr val="bg1"/>
                  </a:solidFill>
                </a:rPr>
                <a:t>推广方案</a:t>
              </a:r>
              <a:endParaRPr kumimoji="0" lang="zh-CN" altLang="en-US" sz="1800" b="1"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p:txBody>
        </p:sp>
      </p:grpSp>
      <p:grpSp>
        <p:nvGrpSpPr>
          <p:cNvPr id="157" name="组合 156"/>
          <p:cNvGrpSpPr/>
          <p:nvPr/>
        </p:nvGrpSpPr>
        <p:grpSpPr>
          <a:xfrm>
            <a:off x="6901501" y="4882866"/>
            <a:ext cx="4725987" cy="681175"/>
            <a:chOff x="874712" y="3325188"/>
            <a:chExt cx="4725987" cy="681175"/>
          </a:xfrm>
        </p:grpSpPr>
        <p:sp>
          <p:nvSpPr>
            <p:cNvPr id="158" name="矩形 157"/>
            <p:cNvSpPr/>
            <p:nvPr/>
          </p:nvSpPr>
          <p:spPr>
            <a:xfrm>
              <a:off x="874712" y="3677812"/>
              <a:ext cx="4725987" cy="328551"/>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rPr>
                <a:t>用户可以在投影仪或者计算机上进行演示也可以</a:t>
              </a:r>
              <a:endParaRPr kumimoji="0" lang="zh-CN" altLang="en-US" sz="14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p:txBody>
        </p:sp>
        <p:sp>
          <p:nvSpPr>
            <p:cNvPr id="159" name="矩形 158"/>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lvl="0" algn="just">
                <a:lnSpc>
                  <a:spcPct val="120000"/>
                </a:lnSpc>
                <a:defRPr/>
              </a:pPr>
              <a:r>
                <a:rPr lang="zh-CN" altLang="en-US" b="1" dirty="0">
                  <a:solidFill>
                    <a:schemeClr val="bg1"/>
                  </a:solidFill>
                </a:rPr>
                <a:t>推广方案</a:t>
              </a:r>
              <a:endParaRPr kumimoji="0" lang="zh-CN" altLang="en-US" sz="1800" b="1"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p:txBody>
        </p:sp>
      </p:grpSp>
      <p:grpSp>
        <p:nvGrpSpPr>
          <p:cNvPr id="138" name="组合 137"/>
          <p:cNvGrpSpPr/>
          <p:nvPr/>
        </p:nvGrpSpPr>
        <p:grpSpPr>
          <a:xfrm>
            <a:off x="4236269" y="423250"/>
            <a:ext cx="3719457" cy="722806"/>
            <a:chOff x="585843" y="341582"/>
            <a:chExt cx="3719457" cy="722806"/>
          </a:xfrm>
        </p:grpSpPr>
        <p:sp>
          <p:nvSpPr>
            <p:cNvPr id="139" name="文本框 138"/>
            <p:cNvSpPr txBox="1"/>
            <p:nvPr/>
          </p:nvSpPr>
          <p:spPr>
            <a:xfrm>
              <a:off x="805685" y="341582"/>
              <a:ext cx="3279772" cy="523220"/>
            </a:xfrm>
            <a:prstGeom prst="rect">
              <a:avLst/>
            </a:prstGeom>
            <a:noFill/>
          </p:spPr>
          <p:txBody>
            <a:bodyPr wrap="square" rtlCol="0">
              <a:spAutoFit/>
              <a:scene3d>
                <a:camera prst="orthographicFront"/>
                <a:lightRig rig="threePt" dir="t"/>
              </a:scene3d>
              <a:sp3d contourW="12700"/>
            </a:bodyPr>
            <a:lstStyle/>
            <a:p>
              <a:pPr algn="ctr"/>
              <a:r>
                <a:rPr lang="zh-CN" altLang="en-US" sz="2800" b="1" dirty="0">
                  <a:solidFill>
                    <a:srgbClr val="01AADA"/>
                  </a:solidFill>
                  <a:latin typeface="+mj-ea"/>
                  <a:ea typeface="+mj-ea"/>
                </a:rPr>
                <a:t>产品运营规划</a:t>
              </a:r>
              <a:endParaRPr lang="zh-CN" altLang="en-US" sz="2800" b="1" dirty="0">
                <a:solidFill>
                  <a:srgbClr val="01AADA"/>
                </a:solidFill>
                <a:latin typeface="+mj-ea"/>
                <a:ea typeface="+mj-ea"/>
              </a:endParaRPr>
            </a:p>
          </p:txBody>
        </p:sp>
        <p:sp>
          <p:nvSpPr>
            <p:cNvPr id="140" name="文本框 139"/>
            <p:cNvSpPr txBox="1"/>
            <p:nvPr/>
          </p:nvSpPr>
          <p:spPr>
            <a:xfrm>
              <a:off x="585843" y="798931"/>
              <a:ext cx="3719457" cy="265457"/>
            </a:xfrm>
            <a:prstGeom prst="rect">
              <a:avLst/>
            </a:prstGeom>
            <a:noFill/>
          </p:spPr>
          <p:txBody>
            <a:bodyPr wrap="square" rtlCol="0">
              <a:spAutoFit/>
              <a:scene3d>
                <a:camera prst="orthographicFront"/>
                <a:lightRig rig="threePt" dir="t"/>
              </a:scene3d>
              <a:sp3d contourW="12700"/>
            </a:bodyPr>
            <a:lstStyle/>
            <a:p>
              <a:pPr algn="ctr">
                <a:lnSpc>
                  <a:spcPct val="125000"/>
                </a:lnSpc>
              </a:pPr>
              <a:r>
                <a:rPr lang="en-US" altLang="zh-CN" sz="900" dirty="0">
                  <a:solidFill>
                    <a:schemeClr val="bg1"/>
                  </a:solidFill>
                  <a:latin typeface="+mj-ea"/>
                  <a:ea typeface="+mj-ea"/>
                </a:rPr>
                <a:t>The user can demonstrate on a projector or </a:t>
              </a:r>
              <a:r>
                <a:rPr lang="en-US" altLang="zh-CN" sz="900" dirty="0" err="1">
                  <a:solidFill>
                    <a:schemeClr val="bg1"/>
                  </a:solidFill>
                  <a:latin typeface="+mj-ea"/>
                  <a:ea typeface="+mj-ea"/>
                </a:rPr>
                <a:t>computerprint</a:t>
              </a:r>
              <a:endParaRPr lang="en-US" altLang="zh-CN" sz="900" dirty="0">
                <a:solidFill>
                  <a:schemeClr val="bg1"/>
                </a:solidFill>
                <a:latin typeface="+mj-ea"/>
                <a:ea typeface="+mj-ea"/>
              </a:endParaRPr>
            </a:p>
          </p:txBody>
        </p:sp>
      </p:grpSp>
      <p:cxnSp>
        <p:nvCxnSpPr>
          <p:cNvPr id="141" name="直接连接符 140"/>
          <p:cNvCxnSpPr/>
          <p:nvPr/>
        </p:nvCxnSpPr>
        <p:spPr>
          <a:xfrm>
            <a:off x="0" y="711200"/>
            <a:ext cx="4236269" cy="0"/>
          </a:xfrm>
          <a:prstGeom prst="line">
            <a:avLst/>
          </a:prstGeom>
          <a:ln>
            <a:solidFill>
              <a:srgbClr val="01AADA"/>
            </a:solidFill>
            <a:tailEnd type="ova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a:off x="7955726" y="711200"/>
            <a:ext cx="4236269" cy="0"/>
          </a:xfrm>
          <a:prstGeom prst="line">
            <a:avLst/>
          </a:prstGeom>
          <a:ln>
            <a:solidFill>
              <a:srgbClr val="01AADA"/>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rot="2686645">
            <a:off x="1931960" y="2312377"/>
            <a:ext cx="2353233" cy="2355575"/>
            <a:chOff x="4472082" y="1427919"/>
            <a:chExt cx="2426330" cy="2428745"/>
          </a:xfrm>
          <a:solidFill>
            <a:sysClr val="window" lastClr="FFFFFF"/>
          </a:solidFill>
        </p:grpSpPr>
        <p:sp>
          <p:nvSpPr>
            <p:cNvPr id="9" name="L 形 8"/>
            <p:cNvSpPr/>
            <p:nvPr/>
          </p:nvSpPr>
          <p:spPr>
            <a:xfrm>
              <a:off x="4472082" y="2089328"/>
              <a:ext cx="1105864" cy="1116383"/>
            </a:xfrm>
            <a:prstGeom prst="corner">
              <a:avLst/>
            </a:prstGeom>
            <a:grpFill/>
            <a:ln>
              <a:noFill/>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defTabSz="685800"/>
              <a:endParaRPr lang="zh-CN" altLang="en-US" sz="2700">
                <a:solidFill>
                  <a:prstClr val="white"/>
                </a:solidFill>
              </a:endParaRPr>
            </a:p>
          </p:txBody>
        </p:sp>
        <p:sp>
          <p:nvSpPr>
            <p:cNvPr id="10" name="L 形 9"/>
            <p:cNvSpPr/>
            <p:nvPr/>
          </p:nvSpPr>
          <p:spPr>
            <a:xfrm rot="5400000">
              <a:off x="5127675" y="1438894"/>
              <a:ext cx="1098614" cy="1076664"/>
            </a:xfrm>
            <a:prstGeom prst="corner">
              <a:avLst/>
            </a:prstGeom>
            <a:grpFill/>
            <a:ln>
              <a:noFill/>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defTabSz="685800"/>
              <a:endParaRPr lang="zh-CN" altLang="en-US" sz="2700">
                <a:solidFill>
                  <a:prstClr val="white"/>
                </a:solidFill>
              </a:endParaRPr>
            </a:p>
          </p:txBody>
        </p:sp>
        <p:sp>
          <p:nvSpPr>
            <p:cNvPr id="11" name="L 形 10"/>
            <p:cNvSpPr/>
            <p:nvPr/>
          </p:nvSpPr>
          <p:spPr>
            <a:xfrm rot="10800000">
              <a:off x="5793512" y="2081602"/>
              <a:ext cx="1104900" cy="1104900"/>
            </a:xfrm>
            <a:prstGeom prst="corner">
              <a:avLst/>
            </a:prstGeom>
            <a:grpFill/>
            <a:ln>
              <a:noFill/>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defTabSz="685800"/>
              <a:endParaRPr lang="zh-CN" altLang="en-US" sz="2700">
                <a:solidFill>
                  <a:prstClr val="white"/>
                </a:solidFill>
              </a:endParaRPr>
            </a:p>
          </p:txBody>
        </p:sp>
        <p:sp>
          <p:nvSpPr>
            <p:cNvPr id="2" name="L 形 1"/>
            <p:cNvSpPr/>
            <p:nvPr/>
          </p:nvSpPr>
          <p:spPr>
            <a:xfrm rot="16200000">
              <a:off x="5151006" y="2751764"/>
              <a:ext cx="1104900" cy="1104900"/>
            </a:xfrm>
            <a:prstGeom prst="corner">
              <a:avLst/>
            </a:prstGeom>
            <a:grpFill/>
            <a:ln>
              <a:noFill/>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defTabSz="685800"/>
              <a:endParaRPr lang="zh-CN" altLang="en-US" sz="2700">
                <a:solidFill>
                  <a:prstClr val="white"/>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4"/>
                                        </p:tgtEl>
                                        <p:attrNameLst>
                                          <p:attrName>style.visibility</p:attrName>
                                        </p:attrNameLst>
                                      </p:cBhvr>
                                      <p:to>
                                        <p:strVal val="visible"/>
                                      </p:to>
                                    </p:set>
                                    <p:anim calcmode="lin" valueType="num">
                                      <p:cBhvr>
                                        <p:cTn id="7" dur="500" fill="hold"/>
                                        <p:tgtEl>
                                          <p:spTgt spid="144"/>
                                        </p:tgtEl>
                                        <p:attrNameLst>
                                          <p:attrName>ppt_w</p:attrName>
                                        </p:attrNameLst>
                                      </p:cBhvr>
                                      <p:tavLst>
                                        <p:tav tm="0">
                                          <p:val>
                                            <p:fltVal val="0"/>
                                          </p:val>
                                        </p:tav>
                                        <p:tav tm="100000">
                                          <p:val>
                                            <p:strVal val="#ppt_w"/>
                                          </p:val>
                                        </p:tav>
                                      </p:tavLst>
                                    </p:anim>
                                    <p:anim calcmode="lin" valueType="num">
                                      <p:cBhvr>
                                        <p:cTn id="8" dur="500" fill="hold"/>
                                        <p:tgtEl>
                                          <p:spTgt spid="144"/>
                                        </p:tgtEl>
                                        <p:attrNameLst>
                                          <p:attrName>ppt_h</p:attrName>
                                        </p:attrNameLst>
                                      </p:cBhvr>
                                      <p:tavLst>
                                        <p:tav tm="0">
                                          <p:val>
                                            <p:fltVal val="0"/>
                                          </p:val>
                                        </p:tav>
                                        <p:tav tm="100000">
                                          <p:val>
                                            <p:strVal val="#ppt_h"/>
                                          </p:val>
                                        </p:tav>
                                      </p:tavLst>
                                    </p:anim>
                                    <p:animEffect transition="in" filter="fade">
                                      <p:cBhvr>
                                        <p:cTn id="9" dur="500"/>
                                        <p:tgtEl>
                                          <p:spTgt spid="144"/>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148"/>
                                        </p:tgtEl>
                                        <p:attrNameLst>
                                          <p:attrName>style.visibility</p:attrName>
                                        </p:attrNameLst>
                                      </p:cBhvr>
                                      <p:to>
                                        <p:strVal val="visible"/>
                                      </p:to>
                                    </p:set>
                                    <p:anim calcmode="lin" valueType="num">
                                      <p:cBhvr additive="base">
                                        <p:cTn id="13" dur="500" fill="hold"/>
                                        <p:tgtEl>
                                          <p:spTgt spid="148"/>
                                        </p:tgtEl>
                                        <p:attrNameLst>
                                          <p:attrName>ppt_x</p:attrName>
                                        </p:attrNameLst>
                                      </p:cBhvr>
                                      <p:tavLst>
                                        <p:tav tm="0">
                                          <p:val>
                                            <p:strVal val="1+#ppt_w/2"/>
                                          </p:val>
                                        </p:tav>
                                        <p:tav tm="100000">
                                          <p:val>
                                            <p:strVal val="#ppt_x"/>
                                          </p:val>
                                        </p:tav>
                                      </p:tavLst>
                                    </p:anim>
                                    <p:anim calcmode="lin" valueType="num">
                                      <p:cBhvr additive="base">
                                        <p:cTn id="14" dur="500" fill="hold"/>
                                        <p:tgtEl>
                                          <p:spTgt spid="148"/>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45"/>
                                        </p:tgtEl>
                                        <p:attrNameLst>
                                          <p:attrName>style.visibility</p:attrName>
                                        </p:attrNameLst>
                                      </p:cBhvr>
                                      <p:to>
                                        <p:strVal val="visible"/>
                                      </p:to>
                                    </p:set>
                                    <p:anim calcmode="lin" valueType="num">
                                      <p:cBhvr>
                                        <p:cTn id="18" dur="500" fill="hold"/>
                                        <p:tgtEl>
                                          <p:spTgt spid="145"/>
                                        </p:tgtEl>
                                        <p:attrNameLst>
                                          <p:attrName>ppt_w</p:attrName>
                                        </p:attrNameLst>
                                      </p:cBhvr>
                                      <p:tavLst>
                                        <p:tav tm="0">
                                          <p:val>
                                            <p:fltVal val="0"/>
                                          </p:val>
                                        </p:tav>
                                        <p:tav tm="100000">
                                          <p:val>
                                            <p:strVal val="#ppt_w"/>
                                          </p:val>
                                        </p:tav>
                                      </p:tavLst>
                                    </p:anim>
                                    <p:anim calcmode="lin" valueType="num">
                                      <p:cBhvr>
                                        <p:cTn id="19" dur="500" fill="hold"/>
                                        <p:tgtEl>
                                          <p:spTgt spid="145"/>
                                        </p:tgtEl>
                                        <p:attrNameLst>
                                          <p:attrName>ppt_h</p:attrName>
                                        </p:attrNameLst>
                                      </p:cBhvr>
                                      <p:tavLst>
                                        <p:tav tm="0">
                                          <p:val>
                                            <p:fltVal val="0"/>
                                          </p:val>
                                        </p:tav>
                                        <p:tav tm="100000">
                                          <p:val>
                                            <p:strVal val="#ppt_h"/>
                                          </p:val>
                                        </p:tav>
                                      </p:tavLst>
                                    </p:anim>
                                    <p:animEffect transition="in" filter="fade">
                                      <p:cBhvr>
                                        <p:cTn id="20" dur="500"/>
                                        <p:tgtEl>
                                          <p:spTgt spid="145"/>
                                        </p:tgtEl>
                                      </p:cBhvr>
                                    </p:animEffect>
                                  </p:childTnLst>
                                </p:cTn>
                              </p:par>
                            </p:childTnLst>
                          </p:cTn>
                        </p:par>
                        <p:par>
                          <p:cTn id="21" fill="hold">
                            <p:stCondLst>
                              <p:cond delay="1500"/>
                            </p:stCondLst>
                            <p:childTnLst>
                              <p:par>
                                <p:cTn id="22" presetID="2" presetClass="entr" presetSubtype="2" fill="hold" nodeType="afterEffect">
                                  <p:stCondLst>
                                    <p:cond delay="0"/>
                                  </p:stCondLst>
                                  <p:childTnLst>
                                    <p:set>
                                      <p:cBhvr>
                                        <p:cTn id="23" dur="1" fill="hold">
                                          <p:stCondLst>
                                            <p:cond delay="0"/>
                                          </p:stCondLst>
                                        </p:cTn>
                                        <p:tgtEl>
                                          <p:spTgt spid="151"/>
                                        </p:tgtEl>
                                        <p:attrNameLst>
                                          <p:attrName>style.visibility</p:attrName>
                                        </p:attrNameLst>
                                      </p:cBhvr>
                                      <p:to>
                                        <p:strVal val="visible"/>
                                      </p:to>
                                    </p:set>
                                    <p:anim calcmode="lin" valueType="num">
                                      <p:cBhvr additive="base">
                                        <p:cTn id="24" dur="500" fill="hold"/>
                                        <p:tgtEl>
                                          <p:spTgt spid="151"/>
                                        </p:tgtEl>
                                        <p:attrNameLst>
                                          <p:attrName>ppt_x</p:attrName>
                                        </p:attrNameLst>
                                      </p:cBhvr>
                                      <p:tavLst>
                                        <p:tav tm="0">
                                          <p:val>
                                            <p:strVal val="1+#ppt_w/2"/>
                                          </p:val>
                                        </p:tav>
                                        <p:tav tm="100000">
                                          <p:val>
                                            <p:strVal val="#ppt_x"/>
                                          </p:val>
                                        </p:tav>
                                      </p:tavLst>
                                    </p:anim>
                                    <p:anim calcmode="lin" valueType="num">
                                      <p:cBhvr additive="base">
                                        <p:cTn id="25" dur="500" fill="hold"/>
                                        <p:tgtEl>
                                          <p:spTgt spid="151"/>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6"/>
                                        </p:tgtEl>
                                        <p:attrNameLst>
                                          <p:attrName>style.visibility</p:attrName>
                                        </p:attrNameLst>
                                      </p:cBhvr>
                                      <p:to>
                                        <p:strVal val="visible"/>
                                      </p:to>
                                    </p:set>
                                    <p:anim calcmode="lin" valueType="num">
                                      <p:cBhvr>
                                        <p:cTn id="29" dur="500" fill="hold"/>
                                        <p:tgtEl>
                                          <p:spTgt spid="146"/>
                                        </p:tgtEl>
                                        <p:attrNameLst>
                                          <p:attrName>ppt_w</p:attrName>
                                        </p:attrNameLst>
                                      </p:cBhvr>
                                      <p:tavLst>
                                        <p:tav tm="0">
                                          <p:val>
                                            <p:fltVal val="0"/>
                                          </p:val>
                                        </p:tav>
                                        <p:tav tm="100000">
                                          <p:val>
                                            <p:strVal val="#ppt_w"/>
                                          </p:val>
                                        </p:tav>
                                      </p:tavLst>
                                    </p:anim>
                                    <p:anim calcmode="lin" valueType="num">
                                      <p:cBhvr>
                                        <p:cTn id="30" dur="500" fill="hold"/>
                                        <p:tgtEl>
                                          <p:spTgt spid="146"/>
                                        </p:tgtEl>
                                        <p:attrNameLst>
                                          <p:attrName>ppt_h</p:attrName>
                                        </p:attrNameLst>
                                      </p:cBhvr>
                                      <p:tavLst>
                                        <p:tav tm="0">
                                          <p:val>
                                            <p:fltVal val="0"/>
                                          </p:val>
                                        </p:tav>
                                        <p:tav tm="100000">
                                          <p:val>
                                            <p:strVal val="#ppt_h"/>
                                          </p:val>
                                        </p:tav>
                                      </p:tavLst>
                                    </p:anim>
                                    <p:animEffect transition="in" filter="fade">
                                      <p:cBhvr>
                                        <p:cTn id="31" dur="500"/>
                                        <p:tgtEl>
                                          <p:spTgt spid="146"/>
                                        </p:tgtEl>
                                      </p:cBhvr>
                                    </p:animEffect>
                                  </p:childTnLst>
                                </p:cTn>
                              </p:par>
                            </p:childTnLst>
                          </p:cTn>
                        </p:par>
                        <p:par>
                          <p:cTn id="32" fill="hold">
                            <p:stCondLst>
                              <p:cond delay="2500"/>
                            </p:stCondLst>
                            <p:childTnLst>
                              <p:par>
                                <p:cTn id="33" presetID="2" presetClass="entr" presetSubtype="2" fill="hold" nodeType="afterEffect">
                                  <p:stCondLst>
                                    <p:cond delay="0"/>
                                  </p:stCondLst>
                                  <p:childTnLst>
                                    <p:set>
                                      <p:cBhvr>
                                        <p:cTn id="34" dur="1" fill="hold">
                                          <p:stCondLst>
                                            <p:cond delay="0"/>
                                          </p:stCondLst>
                                        </p:cTn>
                                        <p:tgtEl>
                                          <p:spTgt spid="154"/>
                                        </p:tgtEl>
                                        <p:attrNameLst>
                                          <p:attrName>style.visibility</p:attrName>
                                        </p:attrNameLst>
                                      </p:cBhvr>
                                      <p:to>
                                        <p:strVal val="visible"/>
                                      </p:to>
                                    </p:set>
                                    <p:anim calcmode="lin" valueType="num">
                                      <p:cBhvr additive="base">
                                        <p:cTn id="35" dur="500" fill="hold"/>
                                        <p:tgtEl>
                                          <p:spTgt spid="154"/>
                                        </p:tgtEl>
                                        <p:attrNameLst>
                                          <p:attrName>ppt_x</p:attrName>
                                        </p:attrNameLst>
                                      </p:cBhvr>
                                      <p:tavLst>
                                        <p:tav tm="0">
                                          <p:val>
                                            <p:strVal val="1+#ppt_w/2"/>
                                          </p:val>
                                        </p:tav>
                                        <p:tav tm="100000">
                                          <p:val>
                                            <p:strVal val="#ppt_x"/>
                                          </p:val>
                                        </p:tav>
                                      </p:tavLst>
                                    </p:anim>
                                    <p:anim calcmode="lin" valueType="num">
                                      <p:cBhvr additive="base">
                                        <p:cTn id="36" dur="500" fill="hold"/>
                                        <p:tgtEl>
                                          <p:spTgt spid="154"/>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147"/>
                                        </p:tgtEl>
                                        <p:attrNameLst>
                                          <p:attrName>style.visibility</p:attrName>
                                        </p:attrNameLst>
                                      </p:cBhvr>
                                      <p:to>
                                        <p:strVal val="visible"/>
                                      </p:to>
                                    </p:set>
                                    <p:anim calcmode="lin" valueType="num">
                                      <p:cBhvr>
                                        <p:cTn id="40" dur="500" fill="hold"/>
                                        <p:tgtEl>
                                          <p:spTgt spid="147"/>
                                        </p:tgtEl>
                                        <p:attrNameLst>
                                          <p:attrName>ppt_w</p:attrName>
                                        </p:attrNameLst>
                                      </p:cBhvr>
                                      <p:tavLst>
                                        <p:tav tm="0">
                                          <p:val>
                                            <p:fltVal val="0"/>
                                          </p:val>
                                        </p:tav>
                                        <p:tav tm="100000">
                                          <p:val>
                                            <p:strVal val="#ppt_w"/>
                                          </p:val>
                                        </p:tav>
                                      </p:tavLst>
                                    </p:anim>
                                    <p:anim calcmode="lin" valueType="num">
                                      <p:cBhvr>
                                        <p:cTn id="41" dur="500" fill="hold"/>
                                        <p:tgtEl>
                                          <p:spTgt spid="147"/>
                                        </p:tgtEl>
                                        <p:attrNameLst>
                                          <p:attrName>ppt_h</p:attrName>
                                        </p:attrNameLst>
                                      </p:cBhvr>
                                      <p:tavLst>
                                        <p:tav tm="0">
                                          <p:val>
                                            <p:fltVal val="0"/>
                                          </p:val>
                                        </p:tav>
                                        <p:tav tm="100000">
                                          <p:val>
                                            <p:strVal val="#ppt_h"/>
                                          </p:val>
                                        </p:tav>
                                      </p:tavLst>
                                    </p:anim>
                                    <p:animEffect transition="in" filter="fade">
                                      <p:cBhvr>
                                        <p:cTn id="42" dur="500"/>
                                        <p:tgtEl>
                                          <p:spTgt spid="147"/>
                                        </p:tgtEl>
                                      </p:cBhvr>
                                    </p:animEffect>
                                  </p:childTnLst>
                                </p:cTn>
                              </p:par>
                            </p:childTnLst>
                          </p:cTn>
                        </p:par>
                        <p:par>
                          <p:cTn id="43" fill="hold">
                            <p:stCondLst>
                              <p:cond delay="3500"/>
                            </p:stCondLst>
                            <p:childTnLst>
                              <p:par>
                                <p:cTn id="44" presetID="2" presetClass="entr" presetSubtype="2" fill="hold" nodeType="afterEffect">
                                  <p:stCondLst>
                                    <p:cond delay="0"/>
                                  </p:stCondLst>
                                  <p:childTnLst>
                                    <p:set>
                                      <p:cBhvr>
                                        <p:cTn id="45" dur="1" fill="hold">
                                          <p:stCondLst>
                                            <p:cond delay="0"/>
                                          </p:stCondLst>
                                        </p:cTn>
                                        <p:tgtEl>
                                          <p:spTgt spid="157"/>
                                        </p:tgtEl>
                                        <p:attrNameLst>
                                          <p:attrName>style.visibility</p:attrName>
                                        </p:attrNameLst>
                                      </p:cBhvr>
                                      <p:to>
                                        <p:strVal val="visible"/>
                                      </p:to>
                                    </p:set>
                                    <p:anim calcmode="lin" valueType="num">
                                      <p:cBhvr additive="base">
                                        <p:cTn id="46" dur="500" fill="hold"/>
                                        <p:tgtEl>
                                          <p:spTgt spid="157"/>
                                        </p:tgtEl>
                                        <p:attrNameLst>
                                          <p:attrName>ppt_x</p:attrName>
                                        </p:attrNameLst>
                                      </p:cBhvr>
                                      <p:tavLst>
                                        <p:tav tm="0">
                                          <p:val>
                                            <p:strVal val="1+#ppt_w/2"/>
                                          </p:val>
                                        </p:tav>
                                        <p:tav tm="100000">
                                          <p:val>
                                            <p:strVal val="#ppt_x"/>
                                          </p:val>
                                        </p:tav>
                                      </p:tavLst>
                                    </p:anim>
                                    <p:anim calcmode="lin" valueType="num">
                                      <p:cBhvr additive="base">
                                        <p:cTn id="47" dur="500" fill="hold"/>
                                        <p:tgtEl>
                                          <p:spTgt spid="157"/>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1000" fill="hold"/>
                                        <p:tgtEl>
                                          <p:spTgt spid="8"/>
                                        </p:tgtEl>
                                        <p:attrNameLst>
                                          <p:attrName>ppt_w</p:attrName>
                                        </p:attrNameLst>
                                      </p:cBhvr>
                                      <p:tavLst>
                                        <p:tav tm="0">
                                          <p:val>
                                            <p:fltVal val="0"/>
                                          </p:val>
                                        </p:tav>
                                        <p:tav tm="100000">
                                          <p:val>
                                            <p:strVal val="#ppt_w"/>
                                          </p:val>
                                        </p:tav>
                                      </p:tavLst>
                                    </p:anim>
                                    <p:anim calcmode="lin" valueType="num">
                                      <p:cBhvr>
                                        <p:cTn id="53" dur="1000" fill="hold"/>
                                        <p:tgtEl>
                                          <p:spTgt spid="8"/>
                                        </p:tgtEl>
                                        <p:attrNameLst>
                                          <p:attrName>ppt_h</p:attrName>
                                        </p:attrNameLst>
                                      </p:cBhvr>
                                      <p:tavLst>
                                        <p:tav tm="0">
                                          <p:val>
                                            <p:fltVal val="0"/>
                                          </p:val>
                                        </p:tav>
                                        <p:tav tm="100000">
                                          <p:val>
                                            <p:strVal val="#ppt_h"/>
                                          </p:val>
                                        </p:tav>
                                      </p:tavLst>
                                    </p:anim>
                                    <p:anim calcmode="lin" valueType="num">
                                      <p:cBhvr>
                                        <p:cTn id="54" dur="1000" fill="hold"/>
                                        <p:tgtEl>
                                          <p:spTgt spid="8"/>
                                        </p:tgtEl>
                                        <p:attrNameLst>
                                          <p:attrName>style.rotation</p:attrName>
                                        </p:attrNameLst>
                                      </p:cBhvr>
                                      <p:tavLst>
                                        <p:tav tm="0">
                                          <p:val>
                                            <p:fltVal val="90"/>
                                          </p:val>
                                        </p:tav>
                                        <p:tav tm="100000">
                                          <p:val>
                                            <p:fltVal val="0"/>
                                          </p:val>
                                        </p:tav>
                                      </p:tavLst>
                                    </p:anim>
                                    <p:animEffect transition="in" filter="fade">
                                      <p:cBhvr>
                                        <p:cTn id="5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225780" y="1708466"/>
            <a:ext cx="3002741" cy="3821401"/>
            <a:chOff x="1225780" y="1708466"/>
            <a:chExt cx="3002741" cy="3821401"/>
          </a:xfrm>
        </p:grpSpPr>
        <p:sp>
          <p:nvSpPr>
            <p:cNvPr id="3" name="矩形 2"/>
            <p:cNvSpPr/>
            <p:nvPr/>
          </p:nvSpPr>
          <p:spPr>
            <a:xfrm>
              <a:off x="1225780" y="2263323"/>
              <a:ext cx="3002741" cy="3266544"/>
            </a:xfrm>
            <a:prstGeom prst="rect">
              <a:avLst/>
            </a:prstGeom>
            <a:solidFill>
              <a:srgbClr val="01A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prstClr val="white"/>
                </a:solidFill>
              </a:endParaRPr>
            </a:p>
          </p:txBody>
        </p:sp>
        <p:sp>
          <p:nvSpPr>
            <p:cNvPr id="8" name="椭圆 7"/>
            <p:cNvSpPr/>
            <p:nvPr/>
          </p:nvSpPr>
          <p:spPr>
            <a:xfrm>
              <a:off x="2186294" y="1708466"/>
              <a:ext cx="1075637" cy="1076023"/>
            </a:xfrm>
            <a:prstGeom prst="ellipse">
              <a:avLst/>
            </a:prstGeom>
            <a:solidFill>
              <a:srgbClr val="171F23"/>
            </a:solidFill>
            <a:ln w="571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en-US" altLang="zh-CN" sz="3600" b="1" dirty="0">
                  <a:solidFill>
                    <a:schemeClr val="bg1"/>
                  </a:solidFill>
                  <a:ea typeface="微软雅黑" panose="020B0503020204020204" pitchFamily="34" charset="-122"/>
                </a:rPr>
                <a:t>1</a:t>
              </a:r>
              <a:endParaRPr lang="zh-CN" altLang="en-US" sz="3600" b="1" dirty="0">
                <a:solidFill>
                  <a:schemeClr val="bg1"/>
                </a:solidFill>
                <a:ea typeface="微软雅黑" panose="020B0503020204020204" pitchFamily="34" charset="-122"/>
              </a:endParaRPr>
            </a:p>
          </p:txBody>
        </p:sp>
        <p:grpSp>
          <p:nvGrpSpPr>
            <p:cNvPr id="74" name="组合 73"/>
            <p:cNvGrpSpPr/>
            <p:nvPr/>
          </p:nvGrpSpPr>
          <p:grpSpPr>
            <a:xfrm>
              <a:off x="1335950" y="3223123"/>
              <a:ext cx="2776324" cy="1770749"/>
              <a:chOff x="786349" y="3325188"/>
              <a:chExt cx="2776324" cy="1770749"/>
            </a:xfrm>
          </p:grpSpPr>
          <p:sp>
            <p:nvSpPr>
              <p:cNvPr id="75" name="矩形 74"/>
              <p:cNvSpPr/>
              <p:nvPr/>
            </p:nvSpPr>
            <p:spPr>
              <a:xfrm>
                <a:off x="786349" y="3821742"/>
                <a:ext cx="2776324" cy="1274195"/>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用户可以在投影仪或者计算机上进行演示也可以将演示文稿打印出来制作成胶片以便应用到更广泛的领域中</a:t>
                </a:r>
                <a:endParaRPr kumimoji="0" lang="zh-CN" altLang="en-US" sz="16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76" name="矩形 75"/>
              <p:cNvSpPr/>
              <p:nvPr/>
            </p:nvSpPr>
            <p:spPr>
              <a:xfrm>
                <a:off x="1053523" y="3325188"/>
                <a:ext cx="2241974" cy="429861"/>
              </a:xfrm>
              <a:prstGeom prst="rect">
                <a:avLst/>
              </a:prstGeom>
            </p:spPr>
            <p:txBody>
              <a:bodyPr wrap="square">
                <a:spAutoFit/>
                <a:scene3d>
                  <a:camera prst="orthographicFront"/>
                  <a:lightRig rig="threePt" dir="t"/>
                </a:scene3d>
                <a:sp3d contourW="12700"/>
              </a:bodyPr>
              <a:lstStyle/>
              <a:p>
                <a:pPr lvl="0" algn="ctr">
                  <a:lnSpc>
                    <a:spcPct val="120000"/>
                  </a:lnSpc>
                  <a:defRPr/>
                </a:pPr>
                <a:r>
                  <a:rPr lang="zh-CN" altLang="en-US" sz="2000" b="1" dirty="0">
                    <a:solidFill>
                      <a:prstClr val="white"/>
                    </a:solidFill>
                  </a:rPr>
                  <a:t>利润来源分析</a:t>
                </a:r>
                <a:endParaRPr kumimoji="0" lang="zh-CN" altLang="en-US" sz="20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grpSp>
      </p:grpSp>
      <p:grpSp>
        <p:nvGrpSpPr>
          <p:cNvPr id="7" name="组合 6"/>
          <p:cNvGrpSpPr/>
          <p:nvPr/>
        </p:nvGrpSpPr>
        <p:grpSpPr>
          <a:xfrm>
            <a:off x="4586143" y="1708463"/>
            <a:ext cx="3002741" cy="3835995"/>
            <a:chOff x="4586143" y="1708463"/>
            <a:chExt cx="3002741" cy="3835995"/>
          </a:xfrm>
        </p:grpSpPr>
        <p:sp>
          <p:nvSpPr>
            <p:cNvPr id="21" name="矩形 20"/>
            <p:cNvSpPr/>
            <p:nvPr/>
          </p:nvSpPr>
          <p:spPr>
            <a:xfrm>
              <a:off x="4586143" y="2277914"/>
              <a:ext cx="3002741" cy="3266544"/>
            </a:xfrm>
            <a:prstGeom prst="rect">
              <a:avLst/>
            </a:prstGeom>
            <a:solidFill>
              <a:srgbClr val="01A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prstClr val="white"/>
                </a:solidFill>
              </a:endParaRPr>
            </a:p>
          </p:txBody>
        </p:sp>
        <p:sp>
          <p:nvSpPr>
            <p:cNvPr id="60" name="椭圆 59"/>
            <p:cNvSpPr/>
            <p:nvPr/>
          </p:nvSpPr>
          <p:spPr>
            <a:xfrm>
              <a:off x="5558181" y="1708463"/>
              <a:ext cx="1075637" cy="1076028"/>
            </a:xfrm>
            <a:prstGeom prst="ellipse">
              <a:avLst/>
            </a:prstGeom>
            <a:solidFill>
              <a:srgbClr val="171F23"/>
            </a:solidFill>
            <a:ln w="571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en-US" altLang="zh-CN" sz="3600" b="1" dirty="0">
                  <a:solidFill>
                    <a:schemeClr val="bg1"/>
                  </a:solidFill>
                  <a:ea typeface="微软雅黑" panose="020B0503020204020204" pitchFamily="34" charset="-122"/>
                </a:rPr>
                <a:t>2</a:t>
              </a:r>
              <a:endParaRPr lang="zh-CN" altLang="en-US" sz="3600" b="1" dirty="0">
                <a:solidFill>
                  <a:schemeClr val="bg1"/>
                </a:solidFill>
                <a:ea typeface="微软雅黑" panose="020B0503020204020204" pitchFamily="34" charset="-122"/>
              </a:endParaRPr>
            </a:p>
          </p:txBody>
        </p:sp>
        <p:grpSp>
          <p:nvGrpSpPr>
            <p:cNvPr id="77" name="组合 76"/>
            <p:cNvGrpSpPr/>
            <p:nvPr/>
          </p:nvGrpSpPr>
          <p:grpSpPr>
            <a:xfrm>
              <a:off x="4699351" y="3223123"/>
              <a:ext cx="2776324" cy="1770749"/>
              <a:chOff x="786349" y="3325188"/>
              <a:chExt cx="2776324" cy="1770749"/>
            </a:xfrm>
          </p:grpSpPr>
          <p:sp>
            <p:nvSpPr>
              <p:cNvPr id="78" name="矩形 77"/>
              <p:cNvSpPr/>
              <p:nvPr/>
            </p:nvSpPr>
            <p:spPr>
              <a:xfrm>
                <a:off x="786349" y="3821742"/>
                <a:ext cx="2776324" cy="1274195"/>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用户可以在投影仪或者计算机上进行演示也可以将演示文稿打印出来制作成胶片以便应用到更广泛的领域中</a:t>
                </a:r>
                <a:endParaRPr kumimoji="0" lang="zh-CN" altLang="en-US" sz="16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79" name="矩形 78"/>
              <p:cNvSpPr/>
              <p:nvPr/>
            </p:nvSpPr>
            <p:spPr>
              <a:xfrm>
                <a:off x="1053523" y="3325188"/>
                <a:ext cx="2241974" cy="429861"/>
              </a:xfrm>
              <a:prstGeom prst="rect">
                <a:avLst/>
              </a:prstGeom>
            </p:spPr>
            <p:txBody>
              <a:bodyPr wrap="square">
                <a:spAutoFit/>
                <a:scene3d>
                  <a:camera prst="orthographicFront"/>
                  <a:lightRig rig="threePt" dir="t"/>
                </a:scene3d>
                <a:sp3d contourW="12700"/>
              </a:bodyPr>
              <a:lstStyle/>
              <a:p>
                <a:pPr lvl="0" algn="ctr">
                  <a:lnSpc>
                    <a:spcPct val="120000"/>
                  </a:lnSpc>
                  <a:defRPr/>
                </a:pPr>
                <a:r>
                  <a:rPr lang="zh-CN" altLang="en-US" sz="2000" b="1" dirty="0">
                    <a:solidFill>
                      <a:prstClr val="white"/>
                    </a:solidFill>
                  </a:rPr>
                  <a:t>利润来源分析</a:t>
                </a:r>
                <a:endParaRPr kumimoji="0" lang="zh-CN" altLang="en-US" sz="20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grpSp>
      </p:grpSp>
      <p:grpSp>
        <p:nvGrpSpPr>
          <p:cNvPr id="10" name="组合 9"/>
          <p:cNvGrpSpPr/>
          <p:nvPr/>
        </p:nvGrpSpPr>
        <p:grpSpPr>
          <a:xfrm>
            <a:off x="7959199" y="1708463"/>
            <a:ext cx="3002741" cy="3850587"/>
            <a:chOff x="7959199" y="1708463"/>
            <a:chExt cx="3002741" cy="3850587"/>
          </a:xfrm>
        </p:grpSpPr>
        <p:sp>
          <p:nvSpPr>
            <p:cNvPr id="39" name="矩形 38"/>
            <p:cNvSpPr/>
            <p:nvPr/>
          </p:nvSpPr>
          <p:spPr>
            <a:xfrm>
              <a:off x="7959199" y="2292506"/>
              <a:ext cx="3002741" cy="3266544"/>
            </a:xfrm>
            <a:prstGeom prst="rect">
              <a:avLst/>
            </a:prstGeom>
            <a:solidFill>
              <a:srgbClr val="01A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prstClr val="white"/>
                </a:solidFill>
              </a:endParaRPr>
            </a:p>
          </p:txBody>
        </p:sp>
        <p:sp>
          <p:nvSpPr>
            <p:cNvPr id="63" name="椭圆 62"/>
            <p:cNvSpPr/>
            <p:nvPr/>
          </p:nvSpPr>
          <p:spPr>
            <a:xfrm>
              <a:off x="8891699" y="1708463"/>
              <a:ext cx="1075637" cy="1076028"/>
            </a:xfrm>
            <a:prstGeom prst="ellipse">
              <a:avLst/>
            </a:prstGeom>
            <a:solidFill>
              <a:srgbClr val="171F23"/>
            </a:solidFill>
            <a:ln w="571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en-US" altLang="zh-CN" sz="3600" b="1" dirty="0">
                  <a:solidFill>
                    <a:schemeClr val="bg1"/>
                  </a:solidFill>
                  <a:ea typeface="微软雅黑" panose="020B0503020204020204" pitchFamily="34" charset="-122"/>
                </a:rPr>
                <a:t>3</a:t>
              </a:r>
              <a:endParaRPr lang="zh-CN" altLang="en-US" sz="3600" b="1" dirty="0">
                <a:solidFill>
                  <a:schemeClr val="bg1"/>
                </a:solidFill>
                <a:ea typeface="微软雅黑" panose="020B0503020204020204" pitchFamily="34" charset="-122"/>
              </a:endParaRPr>
            </a:p>
          </p:txBody>
        </p:sp>
        <p:grpSp>
          <p:nvGrpSpPr>
            <p:cNvPr id="80" name="组合 79"/>
            <p:cNvGrpSpPr/>
            <p:nvPr/>
          </p:nvGrpSpPr>
          <p:grpSpPr>
            <a:xfrm>
              <a:off x="8041355" y="3223123"/>
              <a:ext cx="2776324" cy="1770749"/>
              <a:chOff x="786349" y="3325188"/>
              <a:chExt cx="2776324" cy="1770749"/>
            </a:xfrm>
          </p:grpSpPr>
          <p:sp>
            <p:nvSpPr>
              <p:cNvPr id="81" name="矩形 80"/>
              <p:cNvSpPr/>
              <p:nvPr/>
            </p:nvSpPr>
            <p:spPr>
              <a:xfrm>
                <a:off x="786349" y="3821742"/>
                <a:ext cx="2776324" cy="1274195"/>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用户可以在投影仪或者计算机上进行演示也可以将演示文稿打印出来制作成胶片以便应用到更广泛的领域中</a:t>
                </a:r>
                <a:endParaRPr kumimoji="0" lang="zh-CN" altLang="en-US" sz="16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82" name="矩形 81"/>
              <p:cNvSpPr/>
              <p:nvPr/>
            </p:nvSpPr>
            <p:spPr>
              <a:xfrm>
                <a:off x="1053523" y="3325188"/>
                <a:ext cx="2241974" cy="429861"/>
              </a:xfrm>
              <a:prstGeom prst="rect">
                <a:avLst/>
              </a:prstGeom>
            </p:spPr>
            <p:txBody>
              <a:bodyPr wrap="square">
                <a:spAutoFit/>
                <a:scene3d>
                  <a:camera prst="orthographicFront"/>
                  <a:lightRig rig="threePt" dir="t"/>
                </a:scene3d>
                <a:sp3d contourW="12700"/>
              </a:bodyPr>
              <a:lstStyle/>
              <a:p>
                <a:pPr lvl="0" algn="ctr">
                  <a:lnSpc>
                    <a:spcPct val="120000"/>
                  </a:lnSpc>
                  <a:defRPr/>
                </a:pPr>
                <a:r>
                  <a:rPr lang="zh-CN" altLang="en-US" sz="2000" b="1" dirty="0">
                    <a:solidFill>
                      <a:prstClr val="white"/>
                    </a:solidFill>
                  </a:rPr>
                  <a:t>利润来源分析</a:t>
                </a:r>
                <a:endParaRPr kumimoji="0" lang="zh-CN" altLang="en-US" sz="20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grpSp>
      </p:grpSp>
      <p:grpSp>
        <p:nvGrpSpPr>
          <p:cNvPr id="20" name="组合 19"/>
          <p:cNvGrpSpPr/>
          <p:nvPr/>
        </p:nvGrpSpPr>
        <p:grpSpPr>
          <a:xfrm>
            <a:off x="4236269" y="423250"/>
            <a:ext cx="3719457" cy="722806"/>
            <a:chOff x="585843" y="341582"/>
            <a:chExt cx="3719457" cy="722806"/>
          </a:xfrm>
        </p:grpSpPr>
        <p:sp>
          <p:nvSpPr>
            <p:cNvPr id="22" name="文本框 21"/>
            <p:cNvSpPr txBox="1"/>
            <p:nvPr/>
          </p:nvSpPr>
          <p:spPr>
            <a:xfrm>
              <a:off x="805685" y="341582"/>
              <a:ext cx="3279772" cy="523220"/>
            </a:xfrm>
            <a:prstGeom prst="rect">
              <a:avLst/>
            </a:prstGeom>
            <a:noFill/>
          </p:spPr>
          <p:txBody>
            <a:bodyPr wrap="square" rtlCol="0">
              <a:spAutoFit/>
              <a:scene3d>
                <a:camera prst="orthographicFront"/>
                <a:lightRig rig="threePt" dir="t"/>
              </a:scene3d>
              <a:sp3d contourW="12700"/>
            </a:bodyPr>
            <a:lstStyle/>
            <a:p>
              <a:pPr algn="ctr"/>
              <a:r>
                <a:rPr lang="zh-CN" altLang="en-US" sz="2800" b="1" dirty="0">
                  <a:solidFill>
                    <a:srgbClr val="01AADA"/>
                  </a:solidFill>
                  <a:latin typeface="+mj-ea"/>
                  <a:ea typeface="+mj-ea"/>
                </a:rPr>
                <a:t>产品运营规划</a:t>
              </a:r>
              <a:endParaRPr lang="zh-CN" altLang="en-US" sz="2800" b="1" dirty="0">
                <a:solidFill>
                  <a:srgbClr val="01AADA"/>
                </a:solidFill>
                <a:latin typeface="+mj-ea"/>
                <a:ea typeface="+mj-ea"/>
              </a:endParaRPr>
            </a:p>
          </p:txBody>
        </p:sp>
        <p:sp>
          <p:nvSpPr>
            <p:cNvPr id="23" name="文本框 22"/>
            <p:cNvSpPr txBox="1"/>
            <p:nvPr/>
          </p:nvSpPr>
          <p:spPr>
            <a:xfrm>
              <a:off x="585843" y="798931"/>
              <a:ext cx="3719457" cy="265457"/>
            </a:xfrm>
            <a:prstGeom prst="rect">
              <a:avLst/>
            </a:prstGeom>
            <a:noFill/>
          </p:spPr>
          <p:txBody>
            <a:bodyPr wrap="square" rtlCol="0">
              <a:spAutoFit/>
              <a:scene3d>
                <a:camera prst="orthographicFront"/>
                <a:lightRig rig="threePt" dir="t"/>
              </a:scene3d>
              <a:sp3d contourW="12700"/>
            </a:bodyPr>
            <a:lstStyle/>
            <a:p>
              <a:pPr algn="ctr">
                <a:lnSpc>
                  <a:spcPct val="125000"/>
                </a:lnSpc>
              </a:pPr>
              <a:r>
                <a:rPr lang="en-US" altLang="zh-CN" sz="900" dirty="0">
                  <a:solidFill>
                    <a:schemeClr val="bg1"/>
                  </a:solidFill>
                  <a:latin typeface="+mj-ea"/>
                  <a:ea typeface="+mj-ea"/>
                </a:rPr>
                <a:t>The user can demonstrate on a projector or </a:t>
              </a:r>
              <a:r>
                <a:rPr lang="en-US" altLang="zh-CN" sz="900" dirty="0" err="1">
                  <a:solidFill>
                    <a:schemeClr val="bg1"/>
                  </a:solidFill>
                  <a:latin typeface="+mj-ea"/>
                  <a:ea typeface="+mj-ea"/>
                </a:rPr>
                <a:t>computerprint</a:t>
              </a:r>
              <a:endParaRPr lang="en-US" altLang="zh-CN" sz="900" dirty="0">
                <a:solidFill>
                  <a:schemeClr val="bg1"/>
                </a:solidFill>
                <a:latin typeface="+mj-ea"/>
                <a:ea typeface="+mj-ea"/>
              </a:endParaRPr>
            </a:p>
          </p:txBody>
        </p:sp>
      </p:grpSp>
      <p:cxnSp>
        <p:nvCxnSpPr>
          <p:cNvPr id="24" name="直接连接符 23"/>
          <p:cNvCxnSpPr/>
          <p:nvPr/>
        </p:nvCxnSpPr>
        <p:spPr>
          <a:xfrm>
            <a:off x="0" y="711200"/>
            <a:ext cx="4236269" cy="0"/>
          </a:xfrm>
          <a:prstGeom prst="line">
            <a:avLst/>
          </a:prstGeom>
          <a:ln>
            <a:solidFill>
              <a:srgbClr val="01AADA"/>
            </a:solidFill>
            <a:tailEnd type="ova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7955726" y="711200"/>
            <a:ext cx="4236269" cy="0"/>
          </a:xfrm>
          <a:prstGeom prst="line">
            <a:avLst/>
          </a:prstGeom>
          <a:ln>
            <a:solidFill>
              <a:srgbClr val="01AADA"/>
            </a:solidFill>
            <a:headEnd type="oval"/>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8" name="组 12"/>
          <p:cNvGrpSpPr/>
          <p:nvPr/>
        </p:nvGrpSpPr>
        <p:grpSpPr>
          <a:xfrm>
            <a:off x="2290767" y="3663543"/>
            <a:ext cx="7288662" cy="1926002"/>
            <a:chOff x="1169537" y="3193963"/>
            <a:chExt cx="6207380" cy="1640278"/>
          </a:xfrm>
        </p:grpSpPr>
        <p:sp>
          <p:nvSpPr>
            <p:cNvPr id="9" name="椭圆 8"/>
            <p:cNvSpPr/>
            <p:nvPr/>
          </p:nvSpPr>
          <p:spPr>
            <a:xfrm>
              <a:off x="2884098" y="3345596"/>
              <a:ext cx="2778258" cy="734144"/>
            </a:xfrm>
            <a:prstGeom prst="ellips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ysClr val="windowText" lastClr="000000"/>
                </a:solidFill>
                <a:effectLst/>
                <a:uLnTx/>
                <a:uFillTx/>
              </a:endParaRPr>
            </a:p>
          </p:txBody>
        </p:sp>
        <p:sp>
          <p:nvSpPr>
            <p:cNvPr id="10" name="椭圆 9"/>
            <p:cNvSpPr/>
            <p:nvPr/>
          </p:nvSpPr>
          <p:spPr>
            <a:xfrm>
              <a:off x="2346086" y="3309253"/>
              <a:ext cx="3854282" cy="1018480"/>
            </a:xfrm>
            <a:prstGeom prst="ellips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ysClr val="windowText" lastClr="000000"/>
                </a:solidFill>
                <a:effectLst/>
                <a:uLnTx/>
                <a:uFillTx/>
              </a:endParaRPr>
            </a:p>
          </p:txBody>
        </p:sp>
        <p:sp>
          <p:nvSpPr>
            <p:cNvPr id="11" name="椭圆 10"/>
            <p:cNvSpPr/>
            <p:nvPr/>
          </p:nvSpPr>
          <p:spPr>
            <a:xfrm>
              <a:off x="1676184" y="3257297"/>
              <a:ext cx="5194086" cy="1372518"/>
            </a:xfrm>
            <a:prstGeom prst="ellips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ysClr val="windowText" lastClr="000000"/>
                </a:solidFill>
                <a:effectLst/>
                <a:uLnTx/>
                <a:uFillTx/>
              </a:endParaRPr>
            </a:p>
          </p:txBody>
        </p:sp>
        <p:sp>
          <p:nvSpPr>
            <p:cNvPr id="12" name="椭圆 11"/>
            <p:cNvSpPr/>
            <p:nvPr/>
          </p:nvSpPr>
          <p:spPr>
            <a:xfrm>
              <a:off x="1169537" y="3193963"/>
              <a:ext cx="6207380" cy="1640278"/>
            </a:xfrm>
            <a:prstGeom prst="ellips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ysClr val="windowText" lastClr="000000"/>
                </a:solidFill>
                <a:effectLst/>
                <a:uLnTx/>
                <a:uFillTx/>
              </a:endParaRPr>
            </a:p>
          </p:txBody>
        </p:sp>
      </p:grpSp>
      <p:sp>
        <p:nvSpPr>
          <p:cNvPr id="13" name="椭圆 12"/>
          <p:cNvSpPr/>
          <p:nvPr/>
        </p:nvSpPr>
        <p:spPr>
          <a:xfrm>
            <a:off x="5681368" y="2232696"/>
            <a:ext cx="507456" cy="507456"/>
          </a:xfrm>
          <a:prstGeom prst="ellipse">
            <a:avLst/>
          </a:prstGeom>
          <a:solidFill>
            <a:srgbClr val="00E1FF"/>
          </a:solidFill>
          <a:ln>
            <a:no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ysClr val="windowText" lastClr="000000"/>
              </a:solidFill>
              <a:effectLst/>
              <a:uLnTx/>
              <a:uFillTx/>
            </a:endParaRPr>
          </a:p>
        </p:txBody>
      </p:sp>
      <p:cxnSp>
        <p:nvCxnSpPr>
          <p:cNvPr id="14" name="直线连接符 6"/>
          <p:cNvCxnSpPr>
            <a:stCxn id="13" idx="4"/>
          </p:cNvCxnSpPr>
          <p:nvPr/>
        </p:nvCxnSpPr>
        <p:spPr>
          <a:xfrm>
            <a:off x="5935096" y="2740152"/>
            <a:ext cx="0" cy="153244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椭圆 14"/>
          <p:cNvSpPr/>
          <p:nvPr/>
        </p:nvSpPr>
        <p:spPr>
          <a:xfrm>
            <a:off x="3003754" y="3324632"/>
            <a:ext cx="314329" cy="314329"/>
          </a:xfrm>
          <a:prstGeom prst="ellipse">
            <a:avLst/>
          </a:prstGeom>
          <a:solidFill>
            <a:srgbClr val="00E1FF"/>
          </a:solidFill>
          <a:ln>
            <a:no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ysClr val="windowText" lastClr="000000"/>
              </a:solidFill>
              <a:effectLst/>
              <a:uLnTx/>
              <a:uFillTx/>
            </a:endParaRPr>
          </a:p>
        </p:txBody>
      </p:sp>
      <p:cxnSp>
        <p:nvCxnSpPr>
          <p:cNvPr id="16" name="直线连接符 18"/>
          <p:cNvCxnSpPr>
            <a:stCxn id="15" idx="4"/>
          </p:cNvCxnSpPr>
          <p:nvPr/>
        </p:nvCxnSpPr>
        <p:spPr>
          <a:xfrm>
            <a:off x="3160919" y="3638961"/>
            <a:ext cx="0" cy="68342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椭圆 16"/>
          <p:cNvSpPr/>
          <p:nvPr/>
        </p:nvSpPr>
        <p:spPr>
          <a:xfrm>
            <a:off x="8355098" y="4228463"/>
            <a:ext cx="314329" cy="314329"/>
          </a:xfrm>
          <a:prstGeom prst="ellipse">
            <a:avLst/>
          </a:prstGeom>
          <a:solidFill>
            <a:srgbClr val="00E1FF"/>
          </a:solidFill>
          <a:ln>
            <a:no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ysClr val="windowText" lastClr="000000"/>
              </a:solidFill>
              <a:effectLst/>
              <a:uLnTx/>
              <a:uFillTx/>
            </a:endParaRPr>
          </a:p>
        </p:txBody>
      </p:sp>
      <p:cxnSp>
        <p:nvCxnSpPr>
          <p:cNvPr id="18" name="直线连接符 24"/>
          <p:cNvCxnSpPr>
            <a:stCxn id="17" idx="4"/>
          </p:cNvCxnSpPr>
          <p:nvPr/>
        </p:nvCxnSpPr>
        <p:spPr>
          <a:xfrm>
            <a:off x="8512263" y="4542792"/>
            <a:ext cx="0" cy="31993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椭圆 18"/>
          <p:cNvSpPr/>
          <p:nvPr/>
        </p:nvSpPr>
        <p:spPr>
          <a:xfrm>
            <a:off x="5060127" y="4532766"/>
            <a:ext cx="314329" cy="314329"/>
          </a:xfrm>
          <a:prstGeom prst="ellipse">
            <a:avLst/>
          </a:prstGeom>
          <a:solidFill>
            <a:srgbClr val="00E1FF"/>
          </a:solidFill>
          <a:ln>
            <a:no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ysClr val="windowText" lastClr="000000"/>
              </a:solidFill>
              <a:effectLst/>
              <a:uLnTx/>
              <a:uFillTx/>
            </a:endParaRPr>
          </a:p>
        </p:txBody>
      </p:sp>
      <p:cxnSp>
        <p:nvCxnSpPr>
          <p:cNvPr id="20" name="直线连接符 28"/>
          <p:cNvCxnSpPr>
            <a:stCxn id="19" idx="4"/>
          </p:cNvCxnSpPr>
          <p:nvPr/>
        </p:nvCxnSpPr>
        <p:spPr>
          <a:xfrm>
            <a:off x="5217292" y="4847095"/>
            <a:ext cx="0" cy="31993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椭圆 20"/>
          <p:cNvSpPr/>
          <p:nvPr/>
        </p:nvSpPr>
        <p:spPr>
          <a:xfrm>
            <a:off x="7569274" y="3955479"/>
            <a:ext cx="314329" cy="314329"/>
          </a:xfrm>
          <a:prstGeom prst="ellipse">
            <a:avLst/>
          </a:prstGeom>
          <a:solidFill>
            <a:srgbClr val="00E1FF"/>
          </a:solidFill>
          <a:ln>
            <a:no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ysClr val="windowText" lastClr="000000"/>
              </a:solidFill>
              <a:effectLst/>
              <a:uLnTx/>
              <a:uFillTx/>
            </a:endParaRPr>
          </a:p>
        </p:txBody>
      </p:sp>
      <p:cxnSp>
        <p:nvCxnSpPr>
          <p:cNvPr id="22" name="直线连接符 31"/>
          <p:cNvCxnSpPr>
            <a:stCxn id="21" idx="4"/>
          </p:cNvCxnSpPr>
          <p:nvPr/>
        </p:nvCxnSpPr>
        <p:spPr>
          <a:xfrm>
            <a:off x="7726439" y="4269808"/>
            <a:ext cx="0" cy="31993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3" name="椭圆 22"/>
          <p:cNvSpPr/>
          <p:nvPr/>
        </p:nvSpPr>
        <p:spPr>
          <a:xfrm>
            <a:off x="4962380" y="3651810"/>
            <a:ext cx="314329" cy="314329"/>
          </a:xfrm>
          <a:prstGeom prst="ellipse">
            <a:avLst/>
          </a:prstGeom>
          <a:solidFill>
            <a:srgbClr val="00E1FF"/>
          </a:solidFill>
          <a:ln>
            <a:no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ysClr val="windowText" lastClr="000000"/>
              </a:solidFill>
              <a:effectLst/>
              <a:uLnTx/>
              <a:uFillTx/>
            </a:endParaRPr>
          </a:p>
        </p:txBody>
      </p:sp>
      <p:cxnSp>
        <p:nvCxnSpPr>
          <p:cNvPr id="24" name="直线连接符 34"/>
          <p:cNvCxnSpPr>
            <a:stCxn id="23" idx="4"/>
          </p:cNvCxnSpPr>
          <p:nvPr/>
        </p:nvCxnSpPr>
        <p:spPr>
          <a:xfrm>
            <a:off x="5119545" y="3966139"/>
            <a:ext cx="0" cy="31993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椭圆 24"/>
          <p:cNvSpPr/>
          <p:nvPr/>
        </p:nvSpPr>
        <p:spPr>
          <a:xfrm>
            <a:off x="7160754" y="4571170"/>
            <a:ext cx="204643" cy="204643"/>
          </a:xfrm>
          <a:prstGeom prst="ellipse">
            <a:avLst/>
          </a:prstGeom>
          <a:solidFill>
            <a:srgbClr val="00E1FF"/>
          </a:solidFill>
          <a:ln>
            <a:no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ysClr val="windowText" lastClr="000000"/>
              </a:solidFill>
              <a:effectLst/>
              <a:uLnTx/>
              <a:uFillTx/>
            </a:endParaRPr>
          </a:p>
        </p:txBody>
      </p:sp>
      <p:cxnSp>
        <p:nvCxnSpPr>
          <p:cNvPr id="26" name="直线连接符 40"/>
          <p:cNvCxnSpPr>
            <a:stCxn id="25" idx="4"/>
          </p:cNvCxnSpPr>
          <p:nvPr/>
        </p:nvCxnSpPr>
        <p:spPr>
          <a:xfrm>
            <a:off x="7263076" y="4775813"/>
            <a:ext cx="0" cy="26711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7" name="椭圆 26"/>
          <p:cNvSpPr/>
          <p:nvPr/>
        </p:nvSpPr>
        <p:spPr>
          <a:xfrm>
            <a:off x="6086504" y="3233087"/>
            <a:ext cx="204643" cy="204643"/>
          </a:xfrm>
          <a:prstGeom prst="ellipse">
            <a:avLst/>
          </a:prstGeom>
          <a:solidFill>
            <a:srgbClr val="00E1FF"/>
          </a:solidFill>
          <a:ln>
            <a:no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ysClr val="windowText" lastClr="000000"/>
              </a:solidFill>
              <a:effectLst/>
              <a:uLnTx/>
              <a:uFillTx/>
            </a:endParaRPr>
          </a:p>
        </p:txBody>
      </p:sp>
      <p:cxnSp>
        <p:nvCxnSpPr>
          <p:cNvPr id="28" name="直线连接符 46"/>
          <p:cNvCxnSpPr>
            <a:stCxn id="27" idx="4"/>
          </p:cNvCxnSpPr>
          <p:nvPr/>
        </p:nvCxnSpPr>
        <p:spPr>
          <a:xfrm>
            <a:off x="6188826" y="3437730"/>
            <a:ext cx="0" cy="26711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9" name="椭圆 28"/>
          <p:cNvSpPr/>
          <p:nvPr/>
        </p:nvSpPr>
        <p:spPr>
          <a:xfrm>
            <a:off x="3305924" y="4603216"/>
            <a:ext cx="204643" cy="204643"/>
          </a:xfrm>
          <a:prstGeom prst="ellipse">
            <a:avLst/>
          </a:prstGeom>
          <a:solidFill>
            <a:srgbClr val="00E1FF"/>
          </a:solidFill>
          <a:ln>
            <a:no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ysClr val="windowText" lastClr="000000"/>
              </a:solidFill>
              <a:effectLst/>
              <a:uLnTx/>
              <a:uFillTx/>
            </a:endParaRPr>
          </a:p>
        </p:txBody>
      </p:sp>
      <p:cxnSp>
        <p:nvCxnSpPr>
          <p:cNvPr id="30" name="直线连接符 49"/>
          <p:cNvCxnSpPr>
            <a:stCxn id="29" idx="4"/>
          </p:cNvCxnSpPr>
          <p:nvPr/>
        </p:nvCxnSpPr>
        <p:spPr>
          <a:xfrm>
            <a:off x="3408246" y="4807859"/>
            <a:ext cx="0" cy="26711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1" name="椭圆 30"/>
          <p:cNvSpPr/>
          <p:nvPr/>
        </p:nvSpPr>
        <p:spPr>
          <a:xfrm>
            <a:off x="8651604" y="3608657"/>
            <a:ext cx="204643" cy="204643"/>
          </a:xfrm>
          <a:prstGeom prst="ellipse">
            <a:avLst/>
          </a:prstGeom>
          <a:solidFill>
            <a:srgbClr val="00E1FF"/>
          </a:solidFill>
          <a:ln>
            <a:no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ysClr val="windowText" lastClr="000000"/>
              </a:solidFill>
              <a:effectLst/>
              <a:uLnTx/>
              <a:uFillTx/>
            </a:endParaRPr>
          </a:p>
        </p:txBody>
      </p:sp>
      <p:cxnSp>
        <p:nvCxnSpPr>
          <p:cNvPr id="32" name="直线连接符 55"/>
          <p:cNvCxnSpPr>
            <a:stCxn id="31" idx="4"/>
          </p:cNvCxnSpPr>
          <p:nvPr/>
        </p:nvCxnSpPr>
        <p:spPr>
          <a:xfrm>
            <a:off x="8753926" y="3813300"/>
            <a:ext cx="0" cy="26711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3" name="文本框 32"/>
          <p:cNvSpPr txBox="1"/>
          <p:nvPr/>
        </p:nvSpPr>
        <p:spPr>
          <a:xfrm>
            <a:off x="6291150" y="2232697"/>
            <a:ext cx="806599" cy="523204"/>
          </a:xfrm>
          <a:prstGeom prst="rect">
            <a:avLst/>
          </a:prstGeom>
          <a:noFill/>
        </p:spPr>
        <p:txBody>
          <a:bodyPr wrap="none" lIns="91424" tIns="45712" rIns="91424" bIns="45712"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2800" b="0" i="0" u="none" strike="noStrike" kern="0" cap="none" spc="0" normalizeH="0" baseline="0" noProof="0" dirty="0">
                <a:ln>
                  <a:noFill/>
                </a:ln>
                <a:solidFill>
                  <a:schemeClr val="bg1"/>
                </a:solidFill>
                <a:effectLst/>
                <a:uLnTx/>
                <a:uFillTx/>
              </a:rPr>
              <a:t>90%</a:t>
            </a:r>
            <a:endParaRPr kumimoji="1" lang="zh-CN" altLang="en-US" sz="2800" b="0" i="0" u="none" strike="noStrike" kern="0" cap="none" spc="0" normalizeH="0" baseline="0" noProof="0" dirty="0">
              <a:ln>
                <a:noFill/>
              </a:ln>
              <a:solidFill>
                <a:schemeClr val="bg1"/>
              </a:solidFill>
              <a:effectLst/>
              <a:uLnTx/>
              <a:uFillTx/>
            </a:endParaRPr>
          </a:p>
        </p:txBody>
      </p:sp>
      <p:sp>
        <p:nvSpPr>
          <p:cNvPr id="34" name="文本框 33"/>
          <p:cNvSpPr txBox="1"/>
          <p:nvPr/>
        </p:nvSpPr>
        <p:spPr>
          <a:xfrm>
            <a:off x="8612596" y="4137781"/>
            <a:ext cx="806599" cy="523204"/>
          </a:xfrm>
          <a:prstGeom prst="rect">
            <a:avLst/>
          </a:prstGeom>
          <a:noFill/>
        </p:spPr>
        <p:txBody>
          <a:bodyPr wrap="none" lIns="91424" tIns="45712" rIns="91424" bIns="45712"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1" lang="zh-CN" altLang="zh-CN" sz="2800" b="0" i="0" u="none" strike="noStrike" kern="0" cap="none" spc="0" normalizeH="0" baseline="0" noProof="0" dirty="0">
                <a:ln>
                  <a:noFill/>
                </a:ln>
                <a:solidFill>
                  <a:schemeClr val="bg1"/>
                </a:solidFill>
                <a:effectLst/>
                <a:uLnTx/>
                <a:uFillTx/>
              </a:rPr>
              <a:t>1</a:t>
            </a:r>
            <a:r>
              <a:rPr kumimoji="1" lang="en-US" altLang="zh-CN" sz="2800" b="0" i="0" u="none" strike="noStrike" kern="0" cap="none" spc="0" normalizeH="0" baseline="0" noProof="0" dirty="0">
                <a:ln>
                  <a:noFill/>
                </a:ln>
                <a:solidFill>
                  <a:schemeClr val="bg1"/>
                </a:solidFill>
                <a:effectLst/>
                <a:uLnTx/>
                <a:uFillTx/>
              </a:rPr>
              <a:t>6%</a:t>
            </a:r>
            <a:endParaRPr kumimoji="1" lang="zh-CN" altLang="en-US" sz="2800" b="0" i="0" u="none" strike="noStrike" kern="0" cap="none" spc="0" normalizeH="0" baseline="0" noProof="0" dirty="0">
              <a:ln>
                <a:noFill/>
              </a:ln>
              <a:solidFill>
                <a:schemeClr val="bg1"/>
              </a:solidFill>
              <a:effectLst/>
              <a:uLnTx/>
              <a:uFillTx/>
            </a:endParaRPr>
          </a:p>
        </p:txBody>
      </p:sp>
      <p:sp>
        <p:nvSpPr>
          <p:cNvPr id="35" name="文本框 34"/>
          <p:cNvSpPr txBox="1"/>
          <p:nvPr/>
        </p:nvSpPr>
        <p:spPr>
          <a:xfrm>
            <a:off x="3275293" y="3227587"/>
            <a:ext cx="806599" cy="523204"/>
          </a:xfrm>
          <a:prstGeom prst="rect">
            <a:avLst/>
          </a:prstGeom>
          <a:noFill/>
        </p:spPr>
        <p:txBody>
          <a:bodyPr wrap="none" lIns="91424" tIns="45712" rIns="91424" bIns="45712"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2800" b="0" i="0" u="none" strike="noStrike" kern="0" cap="none" spc="0" normalizeH="0" baseline="0" noProof="0" dirty="0">
                <a:ln>
                  <a:noFill/>
                </a:ln>
                <a:solidFill>
                  <a:schemeClr val="bg1"/>
                </a:solidFill>
                <a:effectLst/>
                <a:uLnTx/>
                <a:uFillTx/>
              </a:rPr>
              <a:t>29%</a:t>
            </a:r>
            <a:endParaRPr kumimoji="1" lang="zh-CN" altLang="en-US" sz="2800" b="0" i="0" u="none" strike="noStrike" kern="0" cap="none" spc="0" normalizeH="0" baseline="0" noProof="0" dirty="0">
              <a:ln>
                <a:noFill/>
              </a:ln>
              <a:solidFill>
                <a:schemeClr val="bg1"/>
              </a:solidFill>
              <a:effectLst/>
              <a:uLnTx/>
              <a:uFillTx/>
            </a:endParaRPr>
          </a:p>
        </p:txBody>
      </p:sp>
      <p:sp>
        <p:nvSpPr>
          <p:cNvPr id="36" name="文本框 35"/>
          <p:cNvSpPr txBox="1"/>
          <p:nvPr/>
        </p:nvSpPr>
        <p:spPr>
          <a:xfrm>
            <a:off x="5369440" y="4442013"/>
            <a:ext cx="806599" cy="523204"/>
          </a:xfrm>
          <a:prstGeom prst="rect">
            <a:avLst/>
          </a:prstGeom>
          <a:noFill/>
        </p:spPr>
        <p:txBody>
          <a:bodyPr wrap="none" lIns="91424" tIns="45712" rIns="91424" bIns="45712"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2800" b="0" i="0" u="none" strike="noStrike" kern="0" cap="none" spc="0" normalizeH="0" baseline="0" noProof="0" dirty="0">
                <a:ln>
                  <a:noFill/>
                </a:ln>
                <a:solidFill>
                  <a:schemeClr val="bg1"/>
                </a:solidFill>
                <a:effectLst/>
                <a:uLnTx/>
                <a:uFillTx/>
              </a:rPr>
              <a:t>15%</a:t>
            </a:r>
            <a:endParaRPr kumimoji="1" lang="zh-CN" altLang="en-US" sz="2800" b="0" i="0" u="none" strike="noStrike" kern="0" cap="none" spc="0" normalizeH="0" baseline="0" noProof="0" dirty="0">
              <a:ln>
                <a:noFill/>
              </a:ln>
              <a:solidFill>
                <a:schemeClr val="bg1"/>
              </a:solidFill>
              <a:effectLst/>
              <a:uLnTx/>
              <a:uFillTx/>
            </a:endParaRPr>
          </a:p>
        </p:txBody>
      </p:sp>
      <p:grpSp>
        <p:nvGrpSpPr>
          <p:cNvPr id="2" name="组合 1"/>
          <p:cNvGrpSpPr/>
          <p:nvPr/>
        </p:nvGrpSpPr>
        <p:grpSpPr>
          <a:xfrm>
            <a:off x="1306876" y="1978816"/>
            <a:ext cx="4028502" cy="962022"/>
            <a:chOff x="874713" y="3325188"/>
            <a:chExt cx="4028502" cy="962022"/>
          </a:xfrm>
        </p:grpSpPr>
        <p:sp>
          <p:nvSpPr>
            <p:cNvPr id="3" name="矩形 2"/>
            <p:cNvSpPr/>
            <p:nvPr/>
          </p:nvSpPr>
          <p:spPr>
            <a:xfrm>
              <a:off x="874713" y="3677812"/>
              <a:ext cx="4028502" cy="609398"/>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rPr>
                <a:t>用户可以在投影仪或者计算机上进行演示也可以将演示文稿打印出来制作成胶更广泛的领域中</a:t>
              </a:r>
              <a:endPar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endParaRPr>
            </a:p>
          </p:txBody>
        </p:sp>
        <p:sp>
          <p:nvSpPr>
            <p:cNvPr id="46" name="矩形 45"/>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lvl="0" algn="just">
                <a:lnSpc>
                  <a:spcPct val="120000"/>
                </a:lnSpc>
                <a:defRPr/>
              </a:pPr>
              <a:r>
                <a:rPr lang="zh-CN" altLang="en-US" b="1" dirty="0">
                  <a:solidFill>
                    <a:prstClr val="white"/>
                  </a:solidFill>
                </a:rPr>
                <a:t>销售网络布局</a:t>
              </a:r>
              <a:endParaRPr kumimoji="0" lang="zh-CN" altLang="en-US" sz="18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endParaRPr>
            </a:p>
          </p:txBody>
        </p:sp>
      </p:grpSp>
      <p:grpSp>
        <p:nvGrpSpPr>
          <p:cNvPr id="47" name="组合 46"/>
          <p:cNvGrpSpPr/>
          <p:nvPr/>
        </p:nvGrpSpPr>
        <p:grpSpPr>
          <a:xfrm>
            <a:off x="7468916" y="2155981"/>
            <a:ext cx="4028502" cy="962022"/>
            <a:chOff x="874713" y="3325188"/>
            <a:chExt cx="4028502" cy="962022"/>
          </a:xfrm>
        </p:grpSpPr>
        <p:sp>
          <p:nvSpPr>
            <p:cNvPr id="48" name="矩形 47"/>
            <p:cNvSpPr/>
            <p:nvPr/>
          </p:nvSpPr>
          <p:spPr>
            <a:xfrm>
              <a:off x="874713" y="3677812"/>
              <a:ext cx="4028502" cy="609398"/>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用户可以在投影仪或者计算机上进行演示也可以将演示文稿打印出来制作成胶更广泛的领域中</a:t>
              </a:r>
              <a:endPar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49" name="矩形 48"/>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lvl="0" algn="just">
                <a:lnSpc>
                  <a:spcPct val="120000"/>
                </a:lnSpc>
                <a:defRPr/>
              </a:pPr>
              <a:r>
                <a:rPr lang="zh-CN" altLang="en-US" b="1" dirty="0">
                  <a:solidFill>
                    <a:prstClr val="white"/>
                  </a:solidFill>
                </a:rPr>
                <a:t>销售网络布局</a:t>
              </a:r>
              <a:endParaRPr kumimoji="0" lang="zh-CN" altLang="en-US" sz="18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50" name="组合 49"/>
          <p:cNvGrpSpPr/>
          <p:nvPr/>
        </p:nvGrpSpPr>
        <p:grpSpPr>
          <a:xfrm>
            <a:off x="4236269" y="423250"/>
            <a:ext cx="3719457" cy="722806"/>
            <a:chOff x="585843" y="341582"/>
            <a:chExt cx="3719457" cy="722806"/>
          </a:xfrm>
        </p:grpSpPr>
        <p:sp>
          <p:nvSpPr>
            <p:cNvPr id="51" name="文本框 50"/>
            <p:cNvSpPr txBox="1"/>
            <p:nvPr/>
          </p:nvSpPr>
          <p:spPr>
            <a:xfrm>
              <a:off x="805685" y="341582"/>
              <a:ext cx="3279772" cy="521970"/>
            </a:xfrm>
            <a:prstGeom prst="rect">
              <a:avLst/>
            </a:prstGeom>
            <a:noFill/>
          </p:spPr>
          <p:txBody>
            <a:bodyPr wrap="square" rtlCol="0">
              <a:spAutoFit/>
              <a:scene3d>
                <a:camera prst="orthographicFront"/>
                <a:lightRig rig="threePt" dir="t"/>
              </a:scene3d>
              <a:sp3d contourW="12700"/>
            </a:bodyPr>
            <a:lstStyle/>
            <a:p>
              <a:pPr algn="ctr"/>
              <a:r>
                <a:rPr lang="zh-CN" altLang="en-US" sz="2800" b="1" dirty="0">
                  <a:solidFill>
                    <a:srgbClr val="01AADA"/>
                  </a:solidFill>
                  <a:latin typeface="微软雅黑" panose="020B0503020204020204" pitchFamily="34" charset="-122"/>
                  <a:ea typeface="微软雅黑" panose="020B0503020204020204" pitchFamily="34" charset="-122"/>
                </a:rPr>
                <a:t>产品运营规划</a:t>
              </a:r>
              <a:endParaRPr lang="zh-CN" altLang="en-US" sz="2800" b="1" dirty="0">
                <a:solidFill>
                  <a:srgbClr val="01AADA"/>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585843" y="798931"/>
              <a:ext cx="3719457" cy="265457"/>
            </a:xfrm>
            <a:prstGeom prst="rect">
              <a:avLst/>
            </a:prstGeom>
            <a:noFill/>
          </p:spPr>
          <p:txBody>
            <a:bodyPr wrap="square" rtlCol="0">
              <a:spAutoFit/>
              <a:scene3d>
                <a:camera prst="orthographicFront"/>
                <a:lightRig rig="threePt" dir="t"/>
              </a:scene3d>
              <a:sp3d contourW="12700"/>
            </a:bodyPr>
            <a:lstStyle/>
            <a:p>
              <a:pPr algn="ctr">
                <a:lnSpc>
                  <a:spcPct val="125000"/>
                </a:lnSpc>
              </a:pPr>
              <a:r>
                <a:rPr lang="en-US" altLang="zh-CN" sz="900" dirty="0">
                  <a:solidFill>
                    <a:schemeClr val="bg1"/>
                  </a:solidFill>
                  <a:latin typeface="+mj-ea"/>
                  <a:ea typeface="+mj-ea"/>
                </a:rPr>
                <a:t>The user can demonstrate on a projector or </a:t>
              </a:r>
              <a:r>
                <a:rPr lang="en-US" altLang="zh-CN" sz="900" dirty="0" err="1">
                  <a:solidFill>
                    <a:schemeClr val="bg1"/>
                  </a:solidFill>
                  <a:latin typeface="+mj-ea"/>
                  <a:ea typeface="+mj-ea"/>
                </a:rPr>
                <a:t>computerprint</a:t>
              </a:r>
              <a:endParaRPr lang="en-US" altLang="zh-CN" sz="900" dirty="0">
                <a:solidFill>
                  <a:schemeClr val="bg1"/>
                </a:solidFill>
                <a:latin typeface="+mj-ea"/>
                <a:ea typeface="+mj-ea"/>
              </a:endParaRPr>
            </a:p>
          </p:txBody>
        </p:sp>
      </p:grpSp>
      <p:cxnSp>
        <p:nvCxnSpPr>
          <p:cNvPr id="57" name="直接连接符 56"/>
          <p:cNvCxnSpPr/>
          <p:nvPr/>
        </p:nvCxnSpPr>
        <p:spPr>
          <a:xfrm>
            <a:off x="8004621" y="711200"/>
            <a:ext cx="4236269" cy="0"/>
          </a:xfrm>
          <a:prstGeom prst="line">
            <a:avLst/>
          </a:prstGeom>
          <a:ln>
            <a:solidFill>
              <a:srgbClr val="01AADA"/>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67756" y="685165"/>
            <a:ext cx="4236269" cy="0"/>
          </a:xfrm>
          <a:prstGeom prst="line">
            <a:avLst/>
          </a:prstGeom>
          <a:ln>
            <a:solidFill>
              <a:srgbClr val="01AADA"/>
            </a:solidFill>
            <a:headEnd type="oval"/>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par>
                                <p:cTn id="25" presetID="53" presetClass="entr" presetSubtype="16"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par>
                                <p:cTn id="35" presetID="53" presetClass="entr" presetSubtype="16"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Effect transition="in" filter="fade">
                                      <p:cBhvr>
                                        <p:cTn id="46" dur="500"/>
                                        <p:tgtEl>
                                          <p:spTgt spid="21"/>
                                        </p:tgtEl>
                                      </p:cBhvr>
                                    </p:animEffect>
                                  </p:childTnLst>
                                </p:cTn>
                              </p:par>
                              <p:par>
                                <p:cTn id="47" presetID="53" presetClass="entr" presetSubtype="16"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animEffect transition="in" filter="fade">
                                      <p:cBhvr>
                                        <p:cTn id="56" dur="500"/>
                                        <p:tgtEl>
                                          <p:spTgt spid="23"/>
                                        </p:tgtEl>
                                      </p:cBhvr>
                                    </p:animEffect>
                                  </p:childTnLst>
                                </p:cTn>
                              </p:par>
                              <p:par>
                                <p:cTn id="57" presetID="53" presetClass="entr" presetSubtype="16"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500" fill="hold"/>
                                        <p:tgtEl>
                                          <p:spTgt spid="24"/>
                                        </p:tgtEl>
                                        <p:attrNameLst>
                                          <p:attrName>ppt_w</p:attrName>
                                        </p:attrNameLst>
                                      </p:cBhvr>
                                      <p:tavLst>
                                        <p:tav tm="0">
                                          <p:val>
                                            <p:fltVal val="0"/>
                                          </p:val>
                                        </p:tav>
                                        <p:tav tm="100000">
                                          <p:val>
                                            <p:strVal val="#ppt_w"/>
                                          </p:val>
                                        </p:tav>
                                      </p:tavLst>
                                    </p:anim>
                                    <p:anim calcmode="lin" valueType="num">
                                      <p:cBhvr>
                                        <p:cTn id="60" dur="500" fill="hold"/>
                                        <p:tgtEl>
                                          <p:spTgt spid="24"/>
                                        </p:tgtEl>
                                        <p:attrNameLst>
                                          <p:attrName>ppt_h</p:attrName>
                                        </p:attrNameLst>
                                      </p:cBhvr>
                                      <p:tavLst>
                                        <p:tav tm="0">
                                          <p:val>
                                            <p:fltVal val="0"/>
                                          </p:val>
                                        </p:tav>
                                        <p:tav tm="100000">
                                          <p:val>
                                            <p:strVal val="#ppt_h"/>
                                          </p:val>
                                        </p:tav>
                                      </p:tavLst>
                                    </p:anim>
                                    <p:animEffect transition="in" filter="fade">
                                      <p:cBhvr>
                                        <p:cTn id="61" dur="500"/>
                                        <p:tgtEl>
                                          <p:spTgt spid="2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animEffect transition="in" filter="fade">
                                      <p:cBhvr>
                                        <p:cTn id="66" dur="500"/>
                                        <p:tgtEl>
                                          <p:spTgt spid="25"/>
                                        </p:tgtEl>
                                      </p:cBhvr>
                                    </p:animEffect>
                                  </p:childTnLst>
                                </p:cTn>
                              </p:par>
                              <p:par>
                                <p:cTn id="67" presetID="53" presetClass="entr" presetSubtype="16" fill="hold"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p:cTn id="69" dur="500" fill="hold"/>
                                        <p:tgtEl>
                                          <p:spTgt spid="26"/>
                                        </p:tgtEl>
                                        <p:attrNameLst>
                                          <p:attrName>ppt_w</p:attrName>
                                        </p:attrNameLst>
                                      </p:cBhvr>
                                      <p:tavLst>
                                        <p:tav tm="0">
                                          <p:val>
                                            <p:fltVal val="0"/>
                                          </p:val>
                                        </p:tav>
                                        <p:tav tm="100000">
                                          <p:val>
                                            <p:strVal val="#ppt_w"/>
                                          </p:val>
                                        </p:tav>
                                      </p:tavLst>
                                    </p:anim>
                                    <p:anim calcmode="lin" valueType="num">
                                      <p:cBhvr>
                                        <p:cTn id="70" dur="500" fill="hold"/>
                                        <p:tgtEl>
                                          <p:spTgt spid="26"/>
                                        </p:tgtEl>
                                        <p:attrNameLst>
                                          <p:attrName>ppt_h</p:attrName>
                                        </p:attrNameLst>
                                      </p:cBhvr>
                                      <p:tavLst>
                                        <p:tav tm="0">
                                          <p:val>
                                            <p:fltVal val="0"/>
                                          </p:val>
                                        </p:tav>
                                        <p:tav tm="100000">
                                          <p:val>
                                            <p:strVal val="#ppt_h"/>
                                          </p:val>
                                        </p:tav>
                                      </p:tavLst>
                                    </p:anim>
                                    <p:animEffect transition="in" filter="fade">
                                      <p:cBhvr>
                                        <p:cTn id="71" dur="500"/>
                                        <p:tgtEl>
                                          <p:spTgt spid="26"/>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par>
                                <p:cTn id="77" presetID="53" presetClass="entr" presetSubtype="16" fill="hold" nodeType="with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500" fill="hold"/>
                                        <p:tgtEl>
                                          <p:spTgt spid="28"/>
                                        </p:tgtEl>
                                        <p:attrNameLst>
                                          <p:attrName>ppt_w</p:attrName>
                                        </p:attrNameLst>
                                      </p:cBhvr>
                                      <p:tavLst>
                                        <p:tav tm="0">
                                          <p:val>
                                            <p:fltVal val="0"/>
                                          </p:val>
                                        </p:tav>
                                        <p:tav tm="100000">
                                          <p:val>
                                            <p:strVal val="#ppt_w"/>
                                          </p:val>
                                        </p:tav>
                                      </p:tavLst>
                                    </p:anim>
                                    <p:anim calcmode="lin" valueType="num">
                                      <p:cBhvr>
                                        <p:cTn id="80" dur="500" fill="hold"/>
                                        <p:tgtEl>
                                          <p:spTgt spid="28"/>
                                        </p:tgtEl>
                                        <p:attrNameLst>
                                          <p:attrName>ppt_h</p:attrName>
                                        </p:attrNameLst>
                                      </p:cBhvr>
                                      <p:tavLst>
                                        <p:tav tm="0">
                                          <p:val>
                                            <p:fltVal val="0"/>
                                          </p:val>
                                        </p:tav>
                                        <p:tav tm="100000">
                                          <p:val>
                                            <p:strVal val="#ppt_h"/>
                                          </p:val>
                                        </p:tav>
                                      </p:tavLst>
                                    </p:anim>
                                    <p:animEffect transition="in" filter="fade">
                                      <p:cBhvr>
                                        <p:cTn id="81" dur="500"/>
                                        <p:tgtEl>
                                          <p:spTgt spid="28"/>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nodeType="withEffect">
                                  <p:stCondLst>
                                    <p:cond delay="0"/>
                                  </p:stCondLst>
                                  <p:childTnLst>
                                    <p:set>
                                      <p:cBhvr>
                                        <p:cTn id="88" dur="1" fill="hold">
                                          <p:stCondLst>
                                            <p:cond delay="0"/>
                                          </p:stCondLst>
                                        </p:cTn>
                                        <p:tgtEl>
                                          <p:spTgt spid="30"/>
                                        </p:tgtEl>
                                        <p:attrNameLst>
                                          <p:attrName>style.visibility</p:attrName>
                                        </p:attrNameLst>
                                      </p:cBhvr>
                                      <p:to>
                                        <p:strVal val="visible"/>
                                      </p:to>
                                    </p:set>
                                    <p:anim calcmode="lin" valueType="num">
                                      <p:cBhvr>
                                        <p:cTn id="89" dur="500" fill="hold"/>
                                        <p:tgtEl>
                                          <p:spTgt spid="30"/>
                                        </p:tgtEl>
                                        <p:attrNameLst>
                                          <p:attrName>ppt_w</p:attrName>
                                        </p:attrNameLst>
                                      </p:cBhvr>
                                      <p:tavLst>
                                        <p:tav tm="0">
                                          <p:val>
                                            <p:fltVal val="0"/>
                                          </p:val>
                                        </p:tav>
                                        <p:tav tm="100000">
                                          <p:val>
                                            <p:strVal val="#ppt_w"/>
                                          </p:val>
                                        </p:tav>
                                      </p:tavLst>
                                    </p:anim>
                                    <p:anim calcmode="lin" valueType="num">
                                      <p:cBhvr>
                                        <p:cTn id="90" dur="500" fill="hold"/>
                                        <p:tgtEl>
                                          <p:spTgt spid="30"/>
                                        </p:tgtEl>
                                        <p:attrNameLst>
                                          <p:attrName>ppt_h</p:attrName>
                                        </p:attrNameLst>
                                      </p:cBhvr>
                                      <p:tavLst>
                                        <p:tav tm="0">
                                          <p:val>
                                            <p:fltVal val="0"/>
                                          </p:val>
                                        </p:tav>
                                        <p:tav tm="100000">
                                          <p:val>
                                            <p:strVal val="#ppt_h"/>
                                          </p:val>
                                        </p:tav>
                                      </p:tavLst>
                                    </p:anim>
                                    <p:animEffect transition="in" filter="fade">
                                      <p:cBhvr>
                                        <p:cTn id="91" dur="500"/>
                                        <p:tgtEl>
                                          <p:spTgt spid="30"/>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31"/>
                                        </p:tgtEl>
                                        <p:attrNameLst>
                                          <p:attrName>style.visibility</p:attrName>
                                        </p:attrNameLst>
                                      </p:cBhvr>
                                      <p:to>
                                        <p:strVal val="visible"/>
                                      </p:to>
                                    </p:set>
                                    <p:anim calcmode="lin" valueType="num">
                                      <p:cBhvr>
                                        <p:cTn id="94" dur="500" fill="hold"/>
                                        <p:tgtEl>
                                          <p:spTgt spid="31"/>
                                        </p:tgtEl>
                                        <p:attrNameLst>
                                          <p:attrName>ppt_w</p:attrName>
                                        </p:attrNameLst>
                                      </p:cBhvr>
                                      <p:tavLst>
                                        <p:tav tm="0">
                                          <p:val>
                                            <p:fltVal val="0"/>
                                          </p:val>
                                        </p:tav>
                                        <p:tav tm="100000">
                                          <p:val>
                                            <p:strVal val="#ppt_w"/>
                                          </p:val>
                                        </p:tav>
                                      </p:tavLst>
                                    </p:anim>
                                    <p:anim calcmode="lin" valueType="num">
                                      <p:cBhvr>
                                        <p:cTn id="95" dur="500" fill="hold"/>
                                        <p:tgtEl>
                                          <p:spTgt spid="31"/>
                                        </p:tgtEl>
                                        <p:attrNameLst>
                                          <p:attrName>ppt_h</p:attrName>
                                        </p:attrNameLst>
                                      </p:cBhvr>
                                      <p:tavLst>
                                        <p:tav tm="0">
                                          <p:val>
                                            <p:fltVal val="0"/>
                                          </p:val>
                                        </p:tav>
                                        <p:tav tm="100000">
                                          <p:val>
                                            <p:strVal val="#ppt_h"/>
                                          </p:val>
                                        </p:tav>
                                      </p:tavLst>
                                    </p:anim>
                                    <p:animEffect transition="in" filter="fade">
                                      <p:cBhvr>
                                        <p:cTn id="96" dur="500"/>
                                        <p:tgtEl>
                                          <p:spTgt spid="31"/>
                                        </p:tgtEl>
                                      </p:cBhvr>
                                    </p:animEffect>
                                  </p:childTnLst>
                                </p:cTn>
                              </p:par>
                              <p:par>
                                <p:cTn id="97" presetID="53" presetClass="entr" presetSubtype="16" fill="hold" nodeType="withEffect">
                                  <p:stCondLst>
                                    <p:cond delay="0"/>
                                  </p:stCondLst>
                                  <p:childTnLst>
                                    <p:set>
                                      <p:cBhvr>
                                        <p:cTn id="98" dur="1" fill="hold">
                                          <p:stCondLst>
                                            <p:cond delay="0"/>
                                          </p:stCondLst>
                                        </p:cTn>
                                        <p:tgtEl>
                                          <p:spTgt spid="32"/>
                                        </p:tgtEl>
                                        <p:attrNameLst>
                                          <p:attrName>style.visibility</p:attrName>
                                        </p:attrNameLst>
                                      </p:cBhvr>
                                      <p:to>
                                        <p:strVal val="visible"/>
                                      </p:to>
                                    </p:set>
                                    <p:anim calcmode="lin" valueType="num">
                                      <p:cBhvr>
                                        <p:cTn id="99" dur="500" fill="hold"/>
                                        <p:tgtEl>
                                          <p:spTgt spid="32"/>
                                        </p:tgtEl>
                                        <p:attrNameLst>
                                          <p:attrName>ppt_w</p:attrName>
                                        </p:attrNameLst>
                                      </p:cBhvr>
                                      <p:tavLst>
                                        <p:tav tm="0">
                                          <p:val>
                                            <p:fltVal val="0"/>
                                          </p:val>
                                        </p:tav>
                                        <p:tav tm="100000">
                                          <p:val>
                                            <p:strVal val="#ppt_w"/>
                                          </p:val>
                                        </p:tav>
                                      </p:tavLst>
                                    </p:anim>
                                    <p:anim calcmode="lin" valueType="num">
                                      <p:cBhvr>
                                        <p:cTn id="100" dur="500" fill="hold"/>
                                        <p:tgtEl>
                                          <p:spTgt spid="32"/>
                                        </p:tgtEl>
                                        <p:attrNameLst>
                                          <p:attrName>ppt_h</p:attrName>
                                        </p:attrNameLst>
                                      </p:cBhvr>
                                      <p:tavLst>
                                        <p:tav tm="0">
                                          <p:val>
                                            <p:fltVal val="0"/>
                                          </p:val>
                                        </p:tav>
                                        <p:tav tm="100000">
                                          <p:val>
                                            <p:strVal val="#ppt_h"/>
                                          </p:val>
                                        </p:tav>
                                      </p:tavLst>
                                    </p:anim>
                                    <p:animEffect transition="in" filter="fade">
                                      <p:cBhvr>
                                        <p:cTn id="101" dur="500"/>
                                        <p:tgtEl>
                                          <p:spTgt spid="32"/>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4"/>
                                        </p:tgtEl>
                                        <p:attrNameLst>
                                          <p:attrName>style.visibility</p:attrName>
                                        </p:attrNameLst>
                                      </p:cBhvr>
                                      <p:to>
                                        <p:strVal val="visible"/>
                                      </p:to>
                                    </p:set>
                                    <p:anim calcmode="lin" valueType="num">
                                      <p:cBhvr>
                                        <p:cTn id="104" dur="500" fill="hold"/>
                                        <p:tgtEl>
                                          <p:spTgt spid="34"/>
                                        </p:tgtEl>
                                        <p:attrNameLst>
                                          <p:attrName>ppt_w</p:attrName>
                                        </p:attrNameLst>
                                      </p:cBhvr>
                                      <p:tavLst>
                                        <p:tav tm="0">
                                          <p:val>
                                            <p:fltVal val="0"/>
                                          </p:val>
                                        </p:tav>
                                        <p:tav tm="100000">
                                          <p:val>
                                            <p:strVal val="#ppt_w"/>
                                          </p:val>
                                        </p:tav>
                                      </p:tavLst>
                                    </p:anim>
                                    <p:anim calcmode="lin" valueType="num">
                                      <p:cBhvr>
                                        <p:cTn id="105" dur="500" fill="hold"/>
                                        <p:tgtEl>
                                          <p:spTgt spid="34"/>
                                        </p:tgtEl>
                                        <p:attrNameLst>
                                          <p:attrName>ppt_h</p:attrName>
                                        </p:attrNameLst>
                                      </p:cBhvr>
                                      <p:tavLst>
                                        <p:tav tm="0">
                                          <p:val>
                                            <p:fltVal val="0"/>
                                          </p:val>
                                        </p:tav>
                                        <p:tav tm="100000">
                                          <p:val>
                                            <p:strVal val="#ppt_h"/>
                                          </p:val>
                                        </p:tav>
                                      </p:tavLst>
                                    </p:anim>
                                    <p:animEffect transition="in" filter="fade">
                                      <p:cBhvr>
                                        <p:cTn id="106" dur="500"/>
                                        <p:tgtEl>
                                          <p:spTgt spid="34"/>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36"/>
                                        </p:tgtEl>
                                        <p:attrNameLst>
                                          <p:attrName>style.visibility</p:attrName>
                                        </p:attrNameLst>
                                      </p:cBhvr>
                                      <p:to>
                                        <p:strVal val="visible"/>
                                      </p:to>
                                    </p:set>
                                    <p:anim calcmode="lin" valueType="num">
                                      <p:cBhvr>
                                        <p:cTn id="114" dur="500" fill="hold"/>
                                        <p:tgtEl>
                                          <p:spTgt spid="36"/>
                                        </p:tgtEl>
                                        <p:attrNameLst>
                                          <p:attrName>ppt_w</p:attrName>
                                        </p:attrNameLst>
                                      </p:cBhvr>
                                      <p:tavLst>
                                        <p:tav tm="0">
                                          <p:val>
                                            <p:fltVal val="0"/>
                                          </p:val>
                                        </p:tav>
                                        <p:tav tm="100000">
                                          <p:val>
                                            <p:strVal val="#ppt_w"/>
                                          </p:val>
                                        </p:tav>
                                      </p:tavLst>
                                    </p:anim>
                                    <p:anim calcmode="lin" valueType="num">
                                      <p:cBhvr>
                                        <p:cTn id="115" dur="500" fill="hold"/>
                                        <p:tgtEl>
                                          <p:spTgt spid="36"/>
                                        </p:tgtEl>
                                        <p:attrNameLst>
                                          <p:attrName>ppt_h</p:attrName>
                                        </p:attrNameLst>
                                      </p:cBhvr>
                                      <p:tavLst>
                                        <p:tav tm="0">
                                          <p:val>
                                            <p:fltVal val="0"/>
                                          </p:val>
                                        </p:tav>
                                        <p:tav tm="100000">
                                          <p:val>
                                            <p:strVal val="#ppt_h"/>
                                          </p:val>
                                        </p:tav>
                                      </p:tavLst>
                                    </p:anim>
                                    <p:animEffect transition="in" filter="fade">
                                      <p:cBhvr>
                                        <p:cTn id="116" dur="500"/>
                                        <p:tgtEl>
                                          <p:spTgt spid="3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13"/>
                                        </p:tgtEl>
                                        <p:attrNameLst>
                                          <p:attrName>style.visibility</p:attrName>
                                        </p:attrNameLst>
                                      </p:cBhvr>
                                      <p:to>
                                        <p:strVal val="visible"/>
                                      </p:to>
                                    </p:set>
                                    <p:anim calcmode="lin" valueType="num">
                                      <p:cBhvr>
                                        <p:cTn id="119" dur="500" fill="hold"/>
                                        <p:tgtEl>
                                          <p:spTgt spid="13"/>
                                        </p:tgtEl>
                                        <p:attrNameLst>
                                          <p:attrName>ppt_w</p:attrName>
                                        </p:attrNameLst>
                                      </p:cBhvr>
                                      <p:tavLst>
                                        <p:tav tm="0">
                                          <p:val>
                                            <p:fltVal val="0"/>
                                          </p:val>
                                        </p:tav>
                                        <p:tav tm="100000">
                                          <p:val>
                                            <p:strVal val="#ppt_w"/>
                                          </p:val>
                                        </p:tav>
                                      </p:tavLst>
                                    </p:anim>
                                    <p:anim calcmode="lin" valueType="num">
                                      <p:cBhvr>
                                        <p:cTn id="120" dur="500" fill="hold"/>
                                        <p:tgtEl>
                                          <p:spTgt spid="13"/>
                                        </p:tgtEl>
                                        <p:attrNameLst>
                                          <p:attrName>ppt_h</p:attrName>
                                        </p:attrNameLst>
                                      </p:cBhvr>
                                      <p:tavLst>
                                        <p:tav tm="0">
                                          <p:val>
                                            <p:fltVal val="0"/>
                                          </p:val>
                                        </p:tav>
                                        <p:tav tm="100000">
                                          <p:val>
                                            <p:strVal val="#ppt_h"/>
                                          </p:val>
                                        </p:tav>
                                      </p:tavLst>
                                    </p:anim>
                                    <p:animEffect transition="in" filter="fade">
                                      <p:cBhvr>
                                        <p:cTn id="121" dur="500"/>
                                        <p:tgtEl>
                                          <p:spTgt spid="13"/>
                                        </p:tgtEl>
                                      </p:cBhvr>
                                    </p:animEffect>
                                  </p:childTnLst>
                                </p:cTn>
                              </p:par>
                              <p:par>
                                <p:cTn id="122" presetID="53" presetClass="entr" presetSubtype="16" fill="hold" nodeType="withEffect">
                                  <p:stCondLst>
                                    <p:cond delay="0"/>
                                  </p:stCondLst>
                                  <p:childTnLst>
                                    <p:set>
                                      <p:cBhvr>
                                        <p:cTn id="123" dur="1" fill="hold">
                                          <p:stCondLst>
                                            <p:cond delay="0"/>
                                          </p:stCondLst>
                                        </p:cTn>
                                        <p:tgtEl>
                                          <p:spTgt spid="14"/>
                                        </p:tgtEl>
                                        <p:attrNameLst>
                                          <p:attrName>style.visibility</p:attrName>
                                        </p:attrNameLst>
                                      </p:cBhvr>
                                      <p:to>
                                        <p:strVal val="visible"/>
                                      </p:to>
                                    </p:set>
                                    <p:anim calcmode="lin" valueType="num">
                                      <p:cBhvr>
                                        <p:cTn id="124" dur="500" fill="hold"/>
                                        <p:tgtEl>
                                          <p:spTgt spid="14"/>
                                        </p:tgtEl>
                                        <p:attrNameLst>
                                          <p:attrName>ppt_w</p:attrName>
                                        </p:attrNameLst>
                                      </p:cBhvr>
                                      <p:tavLst>
                                        <p:tav tm="0">
                                          <p:val>
                                            <p:fltVal val="0"/>
                                          </p:val>
                                        </p:tav>
                                        <p:tav tm="100000">
                                          <p:val>
                                            <p:strVal val="#ppt_w"/>
                                          </p:val>
                                        </p:tav>
                                      </p:tavLst>
                                    </p:anim>
                                    <p:anim calcmode="lin" valueType="num">
                                      <p:cBhvr>
                                        <p:cTn id="125" dur="500" fill="hold"/>
                                        <p:tgtEl>
                                          <p:spTgt spid="14"/>
                                        </p:tgtEl>
                                        <p:attrNameLst>
                                          <p:attrName>ppt_h</p:attrName>
                                        </p:attrNameLst>
                                      </p:cBhvr>
                                      <p:tavLst>
                                        <p:tav tm="0">
                                          <p:val>
                                            <p:fltVal val="0"/>
                                          </p:val>
                                        </p:tav>
                                        <p:tav tm="100000">
                                          <p:val>
                                            <p:strVal val="#ppt_h"/>
                                          </p:val>
                                        </p:tav>
                                      </p:tavLst>
                                    </p:anim>
                                    <p:animEffect transition="in" filter="fade">
                                      <p:cBhvr>
                                        <p:cTn id="126" dur="500"/>
                                        <p:tgtEl>
                                          <p:spTgt spid="14"/>
                                        </p:tgtEl>
                                      </p:cBhvr>
                                    </p:animEffect>
                                  </p:childTnLst>
                                </p:cTn>
                              </p:par>
                              <p:par>
                                <p:cTn id="127" presetID="53" presetClass="entr" presetSubtype="16" fill="hold" grpId="0" nodeType="withEffect">
                                  <p:stCondLst>
                                    <p:cond delay="0"/>
                                  </p:stCondLst>
                                  <p:childTnLst>
                                    <p:set>
                                      <p:cBhvr>
                                        <p:cTn id="128" dur="1" fill="hold">
                                          <p:stCondLst>
                                            <p:cond delay="0"/>
                                          </p:stCondLst>
                                        </p:cTn>
                                        <p:tgtEl>
                                          <p:spTgt spid="33"/>
                                        </p:tgtEl>
                                        <p:attrNameLst>
                                          <p:attrName>style.visibility</p:attrName>
                                        </p:attrNameLst>
                                      </p:cBhvr>
                                      <p:to>
                                        <p:strVal val="visible"/>
                                      </p:to>
                                    </p:set>
                                    <p:anim calcmode="lin" valueType="num">
                                      <p:cBhvr>
                                        <p:cTn id="129" dur="500" fill="hold"/>
                                        <p:tgtEl>
                                          <p:spTgt spid="33"/>
                                        </p:tgtEl>
                                        <p:attrNameLst>
                                          <p:attrName>ppt_w</p:attrName>
                                        </p:attrNameLst>
                                      </p:cBhvr>
                                      <p:tavLst>
                                        <p:tav tm="0">
                                          <p:val>
                                            <p:fltVal val="0"/>
                                          </p:val>
                                        </p:tav>
                                        <p:tav tm="100000">
                                          <p:val>
                                            <p:strVal val="#ppt_w"/>
                                          </p:val>
                                        </p:tav>
                                      </p:tavLst>
                                    </p:anim>
                                    <p:anim calcmode="lin" valueType="num">
                                      <p:cBhvr>
                                        <p:cTn id="130" dur="500" fill="hold"/>
                                        <p:tgtEl>
                                          <p:spTgt spid="33"/>
                                        </p:tgtEl>
                                        <p:attrNameLst>
                                          <p:attrName>ppt_h</p:attrName>
                                        </p:attrNameLst>
                                      </p:cBhvr>
                                      <p:tavLst>
                                        <p:tav tm="0">
                                          <p:val>
                                            <p:fltVal val="0"/>
                                          </p:val>
                                        </p:tav>
                                        <p:tav tm="100000">
                                          <p:val>
                                            <p:strVal val="#ppt_h"/>
                                          </p:val>
                                        </p:tav>
                                      </p:tavLst>
                                    </p:anim>
                                    <p:animEffect transition="in" filter="fade">
                                      <p:cBhvr>
                                        <p:cTn id="131" dur="500"/>
                                        <p:tgtEl>
                                          <p:spTgt spid="33"/>
                                        </p:tgtEl>
                                      </p:cBhvr>
                                    </p:animEffect>
                                  </p:childTnLst>
                                </p:cTn>
                              </p:par>
                            </p:childTnLst>
                          </p:cTn>
                        </p:par>
                        <p:par>
                          <p:cTn id="132" fill="hold">
                            <p:stCondLst>
                              <p:cond delay="500"/>
                            </p:stCondLst>
                            <p:childTnLst>
                              <p:par>
                                <p:cTn id="133" presetID="2" presetClass="entr" presetSubtype="2" fill="hold" nodeType="afterEffect">
                                  <p:stCondLst>
                                    <p:cond delay="0"/>
                                  </p:stCondLst>
                                  <p:childTnLst>
                                    <p:set>
                                      <p:cBhvr>
                                        <p:cTn id="134" dur="1" fill="hold">
                                          <p:stCondLst>
                                            <p:cond delay="0"/>
                                          </p:stCondLst>
                                        </p:cTn>
                                        <p:tgtEl>
                                          <p:spTgt spid="2"/>
                                        </p:tgtEl>
                                        <p:attrNameLst>
                                          <p:attrName>style.visibility</p:attrName>
                                        </p:attrNameLst>
                                      </p:cBhvr>
                                      <p:to>
                                        <p:strVal val="visible"/>
                                      </p:to>
                                    </p:set>
                                    <p:anim calcmode="lin" valueType="num">
                                      <p:cBhvr additive="base">
                                        <p:cTn id="135" dur="500" fill="hold"/>
                                        <p:tgtEl>
                                          <p:spTgt spid="2"/>
                                        </p:tgtEl>
                                        <p:attrNameLst>
                                          <p:attrName>ppt_x</p:attrName>
                                        </p:attrNameLst>
                                      </p:cBhvr>
                                      <p:tavLst>
                                        <p:tav tm="0">
                                          <p:val>
                                            <p:strVal val="1+#ppt_w/2"/>
                                          </p:val>
                                        </p:tav>
                                        <p:tav tm="100000">
                                          <p:val>
                                            <p:strVal val="#ppt_x"/>
                                          </p:val>
                                        </p:tav>
                                      </p:tavLst>
                                    </p:anim>
                                    <p:anim calcmode="lin" valueType="num">
                                      <p:cBhvr additive="base">
                                        <p:cTn id="136" dur="500" fill="hold"/>
                                        <p:tgtEl>
                                          <p:spTgt spid="2"/>
                                        </p:tgtEl>
                                        <p:attrNameLst>
                                          <p:attrName>ppt_y</p:attrName>
                                        </p:attrNameLst>
                                      </p:cBhvr>
                                      <p:tavLst>
                                        <p:tav tm="0">
                                          <p:val>
                                            <p:strVal val="#ppt_y"/>
                                          </p:val>
                                        </p:tav>
                                        <p:tav tm="100000">
                                          <p:val>
                                            <p:strVal val="#ppt_y"/>
                                          </p:val>
                                        </p:tav>
                                      </p:tavLst>
                                    </p:anim>
                                  </p:childTnLst>
                                </p:cTn>
                              </p:par>
                            </p:childTnLst>
                          </p:cTn>
                        </p:par>
                        <p:par>
                          <p:cTn id="137" fill="hold">
                            <p:stCondLst>
                              <p:cond delay="1000"/>
                            </p:stCondLst>
                            <p:childTnLst>
                              <p:par>
                                <p:cTn id="138" presetID="2" presetClass="entr" presetSubtype="2" fill="hold" nodeType="afterEffect">
                                  <p:stCondLst>
                                    <p:cond delay="0"/>
                                  </p:stCondLst>
                                  <p:childTnLst>
                                    <p:set>
                                      <p:cBhvr>
                                        <p:cTn id="139" dur="1" fill="hold">
                                          <p:stCondLst>
                                            <p:cond delay="0"/>
                                          </p:stCondLst>
                                        </p:cTn>
                                        <p:tgtEl>
                                          <p:spTgt spid="47"/>
                                        </p:tgtEl>
                                        <p:attrNameLst>
                                          <p:attrName>style.visibility</p:attrName>
                                        </p:attrNameLst>
                                      </p:cBhvr>
                                      <p:to>
                                        <p:strVal val="visible"/>
                                      </p:to>
                                    </p:set>
                                    <p:anim calcmode="lin" valueType="num">
                                      <p:cBhvr additive="base">
                                        <p:cTn id="140" dur="500" fill="hold"/>
                                        <p:tgtEl>
                                          <p:spTgt spid="47"/>
                                        </p:tgtEl>
                                        <p:attrNameLst>
                                          <p:attrName>ppt_x</p:attrName>
                                        </p:attrNameLst>
                                      </p:cBhvr>
                                      <p:tavLst>
                                        <p:tav tm="0">
                                          <p:val>
                                            <p:strVal val="1+#ppt_w/2"/>
                                          </p:val>
                                        </p:tav>
                                        <p:tav tm="100000">
                                          <p:val>
                                            <p:strVal val="#ppt_x"/>
                                          </p:val>
                                        </p:tav>
                                      </p:tavLst>
                                    </p:anim>
                                    <p:anim calcmode="lin" valueType="num">
                                      <p:cBhvr additive="base">
                                        <p:cTn id="141"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5" grpId="0" bldLvl="0" animBg="1"/>
      <p:bldP spid="17" grpId="0" bldLvl="0" animBg="1"/>
      <p:bldP spid="19" grpId="0" bldLvl="0" animBg="1"/>
      <p:bldP spid="21" grpId="0" bldLvl="0" animBg="1"/>
      <p:bldP spid="23" grpId="0" bldLvl="0" animBg="1"/>
      <p:bldP spid="25" grpId="0" bldLvl="0" animBg="1"/>
      <p:bldP spid="27" grpId="0" bldLvl="0" animBg="1"/>
      <p:bldP spid="29" grpId="0" bldLvl="0" animBg="1"/>
      <p:bldP spid="31" grpId="0" bldLvl="0" animBg="1"/>
      <p:bldP spid="33" grpId="0"/>
      <p:bldP spid="34" grpId="0"/>
      <p:bldP spid="35" grpId="0"/>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4" name="图片 53" descr="rr"/>
          <p:cNvPicPr>
            <a:picLocks noChangeAspect="1"/>
          </p:cNvPicPr>
          <p:nvPr/>
        </p:nvPicPr>
        <p:blipFill>
          <a:blip r:embed="rId1"/>
          <a:stretch>
            <a:fillRect/>
          </a:stretch>
        </p:blipFill>
        <p:spPr>
          <a:xfrm>
            <a:off x="4768850" y="2191385"/>
            <a:ext cx="2730778" cy="4096512"/>
          </a:xfrm>
          <a:prstGeom prst="rect">
            <a:avLst/>
          </a:prstGeom>
        </p:spPr>
      </p:pic>
      <p:sp>
        <p:nvSpPr>
          <p:cNvPr id="19" name="椭圆 18"/>
          <p:cNvSpPr/>
          <p:nvPr/>
        </p:nvSpPr>
        <p:spPr>
          <a:xfrm>
            <a:off x="2308619" y="4391479"/>
            <a:ext cx="60699" cy="606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2067074" y="5715454"/>
            <a:ext cx="60699" cy="606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257102" y="2764327"/>
            <a:ext cx="60699" cy="606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487377" y="1681315"/>
            <a:ext cx="60699" cy="606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261211" y="3567393"/>
            <a:ext cx="60699" cy="606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2934622" y="2688366"/>
            <a:ext cx="46704" cy="467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9659264" y="4163674"/>
            <a:ext cx="50006" cy="500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0750316" y="3529876"/>
            <a:ext cx="50006" cy="500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10993267" y="4630014"/>
            <a:ext cx="50006" cy="500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9906057" y="4953864"/>
            <a:ext cx="50006" cy="500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8910694" y="3749653"/>
            <a:ext cx="50006" cy="500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10606714" y="4012234"/>
            <a:ext cx="50006" cy="500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9858144" y="3598213"/>
            <a:ext cx="50006" cy="500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9" name="组合 48"/>
          <p:cNvGrpSpPr/>
          <p:nvPr/>
        </p:nvGrpSpPr>
        <p:grpSpPr>
          <a:xfrm>
            <a:off x="5151433" y="868044"/>
            <a:ext cx="1846114" cy="400558"/>
            <a:chOff x="5312583" y="3719274"/>
            <a:chExt cx="1846114" cy="400558"/>
          </a:xfrm>
          <a:solidFill>
            <a:srgbClr val="01AADA"/>
          </a:solidFill>
        </p:grpSpPr>
        <p:grpSp>
          <p:nvGrpSpPr>
            <p:cNvPr id="50" name="组合 49"/>
            <p:cNvGrpSpPr/>
            <p:nvPr/>
          </p:nvGrpSpPr>
          <p:grpSpPr>
            <a:xfrm>
              <a:off x="5312583" y="3739657"/>
              <a:ext cx="1826904" cy="380175"/>
              <a:chOff x="-7016931" y="5053020"/>
              <a:chExt cx="1826904" cy="380175"/>
            </a:xfrm>
            <a:grpFill/>
          </p:grpSpPr>
          <p:sp>
            <p:nvSpPr>
              <p:cNvPr id="52" name="圆角矩形 51"/>
              <p:cNvSpPr/>
              <p:nvPr/>
            </p:nvSpPr>
            <p:spPr>
              <a:xfrm>
                <a:off x="-7016931" y="5091170"/>
                <a:ext cx="1826904" cy="34202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圆角矩形 52"/>
              <p:cNvSpPr/>
              <p:nvPr/>
            </p:nvSpPr>
            <p:spPr>
              <a:xfrm>
                <a:off x="-7016931" y="5053020"/>
                <a:ext cx="1826904" cy="34202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文本框 50"/>
            <p:cNvSpPr txBox="1"/>
            <p:nvPr/>
          </p:nvSpPr>
          <p:spPr>
            <a:xfrm>
              <a:off x="5356240" y="3719274"/>
              <a:ext cx="1802457" cy="400110"/>
            </a:xfrm>
            <a:prstGeom prst="rect">
              <a:avLst/>
            </a:prstGeom>
            <a:grpFill/>
          </p:spPr>
          <p:txBody>
            <a:bodyPr wrap="square" rtlCol="0">
              <a:spAutoFit/>
            </a:bodyPr>
            <a:lstStyle/>
            <a:p>
              <a:pPr algn="ctr"/>
              <a:r>
                <a:rPr lang="en-US" altLang="zh-CN" sz="2000" dirty="0">
                  <a:latin typeface="Arial" panose="020B0604020202020204" pitchFamily="34" charset="0"/>
                </a:rPr>
                <a:t>CONTENTS</a:t>
              </a:r>
              <a:endParaRPr lang="zh-CN" altLang="en-US" sz="2000" dirty="0">
                <a:latin typeface="Arial" panose="020B0604020202020204" pitchFamily="34" charset="0"/>
              </a:endParaRPr>
            </a:p>
          </p:txBody>
        </p:sp>
      </p:grpSp>
      <p:grpSp>
        <p:nvGrpSpPr>
          <p:cNvPr id="57" name="组合 56"/>
          <p:cNvGrpSpPr/>
          <p:nvPr/>
        </p:nvGrpSpPr>
        <p:grpSpPr>
          <a:xfrm>
            <a:off x="2375966" y="1554574"/>
            <a:ext cx="1035753" cy="628812"/>
            <a:chOff x="-1831478" y="4950226"/>
            <a:chExt cx="1035753" cy="628812"/>
          </a:xfrm>
        </p:grpSpPr>
        <p:grpSp>
          <p:nvGrpSpPr>
            <p:cNvPr id="58" name="组合 57"/>
            <p:cNvGrpSpPr/>
            <p:nvPr/>
          </p:nvGrpSpPr>
          <p:grpSpPr>
            <a:xfrm>
              <a:off x="-1646305" y="4950226"/>
              <a:ext cx="628812" cy="628812"/>
              <a:chOff x="-1692657" y="4950226"/>
              <a:chExt cx="628812" cy="628812"/>
            </a:xfrm>
          </p:grpSpPr>
          <p:sp>
            <p:nvSpPr>
              <p:cNvPr id="62" name="椭圆 61"/>
              <p:cNvSpPr/>
              <p:nvPr/>
            </p:nvSpPr>
            <p:spPr>
              <a:xfrm>
                <a:off x="-1692657" y="4950226"/>
                <a:ext cx="628812" cy="628812"/>
              </a:xfrm>
              <a:prstGeom prst="ellipse">
                <a:avLst/>
              </a:prstGeom>
              <a:solidFill>
                <a:srgbClr val="01A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1485202" y="5252422"/>
                <a:ext cx="258905" cy="258905"/>
              </a:xfrm>
              <a:prstGeom prst="ellipse">
                <a:avLst/>
              </a:prstGeom>
              <a:solidFill>
                <a:srgbClr val="038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1609395" y="5228556"/>
                <a:ext cx="69820" cy="69820"/>
              </a:xfrm>
              <a:prstGeom prst="ellipse">
                <a:avLst/>
              </a:prstGeom>
              <a:solidFill>
                <a:srgbClr val="038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1296117" y="5092680"/>
                <a:ext cx="69820" cy="69820"/>
              </a:xfrm>
              <a:prstGeom prst="ellipse">
                <a:avLst/>
              </a:prstGeom>
              <a:solidFill>
                <a:srgbClr val="4BB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a:off x="-1688885" y="5011354"/>
                <a:ext cx="537207" cy="567684"/>
              </a:xfrm>
              <a:custGeom>
                <a:avLst/>
                <a:gdLst>
                  <a:gd name="connsiteX0" fmla="*/ 129610 w 537207"/>
                  <a:gd name="connsiteY0" fmla="*/ 0 h 567684"/>
                  <a:gd name="connsiteX1" fmla="*/ 91701 w 537207"/>
                  <a:gd name="connsiteY1" fmla="*/ 45947 h 567684"/>
                  <a:gd name="connsiteX2" fmla="*/ 38005 w 537207"/>
                  <a:gd name="connsiteY2" fmla="*/ 221735 h 567684"/>
                  <a:gd name="connsiteX3" fmla="*/ 352411 w 537207"/>
                  <a:gd name="connsiteY3" fmla="*/ 536141 h 567684"/>
                  <a:gd name="connsiteX4" fmla="*/ 528199 w 537207"/>
                  <a:gd name="connsiteY4" fmla="*/ 482445 h 567684"/>
                  <a:gd name="connsiteX5" fmla="*/ 537207 w 537207"/>
                  <a:gd name="connsiteY5" fmla="*/ 475013 h 567684"/>
                  <a:gd name="connsiteX6" fmla="*/ 536725 w 537207"/>
                  <a:gd name="connsiteY6" fmla="*/ 475597 h 567684"/>
                  <a:gd name="connsiteX7" fmla="*/ 314406 w 537207"/>
                  <a:gd name="connsiteY7" fmla="*/ 567684 h 567684"/>
                  <a:gd name="connsiteX8" fmla="*/ 0 w 537207"/>
                  <a:gd name="connsiteY8" fmla="*/ 253278 h 567684"/>
                  <a:gd name="connsiteX9" fmla="*/ 92087 w 537207"/>
                  <a:gd name="connsiteY9" fmla="*/ 30959 h 567684"/>
                  <a:gd name="connsiteX10" fmla="*/ 129610 w 537207"/>
                  <a:gd name="connsiteY10" fmla="*/ 0 h 56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207" h="567684">
                    <a:moveTo>
                      <a:pt x="129610" y="0"/>
                    </a:moveTo>
                    <a:lnTo>
                      <a:pt x="91701" y="45947"/>
                    </a:lnTo>
                    <a:cubicBezTo>
                      <a:pt x="57800" y="96127"/>
                      <a:pt x="38005" y="156619"/>
                      <a:pt x="38005" y="221735"/>
                    </a:cubicBezTo>
                    <a:cubicBezTo>
                      <a:pt x="38005" y="395377"/>
                      <a:pt x="178769" y="536141"/>
                      <a:pt x="352411" y="536141"/>
                    </a:cubicBezTo>
                    <a:cubicBezTo>
                      <a:pt x="417527" y="536141"/>
                      <a:pt x="478019" y="516346"/>
                      <a:pt x="528199" y="482445"/>
                    </a:cubicBezTo>
                    <a:lnTo>
                      <a:pt x="537207" y="475013"/>
                    </a:lnTo>
                    <a:lnTo>
                      <a:pt x="536725" y="475597"/>
                    </a:lnTo>
                    <a:cubicBezTo>
                      <a:pt x="479829" y="532493"/>
                      <a:pt x="401227" y="567684"/>
                      <a:pt x="314406" y="567684"/>
                    </a:cubicBezTo>
                    <a:cubicBezTo>
                      <a:pt x="140764" y="567684"/>
                      <a:pt x="0" y="426920"/>
                      <a:pt x="0" y="253278"/>
                    </a:cubicBezTo>
                    <a:cubicBezTo>
                      <a:pt x="0" y="166457"/>
                      <a:pt x="35191" y="87856"/>
                      <a:pt x="92087" y="30959"/>
                    </a:cubicBezTo>
                    <a:lnTo>
                      <a:pt x="129610" y="0"/>
                    </a:lnTo>
                    <a:close/>
                  </a:path>
                </a:pathLst>
              </a:custGeom>
              <a:solidFill>
                <a:srgbClr val="008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9" name="空心弧 58"/>
            <p:cNvSpPr/>
            <p:nvPr/>
          </p:nvSpPr>
          <p:spPr>
            <a:xfrm rot="20965188">
              <a:off x="-1831478" y="5028498"/>
              <a:ext cx="1035753" cy="438427"/>
            </a:xfrm>
            <a:prstGeom prst="blockArc">
              <a:avLst>
                <a:gd name="adj1" fmla="val 19028656"/>
                <a:gd name="adj2" fmla="val 12795267"/>
                <a:gd name="adj3" fmla="val 2635"/>
              </a:avLst>
            </a:prstGeom>
            <a:solidFill>
              <a:srgbClr val="C5C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0" name="椭圆 59"/>
            <p:cNvSpPr/>
            <p:nvPr/>
          </p:nvSpPr>
          <p:spPr>
            <a:xfrm>
              <a:off x="-1796601" y="5375773"/>
              <a:ext cx="49447" cy="49447"/>
            </a:xfrm>
            <a:prstGeom prst="ellipse">
              <a:avLst/>
            </a:prstGeom>
            <a:solidFill>
              <a:srgbClr val="00A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876263" y="5210601"/>
              <a:ext cx="75389" cy="75389"/>
            </a:xfrm>
            <a:prstGeom prst="ellipse">
              <a:avLst/>
            </a:prstGeom>
            <a:solidFill>
              <a:srgbClr val="00A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7" name="组合 66"/>
          <p:cNvGrpSpPr/>
          <p:nvPr/>
        </p:nvGrpSpPr>
        <p:grpSpPr>
          <a:xfrm>
            <a:off x="3869928" y="3020558"/>
            <a:ext cx="1035753" cy="628812"/>
            <a:chOff x="-1831478" y="4950226"/>
            <a:chExt cx="1035753" cy="628812"/>
          </a:xfrm>
        </p:grpSpPr>
        <p:grpSp>
          <p:nvGrpSpPr>
            <p:cNvPr id="68" name="组合 67"/>
            <p:cNvGrpSpPr/>
            <p:nvPr/>
          </p:nvGrpSpPr>
          <p:grpSpPr>
            <a:xfrm>
              <a:off x="-1646305" y="4950226"/>
              <a:ext cx="628812" cy="628812"/>
              <a:chOff x="-1692657" y="4950226"/>
              <a:chExt cx="628812" cy="628812"/>
            </a:xfrm>
          </p:grpSpPr>
          <p:sp>
            <p:nvSpPr>
              <p:cNvPr id="72" name="椭圆 71"/>
              <p:cNvSpPr/>
              <p:nvPr/>
            </p:nvSpPr>
            <p:spPr>
              <a:xfrm>
                <a:off x="-1692657" y="4950226"/>
                <a:ext cx="628812" cy="628812"/>
              </a:xfrm>
              <a:prstGeom prst="ellipse">
                <a:avLst/>
              </a:prstGeom>
              <a:solidFill>
                <a:srgbClr val="01A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1485202" y="5252422"/>
                <a:ext cx="258905" cy="258905"/>
              </a:xfrm>
              <a:prstGeom prst="ellipse">
                <a:avLst/>
              </a:prstGeom>
              <a:solidFill>
                <a:srgbClr val="038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1609395" y="5228556"/>
                <a:ext cx="69820" cy="69820"/>
              </a:xfrm>
              <a:prstGeom prst="ellipse">
                <a:avLst/>
              </a:prstGeom>
              <a:solidFill>
                <a:srgbClr val="038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p:nvSpPr>
            <p:spPr>
              <a:xfrm>
                <a:off x="-1296117" y="5092680"/>
                <a:ext cx="69820" cy="69820"/>
              </a:xfrm>
              <a:prstGeom prst="ellipse">
                <a:avLst/>
              </a:prstGeom>
              <a:solidFill>
                <a:srgbClr val="4BB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任意多边形 75"/>
              <p:cNvSpPr/>
              <p:nvPr/>
            </p:nvSpPr>
            <p:spPr>
              <a:xfrm>
                <a:off x="-1688885" y="5011354"/>
                <a:ext cx="537207" cy="567684"/>
              </a:xfrm>
              <a:custGeom>
                <a:avLst/>
                <a:gdLst>
                  <a:gd name="connsiteX0" fmla="*/ 129610 w 537207"/>
                  <a:gd name="connsiteY0" fmla="*/ 0 h 567684"/>
                  <a:gd name="connsiteX1" fmla="*/ 91701 w 537207"/>
                  <a:gd name="connsiteY1" fmla="*/ 45947 h 567684"/>
                  <a:gd name="connsiteX2" fmla="*/ 38005 w 537207"/>
                  <a:gd name="connsiteY2" fmla="*/ 221735 h 567684"/>
                  <a:gd name="connsiteX3" fmla="*/ 352411 w 537207"/>
                  <a:gd name="connsiteY3" fmla="*/ 536141 h 567684"/>
                  <a:gd name="connsiteX4" fmla="*/ 528199 w 537207"/>
                  <a:gd name="connsiteY4" fmla="*/ 482445 h 567684"/>
                  <a:gd name="connsiteX5" fmla="*/ 537207 w 537207"/>
                  <a:gd name="connsiteY5" fmla="*/ 475013 h 567684"/>
                  <a:gd name="connsiteX6" fmla="*/ 536725 w 537207"/>
                  <a:gd name="connsiteY6" fmla="*/ 475597 h 567684"/>
                  <a:gd name="connsiteX7" fmla="*/ 314406 w 537207"/>
                  <a:gd name="connsiteY7" fmla="*/ 567684 h 567684"/>
                  <a:gd name="connsiteX8" fmla="*/ 0 w 537207"/>
                  <a:gd name="connsiteY8" fmla="*/ 253278 h 567684"/>
                  <a:gd name="connsiteX9" fmla="*/ 92087 w 537207"/>
                  <a:gd name="connsiteY9" fmla="*/ 30959 h 567684"/>
                  <a:gd name="connsiteX10" fmla="*/ 129610 w 537207"/>
                  <a:gd name="connsiteY10" fmla="*/ 0 h 56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207" h="567684">
                    <a:moveTo>
                      <a:pt x="129610" y="0"/>
                    </a:moveTo>
                    <a:lnTo>
                      <a:pt x="91701" y="45947"/>
                    </a:lnTo>
                    <a:cubicBezTo>
                      <a:pt x="57800" y="96127"/>
                      <a:pt x="38005" y="156619"/>
                      <a:pt x="38005" y="221735"/>
                    </a:cubicBezTo>
                    <a:cubicBezTo>
                      <a:pt x="38005" y="395377"/>
                      <a:pt x="178769" y="536141"/>
                      <a:pt x="352411" y="536141"/>
                    </a:cubicBezTo>
                    <a:cubicBezTo>
                      <a:pt x="417527" y="536141"/>
                      <a:pt x="478019" y="516346"/>
                      <a:pt x="528199" y="482445"/>
                    </a:cubicBezTo>
                    <a:lnTo>
                      <a:pt x="537207" y="475013"/>
                    </a:lnTo>
                    <a:lnTo>
                      <a:pt x="536725" y="475597"/>
                    </a:lnTo>
                    <a:cubicBezTo>
                      <a:pt x="479829" y="532493"/>
                      <a:pt x="401227" y="567684"/>
                      <a:pt x="314406" y="567684"/>
                    </a:cubicBezTo>
                    <a:cubicBezTo>
                      <a:pt x="140764" y="567684"/>
                      <a:pt x="0" y="426920"/>
                      <a:pt x="0" y="253278"/>
                    </a:cubicBezTo>
                    <a:cubicBezTo>
                      <a:pt x="0" y="166457"/>
                      <a:pt x="35191" y="87856"/>
                      <a:pt x="92087" y="30959"/>
                    </a:cubicBezTo>
                    <a:lnTo>
                      <a:pt x="129610" y="0"/>
                    </a:lnTo>
                    <a:close/>
                  </a:path>
                </a:pathLst>
              </a:custGeom>
              <a:solidFill>
                <a:srgbClr val="008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9" name="空心弧 68"/>
            <p:cNvSpPr/>
            <p:nvPr/>
          </p:nvSpPr>
          <p:spPr>
            <a:xfrm rot="20965188">
              <a:off x="-1831478" y="5028498"/>
              <a:ext cx="1035753" cy="438427"/>
            </a:xfrm>
            <a:prstGeom prst="blockArc">
              <a:avLst>
                <a:gd name="adj1" fmla="val 19028656"/>
                <a:gd name="adj2" fmla="val 12795267"/>
                <a:gd name="adj3" fmla="val 2635"/>
              </a:avLst>
            </a:prstGeom>
            <a:solidFill>
              <a:srgbClr val="C5C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0" name="椭圆 69"/>
            <p:cNvSpPr/>
            <p:nvPr/>
          </p:nvSpPr>
          <p:spPr>
            <a:xfrm>
              <a:off x="-1796601" y="5375773"/>
              <a:ext cx="49447" cy="49447"/>
            </a:xfrm>
            <a:prstGeom prst="ellipse">
              <a:avLst/>
            </a:prstGeom>
            <a:solidFill>
              <a:srgbClr val="00A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876263" y="5210601"/>
              <a:ext cx="75389" cy="75389"/>
            </a:xfrm>
            <a:prstGeom prst="ellipse">
              <a:avLst/>
            </a:prstGeom>
            <a:solidFill>
              <a:srgbClr val="00A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p:cNvGrpSpPr/>
          <p:nvPr/>
        </p:nvGrpSpPr>
        <p:grpSpPr>
          <a:xfrm>
            <a:off x="7160823" y="3150069"/>
            <a:ext cx="1035753" cy="628812"/>
            <a:chOff x="-1831478" y="4950226"/>
            <a:chExt cx="1035753" cy="628812"/>
          </a:xfrm>
        </p:grpSpPr>
        <p:grpSp>
          <p:nvGrpSpPr>
            <p:cNvPr id="78" name="组合 77"/>
            <p:cNvGrpSpPr/>
            <p:nvPr/>
          </p:nvGrpSpPr>
          <p:grpSpPr>
            <a:xfrm>
              <a:off x="-1646305" y="4950226"/>
              <a:ext cx="628812" cy="628812"/>
              <a:chOff x="-1692657" y="4950226"/>
              <a:chExt cx="628812" cy="628812"/>
            </a:xfrm>
          </p:grpSpPr>
          <p:sp>
            <p:nvSpPr>
              <p:cNvPr id="82" name="椭圆 81"/>
              <p:cNvSpPr/>
              <p:nvPr/>
            </p:nvSpPr>
            <p:spPr>
              <a:xfrm>
                <a:off x="-1692657" y="4950226"/>
                <a:ext cx="628812" cy="628812"/>
              </a:xfrm>
              <a:prstGeom prst="ellipse">
                <a:avLst/>
              </a:prstGeom>
              <a:solidFill>
                <a:srgbClr val="01A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a:off x="-1485202" y="5252422"/>
                <a:ext cx="258905" cy="258905"/>
              </a:xfrm>
              <a:prstGeom prst="ellipse">
                <a:avLst/>
              </a:prstGeom>
              <a:solidFill>
                <a:srgbClr val="038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p:nvSpPr>
            <p:spPr>
              <a:xfrm>
                <a:off x="-1609395" y="5228556"/>
                <a:ext cx="69820" cy="69820"/>
              </a:xfrm>
              <a:prstGeom prst="ellipse">
                <a:avLst/>
              </a:prstGeom>
              <a:solidFill>
                <a:srgbClr val="038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1296117" y="5092680"/>
                <a:ext cx="69820" cy="69820"/>
              </a:xfrm>
              <a:prstGeom prst="ellipse">
                <a:avLst/>
              </a:prstGeom>
              <a:solidFill>
                <a:srgbClr val="4BB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任意多边形 85"/>
              <p:cNvSpPr/>
              <p:nvPr/>
            </p:nvSpPr>
            <p:spPr>
              <a:xfrm>
                <a:off x="-1688885" y="5011354"/>
                <a:ext cx="537207" cy="567684"/>
              </a:xfrm>
              <a:custGeom>
                <a:avLst/>
                <a:gdLst>
                  <a:gd name="connsiteX0" fmla="*/ 129610 w 537207"/>
                  <a:gd name="connsiteY0" fmla="*/ 0 h 567684"/>
                  <a:gd name="connsiteX1" fmla="*/ 91701 w 537207"/>
                  <a:gd name="connsiteY1" fmla="*/ 45947 h 567684"/>
                  <a:gd name="connsiteX2" fmla="*/ 38005 w 537207"/>
                  <a:gd name="connsiteY2" fmla="*/ 221735 h 567684"/>
                  <a:gd name="connsiteX3" fmla="*/ 352411 w 537207"/>
                  <a:gd name="connsiteY3" fmla="*/ 536141 h 567684"/>
                  <a:gd name="connsiteX4" fmla="*/ 528199 w 537207"/>
                  <a:gd name="connsiteY4" fmla="*/ 482445 h 567684"/>
                  <a:gd name="connsiteX5" fmla="*/ 537207 w 537207"/>
                  <a:gd name="connsiteY5" fmla="*/ 475013 h 567684"/>
                  <a:gd name="connsiteX6" fmla="*/ 536725 w 537207"/>
                  <a:gd name="connsiteY6" fmla="*/ 475597 h 567684"/>
                  <a:gd name="connsiteX7" fmla="*/ 314406 w 537207"/>
                  <a:gd name="connsiteY7" fmla="*/ 567684 h 567684"/>
                  <a:gd name="connsiteX8" fmla="*/ 0 w 537207"/>
                  <a:gd name="connsiteY8" fmla="*/ 253278 h 567684"/>
                  <a:gd name="connsiteX9" fmla="*/ 92087 w 537207"/>
                  <a:gd name="connsiteY9" fmla="*/ 30959 h 567684"/>
                  <a:gd name="connsiteX10" fmla="*/ 129610 w 537207"/>
                  <a:gd name="connsiteY10" fmla="*/ 0 h 56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207" h="567684">
                    <a:moveTo>
                      <a:pt x="129610" y="0"/>
                    </a:moveTo>
                    <a:lnTo>
                      <a:pt x="91701" y="45947"/>
                    </a:lnTo>
                    <a:cubicBezTo>
                      <a:pt x="57800" y="96127"/>
                      <a:pt x="38005" y="156619"/>
                      <a:pt x="38005" y="221735"/>
                    </a:cubicBezTo>
                    <a:cubicBezTo>
                      <a:pt x="38005" y="395377"/>
                      <a:pt x="178769" y="536141"/>
                      <a:pt x="352411" y="536141"/>
                    </a:cubicBezTo>
                    <a:cubicBezTo>
                      <a:pt x="417527" y="536141"/>
                      <a:pt x="478019" y="516346"/>
                      <a:pt x="528199" y="482445"/>
                    </a:cubicBezTo>
                    <a:lnTo>
                      <a:pt x="537207" y="475013"/>
                    </a:lnTo>
                    <a:lnTo>
                      <a:pt x="536725" y="475597"/>
                    </a:lnTo>
                    <a:cubicBezTo>
                      <a:pt x="479829" y="532493"/>
                      <a:pt x="401227" y="567684"/>
                      <a:pt x="314406" y="567684"/>
                    </a:cubicBezTo>
                    <a:cubicBezTo>
                      <a:pt x="140764" y="567684"/>
                      <a:pt x="0" y="426920"/>
                      <a:pt x="0" y="253278"/>
                    </a:cubicBezTo>
                    <a:cubicBezTo>
                      <a:pt x="0" y="166457"/>
                      <a:pt x="35191" y="87856"/>
                      <a:pt x="92087" y="30959"/>
                    </a:cubicBezTo>
                    <a:lnTo>
                      <a:pt x="129610" y="0"/>
                    </a:lnTo>
                    <a:close/>
                  </a:path>
                </a:pathLst>
              </a:custGeom>
              <a:solidFill>
                <a:srgbClr val="008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9" name="空心弧 78"/>
            <p:cNvSpPr/>
            <p:nvPr/>
          </p:nvSpPr>
          <p:spPr>
            <a:xfrm rot="20965188">
              <a:off x="-1831478" y="5028498"/>
              <a:ext cx="1035753" cy="438427"/>
            </a:xfrm>
            <a:prstGeom prst="blockArc">
              <a:avLst>
                <a:gd name="adj1" fmla="val 19028656"/>
                <a:gd name="adj2" fmla="val 12795267"/>
                <a:gd name="adj3" fmla="val 2635"/>
              </a:avLst>
            </a:prstGeom>
            <a:solidFill>
              <a:srgbClr val="C5C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0" name="椭圆 79"/>
            <p:cNvSpPr/>
            <p:nvPr/>
          </p:nvSpPr>
          <p:spPr>
            <a:xfrm>
              <a:off x="-1796601" y="5375773"/>
              <a:ext cx="49447" cy="49447"/>
            </a:xfrm>
            <a:prstGeom prst="ellipse">
              <a:avLst/>
            </a:prstGeom>
            <a:solidFill>
              <a:srgbClr val="00A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a:off x="-876263" y="5210601"/>
              <a:ext cx="75389" cy="75389"/>
            </a:xfrm>
            <a:prstGeom prst="ellipse">
              <a:avLst/>
            </a:prstGeom>
            <a:solidFill>
              <a:srgbClr val="00A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7" name="组合 86"/>
          <p:cNvGrpSpPr/>
          <p:nvPr/>
        </p:nvGrpSpPr>
        <p:grpSpPr>
          <a:xfrm>
            <a:off x="8758450" y="1562472"/>
            <a:ext cx="1035753" cy="628812"/>
            <a:chOff x="-1831478" y="4950226"/>
            <a:chExt cx="1035753" cy="628812"/>
          </a:xfrm>
        </p:grpSpPr>
        <p:grpSp>
          <p:nvGrpSpPr>
            <p:cNvPr id="88" name="组合 87"/>
            <p:cNvGrpSpPr/>
            <p:nvPr/>
          </p:nvGrpSpPr>
          <p:grpSpPr>
            <a:xfrm>
              <a:off x="-1646305" y="4950226"/>
              <a:ext cx="628812" cy="628812"/>
              <a:chOff x="-1692657" y="4950226"/>
              <a:chExt cx="628812" cy="628812"/>
            </a:xfrm>
          </p:grpSpPr>
          <p:sp>
            <p:nvSpPr>
              <p:cNvPr id="92" name="椭圆 91"/>
              <p:cNvSpPr/>
              <p:nvPr/>
            </p:nvSpPr>
            <p:spPr>
              <a:xfrm>
                <a:off x="-1692657" y="4950226"/>
                <a:ext cx="628812" cy="628812"/>
              </a:xfrm>
              <a:prstGeom prst="ellipse">
                <a:avLst/>
              </a:prstGeom>
              <a:solidFill>
                <a:srgbClr val="01A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p:nvSpPr>
            <p:spPr>
              <a:xfrm>
                <a:off x="-1485202" y="5252422"/>
                <a:ext cx="258905" cy="258905"/>
              </a:xfrm>
              <a:prstGeom prst="ellipse">
                <a:avLst/>
              </a:prstGeom>
              <a:solidFill>
                <a:srgbClr val="038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a:off x="-1609395" y="5228556"/>
                <a:ext cx="69820" cy="69820"/>
              </a:xfrm>
              <a:prstGeom prst="ellipse">
                <a:avLst/>
              </a:prstGeom>
              <a:solidFill>
                <a:srgbClr val="038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p:nvSpPr>
            <p:spPr>
              <a:xfrm>
                <a:off x="-1296117" y="5092680"/>
                <a:ext cx="69820" cy="69820"/>
              </a:xfrm>
              <a:prstGeom prst="ellipse">
                <a:avLst/>
              </a:prstGeom>
              <a:solidFill>
                <a:srgbClr val="4BB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任意多边形 95"/>
              <p:cNvSpPr/>
              <p:nvPr/>
            </p:nvSpPr>
            <p:spPr>
              <a:xfrm>
                <a:off x="-1688885" y="5011354"/>
                <a:ext cx="537207" cy="567684"/>
              </a:xfrm>
              <a:custGeom>
                <a:avLst/>
                <a:gdLst>
                  <a:gd name="connsiteX0" fmla="*/ 129610 w 537207"/>
                  <a:gd name="connsiteY0" fmla="*/ 0 h 567684"/>
                  <a:gd name="connsiteX1" fmla="*/ 91701 w 537207"/>
                  <a:gd name="connsiteY1" fmla="*/ 45947 h 567684"/>
                  <a:gd name="connsiteX2" fmla="*/ 38005 w 537207"/>
                  <a:gd name="connsiteY2" fmla="*/ 221735 h 567684"/>
                  <a:gd name="connsiteX3" fmla="*/ 352411 w 537207"/>
                  <a:gd name="connsiteY3" fmla="*/ 536141 h 567684"/>
                  <a:gd name="connsiteX4" fmla="*/ 528199 w 537207"/>
                  <a:gd name="connsiteY4" fmla="*/ 482445 h 567684"/>
                  <a:gd name="connsiteX5" fmla="*/ 537207 w 537207"/>
                  <a:gd name="connsiteY5" fmla="*/ 475013 h 567684"/>
                  <a:gd name="connsiteX6" fmla="*/ 536725 w 537207"/>
                  <a:gd name="connsiteY6" fmla="*/ 475597 h 567684"/>
                  <a:gd name="connsiteX7" fmla="*/ 314406 w 537207"/>
                  <a:gd name="connsiteY7" fmla="*/ 567684 h 567684"/>
                  <a:gd name="connsiteX8" fmla="*/ 0 w 537207"/>
                  <a:gd name="connsiteY8" fmla="*/ 253278 h 567684"/>
                  <a:gd name="connsiteX9" fmla="*/ 92087 w 537207"/>
                  <a:gd name="connsiteY9" fmla="*/ 30959 h 567684"/>
                  <a:gd name="connsiteX10" fmla="*/ 129610 w 537207"/>
                  <a:gd name="connsiteY10" fmla="*/ 0 h 56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207" h="567684">
                    <a:moveTo>
                      <a:pt x="129610" y="0"/>
                    </a:moveTo>
                    <a:lnTo>
                      <a:pt x="91701" y="45947"/>
                    </a:lnTo>
                    <a:cubicBezTo>
                      <a:pt x="57800" y="96127"/>
                      <a:pt x="38005" y="156619"/>
                      <a:pt x="38005" y="221735"/>
                    </a:cubicBezTo>
                    <a:cubicBezTo>
                      <a:pt x="38005" y="395377"/>
                      <a:pt x="178769" y="536141"/>
                      <a:pt x="352411" y="536141"/>
                    </a:cubicBezTo>
                    <a:cubicBezTo>
                      <a:pt x="417527" y="536141"/>
                      <a:pt x="478019" y="516346"/>
                      <a:pt x="528199" y="482445"/>
                    </a:cubicBezTo>
                    <a:lnTo>
                      <a:pt x="537207" y="475013"/>
                    </a:lnTo>
                    <a:lnTo>
                      <a:pt x="536725" y="475597"/>
                    </a:lnTo>
                    <a:cubicBezTo>
                      <a:pt x="479829" y="532493"/>
                      <a:pt x="401227" y="567684"/>
                      <a:pt x="314406" y="567684"/>
                    </a:cubicBezTo>
                    <a:cubicBezTo>
                      <a:pt x="140764" y="567684"/>
                      <a:pt x="0" y="426920"/>
                      <a:pt x="0" y="253278"/>
                    </a:cubicBezTo>
                    <a:cubicBezTo>
                      <a:pt x="0" y="166457"/>
                      <a:pt x="35191" y="87856"/>
                      <a:pt x="92087" y="30959"/>
                    </a:cubicBezTo>
                    <a:lnTo>
                      <a:pt x="129610" y="0"/>
                    </a:lnTo>
                    <a:close/>
                  </a:path>
                </a:pathLst>
              </a:custGeom>
              <a:solidFill>
                <a:srgbClr val="008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9" name="空心弧 88"/>
            <p:cNvSpPr/>
            <p:nvPr/>
          </p:nvSpPr>
          <p:spPr>
            <a:xfrm rot="20965188">
              <a:off x="-1831478" y="5028498"/>
              <a:ext cx="1035753" cy="438427"/>
            </a:xfrm>
            <a:prstGeom prst="blockArc">
              <a:avLst>
                <a:gd name="adj1" fmla="val 19028656"/>
                <a:gd name="adj2" fmla="val 12795267"/>
                <a:gd name="adj3" fmla="val 2635"/>
              </a:avLst>
            </a:prstGeom>
            <a:solidFill>
              <a:srgbClr val="C5C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0" name="椭圆 89"/>
            <p:cNvSpPr/>
            <p:nvPr/>
          </p:nvSpPr>
          <p:spPr>
            <a:xfrm>
              <a:off x="-1796601" y="5375773"/>
              <a:ext cx="49447" cy="49447"/>
            </a:xfrm>
            <a:prstGeom prst="ellipse">
              <a:avLst/>
            </a:prstGeom>
            <a:solidFill>
              <a:srgbClr val="00A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a:off x="-876263" y="5210601"/>
              <a:ext cx="75389" cy="75389"/>
            </a:xfrm>
            <a:prstGeom prst="ellipse">
              <a:avLst/>
            </a:prstGeom>
            <a:solidFill>
              <a:srgbClr val="00A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7" name="矩形 96"/>
          <p:cNvSpPr/>
          <p:nvPr/>
        </p:nvSpPr>
        <p:spPr>
          <a:xfrm>
            <a:off x="921946" y="1479430"/>
            <a:ext cx="1467068" cy="1138773"/>
          </a:xfrm>
          <a:prstGeom prst="rect">
            <a:avLst/>
          </a:prstGeom>
        </p:spPr>
        <p:txBody>
          <a:bodyPr wrap="none">
            <a:spAutoFit/>
          </a:bodyPr>
          <a:lstStyle/>
          <a:p>
            <a:pPr algn="r"/>
            <a:r>
              <a:rPr lang="en-US" altLang="zh-CN" sz="4800" dirty="0">
                <a:solidFill>
                  <a:schemeClr val="bg1"/>
                </a:solidFill>
                <a:latin typeface="Impact" panose="020B0806030902050204" pitchFamily="34" charset="0"/>
                <a:ea typeface="Kozuka Gothic Pr6N EL" panose="020B0200000000000000" pitchFamily="34" charset="-128"/>
              </a:rPr>
              <a:t>01</a:t>
            </a:r>
            <a:endParaRPr lang="en-US" altLang="zh-CN" sz="4800" dirty="0">
              <a:solidFill>
                <a:schemeClr val="accent1"/>
              </a:solidFill>
              <a:latin typeface="Impact" panose="020B0806030902050204" pitchFamily="34" charset="0"/>
              <a:ea typeface="Kozuka Gothic Pr6N EL" panose="020B0200000000000000" pitchFamily="34" charset="-128"/>
            </a:endParaRPr>
          </a:p>
          <a:p>
            <a:pPr algn="r"/>
            <a:r>
              <a:rPr lang="zh-CN" altLang="en-US" sz="2000" b="1" dirty="0">
                <a:solidFill>
                  <a:srgbClr val="01AADA"/>
                </a:solidFill>
                <a:latin typeface="+mn-ea"/>
                <a:cs typeface="Arial Unicode MS" panose="020B0604020202020204" pitchFamily="34" charset="-122"/>
              </a:rPr>
              <a:t>公司与团队</a:t>
            </a:r>
            <a:endParaRPr lang="zh-CN" altLang="en-US" sz="2000" b="1" dirty="0">
              <a:solidFill>
                <a:srgbClr val="01AADA"/>
              </a:solidFill>
              <a:latin typeface="+mn-ea"/>
              <a:cs typeface="Arial Unicode MS" panose="020B0604020202020204" pitchFamily="34" charset="-122"/>
            </a:endParaRPr>
          </a:p>
        </p:txBody>
      </p:sp>
      <p:sp>
        <p:nvSpPr>
          <p:cNvPr id="98" name="矩形 97"/>
          <p:cNvSpPr/>
          <p:nvPr/>
        </p:nvSpPr>
        <p:spPr>
          <a:xfrm>
            <a:off x="2030612" y="3119509"/>
            <a:ext cx="1723550" cy="1138773"/>
          </a:xfrm>
          <a:prstGeom prst="rect">
            <a:avLst/>
          </a:prstGeom>
        </p:spPr>
        <p:txBody>
          <a:bodyPr wrap="none">
            <a:spAutoFit/>
          </a:bodyPr>
          <a:lstStyle/>
          <a:p>
            <a:pPr algn="r"/>
            <a:r>
              <a:rPr lang="en-US" altLang="zh-CN" sz="4800" dirty="0">
                <a:solidFill>
                  <a:schemeClr val="bg1"/>
                </a:solidFill>
                <a:latin typeface="Impact" panose="020B0806030902050204" pitchFamily="34" charset="0"/>
                <a:ea typeface="Kozuka Gothic Pr6N EL" panose="020B0200000000000000" pitchFamily="34" charset="-128"/>
              </a:rPr>
              <a:t>02</a:t>
            </a:r>
            <a:endParaRPr lang="en-US" altLang="zh-CN" sz="4800" dirty="0">
              <a:solidFill>
                <a:schemeClr val="bg1"/>
              </a:solidFill>
              <a:latin typeface="Impact" panose="020B0806030902050204" pitchFamily="34" charset="0"/>
              <a:ea typeface="Kozuka Gothic Pr6N EL" panose="020B0200000000000000" pitchFamily="34" charset="-128"/>
            </a:endParaRPr>
          </a:p>
          <a:p>
            <a:pPr algn="r"/>
            <a:r>
              <a:rPr lang="zh-CN" altLang="en-US" sz="2000" b="1" dirty="0">
                <a:solidFill>
                  <a:srgbClr val="01AADA"/>
                </a:solidFill>
                <a:latin typeface="+mn-ea"/>
                <a:cs typeface="Arial Unicode MS" panose="020B0604020202020204" pitchFamily="34" charset="-122"/>
              </a:rPr>
              <a:t>产品项目介绍</a:t>
            </a:r>
            <a:endParaRPr lang="zh-CN" altLang="en-US" sz="2000" b="1" dirty="0">
              <a:solidFill>
                <a:srgbClr val="01AADA"/>
              </a:solidFill>
              <a:latin typeface="+mn-ea"/>
              <a:cs typeface="Arial Unicode MS" panose="020B0604020202020204" pitchFamily="34" charset="-122"/>
            </a:endParaRPr>
          </a:p>
        </p:txBody>
      </p:sp>
      <p:sp>
        <p:nvSpPr>
          <p:cNvPr id="99" name="矩形 98"/>
          <p:cNvSpPr/>
          <p:nvPr/>
        </p:nvSpPr>
        <p:spPr>
          <a:xfrm>
            <a:off x="8246591" y="3225784"/>
            <a:ext cx="1723549" cy="1138773"/>
          </a:xfrm>
          <a:prstGeom prst="rect">
            <a:avLst/>
          </a:prstGeom>
        </p:spPr>
        <p:txBody>
          <a:bodyPr wrap="none">
            <a:spAutoFit/>
          </a:bodyPr>
          <a:lstStyle/>
          <a:p>
            <a:r>
              <a:rPr lang="en-US" altLang="zh-CN" sz="4800" dirty="0">
                <a:solidFill>
                  <a:schemeClr val="bg1"/>
                </a:solidFill>
                <a:latin typeface="Impact" panose="020B0806030902050204" pitchFamily="34" charset="0"/>
                <a:ea typeface="Kozuka Gothic Pr6N EL" panose="020B0200000000000000" pitchFamily="34" charset="-128"/>
              </a:rPr>
              <a:t>03</a:t>
            </a:r>
            <a:endParaRPr lang="en-US" altLang="zh-CN" sz="4800" dirty="0">
              <a:solidFill>
                <a:schemeClr val="bg1"/>
              </a:solidFill>
              <a:latin typeface="Impact" panose="020B0806030902050204" pitchFamily="34" charset="0"/>
              <a:ea typeface="Kozuka Gothic Pr6N EL" panose="020B0200000000000000" pitchFamily="34" charset="-128"/>
            </a:endParaRPr>
          </a:p>
          <a:p>
            <a:r>
              <a:rPr lang="zh-CN" altLang="en-US" sz="2000" b="1" dirty="0">
                <a:solidFill>
                  <a:srgbClr val="01AADA"/>
                </a:solidFill>
                <a:latin typeface="+mn-ea"/>
                <a:cs typeface="Arial Unicode MS" panose="020B0604020202020204" pitchFamily="34" charset="-122"/>
              </a:rPr>
              <a:t>产品运营规划</a:t>
            </a:r>
            <a:endParaRPr lang="zh-CN" altLang="en-US" sz="2000" b="1" dirty="0">
              <a:solidFill>
                <a:srgbClr val="01AADA"/>
              </a:solidFill>
              <a:latin typeface="+mn-ea"/>
              <a:cs typeface="Arial Unicode MS" panose="020B0604020202020204" pitchFamily="34" charset="-122"/>
            </a:endParaRPr>
          </a:p>
        </p:txBody>
      </p:sp>
      <p:sp>
        <p:nvSpPr>
          <p:cNvPr id="100" name="矩形 99"/>
          <p:cNvSpPr/>
          <p:nvPr/>
        </p:nvSpPr>
        <p:spPr>
          <a:xfrm>
            <a:off x="9945090" y="1468790"/>
            <a:ext cx="1723549" cy="1138773"/>
          </a:xfrm>
          <a:prstGeom prst="rect">
            <a:avLst/>
          </a:prstGeom>
        </p:spPr>
        <p:txBody>
          <a:bodyPr wrap="none">
            <a:spAutoFit/>
          </a:bodyPr>
          <a:lstStyle/>
          <a:p>
            <a:r>
              <a:rPr lang="en-US" altLang="zh-CN" sz="4800" dirty="0">
                <a:solidFill>
                  <a:schemeClr val="bg1"/>
                </a:solidFill>
                <a:latin typeface="Impact" panose="020B0806030902050204" pitchFamily="34" charset="0"/>
                <a:ea typeface="Kozuka Gothic Pr6N EL" panose="020B0200000000000000" pitchFamily="34" charset="-128"/>
              </a:rPr>
              <a:t>04</a:t>
            </a:r>
            <a:endParaRPr lang="en-US" altLang="zh-CN" sz="4800" dirty="0">
              <a:solidFill>
                <a:schemeClr val="accent1"/>
              </a:solidFill>
              <a:latin typeface="Impact" panose="020B0806030902050204" pitchFamily="34" charset="0"/>
              <a:ea typeface="Kozuka Gothic Pr6N EL" panose="020B0200000000000000" pitchFamily="34" charset="-128"/>
            </a:endParaRPr>
          </a:p>
          <a:p>
            <a:r>
              <a:rPr lang="zh-CN" altLang="en-US" sz="2000" b="1" dirty="0">
                <a:solidFill>
                  <a:srgbClr val="01AADA"/>
                </a:solidFill>
                <a:latin typeface="+mn-ea"/>
                <a:cs typeface="Arial Unicode MS" panose="020B0604020202020204" pitchFamily="34" charset="-122"/>
              </a:rPr>
              <a:t>财务融资计划</a:t>
            </a:r>
            <a:endParaRPr lang="zh-CN" altLang="en-US" sz="2000" b="1" dirty="0">
              <a:solidFill>
                <a:srgbClr val="01AADA"/>
              </a:solidFill>
              <a:latin typeface="+mn-ea"/>
              <a:cs typeface="Arial Unicode MS" panose="020B0604020202020204" pitchFamily="34" charset="-122"/>
            </a:endParaRPr>
          </a:p>
        </p:txBody>
      </p:sp>
      <p:pic>
        <p:nvPicPr>
          <p:cNvPr id="48" name="图片 47" descr="44"/>
          <p:cNvPicPr>
            <a:picLocks noChangeAspect="1"/>
          </p:cNvPicPr>
          <p:nvPr/>
        </p:nvPicPr>
        <p:blipFill>
          <a:blip r:embed="rId2"/>
          <a:stretch>
            <a:fillRect/>
          </a:stretch>
        </p:blipFill>
        <p:spPr>
          <a:xfrm>
            <a:off x="5137785" y="1840865"/>
            <a:ext cx="1916430" cy="39700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p:tgtEl>
                                          <p:spTgt spid="49"/>
                                        </p:tgtEl>
                                        <p:attrNameLst>
                                          <p:attrName>ppt_y</p:attrName>
                                        </p:attrNameLst>
                                      </p:cBhvr>
                                      <p:tavLst>
                                        <p:tav tm="0">
                                          <p:val>
                                            <p:strVal val="#ppt_y-#ppt_h*1.125000"/>
                                          </p:val>
                                        </p:tav>
                                        <p:tav tm="100000">
                                          <p:val>
                                            <p:strVal val="#ppt_y"/>
                                          </p:val>
                                        </p:tav>
                                      </p:tavLst>
                                    </p:anim>
                                    <p:animEffect transition="in" filter="wipe(down)">
                                      <p:cBhvr>
                                        <p:cTn id="8" dur="500"/>
                                        <p:tgtEl>
                                          <p:spTgt spid="49"/>
                                        </p:tgtEl>
                                      </p:cBhvr>
                                    </p:animEffect>
                                  </p:childTnLst>
                                </p:cTn>
                              </p:par>
                              <p:par>
                                <p:cTn id="9" presetID="53" presetClass="entr" presetSubtype="16" fill="hold" nodeType="with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1250" fill="hold"/>
                                        <p:tgtEl>
                                          <p:spTgt spid="57"/>
                                        </p:tgtEl>
                                        <p:attrNameLst>
                                          <p:attrName>ppt_w</p:attrName>
                                        </p:attrNameLst>
                                      </p:cBhvr>
                                      <p:tavLst>
                                        <p:tav tm="0">
                                          <p:val>
                                            <p:fltVal val="0"/>
                                          </p:val>
                                        </p:tav>
                                        <p:tav tm="100000">
                                          <p:val>
                                            <p:strVal val="#ppt_w"/>
                                          </p:val>
                                        </p:tav>
                                      </p:tavLst>
                                    </p:anim>
                                    <p:anim calcmode="lin" valueType="num">
                                      <p:cBhvr>
                                        <p:cTn id="12" dur="1250" fill="hold"/>
                                        <p:tgtEl>
                                          <p:spTgt spid="57"/>
                                        </p:tgtEl>
                                        <p:attrNameLst>
                                          <p:attrName>ppt_h</p:attrName>
                                        </p:attrNameLst>
                                      </p:cBhvr>
                                      <p:tavLst>
                                        <p:tav tm="0">
                                          <p:val>
                                            <p:fltVal val="0"/>
                                          </p:val>
                                        </p:tav>
                                        <p:tav tm="100000">
                                          <p:val>
                                            <p:strVal val="#ppt_h"/>
                                          </p:val>
                                        </p:tav>
                                      </p:tavLst>
                                    </p:anim>
                                    <p:animEffect transition="in" filter="fade">
                                      <p:cBhvr>
                                        <p:cTn id="13" dur="1250"/>
                                        <p:tgtEl>
                                          <p:spTgt spid="57"/>
                                        </p:tgtEl>
                                      </p:cBhvr>
                                    </p:animEffect>
                                  </p:childTnLst>
                                </p:cTn>
                              </p:par>
                              <p:par>
                                <p:cTn id="14" presetID="1" presetClass="path" presetSubtype="0" accel="50000" decel="50000" fill="hold" nodeType="withEffect">
                                  <p:stCondLst>
                                    <p:cond delay="0"/>
                                  </p:stCondLst>
                                  <p:childTnLst>
                                    <p:animMotion origin="layout" path="M -0.00026 0.00024 C -0.08164 -0.25046 -0.03737 -0.56713 0.09857 -0.70671 C 0.23437 -0.84606 0.41107 -0.75578 0.49232 -0.50578 C 0.57357 -0.25555 0.52891 0.06088 0.3931 0.20047 C 0.25716 0.33982 0.08099 0.25 -0.00026 0.00024 Z " pathEditMode="relative" rAng="14400000" ptsTypes="AAAAA">
                                      <p:cBhvr>
                                        <p:cTn id="15" dur="1250" fill="hold"/>
                                        <p:tgtEl>
                                          <p:spTgt spid="57"/>
                                        </p:tgtEl>
                                        <p:attrNameLst>
                                          <p:attrName>ppt_x</p:attrName>
                                          <p:attrName>ppt_y</p:attrName>
                                        </p:attrNameLst>
                                      </p:cBhvr>
                                      <p:rCtr x="24609" y="-25324"/>
                                    </p:animMotion>
                                  </p:childTnLst>
                                </p:cTn>
                              </p:par>
                              <p:par>
                                <p:cTn id="16" presetID="23" presetClass="entr" presetSubtype="16" fill="hold" grpId="0" nodeType="withEffect">
                                  <p:stCondLst>
                                    <p:cond delay="250"/>
                                  </p:stCondLst>
                                  <p:childTnLst>
                                    <p:set>
                                      <p:cBhvr>
                                        <p:cTn id="17" dur="1" fill="hold">
                                          <p:stCondLst>
                                            <p:cond delay="0"/>
                                          </p:stCondLst>
                                        </p:cTn>
                                        <p:tgtEl>
                                          <p:spTgt spid="97"/>
                                        </p:tgtEl>
                                        <p:attrNameLst>
                                          <p:attrName>style.visibility</p:attrName>
                                        </p:attrNameLst>
                                      </p:cBhvr>
                                      <p:to>
                                        <p:strVal val="visible"/>
                                      </p:to>
                                    </p:set>
                                    <p:anim calcmode="lin" valueType="num">
                                      <p:cBhvr>
                                        <p:cTn id="18" dur="1000" fill="hold"/>
                                        <p:tgtEl>
                                          <p:spTgt spid="97"/>
                                        </p:tgtEl>
                                        <p:attrNameLst>
                                          <p:attrName>ppt_w</p:attrName>
                                        </p:attrNameLst>
                                      </p:cBhvr>
                                      <p:tavLst>
                                        <p:tav tm="0">
                                          <p:val>
                                            <p:fltVal val="0"/>
                                          </p:val>
                                        </p:tav>
                                        <p:tav tm="100000">
                                          <p:val>
                                            <p:strVal val="#ppt_w"/>
                                          </p:val>
                                        </p:tav>
                                      </p:tavLst>
                                    </p:anim>
                                    <p:anim calcmode="lin" valueType="num">
                                      <p:cBhvr>
                                        <p:cTn id="19" dur="1000" fill="hold"/>
                                        <p:tgtEl>
                                          <p:spTgt spid="97"/>
                                        </p:tgtEl>
                                        <p:attrNameLst>
                                          <p:attrName>ppt_h</p:attrName>
                                        </p:attrNameLst>
                                      </p:cBhvr>
                                      <p:tavLst>
                                        <p:tav tm="0">
                                          <p:val>
                                            <p:fltVal val="0"/>
                                          </p:val>
                                        </p:tav>
                                        <p:tav tm="100000">
                                          <p:val>
                                            <p:strVal val="#ppt_h"/>
                                          </p:val>
                                        </p:tav>
                                      </p:tavLst>
                                    </p:anim>
                                  </p:childTnLst>
                                </p:cTn>
                              </p:par>
                              <p:par>
                                <p:cTn id="20" presetID="53" presetClass="entr" presetSubtype="16" fill="hold" nodeType="withEffect">
                                  <p:stCondLst>
                                    <p:cond delay="500"/>
                                  </p:stCondLst>
                                  <p:childTnLst>
                                    <p:set>
                                      <p:cBhvr>
                                        <p:cTn id="21" dur="1" fill="hold">
                                          <p:stCondLst>
                                            <p:cond delay="0"/>
                                          </p:stCondLst>
                                        </p:cTn>
                                        <p:tgtEl>
                                          <p:spTgt spid="67"/>
                                        </p:tgtEl>
                                        <p:attrNameLst>
                                          <p:attrName>style.visibility</p:attrName>
                                        </p:attrNameLst>
                                      </p:cBhvr>
                                      <p:to>
                                        <p:strVal val="visible"/>
                                      </p:to>
                                    </p:set>
                                    <p:anim calcmode="lin" valueType="num">
                                      <p:cBhvr>
                                        <p:cTn id="22" dur="1250" fill="hold"/>
                                        <p:tgtEl>
                                          <p:spTgt spid="67"/>
                                        </p:tgtEl>
                                        <p:attrNameLst>
                                          <p:attrName>ppt_w</p:attrName>
                                        </p:attrNameLst>
                                      </p:cBhvr>
                                      <p:tavLst>
                                        <p:tav tm="0">
                                          <p:val>
                                            <p:fltVal val="0"/>
                                          </p:val>
                                        </p:tav>
                                        <p:tav tm="100000">
                                          <p:val>
                                            <p:strVal val="#ppt_w"/>
                                          </p:val>
                                        </p:tav>
                                      </p:tavLst>
                                    </p:anim>
                                    <p:anim calcmode="lin" valueType="num">
                                      <p:cBhvr>
                                        <p:cTn id="23" dur="1250" fill="hold"/>
                                        <p:tgtEl>
                                          <p:spTgt spid="67"/>
                                        </p:tgtEl>
                                        <p:attrNameLst>
                                          <p:attrName>ppt_h</p:attrName>
                                        </p:attrNameLst>
                                      </p:cBhvr>
                                      <p:tavLst>
                                        <p:tav tm="0">
                                          <p:val>
                                            <p:fltVal val="0"/>
                                          </p:val>
                                        </p:tav>
                                        <p:tav tm="100000">
                                          <p:val>
                                            <p:strVal val="#ppt_h"/>
                                          </p:val>
                                        </p:tav>
                                      </p:tavLst>
                                    </p:anim>
                                    <p:animEffect transition="in" filter="fade">
                                      <p:cBhvr>
                                        <p:cTn id="24" dur="1250"/>
                                        <p:tgtEl>
                                          <p:spTgt spid="67"/>
                                        </p:tgtEl>
                                      </p:cBhvr>
                                    </p:animEffect>
                                  </p:childTnLst>
                                </p:cTn>
                              </p:par>
                              <p:par>
                                <p:cTn id="25" presetID="1" presetClass="path" presetSubtype="0" accel="50000" decel="50000" fill="hold" nodeType="withEffect">
                                  <p:stCondLst>
                                    <p:cond delay="500"/>
                                  </p:stCondLst>
                                  <p:childTnLst>
                                    <p:animMotion origin="layout" path="M -0.00625 -0.00069 C -0.15404 -0.11736 -0.22201 -0.41967 -0.1586 -0.67361 C -0.09401 -0.92916 0.07812 -1.04166 0.22578 -0.92453 C 0.3733 -0.8081 0.44101 -0.50532 0.37682 -0.24977 C 0.31289 0.00394 0.14153 0.11667 -0.00625 -0.00069 Z " pathEditMode="relative" rAng="12240000" ptsTypes="AAAAA">
                                      <p:cBhvr>
                                        <p:cTn id="26" dur="1250" fill="hold"/>
                                        <p:tgtEl>
                                          <p:spTgt spid="67"/>
                                        </p:tgtEl>
                                        <p:attrNameLst>
                                          <p:attrName>ppt_x</p:attrName>
                                          <p:attrName>ppt_y</p:attrName>
                                        </p:attrNameLst>
                                      </p:cBhvr>
                                      <p:rCtr x="11576" y="-46204"/>
                                    </p:animMotion>
                                  </p:childTnLst>
                                </p:cTn>
                              </p:par>
                              <p:par>
                                <p:cTn id="27" presetID="23" presetClass="entr" presetSubtype="16" fill="hold" grpId="0" nodeType="withEffect">
                                  <p:stCondLst>
                                    <p:cond delay="750"/>
                                  </p:stCondLst>
                                  <p:childTnLst>
                                    <p:set>
                                      <p:cBhvr>
                                        <p:cTn id="28" dur="1" fill="hold">
                                          <p:stCondLst>
                                            <p:cond delay="0"/>
                                          </p:stCondLst>
                                        </p:cTn>
                                        <p:tgtEl>
                                          <p:spTgt spid="98"/>
                                        </p:tgtEl>
                                        <p:attrNameLst>
                                          <p:attrName>style.visibility</p:attrName>
                                        </p:attrNameLst>
                                      </p:cBhvr>
                                      <p:to>
                                        <p:strVal val="visible"/>
                                      </p:to>
                                    </p:set>
                                    <p:anim calcmode="lin" valueType="num">
                                      <p:cBhvr>
                                        <p:cTn id="29" dur="1000" fill="hold"/>
                                        <p:tgtEl>
                                          <p:spTgt spid="98"/>
                                        </p:tgtEl>
                                        <p:attrNameLst>
                                          <p:attrName>ppt_w</p:attrName>
                                        </p:attrNameLst>
                                      </p:cBhvr>
                                      <p:tavLst>
                                        <p:tav tm="0">
                                          <p:val>
                                            <p:fltVal val="0"/>
                                          </p:val>
                                        </p:tav>
                                        <p:tav tm="100000">
                                          <p:val>
                                            <p:strVal val="#ppt_w"/>
                                          </p:val>
                                        </p:tav>
                                      </p:tavLst>
                                    </p:anim>
                                    <p:anim calcmode="lin" valueType="num">
                                      <p:cBhvr>
                                        <p:cTn id="30" dur="1000" fill="hold"/>
                                        <p:tgtEl>
                                          <p:spTgt spid="98"/>
                                        </p:tgtEl>
                                        <p:attrNameLst>
                                          <p:attrName>ppt_h</p:attrName>
                                        </p:attrNameLst>
                                      </p:cBhvr>
                                      <p:tavLst>
                                        <p:tav tm="0">
                                          <p:val>
                                            <p:fltVal val="0"/>
                                          </p:val>
                                        </p:tav>
                                        <p:tav tm="100000">
                                          <p:val>
                                            <p:strVal val="#ppt_h"/>
                                          </p:val>
                                        </p:tav>
                                      </p:tavLst>
                                    </p:anim>
                                  </p:childTnLst>
                                </p:cTn>
                              </p:par>
                              <p:par>
                                <p:cTn id="31" presetID="53" presetClass="entr" presetSubtype="16" fill="hold" nodeType="withEffect">
                                  <p:stCondLst>
                                    <p:cond delay="750"/>
                                  </p:stCondLst>
                                  <p:childTnLst>
                                    <p:set>
                                      <p:cBhvr>
                                        <p:cTn id="32" dur="1" fill="hold">
                                          <p:stCondLst>
                                            <p:cond delay="0"/>
                                          </p:stCondLst>
                                        </p:cTn>
                                        <p:tgtEl>
                                          <p:spTgt spid="77"/>
                                        </p:tgtEl>
                                        <p:attrNameLst>
                                          <p:attrName>style.visibility</p:attrName>
                                        </p:attrNameLst>
                                      </p:cBhvr>
                                      <p:to>
                                        <p:strVal val="visible"/>
                                      </p:to>
                                    </p:set>
                                    <p:anim calcmode="lin" valueType="num">
                                      <p:cBhvr>
                                        <p:cTn id="33" dur="1250" fill="hold"/>
                                        <p:tgtEl>
                                          <p:spTgt spid="77"/>
                                        </p:tgtEl>
                                        <p:attrNameLst>
                                          <p:attrName>ppt_w</p:attrName>
                                        </p:attrNameLst>
                                      </p:cBhvr>
                                      <p:tavLst>
                                        <p:tav tm="0">
                                          <p:val>
                                            <p:fltVal val="0"/>
                                          </p:val>
                                        </p:tav>
                                        <p:tav tm="100000">
                                          <p:val>
                                            <p:strVal val="#ppt_w"/>
                                          </p:val>
                                        </p:tav>
                                      </p:tavLst>
                                    </p:anim>
                                    <p:anim calcmode="lin" valueType="num">
                                      <p:cBhvr>
                                        <p:cTn id="34" dur="1250" fill="hold"/>
                                        <p:tgtEl>
                                          <p:spTgt spid="77"/>
                                        </p:tgtEl>
                                        <p:attrNameLst>
                                          <p:attrName>ppt_h</p:attrName>
                                        </p:attrNameLst>
                                      </p:cBhvr>
                                      <p:tavLst>
                                        <p:tav tm="0">
                                          <p:val>
                                            <p:fltVal val="0"/>
                                          </p:val>
                                        </p:tav>
                                        <p:tav tm="100000">
                                          <p:val>
                                            <p:strVal val="#ppt_h"/>
                                          </p:val>
                                        </p:tav>
                                      </p:tavLst>
                                    </p:anim>
                                    <p:animEffect transition="in" filter="fade">
                                      <p:cBhvr>
                                        <p:cTn id="35" dur="1250"/>
                                        <p:tgtEl>
                                          <p:spTgt spid="77"/>
                                        </p:tgtEl>
                                      </p:cBhvr>
                                    </p:animEffect>
                                  </p:childTnLst>
                                </p:cTn>
                              </p:par>
                              <p:par>
                                <p:cTn id="36" presetID="1" presetClass="path" presetSubtype="0" accel="50000" decel="50000" fill="hold" nodeType="withEffect">
                                  <p:stCondLst>
                                    <p:cond delay="850"/>
                                  </p:stCondLst>
                                  <p:childTnLst>
                                    <p:animMotion origin="layout" path="M -0.00612 -0.00023 C -0.1461 0.14375 -0.32344 0.06389 -0.40156 -0.17615 C -0.48008 -0.4199 -0.43008 -0.73356 -0.29011 -0.87708 C -0.15039 -1.02037 0.02695 -0.94028 0.10586 -0.69722 C 0.18372 -0.45671 0.13424 -0.14352 -0.00612 -0.00023 Z " pathEditMode="relative" rAng="9000000" ptsTypes="AAAAA">
                                      <p:cBhvr>
                                        <p:cTn id="37" dur="1250" fill="hold"/>
                                        <p:tgtEl>
                                          <p:spTgt spid="77"/>
                                        </p:tgtEl>
                                        <p:attrNameLst>
                                          <p:attrName>ppt_x</p:attrName>
                                          <p:attrName>ppt_y</p:attrName>
                                        </p:attrNameLst>
                                      </p:cBhvr>
                                      <p:rCtr x="-14219" y="-43796"/>
                                    </p:animMotion>
                                  </p:childTnLst>
                                </p:cTn>
                              </p:par>
                              <p:par>
                                <p:cTn id="38" presetID="23" presetClass="entr" presetSubtype="16" fill="hold" grpId="0" nodeType="withEffect">
                                  <p:stCondLst>
                                    <p:cond delay="1250"/>
                                  </p:stCondLst>
                                  <p:childTnLst>
                                    <p:set>
                                      <p:cBhvr>
                                        <p:cTn id="39" dur="1" fill="hold">
                                          <p:stCondLst>
                                            <p:cond delay="0"/>
                                          </p:stCondLst>
                                        </p:cTn>
                                        <p:tgtEl>
                                          <p:spTgt spid="99"/>
                                        </p:tgtEl>
                                        <p:attrNameLst>
                                          <p:attrName>style.visibility</p:attrName>
                                        </p:attrNameLst>
                                      </p:cBhvr>
                                      <p:to>
                                        <p:strVal val="visible"/>
                                      </p:to>
                                    </p:set>
                                    <p:anim calcmode="lin" valueType="num">
                                      <p:cBhvr>
                                        <p:cTn id="40" dur="1000" fill="hold"/>
                                        <p:tgtEl>
                                          <p:spTgt spid="99"/>
                                        </p:tgtEl>
                                        <p:attrNameLst>
                                          <p:attrName>ppt_w</p:attrName>
                                        </p:attrNameLst>
                                      </p:cBhvr>
                                      <p:tavLst>
                                        <p:tav tm="0">
                                          <p:val>
                                            <p:fltVal val="0"/>
                                          </p:val>
                                        </p:tav>
                                        <p:tav tm="100000">
                                          <p:val>
                                            <p:strVal val="#ppt_w"/>
                                          </p:val>
                                        </p:tav>
                                      </p:tavLst>
                                    </p:anim>
                                    <p:anim calcmode="lin" valueType="num">
                                      <p:cBhvr>
                                        <p:cTn id="41" dur="1000" fill="hold"/>
                                        <p:tgtEl>
                                          <p:spTgt spid="99"/>
                                        </p:tgtEl>
                                        <p:attrNameLst>
                                          <p:attrName>ppt_h</p:attrName>
                                        </p:attrNameLst>
                                      </p:cBhvr>
                                      <p:tavLst>
                                        <p:tav tm="0">
                                          <p:val>
                                            <p:fltVal val="0"/>
                                          </p:val>
                                        </p:tav>
                                        <p:tav tm="100000">
                                          <p:val>
                                            <p:strVal val="#ppt_h"/>
                                          </p:val>
                                        </p:tav>
                                      </p:tavLst>
                                    </p:anim>
                                  </p:childTnLst>
                                </p:cTn>
                              </p:par>
                              <p:par>
                                <p:cTn id="42" presetID="53" presetClass="entr" presetSubtype="16" fill="hold" nodeType="withEffect">
                                  <p:stCondLst>
                                    <p:cond delay="1250"/>
                                  </p:stCondLst>
                                  <p:childTnLst>
                                    <p:set>
                                      <p:cBhvr>
                                        <p:cTn id="43" dur="1" fill="hold">
                                          <p:stCondLst>
                                            <p:cond delay="0"/>
                                          </p:stCondLst>
                                        </p:cTn>
                                        <p:tgtEl>
                                          <p:spTgt spid="87"/>
                                        </p:tgtEl>
                                        <p:attrNameLst>
                                          <p:attrName>style.visibility</p:attrName>
                                        </p:attrNameLst>
                                      </p:cBhvr>
                                      <p:to>
                                        <p:strVal val="visible"/>
                                      </p:to>
                                    </p:set>
                                    <p:anim calcmode="lin" valueType="num">
                                      <p:cBhvr>
                                        <p:cTn id="44" dur="1250" fill="hold"/>
                                        <p:tgtEl>
                                          <p:spTgt spid="87"/>
                                        </p:tgtEl>
                                        <p:attrNameLst>
                                          <p:attrName>ppt_w</p:attrName>
                                        </p:attrNameLst>
                                      </p:cBhvr>
                                      <p:tavLst>
                                        <p:tav tm="0">
                                          <p:val>
                                            <p:fltVal val="0"/>
                                          </p:val>
                                        </p:tav>
                                        <p:tav tm="100000">
                                          <p:val>
                                            <p:strVal val="#ppt_w"/>
                                          </p:val>
                                        </p:tav>
                                      </p:tavLst>
                                    </p:anim>
                                    <p:anim calcmode="lin" valueType="num">
                                      <p:cBhvr>
                                        <p:cTn id="45" dur="1250" fill="hold"/>
                                        <p:tgtEl>
                                          <p:spTgt spid="87"/>
                                        </p:tgtEl>
                                        <p:attrNameLst>
                                          <p:attrName>ppt_h</p:attrName>
                                        </p:attrNameLst>
                                      </p:cBhvr>
                                      <p:tavLst>
                                        <p:tav tm="0">
                                          <p:val>
                                            <p:fltVal val="0"/>
                                          </p:val>
                                        </p:tav>
                                        <p:tav tm="100000">
                                          <p:val>
                                            <p:strVal val="#ppt_h"/>
                                          </p:val>
                                        </p:tav>
                                      </p:tavLst>
                                    </p:anim>
                                    <p:animEffect transition="in" filter="fade">
                                      <p:cBhvr>
                                        <p:cTn id="46" dur="1250"/>
                                        <p:tgtEl>
                                          <p:spTgt spid="87"/>
                                        </p:tgtEl>
                                      </p:cBhvr>
                                    </p:animEffect>
                                  </p:childTnLst>
                                </p:cTn>
                              </p:par>
                              <p:par>
                                <p:cTn id="47" presetID="1" presetClass="path" presetSubtype="0" accel="50000" decel="50000" fill="hold" nodeType="withEffect">
                                  <p:stCondLst>
                                    <p:cond delay="1250"/>
                                  </p:stCondLst>
                                  <p:childTnLst>
                                    <p:animMotion origin="layout" path="M -0.00117 -0.00463 C -0.0767 0.24884 -0.25091 0.34838 -0.3892 0.21921 C -0.52709 0.08495 -0.578 -0.23055 -0.50287 -0.47917 C -0.42683 -0.73449 -0.25287 -0.83171 -0.11407 -0.70023 C 0.02396 -0.56898 0.07565 -0.26134 -0.00117 -0.00463 Z " pathEditMode="relative" rAng="7080000" ptsTypes="AAAAA">
                                      <p:cBhvr>
                                        <p:cTn id="48" dur="1250" fill="hold"/>
                                        <p:tgtEl>
                                          <p:spTgt spid="87"/>
                                        </p:tgtEl>
                                        <p:attrNameLst>
                                          <p:attrName>ppt_x</p:attrName>
                                          <p:attrName>ppt_y</p:attrName>
                                        </p:attrNameLst>
                                      </p:cBhvr>
                                      <p:rCtr x="-25104" y="-23657"/>
                                    </p:animMotion>
                                  </p:childTnLst>
                                </p:cTn>
                              </p:par>
                              <p:par>
                                <p:cTn id="49" presetID="23" presetClass="entr" presetSubtype="16" fill="hold" grpId="0" nodeType="withEffect">
                                  <p:stCondLst>
                                    <p:cond delay="1500"/>
                                  </p:stCondLst>
                                  <p:childTnLst>
                                    <p:set>
                                      <p:cBhvr>
                                        <p:cTn id="50" dur="1" fill="hold">
                                          <p:stCondLst>
                                            <p:cond delay="0"/>
                                          </p:stCondLst>
                                        </p:cTn>
                                        <p:tgtEl>
                                          <p:spTgt spid="100"/>
                                        </p:tgtEl>
                                        <p:attrNameLst>
                                          <p:attrName>style.visibility</p:attrName>
                                        </p:attrNameLst>
                                      </p:cBhvr>
                                      <p:to>
                                        <p:strVal val="visible"/>
                                      </p:to>
                                    </p:set>
                                    <p:anim calcmode="lin" valueType="num">
                                      <p:cBhvr>
                                        <p:cTn id="51" dur="1000" fill="hold"/>
                                        <p:tgtEl>
                                          <p:spTgt spid="100"/>
                                        </p:tgtEl>
                                        <p:attrNameLst>
                                          <p:attrName>ppt_w</p:attrName>
                                        </p:attrNameLst>
                                      </p:cBhvr>
                                      <p:tavLst>
                                        <p:tav tm="0">
                                          <p:val>
                                            <p:fltVal val="0"/>
                                          </p:val>
                                        </p:tav>
                                        <p:tav tm="100000">
                                          <p:val>
                                            <p:strVal val="#ppt_w"/>
                                          </p:val>
                                        </p:tav>
                                      </p:tavLst>
                                    </p:anim>
                                    <p:anim calcmode="lin" valueType="num">
                                      <p:cBhvr>
                                        <p:cTn id="52" dur="1000" fill="hold"/>
                                        <p:tgtEl>
                                          <p:spTgt spid="1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 name="图片 20" descr="8969a7b7941089d68134779f611190e9"/>
          <p:cNvPicPr>
            <a:picLocks noChangeAspect="1"/>
          </p:cNvPicPr>
          <p:nvPr/>
        </p:nvPicPr>
        <p:blipFill>
          <a:blip r:embed="rId1"/>
          <a:stretch>
            <a:fillRect/>
          </a:stretch>
        </p:blipFill>
        <p:spPr>
          <a:xfrm>
            <a:off x="3442335" y="1249680"/>
            <a:ext cx="5167630" cy="5177790"/>
          </a:xfrm>
          <a:prstGeom prst="rect">
            <a:avLst/>
          </a:prstGeom>
        </p:spPr>
      </p:pic>
      <p:sp>
        <p:nvSpPr>
          <p:cNvPr id="7" name="椭圆 6"/>
          <p:cNvSpPr/>
          <p:nvPr/>
        </p:nvSpPr>
        <p:spPr>
          <a:xfrm>
            <a:off x="2914015" y="247015"/>
            <a:ext cx="6363335" cy="636333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6275259" y="369418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4562944" y="2545584"/>
            <a:ext cx="2926080" cy="1753235"/>
          </a:xfrm>
          <a:prstGeom prst="rect">
            <a:avLst/>
          </a:prstGeom>
        </p:spPr>
        <p:txBody>
          <a:bodyPr wrap="none">
            <a:spAutoFit/>
          </a:bodyPr>
          <a:lstStyle/>
          <a:p>
            <a:pPr algn="ctr"/>
            <a:r>
              <a:rPr lang="en-US" altLang="zh-CN" sz="7200" dirty="0">
                <a:solidFill>
                  <a:srgbClr val="01AADA"/>
                </a:solidFill>
                <a:latin typeface="Impact" panose="020B0806030902050204" pitchFamily="34" charset="0"/>
                <a:ea typeface="Kozuka Gothic Pr6N EL" panose="020B0200000000000000" pitchFamily="34" charset="-128"/>
              </a:rPr>
              <a:t>04</a:t>
            </a:r>
            <a:endParaRPr lang="en-US" altLang="zh-CN" sz="7200" dirty="0">
              <a:solidFill>
                <a:schemeClr val="accent1"/>
              </a:solidFill>
              <a:latin typeface="Impact" panose="020B0806030902050204" pitchFamily="34" charset="0"/>
              <a:ea typeface="Kozuka Gothic Pr6N EL" panose="020B0200000000000000" pitchFamily="34" charset="-128"/>
            </a:endParaRPr>
          </a:p>
          <a:p>
            <a:pPr algn="ctr"/>
            <a:r>
              <a:rPr lang="zh-CN" altLang="en-US" sz="3600" b="1" dirty="0">
                <a:solidFill>
                  <a:srgbClr val="01AADA"/>
                </a:solidFill>
                <a:latin typeface="+mj-ea"/>
                <a:ea typeface="+mj-ea"/>
                <a:cs typeface="Arial Unicode MS" panose="020B0604020202020204" pitchFamily="34" charset="-122"/>
              </a:rPr>
              <a:t>财务融资计划</a:t>
            </a:r>
            <a:endParaRPr lang="zh-CN" altLang="en-US" sz="3600" b="1" dirty="0">
              <a:solidFill>
                <a:srgbClr val="01AADA"/>
              </a:solidFill>
              <a:latin typeface="+mj-ea"/>
              <a:ea typeface="+mj-ea"/>
              <a:cs typeface="Arial Unicode MS" panose="020B0604020202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标注 1"/>
          <p:cNvSpPr/>
          <p:nvPr/>
        </p:nvSpPr>
        <p:spPr>
          <a:xfrm flipV="1">
            <a:off x="4811486" y="3455038"/>
            <a:ext cx="2569028" cy="658709"/>
          </a:xfrm>
          <a:prstGeom prst="wedgeRectCallout">
            <a:avLst>
              <a:gd name="adj1" fmla="val -35765"/>
              <a:gd name="adj2" fmla="val 76014"/>
            </a:avLst>
          </a:prstGeom>
          <a:solidFill>
            <a:srgbClr val="01AADA"/>
          </a:solidFill>
          <a:ln>
            <a:noFill/>
          </a:ln>
          <a:effectLst>
            <a:outerShdw blurRad="533400" dist="1016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矩形标注 3"/>
          <p:cNvSpPr/>
          <p:nvPr/>
        </p:nvSpPr>
        <p:spPr>
          <a:xfrm>
            <a:off x="1170215" y="3455038"/>
            <a:ext cx="2569028" cy="658709"/>
          </a:xfrm>
          <a:prstGeom prst="wedgeRectCallout">
            <a:avLst>
              <a:gd name="adj1" fmla="val -35765"/>
              <a:gd name="adj2" fmla="val 76014"/>
            </a:avLst>
          </a:prstGeom>
          <a:solidFill>
            <a:srgbClr val="01AADA"/>
          </a:solidFill>
          <a:ln>
            <a:noFill/>
          </a:ln>
          <a:effectLst>
            <a:outerShdw blurRad="533400" dist="1016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矩形标注 4"/>
          <p:cNvSpPr/>
          <p:nvPr/>
        </p:nvSpPr>
        <p:spPr>
          <a:xfrm>
            <a:off x="8452757" y="3455038"/>
            <a:ext cx="2569028" cy="658709"/>
          </a:xfrm>
          <a:prstGeom prst="wedgeRectCallout">
            <a:avLst>
              <a:gd name="adj1" fmla="val -35765"/>
              <a:gd name="adj2" fmla="val 76014"/>
            </a:avLst>
          </a:prstGeom>
          <a:solidFill>
            <a:srgbClr val="01AADA"/>
          </a:solidFill>
          <a:ln>
            <a:noFill/>
          </a:ln>
          <a:effectLst>
            <a:outerShdw blurRad="533400" dist="1016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矩形 10"/>
          <p:cNvSpPr/>
          <p:nvPr/>
        </p:nvSpPr>
        <p:spPr>
          <a:xfrm>
            <a:off x="1170216" y="4419307"/>
            <a:ext cx="2569028"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latin typeface="+mn-ea"/>
              </a:rPr>
              <a:t>用户可以在投影仪或者计算机上进行演示也可以将演示文稿打印出来制作成胶片以便应用到更广泛</a:t>
            </a:r>
            <a:endParaRPr lang="zh-CN" altLang="en-US" sz="1200" dirty="0">
              <a:solidFill>
                <a:schemeClr val="bg1"/>
              </a:solidFill>
              <a:latin typeface="+mn-ea"/>
            </a:endParaRPr>
          </a:p>
        </p:txBody>
      </p:sp>
      <p:sp>
        <p:nvSpPr>
          <p:cNvPr id="12" name="矩形 11"/>
          <p:cNvSpPr/>
          <p:nvPr/>
        </p:nvSpPr>
        <p:spPr>
          <a:xfrm>
            <a:off x="1490443" y="3565574"/>
            <a:ext cx="192857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85000"/>
                    <a:lumOff val="15000"/>
                  </a:schemeClr>
                </a:solidFill>
                <a:latin typeface="+mn-ea"/>
              </a:rPr>
              <a:t>融资需求</a:t>
            </a:r>
            <a:endParaRPr lang="zh-CN" altLang="en-US" b="1" dirty="0">
              <a:solidFill>
                <a:schemeClr val="tx1">
                  <a:lumMod val="85000"/>
                  <a:lumOff val="15000"/>
                </a:schemeClr>
              </a:solidFill>
              <a:latin typeface="+mn-ea"/>
            </a:endParaRPr>
          </a:p>
        </p:txBody>
      </p:sp>
      <p:sp>
        <p:nvSpPr>
          <p:cNvPr id="13" name="矩形 12"/>
          <p:cNvSpPr/>
          <p:nvPr/>
        </p:nvSpPr>
        <p:spPr>
          <a:xfrm>
            <a:off x="5131714" y="3565574"/>
            <a:ext cx="192857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85000"/>
                    <a:lumOff val="15000"/>
                  </a:schemeClr>
                </a:solidFill>
                <a:latin typeface="+mn-ea"/>
              </a:rPr>
              <a:t>融资需求</a:t>
            </a:r>
            <a:endParaRPr lang="zh-CN" altLang="en-US" b="1" dirty="0">
              <a:solidFill>
                <a:schemeClr val="tx1">
                  <a:lumMod val="85000"/>
                  <a:lumOff val="15000"/>
                </a:schemeClr>
              </a:solidFill>
              <a:latin typeface="+mn-ea"/>
            </a:endParaRPr>
          </a:p>
        </p:txBody>
      </p:sp>
      <p:sp>
        <p:nvSpPr>
          <p:cNvPr id="14" name="矩形 13"/>
          <p:cNvSpPr/>
          <p:nvPr/>
        </p:nvSpPr>
        <p:spPr>
          <a:xfrm>
            <a:off x="8772985" y="3565574"/>
            <a:ext cx="192857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85000"/>
                    <a:lumOff val="15000"/>
                  </a:schemeClr>
                </a:solidFill>
                <a:latin typeface="+mn-ea"/>
              </a:rPr>
              <a:t>融资需求</a:t>
            </a:r>
            <a:endParaRPr lang="zh-CN" altLang="en-US" b="1" dirty="0">
              <a:solidFill>
                <a:schemeClr val="tx1">
                  <a:lumMod val="85000"/>
                  <a:lumOff val="15000"/>
                </a:schemeClr>
              </a:solidFill>
              <a:latin typeface="+mn-ea"/>
            </a:endParaRPr>
          </a:p>
        </p:txBody>
      </p:sp>
      <p:sp>
        <p:nvSpPr>
          <p:cNvPr id="15" name="矩形 14"/>
          <p:cNvSpPr/>
          <p:nvPr/>
        </p:nvSpPr>
        <p:spPr>
          <a:xfrm>
            <a:off x="8452757" y="4419307"/>
            <a:ext cx="2569028"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latin typeface="+mn-ea"/>
              </a:rPr>
              <a:t>用户可以在投影仪或者计算机上进行演示也可以将演示文稿打印出来制作成胶片以便应用到更广泛</a:t>
            </a:r>
            <a:endParaRPr lang="zh-CN" altLang="en-US" sz="1200" dirty="0">
              <a:solidFill>
                <a:schemeClr val="bg1"/>
              </a:solidFill>
              <a:latin typeface="+mn-ea"/>
            </a:endParaRPr>
          </a:p>
        </p:txBody>
      </p:sp>
      <p:sp>
        <p:nvSpPr>
          <p:cNvPr id="16" name="矩形 15"/>
          <p:cNvSpPr/>
          <p:nvPr/>
        </p:nvSpPr>
        <p:spPr>
          <a:xfrm>
            <a:off x="4811486" y="2374611"/>
            <a:ext cx="2569028"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latin typeface="+mn-ea"/>
              </a:rPr>
              <a:t>用户可以在投影仪或者计算机上进行演示也可以将演示文稿打印出来制作成胶片以便应用到更广泛</a:t>
            </a:r>
            <a:endParaRPr lang="zh-CN" altLang="en-US" sz="1200" dirty="0">
              <a:solidFill>
                <a:schemeClr val="bg1"/>
              </a:solidFill>
              <a:latin typeface="+mn-ea"/>
            </a:endParaRPr>
          </a:p>
        </p:txBody>
      </p:sp>
      <p:pic>
        <p:nvPicPr>
          <p:cNvPr id="22" name="图片占位符 21"/>
          <p:cNvPicPr>
            <a:picLocks noGrp="1" noChangeAspect="1"/>
          </p:cNvPicPr>
          <p:nvPr>
            <p:ph type="pic" sz="quarter" idx="10"/>
          </p:nvPr>
        </p:nvPicPr>
        <p:blipFill>
          <a:blip r:embed="rId1" cstate="print">
            <a:grayscl/>
            <a:extLst>
              <a:ext uri="{28A0092B-C50C-407E-A947-70E740481C1C}">
                <a14:useLocalDpi xmlns:a14="http://schemas.microsoft.com/office/drawing/2010/main" val="0"/>
              </a:ext>
            </a:extLst>
          </a:blip>
          <a:srcRect l="89" r="89"/>
          <a:stretch>
            <a:fillRect/>
          </a:stretch>
        </p:blipFill>
        <p:spPr>
          <a:ln>
            <a:solidFill>
              <a:schemeClr val="accent1">
                <a:alpha val="30000"/>
              </a:schemeClr>
            </a:solidFill>
          </a:ln>
          <a:effectLst/>
        </p:spPr>
      </p:pic>
      <p:pic>
        <p:nvPicPr>
          <p:cNvPr id="23" name="图片占位符 22"/>
          <p:cNvPicPr>
            <a:picLocks noGrp="1" noChangeAspect="1"/>
          </p:cNvPicPr>
          <p:nvPr>
            <p:ph type="pic" sz="quarter" idx="11"/>
          </p:nvPr>
        </p:nvPicPr>
        <p:blipFill>
          <a:blip r:embed="rId2" cstate="print">
            <a:grayscl/>
            <a:extLst>
              <a:ext uri="{28A0092B-C50C-407E-A947-70E740481C1C}">
                <a14:useLocalDpi xmlns:a14="http://schemas.microsoft.com/office/drawing/2010/main" val="0"/>
              </a:ext>
            </a:extLst>
          </a:blip>
          <a:srcRect t="89" b="89"/>
          <a:stretch>
            <a:fillRect/>
          </a:stretch>
        </p:blipFill>
        <p:spPr>
          <a:ln>
            <a:solidFill>
              <a:schemeClr val="accent1">
                <a:alpha val="30000"/>
              </a:schemeClr>
            </a:solidFill>
          </a:ln>
          <a:effectLst/>
        </p:spPr>
      </p:pic>
      <p:pic>
        <p:nvPicPr>
          <p:cNvPr id="24" name="图片占位符 23"/>
          <p:cNvPicPr>
            <a:picLocks noGrp="1" noChangeAspect="1"/>
          </p:cNvPicPr>
          <p:nvPr>
            <p:ph type="pic" sz="quarter" idx="12"/>
          </p:nvPr>
        </p:nvPicPr>
        <p:blipFill>
          <a:blip r:embed="rId3" cstate="print">
            <a:grayscl/>
            <a:extLst>
              <a:ext uri="{28A0092B-C50C-407E-A947-70E740481C1C}">
                <a14:useLocalDpi xmlns:a14="http://schemas.microsoft.com/office/drawing/2010/main" val="0"/>
              </a:ext>
            </a:extLst>
          </a:blip>
          <a:srcRect t="89" b="89"/>
          <a:stretch>
            <a:fillRect/>
          </a:stretch>
        </p:blipFill>
        <p:spPr>
          <a:ln>
            <a:solidFill>
              <a:schemeClr val="accent1">
                <a:alpha val="30000"/>
              </a:schemeClr>
            </a:solidFill>
          </a:ln>
          <a:effectLst/>
        </p:spPr>
      </p:pic>
      <p:grpSp>
        <p:nvGrpSpPr>
          <p:cNvPr id="17" name="组合 16"/>
          <p:cNvGrpSpPr/>
          <p:nvPr/>
        </p:nvGrpSpPr>
        <p:grpSpPr>
          <a:xfrm>
            <a:off x="4236269" y="357210"/>
            <a:ext cx="3719457" cy="788846"/>
            <a:chOff x="585843" y="275542"/>
            <a:chExt cx="3719457" cy="788846"/>
          </a:xfrm>
        </p:grpSpPr>
        <p:sp>
          <p:nvSpPr>
            <p:cNvPr id="18" name="文本框 17"/>
            <p:cNvSpPr txBox="1"/>
            <p:nvPr/>
          </p:nvSpPr>
          <p:spPr>
            <a:xfrm>
              <a:off x="805685" y="275542"/>
              <a:ext cx="3279772" cy="523220"/>
            </a:xfrm>
            <a:prstGeom prst="rect">
              <a:avLst/>
            </a:prstGeom>
            <a:noFill/>
          </p:spPr>
          <p:txBody>
            <a:bodyPr wrap="square" rtlCol="0">
              <a:spAutoFit/>
              <a:scene3d>
                <a:camera prst="orthographicFront"/>
                <a:lightRig rig="threePt" dir="t"/>
              </a:scene3d>
              <a:sp3d contourW="12700"/>
            </a:bodyPr>
            <a:lstStyle/>
            <a:p>
              <a:pPr algn="ctr"/>
              <a:r>
                <a:rPr lang="zh-CN" altLang="en-US" sz="2800" b="1" dirty="0">
                  <a:solidFill>
                    <a:srgbClr val="01AADA"/>
                  </a:solidFill>
                  <a:latin typeface="+mj-ea"/>
                  <a:ea typeface="+mj-ea"/>
                </a:rPr>
                <a:t>财务融资计划</a:t>
              </a:r>
              <a:endParaRPr lang="zh-CN" altLang="en-US" sz="2800" b="1" dirty="0">
                <a:solidFill>
                  <a:srgbClr val="01AADA"/>
                </a:solidFill>
                <a:latin typeface="+mj-ea"/>
                <a:ea typeface="+mj-ea"/>
              </a:endParaRPr>
            </a:p>
          </p:txBody>
        </p:sp>
        <p:sp>
          <p:nvSpPr>
            <p:cNvPr id="19" name="文本框 18"/>
            <p:cNvSpPr txBox="1"/>
            <p:nvPr/>
          </p:nvSpPr>
          <p:spPr>
            <a:xfrm>
              <a:off x="585843" y="798931"/>
              <a:ext cx="3719457" cy="265457"/>
            </a:xfrm>
            <a:prstGeom prst="rect">
              <a:avLst/>
            </a:prstGeom>
            <a:noFill/>
          </p:spPr>
          <p:txBody>
            <a:bodyPr wrap="square" rtlCol="0">
              <a:spAutoFit/>
              <a:scene3d>
                <a:camera prst="orthographicFront"/>
                <a:lightRig rig="threePt" dir="t"/>
              </a:scene3d>
              <a:sp3d contourW="12700"/>
            </a:bodyPr>
            <a:lstStyle/>
            <a:p>
              <a:pPr algn="ctr">
                <a:lnSpc>
                  <a:spcPct val="125000"/>
                </a:lnSpc>
              </a:pPr>
              <a:r>
                <a:rPr lang="en-US" altLang="zh-CN" sz="900" dirty="0">
                  <a:solidFill>
                    <a:schemeClr val="bg1"/>
                  </a:solidFill>
                  <a:latin typeface="+mj-ea"/>
                  <a:ea typeface="+mj-ea"/>
                </a:rPr>
                <a:t>The user can demonstrate on a projector or </a:t>
              </a:r>
              <a:r>
                <a:rPr lang="en-US" altLang="zh-CN" sz="900" dirty="0" err="1">
                  <a:solidFill>
                    <a:schemeClr val="bg1"/>
                  </a:solidFill>
                  <a:latin typeface="+mj-ea"/>
                  <a:ea typeface="+mj-ea"/>
                </a:rPr>
                <a:t>computerprint</a:t>
              </a:r>
              <a:endParaRPr lang="en-US" altLang="zh-CN" sz="900" dirty="0">
                <a:solidFill>
                  <a:schemeClr val="bg1"/>
                </a:solidFill>
                <a:latin typeface="+mj-ea"/>
                <a:ea typeface="+mj-ea"/>
              </a:endParaRPr>
            </a:p>
          </p:txBody>
        </p:sp>
      </p:grpSp>
      <p:cxnSp>
        <p:nvCxnSpPr>
          <p:cNvPr id="6" name="直接连接符 5"/>
          <p:cNvCxnSpPr/>
          <p:nvPr/>
        </p:nvCxnSpPr>
        <p:spPr>
          <a:xfrm>
            <a:off x="0" y="711200"/>
            <a:ext cx="4236269" cy="0"/>
          </a:xfrm>
          <a:prstGeom prst="line">
            <a:avLst/>
          </a:prstGeom>
          <a:ln>
            <a:solidFill>
              <a:srgbClr val="01AADA"/>
            </a:solidFill>
            <a:tailEnd type="ova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7955726" y="711200"/>
            <a:ext cx="4236269" cy="0"/>
          </a:xfrm>
          <a:prstGeom prst="line">
            <a:avLst/>
          </a:prstGeom>
          <a:ln>
            <a:solidFill>
              <a:srgbClr val="01AADA"/>
            </a:solidFill>
            <a:headEnd type="oval"/>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7" presetClass="entr" presetSubtype="0"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1000" fill="hold"/>
                                        <p:tgtEl>
                                          <p:spTgt spid="16"/>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anim calcmode="lin" valueType="num">
                                      <p:cBhvr>
                                        <p:cTn id="44" dur="1000" fill="hold"/>
                                        <p:tgtEl>
                                          <p:spTgt spid="23"/>
                                        </p:tgtEl>
                                        <p:attrNameLst>
                                          <p:attrName>ppt_x</p:attrName>
                                        </p:attrNameLst>
                                      </p:cBhvr>
                                      <p:tavLst>
                                        <p:tav tm="0">
                                          <p:val>
                                            <p:strVal val="#ppt_x"/>
                                          </p:val>
                                        </p:tav>
                                        <p:tav tm="100000">
                                          <p:val>
                                            <p:strVal val="#ppt_x"/>
                                          </p:val>
                                        </p:tav>
                                      </p:tavLst>
                                    </p:anim>
                                    <p:anim calcmode="lin" valueType="num">
                                      <p:cBhvr>
                                        <p:cTn id="45" dur="1000" fill="hold"/>
                                        <p:tgtEl>
                                          <p:spTgt spid="23"/>
                                        </p:tgtEl>
                                        <p:attrNameLst>
                                          <p:attrName>ppt_y</p:attrName>
                                        </p:attrNameLst>
                                      </p:cBhvr>
                                      <p:tavLst>
                                        <p:tav tm="0">
                                          <p:val>
                                            <p:strVal val="#ppt_y-.1"/>
                                          </p:val>
                                        </p:tav>
                                        <p:tav tm="100000">
                                          <p:val>
                                            <p:strVal val="#ppt_y"/>
                                          </p:val>
                                        </p:tav>
                                      </p:tavLst>
                                    </p:anim>
                                  </p:childTnLst>
                                </p:cTn>
                              </p:par>
                            </p:childTnLst>
                          </p:cTn>
                        </p:par>
                        <p:par>
                          <p:cTn id="46" fill="hold">
                            <p:stCondLst>
                              <p:cond delay="2000"/>
                            </p:stCondLst>
                            <p:childTnLst>
                              <p:par>
                                <p:cTn id="47" presetID="42" presetClass="entr" presetSubtype="0"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anim calcmode="lin" valueType="num">
                                      <p:cBhvr>
                                        <p:cTn id="55" dur="1000" fill="hold"/>
                                        <p:tgtEl>
                                          <p:spTgt spid="14"/>
                                        </p:tgtEl>
                                        <p:attrNameLst>
                                          <p:attrName>ppt_x</p:attrName>
                                        </p:attrNameLst>
                                      </p:cBhvr>
                                      <p:tavLst>
                                        <p:tav tm="0">
                                          <p:val>
                                            <p:strVal val="#ppt_x"/>
                                          </p:val>
                                        </p:tav>
                                        <p:tav tm="100000">
                                          <p:val>
                                            <p:strVal val="#ppt_x"/>
                                          </p:val>
                                        </p:tav>
                                      </p:tavLst>
                                    </p:anim>
                                    <p:anim calcmode="lin" valueType="num">
                                      <p:cBhvr>
                                        <p:cTn id="56" dur="1000" fill="hold"/>
                                        <p:tgtEl>
                                          <p:spTgt spid="1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bldLvl="0" animBg="1"/>
      <p:bldP spid="5" grpId="0" bldLvl="0" animBg="1"/>
      <p:bldP spid="11" grpId="0"/>
      <p:bldP spid="12" grpId="0"/>
      <p:bldP spid="13" grpId="0"/>
      <p:bldP spid="14" grpId="0"/>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30165" y="1581411"/>
            <a:ext cx="9331670" cy="4652235"/>
            <a:chOff x="2276948" y="1581411"/>
            <a:chExt cx="8749010" cy="4652235"/>
          </a:xfrm>
        </p:grpSpPr>
        <p:grpSp>
          <p:nvGrpSpPr>
            <p:cNvPr id="42" name="组合 41"/>
            <p:cNvGrpSpPr/>
            <p:nvPr/>
          </p:nvGrpSpPr>
          <p:grpSpPr bwMode="auto">
            <a:xfrm>
              <a:off x="2791172" y="2061138"/>
              <a:ext cx="192617" cy="3638549"/>
              <a:chOff x="1763688" y="1428750"/>
              <a:chExt cx="144016" cy="2728684"/>
            </a:xfrm>
            <a:solidFill>
              <a:schemeClr val="bg1"/>
            </a:solidFill>
          </p:grpSpPr>
          <p:cxnSp>
            <p:nvCxnSpPr>
              <p:cNvPr id="43" name="直接连接符 42"/>
              <p:cNvCxnSpPr/>
              <p:nvPr/>
            </p:nvCxnSpPr>
            <p:spPr>
              <a:xfrm>
                <a:off x="1836487" y="1565264"/>
                <a:ext cx="0" cy="2592170"/>
              </a:xfrm>
              <a:prstGeom prst="line">
                <a:avLst/>
              </a:prstGeom>
              <a:grpFill/>
              <a:ln w="19050">
                <a:solidFill>
                  <a:schemeClr val="accent1">
                    <a:alpha val="22000"/>
                  </a:schemeClr>
                </a:solidFill>
              </a:ln>
            </p:spPr>
            <p:style>
              <a:lnRef idx="1">
                <a:schemeClr val="accent1"/>
              </a:lnRef>
              <a:fillRef idx="0">
                <a:schemeClr val="accent1"/>
              </a:fillRef>
              <a:effectRef idx="0">
                <a:schemeClr val="accent1"/>
              </a:effectRef>
              <a:fontRef idx="minor">
                <a:schemeClr val="tx1"/>
              </a:fontRef>
            </p:style>
          </p:cxnSp>
          <p:sp>
            <p:nvSpPr>
              <p:cNvPr id="44" name="等腰三角形 43"/>
              <p:cNvSpPr/>
              <p:nvPr/>
            </p:nvSpPr>
            <p:spPr>
              <a:xfrm>
                <a:off x="1763688" y="1428750"/>
                <a:ext cx="144016" cy="144450"/>
              </a:xfrm>
              <a:prstGeom prst="triangle">
                <a:avLst/>
              </a:prstGeom>
              <a:solidFill>
                <a:schemeClr val="accent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grpSp>
        <p:grpSp>
          <p:nvGrpSpPr>
            <p:cNvPr id="84" name="组合 83"/>
            <p:cNvGrpSpPr/>
            <p:nvPr/>
          </p:nvGrpSpPr>
          <p:grpSpPr bwMode="auto">
            <a:xfrm>
              <a:off x="3464271" y="3982320"/>
              <a:ext cx="287867" cy="1716617"/>
              <a:chOff x="2267744" y="2861289"/>
              <a:chExt cx="216024" cy="1287564"/>
            </a:xfrm>
            <a:solidFill>
              <a:srgbClr val="02238E"/>
            </a:solidFill>
          </p:grpSpPr>
          <p:sp>
            <p:nvSpPr>
              <p:cNvPr id="85" name="矩形 84"/>
              <p:cNvSpPr/>
              <p:nvPr/>
            </p:nvSpPr>
            <p:spPr>
              <a:xfrm>
                <a:off x="2267744" y="3162938"/>
                <a:ext cx="216024" cy="985915"/>
              </a:xfrm>
              <a:prstGeom prst="rect">
                <a:avLst/>
              </a:prstGeom>
              <a:solidFill>
                <a:schemeClr val="accent2">
                  <a:alpha val="77000"/>
                </a:schemeClr>
              </a:solidFill>
              <a:ln>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sp>
            <p:nvSpPr>
              <p:cNvPr id="86" name="矩形 7"/>
              <p:cNvSpPr>
                <a:spLocks noChangeArrowheads="1"/>
              </p:cNvSpPr>
              <p:nvPr/>
            </p:nvSpPr>
            <p:spPr bwMode="auto">
              <a:xfrm>
                <a:off x="2267744" y="2861289"/>
                <a:ext cx="216024" cy="301649"/>
              </a:xfrm>
              <a:prstGeom prst="rect">
                <a:avLst/>
              </a:prstGeom>
              <a:solidFill>
                <a:schemeClr val="accent2">
                  <a:alpha val="77000"/>
                </a:schemeClr>
              </a:solidFill>
              <a:ln>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grpSp>
        <p:grpSp>
          <p:nvGrpSpPr>
            <p:cNvPr id="87" name="组合 86"/>
            <p:cNvGrpSpPr/>
            <p:nvPr/>
          </p:nvGrpSpPr>
          <p:grpSpPr bwMode="auto">
            <a:xfrm>
              <a:off x="3942637" y="3376952"/>
              <a:ext cx="287867" cy="2321984"/>
              <a:chOff x="2627784" y="2408442"/>
              <a:chExt cx="216024" cy="1740410"/>
            </a:xfrm>
            <a:solidFill>
              <a:srgbClr val="02238E"/>
            </a:solidFill>
          </p:grpSpPr>
          <p:sp>
            <p:nvSpPr>
              <p:cNvPr id="88" name="矩形 87"/>
              <p:cNvSpPr/>
              <p:nvPr/>
            </p:nvSpPr>
            <p:spPr>
              <a:xfrm>
                <a:off x="2627784" y="2711467"/>
                <a:ext cx="216024" cy="1437385"/>
              </a:xfrm>
              <a:prstGeom prst="rect">
                <a:avLst/>
              </a:prstGeom>
              <a:solidFill>
                <a:schemeClr val="accent2">
                  <a:alpha val="77000"/>
                </a:schemeClr>
              </a:solidFill>
              <a:ln>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sp>
            <p:nvSpPr>
              <p:cNvPr id="89" name="矩形 10"/>
              <p:cNvSpPr>
                <a:spLocks noChangeArrowheads="1"/>
              </p:cNvSpPr>
              <p:nvPr/>
            </p:nvSpPr>
            <p:spPr bwMode="auto">
              <a:xfrm>
                <a:off x="2627784" y="2408442"/>
                <a:ext cx="216024" cy="303025"/>
              </a:xfrm>
              <a:prstGeom prst="rect">
                <a:avLst/>
              </a:prstGeom>
              <a:solidFill>
                <a:schemeClr val="accent2">
                  <a:alpha val="77000"/>
                </a:schemeClr>
              </a:solidFill>
              <a:ln>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grpSp>
        <p:grpSp>
          <p:nvGrpSpPr>
            <p:cNvPr id="90" name="组合 89"/>
            <p:cNvGrpSpPr/>
            <p:nvPr/>
          </p:nvGrpSpPr>
          <p:grpSpPr bwMode="auto">
            <a:xfrm>
              <a:off x="4423121" y="3376952"/>
              <a:ext cx="287867" cy="2321984"/>
              <a:chOff x="2987824" y="2408442"/>
              <a:chExt cx="216024" cy="1740410"/>
            </a:xfrm>
            <a:solidFill>
              <a:srgbClr val="02238E"/>
            </a:solidFill>
          </p:grpSpPr>
          <p:sp>
            <p:nvSpPr>
              <p:cNvPr id="91" name="矩形 90"/>
              <p:cNvSpPr/>
              <p:nvPr/>
            </p:nvSpPr>
            <p:spPr>
              <a:xfrm>
                <a:off x="2989412" y="2711467"/>
                <a:ext cx="214436" cy="1437385"/>
              </a:xfrm>
              <a:prstGeom prst="rect">
                <a:avLst/>
              </a:prstGeom>
              <a:solidFill>
                <a:schemeClr val="accent2">
                  <a:alpha val="77000"/>
                </a:schemeClr>
              </a:solidFill>
              <a:ln>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sp>
            <p:nvSpPr>
              <p:cNvPr id="92" name="矩形 13"/>
              <p:cNvSpPr>
                <a:spLocks noChangeArrowheads="1"/>
              </p:cNvSpPr>
              <p:nvPr/>
            </p:nvSpPr>
            <p:spPr bwMode="auto">
              <a:xfrm>
                <a:off x="2987824" y="2408442"/>
                <a:ext cx="216024" cy="303025"/>
              </a:xfrm>
              <a:prstGeom prst="rect">
                <a:avLst/>
              </a:prstGeom>
              <a:solidFill>
                <a:schemeClr val="accent2">
                  <a:alpha val="77000"/>
                </a:schemeClr>
              </a:solidFill>
              <a:ln>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grpSp>
        <p:grpSp>
          <p:nvGrpSpPr>
            <p:cNvPr id="93" name="组合 92"/>
            <p:cNvGrpSpPr/>
            <p:nvPr/>
          </p:nvGrpSpPr>
          <p:grpSpPr bwMode="auto">
            <a:xfrm>
              <a:off x="4903604" y="3983071"/>
              <a:ext cx="287867" cy="1716616"/>
              <a:chOff x="3347864" y="2869871"/>
              <a:chExt cx="216024" cy="1287563"/>
            </a:xfrm>
            <a:solidFill>
              <a:srgbClr val="02238E"/>
            </a:solidFill>
          </p:grpSpPr>
          <p:sp>
            <p:nvSpPr>
              <p:cNvPr id="94" name="矩形 93"/>
              <p:cNvSpPr/>
              <p:nvPr/>
            </p:nvSpPr>
            <p:spPr>
              <a:xfrm>
                <a:off x="3347864" y="3171520"/>
                <a:ext cx="216024" cy="985914"/>
              </a:xfrm>
              <a:prstGeom prst="rect">
                <a:avLst/>
              </a:prstGeom>
              <a:solidFill>
                <a:schemeClr val="accent2">
                  <a:alpha val="77000"/>
                </a:schemeClr>
              </a:solidFill>
              <a:ln>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sp>
            <p:nvSpPr>
              <p:cNvPr id="95" name="矩形 16"/>
              <p:cNvSpPr>
                <a:spLocks noChangeArrowheads="1"/>
              </p:cNvSpPr>
              <p:nvPr/>
            </p:nvSpPr>
            <p:spPr bwMode="auto">
              <a:xfrm>
                <a:off x="3347864" y="2869871"/>
                <a:ext cx="216024" cy="301649"/>
              </a:xfrm>
              <a:prstGeom prst="rect">
                <a:avLst/>
              </a:prstGeom>
              <a:solidFill>
                <a:schemeClr val="accent2">
                  <a:alpha val="77000"/>
                </a:schemeClr>
              </a:solidFill>
              <a:ln>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grpSp>
        <p:grpSp>
          <p:nvGrpSpPr>
            <p:cNvPr id="96" name="组合 95"/>
            <p:cNvGrpSpPr/>
            <p:nvPr/>
          </p:nvGrpSpPr>
          <p:grpSpPr bwMode="auto">
            <a:xfrm>
              <a:off x="5384088" y="4651186"/>
              <a:ext cx="287867" cy="1047751"/>
              <a:chOff x="3707904" y="3363494"/>
              <a:chExt cx="216024" cy="785359"/>
            </a:xfrm>
            <a:solidFill>
              <a:srgbClr val="02238E"/>
            </a:solidFill>
          </p:grpSpPr>
          <p:sp>
            <p:nvSpPr>
              <p:cNvPr id="97" name="矩形 96"/>
              <p:cNvSpPr/>
              <p:nvPr/>
            </p:nvSpPr>
            <p:spPr>
              <a:xfrm>
                <a:off x="3707904" y="3664945"/>
                <a:ext cx="216024" cy="483908"/>
              </a:xfrm>
              <a:prstGeom prst="rect">
                <a:avLst/>
              </a:prstGeom>
              <a:solidFill>
                <a:schemeClr val="accent2">
                  <a:alpha val="77000"/>
                </a:schemeClr>
              </a:solidFill>
              <a:ln>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sp>
            <p:nvSpPr>
              <p:cNvPr id="98" name="矩形 19"/>
              <p:cNvSpPr>
                <a:spLocks noChangeArrowheads="1"/>
              </p:cNvSpPr>
              <p:nvPr/>
            </p:nvSpPr>
            <p:spPr bwMode="auto">
              <a:xfrm>
                <a:off x="3707904" y="3363494"/>
                <a:ext cx="216024" cy="303038"/>
              </a:xfrm>
              <a:prstGeom prst="rect">
                <a:avLst/>
              </a:prstGeom>
              <a:solidFill>
                <a:schemeClr val="accent2">
                  <a:alpha val="77000"/>
                </a:schemeClr>
              </a:solidFill>
              <a:ln>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grpSp>
        <p:grpSp>
          <p:nvGrpSpPr>
            <p:cNvPr id="99" name="组合 98"/>
            <p:cNvGrpSpPr/>
            <p:nvPr/>
          </p:nvGrpSpPr>
          <p:grpSpPr bwMode="auto">
            <a:xfrm>
              <a:off x="5862455" y="3770653"/>
              <a:ext cx="289983" cy="1928284"/>
              <a:chOff x="4067944" y="2702985"/>
              <a:chExt cx="216024" cy="1445868"/>
            </a:xfrm>
            <a:solidFill>
              <a:srgbClr val="1C79C6"/>
            </a:solidFill>
          </p:grpSpPr>
          <p:sp>
            <p:nvSpPr>
              <p:cNvPr id="100" name="矩形 99"/>
              <p:cNvSpPr/>
              <p:nvPr/>
            </p:nvSpPr>
            <p:spPr>
              <a:xfrm>
                <a:off x="4067944" y="3004538"/>
                <a:ext cx="216024" cy="1144315"/>
              </a:xfrm>
              <a:prstGeom prst="rect">
                <a:avLst/>
              </a:prstGeom>
              <a:solidFill>
                <a:schemeClr val="accent2">
                  <a:alpha val="77000"/>
                </a:schemeClr>
              </a:solidFill>
              <a:ln>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sp>
            <p:nvSpPr>
              <p:cNvPr id="101" name="矩形 22"/>
              <p:cNvSpPr>
                <a:spLocks noChangeArrowheads="1"/>
              </p:cNvSpPr>
              <p:nvPr/>
            </p:nvSpPr>
            <p:spPr bwMode="auto">
              <a:xfrm>
                <a:off x="4067944" y="2702985"/>
                <a:ext cx="216024" cy="301553"/>
              </a:xfrm>
              <a:prstGeom prst="rect">
                <a:avLst/>
              </a:prstGeom>
              <a:solidFill>
                <a:schemeClr val="accent2">
                  <a:alpha val="77000"/>
                </a:schemeClr>
              </a:solidFill>
              <a:ln>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grpSp>
        <p:grpSp>
          <p:nvGrpSpPr>
            <p:cNvPr id="102" name="组合 101"/>
            <p:cNvGrpSpPr/>
            <p:nvPr/>
          </p:nvGrpSpPr>
          <p:grpSpPr bwMode="auto">
            <a:xfrm>
              <a:off x="6342937" y="4228604"/>
              <a:ext cx="287867" cy="1471083"/>
              <a:chOff x="4427984" y="3054442"/>
              <a:chExt cx="216024" cy="1102992"/>
            </a:xfrm>
            <a:solidFill>
              <a:srgbClr val="1C79C6"/>
            </a:solidFill>
          </p:grpSpPr>
          <p:sp>
            <p:nvSpPr>
              <p:cNvPr id="103" name="矩形 102"/>
              <p:cNvSpPr/>
              <p:nvPr/>
            </p:nvSpPr>
            <p:spPr>
              <a:xfrm>
                <a:off x="4427984" y="3355980"/>
                <a:ext cx="216024" cy="801454"/>
              </a:xfrm>
              <a:prstGeom prst="rect">
                <a:avLst/>
              </a:prstGeom>
              <a:solidFill>
                <a:schemeClr val="accent2">
                  <a:alpha val="77000"/>
                </a:schemeClr>
              </a:solidFill>
              <a:ln>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sp>
            <p:nvSpPr>
              <p:cNvPr id="104" name="矩形 25"/>
              <p:cNvSpPr>
                <a:spLocks noChangeArrowheads="1"/>
              </p:cNvSpPr>
              <p:nvPr/>
            </p:nvSpPr>
            <p:spPr bwMode="auto">
              <a:xfrm>
                <a:off x="4427984" y="3054442"/>
                <a:ext cx="216024" cy="301538"/>
              </a:xfrm>
              <a:prstGeom prst="rect">
                <a:avLst/>
              </a:prstGeom>
              <a:solidFill>
                <a:schemeClr val="accent2">
                  <a:alpha val="77000"/>
                </a:schemeClr>
              </a:solidFill>
              <a:ln>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grpSp>
        <p:grpSp>
          <p:nvGrpSpPr>
            <p:cNvPr id="105" name="组合 104"/>
            <p:cNvGrpSpPr/>
            <p:nvPr/>
          </p:nvGrpSpPr>
          <p:grpSpPr bwMode="auto">
            <a:xfrm>
              <a:off x="6823421" y="4452219"/>
              <a:ext cx="287867" cy="1246717"/>
              <a:chOff x="4788024" y="3214655"/>
              <a:chExt cx="216024" cy="934728"/>
            </a:xfrm>
            <a:solidFill>
              <a:srgbClr val="1C79C6"/>
            </a:solidFill>
          </p:grpSpPr>
          <p:sp>
            <p:nvSpPr>
              <p:cNvPr id="106" name="矩形 105"/>
              <p:cNvSpPr/>
              <p:nvPr/>
            </p:nvSpPr>
            <p:spPr>
              <a:xfrm>
                <a:off x="4788024" y="3509832"/>
                <a:ext cx="216024" cy="639551"/>
              </a:xfrm>
              <a:prstGeom prst="rect">
                <a:avLst/>
              </a:prstGeom>
              <a:solidFill>
                <a:schemeClr val="accent2">
                  <a:alpha val="77000"/>
                </a:schemeClr>
              </a:solidFill>
              <a:ln>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sp>
            <p:nvSpPr>
              <p:cNvPr id="107" name="矩形 28"/>
              <p:cNvSpPr>
                <a:spLocks noChangeArrowheads="1"/>
              </p:cNvSpPr>
              <p:nvPr/>
            </p:nvSpPr>
            <p:spPr bwMode="auto">
              <a:xfrm>
                <a:off x="4788024" y="3214655"/>
                <a:ext cx="216024" cy="303112"/>
              </a:xfrm>
              <a:prstGeom prst="rect">
                <a:avLst/>
              </a:prstGeom>
              <a:solidFill>
                <a:schemeClr val="accent2">
                  <a:alpha val="77000"/>
                </a:schemeClr>
              </a:solidFill>
              <a:ln>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grpSp>
        <p:grpSp>
          <p:nvGrpSpPr>
            <p:cNvPr id="108" name="组合 107"/>
            <p:cNvGrpSpPr/>
            <p:nvPr/>
          </p:nvGrpSpPr>
          <p:grpSpPr bwMode="auto">
            <a:xfrm>
              <a:off x="7303904" y="3485653"/>
              <a:ext cx="287867" cy="2209800"/>
              <a:chOff x="5148064" y="2496486"/>
              <a:chExt cx="216024" cy="1658304"/>
            </a:xfrm>
            <a:solidFill>
              <a:srgbClr val="1C79C6"/>
            </a:solidFill>
          </p:grpSpPr>
          <p:sp>
            <p:nvSpPr>
              <p:cNvPr id="109" name="矩形 108"/>
              <p:cNvSpPr/>
              <p:nvPr/>
            </p:nvSpPr>
            <p:spPr>
              <a:xfrm>
                <a:off x="5148064" y="2798285"/>
                <a:ext cx="216024" cy="1356505"/>
              </a:xfrm>
              <a:prstGeom prst="rect">
                <a:avLst/>
              </a:prstGeom>
              <a:solidFill>
                <a:schemeClr val="accent2">
                  <a:alpha val="77000"/>
                </a:schemeClr>
              </a:solidFill>
              <a:ln>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sp>
            <p:nvSpPr>
              <p:cNvPr id="110" name="矩形 31"/>
              <p:cNvSpPr>
                <a:spLocks noChangeArrowheads="1"/>
              </p:cNvSpPr>
              <p:nvPr/>
            </p:nvSpPr>
            <p:spPr bwMode="auto">
              <a:xfrm>
                <a:off x="5148064" y="2496486"/>
                <a:ext cx="216024" cy="301799"/>
              </a:xfrm>
              <a:prstGeom prst="rect">
                <a:avLst/>
              </a:prstGeom>
              <a:solidFill>
                <a:schemeClr val="accent2">
                  <a:alpha val="77000"/>
                </a:schemeClr>
              </a:solidFill>
              <a:ln>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grpSp>
        <p:grpSp>
          <p:nvGrpSpPr>
            <p:cNvPr id="111" name="组合 110"/>
            <p:cNvGrpSpPr/>
            <p:nvPr/>
          </p:nvGrpSpPr>
          <p:grpSpPr bwMode="auto">
            <a:xfrm>
              <a:off x="7786504" y="3756587"/>
              <a:ext cx="287867" cy="1938867"/>
              <a:chOff x="5509537" y="2700341"/>
              <a:chExt cx="217146" cy="1454448"/>
            </a:xfrm>
            <a:solidFill>
              <a:srgbClr val="1C79C6"/>
            </a:solidFill>
          </p:grpSpPr>
          <p:sp>
            <p:nvSpPr>
              <p:cNvPr id="112" name="矩形 111"/>
              <p:cNvSpPr/>
              <p:nvPr/>
            </p:nvSpPr>
            <p:spPr>
              <a:xfrm>
                <a:off x="5511134" y="3002028"/>
                <a:ext cx="215549" cy="1152761"/>
              </a:xfrm>
              <a:prstGeom prst="rect">
                <a:avLst/>
              </a:prstGeom>
              <a:solidFill>
                <a:schemeClr val="accent2">
                  <a:alpha val="77000"/>
                </a:schemeClr>
              </a:solidFill>
              <a:ln>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sp>
            <p:nvSpPr>
              <p:cNvPr id="113" name="矩形 34"/>
              <p:cNvSpPr>
                <a:spLocks noChangeArrowheads="1"/>
              </p:cNvSpPr>
              <p:nvPr/>
            </p:nvSpPr>
            <p:spPr bwMode="auto">
              <a:xfrm>
                <a:off x="5509537" y="2700341"/>
                <a:ext cx="215550" cy="301687"/>
              </a:xfrm>
              <a:prstGeom prst="rect">
                <a:avLst/>
              </a:prstGeom>
              <a:solidFill>
                <a:schemeClr val="accent2">
                  <a:alpha val="77000"/>
                </a:schemeClr>
              </a:solidFill>
              <a:ln>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grpSp>
        <p:grpSp>
          <p:nvGrpSpPr>
            <p:cNvPr id="114" name="组合 113"/>
            <p:cNvGrpSpPr/>
            <p:nvPr/>
          </p:nvGrpSpPr>
          <p:grpSpPr bwMode="auto">
            <a:xfrm>
              <a:off x="8262755" y="4651186"/>
              <a:ext cx="289983" cy="1047751"/>
              <a:chOff x="5868144" y="3363494"/>
              <a:chExt cx="216024" cy="785890"/>
            </a:xfrm>
            <a:solidFill>
              <a:srgbClr val="02238E"/>
            </a:solidFill>
          </p:grpSpPr>
          <p:sp>
            <p:nvSpPr>
              <p:cNvPr id="115" name="矩形 114"/>
              <p:cNvSpPr/>
              <p:nvPr/>
            </p:nvSpPr>
            <p:spPr>
              <a:xfrm>
                <a:off x="5868144" y="3665149"/>
                <a:ext cx="216024" cy="484235"/>
              </a:xfrm>
              <a:prstGeom prst="rect">
                <a:avLst/>
              </a:prstGeom>
              <a:solidFill>
                <a:schemeClr val="accent2">
                  <a:alpha val="77000"/>
                </a:schemeClr>
              </a:solidFill>
              <a:ln>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sp>
            <p:nvSpPr>
              <p:cNvPr id="116" name="矩形 37"/>
              <p:cNvSpPr>
                <a:spLocks noChangeArrowheads="1"/>
              </p:cNvSpPr>
              <p:nvPr/>
            </p:nvSpPr>
            <p:spPr bwMode="auto">
              <a:xfrm>
                <a:off x="5868144" y="3363494"/>
                <a:ext cx="216024" cy="301655"/>
              </a:xfrm>
              <a:prstGeom prst="rect">
                <a:avLst/>
              </a:prstGeom>
              <a:solidFill>
                <a:schemeClr val="accent2">
                  <a:alpha val="77000"/>
                </a:schemeClr>
              </a:solidFill>
              <a:ln>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grpSp>
        <p:grpSp>
          <p:nvGrpSpPr>
            <p:cNvPr id="117" name="组合 116"/>
            <p:cNvGrpSpPr/>
            <p:nvPr/>
          </p:nvGrpSpPr>
          <p:grpSpPr bwMode="auto">
            <a:xfrm>
              <a:off x="8743237" y="4263837"/>
              <a:ext cx="287867" cy="1435100"/>
              <a:chOff x="6228184" y="3073505"/>
              <a:chExt cx="216024" cy="1075879"/>
            </a:xfrm>
            <a:solidFill>
              <a:srgbClr val="02238E"/>
            </a:solidFill>
          </p:grpSpPr>
          <p:sp>
            <p:nvSpPr>
              <p:cNvPr id="118" name="矩形 117"/>
              <p:cNvSpPr/>
              <p:nvPr/>
            </p:nvSpPr>
            <p:spPr>
              <a:xfrm>
                <a:off x="6228184" y="3370244"/>
                <a:ext cx="216024" cy="779140"/>
              </a:xfrm>
              <a:prstGeom prst="rect">
                <a:avLst/>
              </a:prstGeom>
              <a:solidFill>
                <a:schemeClr val="accent2">
                  <a:alpha val="77000"/>
                </a:schemeClr>
              </a:solidFill>
              <a:ln>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sp>
            <p:nvSpPr>
              <p:cNvPr id="119" name="矩形 40"/>
              <p:cNvSpPr>
                <a:spLocks noChangeArrowheads="1"/>
              </p:cNvSpPr>
              <p:nvPr/>
            </p:nvSpPr>
            <p:spPr bwMode="auto">
              <a:xfrm>
                <a:off x="6228184" y="3073505"/>
                <a:ext cx="216024" cy="303086"/>
              </a:xfrm>
              <a:prstGeom prst="rect">
                <a:avLst/>
              </a:prstGeom>
              <a:solidFill>
                <a:schemeClr val="accent2">
                  <a:alpha val="77000"/>
                </a:schemeClr>
              </a:solidFill>
              <a:ln>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grpSp>
        <p:grpSp>
          <p:nvGrpSpPr>
            <p:cNvPr id="120" name="组合 119"/>
            <p:cNvGrpSpPr/>
            <p:nvPr/>
          </p:nvGrpSpPr>
          <p:grpSpPr bwMode="auto">
            <a:xfrm>
              <a:off x="9223721" y="3774886"/>
              <a:ext cx="287867" cy="1928284"/>
              <a:chOff x="6588224" y="2707017"/>
              <a:chExt cx="216024" cy="1445868"/>
            </a:xfrm>
            <a:solidFill>
              <a:srgbClr val="02238E"/>
            </a:solidFill>
          </p:grpSpPr>
          <p:sp>
            <p:nvSpPr>
              <p:cNvPr id="121" name="矩形 120"/>
              <p:cNvSpPr/>
              <p:nvPr/>
            </p:nvSpPr>
            <p:spPr>
              <a:xfrm>
                <a:off x="6588224" y="3008570"/>
                <a:ext cx="216024" cy="1144315"/>
              </a:xfrm>
              <a:prstGeom prst="rect">
                <a:avLst/>
              </a:prstGeom>
              <a:solidFill>
                <a:schemeClr val="accent2">
                  <a:alpha val="77000"/>
                </a:schemeClr>
              </a:solidFill>
              <a:ln>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sp>
            <p:nvSpPr>
              <p:cNvPr id="122" name="矩形 43"/>
              <p:cNvSpPr>
                <a:spLocks noChangeArrowheads="1"/>
              </p:cNvSpPr>
              <p:nvPr/>
            </p:nvSpPr>
            <p:spPr bwMode="auto">
              <a:xfrm>
                <a:off x="6588224" y="2707017"/>
                <a:ext cx="216024" cy="301553"/>
              </a:xfrm>
              <a:prstGeom prst="rect">
                <a:avLst/>
              </a:prstGeom>
              <a:solidFill>
                <a:schemeClr val="accent2">
                  <a:alpha val="77000"/>
                </a:schemeClr>
              </a:solidFill>
              <a:ln>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grpSp>
        <p:sp>
          <p:nvSpPr>
            <p:cNvPr id="123" name="右大括号 122"/>
            <p:cNvSpPr/>
            <p:nvPr/>
          </p:nvSpPr>
          <p:spPr>
            <a:xfrm rot="5400000">
              <a:off x="4454871" y="4734487"/>
              <a:ext cx="209551" cy="2190751"/>
            </a:xfrm>
            <a:prstGeom prst="rightBrace">
              <a:avLst>
                <a:gd name="adj1" fmla="val 8333"/>
                <a:gd name="adj2" fmla="val 50433"/>
              </a:avLst>
            </a:prstGeom>
            <a:ln w="12700">
              <a:solidFill>
                <a:schemeClr val="bg1">
                  <a:alpha val="26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913765">
                <a:defRPr/>
              </a:pPr>
              <a:endParaRPr lang="zh-CN" altLang="en-US">
                <a:solidFill>
                  <a:prstClr val="white"/>
                </a:solidFill>
              </a:endParaRPr>
            </a:p>
          </p:txBody>
        </p:sp>
        <p:sp>
          <p:nvSpPr>
            <p:cNvPr id="124" name="右大括号 123"/>
            <p:cNvSpPr/>
            <p:nvPr/>
          </p:nvSpPr>
          <p:spPr>
            <a:xfrm rot="5400000">
              <a:off x="6864695" y="4716496"/>
              <a:ext cx="209551" cy="2192867"/>
            </a:xfrm>
            <a:prstGeom prst="rightBrace">
              <a:avLst>
                <a:gd name="adj1" fmla="val 8333"/>
                <a:gd name="adj2" fmla="val 50433"/>
              </a:avLst>
            </a:prstGeom>
            <a:ln w="12700">
              <a:solidFill>
                <a:schemeClr val="bg1">
                  <a:alpha val="26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913765">
                <a:defRPr/>
              </a:pPr>
              <a:endParaRPr lang="zh-CN" altLang="en-US">
                <a:solidFill>
                  <a:prstClr val="white"/>
                </a:solidFill>
              </a:endParaRPr>
            </a:p>
          </p:txBody>
        </p:sp>
        <p:sp>
          <p:nvSpPr>
            <p:cNvPr id="125" name="右大括号 124"/>
            <p:cNvSpPr/>
            <p:nvPr/>
          </p:nvSpPr>
          <p:spPr>
            <a:xfrm rot="5400000">
              <a:off x="8782396" y="5209679"/>
              <a:ext cx="194733" cy="1234016"/>
            </a:xfrm>
            <a:prstGeom prst="rightBrace">
              <a:avLst>
                <a:gd name="adj1" fmla="val 8333"/>
                <a:gd name="adj2" fmla="val 50433"/>
              </a:avLst>
            </a:prstGeom>
            <a:ln w="12700">
              <a:solidFill>
                <a:schemeClr val="bg1">
                  <a:alpha val="26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913765">
                <a:defRPr/>
              </a:pPr>
              <a:endParaRPr lang="zh-CN" altLang="en-US">
                <a:solidFill>
                  <a:prstClr val="white"/>
                </a:solidFill>
              </a:endParaRPr>
            </a:p>
          </p:txBody>
        </p:sp>
        <p:sp>
          <p:nvSpPr>
            <p:cNvPr id="126" name="TextBox 46"/>
            <p:cNvSpPr txBox="1">
              <a:spLocks noChangeArrowheads="1"/>
            </p:cNvSpPr>
            <p:nvPr/>
          </p:nvSpPr>
          <p:spPr bwMode="auto">
            <a:xfrm>
              <a:off x="4054150" y="5895092"/>
              <a:ext cx="10807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3765">
                <a:spcBef>
                  <a:spcPct val="0"/>
                </a:spcBef>
                <a:buNone/>
              </a:pPr>
              <a:r>
                <a:rPr lang="en-US" altLang="zh-CN" sz="1600" dirty="0">
                  <a:solidFill>
                    <a:prstClr val="white"/>
                  </a:solidFill>
                </a:rPr>
                <a:t>2008-2010</a:t>
              </a:r>
              <a:endParaRPr lang="zh-CN" altLang="en-US" sz="1600" dirty="0">
                <a:solidFill>
                  <a:prstClr val="white"/>
                </a:solidFill>
              </a:endParaRPr>
            </a:p>
          </p:txBody>
        </p:sp>
        <p:sp>
          <p:nvSpPr>
            <p:cNvPr id="127" name="TextBox 47"/>
            <p:cNvSpPr txBox="1">
              <a:spLocks noChangeArrowheads="1"/>
            </p:cNvSpPr>
            <p:nvPr/>
          </p:nvSpPr>
          <p:spPr bwMode="auto">
            <a:xfrm>
              <a:off x="6420584" y="5895092"/>
              <a:ext cx="10807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3765">
                <a:spcBef>
                  <a:spcPct val="0"/>
                </a:spcBef>
                <a:buNone/>
              </a:pPr>
              <a:r>
                <a:rPr lang="en-US" altLang="zh-CN" sz="1600" dirty="0">
                  <a:solidFill>
                    <a:prstClr val="white"/>
                  </a:solidFill>
                </a:rPr>
                <a:t>2010-2017</a:t>
              </a:r>
              <a:endParaRPr lang="zh-CN" altLang="en-US" sz="1600" dirty="0">
                <a:solidFill>
                  <a:prstClr val="white"/>
                </a:solidFill>
              </a:endParaRPr>
            </a:p>
          </p:txBody>
        </p:sp>
        <p:sp>
          <p:nvSpPr>
            <p:cNvPr id="128" name="TextBox 48"/>
            <p:cNvSpPr txBox="1">
              <a:spLocks noChangeArrowheads="1"/>
            </p:cNvSpPr>
            <p:nvPr/>
          </p:nvSpPr>
          <p:spPr bwMode="auto">
            <a:xfrm>
              <a:off x="8342517" y="5895092"/>
              <a:ext cx="10807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3765">
                <a:spcBef>
                  <a:spcPct val="0"/>
                </a:spcBef>
                <a:buNone/>
              </a:pPr>
              <a:r>
                <a:rPr lang="en-US" altLang="zh-CN" sz="1600" dirty="0">
                  <a:solidFill>
                    <a:prstClr val="white"/>
                  </a:solidFill>
                </a:rPr>
                <a:t>2017-2020</a:t>
              </a:r>
              <a:endParaRPr lang="zh-CN" altLang="en-US" sz="1600" dirty="0">
                <a:solidFill>
                  <a:prstClr val="white"/>
                </a:solidFill>
              </a:endParaRPr>
            </a:p>
          </p:txBody>
        </p:sp>
        <p:sp>
          <p:nvSpPr>
            <p:cNvPr id="129" name="TextBox 49"/>
            <p:cNvSpPr txBox="1">
              <a:spLocks noChangeArrowheads="1"/>
            </p:cNvSpPr>
            <p:nvPr/>
          </p:nvSpPr>
          <p:spPr bwMode="auto">
            <a:xfrm>
              <a:off x="2300104" y="4120654"/>
              <a:ext cx="538930"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3765">
                <a:spcBef>
                  <a:spcPct val="0"/>
                </a:spcBef>
                <a:buNone/>
              </a:pPr>
              <a:r>
                <a:rPr lang="en-US" altLang="zh-CN" sz="1335">
                  <a:solidFill>
                    <a:prstClr val="white"/>
                  </a:solidFill>
                  <a:latin typeface="微软雅黑" panose="020B0503020204020204" pitchFamily="34" charset="-122"/>
                  <a:ea typeface="微软雅黑" panose="020B0503020204020204" pitchFamily="34" charset="-122"/>
                </a:rPr>
                <a:t>50%</a:t>
              </a:r>
              <a:endParaRPr lang="zh-CN" altLang="en-US" sz="1335">
                <a:solidFill>
                  <a:prstClr val="white"/>
                </a:solidFill>
                <a:latin typeface="微软雅黑" panose="020B0503020204020204" pitchFamily="34" charset="-122"/>
                <a:ea typeface="微软雅黑" panose="020B0503020204020204" pitchFamily="34" charset="-122"/>
              </a:endParaRPr>
            </a:p>
          </p:txBody>
        </p:sp>
        <p:sp>
          <p:nvSpPr>
            <p:cNvPr id="130" name="TextBox 50"/>
            <p:cNvSpPr txBox="1">
              <a:spLocks noChangeArrowheads="1"/>
            </p:cNvSpPr>
            <p:nvPr/>
          </p:nvSpPr>
          <p:spPr bwMode="auto">
            <a:xfrm>
              <a:off x="2300105" y="2914154"/>
              <a:ext cx="639919"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3765">
                <a:spcBef>
                  <a:spcPct val="0"/>
                </a:spcBef>
                <a:buNone/>
              </a:pPr>
              <a:r>
                <a:rPr lang="en-US" altLang="zh-CN" sz="1335" dirty="0">
                  <a:solidFill>
                    <a:prstClr val="white"/>
                  </a:solidFill>
                  <a:latin typeface="微软雅黑" panose="020B0503020204020204" pitchFamily="34" charset="-122"/>
                  <a:ea typeface="微软雅黑" panose="020B0503020204020204" pitchFamily="34" charset="-122"/>
                </a:rPr>
                <a:t>100%</a:t>
              </a:r>
              <a:endParaRPr lang="zh-CN" altLang="en-US" sz="1335" dirty="0">
                <a:solidFill>
                  <a:prstClr val="white"/>
                </a:solidFill>
                <a:latin typeface="微软雅黑" panose="020B0503020204020204" pitchFamily="34" charset="-122"/>
                <a:ea typeface="微软雅黑" panose="020B0503020204020204" pitchFamily="34" charset="-122"/>
              </a:endParaRPr>
            </a:p>
          </p:txBody>
        </p:sp>
        <p:sp>
          <p:nvSpPr>
            <p:cNvPr id="131" name="TextBox 51"/>
            <p:cNvSpPr txBox="1">
              <a:spLocks noChangeArrowheads="1"/>
            </p:cNvSpPr>
            <p:nvPr/>
          </p:nvSpPr>
          <p:spPr bwMode="auto">
            <a:xfrm>
              <a:off x="2300104" y="5464738"/>
              <a:ext cx="437940"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3765">
                <a:spcBef>
                  <a:spcPct val="0"/>
                </a:spcBef>
                <a:buNone/>
              </a:pPr>
              <a:r>
                <a:rPr lang="en-US" altLang="zh-CN" sz="1335">
                  <a:solidFill>
                    <a:prstClr val="white"/>
                  </a:solidFill>
                  <a:latin typeface="微软雅黑" panose="020B0503020204020204" pitchFamily="34" charset="-122"/>
                  <a:ea typeface="微软雅黑" panose="020B0503020204020204" pitchFamily="34" charset="-122"/>
                </a:rPr>
                <a:t>0%</a:t>
              </a:r>
              <a:endParaRPr lang="zh-CN" altLang="en-US" sz="1335">
                <a:solidFill>
                  <a:prstClr val="white"/>
                </a:solidFill>
                <a:latin typeface="微软雅黑" panose="020B0503020204020204" pitchFamily="34" charset="-122"/>
                <a:ea typeface="微软雅黑" panose="020B0503020204020204" pitchFamily="34" charset="-122"/>
              </a:endParaRPr>
            </a:p>
          </p:txBody>
        </p:sp>
        <p:sp>
          <p:nvSpPr>
            <p:cNvPr id="132" name="矩形 131"/>
            <p:cNvSpPr>
              <a:spLocks noChangeArrowheads="1"/>
            </p:cNvSpPr>
            <p:nvPr/>
          </p:nvSpPr>
          <p:spPr bwMode="auto">
            <a:xfrm>
              <a:off x="9753842" y="5455583"/>
              <a:ext cx="1272116" cy="41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3765">
                <a:lnSpc>
                  <a:spcPct val="130000"/>
                </a:lnSpc>
                <a:spcBef>
                  <a:spcPct val="0"/>
                </a:spcBef>
                <a:buNone/>
              </a:pPr>
              <a:r>
                <a:rPr lang="zh-CN" altLang="en-US" sz="1600" dirty="0">
                  <a:solidFill>
                    <a:prstClr val="white"/>
                  </a:solidFill>
                  <a:latin typeface="微软雅黑" panose="020B0503020204020204" pitchFamily="34" charset="-122"/>
                  <a:ea typeface="微软雅黑" panose="020B0503020204020204" pitchFamily="34" charset="-122"/>
                </a:rPr>
                <a:t>（年份）</a:t>
              </a:r>
              <a:endParaRPr lang="en-US" altLang="zh-CN" sz="1600" dirty="0">
                <a:solidFill>
                  <a:prstClr val="white"/>
                </a:solidFill>
                <a:latin typeface="微软雅黑" panose="020B0503020204020204" pitchFamily="34" charset="-122"/>
                <a:ea typeface="微软雅黑" panose="020B0503020204020204" pitchFamily="34" charset="-122"/>
              </a:endParaRPr>
            </a:p>
          </p:txBody>
        </p:sp>
        <p:sp>
          <p:nvSpPr>
            <p:cNvPr id="133" name="矩形 132"/>
            <p:cNvSpPr>
              <a:spLocks noChangeArrowheads="1"/>
            </p:cNvSpPr>
            <p:nvPr/>
          </p:nvSpPr>
          <p:spPr bwMode="auto">
            <a:xfrm>
              <a:off x="2276948" y="1581411"/>
              <a:ext cx="1270000" cy="41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3765">
                <a:lnSpc>
                  <a:spcPct val="130000"/>
                </a:lnSpc>
                <a:spcBef>
                  <a:spcPct val="0"/>
                </a:spcBef>
                <a:buNone/>
              </a:pPr>
              <a:r>
                <a:rPr lang="zh-CN" altLang="en-US" sz="1600" dirty="0">
                  <a:solidFill>
                    <a:prstClr val="white"/>
                  </a:solidFill>
                  <a:latin typeface="微软雅黑" panose="020B0503020204020204" pitchFamily="34" charset="-122"/>
                  <a:ea typeface="微软雅黑" panose="020B0503020204020204" pitchFamily="34" charset="-122"/>
                </a:rPr>
                <a:t>（百分比）</a:t>
              </a:r>
              <a:endParaRPr lang="en-US" altLang="zh-CN" sz="1600" dirty="0">
                <a:solidFill>
                  <a:prstClr val="white"/>
                </a:solidFill>
                <a:latin typeface="微软雅黑" panose="020B0503020204020204" pitchFamily="34" charset="-122"/>
                <a:ea typeface="微软雅黑" panose="020B0503020204020204" pitchFamily="34" charset="-122"/>
              </a:endParaRPr>
            </a:p>
          </p:txBody>
        </p:sp>
        <p:grpSp>
          <p:nvGrpSpPr>
            <p:cNvPr id="134" name="组合 133"/>
            <p:cNvGrpSpPr/>
            <p:nvPr/>
          </p:nvGrpSpPr>
          <p:grpSpPr bwMode="auto">
            <a:xfrm>
              <a:off x="3538355" y="2628404"/>
              <a:ext cx="5778500" cy="1532467"/>
              <a:chOff x="2324099" y="1853178"/>
              <a:chExt cx="4333875" cy="1149753"/>
            </a:xfrm>
          </p:grpSpPr>
          <p:sp>
            <p:nvSpPr>
              <p:cNvPr id="135" name="任意多边形 134"/>
              <p:cNvSpPr/>
              <p:nvPr/>
            </p:nvSpPr>
            <p:spPr>
              <a:xfrm>
                <a:off x="2324099" y="1853178"/>
                <a:ext cx="4333875" cy="1149753"/>
              </a:xfrm>
              <a:custGeom>
                <a:avLst/>
                <a:gdLst>
                  <a:gd name="connsiteX0" fmla="*/ 0 w 4418296"/>
                  <a:gd name="connsiteY0" fmla="*/ 644376 h 1349768"/>
                  <a:gd name="connsiteX1" fmla="*/ 590550 w 4418296"/>
                  <a:gd name="connsiteY1" fmla="*/ 6201 h 1349768"/>
                  <a:gd name="connsiteX2" fmla="*/ 1419225 w 4418296"/>
                  <a:gd name="connsiteY2" fmla="*/ 987276 h 1349768"/>
                  <a:gd name="connsiteX3" fmla="*/ 1819275 w 4418296"/>
                  <a:gd name="connsiteY3" fmla="*/ 434826 h 1349768"/>
                  <a:gd name="connsiteX4" fmla="*/ 2476500 w 4418296"/>
                  <a:gd name="connsiteY4" fmla="*/ 1111101 h 1349768"/>
                  <a:gd name="connsiteX5" fmla="*/ 2838450 w 4418296"/>
                  <a:gd name="connsiteY5" fmla="*/ 215751 h 1349768"/>
                  <a:gd name="connsiteX6" fmla="*/ 3257550 w 4418296"/>
                  <a:gd name="connsiteY6" fmla="*/ 692001 h 1349768"/>
                  <a:gd name="connsiteX7" fmla="*/ 3619500 w 4418296"/>
                  <a:gd name="connsiteY7" fmla="*/ 1349226 h 1349768"/>
                  <a:gd name="connsiteX8" fmla="*/ 4324350 w 4418296"/>
                  <a:gd name="connsiteY8" fmla="*/ 577701 h 1349768"/>
                  <a:gd name="connsiteX9" fmla="*/ 4391025 w 4418296"/>
                  <a:gd name="connsiteY9" fmla="*/ 520551 h 1349768"/>
                  <a:gd name="connsiteX0-1" fmla="*/ 0 w 4418296"/>
                  <a:gd name="connsiteY0-2" fmla="*/ 644376 h 1349519"/>
                  <a:gd name="connsiteX1-3" fmla="*/ 590550 w 4418296"/>
                  <a:gd name="connsiteY1-4" fmla="*/ 6201 h 1349519"/>
                  <a:gd name="connsiteX2-5" fmla="*/ 1419225 w 4418296"/>
                  <a:gd name="connsiteY2-6" fmla="*/ 987276 h 1349519"/>
                  <a:gd name="connsiteX3-7" fmla="*/ 1819275 w 4418296"/>
                  <a:gd name="connsiteY3-8" fmla="*/ 434826 h 1349519"/>
                  <a:gd name="connsiteX4-9" fmla="*/ 2476500 w 4418296"/>
                  <a:gd name="connsiteY4-10" fmla="*/ 1111101 h 1349519"/>
                  <a:gd name="connsiteX5-11" fmla="*/ 2838450 w 4418296"/>
                  <a:gd name="connsiteY5-12" fmla="*/ 215751 h 1349519"/>
                  <a:gd name="connsiteX6-13" fmla="*/ 3400425 w 4418296"/>
                  <a:gd name="connsiteY6-14" fmla="*/ 663426 h 1349519"/>
                  <a:gd name="connsiteX7-15" fmla="*/ 3619500 w 4418296"/>
                  <a:gd name="connsiteY7-16" fmla="*/ 1349226 h 1349519"/>
                  <a:gd name="connsiteX8-17" fmla="*/ 4324350 w 4418296"/>
                  <a:gd name="connsiteY8-18" fmla="*/ 577701 h 1349519"/>
                  <a:gd name="connsiteX9-19" fmla="*/ 4391025 w 4418296"/>
                  <a:gd name="connsiteY9-20" fmla="*/ 520551 h 1349519"/>
                  <a:gd name="connsiteX0-21" fmla="*/ 0 w 4418296"/>
                  <a:gd name="connsiteY0-22" fmla="*/ 644376 h 1349522"/>
                  <a:gd name="connsiteX1-23" fmla="*/ 590550 w 4418296"/>
                  <a:gd name="connsiteY1-24" fmla="*/ 6201 h 1349522"/>
                  <a:gd name="connsiteX2-25" fmla="*/ 1419225 w 4418296"/>
                  <a:gd name="connsiteY2-26" fmla="*/ 987276 h 1349522"/>
                  <a:gd name="connsiteX3-27" fmla="*/ 1819275 w 4418296"/>
                  <a:gd name="connsiteY3-28" fmla="*/ 434826 h 1349522"/>
                  <a:gd name="connsiteX4-29" fmla="*/ 2476500 w 4418296"/>
                  <a:gd name="connsiteY4-30" fmla="*/ 1111101 h 1349522"/>
                  <a:gd name="connsiteX5-31" fmla="*/ 2981325 w 4418296"/>
                  <a:gd name="connsiteY5-32" fmla="*/ 187176 h 1349522"/>
                  <a:gd name="connsiteX6-33" fmla="*/ 3400425 w 4418296"/>
                  <a:gd name="connsiteY6-34" fmla="*/ 663426 h 1349522"/>
                  <a:gd name="connsiteX7-35" fmla="*/ 3619500 w 4418296"/>
                  <a:gd name="connsiteY7-36" fmla="*/ 1349226 h 1349522"/>
                  <a:gd name="connsiteX8-37" fmla="*/ 4324350 w 4418296"/>
                  <a:gd name="connsiteY8-38" fmla="*/ 577701 h 1349522"/>
                  <a:gd name="connsiteX9-39" fmla="*/ 4391025 w 4418296"/>
                  <a:gd name="connsiteY9-40" fmla="*/ 520551 h 1349522"/>
                  <a:gd name="connsiteX0-41" fmla="*/ 0 w 4418296"/>
                  <a:gd name="connsiteY0-42" fmla="*/ 644376 h 1349522"/>
                  <a:gd name="connsiteX1-43" fmla="*/ 590550 w 4418296"/>
                  <a:gd name="connsiteY1-44" fmla="*/ 6201 h 1349522"/>
                  <a:gd name="connsiteX2-45" fmla="*/ 1419225 w 4418296"/>
                  <a:gd name="connsiteY2-46" fmla="*/ 987276 h 1349522"/>
                  <a:gd name="connsiteX3-47" fmla="*/ 1819275 w 4418296"/>
                  <a:gd name="connsiteY3-48" fmla="*/ 434826 h 1349522"/>
                  <a:gd name="connsiteX4-49" fmla="*/ 2476500 w 4418296"/>
                  <a:gd name="connsiteY4-50" fmla="*/ 1111101 h 1349522"/>
                  <a:gd name="connsiteX5-51" fmla="*/ 2981325 w 4418296"/>
                  <a:gd name="connsiteY5-52" fmla="*/ 187176 h 1349522"/>
                  <a:gd name="connsiteX6-53" fmla="*/ 3400425 w 4418296"/>
                  <a:gd name="connsiteY6-54" fmla="*/ 663426 h 1349522"/>
                  <a:gd name="connsiteX7-55" fmla="*/ 3619500 w 4418296"/>
                  <a:gd name="connsiteY7-56" fmla="*/ 1349226 h 1349522"/>
                  <a:gd name="connsiteX8-57" fmla="*/ 4324350 w 4418296"/>
                  <a:gd name="connsiteY8-58" fmla="*/ 577701 h 1349522"/>
                  <a:gd name="connsiteX9-59" fmla="*/ 4391025 w 4418296"/>
                  <a:gd name="connsiteY9-60" fmla="*/ 520551 h 1349522"/>
                  <a:gd name="connsiteX0-61" fmla="*/ 0 w 4418296"/>
                  <a:gd name="connsiteY0-62" fmla="*/ 644376 h 1349552"/>
                  <a:gd name="connsiteX1-63" fmla="*/ 590550 w 4418296"/>
                  <a:gd name="connsiteY1-64" fmla="*/ 6201 h 1349552"/>
                  <a:gd name="connsiteX2-65" fmla="*/ 1419225 w 4418296"/>
                  <a:gd name="connsiteY2-66" fmla="*/ 987276 h 1349552"/>
                  <a:gd name="connsiteX3-67" fmla="*/ 1819275 w 4418296"/>
                  <a:gd name="connsiteY3-68" fmla="*/ 434826 h 1349552"/>
                  <a:gd name="connsiteX4-69" fmla="*/ 2476500 w 4418296"/>
                  <a:gd name="connsiteY4-70" fmla="*/ 1111101 h 1349552"/>
                  <a:gd name="connsiteX5-71" fmla="*/ 2981325 w 4418296"/>
                  <a:gd name="connsiteY5-72" fmla="*/ 187176 h 1349552"/>
                  <a:gd name="connsiteX6-73" fmla="*/ 3400425 w 4418296"/>
                  <a:gd name="connsiteY6-74" fmla="*/ 663426 h 1349552"/>
                  <a:gd name="connsiteX7-75" fmla="*/ 3619500 w 4418296"/>
                  <a:gd name="connsiteY7-76" fmla="*/ 1349226 h 1349552"/>
                  <a:gd name="connsiteX8-77" fmla="*/ 4324350 w 4418296"/>
                  <a:gd name="connsiteY8-78" fmla="*/ 577701 h 1349552"/>
                  <a:gd name="connsiteX9-79" fmla="*/ 4391025 w 4418296"/>
                  <a:gd name="connsiteY9-80" fmla="*/ 520551 h 1349552"/>
                  <a:gd name="connsiteX0-81" fmla="*/ 0 w 4418816"/>
                  <a:gd name="connsiteY0-82" fmla="*/ 644376 h 1216253"/>
                  <a:gd name="connsiteX1-83" fmla="*/ 590550 w 4418816"/>
                  <a:gd name="connsiteY1-84" fmla="*/ 6201 h 1216253"/>
                  <a:gd name="connsiteX2-85" fmla="*/ 1419225 w 4418816"/>
                  <a:gd name="connsiteY2-86" fmla="*/ 987276 h 1216253"/>
                  <a:gd name="connsiteX3-87" fmla="*/ 1819275 w 4418816"/>
                  <a:gd name="connsiteY3-88" fmla="*/ 434826 h 1216253"/>
                  <a:gd name="connsiteX4-89" fmla="*/ 2476500 w 4418816"/>
                  <a:gd name="connsiteY4-90" fmla="*/ 1111101 h 1216253"/>
                  <a:gd name="connsiteX5-91" fmla="*/ 2981325 w 4418816"/>
                  <a:gd name="connsiteY5-92" fmla="*/ 187176 h 1216253"/>
                  <a:gd name="connsiteX6-93" fmla="*/ 3400425 w 4418816"/>
                  <a:gd name="connsiteY6-94" fmla="*/ 663426 h 1216253"/>
                  <a:gd name="connsiteX7-95" fmla="*/ 3609975 w 4418816"/>
                  <a:gd name="connsiteY7-96" fmla="*/ 1215876 h 1216253"/>
                  <a:gd name="connsiteX8-97" fmla="*/ 4324350 w 4418816"/>
                  <a:gd name="connsiteY8-98" fmla="*/ 577701 h 1216253"/>
                  <a:gd name="connsiteX9-99" fmla="*/ 4391025 w 4418816"/>
                  <a:gd name="connsiteY9-100" fmla="*/ 520551 h 1216253"/>
                  <a:gd name="connsiteX0-101" fmla="*/ 0 w 4418816"/>
                  <a:gd name="connsiteY0-102" fmla="*/ 644376 h 1215908"/>
                  <a:gd name="connsiteX1-103" fmla="*/ 590550 w 4418816"/>
                  <a:gd name="connsiteY1-104" fmla="*/ 6201 h 1215908"/>
                  <a:gd name="connsiteX2-105" fmla="*/ 1419225 w 4418816"/>
                  <a:gd name="connsiteY2-106" fmla="*/ 987276 h 1215908"/>
                  <a:gd name="connsiteX3-107" fmla="*/ 1819275 w 4418816"/>
                  <a:gd name="connsiteY3-108" fmla="*/ 434826 h 1215908"/>
                  <a:gd name="connsiteX4-109" fmla="*/ 2476500 w 4418816"/>
                  <a:gd name="connsiteY4-110" fmla="*/ 1111101 h 1215908"/>
                  <a:gd name="connsiteX5-111" fmla="*/ 2981325 w 4418816"/>
                  <a:gd name="connsiteY5-112" fmla="*/ 187176 h 1215908"/>
                  <a:gd name="connsiteX6-113" fmla="*/ 3400425 w 4418816"/>
                  <a:gd name="connsiteY6-114" fmla="*/ 663426 h 1215908"/>
                  <a:gd name="connsiteX7-115" fmla="*/ 3609975 w 4418816"/>
                  <a:gd name="connsiteY7-116" fmla="*/ 1215876 h 1215908"/>
                  <a:gd name="connsiteX8-117" fmla="*/ 4324350 w 4418816"/>
                  <a:gd name="connsiteY8-118" fmla="*/ 577701 h 1215908"/>
                  <a:gd name="connsiteX9-119" fmla="*/ 4391025 w 4418816"/>
                  <a:gd name="connsiteY9-120" fmla="*/ 520551 h 1215908"/>
                  <a:gd name="connsiteX0-121" fmla="*/ 0 w 4418816"/>
                  <a:gd name="connsiteY0-122" fmla="*/ 644376 h 1215919"/>
                  <a:gd name="connsiteX1-123" fmla="*/ 590550 w 4418816"/>
                  <a:gd name="connsiteY1-124" fmla="*/ 6201 h 1215919"/>
                  <a:gd name="connsiteX2-125" fmla="*/ 1419225 w 4418816"/>
                  <a:gd name="connsiteY2-126" fmla="*/ 987276 h 1215919"/>
                  <a:gd name="connsiteX3-127" fmla="*/ 1819275 w 4418816"/>
                  <a:gd name="connsiteY3-128" fmla="*/ 434826 h 1215919"/>
                  <a:gd name="connsiteX4-129" fmla="*/ 2476500 w 4418816"/>
                  <a:gd name="connsiteY4-130" fmla="*/ 1111101 h 1215919"/>
                  <a:gd name="connsiteX5-131" fmla="*/ 2981325 w 4418816"/>
                  <a:gd name="connsiteY5-132" fmla="*/ 187176 h 1215919"/>
                  <a:gd name="connsiteX6-133" fmla="*/ 3400425 w 4418816"/>
                  <a:gd name="connsiteY6-134" fmla="*/ 663426 h 1215919"/>
                  <a:gd name="connsiteX7-135" fmla="*/ 3609975 w 4418816"/>
                  <a:gd name="connsiteY7-136" fmla="*/ 1215876 h 1215919"/>
                  <a:gd name="connsiteX8-137" fmla="*/ 4324350 w 4418816"/>
                  <a:gd name="connsiteY8-138" fmla="*/ 577701 h 1215919"/>
                  <a:gd name="connsiteX9-139" fmla="*/ 4391025 w 4418816"/>
                  <a:gd name="connsiteY9-140" fmla="*/ 520551 h 1215919"/>
                  <a:gd name="connsiteX0-141" fmla="*/ 0 w 4443915"/>
                  <a:gd name="connsiteY0-142" fmla="*/ 644376 h 1219110"/>
                  <a:gd name="connsiteX1-143" fmla="*/ 590550 w 4443915"/>
                  <a:gd name="connsiteY1-144" fmla="*/ 6201 h 1219110"/>
                  <a:gd name="connsiteX2-145" fmla="*/ 1419225 w 4443915"/>
                  <a:gd name="connsiteY2-146" fmla="*/ 987276 h 1219110"/>
                  <a:gd name="connsiteX3-147" fmla="*/ 1819275 w 4443915"/>
                  <a:gd name="connsiteY3-148" fmla="*/ 434826 h 1219110"/>
                  <a:gd name="connsiteX4-149" fmla="*/ 2476500 w 4443915"/>
                  <a:gd name="connsiteY4-150" fmla="*/ 1111101 h 1219110"/>
                  <a:gd name="connsiteX5-151" fmla="*/ 2981325 w 4443915"/>
                  <a:gd name="connsiteY5-152" fmla="*/ 187176 h 1219110"/>
                  <a:gd name="connsiteX6-153" fmla="*/ 3400425 w 4443915"/>
                  <a:gd name="connsiteY6-154" fmla="*/ 663426 h 1219110"/>
                  <a:gd name="connsiteX7-155" fmla="*/ 3609975 w 4443915"/>
                  <a:gd name="connsiteY7-156" fmla="*/ 1215876 h 1219110"/>
                  <a:gd name="connsiteX8-157" fmla="*/ 4371975 w 4443915"/>
                  <a:gd name="connsiteY8-158" fmla="*/ 396726 h 1219110"/>
                  <a:gd name="connsiteX9-159" fmla="*/ 4391025 w 4443915"/>
                  <a:gd name="connsiteY9-160" fmla="*/ 520551 h 1219110"/>
                  <a:gd name="connsiteX0-161" fmla="*/ 0 w 4435876"/>
                  <a:gd name="connsiteY0-162" fmla="*/ 644376 h 1219110"/>
                  <a:gd name="connsiteX1-163" fmla="*/ 590550 w 4435876"/>
                  <a:gd name="connsiteY1-164" fmla="*/ 6201 h 1219110"/>
                  <a:gd name="connsiteX2-165" fmla="*/ 1419225 w 4435876"/>
                  <a:gd name="connsiteY2-166" fmla="*/ 987276 h 1219110"/>
                  <a:gd name="connsiteX3-167" fmla="*/ 1819275 w 4435876"/>
                  <a:gd name="connsiteY3-168" fmla="*/ 434826 h 1219110"/>
                  <a:gd name="connsiteX4-169" fmla="*/ 2476500 w 4435876"/>
                  <a:gd name="connsiteY4-170" fmla="*/ 1111101 h 1219110"/>
                  <a:gd name="connsiteX5-171" fmla="*/ 2981325 w 4435876"/>
                  <a:gd name="connsiteY5-172" fmla="*/ 187176 h 1219110"/>
                  <a:gd name="connsiteX6-173" fmla="*/ 3400425 w 4435876"/>
                  <a:gd name="connsiteY6-174" fmla="*/ 663426 h 1219110"/>
                  <a:gd name="connsiteX7-175" fmla="*/ 3609975 w 4435876"/>
                  <a:gd name="connsiteY7-176" fmla="*/ 1215876 h 1219110"/>
                  <a:gd name="connsiteX8-177" fmla="*/ 4371975 w 4435876"/>
                  <a:gd name="connsiteY8-178" fmla="*/ 396726 h 1219110"/>
                  <a:gd name="connsiteX9-179" fmla="*/ 4391025 w 4435876"/>
                  <a:gd name="connsiteY9-180" fmla="*/ 520551 h 1219110"/>
                  <a:gd name="connsiteX0-181" fmla="*/ 0 w 4371975"/>
                  <a:gd name="connsiteY0-182" fmla="*/ 644376 h 1219110"/>
                  <a:gd name="connsiteX1-183" fmla="*/ 590550 w 4371975"/>
                  <a:gd name="connsiteY1-184" fmla="*/ 6201 h 1219110"/>
                  <a:gd name="connsiteX2-185" fmla="*/ 1419225 w 4371975"/>
                  <a:gd name="connsiteY2-186" fmla="*/ 987276 h 1219110"/>
                  <a:gd name="connsiteX3-187" fmla="*/ 1819275 w 4371975"/>
                  <a:gd name="connsiteY3-188" fmla="*/ 434826 h 1219110"/>
                  <a:gd name="connsiteX4-189" fmla="*/ 2476500 w 4371975"/>
                  <a:gd name="connsiteY4-190" fmla="*/ 1111101 h 1219110"/>
                  <a:gd name="connsiteX5-191" fmla="*/ 2981325 w 4371975"/>
                  <a:gd name="connsiteY5-192" fmla="*/ 187176 h 1219110"/>
                  <a:gd name="connsiteX6-193" fmla="*/ 3400425 w 4371975"/>
                  <a:gd name="connsiteY6-194" fmla="*/ 663426 h 1219110"/>
                  <a:gd name="connsiteX7-195" fmla="*/ 3609975 w 4371975"/>
                  <a:gd name="connsiteY7-196" fmla="*/ 1215876 h 1219110"/>
                  <a:gd name="connsiteX8-197" fmla="*/ 4371975 w 4371975"/>
                  <a:gd name="connsiteY8-198" fmla="*/ 396726 h 1219110"/>
                  <a:gd name="connsiteX0-199" fmla="*/ 0 w 4371975"/>
                  <a:gd name="connsiteY0-200" fmla="*/ 644376 h 1219110"/>
                  <a:gd name="connsiteX1-201" fmla="*/ 590550 w 4371975"/>
                  <a:gd name="connsiteY1-202" fmla="*/ 6201 h 1219110"/>
                  <a:gd name="connsiteX2-203" fmla="*/ 1419225 w 4371975"/>
                  <a:gd name="connsiteY2-204" fmla="*/ 987276 h 1219110"/>
                  <a:gd name="connsiteX3-205" fmla="*/ 1819275 w 4371975"/>
                  <a:gd name="connsiteY3-206" fmla="*/ 434826 h 1219110"/>
                  <a:gd name="connsiteX4-207" fmla="*/ 2476500 w 4371975"/>
                  <a:gd name="connsiteY4-208" fmla="*/ 1111101 h 1219110"/>
                  <a:gd name="connsiteX5-209" fmla="*/ 2981325 w 4371975"/>
                  <a:gd name="connsiteY5-210" fmla="*/ 187176 h 1219110"/>
                  <a:gd name="connsiteX6-211" fmla="*/ 3400425 w 4371975"/>
                  <a:gd name="connsiteY6-212" fmla="*/ 663426 h 1219110"/>
                  <a:gd name="connsiteX7-213" fmla="*/ 3609975 w 4371975"/>
                  <a:gd name="connsiteY7-214" fmla="*/ 1215876 h 1219110"/>
                  <a:gd name="connsiteX8-215" fmla="*/ 4371975 w 4371975"/>
                  <a:gd name="connsiteY8-216" fmla="*/ 396726 h 1219110"/>
                  <a:gd name="connsiteX0-217" fmla="*/ 0 w 4371975"/>
                  <a:gd name="connsiteY0-218" fmla="*/ 644376 h 1219110"/>
                  <a:gd name="connsiteX1-219" fmla="*/ 590550 w 4371975"/>
                  <a:gd name="connsiteY1-220" fmla="*/ 6201 h 1219110"/>
                  <a:gd name="connsiteX2-221" fmla="*/ 1419225 w 4371975"/>
                  <a:gd name="connsiteY2-222" fmla="*/ 987276 h 1219110"/>
                  <a:gd name="connsiteX3-223" fmla="*/ 1819275 w 4371975"/>
                  <a:gd name="connsiteY3-224" fmla="*/ 434826 h 1219110"/>
                  <a:gd name="connsiteX4-225" fmla="*/ 2476500 w 4371975"/>
                  <a:gd name="connsiteY4-226" fmla="*/ 1111101 h 1219110"/>
                  <a:gd name="connsiteX5-227" fmla="*/ 2981325 w 4371975"/>
                  <a:gd name="connsiteY5-228" fmla="*/ 187176 h 1219110"/>
                  <a:gd name="connsiteX6-229" fmla="*/ 3400425 w 4371975"/>
                  <a:gd name="connsiteY6-230" fmla="*/ 663426 h 1219110"/>
                  <a:gd name="connsiteX7-231" fmla="*/ 3609975 w 4371975"/>
                  <a:gd name="connsiteY7-232" fmla="*/ 1215876 h 1219110"/>
                  <a:gd name="connsiteX8-233" fmla="*/ 4371975 w 4371975"/>
                  <a:gd name="connsiteY8-234" fmla="*/ 396726 h 1219110"/>
                  <a:gd name="connsiteX0-235" fmla="*/ 0 w 4295775"/>
                  <a:gd name="connsiteY0-236" fmla="*/ 644376 h 1217152"/>
                  <a:gd name="connsiteX1-237" fmla="*/ 590550 w 4295775"/>
                  <a:gd name="connsiteY1-238" fmla="*/ 6201 h 1217152"/>
                  <a:gd name="connsiteX2-239" fmla="*/ 1419225 w 4295775"/>
                  <a:gd name="connsiteY2-240" fmla="*/ 987276 h 1217152"/>
                  <a:gd name="connsiteX3-241" fmla="*/ 1819275 w 4295775"/>
                  <a:gd name="connsiteY3-242" fmla="*/ 434826 h 1217152"/>
                  <a:gd name="connsiteX4-243" fmla="*/ 2476500 w 4295775"/>
                  <a:gd name="connsiteY4-244" fmla="*/ 1111101 h 1217152"/>
                  <a:gd name="connsiteX5-245" fmla="*/ 2981325 w 4295775"/>
                  <a:gd name="connsiteY5-246" fmla="*/ 187176 h 1217152"/>
                  <a:gd name="connsiteX6-247" fmla="*/ 3400425 w 4295775"/>
                  <a:gd name="connsiteY6-248" fmla="*/ 663426 h 1217152"/>
                  <a:gd name="connsiteX7-249" fmla="*/ 3609975 w 4295775"/>
                  <a:gd name="connsiteY7-250" fmla="*/ 1215876 h 1217152"/>
                  <a:gd name="connsiteX8-251" fmla="*/ 4295775 w 4295775"/>
                  <a:gd name="connsiteY8-252" fmla="*/ 501501 h 1217152"/>
                  <a:gd name="connsiteX0-253" fmla="*/ 0 w 4295775"/>
                  <a:gd name="connsiteY0-254" fmla="*/ 644376 h 1179154"/>
                  <a:gd name="connsiteX1-255" fmla="*/ 590550 w 4295775"/>
                  <a:gd name="connsiteY1-256" fmla="*/ 6201 h 1179154"/>
                  <a:gd name="connsiteX2-257" fmla="*/ 1419225 w 4295775"/>
                  <a:gd name="connsiteY2-258" fmla="*/ 987276 h 1179154"/>
                  <a:gd name="connsiteX3-259" fmla="*/ 1819275 w 4295775"/>
                  <a:gd name="connsiteY3-260" fmla="*/ 434826 h 1179154"/>
                  <a:gd name="connsiteX4-261" fmla="*/ 2476500 w 4295775"/>
                  <a:gd name="connsiteY4-262" fmla="*/ 1111101 h 1179154"/>
                  <a:gd name="connsiteX5-263" fmla="*/ 2981325 w 4295775"/>
                  <a:gd name="connsiteY5-264" fmla="*/ 187176 h 1179154"/>
                  <a:gd name="connsiteX6-265" fmla="*/ 3400425 w 4295775"/>
                  <a:gd name="connsiteY6-266" fmla="*/ 663426 h 1179154"/>
                  <a:gd name="connsiteX7-267" fmla="*/ 3648075 w 4295775"/>
                  <a:gd name="connsiteY7-268" fmla="*/ 1177776 h 1179154"/>
                  <a:gd name="connsiteX8-269" fmla="*/ 4295775 w 4295775"/>
                  <a:gd name="connsiteY8-270" fmla="*/ 501501 h 1179154"/>
                  <a:gd name="connsiteX0-271" fmla="*/ 0 w 4295775"/>
                  <a:gd name="connsiteY0-272" fmla="*/ 644376 h 1150667"/>
                  <a:gd name="connsiteX1-273" fmla="*/ 590550 w 4295775"/>
                  <a:gd name="connsiteY1-274" fmla="*/ 6201 h 1150667"/>
                  <a:gd name="connsiteX2-275" fmla="*/ 1419225 w 4295775"/>
                  <a:gd name="connsiteY2-276" fmla="*/ 987276 h 1150667"/>
                  <a:gd name="connsiteX3-277" fmla="*/ 1819275 w 4295775"/>
                  <a:gd name="connsiteY3-278" fmla="*/ 434826 h 1150667"/>
                  <a:gd name="connsiteX4-279" fmla="*/ 2476500 w 4295775"/>
                  <a:gd name="connsiteY4-280" fmla="*/ 1111101 h 1150667"/>
                  <a:gd name="connsiteX5-281" fmla="*/ 2981325 w 4295775"/>
                  <a:gd name="connsiteY5-282" fmla="*/ 187176 h 1150667"/>
                  <a:gd name="connsiteX6-283" fmla="*/ 3400425 w 4295775"/>
                  <a:gd name="connsiteY6-284" fmla="*/ 663426 h 1150667"/>
                  <a:gd name="connsiteX7-285" fmla="*/ 3638550 w 4295775"/>
                  <a:gd name="connsiteY7-286" fmla="*/ 1149201 h 1150667"/>
                  <a:gd name="connsiteX8-287" fmla="*/ 4295775 w 4295775"/>
                  <a:gd name="connsiteY8-288" fmla="*/ 501501 h 1150667"/>
                  <a:gd name="connsiteX0-289" fmla="*/ 0 w 4295775"/>
                  <a:gd name="connsiteY0-290" fmla="*/ 644376 h 1149201"/>
                  <a:gd name="connsiteX1-291" fmla="*/ 590550 w 4295775"/>
                  <a:gd name="connsiteY1-292" fmla="*/ 6201 h 1149201"/>
                  <a:gd name="connsiteX2-293" fmla="*/ 1419225 w 4295775"/>
                  <a:gd name="connsiteY2-294" fmla="*/ 987276 h 1149201"/>
                  <a:gd name="connsiteX3-295" fmla="*/ 1819275 w 4295775"/>
                  <a:gd name="connsiteY3-296" fmla="*/ 434826 h 1149201"/>
                  <a:gd name="connsiteX4-297" fmla="*/ 2476500 w 4295775"/>
                  <a:gd name="connsiteY4-298" fmla="*/ 1111101 h 1149201"/>
                  <a:gd name="connsiteX5-299" fmla="*/ 2981325 w 4295775"/>
                  <a:gd name="connsiteY5-300" fmla="*/ 187176 h 1149201"/>
                  <a:gd name="connsiteX6-301" fmla="*/ 3638550 w 4295775"/>
                  <a:gd name="connsiteY6-302" fmla="*/ 1149201 h 1149201"/>
                  <a:gd name="connsiteX7-303" fmla="*/ 4295775 w 4295775"/>
                  <a:gd name="connsiteY7-304" fmla="*/ 501501 h 1149201"/>
                  <a:gd name="connsiteX0-305" fmla="*/ 0 w 4295775"/>
                  <a:gd name="connsiteY0-306" fmla="*/ 644376 h 1161675"/>
                  <a:gd name="connsiteX1-307" fmla="*/ 590550 w 4295775"/>
                  <a:gd name="connsiteY1-308" fmla="*/ 6201 h 1161675"/>
                  <a:gd name="connsiteX2-309" fmla="*/ 1419225 w 4295775"/>
                  <a:gd name="connsiteY2-310" fmla="*/ 987276 h 1161675"/>
                  <a:gd name="connsiteX3-311" fmla="*/ 1819275 w 4295775"/>
                  <a:gd name="connsiteY3-312" fmla="*/ 434826 h 1161675"/>
                  <a:gd name="connsiteX4-313" fmla="*/ 2476500 w 4295775"/>
                  <a:gd name="connsiteY4-314" fmla="*/ 1111101 h 1161675"/>
                  <a:gd name="connsiteX5-315" fmla="*/ 2981325 w 4295775"/>
                  <a:gd name="connsiteY5-316" fmla="*/ 101451 h 1161675"/>
                  <a:gd name="connsiteX6-317" fmla="*/ 3638550 w 4295775"/>
                  <a:gd name="connsiteY6-318" fmla="*/ 1149201 h 1161675"/>
                  <a:gd name="connsiteX7-319" fmla="*/ 4295775 w 4295775"/>
                  <a:gd name="connsiteY7-320" fmla="*/ 501501 h 1161675"/>
                  <a:gd name="connsiteX0-321" fmla="*/ 0 w 4295775"/>
                  <a:gd name="connsiteY0-322" fmla="*/ 644376 h 1161675"/>
                  <a:gd name="connsiteX1-323" fmla="*/ 590550 w 4295775"/>
                  <a:gd name="connsiteY1-324" fmla="*/ 6201 h 1161675"/>
                  <a:gd name="connsiteX2-325" fmla="*/ 1419225 w 4295775"/>
                  <a:gd name="connsiteY2-326" fmla="*/ 987276 h 1161675"/>
                  <a:gd name="connsiteX3-327" fmla="*/ 1819275 w 4295775"/>
                  <a:gd name="connsiteY3-328" fmla="*/ 434826 h 1161675"/>
                  <a:gd name="connsiteX4-329" fmla="*/ 2476500 w 4295775"/>
                  <a:gd name="connsiteY4-330" fmla="*/ 1111101 h 1161675"/>
                  <a:gd name="connsiteX5-331" fmla="*/ 2981325 w 4295775"/>
                  <a:gd name="connsiteY5-332" fmla="*/ 101451 h 1161675"/>
                  <a:gd name="connsiteX6-333" fmla="*/ 3638550 w 4295775"/>
                  <a:gd name="connsiteY6-334" fmla="*/ 1149201 h 1161675"/>
                  <a:gd name="connsiteX7-335" fmla="*/ 4295775 w 4295775"/>
                  <a:gd name="connsiteY7-336" fmla="*/ 501501 h 1161675"/>
                  <a:gd name="connsiteX0-337" fmla="*/ 0 w 4295775"/>
                  <a:gd name="connsiteY0-338" fmla="*/ 644376 h 1161675"/>
                  <a:gd name="connsiteX1-339" fmla="*/ 590550 w 4295775"/>
                  <a:gd name="connsiteY1-340" fmla="*/ 6201 h 1161675"/>
                  <a:gd name="connsiteX2-341" fmla="*/ 1419225 w 4295775"/>
                  <a:gd name="connsiteY2-342" fmla="*/ 987276 h 1161675"/>
                  <a:gd name="connsiteX3-343" fmla="*/ 1819275 w 4295775"/>
                  <a:gd name="connsiteY3-344" fmla="*/ 434826 h 1161675"/>
                  <a:gd name="connsiteX4-345" fmla="*/ 2476500 w 4295775"/>
                  <a:gd name="connsiteY4-346" fmla="*/ 1111101 h 1161675"/>
                  <a:gd name="connsiteX5-347" fmla="*/ 2981325 w 4295775"/>
                  <a:gd name="connsiteY5-348" fmla="*/ 101451 h 1161675"/>
                  <a:gd name="connsiteX6-349" fmla="*/ 3638550 w 4295775"/>
                  <a:gd name="connsiteY6-350" fmla="*/ 1149201 h 1161675"/>
                  <a:gd name="connsiteX7-351" fmla="*/ 4295775 w 4295775"/>
                  <a:gd name="connsiteY7-352" fmla="*/ 501501 h 1161675"/>
                  <a:gd name="connsiteX0-353" fmla="*/ 0 w 4295775"/>
                  <a:gd name="connsiteY0-354" fmla="*/ 644376 h 1162130"/>
                  <a:gd name="connsiteX1-355" fmla="*/ 590550 w 4295775"/>
                  <a:gd name="connsiteY1-356" fmla="*/ 6201 h 1162130"/>
                  <a:gd name="connsiteX2-357" fmla="*/ 1419225 w 4295775"/>
                  <a:gd name="connsiteY2-358" fmla="*/ 987276 h 1162130"/>
                  <a:gd name="connsiteX3-359" fmla="*/ 1819275 w 4295775"/>
                  <a:gd name="connsiteY3-360" fmla="*/ 434826 h 1162130"/>
                  <a:gd name="connsiteX4-361" fmla="*/ 2476500 w 4295775"/>
                  <a:gd name="connsiteY4-362" fmla="*/ 1111101 h 1162130"/>
                  <a:gd name="connsiteX5-363" fmla="*/ 3028950 w 4295775"/>
                  <a:gd name="connsiteY5-364" fmla="*/ 91926 h 1162130"/>
                  <a:gd name="connsiteX6-365" fmla="*/ 3638550 w 4295775"/>
                  <a:gd name="connsiteY6-366" fmla="*/ 1149201 h 1162130"/>
                  <a:gd name="connsiteX7-367" fmla="*/ 4295775 w 4295775"/>
                  <a:gd name="connsiteY7-368" fmla="*/ 501501 h 1162130"/>
                  <a:gd name="connsiteX0-369" fmla="*/ 0 w 4295775"/>
                  <a:gd name="connsiteY0-370" fmla="*/ 643502 h 1161256"/>
                  <a:gd name="connsiteX1-371" fmla="*/ 590550 w 4295775"/>
                  <a:gd name="connsiteY1-372" fmla="*/ 5327 h 1161256"/>
                  <a:gd name="connsiteX2-373" fmla="*/ 1352550 w 4295775"/>
                  <a:gd name="connsiteY2-374" fmla="*/ 957827 h 1161256"/>
                  <a:gd name="connsiteX3-375" fmla="*/ 1819275 w 4295775"/>
                  <a:gd name="connsiteY3-376" fmla="*/ 433952 h 1161256"/>
                  <a:gd name="connsiteX4-377" fmla="*/ 2476500 w 4295775"/>
                  <a:gd name="connsiteY4-378" fmla="*/ 1110227 h 1161256"/>
                  <a:gd name="connsiteX5-379" fmla="*/ 3028950 w 4295775"/>
                  <a:gd name="connsiteY5-380" fmla="*/ 91052 h 1161256"/>
                  <a:gd name="connsiteX6-381" fmla="*/ 3638550 w 4295775"/>
                  <a:gd name="connsiteY6-382" fmla="*/ 1148327 h 1161256"/>
                  <a:gd name="connsiteX7-383" fmla="*/ 4295775 w 4295775"/>
                  <a:gd name="connsiteY7-384" fmla="*/ 500627 h 1161256"/>
                  <a:gd name="connsiteX0-385" fmla="*/ 0 w 4333875"/>
                  <a:gd name="connsiteY0-386" fmla="*/ 782314 h 1157193"/>
                  <a:gd name="connsiteX1-387" fmla="*/ 628650 w 4333875"/>
                  <a:gd name="connsiteY1-388" fmla="*/ 1264 h 1157193"/>
                  <a:gd name="connsiteX2-389" fmla="*/ 1390650 w 4333875"/>
                  <a:gd name="connsiteY2-390" fmla="*/ 953764 h 1157193"/>
                  <a:gd name="connsiteX3-391" fmla="*/ 1857375 w 4333875"/>
                  <a:gd name="connsiteY3-392" fmla="*/ 429889 h 1157193"/>
                  <a:gd name="connsiteX4-393" fmla="*/ 2514600 w 4333875"/>
                  <a:gd name="connsiteY4-394" fmla="*/ 1106164 h 1157193"/>
                  <a:gd name="connsiteX5-395" fmla="*/ 3067050 w 4333875"/>
                  <a:gd name="connsiteY5-396" fmla="*/ 86989 h 1157193"/>
                  <a:gd name="connsiteX6-397" fmla="*/ 3676650 w 4333875"/>
                  <a:gd name="connsiteY6-398" fmla="*/ 1144264 h 1157193"/>
                  <a:gd name="connsiteX7-399" fmla="*/ 4333875 w 4333875"/>
                  <a:gd name="connsiteY7-400" fmla="*/ 496564 h 1157193"/>
                  <a:gd name="connsiteX0-401" fmla="*/ 0 w 4333875"/>
                  <a:gd name="connsiteY0-402" fmla="*/ 782314 h 1149753"/>
                  <a:gd name="connsiteX1-403" fmla="*/ 628650 w 4333875"/>
                  <a:gd name="connsiteY1-404" fmla="*/ 1264 h 1149753"/>
                  <a:gd name="connsiteX2-405" fmla="*/ 1390650 w 4333875"/>
                  <a:gd name="connsiteY2-406" fmla="*/ 953764 h 1149753"/>
                  <a:gd name="connsiteX3-407" fmla="*/ 1857375 w 4333875"/>
                  <a:gd name="connsiteY3-408" fmla="*/ 429889 h 1149753"/>
                  <a:gd name="connsiteX4-409" fmla="*/ 2514600 w 4333875"/>
                  <a:gd name="connsiteY4-410" fmla="*/ 1106164 h 1149753"/>
                  <a:gd name="connsiteX5-411" fmla="*/ 3095625 w 4333875"/>
                  <a:gd name="connsiteY5-412" fmla="*/ 258439 h 1149753"/>
                  <a:gd name="connsiteX6-413" fmla="*/ 3676650 w 4333875"/>
                  <a:gd name="connsiteY6-414" fmla="*/ 1144264 h 1149753"/>
                  <a:gd name="connsiteX7-415" fmla="*/ 4333875 w 4333875"/>
                  <a:gd name="connsiteY7-416" fmla="*/ 496564 h 11497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333875" h="1149753">
                    <a:moveTo>
                      <a:pt x="0" y="782314"/>
                    </a:moveTo>
                    <a:cubicBezTo>
                      <a:pt x="177006" y="434651"/>
                      <a:pt x="396875" y="-27311"/>
                      <a:pt x="628650" y="1264"/>
                    </a:cubicBezTo>
                    <a:cubicBezTo>
                      <a:pt x="860425" y="29839"/>
                      <a:pt x="1185863" y="882327"/>
                      <a:pt x="1390650" y="953764"/>
                    </a:cubicBezTo>
                    <a:cubicBezTo>
                      <a:pt x="1595437" y="1025201"/>
                      <a:pt x="1670050" y="404489"/>
                      <a:pt x="1857375" y="429889"/>
                    </a:cubicBezTo>
                    <a:cubicBezTo>
                      <a:pt x="2044700" y="455289"/>
                      <a:pt x="2308225" y="1134739"/>
                      <a:pt x="2514600" y="1106164"/>
                    </a:cubicBezTo>
                    <a:cubicBezTo>
                      <a:pt x="2720975" y="1077589"/>
                      <a:pt x="2654300" y="233039"/>
                      <a:pt x="3095625" y="258439"/>
                    </a:cubicBezTo>
                    <a:cubicBezTo>
                      <a:pt x="3536950" y="283839"/>
                      <a:pt x="3470275" y="1104576"/>
                      <a:pt x="3676650" y="1144264"/>
                    </a:cubicBezTo>
                    <a:cubicBezTo>
                      <a:pt x="3883025" y="1183952"/>
                      <a:pt x="4060825" y="1012501"/>
                      <a:pt x="4333875" y="496564"/>
                    </a:cubicBezTo>
                  </a:path>
                </a:pathLst>
              </a:custGeom>
              <a:no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grpSp>
            <p:nvGrpSpPr>
              <p:cNvPr id="136" name="组合 57"/>
              <p:cNvGrpSpPr/>
              <p:nvPr/>
            </p:nvGrpSpPr>
            <p:grpSpPr bwMode="auto">
              <a:xfrm>
                <a:off x="2631567" y="1909474"/>
                <a:ext cx="3717171" cy="993811"/>
                <a:chOff x="2631567" y="1909474"/>
                <a:chExt cx="3717171" cy="993811"/>
              </a:xfrm>
            </p:grpSpPr>
            <p:sp>
              <p:nvSpPr>
                <p:cNvPr id="137" name="椭圆 136"/>
                <p:cNvSpPr/>
                <p:nvPr/>
              </p:nvSpPr>
              <p:spPr>
                <a:xfrm>
                  <a:off x="3059111" y="1908760"/>
                  <a:ext cx="76200" cy="77815"/>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ln>
                      <a:solidFill>
                        <a:srgbClr val="27697B"/>
                      </a:solidFill>
                    </a:ln>
                    <a:solidFill>
                      <a:prstClr val="white"/>
                    </a:solidFill>
                  </a:endParaRPr>
                </a:p>
              </p:txBody>
            </p:sp>
            <p:sp>
              <p:nvSpPr>
                <p:cNvPr id="138" name="椭圆 137"/>
                <p:cNvSpPr/>
                <p:nvPr/>
              </p:nvSpPr>
              <p:spPr>
                <a:xfrm>
                  <a:off x="2632074" y="1989751"/>
                  <a:ext cx="77787" cy="77814"/>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ln>
                      <a:solidFill>
                        <a:srgbClr val="27697B"/>
                      </a:solidFill>
                    </a:ln>
                    <a:solidFill>
                      <a:prstClr val="white"/>
                    </a:solidFill>
                  </a:endParaRPr>
                </a:p>
              </p:txBody>
            </p:sp>
            <p:grpSp>
              <p:nvGrpSpPr>
                <p:cNvPr id="139" name="组合 60"/>
                <p:cNvGrpSpPr/>
                <p:nvPr/>
              </p:nvGrpSpPr>
              <p:grpSpPr bwMode="auto">
                <a:xfrm>
                  <a:off x="4137331" y="2116608"/>
                  <a:ext cx="2211407" cy="786677"/>
                  <a:chOff x="4137331" y="2116608"/>
                  <a:chExt cx="2211407" cy="786677"/>
                </a:xfrm>
              </p:grpSpPr>
              <p:sp>
                <p:nvSpPr>
                  <p:cNvPr id="140" name="椭圆 139"/>
                  <p:cNvSpPr/>
                  <p:nvPr/>
                </p:nvSpPr>
                <p:spPr>
                  <a:xfrm>
                    <a:off x="4137024" y="2226371"/>
                    <a:ext cx="77787" cy="76227"/>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sp>
                <p:nvSpPr>
                  <p:cNvPr id="141" name="椭圆 140"/>
                  <p:cNvSpPr/>
                  <p:nvPr/>
                </p:nvSpPr>
                <p:spPr>
                  <a:xfrm>
                    <a:off x="5216524" y="2105679"/>
                    <a:ext cx="77787" cy="77815"/>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sp>
                <p:nvSpPr>
                  <p:cNvPr id="142" name="椭圆 141"/>
                  <p:cNvSpPr/>
                  <p:nvPr/>
                </p:nvSpPr>
                <p:spPr>
                  <a:xfrm>
                    <a:off x="5580061" y="2150145"/>
                    <a:ext cx="76200" cy="77815"/>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sp>
                <p:nvSpPr>
                  <p:cNvPr id="143" name="椭圆 142"/>
                  <p:cNvSpPr/>
                  <p:nvPr/>
                </p:nvSpPr>
                <p:spPr>
                  <a:xfrm>
                    <a:off x="6270624" y="2825069"/>
                    <a:ext cx="77787" cy="77814"/>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grpSp>
          </p:grpSp>
        </p:grpSp>
        <p:grpSp>
          <p:nvGrpSpPr>
            <p:cNvPr id="144" name="组合 143"/>
            <p:cNvGrpSpPr/>
            <p:nvPr/>
          </p:nvGrpSpPr>
          <p:grpSpPr>
            <a:xfrm>
              <a:off x="5344735" y="1833191"/>
              <a:ext cx="3840424" cy="973526"/>
              <a:chOff x="3967047" y="476471"/>
              <a:chExt cx="2880318" cy="730144"/>
            </a:xfrm>
            <a:solidFill>
              <a:schemeClr val="tx1"/>
            </a:solidFill>
          </p:grpSpPr>
          <p:sp>
            <p:nvSpPr>
              <p:cNvPr id="145" name="矩形标注 144"/>
              <p:cNvSpPr/>
              <p:nvPr/>
            </p:nvSpPr>
            <p:spPr>
              <a:xfrm>
                <a:off x="3967047" y="476471"/>
                <a:ext cx="2880318" cy="730144"/>
              </a:xfrm>
              <a:prstGeom prst="wedgeRectCallout">
                <a:avLst>
                  <a:gd name="adj1" fmla="val -63336"/>
                  <a:gd name="adj2" fmla="val 49431"/>
                </a:avLst>
              </a:prstGeom>
              <a:solidFill>
                <a:srgbClr val="01AADA"/>
              </a:solidFill>
              <a:ln>
                <a:solidFill>
                  <a:schemeClr val="bg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prstClr val="white"/>
                  </a:solidFill>
                </a:endParaRPr>
              </a:p>
            </p:txBody>
          </p:sp>
          <p:sp>
            <p:nvSpPr>
              <p:cNvPr id="146" name="矩形 145"/>
              <p:cNvSpPr/>
              <p:nvPr/>
            </p:nvSpPr>
            <p:spPr>
              <a:xfrm>
                <a:off x="4103949" y="585961"/>
                <a:ext cx="2700299" cy="473206"/>
              </a:xfrm>
              <a:prstGeom prst="rect">
                <a:avLst/>
              </a:prstGeom>
              <a:noFill/>
            </p:spPr>
            <p:txBody>
              <a:bodyPr>
                <a:spAutoFit/>
              </a:bodyPr>
              <a:lstStyle/>
              <a:p>
                <a:pPr defTabSz="913765">
                  <a:lnSpc>
                    <a:spcPts val="2135"/>
                  </a:lnSpc>
                  <a:defRPr/>
                </a:pPr>
                <a:r>
                  <a:rPr lang="zh-CN" altLang="en-US" sz="1400" kern="1100" spc="120" dirty="0">
                    <a:solidFill>
                      <a:prstClr val="white"/>
                    </a:solidFill>
                    <a:latin typeface="微软雅黑" panose="020B0503020204020204" pitchFamily="34" charset="-122"/>
                    <a:ea typeface="微软雅黑" panose="020B0503020204020204" pitchFamily="34" charset="-122"/>
                  </a:rPr>
                  <a:t>点此可添加内容点此可添加内容点此可添加内容点此可添加内容</a:t>
                </a:r>
                <a:endParaRPr lang="zh-CN" altLang="en-US" sz="1400" kern="1100" spc="120" dirty="0">
                  <a:solidFill>
                    <a:prstClr val="white"/>
                  </a:solidFill>
                  <a:latin typeface="微软雅黑" panose="020B0503020204020204" pitchFamily="34" charset="-122"/>
                  <a:ea typeface="微软雅黑" panose="020B0503020204020204" pitchFamily="34" charset="-122"/>
                </a:endParaRPr>
              </a:p>
            </p:txBody>
          </p:sp>
        </p:grpSp>
        <p:cxnSp>
          <p:nvCxnSpPr>
            <p:cNvPr id="147" name="直接连接符 146"/>
            <p:cNvCxnSpPr/>
            <p:nvPr/>
          </p:nvCxnSpPr>
          <p:spPr>
            <a:xfrm>
              <a:off x="2886422" y="5699687"/>
              <a:ext cx="6949089" cy="0"/>
            </a:xfrm>
            <a:prstGeom prst="line">
              <a:avLst/>
            </a:prstGeom>
            <a:ln w="19050">
              <a:solidFill>
                <a:schemeClr val="accent1">
                  <a:alpha val="22000"/>
                </a:schemeClr>
              </a:solidFill>
            </a:ln>
          </p:spPr>
          <p:style>
            <a:lnRef idx="1">
              <a:schemeClr val="accent1"/>
            </a:lnRef>
            <a:fillRef idx="0">
              <a:schemeClr val="accent1"/>
            </a:fillRef>
            <a:effectRef idx="0">
              <a:schemeClr val="accent1"/>
            </a:effectRef>
            <a:fontRef idx="minor">
              <a:schemeClr val="tx1"/>
            </a:fontRef>
          </p:style>
        </p:cxnSp>
      </p:grpSp>
      <p:grpSp>
        <p:nvGrpSpPr>
          <p:cNvPr id="70" name="组合 69"/>
          <p:cNvGrpSpPr/>
          <p:nvPr/>
        </p:nvGrpSpPr>
        <p:grpSpPr>
          <a:xfrm>
            <a:off x="4236269" y="423250"/>
            <a:ext cx="3719457" cy="722806"/>
            <a:chOff x="585843" y="341582"/>
            <a:chExt cx="3719457" cy="722806"/>
          </a:xfrm>
        </p:grpSpPr>
        <p:sp>
          <p:nvSpPr>
            <p:cNvPr id="71" name="文本框 70"/>
            <p:cNvSpPr txBox="1"/>
            <p:nvPr/>
          </p:nvSpPr>
          <p:spPr>
            <a:xfrm>
              <a:off x="805685" y="341582"/>
              <a:ext cx="3279772" cy="523220"/>
            </a:xfrm>
            <a:prstGeom prst="rect">
              <a:avLst/>
            </a:prstGeom>
            <a:noFill/>
          </p:spPr>
          <p:txBody>
            <a:bodyPr wrap="square" rtlCol="0">
              <a:spAutoFit/>
              <a:scene3d>
                <a:camera prst="orthographicFront"/>
                <a:lightRig rig="threePt" dir="t"/>
              </a:scene3d>
              <a:sp3d contourW="12700"/>
            </a:bodyPr>
            <a:lstStyle/>
            <a:p>
              <a:pPr algn="ctr"/>
              <a:r>
                <a:rPr lang="zh-CN" altLang="en-US" sz="2800" b="1" dirty="0">
                  <a:solidFill>
                    <a:srgbClr val="01AADA"/>
                  </a:solidFill>
                  <a:latin typeface="+mj-ea"/>
                  <a:ea typeface="+mj-ea"/>
                </a:rPr>
                <a:t>财务融资计划</a:t>
              </a:r>
              <a:endParaRPr lang="zh-CN" altLang="en-US" sz="2800" b="1" dirty="0">
                <a:solidFill>
                  <a:srgbClr val="01AADA"/>
                </a:solidFill>
                <a:latin typeface="+mj-ea"/>
                <a:ea typeface="+mj-ea"/>
              </a:endParaRPr>
            </a:p>
          </p:txBody>
        </p:sp>
        <p:sp>
          <p:nvSpPr>
            <p:cNvPr id="72" name="文本框 71"/>
            <p:cNvSpPr txBox="1"/>
            <p:nvPr/>
          </p:nvSpPr>
          <p:spPr>
            <a:xfrm>
              <a:off x="585843" y="798931"/>
              <a:ext cx="3719457" cy="265457"/>
            </a:xfrm>
            <a:prstGeom prst="rect">
              <a:avLst/>
            </a:prstGeom>
            <a:noFill/>
          </p:spPr>
          <p:txBody>
            <a:bodyPr wrap="square" rtlCol="0">
              <a:spAutoFit/>
              <a:scene3d>
                <a:camera prst="orthographicFront"/>
                <a:lightRig rig="threePt" dir="t"/>
              </a:scene3d>
              <a:sp3d contourW="12700"/>
            </a:bodyPr>
            <a:lstStyle/>
            <a:p>
              <a:pPr algn="ctr">
                <a:lnSpc>
                  <a:spcPct val="125000"/>
                </a:lnSpc>
              </a:pPr>
              <a:r>
                <a:rPr lang="en-US" altLang="zh-CN" sz="900" dirty="0">
                  <a:solidFill>
                    <a:schemeClr val="bg1"/>
                  </a:solidFill>
                  <a:latin typeface="+mj-ea"/>
                  <a:ea typeface="+mj-ea"/>
                </a:rPr>
                <a:t>The user can demonstrate on a projector or </a:t>
              </a:r>
              <a:r>
                <a:rPr lang="en-US" altLang="zh-CN" sz="900" dirty="0" err="1">
                  <a:solidFill>
                    <a:schemeClr val="bg1"/>
                  </a:solidFill>
                  <a:latin typeface="+mj-ea"/>
                  <a:ea typeface="+mj-ea"/>
                </a:rPr>
                <a:t>computerprint</a:t>
              </a:r>
              <a:endParaRPr lang="en-US" altLang="zh-CN" sz="900" dirty="0">
                <a:solidFill>
                  <a:schemeClr val="bg1"/>
                </a:solidFill>
                <a:latin typeface="+mj-ea"/>
                <a:ea typeface="+mj-ea"/>
              </a:endParaRPr>
            </a:p>
          </p:txBody>
        </p:sp>
      </p:grpSp>
      <p:cxnSp>
        <p:nvCxnSpPr>
          <p:cNvPr id="73" name="直接连接符 72"/>
          <p:cNvCxnSpPr/>
          <p:nvPr/>
        </p:nvCxnSpPr>
        <p:spPr>
          <a:xfrm>
            <a:off x="0" y="711200"/>
            <a:ext cx="4236269" cy="0"/>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7955726" y="711200"/>
            <a:ext cx="4236269" cy="0"/>
          </a:xfrm>
          <a:prstGeom prst="line">
            <a:avLst/>
          </a:prstGeom>
          <a:ln>
            <a:headEnd type="oval"/>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矩形 7"/>
          <p:cNvSpPr/>
          <p:nvPr/>
        </p:nvSpPr>
        <p:spPr>
          <a:xfrm>
            <a:off x="795" y="5825370"/>
            <a:ext cx="7583755" cy="52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9" name="椭圆 4"/>
          <p:cNvSpPr/>
          <p:nvPr/>
        </p:nvSpPr>
        <p:spPr>
          <a:xfrm>
            <a:off x="7591684" y="4722869"/>
            <a:ext cx="577497" cy="1154995"/>
          </a:xfrm>
          <a:custGeom>
            <a:avLst/>
            <a:gdLst/>
            <a:ahLst/>
            <a:cxnLst/>
            <a:rect l="l" t="t" r="r" b="b"/>
            <a:pathLst>
              <a:path w="792088" h="1584176">
                <a:moveTo>
                  <a:pt x="0" y="0"/>
                </a:moveTo>
                <a:cubicBezTo>
                  <a:pt x="437458" y="0"/>
                  <a:pt x="792088" y="354630"/>
                  <a:pt x="792088" y="792088"/>
                </a:cubicBezTo>
                <a:cubicBezTo>
                  <a:pt x="792088" y="1229546"/>
                  <a:pt x="437458" y="1584176"/>
                  <a:pt x="0" y="1584176"/>
                </a:cubicBezTo>
                <a:lnTo>
                  <a:pt x="0" y="1512088"/>
                </a:lnTo>
                <a:cubicBezTo>
                  <a:pt x="397645" y="1512088"/>
                  <a:pt x="720000" y="1189733"/>
                  <a:pt x="720000" y="792088"/>
                </a:cubicBezTo>
                <a:cubicBezTo>
                  <a:pt x="720000" y="394443"/>
                  <a:pt x="397645" y="72088"/>
                  <a:pt x="0" y="7208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矩形 9"/>
          <p:cNvSpPr/>
          <p:nvPr/>
        </p:nvSpPr>
        <p:spPr>
          <a:xfrm>
            <a:off x="2681545" y="4722870"/>
            <a:ext cx="4907136" cy="52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 name="椭圆 4"/>
          <p:cNvSpPr/>
          <p:nvPr/>
        </p:nvSpPr>
        <p:spPr>
          <a:xfrm flipH="1">
            <a:off x="2098946" y="3620368"/>
            <a:ext cx="577497" cy="1154995"/>
          </a:xfrm>
          <a:custGeom>
            <a:avLst/>
            <a:gdLst/>
            <a:ahLst/>
            <a:cxnLst/>
            <a:rect l="l" t="t" r="r" b="b"/>
            <a:pathLst>
              <a:path w="792088" h="1584176">
                <a:moveTo>
                  <a:pt x="0" y="0"/>
                </a:moveTo>
                <a:cubicBezTo>
                  <a:pt x="437458" y="0"/>
                  <a:pt x="792088" y="354630"/>
                  <a:pt x="792088" y="792088"/>
                </a:cubicBezTo>
                <a:cubicBezTo>
                  <a:pt x="792088" y="1229546"/>
                  <a:pt x="437458" y="1584176"/>
                  <a:pt x="0" y="1584176"/>
                </a:cubicBezTo>
                <a:lnTo>
                  <a:pt x="0" y="1512088"/>
                </a:lnTo>
                <a:cubicBezTo>
                  <a:pt x="397645" y="1512088"/>
                  <a:pt x="720000" y="1189733"/>
                  <a:pt x="720000" y="792088"/>
                </a:cubicBezTo>
                <a:cubicBezTo>
                  <a:pt x="720000" y="394443"/>
                  <a:pt x="397645" y="72088"/>
                  <a:pt x="0" y="7208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 name="矩形 11"/>
          <p:cNvSpPr/>
          <p:nvPr/>
        </p:nvSpPr>
        <p:spPr>
          <a:xfrm>
            <a:off x="2676441" y="3624303"/>
            <a:ext cx="2676619" cy="52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3" name="椭圆 4"/>
          <p:cNvSpPr/>
          <p:nvPr/>
        </p:nvSpPr>
        <p:spPr>
          <a:xfrm>
            <a:off x="5353062" y="2519331"/>
            <a:ext cx="577497" cy="1154995"/>
          </a:xfrm>
          <a:custGeom>
            <a:avLst/>
            <a:gdLst/>
            <a:ahLst/>
            <a:cxnLst/>
            <a:rect l="l" t="t" r="r" b="b"/>
            <a:pathLst>
              <a:path w="792088" h="1584176">
                <a:moveTo>
                  <a:pt x="0" y="0"/>
                </a:moveTo>
                <a:cubicBezTo>
                  <a:pt x="437458" y="0"/>
                  <a:pt x="792088" y="354630"/>
                  <a:pt x="792088" y="792088"/>
                </a:cubicBezTo>
                <a:cubicBezTo>
                  <a:pt x="792088" y="1229546"/>
                  <a:pt x="437458" y="1584176"/>
                  <a:pt x="0" y="1584176"/>
                </a:cubicBezTo>
                <a:lnTo>
                  <a:pt x="0" y="1512088"/>
                </a:lnTo>
                <a:cubicBezTo>
                  <a:pt x="397645" y="1512088"/>
                  <a:pt x="720000" y="1189733"/>
                  <a:pt x="720000" y="792088"/>
                </a:cubicBezTo>
                <a:cubicBezTo>
                  <a:pt x="720000" y="394443"/>
                  <a:pt x="397645" y="72088"/>
                  <a:pt x="0" y="7208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4" name="矩形 13"/>
          <p:cNvSpPr/>
          <p:nvPr/>
        </p:nvSpPr>
        <p:spPr>
          <a:xfrm>
            <a:off x="3253304" y="2519331"/>
            <a:ext cx="2099757" cy="52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5" name="椭圆 4"/>
          <p:cNvSpPr/>
          <p:nvPr/>
        </p:nvSpPr>
        <p:spPr>
          <a:xfrm flipH="1">
            <a:off x="2676443" y="1416832"/>
            <a:ext cx="577497" cy="1154995"/>
          </a:xfrm>
          <a:custGeom>
            <a:avLst/>
            <a:gdLst/>
            <a:ahLst/>
            <a:cxnLst/>
            <a:rect l="l" t="t" r="r" b="b"/>
            <a:pathLst>
              <a:path w="792088" h="1584176">
                <a:moveTo>
                  <a:pt x="0" y="0"/>
                </a:moveTo>
                <a:cubicBezTo>
                  <a:pt x="437458" y="0"/>
                  <a:pt x="792088" y="354630"/>
                  <a:pt x="792088" y="792088"/>
                </a:cubicBezTo>
                <a:cubicBezTo>
                  <a:pt x="792088" y="1229546"/>
                  <a:pt x="437458" y="1584176"/>
                  <a:pt x="0" y="1584176"/>
                </a:cubicBezTo>
                <a:lnTo>
                  <a:pt x="0" y="1512088"/>
                </a:lnTo>
                <a:cubicBezTo>
                  <a:pt x="397645" y="1512088"/>
                  <a:pt x="720000" y="1189733"/>
                  <a:pt x="720000" y="792088"/>
                </a:cubicBezTo>
                <a:cubicBezTo>
                  <a:pt x="720000" y="394443"/>
                  <a:pt x="397645" y="72088"/>
                  <a:pt x="0" y="7208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6" name="矩形 15"/>
          <p:cNvSpPr/>
          <p:nvPr/>
        </p:nvSpPr>
        <p:spPr>
          <a:xfrm>
            <a:off x="3253940" y="1416833"/>
            <a:ext cx="7137653" cy="52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7" name="等腰三角形 16"/>
          <p:cNvSpPr/>
          <p:nvPr/>
        </p:nvSpPr>
        <p:spPr>
          <a:xfrm rot="5400000">
            <a:off x="10380144" y="1217361"/>
            <a:ext cx="364609" cy="44615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9" name="Freeform 89"/>
          <p:cNvSpPr>
            <a:spLocks noChangeAspect="1" noEditPoints="1"/>
          </p:cNvSpPr>
          <p:nvPr/>
        </p:nvSpPr>
        <p:spPr bwMode="auto">
          <a:xfrm>
            <a:off x="3049909" y="1605034"/>
            <a:ext cx="431701" cy="346367"/>
          </a:xfrm>
          <a:custGeom>
            <a:avLst/>
            <a:gdLst>
              <a:gd name="T0" fmla="*/ 51 w 173"/>
              <a:gd name="T1" fmla="*/ 35 h 137"/>
              <a:gd name="T2" fmla="*/ 65 w 173"/>
              <a:gd name="T3" fmla="*/ 76 h 137"/>
              <a:gd name="T4" fmla="*/ 136 w 173"/>
              <a:gd name="T5" fmla="*/ 72 h 137"/>
              <a:gd name="T6" fmla="*/ 151 w 173"/>
              <a:gd name="T7" fmla="*/ 35 h 137"/>
              <a:gd name="T8" fmla="*/ 51 w 173"/>
              <a:gd name="T9" fmla="*/ 35 h 137"/>
              <a:gd name="T10" fmla="*/ 8 w 173"/>
              <a:gd name="T11" fmla="*/ 0 h 137"/>
              <a:gd name="T12" fmla="*/ 33 w 173"/>
              <a:gd name="T13" fmla="*/ 0 h 137"/>
              <a:gd name="T14" fmla="*/ 35 w 173"/>
              <a:gd name="T15" fmla="*/ 0 h 137"/>
              <a:gd name="T16" fmla="*/ 39 w 173"/>
              <a:gd name="T17" fmla="*/ 2 h 137"/>
              <a:gd name="T18" fmla="*/ 41 w 173"/>
              <a:gd name="T19" fmla="*/ 6 h 137"/>
              <a:gd name="T20" fmla="*/ 41 w 173"/>
              <a:gd name="T21" fmla="*/ 6 h 137"/>
              <a:gd name="T22" fmla="*/ 45 w 173"/>
              <a:gd name="T23" fmla="*/ 17 h 137"/>
              <a:gd name="T24" fmla="*/ 165 w 173"/>
              <a:gd name="T25" fmla="*/ 17 h 137"/>
              <a:gd name="T26" fmla="*/ 169 w 173"/>
              <a:gd name="T27" fmla="*/ 19 h 137"/>
              <a:gd name="T28" fmla="*/ 171 w 173"/>
              <a:gd name="T29" fmla="*/ 21 h 137"/>
              <a:gd name="T30" fmla="*/ 173 w 173"/>
              <a:gd name="T31" fmla="*/ 27 h 137"/>
              <a:gd name="T32" fmla="*/ 171 w 173"/>
              <a:gd name="T33" fmla="*/ 29 h 137"/>
              <a:gd name="T34" fmla="*/ 171 w 173"/>
              <a:gd name="T35" fmla="*/ 29 h 137"/>
              <a:gd name="T36" fmla="*/ 147 w 173"/>
              <a:gd name="T37" fmla="*/ 84 h 137"/>
              <a:gd name="T38" fmla="*/ 147 w 173"/>
              <a:gd name="T39" fmla="*/ 84 h 137"/>
              <a:gd name="T40" fmla="*/ 145 w 173"/>
              <a:gd name="T41" fmla="*/ 86 h 137"/>
              <a:gd name="T42" fmla="*/ 142 w 173"/>
              <a:gd name="T43" fmla="*/ 88 h 137"/>
              <a:gd name="T44" fmla="*/ 71 w 173"/>
              <a:gd name="T45" fmla="*/ 92 h 137"/>
              <a:gd name="T46" fmla="*/ 75 w 173"/>
              <a:gd name="T47" fmla="*/ 104 h 137"/>
              <a:gd name="T48" fmla="*/ 151 w 173"/>
              <a:gd name="T49" fmla="*/ 104 h 137"/>
              <a:gd name="T50" fmla="*/ 157 w 173"/>
              <a:gd name="T51" fmla="*/ 106 h 137"/>
              <a:gd name="T52" fmla="*/ 163 w 173"/>
              <a:gd name="T53" fmla="*/ 110 h 137"/>
              <a:gd name="T54" fmla="*/ 165 w 173"/>
              <a:gd name="T55" fmla="*/ 114 h 137"/>
              <a:gd name="T56" fmla="*/ 167 w 173"/>
              <a:gd name="T57" fmla="*/ 119 h 137"/>
              <a:gd name="T58" fmla="*/ 165 w 173"/>
              <a:gd name="T59" fmla="*/ 127 h 137"/>
              <a:gd name="T60" fmla="*/ 163 w 173"/>
              <a:gd name="T61" fmla="*/ 131 h 137"/>
              <a:gd name="T62" fmla="*/ 157 w 173"/>
              <a:gd name="T63" fmla="*/ 135 h 137"/>
              <a:gd name="T64" fmla="*/ 151 w 173"/>
              <a:gd name="T65" fmla="*/ 137 h 137"/>
              <a:gd name="T66" fmla="*/ 145 w 173"/>
              <a:gd name="T67" fmla="*/ 135 h 137"/>
              <a:gd name="T68" fmla="*/ 140 w 173"/>
              <a:gd name="T69" fmla="*/ 131 h 137"/>
              <a:gd name="T70" fmla="*/ 136 w 173"/>
              <a:gd name="T71" fmla="*/ 127 h 137"/>
              <a:gd name="T72" fmla="*/ 136 w 173"/>
              <a:gd name="T73" fmla="*/ 119 h 137"/>
              <a:gd name="T74" fmla="*/ 59 w 173"/>
              <a:gd name="T75" fmla="*/ 119 h 137"/>
              <a:gd name="T76" fmla="*/ 59 w 173"/>
              <a:gd name="T77" fmla="*/ 127 h 137"/>
              <a:gd name="T78" fmla="*/ 55 w 173"/>
              <a:gd name="T79" fmla="*/ 131 h 137"/>
              <a:gd name="T80" fmla="*/ 49 w 173"/>
              <a:gd name="T81" fmla="*/ 135 h 137"/>
              <a:gd name="T82" fmla="*/ 43 w 173"/>
              <a:gd name="T83" fmla="*/ 137 h 137"/>
              <a:gd name="T84" fmla="*/ 37 w 173"/>
              <a:gd name="T85" fmla="*/ 135 h 137"/>
              <a:gd name="T86" fmla="*/ 31 w 173"/>
              <a:gd name="T87" fmla="*/ 131 h 137"/>
              <a:gd name="T88" fmla="*/ 30 w 173"/>
              <a:gd name="T89" fmla="*/ 127 h 137"/>
              <a:gd name="T90" fmla="*/ 28 w 173"/>
              <a:gd name="T91" fmla="*/ 119 h 137"/>
              <a:gd name="T92" fmla="*/ 30 w 173"/>
              <a:gd name="T93" fmla="*/ 114 h 137"/>
              <a:gd name="T94" fmla="*/ 31 w 173"/>
              <a:gd name="T95" fmla="*/ 110 h 137"/>
              <a:gd name="T96" fmla="*/ 37 w 173"/>
              <a:gd name="T97" fmla="*/ 106 h 137"/>
              <a:gd name="T98" fmla="*/ 43 w 173"/>
              <a:gd name="T99" fmla="*/ 104 h 137"/>
              <a:gd name="T100" fmla="*/ 59 w 173"/>
              <a:gd name="T101" fmla="*/ 104 h 137"/>
              <a:gd name="T102" fmla="*/ 28 w 173"/>
              <a:gd name="T103" fmla="*/ 15 h 137"/>
              <a:gd name="T104" fmla="*/ 8 w 173"/>
              <a:gd name="T105" fmla="*/ 15 h 137"/>
              <a:gd name="T106" fmla="*/ 4 w 173"/>
              <a:gd name="T107" fmla="*/ 13 h 137"/>
              <a:gd name="T108" fmla="*/ 2 w 173"/>
              <a:gd name="T109" fmla="*/ 11 h 137"/>
              <a:gd name="T110" fmla="*/ 0 w 173"/>
              <a:gd name="T111" fmla="*/ 7 h 137"/>
              <a:gd name="T112" fmla="*/ 2 w 173"/>
              <a:gd name="T113" fmla="*/ 4 h 137"/>
              <a:gd name="T114" fmla="*/ 4 w 173"/>
              <a:gd name="T115" fmla="*/ 0 h 137"/>
              <a:gd name="T116" fmla="*/ 8 w 173"/>
              <a:gd name="T11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3" h="137">
                <a:moveTo>
                  <a:pt x="51" y="35"/>
                </a:moveTo>
                <a:lnTo>
                  <a:pt x="65" y="76"/>
                </a:lnTo>
                <a:lnTo>
                  <a:pt x="136" y="72"/>
                </a:lnTo>
                <a:lnTo>
                  <a:pt x="151" y="35"/>
                </a:lnTo>
                <a:lnTo>
                  <a:pt x="51" y="35"/>
                </a:lnTo>
                <a:close/>
                <a:moveTo>
                  <a:pt x="8" y="0"/>
                </a:moveTo>
                <a:lnTo>
                  <a:pt x="33" y="0"/>
                </a:lnTo>
                <a:lnTo>
                  <a:pt x="35" y="0"/>
                </a:lnTo>
                <a:lnTo>
                  <a:pt x="39" y="2"/>
                </a:lnTo>
                <a:lnTo>
                  <a:pt x="41" y="6"/>
                </a:lnTo>
                <a:lnTo>
                  <a:pt x="41" y="6"/>
                </a:lnTo>
                <a:lnTo>
                  <a:pt x="45" y="17"/>
                </a:lnTo>
                <a:lnTo>
                  <a:pt x="165" y="17"/>
                </a:lnTo>
                <a:lnTo>
                  <a:pt x="169" y="19"/>
                </a:lnTo>
                <a:lnTo>
                  <a:pt x="171" y="21"/>
                </a:lnTo>
                <a:lnTo>
                  <a:pt x="173" y="27"/>
                </a:lnTo>
                <a:lnTo>
                  <a:pt x="171" y="29"/>
                </a:lnTo>
                <a:lnTo>
                  <a:pt x="171" y="29"/>
                </a:lnTo>
                <a:lnTo>
                  <a:pt x="147" y="84"/>
                </a:lnTo>
                <a:lnTo>
                  <a:pt x="147" y="84"/>
                </a:lnTo>
                <a:lnTo>
                  <a:pt x="145" y="86"/>
                </a:lnTo>
                <a:lnTo>
                  <a:pt x="142" y="88"/>
                </a:lnTo>
                <a:lnTo>
                  <a:pt x="71" y="92"/>
                </a:lnTo>
                <a:lnTo>
                  <a:pt x="75" y="104"/>
                </a:lnTo>
                <a:lnTo>
                  <a:pt x="151" y="104"/>
                </a:lnTo>
                <a:lnTo>
                  <a:pt x="157" y="106"/>
                </a:lnTo>
                <a:lnTo>
                  <a:pt x="163" y="110"/>
                </a:lnTo>
                <a:lnTo>
                  <a:pt x="165" y="114"/>
                </a:lnTo>
                <a:lnTo>
                  <a:pt x="167" y="119"/>
                </a:lnTo>
                <a:lnTo>
                  <a:pt x="165" y="127"/>
                </a:lnTo>
                <a:lnTo>
                  <a:pt x="163" y="131"/>
                </a:lnTo>
                <a:lnTo>
                  <a:pt x="157" y="135"/>
                </a:lnTo>
                <a:lnTo>
                  <a:pt x="151" y="137"/>
                </a:lnTo>
                <a:lnTo>
                  <a:pt x="145" y="135"/>
                </a:lnTo>
                <a:lnTo>
                  <a:pt x="140" y="131"/>
                </a:lnTo>
                <a:lnTo>
                  <a:pt x="136" y="127"/>
                </a:lnTo>
                <a:lnTo>
                  <a:pt x="136" y="119"/>
                </a:lnTo>
                <a:lnTo>
                  <a:pt x="59" y="119"/>
                </a:lnTo>
                <a:lnTo>
                  <a:pt x="59" y="127"/>
                </a:lnTo>
                <a:lnTo>
                  <a:pt x="55" y="131"/>
                </a:lnTo>
                <a:lnTo>
                  <a:pt x="49" y="135"/>
                </a:lnTo>
                <a:lnTo>
                  <a:pt x="43" y="137"/>
                </a:lnTo>
                <a:lnTo>
                  <a:pt x="37" y="135"/>
                </a:lnTo>
                <a:lnTo>
                  <a:pt x="31" y="131"/>
                </a:lnTo>
                <a:lnTo>
                  <a:pt x="30" y="127"/>
                </a:lnTo>
                <a:lnTo>
                  <a:pt x="28" y="119"/>
                </a:lnTo>
                <a:lnTo>
                  <a:pt x="30" y="114"/>
                </a:lnTo>
                <a:lnTo>
                  <a:pt x="31" y="110"/>
                </a:lnTo>
                <a:lnTo>
                  <a:pt x="37" y="106"/>
                </a:lnTo>
                <a:lnTo>
                  <a:pt x="43" y="104"/>
                </a:lnTo>
                <a:lnTo>
                  <a:pt x="59" y="104"/>
                </a:lnTo>
                <a:lnTo>
                  <a:pt x="28" y="15"/>
                </a:lnTo>
                <a:lnTo>
                  <a:pt x="8" y="15"/>
                </a:lnTo>
                <a:lnTo>
                  <a:pt x="4" y="13"/>
                </a:lnTo>
                <a:lnTo>
                  <a:pt x="2" y="11"/>
                </a:lnTo>
                <a:lnTo>
                  <a:pt x="0" y="7"/>
                </a:lnTo>
                <a:lnTo>
                  <a:pt x="2" y="4"/>
                </a:lnTo>
                <a:lnTo>
                  <a:pt x="4" y="0"/>
                </a:lnTo>
                <a:lnTo>
                  <a:pt x="8" y="0"/>
                </a:lnTo>
                <a:close/>
              </a:path>
            </a:pathLst>
          </a:custGeom>
          <a:solidFill>
            <a:srgbClr val="01AADA"/>
          </a:solidFill>
          <a:ln w="0">
            <a:noFill/>
            <a:prstDash val="solid"/>
            <a:round/>
          </a:ln>
        </p:spPr>
        <p:txBody>
          <a:bodyPr vert="horz" wrap="square" lIns="121920" tIns="60960" rIns="121920" bIns="60960" numCol="1" anchor="t" anchorCtr="0" compatLnSpc="1"/>
          <a:lstStyle/>
          <a:p>
            <a:endParaRPr lang="en-US" sz="3200"/>
          </a:p>
        </p:txBody>
      </p:sp>
      <p:sp>
        <p:nvSpPr>
          <p:cNvPr id="22" name="Freeform 113"/>
          <p:cNvSpPr>
            <a:spLocks noChangeAspect="1"/>
          </p:cNvSpPr>
          <p:nvPr/>
        </p:nvSpPr>
        <p:spPr bwMode="auto">
          <a:xfrm>
            <a:off x="6077202" y="2694606"/>
            <a:ext cx="386848" cy="346367"/>
          </a:xfrm>
          <a:custGeom>
            <a:avLst/>
            <a:gdLst>
              <a:gd name="T0" fmla="*/ 90 w 173"/>
              <a:gd name="T1" fmla="*/ 0 h 153"/>
              <a:gd name="T2" fmla="*/ 120 w 173"/>
              <a:gd name="T3" fmla="*/ 2 h 153"/>
              <a:gd name="T4" fmla="*/ 142 w 173"/>
              <a:gd name="T5" fmla="*/ 11 h 153"/>
              <a:gd name="T6" fmla="*/ 159 w 173"/>
              <a:gd name="T7" fmla="*/ 25 h 153"/>
              <a:gd name="T8" fmla="*/ 169 w 173"/>
              <a:gd name="T9" fmla="*/ 45 h 153"/>
              <a:gd name="T10" fmla="*/ 173 w 173"/>
              <a:gd name="T11" fmla="*/ 65 h 153"/>
              <a:gd name="T12" fmla="*/ 169 w 173"/>
              <a:gd name="T13" fmla="*/ 86 h 153"/>
              <a:gd name="T14" fmla="*/ 159 w 173"/>
              <a:gd name="T15" fmla="*/ 104 h 153"/>
              <a:gd name="T16" fmla="*/ 142 w 173"/>
              <a:gd name="T17" fmla="*/ 118 h 153"/>
              <a:gd name="T18" fmla="*/ 120 w 173"/>
              <a:gd name="T19" fmla="*/ 127 h 153"/>
              <a:gd name="T20" fmla="*/ 90 w 173"/>
              <a:gd name="T21" fmla="*/ 131 h 153"/>
              <a:gd name="T22" fmla="*/ 83 w 173"/>
              <a:gd name="T23" fmla="*/ 129 h 153"/>
              <a:gd name="T24" fmla="*/ 73 w 173"/>
              <a:gd name="T25" fmla="*/ 127 h 153"/>
              <a:gd name="T26" fmla="*/ 57 w 173"/>
              <a:gd name="T27" fmla="*/ 141 h 153"/>
              <a:gd name="T28" fmla="*/ 41 w 173"/>
              <a:gd name="T29" fmla="*/ 149 h 153"/>
              <a:gd name="T30" fmla="*/ 28 w 173"/>
              <a:gd name="T31" fmla="*/ 151 h 153"/>
              <a:gd name="T32" fmla="*/ 16 w 173"/>
              <a:gd name="T33" fmla="*/ 153 h 153"/>
              <a:gd name="T34" fmla="*/ 12 w 173"/>
              <a:gd name="T35" fmla="*/ 151 h 153"/>
              <a:gd name="T36" fmla="*/ 28 w 173"/>
              <a:gd name="T37" fmla="*/ 141 h 153"/>
              <a:gd name="T38" fmla="*/ 35 w 173"/>
              <a:gd name="T39" fmla="*/ 129 h 153"/>
              <a:gd name="T40" fmla="*/ 35 w 173"/>
              <a:gd name="T41" fmla="*/ 121 h 153"/>
              <a:gd name="T42" fmla="*/ 33 w 173"/>
              <a:gd name="T43" fmla="*/ 116 h 153"/>
              <a:gd name="T44" fmla="*/ 16 w 173"/>
              <a:gd name="T45" fmla="*/ 102 h 153"/>
              <a:gd name="T46" fmla="*/ 4 w 173"/>
              <a:gd name="T47" fmla="*/ 84 h 153"/>
              <a:gd name="T48" fmla="*/ 0 w 173"/>
              <a:gd name="T49" fmla="*/ 65 h 153"/>
              <a:gd name="T50" fmla="*/ 6 w 173"/>
              <a:gd name="T51" fmla="*/ 45 h 153"/>
              <a:gd name="T52" fmla="*/ 18 w 173"/>
              <a:gd name="T53" fmla="*/ 25 h 153"/>
              <a:gd name="T54" fmla="*/ 37 w 173"/>
              <a:gd name="T55" fmla="*/ 11 h 153"/>
              <a:gd name="T56" fmla="*/ 63 w 173"/>
              <a:gd name="T57" fmla="*/ 2 h 153"/>
              <a:gd name="T58" fmla="*/ 90 w 173"/>
              <a:gd name="T59"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3" h="153">
                <a:moveTo>
                  <a:pt x="90" y="0"/>
                </a:moveTo>
                <a:lnTo>
                  <a:pt x="120" y="2"/>
                </a:lnTo>
                <a:lnTo>
                  <a:pt x="142" y="11"/>
                </a:lnTo>
                <a:lnTo>
                  <a:pt x="159" y="25"/>
                </a:lnTo>
                <a:lnTo>
                  <a:pt x="169" y="45"/>
                </a:lnTo>
                <a:lnTo>
                  <a:pt x="173" y="65"/>
                </a:lnTo>
                <a:lnTo>
                  <a:pt x="169" y="86"/>
                </a:lnTo>
                <a:lnTo>
                  <a:pt x="159" y="104"/>
                </a:lnTo>
                <a:lnTo>
                  <a:pt x="142" y="118"/>
                </a:lnTo>
                <a:lnTo>
                  <a:pt x="120" y="127"/>
                </a:lnTo>
                <a:lnTo>
                  <a:pt x="90" y="131"/>
                </a:lnTo>
                <a:lnTo>
                  <a:pt x="83" y="129"/>
                </a:lnTo>
                <a:lnTo>
                  <a:pt x="73" y="127"/>
                </a:lnTo>
                <a:lnTo>
                  <a:pt x="57" y="141"/>
                </a:lnTo>
                <a:lnTo>
                  <a:pt x="41" y="149"/>
                </a:lnTo>
                <a:lnTo>
                  <a:pt x="28" y="151"/>
                </a:lnTo>
                <a:lnTo>
                  <a:pt x="16" y="153"/>
                </a:lnTo>
                <a:lnTo>
                  <a:pt x="12" y="151"/>
                </a:lnTo>
                <a:lnTo>
                  <a:pt x="28" y="141"/>
                </a:lnTo>
                <a:lnTo>
                  <a:pt x="35" y="129"/>
                </a:lnTo>
                <a:lnTo>
                  <a:pt x="35" y="121"/>
                </a:lnTo>
                <a:lnTo>
                  <a:pt x="33" y="116"/>
                </a:lnTo>
                <a:lnTo>
                  <a:pt x="16" y="102"/>
                </a:lnTo>
                <a:lnTo>
                  <a:pt x="4" y="84"/>
                </a:lnTo>
                <a:lnTo>
                  <a:pt x="0" y="65"/>
                </a:lnTo>
                <a:lnTo>
                  <a:pt x="6" y="45"/>
                </a:lnTo>
                <a:lnTo>
                  <a:pt x="18" y="25"/>
                </a:lnTo>
                <a:lnTo>
                  <a:pt x="37" y="11"/>
                </a:lnTo>
                <a:lnTo>
                  <a:pt x="63" y="2"/>
                </a:lnTo>
                <a:lnTo>
                  <a:pt x="90" y="0"/>
                </a:lnTo>
                <a:close/>
              </a:path>
            </a:pathLst>
          </a:custGeom>
          <a:solidFill>
            <a:srgbClr val="01AADA"/>
          </a:solidFill>
          <a:ln w="0">
            <a:noFill/>
            <a:prstDash val="solid"/>
            <a:round/>
          </a:ln>
        </p:spPr>
        <p:txBody>
          <a:bodyPr vert="horz" wrap="square" lIns="121920" tIns="60960" rIns="121920" bIns="60960" numCol="1" anchor="t" anchorCtr="0" compatLnSpc="1"/>
          <a:lstStyle/>
          <a:p>
            <a:endParaRPr lang="en-US" sz="3200"/>
          </a:p>
        </p:txBody>
      </p:sp>
      <p:sp>
        <p:nvSpPr>
          <p:cNvPr id="25" name="Freeform 197"/>
          <p:cNvSpPr>
            <a:spLocks noChangeAspect="1" noEditPoints="1"/>
          </p:cNvSpPr>
          <p:nvPr/>
        </p:nvSpPr>
        <p:spPr bwMode="auto">
          <a:xfrm>
            <a:off x="2676441" y="3802243"/>
            <a:ext cx="321916" cy="346367"/>
          </a:xfrm>
          <a:custGeom>
            <a:avLst/>
            <a:gdLst>
              <a:gd name="T0" fmla="*/ 23 w 157"/>
              <a:gd name="T1" fmla="*/ 136 h 171"/>
              <a:gd name="T2" fmla="*/ 25 w 157"/>
              <a:gd name="T3" fmla="*/ 144 h 171"/>
              <a:gd name="T4" fmla="*/ 132 w 157"/>
              <a:gd name="T5" fmla="*/ 144 h 171"/>
              <a:gd name="T6" fmla="*/ 134 w 157"/>
              <a:gd name="T7" fmla="*/ 136 h 171"/>
              <a:gd name="T8" fmla="*/ 29 w 157"/>
              <a:gd name="T9" fmla="*/ 132 h 171"/>
              <a:gd name="T10" fmla="*/ 23 w 157"/>
              <a:gd name="T11" fmla="*/ 100 h 171"/>
              <a:gd name="T12" fmla="*/ 25 w 157"/>
              <a:gd name="T13" fmla="*/ 112 h 171"/>
              <a:gd name="T14" fmla="*/ 132 w 157"/>
              <a:gd name="T15" fmla="*/ 112 h 171"/>
              <a:gd name="T16" fmla="*/ 134 w 157"/>
              <a:gd name="T17" fmla="*/ 100 h 171"/>
              <a:gd name="T18" fmla="*/ 29 w 157"/>
              <a:gd name="T19" fmla="*/ 96 h 171"/>
              <a:gd name="T20" fmla="*/ 23 w 157"/>
              <a:gd name="T21" fmla="*/ 65 h 171"/>
              <a:gd name="T22" fmla="*/ 25 w 157"/>
              <a:gd name="T23" fmla="*/ 77 h 171"/>
              <a:gd name="T24" fmla="*/ 132 w 157"/>
              <a:gd name="T25" fmla="*/ 77 h 171"/>
              <a:gd name="T26" fmla="*/ 134 w 157"/>
              <a:gd name="T27" fmla="*/ 65 h 171"/>
              <a:gd name="T28" fmla="*/ 29 w 157"/>
              <a:gd name="T29" fmla="*/ 61 h 171"/>
              <a:gd name="T30" fmla="*/ 22 w 157"/>
              <a:gd name="T31" fmla="*/ 24 h 171"/>
              <a:gd name="T32" fmla="*/ 31 w 157"/>
              <a:gd name="T33" fmla="*/ 40 h 171"/>
              <a:gd name="T34" fmla="*/ 49 w 157"/>
              <a:gd name="T35" fmla="*/ 36 h 171"/>
              <a:gd name="T36" fmla="*/ 55 w 157"/>
              <a:gd name="T37" fmla="*/ 16 h 171"/>
              <a:gd name="T38" fmla="*/ 63 w 157"/>
              <a:gd name="T39" fmla="*/ 30 h 171"/>
              <a:gd name="T40" fmla="*/ 78 w 157"/>
              <a:gd name="T41" fmla="*/ 40 h 171"/>
              <a:gd name="T42" fmla="*/ 94 w 157"/>
              <a:gd name="T43" fmla="*/ 30 h 171"/>
              <a:gd name="T44" fmla="*/ 102 w 157"/>
              <a:gd name="T45" fmla="*/ 16 h 171"/>
              <a:gd name="T46" fmla="*/ 108 w 157"/>
              <a:gd name="T47" fmla="*/ 36 h 171"/>
              <a:gd name="T48" fmla="*/ 126 w 157"/>
              <a:gd name="T49" fmla="*/ 40 h 171"/>
              <a:gd name="T50" fmla="*/ 135 w 157"/>
              <a:gd name="T51" fmla="*/ 24 h 171"/>
              <a:gd name="T52" fmla="*/ 153 w 157"/>
              <a:gd name="T53" fmla="*/ 18 h 171"/>
              <a:gd name="T54" fmla="*/ 157 w 157"/>
              <a:gd name="T55" fmla="*/ 163 h 171"/>
              <a:gd name="T56" fmla="*/ 149 w 157"/>
              <a:gd name="T57" fmla="*/ 171 h 171"/>
              <a:gd name="T58" fmla="*/ 2 w 157"/>
              <a:gd name="T59" fmla="*/ 167 h 171"/>
              <a:gd name="T60" fmla="*/ 2 w 157"/>
              <a:gd name="T61" fmla="*/ 20 h 171"/>
              <a:gd name="T62" fmla="*/ 118 w 157"/>
              <a:gd name="T63" fmla="*/ 0 h 171"/>
              <a:gd name="T64" fmla="*/ 128 w 157"/>
              <a:gd name="T65" fmla="*/ 8 h 171"/>
              <a:gd name="T66" fmla="*/ 124 w 157"/>
              <a:gd name="T67" fmla="*/ 32 h 171"/>
              <a:gd name="T68" fmla="*/ 112 w 157"/>
              <a:gd name="T69" fmla="*/ 28 h 171"/>
              <a:gd name="T70" fmla="*/ 112 w 157"/>
              <a:gd name="T71" fmla="*/ 4 h 171"/>
              <a:gd name="T72" fmla="*/ 78 w 157"/>
              <a:gd name="T73" fmla="*/ 0 h 171"/>
              <a:gd name="T74" fmla="*/ 86 w 157"/>
              <a:gd name="T75" fmla="*/ 8 h 171"/>
              <a:gd name="T76" fmla="*/ 82 w 157"/>
              <a:gd name="T77" fmla="*/ 32 h 171"/>
              <a:gd name="T78" fmla="*/ 71 w 157"/>
              <a:gd name="T79" fmla="*/ 28 h 171"/>
              <a:gd name="T80" fmla="*/ 71 w 157"/>
              <a:gd name="T81" fmla="*/ 4 h 171"/>
              <a:gd name="T82" fmla="*/ 39 w 157"/>
              <a:gd name="T83" fmla="*/ 0 h 171"/>
              <a:gd name="T84" fmla="*/ 47 w 157"/>
              <a:gd name="T85" fmla="*/ 8 h 171"/>
              <a:gd name="T86" fmla="*/ 43 w 157"/>
              <a:gd name="T87" fmla="*/ 32 h 171"/>
              <a:gd name="T88" fmla="*/ 31 w 157"/>
              <a:gd name="T89" fmla="*/ 28 h 171"/>
              <a:gd name="T90" fmla="*/ 31 w 157"/>
              <a:gd name="T91" fmla="*/ 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7" h="171">
                <a:moveTo>
                  <a:pt x="29" y="132"/>
                </a:moveTo>
                <a:lnTo>
                  <a:pt x="25" y="132"/>
                </a:lnTo>
                <a:lnTo>
                  <a:pt x="23" y="136"/>
                </a:lnTo>
                <a:lnTo>
                  <a:pt x="22" y="138"/>
                </a:lnTo>
                <a:lnTo>
                  <a:pt x="23" y="142"/>
                </a:lnTo>
                <a:lnTo>
                  <a:pt x="25" y="144"/>
                </a:lnTo>
                <a:lnTo>
                  <a:pt x="29" y="146"/>
                </a:lnTo>
                <a:lnTo>
                  <a:pt x="128" y="146"/>
                </a:lnTo>
                <a:lnTo>
                  <a:pt x="132" y="144"/>
                </a:lnTo>
                <a:lnTo>
                  <a:pt x="134" y="142"/>
                </a:lnTo>
                <a:lnTo>
                  <a:pt x="135" y="138"/>
                </a:lnTo>
                <a:lnTo>
                  <a:pt x="134" y="136"/>
                </a:lnTo>
                <a:lnTo>
                  <a:pt x="132" y="132"/>
                </a:lnTo>
                <a:lnTo>
                  <a:pt x="128" y="132"/>
                </a:lnTo>
                <a:lnTo>
                  <a:pt x="29" y="132"/>
                </a:lnTo>
                <a:close/>
                <a:moveTo>
                  <a:pt x="29" y="96"/>
                </a:moveTo>
                <a:lnTo>
                  <a:pt x="25" y="98"/>
                </a:lnTo>
                <a:lnTo>
                  <a:pt x="23" y="100"/>
                </a:lnTo>
                <a:lnTo>
                  <a:pt x="22" y="104"/>
                </a:lnTo>
                <a:lnTo>
                  <a:pt x="23" y="108"/>
                </a:lnTo>
                <a:lnTo>
                  <a:pt x="25" y="112"/>
                </a:lnTo>
                <a:lnTo>
                  <a:pt x="29" y="112"/>
                </a:lnTo>
                <a:lnTo>
                  <a:pt x="128" y="112"/>
                </a:lnTo>
                <a:lnTo>
                  <a:pt x="132" y="112"/>
                </a:lnTo>
                <a:lnTo>
                  <a:pt x="134" y="108"/>
                </a:lnTo>
                <a:lnTo>
                  <a:pt x="135" y="104"/>
                </a:lnTo>
                <a:lnTo>
                  <a:pt x="134" y="100"/>
                </a:lnTo>
                <a:lnTo>
                  <a:pt x="132" y="98"/>
                </a:lnTo>
                <a:lnTo>
                  <a:pt x="128" y="96"/>
                </a:lnTo>
                <a:lnTo>
                  <a:pt x="29" y="96"/>
                </a:lnTo>
                <a:close/>
                <a:moveTo>
                  <a:pt x="29" y="61"/>
                </a:moveTo>
                <a:lnTo>
                  <a:pt x="25" y="63"/>
                </a:lnTo>
                <a:lnTo>
                  <a:pt x="23" y="65"/>
                </a:lnTo>
                <a:lnTo>
                  <a:pt x="22" y="69"/>
                </a:lnTo>
                <a:lnTo>
                  <a:pt x="23" y="73"/>
                </a:lnTo>
                <a:lnTo>
                  <a:pt x="25" y="77"/>
                </a:lnTo>
                <a:lnTo>
                  <a:pt x="29" y="79"/>
                </a:lnTo>
                <a:lnTo>
                  <a:pt x="128" y="79"/>
                </a:lnTo>
                <a:lnTo>
                  <a:pt x="132" y="77"/>
                </a:lnTo>
                <a:lnTo>
                  <a:pt x="134" y="73"/>
                </a:lnTo>
                <a:lnTo>
                  <a:pt x="135" y="69"/>
                </a:lnTo>
                <a:lnTo>
                  <a:pt x="134" y="65"/>
                </a:lnTo>
                <a:lnTo>
                  <a:pt x="132" y="63"/>
                </a:lnTo>
                <a:lnTo>
                  <a:pt x="128" y="61"/>
                </a:lnTo>
                <a:lnTo>
                  <a:pt x="29" y="61"/>
                </a:lnTo>
                <a:close/>
                <a:moveTo>
                  <a:pt x="8" y="16"/>
                </a:moveTo>
                <a:lnTo>
                  <a:pt x="22" y="16"/>
                </a:lnTo>
                <a:lnTo>
                  <a:pt x="22" y="24"/>
                </a:lnTo>
                <a:lnTo>
                  <a:pt x="23" y="30"/>
                </a:lnTo>
                <a:lnTo>
                  <a:pt x="27" y="36"/>
                </a:lnTo>
                <a:lnTo>
                  <a:pt x="31" y="40"/>
                </a:lnTo>
                <a:lnTo>
                  <a:pt x="39" y="40"/>
                </a:lnTo>
                <a:lnTo>
                  <a:pt x="45" y="40"/>
                </a:lnTo>
                <a:lnTo>
                  <a:pt x="49" y="36"/>
                </a:lnTo>
                <a:lnTo>
                  <a:pt x="53" y="30"/>
                </a:lnTo>
                <a:lnTo>
                  <a:pt x="55" y="24"/>
                </a:lnTo>
                <a:lnTo>
                  <a:pt x="55" y="16"/>
                </a:lnTo>
                <a:lnTo>
                  <a:pt x="63" y="16"/>
                </a:lnTo>
                <a:lnTo>
                  <a:pt x="63" y="24"/>
                </a:lnTo>
                <a:lnTo>
                  <a:pt x="63" y="30"/>
                </a:lnTo>
                <a:lnTo>
                  <a:pt x="67" y="36"/>
                </a:lnTo>
                <a:lnTo>
                  <a:pt x="73" y="40"/>
                </a:lnTo>
                <a:lnTo>
                  <a:pt x="78" y="40"/>
                </a:lnTo>
                <a:lnTo>
                  <a:pt x="84" y="40"/>
                </a:lnTo>
                <a:lnTo>
                  <a:pt x="90" y="36"/>
                </a:lnTo>
                <a:lnTo>
                  <a:pt x="94" y="30"/>
                </a:lnTo>
                <a:lnTo>
                  <a:pt x="94" y="24"/>
                </a:lnTo>
                <a:lnTo>
                  <a:pt x="94" y="16"/>
                </a:lnTo>
                <a:lnTo>
                  <a:pt x="102" y="16"/>
                </a:lnTo>
                <a:lnTo>
                  <a:pt x="102" y="24"/>
                </a:lnTo>
                <a:lnTo>
                  <a:pt x="104" y="30"/>
                </a:lnTo>
                <a:lnTo>
                  <a:pt x="108" y="36"/>
                </a:lnTo>
                <a:lnTo>
                  <a:pt x="112" y="40"/>
                </a:lnTo>
                <a:lnTo>
                  <a:pt x="118" y="40"/>
                </a:lnTo>
                <a:lnTo>
                  <a:pt x="126" y="40"/>
                </a:lnTo>
                <a:lnTo>
                  <a:pt x="130" y="36"/>
                </a:lnTo>
                <a:lnTo>
                  <a:pt x="134" y="30"/>
                </a:lnTo>
                <a:lnTo>
                  <a:pt x="135" y="24"/>
                </a:lnTo>
                <a:lnTo>
                  <a:pt x="135" y="16"/>
                </a:lnTo>
                <a:lnTo>
                  <a:pt x="149" y="16"/>
                </a:lnTo>
                <a:lnTo>
                  <a:pt x="153" y="18"/>
                </a:lnTo>
                <a:lnTo>
                  <a:pt x="155" y="20"/>
                </a:lnTo>
                <a:lnTo>
                  <a:pt x="157" y="24"/>
                </a:lnTo>
                <a:lnTo>
                  <a:pt x="157" y="163"/>
                </a:lnTo>
                <a:lnTo>
                  <a:pt x="155" y="167"/>
                </a:lnTo>
                <a:lnTo>
                  <a:pt x="153" y="171"/>
                </a:lnTo>
                <a:lnTo>
                  <a:pt x="149" y="171"/>
                </a:lnTo>
                <a:lnTo>
                  <a:pt x="8" y="171"/>
                </a:lnTo>
                <a:lnTo>
                  <a:pt x="4" y="171"/>
                </a:lnTo>
                <a:lnTo>
                  <a:pt x="2" y="167"/>
                </a:lnTo>
                <a:lnTo>
                  <a:pt x="0" y="163"/>
                </a:lnTo>
                <a:lnTo>
                  <a:pt x="0" y="24"/>
                </a:lnTo>
                <a:lnTo>
                  <a:pt x="2" y="20"/>
                </a:lnTo>
                <a:lnTo>
                  <a:pt x="4" y="18"/>
                </a:lnTo>
                <a:lnTo>
                  <a:pt x="8" y="16"/>
                </a:lnTo>
                <a:close/>
                <a:moveTo>
                  <a:pt x="118" y="0"/>
                </a:moveTo>
                <a:lnTo>
                  <a:pt x="124" y="0"/>
                </a:lnTo>
                <a:lnTo>
                  <a:pt x="126" y="4"/>
                </a:lnTo>
                <a:lnTo>
                  <a:pt x="128" y="8"/>
                </a:lnTo>
                <a:lnTo>
                  <a:pt x="128" y="24"/>
                </a:lnTo>
                <a:lnTo>
                  <a:pt x="126" y="28"/>
                </a:lnTo>
                <a:lnTo>
                  <a:pt x="124" y="32"/>
                </a:lnTo>
                <a:lnTo>
                  <a:pt x="118" y="32"/>
                </a:lnTo>
                <a:lnTo>
                  <a:pt x="114" y="32"/>
                </a:lnTo>
                <a:lnTo>
                  <a:pt x="112" y="28"/>
                </a:lnTo>
                <a:lnTo>
                  <a:pt x="110" y="24"/>
                </a:lnTo>
                <a:lnTo>
                  <a:pt x="110" y="8"/>
                </a:lnTo>
                <a:lnTo>
                  <a:pt x="112" y="4"/>
                </a:lnTo>
                <a:lnTo>
                  <a:pt x="114" y="0"/>
                </a:lnTo>
                <a:lnTo>
                  <a:pt x="118" y="0"/>
                </a:lnTo>
                <a:close/>
                <a:moveTo>
                  <a:pt x="78" y="0"/>
                </a:moveTo>
                <a:lnTo>
                  <a:pt x="82" y="0"/>
                </a:lnTo>
                <a:lnTo>
                  <a:pt x="86" y="4"/>
                </a:lnTo>
                <a:lnTo>
                  <a:pt x="86" y="8"/>
                </a:lnTo>
                <a:lnTo>
                  <a:pt x="86" y="24"/>
                </a:lnTo>
                <a:lnTo>
                  <a:pt x="86" y="28"/>
                </a:lnTo>
                <a:lnTo>
                  <a:pt x="82" y="32"/>
                </a:lnTo>
                <a:lnTo>
                  <a:pt x="78" y="32"/>
                </a:lnTo>
                <a:lnTo>
                  <a:pt x="75" y="32"/>
                </a:lnTo>
                <a:lnTo>
                  <a:pt x="71" y="28"/>
                </a:lnTo>
                <a:lnTo>
                  <a:pt x="71" y="24"/>
                </a:lnTo>
                <a:lnTo>
                  <a:pt x="71" y="8"/>
                </a:lnTo>
                <a:lnTo>
                  <a:pt x="71" y="4"/>
                </a:lnTo>
                <a:lnTo>
                  <a:pt x="75" y="0"/>
                </a:lnTo>
                <a:lnTo>
                  <a:pt x="78" y="0"/>
                </a:lnTo>
                <a:close/>
                <a:moveTo>
                  <a:pt x="39" y="0"/>
                </a:moveTo>
                <a:lnTo>
                  <a:pt x="43" y="0"/>
                </a:lnTo>
                <a:lnTo>
                  <a:pt x="45" y="4"/>
                </a:lnTo>
                <a:lnTo>
                  <a:pt x="47" y="8"/>
                </a:lnTo>
                <a:lnTo>
                  <a:pt x="47" y="24"/>
                </a:lnTo>
                <a:lnTo>
                  <a:pt x="45" y="28"/>
                </a:lnTo>
                <a:lnTo>
                  <a:pt x="43" y="32"/>
                </a:lnTo>
                <a:lnTo>
                  <a:pt x="39" y="32"/>
                </a:lnTo>
                <a:lnTo>
                  <a:pt x="33" y="32"/>
                </a:lnTo>
                <a:lnTo>
                  <a:pt x="31" y="28"/>
                </a:lnTo>
                <a:lnTo>
                  <a:pt x="29" y="24"/>
                </a:lnTo>
                <a:lnTo>
                  <a:pt x="29" y="8"/>
                </a:lnTo>
                <a:lnTo>
                  <a:pt x="31" y="4"/>
                </a:lnTo>
                <a:lnTo>
                  <a:pt x="33" y="0"/>
                </a:lnTo>
                <a:lnTo>
                  <a:pt x="39" y="0"/>
                </a:lnTo>
                <a:close/>
              </a:path>
            </a:pathLst>
          </a:custGeom>
          <a:solidFill>
            <a:srgbClr val="01AADA"/>
          </a:solidFill>
          <a:ln w="0">
            <a:noFill/>
            <a:prstDash val="solid"/>
            <a:round/>
          </a:ln>
        </p:spPr>
        <p:txBody>
          <a:bodyPr vert="horz" wrap="square" lIns="121920" tIns="60960" rIns="121920" bIns="60960" numCol="1" anchor="t" anchorCtr="0" compatLnSpc="1"/>
          <a:lstStyle/>
          <a:p>
            <a:endParaRPr lang="en-US" sz="3200">
              <a:solidFill>
                <a:srgbClr val="414141"/>
              </a:solidFill>
            </a:endParaRPr>
          </a:p>
        </p:txBody>
      </p:sp>
      <p:sp>
        <p:nvSpPr>
          <p:cNvPr id="27" name="Freeform 234"/>
          <p:cNvSpPr>
            <a:spLocks noChangeAspect="1"/>
          </p:cNvSpPr>
          <p:nvPr/>
        </p:nvSpPr>
        <p:spPr bwMode="auto">
          <a:xfrm>
            <a:off x="8557608" y="5046001"/>
            <a:ext cx="358885" cy="346367"/>
          </a:xfrm>
          <a:custGeom>
            <a:avLst/>
            <a:gdLst>
              <a:gd name="T0" fmla="*/ 94 w 173"/>
              <a:gd name="T1" fmla="*/ 2 h 167"/>
              <a:gd name="T2" fmla="*/ 108 w 173"/>
              <a:gd name="T3" fmla="*/ 7 h 167"/>
              <a:gd name="T4" fmla="*/ 114 w 173"/>
              <a:gd name="T5" fmla="*/ 15 h 167"/>
              <a:gd name="T6" fmla="*/ 118 w 173"/>
              <a:gd name="T7" fmla="*/ 25 h 167"/>
              <a:gd name="T8" fmla="*/ 118 w 173"/>
              <a:gd name="T9" fmla="*/ 37 h 167"/>
              <a:gd name="T10" fmla="*/ 118 w 173"/>
              <a:gd name="T11" fmla="*/ 43 h 167"/>
              <a:gd name="T12" fmla="*/ 120 w 173"/>
              <a:gd name="T13" fmla="*/ 49 h 167"/>
              <a:gd name="T14" fmla="*/ 120 w 173"/>
              <a:gd name="T15" fmla="*/ 55 h 167"/>
              <a:gd name="T16" fmla="*/ 118 w 173"/>
              <a:gd name="T17" fmla="*/ 61 h 167"/>
              <a:gd name="T18" fmla="*/ 116 w 173"/>
              <a:gd name="T19" fmla="*/ 64 h 167"/>
              <a:gd name="T20" fmla="*/ 112 w 173"/>
              <a:gd name="T21" fmla="*/ 72 h 167"/>
              <a:gd name="T22" fmla="*/ 108 w 173"/>
              <a:gd name="T23" fmla="*/ 82 h 167"/>
              <a:gd name="T24" fmla="*/ 106 w 173"/>
              <a:gd name="T25" fmla="*/ 84 h 167"/>
              <a:gd name="T26" fmla="*/ 106 w 173"/>
              <a:gd name="T27" fmla="*/ 100 h 167"/>
              <a:gd name="T28" fmla="*/ 110 w 173"/>
              <a:gd name="T29" fmla="*/ 102 h 167"/>
              <a:gd name="T30" fmla="*/ 118 w 173"/>
              <a:gd name="T31" fmla="*/ 106 h 167"/>
              <a:gd name="T32" fmla="*/ 132 w 173"/>
              <a:gd name="T33" fmla="*/ 112 h 167"/>
              <a:gd name="T34" fmla="*/ 138 w 173"/>
              <a:gd name="T35" fmla="*/ 114 h 167"/>
              <a:gd name="T36" fmla="*/ 142 w 173"/>
              <a:gd name="T37" fmla="*/ 114 h 167"/>
              <a:gd name="T38" fmla="*/ 147 w 173"/>
              <a:gd name="T39" fmla="*/ 116 h 167"/>
              <a:gd name="T40" fmla="*/ 163 w 173"/>
              <a:gd name="T41" fmla="*/ 129 h 167"/>
              <a:gd name="T42" fmla="*/ 173 w 173"/>
              <a:gd name="T43" fmla="*/ 153 h 167"/>
              <a:gd name="T44" fmla="*/ 173 w 173"/>
              <a:gd name="T45" fmla="*/ 159 h 167"/>
              <a:gd name="T46" fmla="*/ 171 w 173"/>
              <a:gd name="T47" fmla="*/ 163 h 167"/>
              <a:gd name="T48" fmla="*/ 165 w 173"/>
              <a:gd name="T49" fmla="*/ 167 h 167"/>
              <a:gd name="T50" fmla="*/ 4 w 173"/>
              <a:gd name="T51" fmla="*/ 165 h 167"/>
              <a:gd name="T52" fmla="*/ 0 w 173"/>
              <a:gd name="T53" fmla="*/ 159 h 167"/>
              <a:gd name="T54" fmla="*/ 0 w 173"/>
              <a:gd name="T55" fmla="*/ 159 h 167"/>
              <a:gd name="T56" fmla="*/ 4 w 173"/>
              <a:gd name="T57" fmla="*/ 143 h 167"/>
              <a:gd name="T58" fmla="*/ 22 w 173"/>
              <a:gd name="T59" fmla="*/ 117 h 167"/>
              <a:gd name="T60" fmla="*/ 30 w 173"/>
              <a:gd name="T61" fmla="*/ 116 h 167"/>
              <a:gd name="T62" fmla="*/ 33 w 173"/>
              <a:gd name="T63" fmla="*/ 114 h 167"/>
              <a:gd name="T64" fmla="*/ 37 w 173"/>
              <a:gd name="T65" fmla="*/ 114 h 167"/>
              <a:gd name="T66" fmla="*/ 47 w 173"/>
              <a:gd name="T67" fmla="*/ 110 h 167"/>
              <a:gd name="T68" fmla="*/ 59 w 173"/>
              <a:gd name="T69" fmla="*/ 104 h 167"/>
              <a:gd name="T70" fmla="*/ 67 w 173"/>
              <a:gd name="T71" fmla="*/ 102 h 167"/>
              <a:gd name="T72" fmla="*/ 67 w 173"/>
              <a:gd name="T73" fmla="*/ 100 h 167"/>
              <a:gd name="T74" fmla="*/ 67 w 173"/>
              <a:gd name="T75" fmla="*/ 84 h 167"/>
              <a:gd name="T76" fmla="*/ 63 w 173"/>
              <a:gd name="T77" fmla="*/ 78 h 167"/>
              <a:gd name="T78" fmla="*/ 59 w 173"/>
              <a:gd name="T79" fmla="*/ 64 h 167"/>
              <a:gd name="T80" fmla="*/ 55 w 173"/>
              <a:gd name="T81" fmla="*/ 62 h 167"/>
              <a:gd name="T82" fmla="*/ 55 w 173"/>
              <a:gd name="T83" fmla="*/ 57 h 167"/>
              <a:gd name="T84" fmla="*/ 53 w 173"/>
              <a:gd name="T85" fmla="*/ 51 h 167"/>
              <a:gd name="T86" fmla="*/ 53 w 173"/>
              <a:gd name="T87" fmla="*/ 45 h 167"/>
              <a:gd name="T88" fmla="*/ 57 w 173"/>
              <a:gd name="T89" fmla="*/ 43 h 167"/>
              <a:gd name="T90" fmla="*/ 55 w 173"/>
              <a:gd name="T91" fmla="*/ 31 h 167"/>
              <a:gd name="T92" fmla="*/ 57 w 173"/>
              <a:gd name="T93" fmla="*/ 19 h 167"/>
              <a:gd name="T94" fmla="*/ 65 w 173"/>
              <a:gd name="T95" fmla="*/ 9 h 167"/>
              <a:gd name="T96" fmla="*/ 79 w 173"/>
              <a:gd name="T97" fmla="*/ 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 h="167">
                <a:moveTo>
                  <a:pt x="86" y="0"/>
                </a:moveTo>
                <a:lnTo>
                  <a:pt x="94" y="2"/>
                </a:lnTo>
                <a:lnTo>
                  <a:pt x="102" y="4"/>
                </a:lnTo>
                <a:lnTo>
                  <a:pt x="108" y="7"/>
                </a:lnTo>
                <a:lnTo>
                  <a:pt x="112" y="11"/>
                </a:lnTo>
                <a:lnTo>
                  <a:pt x="114" y="15"/>
                </a:lnTo>
                <a:lnTo>
                  <a:pt x="116" y="21"/>
                </a:lnTo>
                <a:lnTo>
                  <a:pt x="118" y="25"/>
                </a:lnTo>
                <a:lnTo>
                  <a:pt x="118" y="31"/>
                </a:lnTo>
                <a:lnTo>
                  <a:pt x="118" y="37"/>
                </a:lnTo>
                <a:lnTo>
                  <a:pt x="116" y="43"/>
                </a:lnTo>
                <a:lnTo>
                  <a:pt x="118" y="43"/>
                </a:lnTo>
                <a:lnTo>
                  <a:pt x="120" y="45"/>
                </a:lnTo>
                <a:lnTo>
                  <a:pt x="120" y="49"/>
                </a:lnTo>
                <a:lnTo>
                  <a:pt x="120" y="51"/>
                </a:lnTo>
                <a:lnTo>
                  <a:pt x="120" y="55"/>
                </a:lnTo>
                <a:lnTo>
                  <a:pt x="118" y="57"/>
                </a:lnTo>
                <a:lnTo>
                  <a:pt x="118" y="61"/>
                </a:lnTo>
                <a:lnTo>
                  <a:pt x="118" y="62"/>
                </a:lnTo>
                <a:lnTo>
                  <a:pt x="116" y="64"/>
                </a:lnTo>
                <a:lnTo>
                  <a:pt x="114" y="64"/>
                </a:lnTo>
                <a:lnTo>
                  <a:pt x="112" y="72"/>
                </a:lnTo>
                <a:lnTo>
                  <a:pt x="110" y="78"/>
                </a:lnTo>
                <a:lnTo>
                  <a:pt x="108" y="82"/>
                </a:lnTo>
                <a:lnTo>
                  <a:pt x="106" y="84"/>
                </a:lnTo>
                <a:lnTo>
                  <a:pt x="106" y="84"/>
                </a:lnTo>
                <a:lnTo>
                  <a:pt x="106" y="100"/>
                </a:lnTo>
                <a:lnTo>
                  <a:pt x="106" y="100"/>
                </a:lnTo>
                <a:lnTo>
                  <a:pt x="106" y="102"/>
                </a:lnTo>
                <a:lnTo>
                  <a:pt x="110" y="102"/>
                </a:lnTo>
                <a:lnTo>
                  <a:pt x="114" y="104"/>
                </a:lnTo>
                <a:lnTo>
                  <a:pt x="118" y="106"/>
                </a:lnTo>
                <a:lnTo>
                  <a:pt x="126" y="110"/>
                </a:lnTo>
                <a:lnTo>
                  <a:pt x="132" y="112"/>
                </a:lnTo>
                <a:lnTo>
                  <a:pt x="136" y="114"/>
                </a:lnTo>
                <a:lnTo>
                  <a:pt x="138" y="114"/>
                </a:lnTo>
                <a:lnTo>
                  <a:pt x="140" y="114"/>
                </a:lnTo>
                <a:lnTo>
                  <a:pt x="142" y="114"/>
                </a:lnTo>
                <a:lnTo>
                  <a:pt x="143" y="116"/>
                </a:lnTo>
                <a:lnTo>
                  <a:pt x="147" y="116"/>
                </a:lnTo>
                <a:lnTo>
                  <a:pt x="151" y="117"/>
                </a:lnTo>
                <a:lnTo>
                  <a:pt x="163" y="129"/>
                </a:lnTo>
                <a:lnTo>
                  <a:pt x="169" y="143"/>
                </a:lnTo>
                <a:lnTo>
                  <a:pt x="173" y="153"/>
                </a:lnTo>
                <a:lnTo>
                  <a:pt x="173" y="159"/>
                </a:lnTo>
                <a:lnTo>
                  <a:pt x="173" y="159"/>
                </a:lnTo>
                <a:lnTo>
                  <a:pt x="173" y="159"/>
                </a:lnTo>
                <a:lnTo>
                  <a:pt x="171" y="163"/>
                </a:lnTo>
                <a:lnTo>
                  <a:pt x="169" y="165"/>
                </a:lnTo>
                <a:lnTo>
                  <a:pt x="165" y="167"/>
                </a:lnTo>
                <a:lnTo>
                  <a:pt x="8" y="167"/>
                </a:lnTo>
                <a:lnTo>
                  <a:pt x="4" y="165"/>
                </a:lnTo>
                <a:lnTo>
                  <a:pt x="2" y="163"/>
                </a:lnTo>
                <a:lnTo>
                  <a:pt x="0" y="159"/>
                </a:lnTo>
                <a:lnTo>
                  <a:pt x="0" y="159"/>
                </a:lnTo>
                <a:lnTo>
                  <a:pt x="0" y="159"/>
                </a:lnTo>
                <a:lnTo>
                  <a:pt x="0" y="153"/>
                </a:lnTo>
                <a:lnTo>
                  <a:pt x="4" y="143"/>
                </a:lnTo>
                <a:lnTo>
                  <a:pt x="10" y="129"/>
                </a:lnTo>
                <a:lnTo>
                  <a:pt x="22" y="117"/>
                </a:lnTo>
                <a:lnTo>
                  <a:pt x="26" y="116"/>
                </a:lnTo>
                <a:lnTo>
                  <a:pt x="30" y="116"/>
                </a:lnTo>
                <a:lnTo>
                  <a:pt x="31" y="114"/>
                </a:lnTo>
                <a:lnTo>
                  <a:pt x="33" y="114"/>
                </a:lnTo>
                <a:lnTo>
                  <a:pt x="35" y="114"/>
                </a:lnTo>
                <a:lnTo>
                  <a:pt x="37" y="114"/>
                </a:lnTo>
                <a:lnTo>
                  <a:pt x="41" y="112"/>
                </a:lnTo>
                <a:lnTo>
                  <a:pt x="47" y="110"/>
                </a:lnTo>
                <a:lnTo>
                  <a:pt x="55" y="108"/>
                </a:lnTo>
                <a:lnTo>
                  <a:pt x="59" y="104"/>
                </a:lnTo>
                <a:lnTo>
                  <a:pt x="63" y="104"/>
                </a:lnTo>
                <a:lnTo>
                  <a:pt x="67" y="102"/>
                </a:lnTo>
                <a:lnTo>
                  <a:pt x="67" y="102"/>
                </a:lnTo>
                <a:lnTo>
                  <a:pt x="67" y="100"/>
                </a:lnTo>
                <a:lnTo>
                  <a:pt x="67" y="84"/>
                </a:lnTo>
                <a:lnTo>
                  <a:pt x="67" y="84"/>
                </a:lnTo>
                <a:lnTo>
                  <a:pt x="65" y="82"/>
                </a:lnTo>
                <a:lnTo>
                  <a:pt x="63" y="78"/>
                </a:lnTo>
                <a:lnTo>
                  <a:pt x="61" y="72"/>
                </a:lnTo>
                <a:lnTo>
                  <a:pt x="59" y="64"/>
                </a:lnTo>
                <a:lnTo>
                  <a:pt x="57" y="64"/>
                </a:lnTo>
                <a:lnTo>
                  <a:pt x="55" y="62"/>
                </a:lnTo>
                <a:lnTo>
                  <a:pt x="55" y="61"/>
                </a:lnTo>
                <a:lnTo>
                  <a:pt x="55" y="57"/>
                </a:lnTo>
                <a:lnTo>
                  <a:pt x="53" y="55"/>
                </a:lnTo>
                <a:lnTo>
                  <a:pt x="53" y="51"/>
                </a:lnTo>
                <a:lnTo>
                  <a:pt x="53" y="49"/>
                </a:lnTo>
                <a:lnTo>
                  <a:pt x="53" y="45"/>
                </a:lnTo>
                <a:lnTo>
                  <a:pt x="55" y="43"/>
                </a:lnTo>
                <a:lnTo>
                  <a:pt x="57" y="43"/>
                </a:lnTo>
                <a:lnTo>
                  <a:pt x="55" y="37"/>
                </a:lnTo>
                <a:lnTo>
                  <a:pt x="55" y="31"/>
                </a:lnTo>
                <a:lnTo>
                  <a:pt x="55" y="25"/>
                </a:lnTo>
                <a:lnTo>
                  <a:pt x="57" y="19"/>
                </a:lnTo>
                <a:lnTo>
                  <a:pt x="59" y="13"/>
                </a:lnTo>
                <a:lnTo>
                  <a:pt x="65" y="9"/>
                </a:lnTo>
                <a:lnTo>
                  <a:pt x="71" y="4"/>
                </a:lnTo>
                <a:lnTo>
                  <a:pt x="79" y="2"/>
                </a:lnTo>
                <a:lnTo>
                  <a:pt x="86" y="0"/>
                </a:lnTo>
                <a:close/>
              </a:path>
            </a:pathLst>
          </a:custGeom>
          <a:solidFill>
            <a:srgbClr val="01AADA"/>
          </a:solidFill>
          <a:ln w="0">
            <a:noFill/>
            <a:prstDash val="solid"/>
            <a:round/>
          </a:ln>
        </p:spPr>
        <p:txBody>
          <a:bodyPr vert="horz" wrap="square" lIns="121920" tIns="60960" rIns="121920" bIns="60960" numCol="1" anchor="t" anchorCtr="0" compatLnSpc="1"/>
          <a:lstStyle/>
          <a:p>
            <a:endParaRPr lang="en-US" sz="3200"/>
          </a:p>
        </p:txBody>
      </p:sp>
      <p:cxnSp>
        <p:nvCxnSpPr>
          <p:cNvPr id="30" name="直接连接符 29"/>
          <p:cNvCxnSpPr/>
          <p:nvPr/>
        </p:nvCxnSpPr>
        <p:spPr>
          <a:xfrm>
            <a:off x="5161317" y="1197923"/>
            <a:ext cx="0" cy="1584734"/>
          </a:xfrm>
          <a:prstGeom prst="line">
            <a:avLst/>
          </a:prstGeom>
          <a:noFill/>
          <a:ln w="19050" cap="rnd">
            <a:solidFill>
              <a:srgbClr val="181715"/>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31" name="直接连接符 30"/>
          <p:cNvCxnSpPr/>
          <p:nvPr/>
        </p:nvCxnSpPr>
        <p:spPr>
          <a:xfrm>
            <a:off x="7938531" y="2187627"/>
            <a:ext cx="0" cy="1584734"/>
          </a:xfrm>
          <a:prstGeom prst="line">
            <a:avLst/>
          </a:prstGeom>
          <a:noFill/>
          <a:ln w="19050" cap="rnd">
            <a:solidFill>
              <a:srgbClr val="181715"/>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32" name="直接连接符 31"/>
          <p:cNvCxnSpPr/>
          <p:nvPr/>
        </p:nvCxnSpPr>
        <p:spPr>
          <a:xfrm>
            <a:off x="9923953" y="2187627"/>
            <a:ext cx="0" cy="1584734"/>
          </a:xfrm>
          <a:prstGeom prst="line">
            <a:avLst/>
          </a:prstGeom>
          <a:noFill/>
          <a:ln w="19050" cap="rnd">
            <a:solidFill>
              <a:srgbClr val="181715"/>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35" name="椭圆 34"/>
          <p:cNvSpPr/>
          <p:nvPr/>
        </p:nvSpPr>
        <p:spPr>
          <a:xfrm>
            <a:off x="6988999" y="2167213"/>
            <a:ext cx="400111" cy="400111"/>
          </a:xfrm>
          <a:prstGeom prst="ellipse">
            <a:avLst/>
          </a:prstGeom>
          <a:solidFill>
            <a:srgbClr val="01AA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7" name="椭圆 36"/>
          <p:cNvSpPr/>
          <p:nvPr/>
        </p:nvSpPr>
        <p:spPr>
          <a:xfrm>
            <a:off x="6988999" y="2983479"/>
            <a:ext cx="400111" cy="400111"/>
          </a:xfrm>
          <a:prstGeom prst="ellipse">
            <a:avLst/>
          </a:prstGeom>
          <a:solidFill>
            <a:srgbClr val="01AA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cxnSp>
        <p:nvCxnSpPr>
          <p:cNvPr id="39" name="直接连接符 38"/>
          <p:cNvCxnSpPr/>
          <p:nvPr/>
        </p:nvCxnSpPr>
        <p:spPr>
          <a:xfrm>
            <a:off x="3995038" y="5240346"/>
            <a:ext cx="0" cy="1584734"/>
          </a:xfrm>
          <a:prstGeom prst="line">
            <a:avLst/>
          </a:prstGeom>
          <a:noFill/>
          <a:ln w="19050" cap="rnd">
            <a:solidFill>
              <a:srgbClr val="181715"/>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40" name="直接连接符 39"/>
          <p:cNvCxnSpPr/>
          <p:nvPr/>
        </p:nvCxnSpPr>
        <p:spPr>
          <a:xfrm>
            <a:off x="5980460" y="5240346"/>
            <a:ext cx="0" cy="1584734"/>
          </a:xfrm>
          <a:prstGeom prst="line">
            <a:avLst/>
          </a:prstGeom>
          <a:noFill/>
          <a:ln w="19050" cap="rnd">
            <a:solidFill>
              <a:srgbClr val="181715"/>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42" name="椭圆 41"/>
          <p:cNvSpPr/>
          <p:nvPr/>
        </p:nvSpPr>
        <p:spPr>
          <a:xfrm>
            <a:off x="3045506" y="5219932"/>
            <a:ext cx="400111" cy="400111"/>
          </a:xfrm>
          <a:prstGeom prst="ellipse">
            <a:avLst/>
          </a:prstGeom>
          <a:solidFill>
            <a:srgbClr val="01AA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4" name="椭圆 43"/>
          <p:cNvSpPr/>
          <p:nvPr/>
        </p:nvSpPr>
        <p:spPr>
          <a:xfrm>
            <a:off x="3065826" y="6036198"/>
            <a:ext cx="400111" cy="400111"/>
          </a:xfrm>
          <a:prstGeom prst="ellipse">
            <a:avLst/>
          </a:prstGeom>
          <a:solidFill>
            <a:srgbClr val="01AA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2" name="矩形 61"/>
          <p:cNvSpPr/>
          <p:nvPr/>
        </p:nvSpPr>
        <p:spPr>
          <a:xfrm>
            <a:off x="3755390" y="1622425"/>
            <a:ext cx="1778000" cy="423545"/>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b="1" noProof="0" dirty="0">
                <a:solidFill>
                  <a:sysClr val="window" lastClr="FFFFFF"/>
                </a:solidFill>
                <a:latin typeface="Arial" panose="020B0604020202020204"/>
                <a:ea typeface="微软雅黑" panose="020B0503020204020204" pitchFamily="34" charset="-122"/>
              </a:rPr>
              <a:t>资金分配</a:t>
            </a:r>
            <a:endParaRPr kumimoji="0" lang="zh-CN" altLang="en-US" sz="1800" b="1" i="0" u="none" strike="noStrike" kern="1200" cap="none" spc="0" normalizeH="0" baseline="0" noProof="0" dirty="0">
              <a:ln>
                <a:noFill/>
              </a:ln>
              <a:solidFill>
                <a:sysClr val="window" lastClr="FFFFFF"/>
              </a:solidFill>
              <a:effectLst/>
              <a:uLnTx/>
              <a:uFillTx/>
              <a:latin typeface="Arial" panose="020B0604020202020204"/>
              <a:ea typeface="微软雅黑" panose="020B0503020204020204" pitchFamily="34" charset="-122"/>
              <a:cs typeface="+mn-ea"/>
            </a:endParaRPr>
          </a:p>
        </p:txBody>
      </p:sp>
      <p:sp>
        <p:nvSpPr>
          <p:cNvPr id="2" name="矩形 1"/>
          <p:cNvSpPr/>
          <p:nvPr/>
        </p:nvSpPr>
        <p:spPr>
          <a:xfrm>
            <a:off x="3359324" y="3802241"/>
            <a:ext cx="1802344" cy="394210"/>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b="1" noProof="0" dirty="0">
                <a:solidFill>
                  <a:sysClr val="window" lastClr="FFFFFF"/>
                </a:solidFill>
                <a:latin typeface="Arial" panose="020B0604020202020204"/>
                <a:ea typeface="微软雅黑" panose="020B0503020204020204" pitchFamily="34" charset="-122"/>
              </a:rPr>
              <a:t>资金分配</a:t>
            </a:r>
            <a:endParaRPr kumimoji="0" lang="zh-CN" altLang="en-US" sz="1800" b="1" i="0" u="none" strike="noStrike" kern="1200" cap="none" spc="0" normalizeH="0" baseline="0" noProof="0" dirty="0">
              <a:ln>
                <a:noFill/>
              </a:ln>
              <a:solidFill>
                <a:sysClr val="window" lastClr="FFFFFF"/>
              </a:solidFill>
              <a:effectLst/>
              <a:uLnTx/>
              <a:uFillTx/>
              <a:latin typeface="Arial" panose="020B0604020202020204"/>
              <a:ea typeface="微软雅黑" panose="020B0503020204020204" pitchFamily="34" charset="-122"/>
              <a:cs typeface="+mn-ea"/>
            </a:endParaRPr>
          </a:p>
        </p:txBody>
      </p:sp>
      <p:sp>
        <p:nvSpPr>
          <p:cNvPr id="3" name="矩形 2"/>
          <p:cNvSpPr/>
          <p:nvPr/>
        </p:nvSpPr>
        <p:spPr>
          <a:xfrm>
            <a:off x="3641264" y="5240516"/>
            <a:ext cx="1802344" cy="394210"/>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b="1" noProof="0" dirty="0">
                <a:solidFill>
                  <a:sysClr val="window" lastClr="FFFFFF"/>
                </a:solidFill>
                <a:latin typeface="Arial" panose="020B0604020202020204"/>
                <a:ea typeface="微软雅黑" panose="020B0503020204020204" pitchFamily="34" charset="-122"/>
              </a:rPr>
              <a:t>资金分配</a:t>
            </a:r>
            <a:endParaRPr kumimoji="0" lang="zh-CN" altLang="en-US" sz="1800" b="1" i="0" u="none" strike="noStrike" kern="1200" cap="none" spc="0" normalizeH="0" baseline="0" noProof="0" dirty="0">
              <a:ln>
                <a:noFill/>
              </a:ln>
              <a:solidFill>
                <a:sysClr val="window" lastClr="FFFFFF"/>
              </a:solidFill>
              <a:effectLst/>
              <a:uLnTx/>
              <a:uFillTx/>
              <a:latin typeface="Arial" panose="020B0604020202020204"/>
              <a:ea typeface="微软雅黑" panose="020B0503020204020204" pitchFamily="34" charset="-122"/>
              <a:cs typeface="+mn-ea"/>
            </a:endParaRPr>
          </a:p>
        </p:txBody>
      </p:sp>
      <p:sp>
        <p:nvSpPr>
          <p:cNvPr id="4" name="矩形 3"/>
          <p:cNvSpPr/>
          <p:nvPr/>
        </p:nvSpPr>
        <p:spPr>
          <a:xfrm>
            <a:off x="3994959" y="6036171"/>
            <a:ext cx="1802344" cy="394210"/>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b="1" noProof="0" dirty="0">
                <a:solidFill>
                  <a:sysClr val="window" lastClr="FFFFFF"/>
                </a:solidFill>
                <a:latin typeface="Arial" panose="020B0604020202020204"/>
                <a:ea typeface="微软雅黑" panose="020B0503020204020204" pitchFamily="34" charset="-122"/>
              </a:rPr>
              <a:t>资金分配</a:t>
            </a:r>
            <a:endParaRPr kumimoji="0" lang="zh-CN" altLang="en-US" sz="1800" b="1" i="0" u="none" strike="noStrike" kern="1200" cap="none" spc="0" normalizeH="0" baseline="0" noProof="0" dirty="0">
              <a:ln>
                <a:noFill/>
              </a:ln>
              <a:solidFill>
                <a:sysClr val="window" lastClr="FFFFFF"/>
              </a:solidFill>
              <a:effectLst/>
              <a:uLnTx/>
              <a:uFillTx/>
              <a:latin typeface="Arial" panose="020B0604020202020204"/>
              <a:ea typeface="微软雅黑" panose="020B0503020204020204" pitchFamily="34" charset="-122"/>
              <a:cs typeface="+mn-ea"/>
            </a:endParaRPr>
          </a:p>
        </p:txBody>
      </p:sp>
      <p:sp>
        <p:nvSpPr>
          <p:cNvPr id="146" name="矩形 145"/>
          <p:cNvSpPr/>
          <p:nvPr/>
        </p:nvSpPr>
        <p:spPr>
          <a:xfrm>
            <a:off x="7591256" y="2062998"/>
            <a:ext cx="3840175" cy="630942"/>
          </a:xfrm>
          <a:prstGeom prst="rect">
            <a:avLst/>
          </a:prstGeom>
          <a:noFill/>
        </p:spPr>
        <p:txBody>
          <a:bodyPr>
            <a:spAutoFit/>
          </a:bodyPr>
          <a:lstStyle/>
          <a:p>
            <a:pPr defTabSz="913765">
              <a:lnSpc>
                <a:spcPts val="2135"/>
              </a:lnSpc>
              <a:defRPr/>
            </a:pPr>
            <a:r>
              <a:rPr lang="zh-CN" altLang="en-US" sz="1400" kern="1100" spc="120" dirty="0">
                <a:solidFill>
                  <a:prstClr val="white"/>
                </a:solidFill>
                <a:latin typeface="微软雅黑" panose="020B0503020204020204" pitchFamily="34" charset="-122"/>
                <a:ea typeface="微软雅黑" panose="020B0503020204020204" pitchFamily="34" charset="-122"/>
              </a:rPr>
              <a:t>点此可添加内容点此可添加内容点此可添加内容点此可添加内容</a:t>
            </a:r>
            <a:endParaRPr lang="zh-CN" altLang="en-US" sz="1400" kern="1100" spc="120"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7584271" y="2983113"/>
            <a:ext cx="3840175" cy="630942"/>
          </a:xfrm>
          <a:prstGeom prst="rect">
            <a:avLst/>
          </a:prstGeom>
          <a:noFill/>
        </p:spPr>
        <p:txBody>
          <a:bodyPr>
            <a:spAutoFit/>
          </a:bodyPr>
          <a:lstStyle/>
          <a:p>
            <a:pPr defTabSz="913765">
              <a:lnSpc>
                <a:spcPts val="2135"/>
              </a:lnSpc>
              <a:defRPr/>
            </a:pPr>
            <a:r>
              <a:rPr lang="zh-CN" altLang="en-US" sz="1400" kern="1100" spc="120" dirty="0">
                <a:solidFill>
                  <a:prstClr val="white"/>
                </a:solidFill>
                <a:latin typeface="微软雅黑" panose="020B0503020204020204" pitchFamily="34" charset="-122"/>
                <a:ea typeface="微软雅黑" panose="020B0503020204020204" pitchFamily="34" charset="-122"/>
              </a:rPr>
              <a:t>点此可添加内容点此可添加内容点此可添加内容点此可添加内容</a:t>
            </a:r>
            <a:endParaRPr lang="zh-CN" altLang="en-US" sz="1400" kern="1100" spc="120" dirty="0">
              <a:solidFill>
                <a:prstClr val="white"/>
              </a:solidFill>
              <a:latin typeface="微软雅黑" panose="020B0503020204020204" pitchFamily="34" charset="-122"/>
              <a:ea typeface="微软雅黑" panose="020B0503020204020204" pitchFamily="34" charset="-122"/>
            </a:endParaRPr>
          </a:p>
        </p:txBody>
      </p:sp>
      <p:cxnSp>
        <p:nvCxnSpPr>
          <p:cNvPr id="73" name="直接连接符 72"/>
          <p:cNvCxnSpPr/>
          <p:nvPr/>
        </p:nvCxnSpPr>
        <p:spPr>
          <a:xfrm>
            <a:off x="0" y="711200"/>
            <a:ext cx="4236269" cy="0"/>
          </a:xfrm>
          <a:prstGeom prst="line">
            <a:avLst/>
          </a:prstGeom>
          <a:ln>
            <a:solidFill>
              <a:srgbClr val="01AADA"/>
            </a:solidFill>
            <a:tailEnd type="ova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7806055" y="711200"/>
            <a:ext cx="4236269" cy="0"/>
          </a:xfrm>
          <a:prstGeom prst="line">
            <a:avLst/>
          </a:prstGeom>
          <a:ln>
            <a:solidFill>
              <a:srgbClr val="01AADA"/>
            </a:solidFill>
            <a:tailEnd type="oval"/>
          </a:ln>
        </p:spPr>
        <p:style>
          <a:lnRef idx="1">
            <a:schemeClr val="accent1"/>
          </a:lnRef>
          <a:fillRef idx="0">
            <a:schemeClr val="accent1"/>
          </a:fillRef>
          <a:effectRef idx="0">
            <a:schemeClr val="accent1"/>
          </a:effectRef>
          <a:fontRef idx="minor">
            <a:schemeClr val="tx1"/>
          </a:fontRef>
        </p:style>
      </p:cxnSp>
      <p:grpSp>
        <p:nvGrpSpPr>
          <p:cNvPr id="70" name="组合 69"/>
          <p:cNvGrpSpPr/>
          <p:nvPr/>
        </p:nvGrpSpPr>
        <p:grpSpPr>
          <a:xfrm>
            <a:off x="4236269" y="423250"/>
            <a:ext cx="3719457" cy="722806"/>
            <a:chOff x="585843" y="341582"/>
            <a:chExt cx="3719457" cy="722806"/>
          </a:xfrm>
        </p:grpSpPr>
        <p:sp>
          <p:nvSpPr>
            <p:cNvPr id="71" name="文本框 70"/>
            <p:cNvSpPr txBox="1"/>
            <p:nvPr/>
          </p:nvSpPr>
          <p:spPr>
            <a:xfrm>
              <a:off x="805685" y="341582"/>
              <a:ext cx="3279772" cy="523220"/>
            </a:xfrm>
            <a:prstGeom prst="rect">
              <a:avLst/>
            </a:prstGeom>
            <a:noFill/>
          </p:spPr>
          <p:txBody>
            <a:bodyPr wrap="square" rtlCol="0">
              <a:spAutoFit/>
              <a:scene3d>
                <a:camera prst="orthographicFront"/>
                <a:lightRig rig="threePt" dir="t"/>
              </a:scene3d>
              <a:sp3d contourW="12700"/>
            </a:bodyPr>
            <a:lstStyle/>
            <a:p>
              <a:pPr algn="ctr"/>
              <a:r>
                <a:rPr lang="zh-CN" altLang="en-US" sz="2800" b="1" dirty="0">
                  <a:solidFill>
                    <a:srgbClr val="01AADA"/>
                  </a:solidFill>
                  <a:latin typeface="微软雅黑" panose="020B0503020204020204" pitchFamily="34" charset="-122"/>
                  <a:ea typeface="微软雅黑" panose="020B0503020204020204" pitchFamily="34" charset="-122"/>
                </a:rPr>
                <a:t>财务融资计划</a:t>
              </a:r>
              <a:endParaRPr lang="zh-CN" altLang="en-US" sz="2800" b="1" dirty="0">
                <a:solidFill>
                  <a:srgbClr val="01AADA"/>
                </a:solidFill>
                <a:latin typeface="微软雅黑" panose="020B0503020204020204" pitchFamily="34" charset="-122"/>
                <a:ea typeface="微软雅黑" panose="020B0503020204020204" pitchFamily="34" charset="-122"/>
              </a:endParaRPr>
            </a:p>
          </p:txBody>
        </p:sp>
        <p:sp>
          <p:nvSpPr>
            <p:cNvPr id="72" name="文本框 71"/>
            <p:cNvSpPr txBox="1"/>
            <p:nvPr/>
          </p:nvSpPr>
          <p:spPr>
            <a:xfrm>
              <a:off x="585843" y="798931"/>
              <a:ext cx="3719457" cy="265457"/>
            </a:xfrm>
            <a:prstGeom prst="rect">
              <a:avLst/>
            </a:prstGeom>
            <a:noFill/>
          </p:spPr>
          <p:txBody>
            <a:bodyPr wrap="square" rtlCol="0">
              <a:spAutoFit/>
              <a:scene3d>
                <a:camera prst="orthographicFront"/>
                <a:lightRig rig="threePt" dir="t"/>
              </a:scene3d>
              <a:sp3d contourW="12700"/>
            </a:bodyPr>
            <a:lstStyle/>
            <a:p>
              <a:pPr algn="ctr">
                <a:lnSpc>
                  <a:spcPct val="125000"/>
                </a:lnSpc>
              </a:pPr>
              <a:r>
                <a:rPr lang="en-US" altLang="zh-CN" sz="900" dirty="0">
                  <a:solidFill>
                    <a:sysClr val="window" lastClr="FFFFFF"/>
                  </a:solidFill>
                  <a:latin typeface="微软雅黑" panose="020B0503020204020204" pitchFamily="34" charset="-122"/>
                  <a:ea typeface="微软雅黑" panose="020B0503020204020204" pitchFamily="34" charset="-122"/>
                </a:rPr>
                <a:t>The user can demonstrate on a projector or </a:t>
              </a:r>
              <a:r>
                <a:rPr lang="en-US" altLang="zh-CN" sz="900" dirty="0" err="1">
                  <a:solidFill>
                    <a:sysClr val="window" lastClr="FFFFFF"/>
                  </a:solidFill>
                  <a:latin typeface="微软雅黑" panose="020B0503020204020204" pitchFamily="34" charset="-122"/>
                  <a:ea typeface="微软雅黑" panose="020B0503020204020204" pitchFamily="34" charset="-122"/>
                </a:rPr>
                <a:t>computerprint</a:t>
              </a:r>
              <a:endParaRPr lang="en-US" altLang="zh-CN" sz="900" dirty="0">
                <a:solidFill>
                  <a:sysClr val="window" lastClr="FFFFFF"/>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down)">
                                      <p:cBhvr>
                                        <p:cTn id="40" dur="500"/>
                                        <p:tgtEl>
                                          <p:spTgt spid="22"/>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down)">
                                      <p:cBhvr>
                                        <p:cTn id="43" dur="500"/>
                                        <p:tgtEl>
                                          <p:spTgt spid="25"/>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down)">
                                      <p:cBhvr>
                                        <p:cTn id="46" dur="500"/>
                                        <p:tgtEl>
                                          <p:spTgt spid="2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500"/>
                                        <p:tgtEl>
                                          <p:spTgt spid="44"/>
                                        </p:tgtEl>
                                      </p:cBhvr>
                                    </p:animEffect>
                                  </p:childTnLst>
                                </p:cTn>
                              </p:par>
                              <p:par>
                                <p:cTn id="59" presetID="42" presetClass="entr" presetSubtype="0" fill="hold" grpId="0" nodeType="with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fade">
                                      <p:cBhvr>
                                        <p:cTn id="61" dur="1000"/>
                                        <p:tgtEl>
                                          <p:spTgt spid="62"/>
                                        </p:tgtEl>
                                      </p:cBhvr>
                                    </p:animEffect>
                                    <p:anim calcmode="lin" valueType="num">
                                      <p:cBhvr>
                                        <p:cTn id="62" dur="1000" fill="hold"/>
                                        <p:tgtEl>
                                          <p:spTgt spid="62"/>
                                        </p:tgtEl>
                                        <p:attrNameLst>
                                          <p:attrName>ppt_x</p:attrName>
                                        </p:attrNameLst>
                                      </p:cBhvr>
                                      <p:tavLst>
                                        <p:tav tm="0">
                                          <p:val>
                                            <p:strVal val="#ppt_x"/>
                                          </p:val>
                                        </p:tav>
                                        <p:tav tm="100000">
                                          <p:val>
                                            <p:strVal val="#ppt_x"/>
                                          </p:val>
                                        </p:tav>
                                      </p:tavLst>
                                    </p:anim>
                                    <p:anim calcmode="lin" valueType="num">
                                      <p:cBhvr>
                                        <p:cTn id="63" dur="1000" fill="hold"/>
                                        <p:tgtEl>
                                          <p:spTgt spid="62"/>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fade">
                                      <p:cBhvr>
                                        <p:cTn id="66" dur="1000"/>
                                        <p:tgtEl>
                                          <p:spTgt spid="2"/>
                                        </p:tgtEl>
                                      </p:cBhvr>
                                    </p:animEffect>
                                    <p:anim calcmode="lin" valueType="num">
                                      <p:cBhvr>
                                        <p:cTn id="67" dur="1000" fill="hold"/>
                                        <p:tgtEl>
                                          <p:spTgt spid="2"/>
                                        </p:tgtEl>
                                        <p:attrNameLst>
                                          <p:attrName>ppt_x</p:attrName>
                                        </p:attrNameLst>
                                      </p:cBhvr>
                                      <p:tavLst>
                                        <p:tav tm="0">
                                          <p:val>
                                            <p:strVal val="#ppt_x"/>
                                          </p:val>
                                        </p:tav>
                                        <p:tav tm="100000">
                                          <p:val>
                                            <p:strVal val="#ppt_x"/>
                                          </p:val>
                                        </p:tav>
                                      </p:tavLst>
                                    </p:anim>
                                    <p:anim calcmode="lin" valueType="num">
                                      <p:cBhvr>
                                        <p:cTn id="68" dur="1000" fill="hold"/>
                                        <p:tgtEl>
                                          <p:spTgt spid="2"/>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fade">
                                      <p:cBhvr>
                                        <p:cTn id="71" dur="1000"/>
                                        <p:tgtEl>
                                          <p:spTgt spid="3"/>
                                        </p:tgtEl>
                                      </p:cBhvr>
                                    </p:animEffect>
                                    <p:anim calcmode="lin" valueType="num">
                                      <p:cBhvr>
                                        <p:cTn id="72" dur="1000" fill="hold"/>
                                        <p:tgtEl>
                                          <p:spTgt spid="3"/>
                                        </p:tgtEl>
                                        <p:attrNameLst>
                                          <p:attrName>ppt_x</p:attrName>
                                        </p:attrNameLst>
                                      </p:cBhvr>
                                      <p:tavLst>
                                        <p:tav tm="0">
                                          <p:val>
                                            <p:strVal val="#ppt_x"/>
                                          </p:val>
                                        </p:tav>
                                        <p:tav tm="100000">
                                          <p:val>
                                            <p:strVal val="#ppt_x"/>
                                          </p:val>
                                        </p:tav>
                                      </p:tavLst>
                                    </p:anim>
                                    <p:anim calcmode="lin" valueType="num">
                                      <p:cBhvr>
                                        <p:cTn id="73" dur="1000" fill="hold"/>
                                        <p:tgtEl>
                                          <p:spTgt spid="3"/>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4"/>
                                        </p:tgtEl>
                                        <p:attrNameLst>
                                          <p:attrName>style.visibility</p:attrName>
                                        </p:attrNameLst>
                                      </p:cBhvr>
                                      <p:to>
                                        <p:strVal val="visible"/>
                                      </p:to>
                                    </p:set>
                                    <p:animEffect transition="in" filter="fade">
                                      <p:cBhvr>
                                        <p:cTn id="76" dur="1000"/>
                                        <p:tgtEl>
                                          <p:spTgt spid="4"/>
                                        </p:tgtEl>
                                      </p:cBhvr>
                                    </p:animEffect>
                                    <p:anim calcmode="lin" valueType="num">
                                      <p:cBhvr>
                                        <p:cTn id="77" dur="1000" fill="hold"/>
                                        <p:tgtEl>
                                          <p:spTgt spid="4"/>
                                        </p:tgtEl>
                                        <p:attrNameLst>
                                          <p:attrName>ppt_x</p:attrName>
                                        </p:attrNameLst>
                                      </p:cBhvr>
                                      <p:tavLst>
                                        <p:tav tm="0">
                                          <p:val>
                                            <p:strVal val="#ppt_x"/>
                                          </p:val>
                                        </p:tav>
                                        <p:tav tm="100000">
                                          <p:val>
                                            <p:strVal val="#ppt_x"/>
                                          </p:val>
                                        </p:tav>
                                      </p:tavLst>
                                    </p:anim>
                                    <p:anim calcmode="lin" valueType="num">
                                      <p:cBhvr>
                                        <p:cTn id="7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19" grpId="0" bldLvl="0" animBg="1"/>
      <p:bldP spid="22" grpId="0" bldLvl="0" animBg="1"/>
      <p:bldP spid="25" grpId="0" bldLvl="0" animBg="1"/>
      <p:bldP spid="27" grpId="0" bldLvl="0" animBg="1"/>
      <p:bldP spid="35" grpId="0" bldLvl="0" animBg="1"/>
      <p:bldP spid="37" grpId="0" bldLvl="0" animBg="1"/>
      <p:bldP spid="42" grpId="0" bldLvl="0" animBg="1"/>
      <p:bldP spid="44" grpId="0" bldLvl="0" animBg="1"/>
      <p:bldP spid="62" grpId="0"/>
      <p:bldP spid="2" grpId="0"/>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图片 7" descr="55"/>
          <p:cNvPicPr>
            <a:picLocks noChangeAspect="1"/>
          </p:cNvPicPr>
          <p:nvPr/>
        </p:nvPicPr>
        <p:blipFill>
          <a:blip r:embed="rId1"/>
          <a:stretch>
            <a:fillRect/>
          </a:stretch>
        </p:blipFill>
        <p:spPr>
          <a:xfrm>
            <a:off x="-66040" y="15240"/>
            <a:ext cx="12242165" cy="6522085"/>
          </a:xfrm>
          <a:prstGeom prst="rect">
            <a:avLst/>
          </a:prstGeom>
        </p:spPr>
      </p:pic>
      <p:pic>
        <p:nvPicPr>
          <p:cNvPr id="4" name="图片 3" descr="rr"/>
          <p:cNvPicPr>
            <a:picLocks noChangeAspect="1"/>
          </p:cNvPicPr>
          <p:nvPr/>
        </p:nvPicPr>
        <p:blipFill>
          <a:blip r:embed="rId2"/>
          <a:stretch>
            <a:fillRect/>
          </a:stretch>
        </p:blipFill>
        <p:spPr>
          <a:xfrm>
            <a:off x="4379439" y="1327257"/>
            <a:ext cx="3484880" cy="5227320"/>
          </a:xfrm>
          <a:prstGeom prst="rect">
            <a:avLst/>
          </a:prstGeom>
        </p:spPr>
      </p:pic>
      <p:pic>
        <p:nvPicPr>
          <p:cNvPr id="5" name="图片 4" descr="44"/>
          <p:cNvPicPr>
            <a:picLocks noChangeAspect="1"/>
          </p:cNvPicPr>
          <p:nvPr/>
        </p:nvPicPr>
        <p:blipFill>
          <a:blip r:embed="rId3"/>
          <a:stretch>
            <a:fillRect/>
          </a:stretch>
        </p:blipFill>
        <p:spPr>
          <a:xfrm>
            <a:off x="5085715" y="1437904"/>
            <a:ext cx="1916430" cy="3970020"/>
          </a:xfrm>
          <a:prstGeom prst="rect">
            <a:avLst/>
          </a:prstGeom>
        </p:spPr>
      </p:pic>
      <p:pic>
        <p:nvPicPr>
          <p:cNvPr id="9" name="图片 8" descr="qq"/>
          <p:cNvPicPr>
            <a:picLocks noChangeAspect="1"/>
          </p:cNvPicPr>
          <p:nvPr/>
        </p:nvPicPr>
        <p:blipFill>
          <a:blip r:embed="rId4"/>
          <a:stretch>
            <a:fillRect/>
          </a:stretch>
        </p:blipFill>
        <p:spPr>
          <a:xfrm>
            <a:off x="11094085" y="15240"/>
            <a:ext cx="838200" cy="3074670"/>
          </a:xfrm>
          <a:prstGeom prst="rect">
            <a:avLst/>
          </a:prstGeom>
        </p:spPr>
      </p:pic>
      <p:grpSp>
        <p:nvGrpSpPr>
          <p:cNvPr id="70" name="组合 69"/>
          <p:cNvGrpSpPr/>
          <p:nvPr/>
        </p:nvGrpSpPr>
        <p:grpSpPr>
          <a:xfrm>
            <a:off x="2565358" y="3422914"/>
            <a:ext cx="1035753" cy="628812"/>
            <a:chOff x="-1831478" y="4950226"/>
            <a:chExt cx="1035753" cy="628812"/>
          </a:xfrm>
        </p:grpSpPr>
        <p:grpSp>
          <p:nvGrpSpPr>
            <p:cNvPr id="71" name="组合 70"/>
            <p:cNvGrpSpPr/>
            <p:nvPr/>
          </p:nvGrpSpPr>
          <p:grpSpPr>
            <a:xfrm>
              <a:off x="-1646305" y="4950226"/>
              <a:ext cx="628812" cy="628812"/>
              <a:chOff x="-1692657" y="4950226"/>
              <a:chExt cx="628812" cy="628812"/>
            </a:xfrm>
          </p:grpSpPr>
          <p:sp>
            <p:nvSpPr>
              <p:cNvPr id="75" name="椭圆 74"/>
              <p:cNvSpPr/>
              <p:nvPr/>
            </p:nvSpPr>
            <p:spPr>
              <a:xfrm>
                <a:off x="-1692657" y="4950226"/>
                <a:ext cx="628812" cy="628812"/>
              </a:xfrm>
              <a:prstGeom prst="ellipse">
                <a:avLst/>
              </a:prstGeom>
              <a:solidFill>
                <a:srgbClr val="01A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1485202" y="5252422"/>
                <a:ext cx="258905" cy="258905"/>
              </a:xfrm>
              <a:prstGeom prst="ellipse">
                <a:avLst/>
              </a:prstGeom>
              <a:solidFill>
                <a:srgbClr val="038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1609395" y="5228556"/>
                <a:ext cx="69820" cy="69820"/>
              </a:xfrm>
              <a:prstGeom prst="ellipse">
                <a:avLst/>
              </a:prstGeom>
              <a:solidFill>
                <a:srgbClr val="038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a:off x="-1296117" y="5092680"/>
                <a:ext cx="69820" cy="69820"/>
              </a:xfrm>
              <a:prstGeom prst="ellipse">
                <a:avLst/>
              </a:prstGeom>
              <a:solidFill>
                <a:srgbClr val="4BB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任意多边形 78"/>
              <p:cNvSpPr/>
              <p:nvPr/>
            </p:nvSpPr>
            <p:spPr>
              <a:xfrm>
                <a:off x="-1688885" y="5011354"/>
                <a:ext cx="537207" cy="567684"/>
              </a:xfrm>
              <a:custGeom>
                <a:avLst/>
                <a:gdLst>
                  <a:gd name="connsiteX0" fmla="*/ 129610 w 537207"/>
                  <a:gd name="connsiteY0" fmla="*/ 0 h 567684"/>
                  <a:gd name="connsiteX1" fmla="*/ 91701 w 537207"/>
                  <a:gd name="connsiteY1" fmla="*/ 45947 h 567684"/>
                  <a:gd name="connsiteX2" fmla="*/ 38005 w 537207"/>
                  <a:gd name="connsiteY2" fmla="*/ 221735 h 567684"/>
                  <a:gd name="connsiteX3" fmla="*/ 352411 w 537207"/>
                  <a:gd name="connsiteY3" fmla="*/ 536141 h 567684"/>
                  <a:gd name="connsiteX4" fmla="*/ 528199 w 537207"/>
                  <a:gd name="connsiteY4" fmla="*/ 482445 h 567684"/>
                  <a:gd name="connsiteX5" fmla="*/ 537207 w 537207"/>
                  <a:gd name="connsiteY5" fmla="*/ 475013 h 567684"/>
                  <a:gd name="connsiteX6" fmla="*/ 536725 w 537207"/>
                  <a:gd name="connsiteY6" fmla="*/ 475597 h 567684"/>
                  <a:gd name="connsiteX7" fmla="*/ 314406 w 537207"/>
                  <a:gd name="connsiteY7" fmla="*/ 567684 h 567684"/>
                  <a:gd name="connsiteX8" fmla="*/ 0 w 537207"/>
                  <a:gd name="connsiteY8" fmla="*/ 253278 h 567684"/>
                  <a:gd name="connsiteX9" fmla="*/ 92087 w 537207"/>
                  <a:gd name="connsiteY9" fmla="*/ 30959 h 567684"/>
                  <a:gd name="connsiteX10" fmla="*/ 129610 w 537207"/>
                  <a:gd name="connsiteY10" fmla="*/ 0 h 56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207" h="567684">
                    <a:moveTo>
                      <a:pt x="129610" y="0"/>
                    </a:moveTo>
                    <a:lnTo>
                      <a:pt x="91701" y="45947"/>
                    </a:lnTo>
                    <a:cubicBezTo>
                      <a:pt x="57800" y="96127"/>
                      <a:pt x="38005" y="156619"/>
                      <a:pt x="38005" y="221735"/>
                    </a:cubicBezTo>
                    <a:cubicBezTo>
                      <a:pt x="38005" y="395377"/>
                      <a:pt x="178769" y="536141"/>
                      <a:pt x="352411" y="536141"/>
                    </a:cubicBezTo>
                    <a:cubicBezTo>
                      <a:pt x="417527" y="536141"/>
                      <a:pt x="478019" y="516346"/>
                      <a:pt x="528199" y="482445"/>
                    </a:cubicBezTo>
                    <a:lnTo>
                      <a:pt x="537207" y="475013"/>
                    </a:lnTo>
                    <a:lnTo>
                      <a:pt x="536725" y="475597"/>
                    </a:lnTo>
                    <a:cubicBezTo>
                      <a:pt x="479829" y="532493"/>
                      <a:pt x="401227" y="567684"/>
                      <a:pt x="314406" y="567684"/>
                    </a:cubicBezTo>
                    <a:cubicBezTo>
                      <a:pt x="140764" y="567684"/>
                      <a:pt x="0" y="426920"/>
                      <a:pt x="0" y="253278"/>
                    </a:cubicBezTo>
                    <a:cubicBezTo>
                      <a:pt x="0" y="166457"/>
                      <a:pt x="35191" y="87856"/>
                      <a:pt x="92087" y="30959"/>
                    </a:cubicBezTo>
                    <a:lnTo>
                      <a:pt x="129610" y="0"/>
                    </a:lnTo>
                    <a:close/>
                  </a:path>
                </a:pathLst>
              </a:custGeom>
              <a:solidFill>
                <a:srgbClr val="008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2" name="空心弧 71"/>
            <p:cNvSpPr/>
            <p:nvPr/>
          </p:nvSpPr>
          <p:spPr>
            <a:xfrm rot="20965188">
              <a:off x="-1831478" y="5028498"/>
              <a:ext cx="1035753" cy="438427"/>
            </a:xfrm>
            <a:prstGeom prst="blockArc">
              <a:avLst>
                <a:gd name="adj1" fmla="val 19028656"/>
                <a:gd name="adj2" fmla="val 12795267"/>
                <a:gd name="adj3" fmla="val 2635"/>
              </a:avLst>
            </a:prstGeom>
            <a:solidFill>
              <a:srgbClr val="C5C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3" name="椭圆 72"/>
            <p:cNvSpPr/>
            <p:nvPr/>
          </p:nvSpPr>
          <p:spPr>
            <a:xfrm>
              <a:off x="-1796601" y="5375773"/>
              <a:ext cx="49447" cy="49447"/>
            </a:xfrm>
            <a:prstGeom prst="ellipse">
              <a:avLst/>
            </a:prstGeom>
            <a:solidFill>
              <a:srgbClr val="00A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876263" y="5210601"/>
              <a:ext cx="75389" cy="75389"/>
            </a:xfrm>
            <a:prstGeom prst="ellipse">
              <a:avLst/>
            </a:prstGeom>
            <a:solidFill>
              <a:srgbClr val="00A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54000" fill="hold" nodeType="withEffect">
                                  <p:stCondLst>
                                    <p:cond delay="50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1750" fill="hold"/>
                                        <p:tgtEl>
                                          <p:spTgt spid="70"/>
                                        </p:tgtEl>
                                        <p:attrNameLst>
                                          <p:attrName>ppt_x</p:attrName>
                                        </p:attrNameLst>
                                      </p:cBhvr>
                                      <p:tavLst>
                                        <p:tav tm="0">
                                          <p:val>
                                            <p:strVal val="0-#ppt_w/2"/>
                                          </p:val>
                                        </p:tav>
                                        <p:tav tm="100000">
                                          <p:val>
                                            <p:strVal val="#ppt_x"/>
                                          </p:val>
                                        </p:tav>
                                      </p:tavLst>
                                    </p:anim>
                                    <p:anim calcmode="lin" valueType="num">
                                      <p:cBhvr additive="base">
                                        <p:cTn id="8" dur="1750" fill="hold"/>
                                        <p:tgtEl>
                                          <p:spTgt spid="70"/>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500"/>
                                  </p:stCondLst>
                                  <p:childTnLst>
                                    <p:animRot by="21600000">
                                      <p:cBhvr>
                                        <p:cTn id="10" dur="1750" fill="hold"/>
                                        <p:tgtEl>
                                          <p:spTgt spid="7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 name="图片 20" descr="8969a7b7941089d68134779f611190e9"/>
          <p:cNvPicPr>
            <a:picLocks noChangeAspect="1"/>
          </p:cNvPicPr>
          <p:nvPr/>
        </p:nvPicPr>
        <p:blipFill>
          <a:blip r:embed="rId1"/>
          <a:stretch>
            <a:fillRect/>
          </a:stretch>
        </p:blipFill>
        <p:spPr>
          <a:xfrm>
            <a:off x="3442335" y="1249680"/>
            <a:ext cx="5167630" cy="5177790"/>
          </a:xfrm>
          <a:prstGeom prst="rect">
            <a:avLst/>
          </a:prstGeom>
        </p:spPr>
      </p:pic>
      <p:sp>
        <p:nvSpPr>
          <p:cNvPr id="7" name="椭圆 6"/>
          <p:cNvSpPr/>
          <p:nvPr/>
        </p:nvSpPr>
        <p:spPr>
          <a:xfrm>
            <a:off x="2914015" y="247015"/>
            <a:ext cx="6363335" cy="636333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6275259" y="369418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4779489" y="2545584"/>
            <a:ext cx="2492990" cy="1754326"/>
          </a:xfrm>
          <a:prstGeom prst="rect">
            <a:avLst/>
          </a:prstGeom>
        </p:spPr>
        <p:txBody>
          <a:bodyPr wrap="none">
            <a:spAutoFit/>
          </a:bodyPr>
          <a:lstStyle/>
          <a:p>
            <a:pPr algn="ctr"/>
            <a:r>
              <a:rPr lang="en-US" altLang="zh-CN" sz="7200" dirty="0">
                <a:solidFill>
                  <a:srgbClr val="01AADA"/>
                </a:solidFill>
                <a:latin typeface="Impact" panose="020B0806030902050204" pitchFamily="34" charset="0"/>
                <a:ea typeface="Kozuka Gothic Pr6N EL" panose="020B0200000000000000" pitchFamily="34" charset="-128"/>
              </a:rPr>
              <a:t>01</a:t>
            </a:r>
            <a:endParaRPr lang="en-US" altLang="zh-CN" sz="7200" dirty="0">
              <a:solidFill>
                <a:schemeClr val="accent1"/>
              </a:solidFill>
              <a:latin typeface="Impact" panose="020B0806030902050204" pitchFamily="34" charset="0"/>
              <a:ea typeface="Kozuka Gothic Pr6N EL" panose="020B0200000000000000" pitchFamily="34" charset="-128"/>
            </a:endParaRPr>
          </a:p>
          <a:p>
            <a:pPr algn="ctr"/>
            <a:r>
              <a:rPr lang="zh-CN" altLang="en-US" sz="3600" b="1" dirty="0">
                <a:solidFill>
                  <a:srgbClr val="01AADA"/>
                </a:solidFill>
                <a:latin typeface="+mj-ea"/>
                <a:ea typeface="+mj-ea"/>
                <a:cs typeface="Arial Unicode MS" panose="020B0604020202020204" pitchFamily="34" charset="-122"/>
              </a:rPr>
              <a:t>公司与团队</a:t>
            </a:r>
            <a:endParaRPr lang="zh-CN" altLang="en-US" sz="3600" b="1" dirty="0">
              <a:solidFill>
                <a:srgbClr val="01AADA"/>
              </a:solidFill>
              <a:latin typeface="+mj-ea"/>
              <a:ea typeface="+mj-ea"/>
              <a:cs typeface="Arial Unicode MS" panose="020B0604020202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p:nvPr/>
        </p:nvSpPr>
        <p:spPr>
          <a:xfrm>
            <a:off x="1146095" y="1857970"/>
            <a:ext cx="5787656" cy="4008873"/>
          </a:xfrm>
          <a:prstGeom prst="rect">
            <a:avLst/>
          </a:prstGeom>
          <a:solidFill>
            <a:srgbClr val="01AA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pic>
        <p:nvPicPr>
          <p:cNvPr id="20" name="图片占位符 19"/>
          <p:cNvPicPr>
            <a:picLocks noGrp="1" noChangeAspect="1"/>
          </p:cNvPicPr>
          <p:nvPr>
            <p:ph type="pic" sz="quarter" idx="10"/>
          </p:nvPr>
        </p:nvPicPr>
        <p:blipFill>
          <a:blip r:embed="rId1">
            <a:grayscl/>
            <a:extLst>
              <a:ext uri="{28A0092B-C50C-407E-A947-70E740481C1C}">
                <a14:useLocalDpi xmlns:a14="http://schemas.microsoft.com/office/drawing/2010/main" val="0"/>
              </a:ext>
            </a:extLst>
          </a:blip>
          <a:srcRect l="1843" r="1843"/>
          <a:stretch>
            <a:fillRect/>
          </a:stretch>
        </p:blipFill>
        <p:spPr/>
      </p:pic>
      <p:grpSp>
        <p:nvGrpSpPr>
          <p:cNvPr id="17" name="组合 16"/>
          <p:cNvGrpSpPr/>
          <p:nvPr/>
        </p:nvGrpSpPr>
        <p:grpSpPr>
          <a:xfrm>
            <a:off x="7226169" y="4183611"/>
            <a:ext cx="3746631" cy="1220554"/>
            <a:chOff x="874712" y="3325188"/>
            <a:chExt cx="3746631" cy="1220554"/>
          </a:xfrm>
        </p:grpSpPr>
        <p:sp>
          <p:nvSpPr>
            <p:cNvPr id="18" name="矩形 17"/>
            <p:cNvSpPr/>
            <p:nvPr/>
          </p:nvSpPr>
          <p:spPr>
            <a:xfrm>
              <a:off x="874712" y="3677812"/>
              <a:ext cx="3746631" cy="867930"/>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rPr>
                <a:t>用户可以在投影仪或者计算机上进行演示也可以将演示文稿打印出来制作成胶片以便应用到更广泛的领域中</a:t>
              </a:r>
              <a:endParaRPr kumimoji="0" lang="zh-CN" altLang="en-US" sz="14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p:txBody>
        </p:sp>
        <p:sp>
          <p:nvSpPr>
            <p:cNvPr id="19" name="矩形 18"/>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rPr>
                <a:t>公司介绍</a:t>
              </a:r>
              <a:endParaRPr kumimoji="0" lang="zh-CN" altLang="en-US" sz="1800" b="1"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p:txBody>
        </p:sp>
      </p:grpSp>
      <p:grpSp>
        <p:nvGrpSpPr>
          <p:cNvPr id="24" name="组合 23"/>
          <p:cNvGrpSpPr/>
          <p:nvPr/>
        </p:nvGrpSpPr>
        <p:grpSpPr>
          <a:xfrm>
            <a:off x="5240528" y="3131693"/>
            <a:ext cx="5805377" cy="852662"/>
            <a:chOff x="5240528" y="3131693"/>
            <a:chExt cx="5805377" cy="852662"/>
          </a:xfrm>
        </p:grpSpPr>
        <p:sp>
          <p:nvSpPr>
            <p:cNvPr id="8" name="Rectangle 7"/>
            <p:cNvSpPr/>
            <p:nvPr/>
          </p:nvSpPr>
          <p:spPr>
            <a:xfrm>
              <a:off x="5240528" y="3131693"/>
              <a:ext cx="5805377" cy="852662"/>
            </a:xfrm>
            <a:prstGeom prst="rect">
              <a:avLst/>
            </a:prstGeom>
            <a:solidFill>
              <a:srgbClr val="01AA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2" name="矩形 21"/>
            <p:cNvSpPr/>
            <p:nvPr/>
          </p:nvSpPr>
          <p:spPr>
            <a:xfrm>
              <a:off x="5516545" y="3253325"/>
              <a:ext cx="5141722" cy="609398"/>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rPr>
                <a:t>用户可以在投影仪或者计算机上进行演示也可以将演示文稿打印出来制作成胶片以便应用到更广泛的领域中</a:t>
              </a:r>
              <a:endParaRPr kumimoji="0" lang="zh-CN" altLang="en-US" sz="14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p:txBody>
        </p:sp>
      </p:grpSp>
      <p:grpSp>
        <p:nvGrpSpPr>
          <p:cNvPr id="10" name="组合 9"/>
          <p:cNvGrpSpPr/>
          <p:nvPr/>
        </p:nvGrpSpPr>
        <p:grpSpPr>
          <a:xfrm>
            <a:off x="4236269" y="423250"/>
            <a:ext cx="3719457" cy="722806"/>
            <a:chOff x="585843" y="341582"/>
            <a:chExt cx="3719457" cy="722806"/>
          </a:xfrm>
        </p:grpSpPr>
        <p:sp>
          <p:nvSpPr>
            <p:cNvPr id="11" name="文本框 10"/>
            <p:cNvSpPr txBox="1"/>
            <p:nvPr/>
          </p:nvSpPr>
          <p:spPr>
            <a:xfrm>
              <a:off x="805685" y="341582"/>
              <a:ext cx="3279772" cy="523220"/>
            </a:xfrm>
            <a:prstGeom prst="rect">
              <a:avLst/>
            </a:prstGeom>
            <a:noFill/>
          </p:spPr>
          <p:txBody>
            <a:bodyPr wrap="square" rtlCol="0">
              <a:spAutoFit/>
              <a:scene3d>
                <a:camera prst="orthographicFront"/>
                <a:lightRig rig="threePt" dir="t"/>
              </a:scene3d>
              <a:sp3d contourW="12700"/>
            </a:bodyPr>
            <a:lstStyle/>
            <a:p>
              <a:pPr algn="ctr"/>
              <a:r>
                <a:rPr lang="zh-CN" altLang="en-US" sz="2800" b="1" dirty="0">
                  <a:solidFill>
                    <a:srgbClr val="01AADA"/>
                  </a:solidFill>
                  <a:latin typeface="+mj-ea"/>
                  <a:ea typeface="+mj-ea"/>
                </a:rPr>
                <a:t>公司与团队</a:t>
              </a:r>
              <a:endParaRPr lang="zh-CN" altLang="en-US" sz="2800" b="1" dirty="0">
                <a:solidFill>
                  <a:srgbClr val="01AADA"/>
                </a:solidFill>
                <a:latin typeface="+mj-ea"/>
                <a:ea typeface="+mj-ea"/>
              </a:endParaRPr>
            </a:p>
          </p:txBody>
        </p:sp>
        <p:sp>
          <p:nvSpPr>
            <p:cNvPr id="12" name="文本框 11"/>
            <p:cNvSpPr txBox="1"/>
            <p:nvPr/>
          </p:nvSpPr>
          <p:spPr>
            <a:xfrm>
              <a:off x="585843" y="798931"/>
              <a:ext cx="3719457" cy="265457"/>
            </a:xfrm>
            <a:prstGeom prst="rect">
              <a:avLst/>
            </a:prstGeom>
            <a:noFill/>
          </p:spPr>
          <p:txBody>
            <a:bodyPr wrap="square" rtlCol="0">
              <a:spAutoFit/>
              <a:scene3d>
                <a:camera prst="orthographicFront"/>
                <a:lightRig rig="threePt" dir="t"/>
              </a:scene3d>
              <a:sp3d contourW="12700"/>
            </a:bodyPr>
            <a:lstStyle/>
            <a:p>
              <a:pPr algn="ctr">
                <a:lnSpc>
                  <a:spcPct val="125000"/>
                </a:lnSpc>
              </a:pPr>
              <a:r>
                <a:rPr lang="en-US" altLang="zh-CN" sz="900" dirty="0">
                  <a:solidFill>
                    <a:schemeClr val="bg1"/>
                  </a:solidFill>
                  <a:latin typeface="+mj-ea"/>
                  <a:ea typeface="+mj-ea"/>
                </a:rPr>
                <a:t>The user can demonstrate on a projector or </a:t>
              </a:r>
              <a:r>
                <a:rPr lang="en-US" altLang="zh-CN" sz="900" dirty="0" err="1">
                  <a:solidFill>
                    <a:schemeClr val="bg1"/>
                  </a:solidFill>
                  <a:latin typeface="+mj-ea"/>
                  <a:ea typeface="+mj-ea"/>
                </a:rPr>
                <a:t>computerprint</a:t>
              </a:r>
              <a:endParaRPr lang="en-US" altLang="zh-CN" sz="900" dirty="0">
                <a:solidFill>
                  <a:schemeClr val="bg1"/>
                </a:solidFill>
                <a:latin typeface="+mj-ea"/>
                <a:ea typeface="+mj-ea"/>
              </a:endParaRPr>
            </a:p>
          </p:txBody>
        </p:sp>
      </p:grpSp>
      <p:cxnSp>
        <p:nvCxnSpPr>
          <p:cNvPr id="13" name="直接连接符 12"/>
          <p:cNvCxnSpPr/>
          <p:nvPr/>
        </p:nvCxnSpPr>
        <p:spPr>
          <a:xfrm>
            <a:off x="0" y="711200"/>
            <a:ext cx="4236269" cy="0"/>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955726" y="711200"/>
            <a:ext cx="4236269" cy="0"/>
          </a:xfrm>
          <a:prstGeom prst="line">
            <a:avLst/>
          </a:prstGeom>
          <a:ln>
            <a:headEnd type="oval"/>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childTnLst>
                          </p:cTn>
                        </p:par>
                        <p:par>
                          <p:cTn id="17" fill="hold">
                            <p:stCondLst>
                              <p:cond delay="1000"/>
                            </p:stCondLst>
                            <p:childTnLst>
                              <p:par>
                                <p:cTn id="18" presetID="2" presetClass="entr" presetSubtype="2"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500" fill="hold"/>
                                        <p:tgtEl>
                                          <p:spTgt spid="24"/>
                                        </p:tgtEl>
                                        <p:attrNameLst>
                                          <p:attrName>ppt_x</p:attrName>
                                        </p:attrNameLst>
                                      </p:cBhvr>
                                      <p:tavLst>
                                        <p:tav tm="0">
                                          <p:val>
                                            <p:strVal val="1+#ppt_w/2"/>
                                          </p:val>
                                        </p:tav>
                                        <p:tav tm="100000">
                                          <p:val>
                                            <p:strVal val="#ppt_x"/>
                                          </p:val>
                                        </p:tav>
                                      </p:tavLst>
                                    </p:anim>
                                    <p:anim calcmode="lin" valueType="num">
                                      <p:cBhvr additive="base">
                                        <p:cTn id="21" dur="500" fill="hold"/>
                                        <p:tgtEl>
                                          <p:spTgt spid="24"/>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297798" y="1624794"/>
            <a:ext cx="4861240" cy="4278422"/>
            <a:chOff x="6297870" y="1853412"/>
            <a:chExt cx="4862998" cy="4295644"/>
          </a:xfrm>
        </p:grpSpPr>
        <p:sp>
          <p:nvSpPr>
            <p:cNvPr id="7" name="矩形 6"/>
            <p:cNvSpPr/>
            <p:nvPr/>
          </p:nvSpPr>
          <p:spPr>
            <a:xfrm>
              <a:off x="6597125" y="1853412"/>
              <a:ext cx="4563743" cy="4295644"/>
            </a:xfrm>
            <a:prstGeom prst="rect">
              <a:avLst/>
            </a:prstGeom>
            <a:solidFill>
              <a:srgbClr val="01A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prstClr val="white"/>
                </a:solidFill>
              </a:endParaRPr>
            </a:p>
          </p:txBody>
        </p:sp>
        <p:sp>
          <p:nvSpPr>
            <p:cNvPr id="8" name="等腰三角形 7"/>
            <p:cNvSpPr/>
            <p:nvPr/>
          </p:nvSpPr>
          <p:spPr>
            <a:xfrm rot="16200000">
              <a:off x="6324969" y="3739817"/>
              <a:ext cx="245058" cy="299255"/>
            </a:xfrm>
            <a:prstGeom prst="triangle">
              <a:avLst/>
            </a:prstGeom>
            <a:solidFill>
              <a:srgbClr val="30CA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prstClr val="white"/>
                </a:solidFill>
              </a:endParaRPr>
            </a:p>
          </p:txBody>
        </p:sp>
      </p:grpSp>
      <p:grpSp>
        <p:nvGrpSpPr>
          <p:cNvPr id="17" name="组合 16"/>
          <p:cNvGrpSpPr/>
          <p:nvPr/>
        </p:nvGrpSpPr>
        <p:grpSpPr>
          <a:xfrm>
            <a:off x="6921461" y="2193534"/>
            <a:ext cx="3884029" cy="2947285"/>
            <a:chOff x="874712" y="3186584"/>
            <a:chExt cx="3884029" cy="2947285"/>
          </a:xfrm>
        </p:grpSpPr>
        <p:sp>
          <p:nvSpPr>
            <p:cNvPr id="18" name="矩形 17"/>
            <p:cNvSpPr/>
            <p:nvPr/>
          </p:nvSpPr>
          <p:spPr>
            <a:xfrm>
              <a:off x="874712" y="3677812"/>
              <a:ext cx="3884029" cy="2456057"/>
            </a:xfrm>
            <a:prstGeom prst="rect">
              <a:avLst/>
            </a:prstGeom>
          </p:spPr>
          <p:txBody>
            <a:bodyPr wrap="square">
              <a:spAutoFit/>
              <a:scene3d>
                <a:camera prst="orthographicFront"/>
                <a:lightRig rig="threePt" dir="t"/>
              </a:scene3d>
              <a:sp3d contourW="12700"/>
            </a:bodyPr>
            <a:lstStyle/>
            <a:p>
              <a:pPr lvl="0" algn="just">
                <a:lnSpc>
                  <a:spcPct val="120000"/>
                </a:lnSpc>
                <a:defRPr/>
              </a:pPr>
              <a:r>
                <a:rPr kumimoji="0" lang="zh-CN" altLang="en-US" sz="16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rPr>
                <a:t>用户可以在投影仪或者计算机上进行演示也可以将演示文稿打印出来制作成胶片以便应用到更广泛的领域</a:t>
              </a:r>
              <a:r>
                <a:rPr lang="zh-CN" altLang="en-US" sz="1600" dirty="0">
                  <a:solidFill>
                    <a:schemeClr val="bg1"/>
                  </a:solidFill>
                </a:rPr>
                <a:t>中用户可以在用户可以在投影仪或者计算机上进行演示也可以将演示文稿打印出来制作成胶片以便应用到更广泛的领域中投影仪或者计算机上进行演示也可以将演示文稿打印出来制作成胶片以便应用到更广泛的领域中</a:t>
              </a:r>
              <a:endParaRPr lang="zh-CN" altLang="en-US" sz="1600" dirty="0">
                <a:solidFill>
                  <a:schemeClr val="bg1"/>
                </a:solidFill>
              </a:endParaRPr>
            </a:p>
          </p:txBody>
        </p:sp>
        <p:sp>
          <p:nvSpPr>
            <p:cNvPr id="19" name="矩形 18"/>
            <p:cNvSpPr/>
            <p:nvPr/>
          </p:nvSpPr>
          <p:spPr>
            <a:xfrm>
              <a:off x="874713" y="3186584"/>
              <a:ext cx="2241974" cy="429861"/>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rPr>
                <a:t>项目团队简介</a:t>
              </a:r>
              <a:endParaRPr kumimoji="0" lang="zh-CN" altLang="en-US" sz="2000" b="1"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p:txBody>
        </p:sp>
      </p:grpSp>
      <p:cxnSp>
        <p:nvCxnSpPr>
          <p:cNvPr id="3" name="直接连接符 2"/>
          <p:cNvCxnSpPr/>
          <p:nvPr/>
        </p:nvCxnSpPr>
        <p:spPr>
          <a:xfrm>
            <a:off x="6976158" y="2641601"/>
            <a:ext cx="37712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4236269" y="423250"/>
            <a:ext cx="3719457" cy="722806"/>
            <a:chOff x="585843" y="341582"/>
            <a:chExt cx="3719457" cy="722806"/>
          </a:xfrm>
        </p:grpSpPr>
        <p:sp>
          <p:nvSpPr>
            <p:cNvPr id="11" name="文本框 10"/>
            <p:cNvSpPr txBox="1"/>
            <p:nvPr/>
          </p:nvSpPr>
          <p:spPr>
            <a:xfrm>
              <a:off x="805685" y="341582"/>
              <a:ext cx="3279772" cy="523220"/>
            </a:xfrm>
            <a:prstGeom prst="rect">
              <a:avLst/>
            </a:prstGeom>
            <a:noFill/>
          </p:spPr>
          <p:txBody>
            <a:bodyPr wrap="square" rtlCol="0">
              <a:spAutoFit/>
              <a:scene3d>
                <a:camera prst="orthographicFront"/>
                <a:lightRig rig="threePt" dir="t"/>
              </a:scene3d>
              <a:sp3d contourW="12700"/>
            </a:bodyPr>
            <a:lstStyle/>
            <a:p>
              <a:pPr algn="ctr"/>
              <a:r>
                <a:rPr lang="zh-CN" altLang="en-US" sz="2800" b="1" dirty="0">
                  <a:solidFill>
                    <a:srgbClr val="01AADA"/>
                  </a:solidFill>
                  <a:latin typeface="+mj-ea"/>
                  <a:ea typeface="+mj-ea"/>
                </a:rPr>
                <a:t>公司与团队</a:t>
              </a:r>
              <a:endParaRPr lang="zh-CN" altLang="en-US" sz="2800" b="1" dirty="0">
                <a:solidFill>
                  <a:srgbClr val="01AADA"/>
                </a:solidFill>
                <a:latin typeface="+mj-ea"/>
                <a:ea typeface="+mj-ea"/>
              </a:endParaRPr>
            </a:p>
          </p:txBody>
        </p:sp>
        <p:sp>
          <p:nvSpPr>
            <p:cNvPr id="12" name="文本框 11"/>
            <p:cNvSpPr txBox="1"/>
            <p:nvPr/>
          </p:nvSpPr>
          <p:spPr>
            <a:xfrm>
              <a:off x="585843" y="798931"/>
              <a:ext cx="3719457" cy="265457"/>
            </a:xfrm>
            <a:prstGeom prst="rect">
              <a:avLst/>
            </a:prstGeom>
            <a:noFill/>
          </p:spPr>
          <p:txBody>
            <a:bodyPr wrap="square" rtlCol="0">
              <a:spAutoFit/>
              <a:scene3d>
                <a:camera prst="orthographicFront"/>
                <a:lightRig rig="threePt" dir="t"/>
              </a:scene3d>
              <a:sp3d contourW="12700"/>
            </a:bodyPr>
            <a:lstStyle/>
            <a:p>
              <a:pPr algn="ctr">
                <a:lnSpc>
                  <a:spcPct val="125000"/>
                </a:lnSpc>
              </a:pPr>
              <a:r>
                <a:rPr lang="en-US" altLang="zh-CN" sz="900" dirty="0">
                  <a:solidFill>
                    <a:schemeClr val="bg1"/>
                  </a:solidFill>
                  <a:latin typeface="+mj-ea"/>
                  <a:ea typeface="+mj-ea"/>
                </a:rPr>
                <a:t>The user can demonstrate on a projector or </a:t>
              </a:r>
              <a:r>
                <a:rPr lang="en-US" altLang="zh-CN" sz="900" dirty="0" err="1">
                  <a:solidFill>
                    <a:schemeClr val="bg1"/>
                  </a:solidFill>
                  <a:latin typeface="+mj-ea"/>
                  <a:ea typeface="+mj-ea"/>
                </a:rPr>
                <a:t>computerprint</a:t>
              </a:r>
              <a:endParaRPr lang="en-US" altLang="zh-CN" sz="900" dirty="0">
                <a:solidFill>
                  <a:schemeClr val="bg1"/>
                </a:solidFill>
                <a:latin typeface="+mj-ea"/>
                <a:ea typeface="+mj-ea"/>
              </a:endParaRPr>
            </a:p>
          </p:txBody>
        </p:sp>
      </p:grpSp>
      <p:cxnSp>
        <p:nvCxnSpPr>
          <p:cNvPr id="13" name="直接连接符 12"/>
          <p:cNvCxnSpPr/>
          <p:nvPr/>
        </p:nvCxnSpPr>
        <p:spPr>
          <a:xfrm>
            <a:off x="0" y="711200"/>
            <a:ext cx="4236269" cy="0"/>
          </a:xfrm>
          <a:prstGeom prst="line">
            <a:avLst/>
          </a:prstGeom>
          <a:ln>
            <a:solidFill>
              <a:srgbClr val="01AADA"/>
            </a:solidFill>
            <a:tailEnd type="ova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955726" y="711200"/>
            <a:ext cx="4236269" cy="0"/>
          </a:xfrm>
          <a:prstGeom prst="line">
            <a:avLst/>
          </a:prstGeom>
          <a:ln>
            <a:solidFill>
              <a:srgbClr val="01AADA"/>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4" name="组合 56"/>
          <p:cNvGrpSpPr/>
          <p:nvPr/>
        </p:nvGrpSpPr>
        <p:grpSpPr>
          <a:xfrm>
            <a:off x="1946510" y="1682532"/>
            <a:ext cx="3206732" cy="4251270"/>
            <a:chOff x="3357554" y="571486"/>
            <a:chExt cx="2165349" cy="3557586"/>
          </a:xfrm>
          <a:solidFill>
            <a:sysClr val="window" lastClr="FFFFFF"/>
          </a:solidFill>
        </p:grpSpPr>
        <p:grpSp>
          <p:nvGrpSpPr>
            <p:cNvPr id="9" name="组合 208"/>
            <p:cNvGrpSpPr/>
            <p:nvPr/>
          </p:nvGrpSpPr>
          <p:grpSpPr bwMode="auto">
            <a:xfrm>
              <a:off x="4396006" y="2704762"/>
              <a:ext cx="120702" cy="431547"/>
              <a:chOff x="0" y="0"/>
              <a:chExt cx="184150" cy="644525"/>
            </a:xfrm>
            <a:grpFill/>
          </p:grpSpPr>
          <p:sp>
            <p:nvSpPr>
              <p:cNvPr id="213" name="Freeform 101"/>
              <p:cNvSpPr>
                <a:spLocks noChangeArrowheads="1"/>
              </p:cNvSpPr>
              <p:nvPr/>
            </p:nvSpPr>
            <p:spPr bwMode="auto">
              <a:xfrm>
                <a:off x="9525" y="82550"/>
                <a:ext cx="174625" cy="519113"/>
              </a:xfrm>
              <a:custGeom>
                <a:avLst/>
                <a:gdLst>
                  <a:gd name="T0" fmla="*/ 34 w 110"/>
                  <a:gd name="T1" fmla="*/ 267 h 327"/>
                  <a:gd name="T2" fmla="*/ 67 w 110"/>
                  <a:gd name="T3" fmla="*/ 327 h 327"/>
                  <a:gd name="T4" fmla="*/ 95 w 110"/>
                  <a:gd name="T5" fmla="*/ 323 h 327"/>
                  <a:gd name="T6" fmla="*/ 110 w 110"/>
                  <a:gd name="T7" fmla="*/ 256 h 327"/>
                  <a:gd name="T8" fmla="*/ 76 w 110"/>
                  <a:gd name="T9" fmla="*/ 0 h 327"/>
                  <a:gd name="T10" fmla="*/ 0 w 110"/>
                  <a:gd name="T11" fmla="*/ 10 h 327"/>
                  <a:gd name="T12" fmla="*/ 34 w 110"/>
                  <a:gd name="T13" fmla="*/ 267 h 327"/>
                  <a:gd name="T14" fmla="*/ 0 60000 65536"/>
                  <a:gd name="T15" fmla="*/ 0 60000 65536"/>
                  <a:gd name="T16" fmla="*/ 0 60000 65536"/>
                  <a:gd name="T17" fmla="*/ 0 60000 65536"/>
                  <a:gd name="T18" fmla="*/ 0 60000 65536"/>
                  <a:gd name="T19" fmla="*/ 0 60000 65536"/>
                  <a:gd name="T20" fmla="*/ 0 60000 65536"/>
                  <a:gd name="T21" fmla="*/ 0 w 110"/>
                  <a:gd name="T22" fmla="*/ 0 h 327"/>
                  <a:gd name="T23" fmla="*/ 110 w 110"/>
                  <a:gd name="T24" fmla="*/ 327 h 3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 h="327">
                    <a:moveTo>
                      <a:pt x="34" y="267"/>
                    </a:moveTo>
                    <a:lnTo>
                      <a:pt x="67" y="327"/>
                    </a:lnTo>
                    <a:lnTo>
                      <a:pt x="95" y="323"/>
                    </a:lnTo>
                    <a:lnTo>
                      <a:pt x="110" y="256"/>
                    </a:lnTo>
                    <a:lnTo>
                      <a:pt x="76" y="0"/>
                    </a:lnTo>
                    <a:lnTo>
                      <a:pt x="0" y="10"/>
                    </a:lnTo>
                    <a:lnTo>
                      <a:pt x="34" y="267"/>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14" name="Freeform 102"/>
              <p:cNvSpPr>
                <a:spLocks noChangeArrowheads="1"/>
              </p:cNvSpPr>
              <p:nvPr/>
            </p:nvSpPr>
            <p:spPr bwMode="auto">
              <a:xfrm>
                <a:off x="1587" y="0"/>
                <a:ext cx="128588" cy="146050"/>
              </a:xfrm>
              <a:custGeom>
                <a:avLst/>
                <a:gdLst>
                  <a:gd name="T0" fmla="*/ 5 w 81"/>
                  <a:gd name="T1" fmla="*/ 58 h 92"/>
                  <a:gd name="T2" fmla="*/ 5 w 81"/>
                  <a:gd name="T3" fmla="*/ 58 h 92"/>
                  <a:gd name="T4" fmla="*/ 7 w 81"/>
                  <a:gd name="T5" fmla="*/ 66 h 92"/>
                  <a:gd name="T6" fmla="*/ 10 w 81"/>
                  <a:gd name="T7" fmla="*/ 73 h 92"/>
                  <a:gd name="T8" fmla="*/ 15 w 81"/>
                  <a:gd name="T9" fmla="*/ 78 h 92"/>
                  <a:gd name="T10" fmla="*/ 20 w 81"/>
                  <a:gd name="T11" fmla="*/ 84 h 92"/>
                  <a:gd name="T12" fmla="*/ 26 w 81"/>
                  <a:gd name="T13" fmla="*/ 88 h 92"/>
                  <a:gd name="T14" fmla="*/ 33 w 81"/>
                  <a:gd name="T15" fmla="*/ 90 h 92"/>
                  <a:gd name="T16" fmla="*/ 39 w 81"/>
                  <a:gd name="T17" fmla="*/ 92 h 92"/>
                  <a:gd name="T18" fmla="*/ 47 w 81"/>
                  <a:gd name="T19" fmla="*/ 90 h 92"/>
                  <a:gd name="T20" fmla="*/ 49 w 81"/>
                  <a:gd name="T21" fmla="*/ 90 h 92"/>
                  <a:gd name="T22" fmla="*/ 49 w 81"/>
                  <a:gd name="T23" fmla="*/ 90 h 92"/>
                  <a:gd name="T24" fmla="*/ 56 w 81"/>
                  <a:gd name="T25" fmla="*/ 89 h 92"/>
                  <a:gd name="T26" fmla="*/ 62 w 81"/>
                  <a:gd name="T27" fmla="*/ 86 h 92"/>
                  <a:gd name="T28" fmla="*/ 69 w 81"/>
                  <a:gd name="T29" fmla="*/ 81 h 92"/>
                  <a:gd name="T30" fmla="*/ 73 w 81"/>
                  <a:gd name="T31" fmla="*/ 77 h 92"/>
                  <a:gd name="T32" fmla="*/ 77 w 81"/>
                  <a:gd name="T33" fmla="*/ 70 h 92"/>
                  <a:gd name="T34" fmla="*/ 80 w 81"/>
                  <a:gd name="T35" fmla="*/ 63 h 92"/>
                  <a:gd name="T36" fmla="*/ 81 w 81"/>
                  <a:gd name="T37" fmla="*/ 56 h 92"/>
                  <a:gd name="T38" fmla="*/ 81 w 81"/>
                  <a:gd name="T39" fmla="*/ 48 h 92"/>
                  <a:gd name="T40" fmla="*/ 76 w 81"/>
                  <a:gd name="T41" fmla="*/ 13 h 92"/>
                  <a:gd name="T42" fmla="*/ 76 w 81"/>
                  <a:gd name="T43" fmla="*/ 13 h 92"/>
                  <a:gd name="T44" fmla="*/ 75 w 81"/>
                  <a:gd name="T45" fmla="*/ 8 h 92"/>
                  <a:gd name="T46" fmla="*/ 72 w 81"/>
                  <a:gd name="T47" fmla="*/ 2 h 92"/>
                  <a:gd name="T48" fmla="*/ 68 w 81"/>
                  <a:gd name="T49" fmla="*/ 1 h 92"/>
                  <a:gd name="T50" fmla="*/ 64 w 81"/>
                  <a:gd name="T51" fmla="*/ 0 h 92"/>
                  <a:gd name="T52" fmla="*/ 51 w 81"/>
                  <a:gd name="T53" fmla="*/ 0 h 92"/>
                  <a:gd name="T54" fmla="*/ 37 w 81"/>
                  <a:gd name="T55" fmla="*/ 2 h 92"/>
                  <a:gd name="T56" fmla="*/ 35 w 81"/>
                  <a:gd name="T57" fmla="*/ 2 h 92"/>
                  <a:gd name="T58" fmla="*/ 35 w 81"/>
                  <a:gd name="T59" fmla="*/ 2 h 92"/>
                  <a:gd name="T60" fmla="*/ 22 w 81"/>
                  <a:gd name="T61" fmla="*/ 4 h 92"/>
                  <a:gd name="T62" fmla="*/ 10 w 81"/>
                  <a:gd name="T63" fmla="*/ 6 h 92"/>
                  <a:gd name="T64" fmla="*/ 5 w 81"/>
                  <a:gd name="T65" fmla="*/ 9 h 92"/>
                  <a:gd name="T66" fmla="*/ 3 w 81"/>
                  <a:gd name="T67" fmla="*/ 12 h 92"/>
                  <a:gd name="T68" fmla="*/ 0 w 81"/>
                  <a:gd name="T69" fmla="*/ 17 h 92"/>
                  <a:gd name="T70" fmla="*/ 0 w 81"/>
                  <a:gd name="T71" fmla="*/ 24 h 92"/>
                  <a:gd name="T72" fmla="*/ 5 w 81"/>
                  <a:gd name="T73" fmla="*/ 58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
                  <a:gd name="T112" fmla="*/ 0 h 92"/>
                  <a:gd name="T113" fmla="*/ 81 w 81"/>
                  <a:gd name="T114" fmla="*/ 92 h 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 h="92">
                    <a:moveTo>
                      <a:pt x="5" y="58"/>
                    </a:moveTo>
                    <a:lnTo>
                      <a:pt x="5" y="58"/>
                    </a:lnTo>
                    <a:lnTo>
                      <a:pt x="7" y="66"/>
                    </a:lnTo>
                    <a:lnTo>
                      <a:pt x="10" y="73"/>
                    </a:lnTo>
                    <a:lnTo>
                      <a:pt x="15" y="78"/>
                    </a:lnTo>
                    <a:lnTo>
                      <a:pt x="20" y="84"/>
                    </a:lnTo>
                    <a:lnTo>
                      <a:pt x="26" y="88"/>
                    </a:lnTo>
                    <a:lnTo>
                      <a:pt x="33" y="90"/>
                    </a:lnTo>
                    <a:lnTo>
                      <a:pt x="39" y="92"/>
                    </a:lnTo>
                    <a:lnTo>
                      <a:pt x="47" y="90"/>
                    </a:lnTo>
                    <a:lnTo>
                      <a:pt x="49" y="90"/>
                    </a:lnTo>
                    <a:lnTo>
                      <a:pt x="49" y="90"/>
                    </a:lnTo>
                    <a:lnTo>
                      <a:pt x="56" y="89"/>
                    </a:lnTo>
                    <a:lnTo>
                      <a:pt x="62" y="86"/>
                    </a:lnTo>
                    <a:lnTo>
                      <a:pt x="69" y="81"/>
                    </a:lnTo>
                    <a:lnTo>
                      <a:pt x="73" y="77"/>
                    </a:lnTo>
                    <a:lnTo>
                      <a:pt x="77" y="70"/>
                    </a:lnTo>
                    <a:lnTo>
                      <a:pt x="80" y="63"/>
                    </a:lnTo>
                    <a:lnTo>
                      <a:pt x="81" y="56"/>
                    </a:lnTo>
                    <a:lnTo>
                      <a:pt x="81" y="48"/>
                    </a:lnTo>
                    <a:lnTo>
                      <a:pt x="76" y="13"/>
                    </a:lnTo>
                    <a:lnTo>
                      <a:pt x="76" y="13"/>
                    </a:lnTo>
                    <a:lnTo>
                      <a:pt x="75" y="8"/>
                    </a:lnTo>
                    <a:lnTo>
                      <a:pt x="72" y="2"/>
                    </a:lnTo>
                    <a:lnTo>
                      <a:pt x="68" y="1"/>
                    </a:lnTo>
                    <a:lnTo>
                      <a:pt x="64" y="0"/>
                    </a:lnTo>
                    <a:lnTo>
                      <a:pt x="51" y="0"/>
                    </a:lnTo>
                    <a:lnTo>
                      <a:pt x="37" y="2"/>
                    </a:lnTo>
                    <a:lnTo>
                      <a:pt x="35" y="2"/>
                    </a:lnTo>
                    <a:lnTo>
                      <a:pt x="35" y="2"/>
                    </a:lnTo>
                    <a:lnTo>
                      <a:pt x="22" y="4"/>
                    </a:lnTo>
                    <a:lnTo>
                      <a:pt x="10" y="6"/>
                    </a:lnTo>
                    <a:lnTo>
                      <a:pt x="5" y="9"/>
                    </a:lnTo>
                    <a:lnTo>
                      <a:pt x="3" y="12"/>
                    </a:lnTo>
                    <a:lnTo>
                      <a:pt x="0" y="17"/>
                    </a:lnTo>
                    <a:lnTo>
                      <a:pt x="0" y="24"/>
                    </a:lnTo>
                    <a:lnTo>
                      <a:pt x="5" y="58"/>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15" name="Freeform 103"/>
              <p:cNvSpPr>
                <a:spLocks noChangeArrowheads="1"/>
              </p:cNvSpPr>
              <p:nvPr/>
            </p:nvSpPr>
            <p:spPr bwMode="auto">
              <a:xfrm>
                <a:off x="0" y="49212"/>
                <a:ext cx="149225" cy="142875"/>
              </a:xfrm>
              <a:custGeom>
                <a:avLst/>
                <a:gdLst>
                  <a:gd name="T0" fmla="*/ 11 w 94"/>
                  <a:gd name="T1" fmla="*/ 90 h 90"/>
                  <a:gd name="T2" fmla="*/ 94 w 94"/>
                  <a:gd name="T3" fmla="*/ 80 h 90"/>
                  <a:gd name="T4" fmla="*/ 84 w 94"/>
                  <a:gd name="T5" fmla="*/ 0 h 90"/>
                  <a:gd name="T6" fmla="*/ 0 w 94"/>
                  <a:gd name="T7" fmla="*/ 11 h 90"/>
                  <a:gd name="T8" fmla="*/ 11 w 94"/>
                  <a:gd name="T9" fmla="*/ 90 h 90"/>
                  <a:gd name="T10" fmla="*/ 0 60000 65536"/>
                  <a:gd name="T11" fmla="*/ 0 60000 65536"/>
                  <a:gd name="T12" fmla="*/ 0 60000 65536"/>
                  <a:gd name="T13" fmla="*/ 0 60000 65536"/>
                  <a:gd name="T14" fmla="*/ 0 60000 65536"/>
                  <a:gd name="T15" fmla="*/ 0 w 94"/>
                  <a:gd name="T16" fmla="*/ 0 h 90"/>
                  <a:gd name="T17" fmla="*/ 94 w 94"/>
                  <a:gd name="T18" fmla="*/ 90 h 90"/>
                </a:gdLst>
                <a:ahLst/>
                <a:cxnLst>
                  <a:cxn ang="T10">
                    <a:pos x="T0" y="T1"/>
                  </a:cxn>
                  <a:cxn ang="T11">
                    <a:pos x="T2" y="T3"/>
                  </a:cxn>
                  <a:cxn ang="T12">
                    <a:pos x="T4" y="T5"/>
                  </a:cxn>
                  <a:cxn ang="T13">
                    <a:pos x="T6" y="T7"/>
                  </a:cxn>
                  <a:cxn ang="T14">
                    <a:pos x="T8" y="T9"/>
                  </a:cxn>
                </a:cxnLst>
                <a:rect l="T15" t="T16" r="T17" b="T18"/>
                <a:pathLst>
                  <a:path w="94" h="90">
                    <a:moveTo>
                      <a:pt x="11" y="90"/>
                    </a:moveTo>
                    <a:lnTo>
                      <a:pt x="94" y="80"/>
                    </a:lnTo>
                    <a:lnTo>
                      <a:pt x="84" y="0"/>
                    </a:lnTo>
                    <a:lnTo>
                      <a:pt x="0" y="11"/>
                    </a:lnTo>
                    <a:lnTo>
                      <a:pt x="11" y="9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16" name="Freeform 104"/>
              <p:cNvSpPr>
                <a:spLocks noChangeArrowheads="1"/>
              </p:cNvSpPr>
              <p:nvPr/>
            </p:nvSpPr>
            <p:spPr bwMode="auto">
              <a:xfrm>
                <a:off x="115887" y="588962"/>
                <a:ext cx="44450" cy="55563"/>
              </a:xfrm>
              <a:custGeom>
                <a:avLst/>
                <a:gdLst>
                  <a:gd name="T0" fmla="*/ 28 w 28"/>
                  <a:gd name="T1" fmla="*/ 2 h 35"/>
                  <a:gd name="T2" fmla="*/ 28 w 28"/>
                  <a:gd name="T3" fmla="*/ 2 h 35"/>
                  <a:gd name="T4" fmla="*/ 27 w 28"/>
                  <a:gd name="T5" fmla="*/ 14 h 35"/>
                  <a:gd name="T6" fmla="*/ 21 w 28"/>
                  <a:gd name="T7" fmla="*/ 31 h 35"/>
                  <a:gd name="T8" fmla="*/ 21 w 28"/>
                  <a:gd name="T9" fmla="*/ 31 h 35"/>
                  <a:gd name="T10" fmla="*/ 20 w 28"/>
                  <a:gd name="T11" fmla="*/ 35 h 35"/>
                  <a:gd name="T12" fmla="*/ 19 w 28"/>
                  <a:gd name="T13" fmla="*/ 35 h 35"/>
                  <a:gd name="T14" fmla="*/ 16 w 28"/>
                  <a:gd name="T15" fmla="*/ 35 h 35"/>
                  <a:gd name="T16" fmla="*/ 13 w 28"/>
                  <a:gd name="T17" fmla="*/ 32 h 35"/>
                  <a:gd name="T18" fmla="*/ 11 w 28"/>
                  <a:gd name="T19" fmla="*/ 27 h 35"/>
                  <a:gd name="T20" fmla="*/ 0 w 28"/>
                  <a:gd name="T21" fmla="*/ 8 h 35"/>
                  <a:gd name="T22" fmla="*/ 0 w 28"/>
                  <a:gd name="T23" fmla="*/ 8 h 35"/>
                  <a:gd name="T24" fmla="*/ 3 w 28"/>
                  <a:gd name="T25" fmla="*/ 5 h 35"/>
                  <a:gd name="T26" fmla="*/ 8 w 28"/>
                  <a:gd name="T27" fmla="*/ 2 h 35"/>
                  <a:gd name="T28" fmla="*/ 12 w 28"/>
                  <a:gd name="T29" fmla="*/ 1 h 35"/>
                  <a:gd name="T30" fmla="*/ 16 w 28"/>
                  <a:gd name="T31" fmla="*/ 0 h 35"/>
                  <a:gd name="T32" fmla="*/ 23 w 28"/>
                  <a:gd name="T33" fmla="*/ 0 h 35"/>
                  <a:gd name="T34" fmla="*/ 28 w 28"/>
                  <a:gd name="T35" fmla="*/ 2 h 35"/>
                  <a:gd name="T36" fmla="*/ 28 w 28"/>
                  <a:gd name="T37" fmla="*/ 2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35"/>
                  <a:gd name="T59" fmla="*/ 28 w 28"/>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35">
                    <a:moveTo>
                      <a:pt x="28" y="2"/>
                    </a:moveTo>
                    <a:lnTo>
                      <a:pt x="28" y="2"/>
                    </a:lnTo>
                    <a:lnTo>
                      <a:pt x="27" y="14"/>
                    </a:lnTo>
                    <a:lnTo>
                      <a:pt x="21" y="31"/>
                    </a:lnTo>
                    <a:lnTo>
                      <a:pt x="21" y="31"/>
                    </a:lnTo>
                    <a:lnTo>
                      <a:pt x="20" y="35"/>
                    </a:lnTo>
                    <a:lnTo>
                      <a:pt x="19" y="35"/>
                    </a:lnTo>
                    <a:lnTo>
                      <a:pt x="16" y="35"/>
                    </a:lnTo>
                    <a:lnTo>
                      <a:pt x="13" y="32"/>
                    </a:lnTo>
                    <a:lnTo>
                      <a:pt x="11" y="27"/>
                    </a:lnTo>
                    <a:lnTo>
                      <a:pt x="0" y="8"/>
                    </a:lnTo>
                    <a:lnTo>
                      <a:pt x="0" y="8"/>
                    </a:lnTo>
                    <a:lnTo>
                      <a:pt x="3" y="5"/>
                    </a:lnTo>
                    <a:lnTo>
                      <a:pt x="8" y="2"/>
                    </a:lnTo>
                    <a:lnTo>
                      <a:pt x="12" y="1"/>
                    </a:lnTo>
                    <a:lnTo>
                      <a:pt x="16" y="0"/>
                    </a:lnTo>
                    <a:lnTo>
                      <a:pt x="23" y="0"/>
                    </a:lnTo>
                    <a:lnTo>
                      <a:pt x="28" y="2"/>
                    </a:lnTo>
                    <a:lnTo>
                      <a:pt x="28" y="2"/>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5" name="组合 215"/>
            <p:cNvGrpSpPr/>
            <p:nvPr/>
          </p:nvGrpSpPr>
          <p:grpSpPr bwMode="auto">
            <a:xfrm>
              <a:off x="3996441" y="3096979"/>
              <a:ext cx="927115" cy="1032092"/>
              <a:chOff x="0" y="0"/>
              <a:chExt cx="1414463" cy="1541463"/>
            </a:xfrm>
            <a:grpFill/>
          </p:grpSpPr>
          <p:sp>
            <p:nvSpPr>
              <p:cNvPr id="116" name="Freeform 5"/>
              <p:cNvSpPr>
                <a:spLocks noChangeArrowheads="1"/>
              </p:cNvSpPr>
              <p:nvPr/>
            </p:nvSpPr>
            <p:spPr bwMode="auto">
              <a:xfrm>
                <a:off x="0" y="152400"/>
                <a:ext cx="1414463" cy="1257300"/>
              </a:xfrm>
              <a:custGeom>
                <a:avLst/>
                <a:gdLst>
                  <a:gd name="T0" fmla="*/ 334 w 891"/>
                  <a:gd name="T1" fmla="*/ 790 h 792"/>
                  <a:gd name="T2" fmla="*/ 228 w 891"/>
                  <a:gd name="T3" fmla="*/ 775 h 792"/>
                  <a:gd name="T4" fmla="*/ 212 w 891"/>
                  <a:gd name="T5" fmla="*/ 764 h 792"/>
                  <a:gd name="T6" fmla="*/ 190 w 891"/>
                  <a:gd name="T7" fmla="*/ 734 h 792"/>
                  <a:gd name="T8" fmla="*/ 110 w 891"/>
                  <a:gd name="T9" fmla="*/ 683 h 792"/>
                  <a:gd name="T10" fmla="*/ 65 w 891"/>
                  <a:gd name="T11" fmla="*/ 631 h 792"/>
                  <a:gd name="T12" fmla="*/ 56 w 891"/>
                  <a:gd name="T13" fmla="*/ 597 h 792"/>
                  <a:gd name="T14" fmla="*/ 61 w 891"/>
                  <a:gd name="T15" fmla="*/ 560 h 792"/>
                  <a:gd name="T16" fmla="*/ 45 w 891"/>
                  <a:gd name="T17" fmla="*/ 545 h 792"/>
                  <a:gd name="T18" fmla="*/ 26 w 891"/>
                  <a:gd name="T19" fmla="*/ 528 h 792"/>
                  <a:gd name="T20" fmla="*/ 48 w 891"/>
                  <a:gd name="T21" fmla="*/ 513 h 792"/>
                  <a:gd name="T22" fmla="*/ 61 w 891"/>
                  <a:gd name="T23" fmla="*/ 501 h 792"/>
                  <a:gd name="T24" fmla="*/ 56 w 891"/>
                  <a:gd name="T25" fmla="*/ 465 h 792"/>
                  <a:gd name="T26" fmla="*/ 65 w 891"/>
                  <a:gd name="T27" fmla="*/ 442 h 792"/>
                  <a:gd name="T28" fmla="*/ 48 w 891"/>
                  <a:gd name="T29" fmla="*/ 435 h 792"/>
                  <a:gd name="T30" fmla="*/ 23 w 891"/>
                  <a:gd name="T31" fmla="*/ 425 h 792"/>
                  <a:gd name="T32" fmla="*/ 34 w 891"/>
                  <a:gd name="T33" fmla="*/ 405 h 792"/>
                  <a:gd name="T34" fmla="*/ 56 w 891"/>
                  <a:gd name="T35" fmla="*/ 393 h 792"/>
                  <a:gd name="T36" fmla="*/ 55 w 891"/>
                  <a:gd name="T37" fmla="*/ 365 h 792"/>
                  <a:gd name="T38" fmla="*/ 56 w 891"/>
                  <a:gd name="T39" fmla="*/ 343 h 792"/>
                  <a:gd name="T40" fmla="*/ 53 w 891"/>
                  <a:gd name="T41" fmla="*/ 320 h 792"/>
                  <a:gd name="T42" fmla="*/ 32 w 891"/>
                  <a:gd name="T43" fmla="*/ 310 h 792"/>
                  <a:gd name="T44" fmla="*/ 36 w 891"/>
                  <a:gd name="T45" fmla="*/ 291 h 792"/>
                  <a:gd name="T46" fmla="*/ 60 w 891"/>
                  <a:gd name="T47" fmla="*/ 281 h 792"/>
                  <a:gd name="T48" fmla="*/ 64 w 891"/>
                  <a:gd name="T49" fmla="*/ 262 h 792"/>
                  <a:gd name="T50" fmla="*/ 61 w 891"/>
                  <a:gd name="T51" fmla="*/ 245 h 792"/>
                  <a:gd name="T52" fmla="*/ 71 w 891"/>
                  <a:gd name="T53" fmla="*/ 218 h 792"/>
                  <a:gd name="T54" fmla="*/ 59 w 891"/>
                  <a:gd name="T55" fmla="*/ 214 h 792"/>
                  <a:gd name="T56" fmla="*/ 34 w 891"/>
                  <a:gd name="T57" fmla="*/ 203 h 792"/>
                  <a:gd name="T58" fmla="*/ 0 w 891"/>
                  <a:gd name="T59" fmla="*/ 0 h 792"/>
                  <a:gd name="T60" fmla="*/ 873 w 891"/>
                  <a:gd name="T61" fmla="*/ 147 h 792"/>
                  <a:gd name="T62" fmla="*/ 854 w 891"/>
                  <a:gd name="T63" fmla="*/ 164 h 792"/>
                  <a:gd name="T64" fmla="*/ 835 w 891"/>
                  <a:gd name="T65" fmla="*/ 168 h 792"/>
                  <a:gd name="T66" fmla="*/ 832 w 891"/>
                  <a:gd name="T67" fmla="*/ 180 h 792"/>
                  <a:gd name="T68" fmla="*/ 839 w 891"/>
                  <a:gd name="T69" fmla="*/ 205 h 792"/>
                  <a:gd name="T70" fmla="*/ 832 w 891"/>
                  <a:gd name="T71" fmla="*/ 228 h 792"/>
                  <a:gd name="T72" fmla="*/ 848 w 891"/>
                  <a:gd name="T73" fmla="*/ 237 h 792"/>
                  <a:gd name="T74" fmla="*/ 871 w 891"/>
                  <a:gd name="T75" fmla="*/ 254 h 792"/>
                  <a:gd name="T76" fmla="*/ 854 w 891"/>
                  <a:gd name="T77" fmla="*/ 271 h 792"/>
                  <a:gd name="T78" fmla="*/ 841 w 891"/>
                  <a:gd name="T79" fmla="*/ 281 h 792"/>
                  <a:gd name="T80" fmla="*/ 845 w 891"/>
                  <a:gd name="T81" fmla="*/ 310 h 792"/>
                  <a:gd name="T82" fmla="*/ 841 w 891"/>
                  <a:gd name="T83" fmla="*/ 336 h 792"/>
                  <a:gd name="T84" fmla="*/ 856 w 891"/>
                  <a:gd name="T85" fmla="*/ 355 h 792"/>
                  <a:gd name="T86" fmla="*/ 877 w 891"/>
                  <a:gd name="T87" fmla="*/ 369 h 792"/>
                  <a:gd name="T88" fmla="*/ 863 w 891"/>
                  <a:gd name="T89" fmla="*/ 386 h 792"/>
                  <a:gd name="T90" fmla="*/ 836 w 891"/>
                  <a:gd name="T91" fmla="*/ 390 h 792"/>
                  <a:gd name="T92" fmla="*/ 843 w 891"/>
                  <a:gd name="T93" fmla="*/ 411 h 792"/>
                  <a:gd name="T94" fmla="*/ 841 w 891"/>
                  <a:gd name="T95" fmla="*/ 435 h 792"/>
                  <a:gd name="T96" fmla="*/ 844 w 891"/>
                  <a:gd name="T97" fmla="*/ 463 h 792"/>
                  <a:gd name="T98" fmla="*/ 867 w 891"/>
                  <a:gd name="T99" fmla="*/ 474 h 792"/>
                  <a:gd name="T100" fmla="*/ 870 w 891"/>
                  <a:gd name="T101" fmla="*/ 490 h 792"/>
                  <a:gd name="T102" fmla="*/ 845 w 891"/>
                  <a:gd name="T103" fmla="*/ 503 h 792"/>
                  <a:gd name="T104" fmla="*/ 841 w 891"/>
                  <a:gd name="T105" fmla="*/ 535 h 792"/>
                  <a:gd name="T106" fmla="*/ 844 w 891"/>
                  <a:gd name="T107" fmla="*/ 554 h 792"/>
                  <a:gd name="T108" fmla="*/ 858 w 891"/>
                  <a:gd name="T109" fmla="*/ 572 h 792"/>
                  <a:gd name="T110" fmla="*/ 856 w 891"/>
                  <a:gd name="T111" fmla="*/ 595 h 792"/>
                  <a:gd name="T112" fmla="*/ 820 w 891"/>
                  <a:gd name="T113" fmla="*/ 653 h 792"/>
                  <a:gd name="T114" fmla="*/ 776 w 891"/>
                  <a:gd name="T115" fmla="*/ 695 h 792"/>
                  <a:gd name="T116" fmla="*/ 711 w 891"/>
                  <a:gd name="T117" fmla="*/ 742 h 792"/>
                  <a:gd name="T118" fmla="*/ 695 w 891"/>
                  <a:gd name="T119" fmla="*/ 764 h 792"/>
                  <a:gd name="T120" fmla="*/ 675 w 891"/>
                  <a:gd name="T121" fmla="*/ 775 h 792"/>
                  <a:gd name="T122" fmla="*/ 548 w 891"/>
                  <a:gd name="T123" fmla="*/ 790 h 7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91"/>
                  <a:gd name="T187" fmla="*/ 0 h 792"/>
                  <a:gd name="T188" fmla="*/ 891 w 891"/>
                  <a:gd name="T189" fmla="*/ 792 h 7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91" h="792">
                    <a:moveTo>
                      <a:pt x="435" y="792"/>
                    </a:moveTo>
                    <a:lnTo>
                      <a:pt x="435" y="792"/>
                    </a:lnTo>
                    <a:lnTo>
                      <a:pt x="370" y="791"/>
                    </a:lnTo>
                    <a:lnTo>
                      <a:pt x="334" y="790"/>
                    </a:lnTo>
                    <a:lnTo>
                      <a:pt x="298" y="787"/>
                    </a:lnTo>
                    <a:lnTo>
                      <a:pt x="266" y="783"/>
                    </a:lnTo>
                    <a:lnTo>
                      <a:pt x="237" y="778"/>
                    </a:lnTo>
                    <a:lnTo>
                      <a:pt x="228" y="775"/>
                    </a:lnTo>
                    <a:lnTo>
                      <a:pt x="220" y="772"/>
                    </a:lnTo>
                    <a:lnTo>
                      <a:pt x="213" y="768"/>
                    </a:lnTo>
                    <a:lnTo>
                      <a:pt x="212" y="764"/>
                    </a:lnTo>
                    <a:lnTo>
                      <a:pt x="212" y="764"/>
                    </a:lnTo>
                    <a:lnTo>
                      <a:pt x="209" y="756"/>
                    </a:lnTo>
                    <a:lnTo>
                      <a:pt x="205" y="749"/>
                    </a:lnTo>
                    <a:lnTo>
                      <a:pt x="198" y="741"/>
                    </a:lnTo>
                    <a:lnTo>
                      <a:pt x="190" y="734"/>
                    </a:lnTo>
                    <a:lnTo>
                      <a:pt x="164" y="717"/>
                    </a:lnTo>
                    <a:lnTo>
                      <a:pt x="129" y="695"/>
                    </a:lnTo>
                    <a:lnTo>
                      <a:pt x="129" y="695"/>
                    </a:lnTo>
                    <a:lnTo>
                      <a:pt x="110" y="683"/>
                    </a:lnTo>
                    <a:lnTo>
                      <a:pt x="95" y="669"/>
                    </a:lnTo>
                    <a:lnTo>
                      <a:pt x="82" y="657"/>
                    </a:lnTo>
                    <a:lnTo>
                      <a:pt x="72" y="643"/>
                    </a:lnTo>
                    <a:lnTo>
                      <a:pt x="65" y="631"/>
                    </a:lnTo>
                    <a:lnTo>
                      <a:pt x="60" y="619"/>
                    </a:lnTo>
                    <a:lnTo>
                      <a:pt x="57" y="608"/>
                    </a:lnTo>
                    <a:lnTo>
                      <a:pt x="56" y="597"/>
                    </a:lnTo>
                    <a:lnTo>
                      <a:pt x="56" y="597"/>
                    </a:lnTo>
                    <a:lnTo>
                      <a:pt x="57" y="589"/>
                    </a:lnTo>
                    <a:lnTo>
                      <a:pt x="59" y="581"/>
                    </a:lnTo>
                    <a:lnTo>
                      <a:pt x="61" y="566"/>
                    </a:lnTo>
                    <a:lnTo>
                      <a:pt x="61" y="560"/>
                    </a:lnTo>
                    <a:lnTo>
                      <a:pt x="59" y="554"/>
                    </a:lnTo>
                    <a:lnTo>
                      <a:pt x="55" y="549"/>
                    </a:lnTo>
                    <a:lnTo>
                      <a:pt x="45" y="545"/>
                    </a:lnTo>
                    <a:lnTo>
                      <a:pt x="45" y="545"/>
                    </a:lnTo>
                    <a:lnTo>
                      <a:pt x="36" y="541"/>
                    </a:lnTo>
                    <a:lnTo>
                      <a:pt x="30" y="537"/>
                    </a:lnTo>
                    <a:lnTo>
                      <a:pt x="28" y="532"/>
                    </a:lnTo>
                    <a:lnTo>
                      <a:pt x="26" y="528"/>
                    </a:lnTo>
                    <a:lnTo>
                      <a:pt x="29" y="524"/>
                    </a:lnTo>
                    <a:lnTo>
                      <a:pt x="33" y="522"/>
                    </a:lnTo>
                    <a:lnTo>
                      <a:pt x="40" y="518"/>
                    </a:lnTo>
                    <a:lnTo>
                      <a:pt x="48" y="513"/>
                    </a:lnTo>
                    <a:lnTo>
                      <a:pt x="48" y="513"/>
                    </a:lnTo>
                    <a:lnTo>
                      <a:pt x="55" y="511"/>
                    </a:lnTo>
                    <a:lnTo>
                      <a:pt x="59" y="505"/>
                    </a:lnTo>
                    <a:lnTo>
                      <a:pt x="61" y="501"/>
                    </a:lnTo>
                    <a:lnTo>
                      <a:pt x="61" y="496"/>
                    </a:lnTo>
                    <a:lnTo>
                      <a:pt x="59" y="482"/>
                    </a:lnTo>
                    <a:lnTo>
                      <a:pt x="57" y="474"/>
                    </a:lnTo>
                    <a:lnTo>
                      <a:pt x="56" y="465"/>
                    </a:lnTo>
                    <a:lnTo>
                      <a:pt x="56" y="465"/>
                    </a:lnTo>
                    <a:lnTo>
                      <a:pt x="57" y="457"/>
                    </a:lnTo>
                    <a:lnTo>
                      <a:pt x="60" y="450"/>
                    </a:lnTo>
                    <a:lnTo>
                      <a:pt x="65" y="442"/>
                    </a:lnTo>
                    <a:lnTo>
                      <a:pt x="65" y="439"/>
                    </a:lnTo>
                    <a:lnTo>
                      <a:pt x="64" y="436"/>
                    </a:lnTo>
                    <a:lnTo>
                      <a:pt x="59" y="435"/>
                    </a:lnTo>
                    <a:lnTo>
                      <a:pt x="48" y="435"/>
                    </a:lnTo>
                    <a:lnTo>
                      <a:pt x="48" y="435"/>
                    </a:lnTo>
                    <a:lnTo>
                      <a:pt x="36" y="432"/>
                    </a:lnTo>
                    <a:lnTo>
                      <a:pt x="28" y="430"/>
                    </a:lnTo>
                    <a:lnTo>
                      <a:pt x="23" y="425"/>
                    </a:lnTo>
                    <a:lnTo>
                      <a:pt x="22" y="420"/>
                    </a:lnTo>
                    <a:lnTo>
                      <a:pt x="23" y="415"/>
                    </a:lnTo>
                    <a:lnTo>
                      <a:pt x="28" y="409"/>
                    </a:lnTo>
                    <a:lnTo>
                      <a:pt x="34" y="405"/>
                    </a:lnTo>
                    <a:lnTo>
                      <a:pt x="42" y="401"/>
                    </a:lnTo>
                    <a:lnTo>
                      <a:pt x="42" y="401"/>
                    </a:lnTo>
                    <a:lnTo>
                      <a:pt x="51" y="397"/>
                    </a:lnTo>
                    <a:lnTo>
                      <a:pt x="56" y="393"/>
                    </a:lnTo>
                    <a:lnTo>
                      <a:pt x="59" y="389"/>
                    </a:lnTo>
                    <a:lnTo>
                      <a:pt x="59" y="384"/>
                    </a:lnTo>
                    <a:lnTo>
                      <a:pt x="56" y="371"/>
                    </a:lnTo>
                    <a:lnTo>
                      <a:pt x="55" y="365"/>
                    </a:lnTo>
                    <a:lnTo>
                      <a:pt x="55" y="356"/>
                    </a:lnTo>
                    <a:lnTo>
                      <a:pt x="55" y="356"/>
                    </a:lnTo>
                    <a:lnTo>
                      <a:pt x="55" y="350"/>
                    </a:lnTo>
                    <a:lnTo>
                      <a:pt x="56" y="343"/>
                    </a:lnTo>
                    <a:lnTo>
                      <a:pt x="59" y="332"/>
                    </a:lnTo>
                    <a:lnTo>
                      <a:pt x="59" y="328"/>
                    </a:lnTo>
                    <a:lnTo>
                      <a:pt x="57" y="324"/>
                    </a:lnTo>
                    <a:lnTo>
                      <a:pt x="53" y="320"/>
                    </a:lnTo>
                    <a:lnTo>
                      <a:pt x="45" y="317"/>
                    </a:lnTo>
                    <a:lnTo>
                      <a:pt x="45" y="317"/>
                    </a:lnTo>
                    <a:lnTo>
                      <a:pt x="37" y="314"/>
                    </a:lnTo>
                    <a:lnTo>
                      <a:pt x="32" y="310"/>
                    </a:lnTo>
                    <a:lnTo>
                      <a:pt x="29" y="305"/>
                    </a:lnTo>
                    <a:lnTo>
                      <a:pt x="29" y="301"/>
                    </a:lnTo>
                    <a:lnTo>
                      <a:pt x="30" y="296"/>
                    </a:lnTo>
                    <a:lnTo>
                      <a:pt x="36" y="291"/>
                    </a:lnTo>
                    <a:lnTo>
                      <a:pt x="42" y="287"/>
                    </a:lnTo>
                    <a:lnTo>
                      <a:pt x="52" y="283"/>
                    </a:lnTo>
                    <a:lnTo>
                      <a:pt x="52" y="283"/>
                    </a:lnTo>
                    <a:lnTo>
                      <a:pt x="60" y="281"/>
                    </a:lnTo>
                    <a:lnTo>
                      <a:pt x="65" y="278"/>
                    </a:lnTo>
                    <a:lnTo>
                      <a:pt x="68" y="275"/>
                    </a:lnTo>
                    <a:lnTo>
                      <a:pt x="68" y="271"/>
                    </a:lnTo>
                    <a:lnTo>
                      <a:pt x="64" y="262"/>
                    </a:lnTo>
                    <a:lnTo>
                      <a:pt x="63" y="256"/>
                    </a:lnTo>
                    <a:lnTo>
                      <a:pt x="61" y="251"/>
                    </a:lnTo>
                    <a:lnTo>
                      <a:pt x="61" y="251"/>
                    </a:lnTo>
                    <a:lnTo>
                      <a:pt x="61" y="245"/>
                    </a:lnTo>
                    <a:lnTo>
                      <a:pt x="63" y="239"/>
                    </a:lnTo>
                    <a:lnTo>
                      <a:pt x="68" y="228"/>
                    </a:lnTo>
                    <a:lnTo>
                      <a:pt x="70" y="222"/>
                    </a:lnTo>
                    <a:lnTo>
                      <a:pt x="71" y="218"/>
                    </a:lnTo>
                    <a:lnTo>
                      <a:pt x="70" y="216"/>
                    </a:lnTo>
                    <a:lnTo>
                      <a:pt x="65" y="216"/>
                    </a:lnTo>
                    <a:lnTo>
                      <a:pt x="65" y="216"/>
                    </a:lnTo>
                    <a:lnTo>
                      <a:pt x="59" y="214"/>
                    </a:lnTo>
                    <a:lnTo>
                      <a:pt x="53" y="213"/>
                    </a:lnTo>
                    <a:lnTo>
                      <a:pt x="46" y="210"/>
                    </a:lnTo>
                    <a:lnTo>
                      <a:pt x="40" y="207"/>
                    </a:lnTo>
                    <a:lnTo>
                      <a:pt x="34" y="203"/>
                    </a:lnTo>
                    <a:lnTo>
                      <a:pt x="30" y="198"/>
                    </a:lnTo>
                    <a:lnTo>
                      <a:pt x="28" y="193"/>
                    </a:lnTo>
                    <a:lnTo>
                      <a:pt x="25" y="187"/>
                    </a:lnTo>
                    <a:lnTo>
                      <a:pt x="0" y="0"/>
                    </a:lnTo>
                    <a:lnTo>
                      <a:pt x="891" y="0"/>
                    </a:lnTo>
                    <a:lnTo>
                      <a:pt x="874" y="140"/>
                    </a:lnTo>
                    <a:lnTo>
                      <a:pt x="874" y="140"/>
                    </a:lnTo>
                    <a:lnTo>
                      <a:pt x="873" y="147"/>
                    </a:lnTo>
                    <a:lnTo>
                      <a:pt x="870" y="152"/>
                    </a:lnTo>
                    <a:lnTo>
                      <a:pt x="864" y="157"/>
                    </a:lnTo>
                    <a:lnTo>
                      <a:pt x="859" y="161"/>
                    </a:lnTo>
                    <a:lnTo>
                      <a:pt x="854" y="164"/>
                    </a:lnTo>
                    <a:lnTo>
                      <a:pt x="847" y="167"/>
                    </a:lnTo>
                    <a:lnTo>
                      <a:pt x="840" y="168"/>
                    </a:lnTo>
                    <a:lnTo>
                      <a:pt x="835" y="168"/>
                    </a:lnTo>
                    <a:lnTo>
                      <a:pt x="835" y="168"/>
                    </a:lnTo>
                    <a:lnTo>
                      <a:pt x="831" y="170"/>
                    </a:lnTo>
                    <a:lnTo>
                      <a:pt x="829" y="172"/>
                    </a:lnTo>
                    <a:lnTo>
                      <a:pt x="829" y="176"/>
                    </a:lnTo>
                    <a:lnTo>
                      <a:pt x="832" y="180"/>
                    </a:lnTo>
                    <a:lnTo>
                      <a:pt x="837" y="193"/>
                    </a:lnTo>
                    <a:lnTo>
                      <a:pt x="839" y="198"/>
                    </a:lnTo>
                    <a:lnTo>
                      <a:pt x="839" y="205"/>
                    </a:lnTo>
                    <a:lnTo>
                      <a:pt x="839" y="205"/>
                    </a:lnTo>
                    <a:lnTo>
                      <a:pt x="837" y="210"/>
                    </a:lnTo>
                    <a:lnTo>
                      <a:pt x="835" y="216"/>
                    </a:lnTo>
                    <a:lnTo>
                      <a:pt x="832" y="224"/>
                    </a:lnTo>
                    <a:lnTo>
                      <a:pt x="832" y="228"/>
                    </a:lnTo>
                    <a:lnTo>
                      <a:pt x="833" y="232"/>
                    </a:lnTo>
                    <a:lnTo>
                      <a:pt x="839" y="235"/>
                    </a:lnTo>
                    <a:lnTo>
                      <a:pt x="848" y="237"/>
                    </a:lnTo>
                    <a:lnTo>
                      <a:pt x="848" y="237"/>
                    </a:lnTo>
                    <a:lnTo>
                      <a:pt x="858" y="240"/>
                    </a:lnTo>
                    <a:lnTo>
                      <a:pt x="864" y="244"/>
                    </a:lnTo>
                    <a:lnTo>
                      <a:pt x="868" y="249"/>
                    </a:lnTo>
                    <a:lnTo>
                      <a:pt x="871" y="254"/>
                    </a:lnTo>
                    <a:lnTo>
                      <a:pt x="870" y="259"/>
                    </a:lnTo>
                    <a:lnTo>
                      <a:pt x="867" y="263"/>
                    </a:lnTo>
                    <a:lnTo>
                      <a:pt x="862" y="267"/>
                    </a:lnTo>
                    <a:lnTo>
                      <a:pt x="854" y="271"/>
                    </a:lnTo>
                    <a:lnTo>
                      <a:pt x="854" y="271"/>
                    </a:lnTo>
                    <a:lnTo>
                      <a:pt x="847" y="274"/>
                    </a:lnTo>
                    <a:lnTo>
                      <a:pt x="843" y="277"/>
                    </a:lnTo>
                    <a:lnTo>
                      <a:pt x="841" y="281"/>
                    </a:lnTo>
                    <a:lnTo>
                      <a:pt x="840" y="286"/>
                    </a:lnTo>
                    <a:lnTo>
                      <a:pt x="843" y="297"/>
                    </a:lnTo>
                    <a:lnTo>
                      <a:pt x="844" y="304"/>
                    </a:lnTo>
                    <a:lnTo>
                      <a:pt x="845" y="310"/>
                    </a:lnTo>
                    <a:lnTo>
                      <a:pt x="845" y="310"/>
                    </a:lnTo>
                    <a:lnTo>
                      <a:pt x="844" y="317"/>
                    </a:lnTo>
                    <a:lnTo>
                      <a:pt x="843" y="324"/>
                    </a:lnTo>
                    <a:lnTo>
                      <a:pt x="841" y="336"/>
                    </a:lnTo>
                    <a:lnTo>
                      <a:pt x="841" y="342"/>
                    </a:lnTo>
                    <a:lnTo>
                      <a:pt x="844" y="347"/>
                    </a:lnTo>
                    <a:lnTo>
                      <a:pt x="848" y="351"/>
                    </a:lnTo>
                    <a:lnTo>
                      <a:pt x="856" y="355"/>
                    </a:lnTo>
                    <a:lnTo>
                      <a:pt x="856" y="355"/>
                    </a:lnTo>
                    <a:lnTo>
                      <a:pt x="866" y="359"/>
                    </a:lnTo>
                    <a:lnTo>
                      <a:pt x="873" y="363"/>
                    </a:lnTo>
                    <a:lnTo>
                      <a:pt x="877" y="369"/>
                    </a:lnTo>
                    <a:lnTo>
                      <a:pt x="878" y="374"/>
                    </a:lnTo>
                    <a:lnTo>
                      <a:pt x="877" y="378"/>
                    </a:lnTo>
                    <a:lnTo>
                      <a:pt x="871" y="384"/>
                    </a:lnTo>
                    <a:lnTo>
                      <a:pt x="863" y="386"/>
                    </a:lnTo>
                    <a:lnTo>
                      <a:pt x="852" y="388"/>
                    </a:lnTo>
                    <a:lnTo>
                      <a:pt x="852" y="388"/>
                    </a:lnTo>
                    <a:lnTo>
                      <a:pt x="841" y="389"/>
                    </a:lnTo>
                    <a:lnTo>
                      <a:pt x="836" y="390"/>
                    </a:lnTo>
                    <a:lnTo>
                      <a:pt x="833" y="392"/>
                    </a:lnTo>
                    <a:lnTo>
                      <a:pt x="835" y="396"/>
                    </a:lnTo>
                    <a:lnTo>
                      <a:pt x="840" y="404"/>
                    </a:lnTo>
                    <a:lnTo>
                      <a:pt x="843" y="411"/>
                    </a:lnTo>
                    <a:lnTo>
                      <a:pt x="843" y="419"/>
                    </a:lnTo>
                    <a:lnTo>
                      <a:pt x="843" y="419"/>
                    </a:lnTo>
                    <a:lnTo>
                      <a:pt x="843" y="428"/>
                    </a:lnTo>
                    <a:lnTo>
                      <a:pt x="841" y="435"/>
                    </a:lnTo>
                    <a:lnTo>
                      <a:pt x="839" y="449"/>
                    </a:lnTo>
                    <a:lnTo>
                      <a:pt x="839" y="455"/>
                    </a:lnTo>
                    <a:lnTo>
                      <a:pt x="840" y="459"/>
                    </a:lnTo>
                    <a:lnTo>
                      <a:pt x="844" y="463"/>
                    </a:lnTo>
                    <a:lnTo>
                      <a:pt x="852" y="467"/>
                    </a:lnTo>
                    <a:lnTo>
                      <a:pt x="852" y="467"/>
                    </a:lnTo>
                    <a:lnTo>
                      <a:pt x="860" y="472"/>
                    </a:lnTo>
                    <a:lnTo>
                      <a:pt x="867" y="474"/>
                    </a:lnTo>
                    <a:lnTo>
                      <a:pt x="871" y="478"/>
                    </a:lnTo>
                    <a:lnTo>
                      <a:pt x="873" y="482"/>
                    </a:lnTo>
                    <a:lnTo>
                      <a:pt x="873" y="486"/>
                    </a:lnTo>
                    <a:lnTo>
                      <a:pt x="870" y="490"/>
                    </a:lnTo>
                    <a:lnTo>
                      <a:pt x="863" y="495"/>
                    </a:lnTo>
                    <a:lnTo>
                      <a:pt x="854" y="499"/>
                    </a:lnTo>
                    <a:lnTo>
                      <a:pt x="854" y="499"/>
                    </a:lnTo>
                    <a:lnTo>
                      <a:pt x="845" y="503"/>
                    </a:lnTo>
                    <a:lnTo>
                      <a:pt x="840" y="508"/>
                    </a:lnTo>
                    <a:lnTo>
                      <a:pt x="839" y="513"/>
                    </a:lnTo>
                    <a:lnTo>
                      <a:pt x="837" y="520"/>
                    </a:lnTo>
                    <a:lnTo>
                      <a:pt x="841" y="535"/>
                    </a:lnTo>
                    <a:lnTo>
                      <a:pt x="843" y="543"/>
                    </a:lnTo>
                    <a:lnTo>
                      <a:pt x="843" y="551"/>
                    </a:lnTo>
                    <a:lnTo>
                      <a:pt x="843" y="551"/>
                    </a:lnTo>
                    <a:lnTo>
                      <a:pt x="844" y="554"/>
                    </a:lnTo>
                    <a:lnTo>
                      <a:pt x="845" y="557"/>
                    </a:lnTo>
                    <a:lnTo>
                      <a:pt x="852" y="564"/>
                    </a:lnTo>
                    <a:lnTo>
                      <a:pt x="855" y="568"/>
                    </a:lnTo>
                    <a:lnTo>
                      <a:pt x="858" y="572"/>
                    </a:lnTo>
                    <a:lnTo>
                      <a:pt x="859" y="576"/>
                    </a:lnTo>
                    <a:lnTo>
                      <a:pt x="859" y="581"/>
                    </a:lnTo>
                    <a:lnTo>
                      <a:pt x="859" y="581"/>
                    </a:lnTo>
                    <a:lnTo>
                      <a:pt x="856" y="595"/>
                    </a:lnTo>
                    <a:lnTo>
                      <a:pt x="850" y="610"/>
                    </a:lnTo>
                    <a:lnTo>
                      <a:pt x="841" y="625"/>
                    </a:lnTo>
                    <a:lnTo>
                      <a:pt x="832" y="638"/>
                    </a:lnTo>
                    <a:lnTo>
                      <a:pt x="820" y="653"/>
                    </a:lnTo>
                    <a:lnTo>
                      <a:pt x="806" y="668"/>
                    </a:lnTo>
                    <a:lnTo>
                      <a:pt x="793" y="681"/>
                    </a:lnTo>
                    <a:lnTo>
                      <a:pt x="776" y="695"/>
                    </a:lnTo>
                    <a:lnTo>
                      <a:pt x="776" y="695"/>
                    </a:lnTo>
                    <a:lnTo>
                      <a:pt x="761" y="707"/>
                    </a:lnTo>
                    <a:lnTo>
                      <a:pt x="747" y="718"/>
                    </a:lnTo>
                    <a:lnTo>
                      <a:pt x="722" y="734"/>
                    </a:lnTo>
                    <a:lnTo>
                      <a:pt x="711" y="742"/>
                    </a:lnTo>
                    <a:lnTo>
                      <a:pt x="703" y="749"/>
                    </a:lnTo>
                    <a:lnTo>
                      <a:pt x="698" y="756"/>
                    </a:lnTo>
                    <a:lnTo>
                      <a:pt x="695" y="764"/>
                    </a:lnTo>
                    <a:lnTo>
                      <a:pt x="695" y="764"/>
                    </a:lnTo>
                    <a:lnTo>
                      <a:pt x="694" y="765"/>
                    </a:lnTo>
                    <a:lnTo>
                      <a:pt x="692" y="768"/>
                    </a:lnTo>
                    <a:lnTo>
                      <a:pt x="686" y="772"/>
                    </a:lnTo>
                    <a:lnTo>
                      <a:pt x="675" y="775"/>
                    </a:lnTo>
                    <a:lnTo>
                      <a:pt x="663" y="778"/>
                    </a:lnTo>
                    <a:lnTo>
                      <a:pt x="629" y="783"/>
                    </a:lnTo>
                    <a:lnTo>
                      <a:pt x="590" y="787"/>
                    </a:lnTo>
                    <a:lnTo>
                      <a:pt x="548" y="790"/>
                    </a:lnTo>
                    <a:lnTo>
                      <a:pt x="504" y="791"/>
                    </a:lnTo>
                    <a:lnTo>
                      <a:pt x="435" y="792"/>
                    </a:lnTo>
                    <a:lnTo>
                      <a:pt x="435" y="792"/>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17" name="Freeform 6"/>
              <p:cNvSpPr>
                <a:spLocks noChangeArrowheads="1"/>
              </p:cNvSpPr>
              <p:nvPr/>
            </p:nvSpPr>
            <p:spPr bwMode="auto">
              <a:xfrm>
                <a:off x="303212" y="152400"/>
                <a:ext cx="400050" cy="1257300"/>
              </a:xfrm>
              <a:custGeom>
                <a:avLst/>
                <a:gdLst>
                  <a:gd name="T0" fmla="*/ 92 w 252"/>
                  <a:gd name="T1" fmla="*/ 790 h 792"/>
                  <a:gd name="T2" fmla="*/ 59 w 252"/>
                  <a:gd name="T3" fmla="*/ 772 h 792"/>
                  <a:gd name="T4" fmla="*/ 55 w 252"/>
                  <a:gd name="T5" fmla="*/ 749 h 792"/>
                  <a:gd name="T6" fmla="*/ 33 w 252"/>
                  <a:gd name="T7" fmla="*/ 695 h 792"/>
                  <a:gd name="T8" fmla="*/ 14 w 252"/>
                  <a:gd name="T9" fmla="*/ 619 h 792"/>
                  <a:gd name="T10" fmla="*/ 14 w 252"/>
                  <a:gd name="T11" fmla="*/ 566 h 792"/>
                  <a:gd name="T12" fmla="*/ 10 w 252"/>
                  <a:gd name="T13" fmla="*/ 545 h 792"/>
                  <a:gd name="T14" fmla="*/ 10 w 252"/>
                  <a:gd name="T15" fmla="*/ 513 h 792"/>
                  <a:gd name="T16" fmla="*/ 14 w 252"/>
                  <a:gd name="T17" fmla="*/ 496 h 792"/>
                  <a:gd name="T18" fmla="*/ 14 w 252"/>
                  <a:gd name="T19" fmla="*/ 450 h 792"/>
                  <a:gd name="T20" fmla="*/ 13 w 252"/>
                  <a:gd name="T21" fmla="*/ 435 h 792"/>
                  <a:gd name="T22" fmla="*/ 4 w 252"/>
                  <a:gd name="T23" fmla="*/ 430 h 792"/>
                  <a:gd name="T24" fmla="*/ 6 w 252"/>
                  <a:gd name="T25" fmla="*/ 405 h 792"/>
                  <a:gd name="T26" fmla="*/ 13 w 252"/>
                  <a:gd name="T27" fmla="*/ 393 h 792"/>
                  <a:gd name="T28" fmla="*/ 13 w 252"/>
                  <a:gd name="T29" fmla="*/ 332 h 792"/>
                  <a:gd name="T30" fmla="*/ 10 w 252"/>
                  <a:gd name="T31" fmla="*/ 317 h 792"/>
                  <a:gd name="T32" fmla="*/ 6 w 252"/>
                  <a:gd name="T33" fmla="*/ 291 h 792"/>
                  <a:gd name="T34" fmla="*/ 14 w 252"/>
                  <a:gd name="T35" fmla="*/ 281 h 792"/>
                  <a:gd name="T36" fmla="*/ 14 w 252"/>
                  <a:gd name="T37" fmla="*/ 251 h 792"/>
                  <a:gd name="T38" fmla="*/ 17 w 252"/>
                  <a:gd name="T39" fmla="*/ 216 h 792"/>
                  <a:gd name="T40" fmla="*/ 7 w 252"/>
                  <a:gd name="T41" fmla="*/ 207 h 792"/>
                  <a:gd name="T42" fmla="*/ 4 w 252"/>
                  <a:gd name="T43" fmla="*/ 174 h 792"/>
                  <a:gd name="T44" fmla="*/ 7 w 252"/>
                  <a:gd name="T45" fmla="*/ 133 h 792"/>
                  <a:gd name="T46" fmla="*/ 7 w 252"/>
                  <a:gd name="T47" fmla="*/ 65 h 792"/>
                  <a:gd name="T48" fmla="*/ 252 w 252"/>
                  <a:gd name="T49" fmla="*/ 0 h 792"/>
                  <a:gd name="T50" fmla="*/ 250 w 252"/>
                  <a:gd name="T51" fmla="*/ 34 h 792"/>
                  <a:gd name="T52" fmla="*/ 244 w 252"/>
                  <a:gd name="T53" fmla="*/ 87 h 792"/>
                  <a:gd name="T54" fmla="*/ 247 w 252"/>
                  <a:gd name="T55" fmla="*/ 140 h 792"/>
                  <a:gd name="T56" fmla="*/ 240 w 252"/>
                  <a:gd name="T57" fmla="*/ 167 h 792"/>
                  <a:gd name="T58" fmla="*/ 235 w 252"/>
                  <a:gd name="T59" fmla="*/ 172 h 792"/>
                  <a:gd name="T60" fmla="*/ 237 w 252"/>
                  <a:gd name="T61" fmla="*/ 205 h 792"/>
                  <a:gd name="T62" fmla="*/ 240 w 252"/>
                  <a:gd name="T63" fmla="*/ 237 h 792"/>
                  <a:gd name="T64" fmla="*/ 247 w 252"/>
                  <a:gd name="T65" fmla="*/ 254 h 792"/>
                  <a:gd name="T66" fmla="*/ 241 w 252"/>
                  <a:gd name="T67" fmla="*/ 271 h 792"/>
                  <a:gd name="T68" fmla="*/ 239 w 252"/>
                  <a:gd name="T69" fmla="*/ 310 h 792"/>
                  <a:gd name="T70" fmla="*/ 240 w 252"/>
                  <a:gd name="T71" fmla="*/ 351 h 792"/>
                  <a:gd name="T72" fmla="*/ 247 w 252"/>
                  <a:gd name="T73" fmla="*/ 363 h 792"/>
                  <a:gd name="T74" fmla="*/ 244 w 252"/>
                  <a:gd name="T75" fmla="*/ 386 h 792"/>
                  <a:gd name="T76" fmla="*/ 236 w 252"/>
                  <a:gd name="T77" fmla="*/ 390 h 792"/>
                  <a:gd name="T78" fmla="*/ 239 w 252"/>
                  <a:gd name="T79" fmla="*/ 419 h 792"/>
                  <a:gd name="T80" fmla="*/ 237 w 252"/>
                  <a:gd name="T81" fmla="*/ 459 h 792"/>
                  <a:gd name="T82" fmla="*/ 245 w 252"/>
                  <a:gd name="T83" fmla="*/ 474 h 792"/>
                  <a:gd name="T84" fmla="*/ 241 w 252"/>
                  <a:gd name="T85" fmla="*/ 499 h 792"/>
                  <a:gd name="T86" fmla="*/ 237 w 252"/>
                  <a:gd name="T87" fmla="*/ 535 h 792"/>
                  <a:gd name="T88" fmla="*/ 241 w 252"/>
                  <a:gd name="T89" fmla="*/ 564 h 792"/>
                  <a:gd name="T90" fmla="*/ 240 w 252"/>
                  <a:gd name="T91" fmla="*/ 610 h 792"/>
                  <a:gd name="T92" fmla="*/ 220 w 252"/>
                  <a:gd name="T93" fmla="*/ 695 h 792"/>
                  <a:gd name="T94" fmla="*/ 197 w 252"/>
                  <a:gd name="T95" fmla="*/ 756 h 792"/>
                  <a:gd name="T96" fmla="*/ 193 w 252"/>
                  <a:gd name="T97" fmla="*/ 772 h 792"/>
                  <a:gd name="T98" fmla="*/ 166 w 252"/>
                  <a:gd name="T99" fmla="*/ 787 h 792"/>
                  <a:gd name="T100" fmla="*/ 121 w 252"/>
                  <a:gd name="T101" fmla="*/ 792 h 7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2"/>
                  <a:gd name="T154" fmla="*/ 0 h 792"/>
                  <a:gd name="T155" fmla="*/ 252 w 252"/>
                  <a:gd name="T156" fmla="*/ 792 h 7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2" h="792">
                    <a:moveTo>
                      <a:pt x="121" y="792"/>
                    </a:moveTo>
                    <a:lnTo>
                      <a:pt x="121" y="792"/>
                    </a:lnTo>
                    <a:lnTo>
                      <a:pt x="103" y="791"/>
                    </a:lnTo>
                    <a:lnTo>
                      <a:pt x="92" y="790"/>
                    </a:lnTo>
                    <a:lnTo>
                      <a:pt x="82" y="787"/>
                    </a:lnTo>
                    <a:lnTo>
                      <a:pt x="72" y="783"/>
                    </a:lnTo>
                    <a:lnTo>
                      <a:pt x="64" y="778"/>
                    </a:lnTo>
                    <a:lnTo>
                      <a:pt x="59" y="772"/>
                    </a:lnTo>
                    <a:lnTo>
                      <a:pt x="57" y="768"/>
                    </a:lnTo>
                    <a:lnTo>
                      <a:pt x="57" y="764"/>
                    </a:lnTo>
                    <a:lnTo>
                      <a:pt x="57" y="764"/>
                    </a:lnTo>
                    <a:lnTo>
                      <a:pt x="55" y="749"/>
                    </a:lnTo>
                    <a:lnTo>
                      <a:pt x="50" y="734"/>
                    </a:lnTo>
                    <a:lnTo>
                      <a:pt x="44" y="717"/>
                    </a:lnTo>
                    <a:lnTo>
                      <a:pt x="33" y="695"/>
                    </a:lnTo>
                    <a:lnTo>
                      <a:pt x="33" y="695"/>
                    </a:lnTo>
                    <a:lnTo>
                      <a:pt x="27" y="683"/>
                    </a:lnTo>
                    <a:lnTo>
                      <a:pt x="23" y="669"/>
                    </a:lnTo>
                    <a:lnTo>
                      <a:pt x="17" y="643"/>
                    </a:lnTo>
                    <a:lnTo>
                      <a:pt x="14" y="619"/>
                    </a:lnTo>
                    <a:lnTo>
                      <a:pt x="13" y="597"/>
                    </a:lnTo>
                    <a:lnTo>
                      <a:pt x="13" y="597"/>
                    </a:lnTo>
                    <a:lnTo>
                      <a:pt x="13" y="581"/>
                    </a:lnTo>
                    <a:lnTo>
                      <a:pt x="14" y="566"/>
                    </a:lnTo>
                    <a:lnTo>
                      <a:pt x="13" y="554"/>
                    </a:lnTo>
                    <a:lnTo>
                      <a:pt x="11" y="549"/>
                    </a:lnTo>
                    <a:lnTo>
                      <a:pt x="10" y="545"/>
                    </a:lnTo>
                    <a:lnTo>
                      <a:pt x="10" y="545"/>
                    </a:lnTo>
                    <a:lnTo>
                      <a:pt x="4" y="537"/>
                    </a:lnTo>
                    <a:lnTo>
                      <a:pt x="4" y="528"/>
                    </a:lnTo>
                    <a:lnTo>
                      <a:pt x="6" y="522"/>
                    </a:lnTo>
                    <a:lnTo>
                      <a:pt x="10" y="513"/>
                    </a:lnTo>
                    <a:lnTo>
                      <a:pt x="10" y="513"/>
                    </a:lnTo>
                    <a:lnTo>
                      <a:pt x="13" y="511"/>
                    </a:lnTo>
                    <a:lnTo>
                      <a:pt x="13" y="505"/>
                    </a:lnTo>
                    <a:lnTo>
                      <a:pt x="14" y="496"/>
                    </a:lnTo>
                    <a:lnTo>
                      <a:pt x="13" y="482"/>
                    </a:lnTo>
                    <a:lnTo>
                      <a:pt x="13" y="465"/>
                    </a:lnTo>
                    <a:lnTo>
                      <a:pt x="13" y="465"/>
                    </a:lnTo>
                    <a:lnTo>
                      <a:pt x="14" y="450"/>
                    </a:lnTo>
                    <a:lnTo>
                      <a:pt x="15" y="442"/>
                    </a:lnTo>
                    <a:lnTo>
                      <a:pt x="15" y="439"/>
                    </a:lnTo>
                    <a:lnTo>
                      <a:pt x="14" y="436"/>
                    </a:lnTo>
                    <a:lnTo>
                      <a:pt x="13" y="435"/>
                    </a:lnTo>
                    <a:lnTo>
                      <a:pt x="10" y="435"/>
                    </a:lnTo>
                    <a:lnTo>
                      <a:pt x="10" y="435"/>
                    </a:lnTo>
                    <a:lnTo>
                      <a:pt x="7" y="432"/>
                    </a:lnTo>
                    <a:lnTo>
                      <a:pt x="4" y="430"/>
                    </a:lnTo>
                    <a:lnTo>
                      <a:pt x="3" y="425"/>
                    </a:lnTo>
                    <a:lnTo>
                      <a:pt x="3" y="420"/>
                    </a:lnTo>
                    <a:lnTo>
                      <a:pt x="4" y="409"/>
                    </a:lnTo>
                    <a:lnTo>
                      <a:pt x="6" y="405"/>
                    </a:lnTo>
                    <a:lnTo>
                      <a:pt x="9" y="401"/>
                    </a:lnTo>
                    <a:lnTo>
                      <a:pt x="9" y="401"/>
                    </a:lnTo>
                    <a:lnTo>
                      <a:pt x="11" y="397"/>
                    </a:lnTo>
                    <a:lnTo>
                      <a:pt x="13" y="393"/>
                    </a:lnTo>
                    <a:lnTo>
                      <a:pt x="13" y="384"/>
                    </a:lnTo>
                    <a:lnTo>
                      <a:pt x="11" y="356"/>
                    </a:lnTo>
                    <a:lnTo>
                      <a:pt x="11" y="356"/>
                    </a:lnTo>
                    <a:lnTo>
                      <a:pt x="13" y="332"/>
                    </a:lnTo>
                    <a:lnTo>
                      <a:pt x="13" y="324"/>
                    </a:lnTo>
                    <a:lnTo>
                      <a:pt x="11" y="320"/>
                    </a:lnTo>
                    <a:lnTo>
                      <a:pt x="10" y="317"/>
                    </a:lnTo>
                    <a:lnTo>
                      <a:pt x="10" y="317"/>
                    </a:lnTo>
                    <a:lnTo>
                      <a:pt x="7" y="314"/>
                    </a:lnTo>
                    <a:lnTo>
                      <a:pt x="6" y="310"/>
                    </a:lnTo>
                    <a:lnTo>
                      <a:pt x="4" y="301"/>
                    </a:lnTo>
                    <a:lnTo>
                      <a:pt x="6" y="291"/>
                    </a:lnTo>
                    <a:lnTo>
                      <a:pt x="9" y="287"/>
                    </a:lnTo>
                    <a:lnTo>
                      <a:pt x="11" y="283"/>
                    </a:lnTo>
                    <a:lnTo>
                      <a:pt x="11" y="283"/>
                    </a:lnTo>
                    <a:lnTo>
                      <a:pt x="14" y="281"/>
                    </a:lnTo>
                    <a:lnTo>
                      <a:pt x="15" y="278"/>
                    </a:lnTo>
                    <a:lnTo>
                      <a:pt x="15" y="271"/>
                    </a:lnTo>
                    <a:lnTo>
                      <a:pt x="14" y="251"/>
                    </a:lnTo>
                    <a:lnTo>
                      <a:pt x="14" y="251"/>
                    </a:lnTo>
                    <a:lnTo>
                      <a:pt x="14" y="239"/>
                    </a:lnTo>
                    <a:lnTo>
                      <a:pt x="15" y="228"/>
                    </a:lnTo>
                    <a:lnTo>
                      <a:pt x="17" y="218"/>
                    </a:lnTo>
                    <a:lnTo>
                      <a:pt x="17" y="216"/>
                    </a:lnTo>
                    <a:lnTo>
                      <a:pt x="15" y="216"/>
                    </a:lnTo>
                    <a:lnTo>
                      <a:pt x="15" y="216"/>
                    </a:lnTo>
                    <a:lnTo>
                      <a:pt x="11" y="213"/>
                    </a:lnTo>
                    <a:lnTo>
                      <a:pt x="7" y="207"/>
                    </a:lnTo>
                    <a:lnTo>
                      <a:pt x="4" y="198"/>
                    </a:lnTo>
                    <a:lnTo>
                      <a:pt x="3" y="187"/>
                    </a:lnTo>
                    <a:lnTo>
                      <a:pt x="3" y="187"/>
                    </a:lnTo>
                    <a:lnTo>
                      <a:pt x="4" y="174"/>
                    </a:lnTo>
                    <a:lnTo>
                      <a:pt x="6" y="163"/>
                    </a:lnTo>
                    <a:lnTo>
                      <a:pt x="7" y="149"/>
                    </a:lnTo>
                    <a:lnTo>
                      <a:pt x="7" y="133"/>
                    </a:lnTo>
                    <a:lnTo>
                      <a:pt x="7" y="133"/>
                    </a:lnTo>
                    <a:lnTo>
                      <a:pt x="9" y="96"/>
                    </a:lnTo>
                    <a:lnTo>
                      <a:pt x="7" y="80"/>
                    </a:lnTo>
                    <a:lnTo>
                      <a:pt x="7" y="65"/>
                    </a:lnTo>
                    <a:lnTo>
                      <a:pt x="7" y="65"/>
                    </a:lnTo>
                    <a:lnTo>
                      <a:pt x="3" y="34"/>
                    </a:lnTo>
                    <a:lnTo>
                      <a:pt x="0" y="0"/>
                    </a:lnTo>
                    <a:lnTo>
                      <a:pt x="252" y="0"/>
                    </a:lnTo>
                    <a:lnTo>
                      <a:pt x="252" y="0"/>
                    </a:lnTo>
                    <a:lnTo>
                      <a:pt x="252" y="21"/>
                    </a:lnTo>
                    <a:lnTo>
                      <a:pt x="251" y="27"/>
                    </a:lnTo>
                    <a:lnTo>
                      <a:pt x="250" y="34"/>
                    </a:lnTo>
                    <a:lnTo>
                      <a:pt x="250" y="34"/>
                    </a:lnTo>
                    <a:lnTo>
                      <a:pt x="245" y="46"/>
                    </a:lnTo>
                    <a:lnTo>
                      <a:pt x="244" y="59"/>
                    </a:lnTo>
                    <a:lnTo>
                      <a:pt x="244" y="87"/>
                    </a:lnTo>
                    <a:lnTo>
                      <a:pt x="244" y="87"/>
                    </a:lnTo>
                    <a:lnTo>
                      <a:pt x="244" y="103"/>
                    </a:lnTo>
                    <a:lnTo>
                      <a:pt x="245" y="115"/>
                    </a:lnTo>
                    <a:lnTo>
                      <a:pt x="247" y="128"/>
                    </a:lnTo>
                    <a:lnTo>
                      <a:pt x="247" y="140"/>
                    </a:lnTo>
                    <a:lnTo>
                      <a:pt x="247" y="140"/>
                    </a:lnTo>
                    <a:lnTo>
                      <a:pt x="247" y="152"/>
                    </a:lnTo>
                    <a:lnTo>
                      <a:pt x="243" y="161"/>
                    </a:lnTo>
                    <a:lnTo>
                      <a:pt x="240" y="167"/>
                    </a:lnTo>
                    <a:lnTo>
                      <a:pt x="236" y="168"/>
                    </a:lnTo>
                    <a:lnTo>
                      <a:pt x="236" y="168"/>
                    </a:lnTo>
                    <a:lnTo>
                      <a:pt x="235" y="170"/>
                    </a:lnTo>
                    <a:lnTo>
                      <a:pt x="235" y="172"/>
                    </a:lnTo>
                    <a:lnTo>
                      <a:pt x="235" y="180"/>
                    </a:lnTo>
                    <a:lnTo>
                      <a:pt x="236" y="193"/>
                    </a:lnTo>
                    <a:lnTo>
                      <a:pt x="237" y="205"/>
                    </a:lnTo>
                    <a:lnTo>
                      <a:pt x="237" y="205"/>
                    </a:lnTo>
                    <a:lnTo>
                      <a:pt x="235" y="224"/>
                    </a:lnTo>
                    <a:lnTo>
                      <a:pt x="236" y="232"/>
                    </a:lnTo>
                    <a:lnTo>
                      <a:pt x="237" y="235"/>
                    </a:lnTo>
                    <a:lnTo>
                      <a:pt x="240" y="237"/>
                    </a:lnTo>
                    <a:lnTo>
                      <a:pt x="240" y="237"/>
                    </a:lnTo>
                    <a:lnTo>
                      <a:pt x="243" y="240"/>
                    </a:lnTo>
                    <a:lnTo>
                      <a:pt x="244" y="244"/>
                    </a:lnTo>
                    <a:lnTo>
                      <a:pt x="247" y="254"/>
                    </a:lnTo>
                    <a:lnTo>
                      <a:pt x="245" y="263"/>
                    </a:lnTo>
                    <a:lnTo>
                      <a:pt x="244" y="267"/>
                    </a:lnTo>
                    <a:lnTo>
                      <a:pt x="241" y="271"/>
                    </a:lnTo>
                    <a:lnTo>
                      <a:pt x="241" y="271"/>
                    </a:lnTo>
                    <a:lnTo>
                      <a:pt x="240" y="274"/>
                    </a:lnTo>
                    <a:lnTo>
                      <a:pt x="239" y="277"/>
                    </a:lnTo>
                    <a:lnTo>
                      <a:pt x="237" y="286"/>
                    </a:lnTo>
                    <a:lnTo>
                      <a:pt x="239" y="310"/>
                    </a:lnTo>
                    <a:lnTo>
                      <a:pt x="239" y="310"/>
                    </a:lnTo>
                    <a:lnTo>
                      <a:pt x="237" y="336"/>
                    </a:lnTo>
                    <a:lnTo>
                      <a:pt x="239" y="347"/>
                    </a:lnTo>
                    <a:lnTo>
                      <a:pt x="240" y="351"/>
                    </a:lnTo>
                    <a:lnTo>
                      <a:pt x="243" y="355"/>
                    </a:lnTo>
                    <a:lnTo>
                      <a:pt x="243" y="355"/>
                    </a:lnTo>
                    <a:lnTo>
                      <a:pt x="245" y="359"/>
                    </a:lnTo>
                    <a:lnTo>
                      <a:pt x="247" y="363"/>
                    </a:lnTo>
                    <a:lnTo>
                      <a:pt x="248" y="374"/>
                    </a:lnTo>
                    <a:lnTo>
                      <a:pt x="248" y="378"/>
                    </a:lnTo>
                    <a:lnTo>
                      <a:pt x="247" y="384"/>
                    </a:lnTo>
                    <a:lnTo>
                      <a:pt x="244" y="386"/>
                    </a:lnTo>
                    <a:lnTo>
                      <a:pt x="241" y="388"/>
                    </a:lnTo>
                    <a:lnTo>
                      <a:pt x="241" y="388"/>
                    </a:lnTo>
                    <a:lnTo>
                      <a:pt x="237" y="389"/>
                    </a:lnTo>
                    <a:lnTo>
                      <a:pt x="236" y="390"/>
                    </a:lnTo>
                    <a:lnTo>
                      <a:pt x="236" y="392"/>
                    </a:lnTo>
                    <a:lnTo>
                      <a:pt x="236" y="396"/>
                    </a:lnTo>
                    <a:lnTo>
                      <a:pt x="237" y="404"/>
                    </a:lnTo>
                    <a:lnTo>
                      <a:pt x="239" y="419"/>
                    </a:lnTo>
                    <a:lnTo>
                      <a:pt x="239" y="419"/>
                    </a:lnTo>
                    <a:lnTo>
                      <a:pt x="237" y="435"/>
                    </a:lnTo>
                    <a:lnTo>
                      <a:pt x="237" y="449"/>
                    </a:lnTo>
                    <a:lnTo>
                      <a:pt x="237" y="459"/>
                    </a:lnTo>
                    <a:lnTo>
                      <a:pt x="239" y="463"/>
                    </a:lnTo>
                    <a:lnTo>
                      <a:pt x="241" y="467"/>
                    </a:lnTo>
                    <a:lnTo>
                      <a:pt x="241" y="467"/>
                    </a:lnTo>
                    <a:lnTo>
                      <a:pt x="245" y="474"/>
                    </a:lnTo>
                    <a:lnTo>
                      <a:pt x="247" y="482"/>
                    </a:lnTo>
                    <a:lnTo>
                      <a:pt x="245" y="490"/>
                    </a:lnTo>
                    <a:lnTo>
                      <a:pt x="241" y="499"/>
                    </a:lnTo>
                    <a:lnTo>
                      <a:pt x="241" y="499"/>
                    </a:lnTo>
                    <a:lnTo>
                      <a:pt x="239" y="503"/>
                    </a:lnTo>
                    <a:lnTo>
                      <a:pt x="237" y="508"/>
                    </a:lnTo>
                    <a:lnTo>
                      <a:pt x="237" y="520"/>
                    </a:lnTo>
                    <a:lnTo>
                      <a:pt x="237" y="535"/>
                    </a:lnTo>
                    <a:lnTo>
                      <a:pt x="239" y="551"/>
                    </a:lnTo>
                    <a:lnTo>
                      <a:pt x="239" y="551"/>
                    </a:lnTo>
                    <a:lnTo>
                      <a:pt x="239" y="557"/>
                    </a:lnTo>
                    <a:lnTo>
                      <a:pt x="241" y="564"/>
                    </a:lnTo>
                    <a:lnTo>
                      <a:pt x="243" y="572"/>
                    </a:lnTo>
                    <a:lnTo>
                      <a:pt x="243" y="581"/>
                    </a:lnTo>
                    <a:lnTo>
                      <a:pt x="243" y="581"/>
                    </a:lnTo>
                    <a:lnTo>
                      <a:pt x="240" y="610"/>
                    </a:lnTo>
                    <a:lnTo>
                      <a:pt x="235" y="638"/>
                    </a:lnTo>
                    <a:lnTo>
                      <a:pt x="228" y="668"/>
                    </a:lnTo>
                    <a:lnTo>
                      <a:pt x="220" y="695"/>
                    </a:lnTo>
                    <a:lnTo>
                      <a:pt x="220" y="695"/>
                    </a:lnTo>
                    <a:lnTo>
                      <a:pt x="210" y="718"/>
                    </a:lnTo>
                    <a:lnTo>
                      <a:pt x="204" y="734"/>
                    </a:lnTo>
                    <a:lnTo>
                      <a:pt x="198" y="749"/>
                    </a:lnTo>
                    <a:lnTo>
                      <a:pt x="197" y="756"/>
                    </a:lnTo>
                    <a:lnTo>
                      <a:pt x="195" y="764"/>
                    </a:lnTo>
                    <a:lnTo>
                      <a:pt x="195" y="764"/>
                    </a:lnTo>
                    <a:lnTo>
                      <a:pt x="195" y="768"/>
                    </a:lnTo>
                    <a:lnTo>
                      <a:pt x="193" y="772"/>
                    </a:lnTo>
                    <a:lnTo>
                      <a:pt x="190" y="775"/>
                    </a:lnTo>
                    <a:lnTo>
                      <a:pt x="186" y="778"/>
                    </a:lnTo>
                    <a:lnTo>
                      <a:pt x="176" y="783"/>
                    </a:lnTo>
                    <a:lnTo>
                      <a:pt x="166" y="787"/>
                    </a:lnTo>
                    <a:lnTo>
                      <a:pt x="153" y="790"/>
                    </a:lnTo>
                    <a:lnTo>
                      <a:pt x="141" y="791"/>
                    </a:lnTo>
                    <a:lnTo>
                      <a:pt x="121" y="792"/>
                    </a:lnTo>
                    <a:lnTo>
                      <a:pt x="121" y="792"/>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18" name="Freeform 7"/>
              <p:cNvSpPr>
                <a:spLocks noChangeArrowheads="1"/>
              </p:cNvSpPr>
              <p:nvPr/>
            </p:nvSpPr>
            <p:spPr bwMode="auto">
              <a:xfrm>
                <a:off x="557212" y="1400175"/>
                <a:ext cx="322263" cy="141288"/>
              </a:xfrm>
              <a:custGeom>
                <a:avLst/>
                <a:gdLst>
                  <a:gd name="T0" fmla="*/ 102 w 203"/>
                  <a:gd name="T1" fmla="*/ 0 h 89"/>
                  <a:gd name="T2" fmla="*/ 102 w 203"/>
                  <a:gd name="T3" fmla="*/ 0 h 89"/>
                  <a:gd name="T4" fmla="*/ 122 w 203"/>
                  <a:gd name="T5" fmla="*/ 1 h 89"/>
                  <a:gd name="T6" fmla="*/ 141 w 203"/>
                  <a:gd name="T7" fmla="*/ 4 h 89"/>
                  <a:gd name="T8" fmla="*/ 159 w 203"/>
                  <a:gd name="T9" fmla="*/ 8 h 89"/>
                  <a:gd name="T10" fmla="*/ 174 w 203"/>
                  <a:gd name="T11" fmla="*/ 13 h 89"/>
                  <a:gd name="T12" fmla="*/ 186 w 203"/>
                  <a:gd name="T13" fmla="*/ 20 h 89"/>
                  <a:gd name="T14" fmla="*/ 195 w 203"/>
                  <a:gd name="T15" fmla="*/ 27 h 89"/>
                  <a:gd name="T16" fmla="*/ 199 w 203"/>
                  <a:gd name="T17" fmla="*/ 31 h 89"/>
                  <a:gd name="T18" fmla="*/ 202 w 203"/>
                  <a:gd name="T19" fmla="*/ 36 h 89"/>
                  <a:gd name="T20" fmla="*/ 203 w 203"/>
                  <a:gd name="T21" fmla="*/ 40 h 89"/>
                  <a:gd name="T22" fmla="*/ 203 w 203"/>
                  <a:gd name="T23" fmla="*/ 44 h 89"/>
                  <a:gd name="T24" fmla="*/ 203 w 203"/>
                  <a:gd name="T25" fmla="*/ 44 h 89"/>
                  <a:gd name="T26" fmla="*/ 203 w 203"/>
                  <a:gd name="T27" fmla="*/ 50 h 89"/>
                  <a:gd name="T28" fmla="*/ 202 w 203"/>
                  <a:gd name="T29" fmla="*/ 54 h 89"/>
                  <a:gd name="T30" fmla="*/ 199 w 203"/>
                  <a:gd name="T31" fmla="*/ 58 h 89"/>
                  <a:gd name="T32" fmla="*/ 195 w 203"/>
                  <a:gd name="T33" fmla="*/ 62 h 89"/>
                  <a:gd name="T34" fmla="*/ 186 w 203"/>
                  <a:gd name="T35" fmla="*/ 70 h 89"/>
                  <a:gd name="T36" fmla="*/ 174 w 203"/>
                  <a:gd name="T37" fmla="*/ 77 h 89"/>
                  <a:gd name="T38" fmla="*/ 159 w 203"/>
                  <a:gd name="T39" fmla="*/ 82 h 89"/>
                  <a:gd name="T40" fmla="*/ 141 w 203"/>
                  <a:gd name="T41" fmla="*/ 86 h 89"/>
                  <a:gd name="T42" fmla="*/ 122 w 203"/>
                  <a:gd name="T43" fmla="*/ 89 h 89"/>
                  <a:gd name="T44" fmla="*/ 102 w 203"/>
                  <a:gd name="T45" fmla="*/ 89 h 89"/>
                  <a:gd name="T46" fmla="*/ 102 w 203"/>
                  <a:gd name="T47" fmla="*/ 89 h 89"/>
                  <a:gd name="T48" fmla="*/ 81 w 203"/>
                  <a:gd name="T49" fmla="*/ 89 h 89"/>
                  <a:gd name="T50" fmla="*/ 62 w 203"/>
                  <a:gd name="T51" fmla="*/ 86 h 89"/>
                  <a:gd name="T52" fmla="*/ 45 w 203"/>
                  <a:gd name="T53" fmla="*/ 82 h 89"/>
                  <a:gd name="T54" fmla="*/ 30 w 203"/>
                  <a:gd name="T55" fmla="*/ 77 h 89"/>
                  <a:gd name="T56" fmla="*/ 18 w 203"/>
                  <a:gd name="T57" fmla="*/ 70 h 89"/>
                  <a:gd name="T58" fmla="*/ 8 w 203"/>
                  <a:gd name="T59" fmla="*/ 62 h 89"/>
                  <a:gd name="T60" fmla="*/ 4 w 203"/>
                  <a:gd name="T61" fmla="*/ 58 h 89"/>
                  <a:gd name="T62" fmla="*/ 2 w 203"/>
                  <a:gd name="T63" fmla="*/ 54 h 89"/>
                  <a:gd name="T64" fmla="*/ 0 w 203"/>
                  <a:gd name="T65" fmla="*/ 50 h 89"/>
                  <a:gd name="T66" fmla="*/ 0 w 203"/>
                  <a:gd name="T67" fmla="*/ 44 h 89"/>
                  <a:gd name="T68" fmla="*/ 0 w 203"/>
                  <a:gd name="T69" fmla="*/ 44 h 89"/>
                  <a:gd name="T70" fmla="*/ 0 w 203"/>
                  <a:gd name="T71" fmla="*/ 40 h 89"/>
                  <a:gd name="T72" fmla="*/ 2 w 203"/>
                  <a:gd name="T73" fmla="*/ 36 h 89"/>
                  <a:gd name="T74" fmla="*/ 4 w 203"/>
                  <a:gd name="T75" fmla="*/ 31 h 89"/>
                  <a:gd name="T76" fmla="*/ 8 w 203"/>
                  <a:gd name="T77" fmla="*/ 27 h 89"/>
                  <a:gd name="T78" fmla="*/ 18 w 203"/>
                  <a:gd name="T79" fmla="*/ 20 h 89"/>
                  <a:gd name="T80" fmla="*/ 30 w 203"/>
                  <a:gd name="T81" fmla="*/ 13 h 89"/>
                  <a:gd name="T82" fmla="*/ 45 w 203"/>
                  <a:gd name="T83" fmla="*/ 8 h 89"/>
                  <a:gd name="T84" fmla="*/ 62 w 203"/>
                  <a:gd name="T85" fmla="*/ 4 h 89"/>
                  <a:gd name="T86" fmla="*/ 81 w 203"/>
                  <a:gd name="T87" fmla="*/ 1 h 89"/>
                  <a:gd name="T88" fmla="*/ 102 w 203"/>
                  <a:gd name="T89" fmla="*/ 0 h 89"/>
                  <a:gd name="T90" fmla="*/ 102 w 203"/>
                  <a:gd name="T91" fmla="*/ 0 h 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3"/>
                  <a:gd name="T139" fmla="*/ 0 h 89"/>
                  <a:gd name="T140" fmla="*/ 203 w 203"/>
                  <a:gd name="T141" fmla="*/ 89 h 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3" h="89">
                    <a:moveTo>
                      <a:pt x="102" y="0"/>
                    </a:moveTo>
                    <a:lnTo>
                      <a:pt x="102" y="0"/>
                    </a:lnTo>
                    <a:lnTo>
                      <a:pt x="122" y="1"/>
                    </a:lnTo>
                    <a:lnTo>
                      <a:pt x="141" y="4"/>
                    </a:lnTo>
                    <a:lnTo>
                      <a:pt x="159" y="8"/>
                    </a:lnTo>
                    <a:lnTo>
                      <a:pt x="174" y="13"/>
                    </a:lnTo>
                    <a:lnTo>
                      <a:pt x="186" y="20"/>
                    </a:lnTo>
                    <a:lnTo>
                      <a:pt x="195" y="27"/>
                    </a:lnTo>
                    <a:lnTo>
                      <a:pt x="199" y="31"/>
                    </a:lnTo>
                    <a:lnTo>
                      <a:pt x="202" y="36"/>
                    </a:lnTo>
                    <a:lnTo>
                      <a:pt x="203" y="40"/>
                    </a:lnTo>
                    <a:lnTo>
                      <a:pt x="203" y="44"/>
                    </a:lnTo>
                    <a:lnTo>
                      <a:pt x="203" y="44"/>
                    </a:lnTo>
                    <a:lnTo>
                      <a:pt x="203" y="50"/>
                    </a:lnTo>
                    <a:lnTo>
                      <a:pt x="202" y="54"/>
                    </a:lnTo>
                    <a:lnTo>
                      <a:pt x="199" y="58"/>
                    </a:lnTo>
                    <a:lnTo>
                      <a:pt x="195" y="62"/>
                    </a:lnTo>
                    <a:lnTo>
                      <a:pt x="186" y="70"/>
                    </a:lnTo>
                    <a:lnTo>
                      <a:pt x="174" y="77"/>
                    </a:lnTo>
                    <a:lnTo>
                      <a:pt x="159" y="82"/>
                    </a:lnTo>
                    <a:lnTo>
                      <a:pt x="141" y="86"/>
                    </a:lnTo>
                    <a:lnTo>
                      <a:pt x="122" y="89"/>
                    </a:lnTo>
                    <a:lnTo>
                      <a:pt x="102" y="89"/>
                    </a:lnTo>
                    <a:lnTo>
                      <a:pt x="102" y="89"/>
                    </a:lnTo>
                    <a:lnTo>
                      <a:pt x="81" y="89"/>
                    </a:lnTo>
                    <a:lnTo>
                      <a:pt x="62" y="86"/>
                    </a:lnTo>
                    <a:lnTo>
                      <a:pt x="45" y="82"/>
                    </a:lnTo>
                    <a:lnTo>
                      <a:pt x="30" y="77"/>
                    </a:lnTo>
                    <a:lnTo>
                      <a:pt x="18" y="70"/>
                    </a:lnTo>
                    <a:lnTo>
                      <a:pt x="8" y="62"/>
                    </a:lnTo>
                    <a:lnTo>
                      <a:pt x="4" y="58"/>
                    </a:lnTo>
                    <a:lnTo>
                      <a:pt x="2" y="54"/>
                    </a:lnTo>
                    <a:lnTo>
                      <a:pt x="0" y="50"/>
                    </a:lnTo>
                    <a:lnTo>
                      <a:pt x="0" y="44"/>
                    </a:lnTo>
                    <a:lnTo>
                      <a:pt x="0" y="44"/>
                    </a:lnTo>
                    <a:lnTo>
                      <a:pt x="0" y="40"/>
                    </a:lnTo>
                    <a:lnTo>
                      <a:pt x="2" y="36"/>
                    </a:lnTo>
                    <a:lnTo>
                      <a:pt x="4" y="31"/>
                    </a:lnTo>
                    <a:lnTo>
                      <a:pt x="8" y="27"/>
                    </a:lnTo>
                    <a:lnTo>
                      <a:pt x="18" y="20"/>
                    </a:lnTo>
                    <a:lnTo>
                      <a:pt x="30" y="13"/>
                    </a:lnTo>
                    <a:lnTo>
                      <a:pt x="45" y="8"/>
                    </a:lnTo>
                    <a:lnTo>
                      <a:pt x="62" y="4"/>
                    </a:lnTo>
                    <a:lnTo>
                      <a:pt x="81" y="1"/>
                    </a:lnTo>
                    <a:lnTo>
                      <a:pt x="102" y="0"/>
                    </a:lnTo>
                    <a:lnTo>
                      <a:pt x="102"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19" name="Freeform 8"/>
              <p:cNvSpPr>
                <a:spLocks noChangeArrowheads="1"/>
              </p:cNvSpPr>
              <p:nvPr/>
            </p:nvSpPr>
            <p:spPr bwMode="auto">
              <a:xfrm>
                <a:off x="436562" y="1335088"/>
                <a:ext cx="563563" cy="157163"/>
              </a:xfrm>
              <a:custGeom>
                <a:avLst/>
                <a:gdLst>
                  <a:gd name="T0" fmla="*/ 178 w 355"/>
                  <a:gd name="T1" fmla="*/ 0 h 99"/>
                  <a:gd name="T2" fmla="*/ 178 w 355"/>
                  <a:gd name="T3" fmla="*/ 0 h 99"/>
                  <a:gd name="T4" fmla="*/ 213 w 355"/>
                  <a:gd name="T5" fmla="*/ 1 h 99"/>
                  <a:gd name="T6" fmla="*/ 247 w 355"/>
                  <a:gd name="T7" fmla="*/ 4 h 99"/>
                  <a:gd name="T8" fmla="*/ 277 w 355"/>
                  <a:gd name="T9" fmla="*/ 8 h 99"/>
                  <a:gd name="T10" fmla="*/ 302 w 355"/>
                  <a:gd name="T11" fmla="*/ 15 h 99"/>
                  <a:gd name="T12" fmla="*/ 324 w 355"/>
                  <a:gd name="T13" fmla="*/ 22 h 99"/>
                  <a:gd name="T14" fmla="*/ 333 w 355"/>
                  <a:gd name="T15" fmla="*/ 26 h 99"/>
                  <a:gd name="T16" fmla="*/ 340 w 355"/>
                  <a:gd name="T17" fmla="*/ 30 h 99"/>
                  <a:gd name="T18" fmla="*/ 347 w 355"/>
                  <a:gd name="T19" fmla="*/ 34 h 99"/>
                  <a:gd name="T20" fmla="*/ 351 w 355"/>
                  <a:gd name="T21" fmla="*/ 39 h 99"/>
                  <a:gd name="T22" fmla="*/ 354 w 355"/>
                  <a:gd name="T23" fmla="*/ 45 h 99"/>
                  <a:gd name="T24" fmla="*/ 355 w 355"/>
                  <a:gd name="T25" fmla="*/ 49 h 99"/>
                  <a:gd name="T26" fmla="*/ 355 w 355"/>
                  <a:gd name="T27" fmla="*/ 49 h 99"/>
                  <a:gd name="T28" fmla="*/ 354 w 355"/>
                  <a:gd name="T29" fmla="*/ 54 h 99"/>
                  <a:gd name="T30" fmla="*/ 351 w 355"/>
                  <a:gd name="T31" fmla="*/ 60 h 99"/>
                  <a:gd name="T32" fmla="*/ 347 w 355"/>
                  <a:gd name="T33" fmla="*/ 64 h 99"/>
                  <a:gd name="T34" fmla="*/ 340 w 355"/>
                  <a:gd name="T35" fmla="*/ 68 h 99"/>
                  <a:gd name="T36" fmla="*/ 333 w 355"/>
                  <a:gd name="T37" fmla="*/ 73 h 99"/>
                  <a:gd name="T38" fmla="*/ 324 w 355"/>
                  <a:gd name="T39" fmla="*/ 77 h 99"/>
                  <a:gd name="T40" fmla="*/ 302 w 355"/>
                  <a:gd name="T41" fmla="*/ 84 h 99"/>
                  <a:gd name="T42" fmla="*/ 277 w 355"/>
                  <a:gd name="T43" fmla="*/ 89 h 99"/>
                  <a:gd name="T44" fmla="*/ 247 w 355"/>
                  <a:gd name="T45" fmla="*/ 95 h 99"/>
                  <a:gd name="T46" fmla="*/ 213 w 355"/>
                  <a:gd name="T47" fmla="*/ 98 h 99"/>
                  <a:gd name="T48" fmla="*/ 178 w 355"/>
                  <a:gd name="T49" fmla="*/ 99 h 99"/>
                  <a:gd name="T50" fmla="*/ 178 w 355"/>
                  <a:gd name="T51" fmla="*/ 99 h 99"/>
                  <a:gd name="T52" fmla="*/ 143 w 355"/>
                  <a:gd name="T53" fmla="*/ 98 h 99"/>
                  <a:gd name="T54" fmla="*/ 109 w 355"/>
                  <a:gd name="T55" fmla="*/ 95 h 99"/>
                  <a:gd name="T56" fmla="*/ 79 w 355"/>
                  <a:gd name="T57" fmla="*/ 89 h 99"/>
                  <a:gd name="T58" fmla="*/ 53 w 355"/>
                  <a:gd name="T59" fmla="*/ 84 h 99"/>
                  <a:gd name="T60" fmla="*/ 31 w 355"/>
                  <a:gd name="T61" fmla="*/ 77 h 99"/>
                  <a:gd name="T62" fmla="*/ 22 w 355"/>
                  <a:gd name="T63" fmla="*/ 73 h 99"/>
                  <a:gd name="T64" fmla="*/ 15 w 355"/>
                  <a:gd name="T65" fmla="*/ 68 h 99"/>
                  <a:gd name="T66" fmla="*/ 8 w 355"/>
                  <a:gd name="T67" fmla="*/ 64 h 99"/>
                  <a:gd name="T68" fmla="*/ 4 w 355"/>
                  <a:gd name="T69" fmla="*/ 60 h 99"/>
                  <a:gd name="T70" fmla="*/ 2 w 355"/>
                  <a:gd name="T71" fmla="*/ 54 h 99"/>
                  <a:gd name="T72" fmla="*/ 0 w 355"/>
                  <a:gd name="T73" fmla="*/ 49 h 99"/>
                  <a:gd name="T74" fmla="*/ 0 w 355"/>
                  <a:gd name="T75" fmla="*/ 49 h 99"/>
                  <a:gd name="T76" fmla="*/ 2 w 355"/>
                  <a:gd name="T77" fmla="*/ 45 h 99"/>
                  <a:gd name="T78" fmla="*/ 4 w 355"/>
                  <a:gd name="T79" fmla="*/ 39 h 99"/>
                  <a:gd name="T80" fmla="*/ 8 w 355"/>
                  <a:gd name="T81" fmla="*/ 34 h 99"/>
                  <a:gd name="T82" fmla="*/ 15 w 355"/>
                  <a:gd name="T83" fmla="*/ 30 h 99"/>
                  <a:gd name="T84" fmla="*/ 22 w 355"/>
                  <a:gd name="T85" fmla="*/ 26 h 99"/>
                  <a:gd name="T86" fmla="*/ 31 w 355"/>
                  <a:gd name="T87" fmla="*/ 22 h 99"/>
                  <a:gd name="T88" fmla="*/ 53 w 355"/>
                  <a:gd name="T89" fmla="*/ 15 h 99"/>
                  <a:gd name="T90" fmla="*/ 79 w 355"/>
                  <a:gd name="T91" fmla="*/ 8 h 99"/>
                  <a:gd name="T92" fmla="*/ 109 w 355"/>
                  <a:gd name="T93" fmla="*/ 4 h 99"/>
                  <a:gd name="T94" fmla="*/ 143 w 355"/>
                  <a:gd name="T95" fmla="*/ 1 h 99"/>
                  <a:gd name="T96" fmla="*/ 178 w 355"/>
                  <a:gd name="T97" fmla="*/ 0 h 99"/>
                  <a:gd name="T98" fmla="*/ 178 w 355"/>
                  <a:gd name="T99" fmla="*/ 0 h 9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55"/>
                  <a:gd name="T151" fmla="*/ 0 h 99"/>
                  <a:gd name="T152" fmla="*/ 355 w 355"/>
                  <a:gd name="T153" fmla="*/ 99 h 9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55" h="99">
                    <a:moveTo>
                      <a:pt x="178" y="0"/>
                    </a:moveTo>
                    <a:lnTo>
                      <a:pt x="178" y="0"/>
                    </a:lnTo>
                    <a:lnTo>
                      <a:pt x="213" y="1"/>
                    </a:lnTo>
                    <a:lnTo>
                      <a:pt x="247" y="4"/>
                    </a:lnTo>
                    <a:lnTo>
                      <a:pt x="277" y="8"/>
                    </a:lnTo>
                    <a:lnTo>
                      <a:pt x="302" y="15"/>
                    </a:lnTo>
                    <a:lnTo>
                      <a:pt x="324" y="22"/>
                    </a:lnTo>
                    <a:lnTo>
                      <a:pt x="333" y="26"/>
                    </a:lnTo>
                    <a:lnTo>
                      <a:pt x="340" y="30"/>
                    </a:lnTo>
                    <a:lnTo>
                      <a:pt x="347" y="34"/>
                    </a:lnTo>
                    <a:lnTo>
                      <a:pt x="351" y="39"/>
                    </a:lnTo>
                    <a:lnTo>
                      <a:pt x="354" y="45"/>
                    </a:lnTo>
                    <a:lnTo>
                      <a:pt x="355" y="49"/>
                    </a:lnTo>
                    <a:lnTo>
                      <a:pt x="355" y="49"/>
                    </a:lnTo>
                    <a:lnTo>
                      <a:pt x="354" y="54"/>
                    </a:lnTo>
                    <a:lnTo>
                      <a:pt x="351" y="60"/>
                    </a:lnTo>
                    <a:lnTo>
                      <a:pt x="347" y="64"/>
                    </a:lnTo>
                    <a:lnTo>
                      <a:pt x="340" y="68"/>
                    </a:lnTo>
                    <a:lnTo>
                      <a:pt x="333" y="73"/>
                    </a:lnTo>
                    <a:lnTo>
                      <a:pt x="324" y="77"/>
                    </a:lnTo>
                    <a:lnTo>
                      <a:pt x="302" y="84"/>
                    </a:lnTo>
                    <a:lnTo>
                      <a:pt x="277" y="89"/>
                    </a:lnTo>
                    <a:lnTo>
                      <a:pt x="247" y="95"/>
                    </a:lnTo>
                    <a:lnTo>
                      <a:pt x="213" y="98"/>
                    </a:lnTo>
                    <a:lnTo>
                      <a:pt x="178" y="99"/>
                    </a:lnTo>
                    <a:lnTo>
                      <a:pt x="178" y="99"/>
                    </a:lnTo>
                    <a:lnTo>
                      <a:pt x="143" y="98"/>
                    </a:lnTo>
                    <a:lnTo>
                      <a:pt x="109" y="95"/>
                    </a:lnTo>
                    <a:lnTo>
                      <a:pt x="79" y="89"/>
                    </a:lnTo>
                    <a:lnTo>
                      <a:pt x="53" y="84"/>
                    </a:lnTo>
                    <a:lnTo>
                      <a:pt x="31" y="77"/>
                    </a:lnTo>
                    <a:lnTo>
                      <a:pt x="22" y="73"/>
                    </a:lnTo>
                    <a:lnTo>
                      <a:pt x="15" y="68"/>
                    </a:lnTo>
                    <a:lnTo>
                      <a:pt x="8" y="64"/>
                    </a:lnTo>
                    <a:lnTo>
                      <a:pt x="4" y="60"/>
                    </a:lnTo>
                    <a:lnTo>
                      <a:pt x="2" y="54"/>
                    </a:lnTo>
                    <a:lnTo>
                      <a:pt x="0" y="49"/>
                    </a:lnTo>
                    <a:lnTo>
                      <a:pt x="0" y="49"/>
                    </a:lnTo>
                    <a:lnTo>
                      <a:pt x="2" y="45"/>
                    </a:lnTo>
                    <a:lnTo>
                      <a:pt x="4" y="39"/>
                    </a:lnTo>
                    <a:lnTo>
                      <a:pt x="8" y="34"/>
                    </a:lnTo>
                    <a:lnTo>
                      <a:pt x="15" y="30"/>
                    </a:lnTo>
                    <a:lnTo>
                      <a:pt x="22" y="26"/>
                    </a:lnTo>
                    <a:lnTo>
                      <a:pt x="31" y="22"/>
                    </a:lnTo>
                    <a:lnTo>
                      <a:pt x="53" y="15"/>
                    </a:lnTo>
                    <a:lnTo>
                      <a:pt x="79" y="8"/>
                    </a:lnTo>
                    <a:lnTo>
                      <a:pt x="109" y="4"/>
                    </a:lnTo>
                    <a:lnTo>
                      <a:pt x="143" y="1"/>
                    </a:lnTo>
                    <a:lnTo>
                      <a:pt x="178" y="0"/>
                    </a:lnTo>
                    <a:lnTo>
                      <a:pt x="178"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20" name="Freeform 9"/>
              <p:cNvSpPr>
                <a:spLocks noChangeArrowheads="1"/>
              </p:cNvSpPr>
              <p:nvPr/>
            </p:nvSpPr>
            <p:spPr bwMode="auto">
              <a:xfrm>
                <a:off x="361950" y="1379538"/>
                <a:ext cx="714375" cy="58738"/>
              </a:xfrm>
              <a:custGeom>
                <a:avLst/>
                <a:gdLst>
                  <a:gd name="T0" fmla="*/ 207 w 450"/>
                  <a:gd name="T1" fmla="*/ 37 h 37"/>
                  <a:gd name="T2" fmla="*/ 207 w 450"/>
                  <a:gd name="T3" fmla="*/ 37 h 37"/>
                  <a:gd name="T4" fmla="*/ 149 w 450"/>
                  <a:gd name="T5" fmla="*/ 37 h 37"/>
                  <a:gd name="T6" fmla="*/ 115 w 450"/>
                  <a:gd name="T7" fmla="*/ 34 h 37"/>
                  <a:gd name="T8" fmla="*/ 83 w 450"/>
                  <a:gd name="T9" fmla="*/ 32 h 37"/>
                  <a:gd name="T10" fmla="*/ 53 w 450"/>
                  <a:gd name="T11" fmla="*/ 29 h 37"/>
                  <a:gd name="T12" fmla="*/ 27 w 450"/>
                  <a:gd name="T13" fmla="*/ 23 h 37"/>
                  <a:gd name="T14" fmla="*/ 18 w 450"/>
                  <a:gd name="T15" fmla="*/ 21 h 37"/>
                  <a:gd name="T16" fmla="*/ 9 w 450"/>
                  <a:gd name="T17" fmla="*/ 18 h 37"/>
                  <a:gd name="T18" fmla="*/ 5 w 450"/>
                  <a:gd name="T19" fmla="*/ 15 h 37"/>
                  <a:gd name="T20" fmla="*/ 3 w 450"/>
                  <a:gd name="T21" fmla="*/ 11 h 37"/>
                  <a:gd name="T22" fmla="*/ 3 w 450"/>
                  <a:gd name="T23" fmla="*/ 11 h 37"/>
                  <a:gd name="T24" fmla="*/ 0 w 450"/>
                  <a:gd name="T25" fmla="*/ 2 h 37"/>
                  <a:gd name="T26" fmla="*/ 0 w 450"/>
                  <a:gd name="T27" fmla="*/ 2 h 37"/>
                  <a:gd name="T28" fmla="*/ 19 w 450"/>
                  <a:gd name="T29" fmla="*/ 7 h 37"/>
                  <a:gd name="T30" fmla="*/ 42 w 450"/>
                  <a:gd name="T31" fmla="*/ 10 h 37"/>
                  <a:gd name="T32" fmla="*/ 69 w 450"/>
                  <a:gd name="T33" fmla="*/ 14 h 37"/>
                  <a:gd name="T34" fmla="*/ 97 w 450"/>
                  <a:gd name="T35" fmla="*/ 15 h 37"/>
                  <a:gd name="T36" fmla="*/ 156 w 450"/>
                  <a:gd name="T37" fmla="*/ 19 h 37"/>
                  <a:gd name="T38" fmla="*/ 206 w 450"/>
                  <a:gd name="T39" fmla="*/ 19 h 37"/>
                  <a:gd name="T40" fmla="*/ 206 w 450"/>
                  <a:gd name="T41" fmla="*/ 19 h 37"/>
                  <a:gd name="T42" fmla="*/ 263 w 450"/>
                  <a:gd name="T43" fmla="*/ 18 h 37"/>
                  <a:gd name="T44" fmla="*/ 332 w 450"/>
                  <a:gd name="T45" fmla="*/ 15 h 37"/>
                  <a:gd name="T46" fmla="*/ 367 w 450"/>
                  <a:gd name="T47" fmla="*/ 13 h 37"/>
                  <a:gd name="T48" fmla="*/ 399 w 450"/>
                  <a:gd name="T49" fmla="*/ 10 h 37"/>
                  <a:gd name="T50" fmla="*/ 428 w 450"/>
                  <a:gd name="T51" fmla="*/ 6 h 37"/>
                  <a:gd name="T52" fmla="*/ 450 w 450"/>
                  <a:gd name="T53" fmla="*/ 0 h 37"/>
                  <a:gd name="T54" fmla="*/ 450 w 450"/>
                  <a:gd name="T55" fmla="*/ 0 h 37"/>
                  <a:gd name="T56" fmla="*/ 447 w 450"/>
                  <a:gd name="T57" fmla="*/ 11 h 37"/>
                  <a:gd name="T58" fmla="*/ 447 w 450"/>
                  <a:gd name="T59" fmla="*/ 11 h 37"/>
                  <a:gd name="T60" fmla="*/ 444 w 450"/>
                  <a:gd name="T61" fmla="*/ 15 h 37"/>
                  <a:gd name="T62" fmla="*/ 437 w 450"/>
                  <a:gd name="T63" fmla="*/ 18 h 37"/>
                  <a:gd name="T64" fmla="*/ 429 w 450"/>
                  <a:gd name="T65" fmla="*/ 21 h 37"/>
                  <a:gd name="T66" fmla="*/ 417 w 450"/>
                  <a:gd name="T67" fmla="*/ 23 h 37"/>
                  <a:gd name="T68" fmla="*/ 386 w 450"/>
                  <a:gd name="T69" fmla="*/ 29 h 37"/>
                  <a:gd name="T70" fmla="*/ 351 w 450"/>
                  <a:gd name="T71" fmla="*/ 32 h 37"/>
                  <a:gd name="T72" fmla="*/ 311 w 450"/>
                  <a:gd name="T73" fmla="*/ 34 h 37"/>
                  <a:gd name="T74" fmla="*/ 272 w 450"/>
                  <a:gd name="T75" fmla="*/ 37 h 37"/>
                  <a:gd name="T76" fmla="*/ 207 w 450"/>
                  <a:gd name="T77" fmla="*/ 37 h 37"/>
                  <a:gd name="T78" fmla="*/ 207 w 450"/>
                  <a:gd name="T79" fmla="*/ 37 h 3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50"/>
                  <a:gd name="T121" fmla="*/ 0 h 37"/>
                  <a:gd name="T122" fmla="*/ 450 w 450"/>
                  <a:gd name="T123" fmla="*/ 37 h 3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50" h="37">
                    <a:moveTo>
                      <a:pt x="207" y="37"/>
                    </a:moveTo>
                    <a:lnTo>
                      <a:pt x="207" y="37"/>
                    </a:lnTo>
                    <a:lnTo>
                      <a:pt x="149" y="37"/>
                    </a:lnTo>
                    <a:lnTo>
                      <a:pt x="115" y="34"/>
                    </a:lnTo>
                    <a:lnTo>
                      <a:pt x="83" y="32"/>
                    </a:lnTo>
                    <a:lnTo>
                      <a:pt x="53" y="29"/>
                    </a:lnTo>
                    <a:lnTo>
                      <a:pt x="27" y="23"/>
                    </a:lnTo>
                    <a:lnTo>
                      <a:pt x="18" y="21"/>
                    </a:lnTo>
                    <a:lnTo>
                      <a:pt x="9" y="18"/>
                    </a:lnTo>
                    <a:lnTo>
                      <a:pt x="5" y="15"/>
                    </a:lnTo>
                    <a:lnTo>
                      <a:pt x="3" y="11"/>
                    </a:lnTo>
                    <a:lnTo>
                      <a:pt x="3" y="11"/>
                    </a:lnTo>
                    <a:lnTo>
                      <a:pt x="0" y="2"/>
                    </a:lnTo>
                    <a:lnTo>
                      <a:pt x="0" y="2"/>
                    </a:lnTo>
                    <a:lnTo>
                      <a:pt x="19" y="7"/>
                    </a:lnTo>
                    <a:lnTo>
                      <a:pt x="42" y="10"/>
                    </a:lnTo>
                    <a:lnTo>
                      <a:pt x="69" y="14"/>
                    </a:lnTo>
                    <a:lnTo>
                      <a:pt x="97" y="15"/>
                    </a:lnTo>
                    <a:lnTo>
                      <a:pt x="156" y="19"/>
                    </a:lnTo>
                    <a:lnTo>
                      <a:pt x="206" y="19"/>
                    </a:lnTo>
                    <a:lnTo>
                      <a:pt x="206" y="19"/>
                    </a:lnTo>
                    <a:lnTo>
                      <a:pt x="263" y="18"/>
                    </a:lnTo>
                    <a:lnTo>
                      <a:pt x="332" y="15"/>
                    </a:lnTo>
                    <a:lnTo>
                      <a:pt x="367" y="13"/>
                    </a:lnTo>
                    <a:lnTo>
                      <a:pt x="399" y="10"/>
                    </a:lnTo>
                    <a:lnTo>
                      <a:pt x="428" y="6"/>
                    </a:lnTo>
                    <a:lnTo>
                      <a:pt x="450" y="0"/>
                    </a:lnTo>
                    <a:lnTo>
                      <a:pt x="450" y="0"/>
                    </a:lnTo>
                    <a:lnTo>
                      <a:pt x="447" y="11"/>
                    </a:lnTo>
                    <a:lnTo>
                      <a:pt x="447" y="11"/>
                    </a:lnTo>
                    <a:lnTo>
                      <a:pt x="444" y="15"/>
                    </a:lnTo>
                    <a:lnTo>
                      <a:pt x="437" y="18"/>
                    </a:lnTo>
                    <a:lnTo>
                      <a:pt x="429" y="21"/>
                    </a:lnTo>
                    <a:lnTo>
                      <a:pt x="417" y="23"/>
                    </a:lnTo>
                    <a:lnTo>
                      <a:pt x="386" y="29"/>
                    </a:lnTo>
                    <a:lnTo>
                      <a:pt x="351" y="32"/>
                    </a:lnTo>
                    <a:lnTo>
                      <a:pt x="311" y="34"/>
                    </a:lnTo>
                    <a:lnTo>
                      <a:pt x="272" y="37"/>
                    </a:lnTo>
                    <a:lnTo>
                      <a:pt x="207" y="37"/>
                    </a:lnTo>
                    <a:lnTo>
                      <a:pt x="207" y="37"/>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21" name="Freeform 10"/>
              <p:cNvSpPr>
                <a:spLocks noChangeArrowheads="1"/>
              </p:cNvSpPr>
              <p:nvPr/>
            </p:nvSpPr>
            <p:spPr bwMode="auto">
              <a:xfrm>
                <a:off x="69850" y="509588"/>
                <a:ext cx="1306513" cy="96838"/>
              </a:xfrm>
              <a:custGeom>
                <a:avLst/>
                <a:gdLst>
                  <a:gd name="T0" fmla="*/ 20 w 823"/>
                  <a:gd name="T1" fmla="*/ 37 h 61"/>
                  <a:gd name="T2" fmla="*/ 788 w 823"/>
                  <a:gd name="T3" fmla="*/ 0 h 61"/>
                  <a:gd name="T4" fmla="*/ 788 w 823"/>
                  <a:gd name="T5" fmla="*/ 0 h 61"/>
                  <a:gd name="T6" fmla="*/ 788 w 823"/>
                  <a:gd name="T7" fmla="*/ 4 h 61"/>
                  <a:gd name="T8" fmla="*/ 791 w 823"/>
                  <a:gd name="T9" fmla="*/ 7 h 61"/>
                  <a:gd name="T10" fmla="*/ 795 w 823"/>
                  <a:gd name="T11" fmla="*/ 10 h 61"/>
                  <a:gd name="T12" fmla="*/ 804 w 823"/>
                  <a:gd name="T13" fmla="*/ 12 h 61"/>
                  <a:gd name="T14" fmla="*/ 804 w 823"/>
                  <a:gd name="T15" fmla="*/ 12 h 61"/>
                  <a:gd name="T16" fmla="*/ 810 w 823"/>
                  <a:gd name="T17" fmla="*/ 15 h 61"/>
                  <a:gd name="T18" fmla="*/ 816 w 823"/>
                  <a:gd name="T19" fmla="*/ 16 h 61"/>
                  <a:gd name="T20" fmla="*/ 820 w 823"/>
                  <a:gd name="T21" fmla="*/ 19 h 61"/>
                  <a:gd name="T22" fmla="*/ 823 w 823"/>
                  <a:gd name="T23" fmla="*/ 23 h 61"/>
                  <a:gd name="T24" fmla="*/ 0 w 823"/>
                  <a:gd name="T25" fmla="*/ 61 h 61"/>
                  <a:gd name="T26" fmla="*/ 0 w 823"/>
                  <a:gd name="T27" fmla="*/ 61 h 61"/>
                  <a:gd name="T28" fmla="*/ 8 w 823"/>
                  <a:gd name="T29" fmla="*/ 58 h 61"/>
                  <a:gd name="T30" fmla="*/ 8 w 823"/>
                  <a:gd name="T31" fmla="*/ 58 h 61"/>
                  <a:gd name="T32" fmla="*/ 15 w 823"/>
                  <a:gd name="T33" fmla="*/ 57 h 61"/>
                  <a:gd name="T34" fmla="*/ 20 w 823"/>
                  <a:gd name="T35" fmla="*/ 54 h 61"/>
                  <a:gd name="T36" fmla="*/ 23 w 823"/>
                  <a:gd name="T37" fmla="*/ 52 h 61"/>
                  <a:gd name="T38" fmla="*/ 24 w 823"/>
                  <a:gd name="T39" fmla="*/ 49 h 61"/>
                  <a:gd name="T40" fmla="*/ 24 w 823"/>
                  <a:gd name="T41" fmla="*/ 46 h 61"/>
                  <a:gd name="T42" fmla="*/ 23 w 823"/>
                  <a:gd name="T43" fmla="*/ 43 h 61"/>
                  <a:gd name="T44" fmla="*/ 20 w 823"/>
                  <a:gd name="T45" fmla="*/ 37 h 61"/>
                  <a:gd name="T46" fmla="*/ 20 w 823"/>
                  <a:gd name="T47" fmla="*/ 37 h 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3"/>
                  <a:gd name="T73" fmla="*/ 0 h 61"/>
                  <a:gd name="T74" fmla="*/ 823 w 823"/>
                  <a:gd name="T75" fmla="*/ 61 h 6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3" h="61">
                    <a:moveTo>
                      <a:pt x="20" y="37"/>
                    </a:moveTo>
                    <a:lnTo>
                      <a:pt x="788" y="0"/>
                    </a:lnTo>
                    <a:lnTo>
                      <a:pt x="788" y="0"/>
                    </a:lnTo>
                    <a:lnTo>
                      <a:pt x="788" y="4"/>
                    </a:lnTo>
                    <a:lnTo>
                      <a:pt x="791" y="7"/>
                    </a:lnTo>
                    <a:lnTo>
                      <a:pt x="795" y="10"/>
                    </a:lnTo>
                    <a:lnTo>
                      <a:pt x="804" y="12"/>
                    </a:lnTo>
                    <a:lnTo>
                      <a:pt x="804" y="12"/>
                    </a:lnTo>
                    <a:lnTo>
                      <a:pt x="810" y="15"/>
                    </a:lnTo>
                    <a:lnTo>
                      <a:pt x="816" y="16"/>
                    </a:lnTo>
                    <a:lnTo>
                      <a:pt x="820" y="19"/>
                    </a:lnTo>
                    <a:lnTo>
                      <a:pt x="823" y="23"/>
                    </a:lnTo>
                    <a:lnTo>
                      <a:pt x="0" y="61"/>
                    </a:lnTo>
                    <a:lnTo>
                      <a:pt x="0" y="61"/>
                    </a:lnTo>
                    <a:lnTo>
                      <a:pt x="8" y="58"/>
                    </a:lnTo>
                    <a:lnTo>
                      <a:pt x="8" y="58"/>
                    </a:lnTo>
                    <a:lnTo>
                      <a:pt x="15" y="57"/>
                    </a:lnTo>
                    <a:lnTo>
                      <a:pt x="20" y="54"/>
                    </a:lnTo>
                    <a:lnTo>
                      <a:pt x="23" y="52"/>
                    </a:lnTo>
                    <a:lnTo>
                      <a:pt x="24" y="49"/>
                    </a:lnTo>
                    <a:lnTo>
                      <a:pt x="24" y="46"/>
                    </a:lnTo>
                    <a:lnTo>
                      <a:pt x="23" y="43"/>
                    </a:lnTo>
                    <a:lnTo>
                      <a:pt x="20" y="37"/>
                    </a:lnTo>
                    <a:lnTo>
                      <a:pt x="20" y="37"/>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22" name="Freeform 11"/>
              <p:cNvSpPr>
                <a:spLocks noChangeArrowheads="1"/>
              </p:cNvSpPr>
              <p:nvPr/>
            </p:nvSpPr>
            <p:spPr bwMode="auto">
              <a:xfrm>
                <a:off x="46037" y="401638"/>
                <a:ext cx="1325563" cy="100013"/>
              </a:xfrm>
              <a:custGeom>
                <a:avLst/>
                <a:gdLst>
                  <a:gd name="T0" fmla="*/ 0 w 835"/>
                  <a:gd name="T1" fmla="*/ 40 h 63"/>
                  <a:gd name="T2" fmla="*/ 835 w 835"/>
                  <a:gd name="T3" fmla="*/ 0 h 63"/>
                  <a:gd name="T4" fmla="*/ 835 w 835"/>
                  <a:gd name="T5" fmla="*/ 0 h 63"/>
                  <a:gd name="T6" fmla="*/ 829 w 835"/>
                  <a:gd name="T7" fmla="*/ 6 h 63"/>
                  <a:gd name="T8" fmla="*/ 821 w 835"/>
                  <a:gd name="T9" fmla="*/ 9 h 63"/>
                  <a:gd name="T10" fmla="*/ 812 w 835"/>
                  <a:gd name="T11" fmla="*/ 11 h 63"/>
                  <a:gd name="T12" fmla="*/ 806 w 835"/>
                  <a:gd name="T13" fmla="*/ 11 h 63"/>
                  <a:gd name="T14" fmla="*/ 806 w 835"/>
                  <a:gd name="T15" fmla="*/ 11 h 63"/>
                  <a:gd name="T16" fmla="*/ 800 w 835"/>
                  <a:gd name="T17" fmla="*/ 13 h 63"/>
                  <a:gd name="T18" fmla="*/ 800 w 835"/>
                  <a:gd name="T19" fmla="*/ 14 h 63"/>
                  <a:gd name="T20" fmla="*/ 800 w 835"/>
                  <a:gd name="T21" fmla="*/ 17 h 63"/>
                  <a:gd name="T22" fmla="*/ 802 w 835"/>
                  <a:gd name="T23" fmla="*/ 21 h 63"/>
                  <a:gd name="T24" fmla="*/ 804 w 835"/>
                  <a:gd name="T25" fmla="*/ 26 h 63"/>
                  <a:gd name="T26" fmla="*/ 42 w 835"/>
                  <a:gd name="T27" fmla="*/ 63 h 63"/>
                  <a:gd name="T28" fmla="*/ 42 w 835"/>
                  <a:gd name="T29" fmla="*/ 63 h 63"/>
                  <a:gd name="T30" fmla="*/ 42 w 835"/>
                  <a:gd name="T31" fmla="*/ 60 h 63"/>
                  <a:gd name="T32" fmla="*/ 41 w 835"/>
                  <a:gd name="T33" fmla="*/ 60 h 63"/>
                  <a:gd name="T34" fmla="*/ 36 w 835"/>
                  <a:gd name="T35" fmla="*/ 59 h 63"/>
                  <a:gd name="T36" fmla="*/ 36 w 835"/>
                  <a:gd name="T37" fmla="*/ 59 h 63"/>
                  <a:gd name="T38" fmla="*/ 27 w 835"/>
                  <a:gd name="T39" fmla="*/ 57 h 63"/>
                  <a:gd name="T40" fmla="*/ 16 w 835"/>
                  <a:gd name="T41" fmla="*/ 53 h 63"/>
                  <a:gd name="T42" fmla="*/ 7 w 835"/>
                  <a:gd name="T43" fmla="*/ 48 h 63"/>
                  <a:gd name="T44" fmla="*/ 3 w 835"/>
                  <a:gd name="T45" fmla="*/ 44 h 63"/>
                  <a:gd name="T46" fmla="*/ 0 w 835"/>
                  <a:gd name="T47" fmla="*/ 40 h 63"/>
                  <a:gd name="T48" fmla="*/ 0 w 835"/>
                  <a:gd name="T49" fmla="*/ 40 h 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5"/>
                  <a:gd name="T76" fmla="*/ 0 h 63"/>
                  <a:gd name="T77" fmla="*/ 835 w 835"/>
                  <a:gd name="T78" fmla="*/ 63 h 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5" h="63">
                    <a:moveTo>
                      <a:pt x="0" y="40"/>
                    </a:moveTo>
                    <a:lnTo>
                      <a:pt x="835" y="0"/>
                    </a:lnTo>
                    <a:lnTo>
                      <a:pt x="835" y="0"/>
                    </a:lnTo>
                    <a:lnTo>
                      <a:pt x="829" y="6"/>
                    </a:lnTo>
                    <a:lnTo>
                      <a:pt x="821" y="9"/>
                    </a:lnTo>
                    <a:lnTo>
                      <a:pt x="812" y="11"/>
                    </a:lnTo>
                    <a:lnTo>
                      <a:pt x="806" y="11"/>
                    </a:lnTo>
                    <a:lnTo>
                      <a:pt x="806" y="11"/>
                    </a:lnTo>
                    <a:lnTo>
                      <a:pt x="800" y="13"/>
                    </a:lnTo>
                    <a:lnTo>
                      <a:pt x="800" y="14"/>
                    </a:lnTo>
                    <a:lnTo>
                      <a:pt x="800" y="17"/>
                    </a:lnTo>
                    <a:lnTo>
                      <a:pt x="802" y="21"/>
                    </a:lnTo>
                    <a:lnTo>
                      <a:pt x="804" y="26"/>
                    </a:lnTo>
                    <a:lnTo>
                      <a:pt x="42" y="63"/>
                    </a:lnTo>
                    <a:lnTo>
                      <a:pt x="42" y="63"/>
                    </a:lnTo>
                    <a:lnTo>
                      <a:pt x="42" y="60"/>
                    </a:lnTo>
                    <a:lnTo>
                      <a:pt x="41" y="60"/>
                    </a:lnTo>
                    <a:lnTo>
                      <a:pt x="36" y="59"/>
                    </a:lnTo>
                    <a:lnTo>
                      <a:pt x="36" y="59"/>
                    </a:lnTo>
                    <a:lnTo>
                      <a:pt x="27" y="57"/>
                    </a:lnTo>
                    <a:lnTo>
                      <a:pt x="16" y="53"/>
                    </a:lnTo>
                    <a:lnTo>
                      <a:pt x="7" y="48"/>
                    </a:lnTo>
                    <a:lnTo>
                      <a:pt x="3" y="44"/>
                    </a:lnTo>
                    <a:lnTo>
                      <a:pt x="0" y="40"/>
                    </a:lnTo>
                    <a:lnTo>
                      <a:pt x="0" y="4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23" name="Freeform 12"/>
              <p:cNvSpPr>
                <a:spLocks noChangeArrowheads="1"/>
              </p:cNvSpPr>
              <p:nvPr/>
            </p:nvSpPr>
            <p:spPr bwMode="auto">
              <a:xfrm>
                <a:off x="73025" y="598488"/>
                <a:ext cx="1268413" cy="96838"/>
              </a:xfrm>
              <a:custGeom>
                <a:avLst/>
                <a:gdLst>
                  <a:gd name="T0" fmla="*/ 0 w 799"/>
                  <a:gd name="T1" fmla="*/ 36 h 61"/>
                  <a:gd name="T2" fmla="*/ 795 w 799"/>
                  <a:gd name="T3" fmla="*/ 0 h 61"/>
                  <a:gd name="T4" fmla="*/ 795 w 799"/>
                  <a:gd name="T5" fmla="*/ 0 h 61"/>
                  <a:gd name="T6" fmla="*/ 794 w 799"/>
                  <a:gd name="T7" fmla="*/ 4 h 61"/>
                  <a:gd name="T8" fmla="*/ 795 w 799"/>
                  <a:gd name="T9" fmla="*/ 10 h 61"/>
                  <a:gd name="T10" fmla="*/ 799 w 799"/>
                  <a:gd name="T11" fmla="*/ 23 h 61"/>
                  <a:gd name="T12" fmla="*/ 11 w 799"/>
                  <a:gd name="T13" fmla="*/ 61 h 61"/>
                  <a:gd name="T14" fmla="*/ 11 w 799"/>
                  <a:gd name="T15" fmla="*/ 61 h 61"/>
                  <a:gd name="T16" fmla="*/ 13 w 799"/>
                  <a:gd name="T17" fmla="*/ 52 h 61"/>
                  <a:gd name="T18" fmla="*/ 13 w 799"/>
                  <a:gd name="T19" fmla="*/ 46 h 61"/>
                  <a:gd name="T20" fmla="*/ 11 w 799"/>
                  <a:gd name="T21" fmla="*/ 43 h 61"/>
                  <a:gd name="T22" fmla="*/ 10 w 799"/>
                  <a:gd name="T23" fmla="*/ 40 h 61"/>
                  <a:gd name="T24" fmla="*/ 6 w 799"/>
                  <a:gd name="T25" fmla="*/ 39 h 61"/>
                  <a:gd name="T26" fmla="*/ 0 w 799"/>
                  <a:gd name="T27" fmla="*/ 36 h 61"/>
                  <a:gd name="T28" fmla="*/ 0 w 799"/>
                  <a:gd name="T29" fmla="*/ 36 h 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99"/>
                  <a:gd name="T46" fmla="*/ 0 h 61"/>
                  <a:gd name="T47" fmla="*/ 799 w 799"/>
                  <a:gd name="T48" fmla="*/ 61 h 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99" h="61">
                    <a:moveTo>
                      <a:pt x="0" y="36"/>
                    </a:moveTo>
                    <a:lnTo>
                      <a:pt x="795" y="0"/>
                    </a:lnTo>
                    <a:lnTo>
                      <a:pt x="795" y="0"/>
                    </a:lnTo>
                    <a:lnTo>
                      <a:pt x="794" y="4"/>
                    </a:lnTo>
                    <a:lnTo>
                      <a:pt x="795" y="10"/>
                    </a:lnTo>
                    <a:lnTo>
                      <a:pt x="799" y="23"/>
                    </a:lnTo>
                    <a:lnTo>
                      <a:pt x="11" y="61"/>
                    </a:lnTo>
                    <a:lnTo>
                      <a:pt x="11" y="61"/>
                    </a:lnTo>
                    <a:lnTo>
                      <a:pt x="13" y="52"/>
                    </a:lnTo>
                    <a:lnTo>
                      <a:pt x="13" y="46"/>
                    </a:lnTo>
                    <a:lnTo>
                      <a:pt x="11" y="43"/>
                    </a:lnTo>
                    <a:lnTo>
                      <a:pt x="10" y="40"/>
                    </a:lnTo>
                    <a:lnTo>
                      <a:pt x="6" y="39"/>
                    </a:lnTo>
                    <a:lnTo>
                      <a:pt x="0" y="36"/>
                    </a:lnTo>
                    <a:lnTo>
                      <a:pt x="0" y="36"/>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24" name="Freeform 13"/>
              <p:cNvSpPr>
                <a:spLocks noChangeArrowheads="1"/>
              </p:cNvSpPr>
              <p:nvPr/>
            </p:nvSpPr>
            <p:spPr bwMode="auto">
              <a:xfrm>
                <a:off x="84137" y="684213"/>
                <a:ext cx="1285875" cy="96838"/>
              </a:xfrm>
              <a:custGeom>
                <a:avLst/>
                <a:gdLst>
                  <a:gd name="T0" fmla="*/ 3 w 810"/>
                  <a:gd name="T1" fmla="*/ 36 h 61"/>
                  <a:gd name="T2" fmla="*/ 788 w 810"/>
                  <a:gd name="T3" fmla="*/ 0 h 61"/>
                  <a:gd name="T4" fmla="*/ 788 w 810"/>
                  <a:gd name="T5" fmla="*/ 0 h 61"/>
                  <a:gd name="T6" fmla="*/ 788 w 810"/>
                  <a:gd name="T7" fmla="*/ 5 h 61"/>
                  <a:gd name="T8" fmla="*/ 790 w 810"/>
                  <a:gd name="T9" fmla="*/ 11 h 61"/>
                  <a:gd name="T10" fmla="*/ 795 w 810"/>
                  <a:gd name="T11" fmla="*/ 16 h 61"/>
                  <a:gd name="T12" fmla="*/ 803 w 810"/>
                  <a:gd name="T13" fmla="*/ 20 h 61"/>
                  <a:gd name="T14" fmla="*/ 803 w 810"/>
                  <a:gd name="T15" fmla="*/ 20 h 61"/>
                  <a:gd name="T16" fmla="*/ 810 w 810"/>
                  <a:gd name="T17" fmla="*/ 23 h 61"/>
                  <a:gd name="T18" fmla="*/ 0 w 810"/>
                  <a:gd name="T19" fmla="*/ 61 h 61"/>
                  <a:gd name="T20" fmla="*/ 0 w 810"/>
                  <a:gd name="T21" fmla="*/ 61 h 61"/>
                  <a:gd name="T22" fmla="*/ 4 w 810"/>
                  <a:gd name="T23" fmla="*/ 55 h 61"/>
                  <a:gd name="T24" fmla="*/ 6 w 810"/>
                  <a:gd name="T25" fmla="*/ 50 h 61"/>
                  <a:gd name="T26" fmla="*/ 4 w 810"/>
                  <a:gd name="T27" fmla="*/ 43 h 61"/>
                  <a:gd name="T28" fmla="*/ 3 w 810"/>
                  <a:gd name="T29" fmla="*/ 36 h 61"/>
                  <a:gd name="T30" fmla="*/ 3 w 810"/>
                  <a:gd name="T31" fmla="*/ 36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10"/>
                  <a:gd name="T49" fmla="*/ 0 h 61"/>
                  <a:gd name="T50" fmla="*/ 810 w 810"/>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10" h="61">
                    <a:moveTo>
                      <a:pt x="3" y="36"/>
                    </a:moveTo>
                    <a:lnTo>
                      <a:pt x="788" y="0"/>
                    </a:lnTo>
                    <a:lnTo>
                      <a:pt x="788" y="0"/>
                    </a:lnTo>
                    <a:lnTo>
                      <a:pt x="788" y="5"/>
                    </a:lnTo>
                    <a:lnTo>
                      <a:pt x="790" y="11"/>
                    </a:lnTo>
                    <a:lnTo>
                      <a:pt x="795" y="16"/>
                    </a:lnTo>
                    <a:lnTo>
                      <a:pt x="803" y="20"/>
                    </a:lnTo>
                    <a:lnTo>
                      <a:pt x="803" y="20"/>
                    </a:lnTo>
                    <a:lnTo>
                      <a:pt x="810" y="23"/>
                    </a:lnTo>
                    <a:lnTo>
                      <a:pt x="0" y="61"/>
                    </a:lnTo>
                    <a:lnTo>
                      <a:pt x="0" y="61"/>
                    </a:lnTo>
                    <a:lnTo>
                      <a:pt x="4" y="55"/>
                    </a:lnTo>
                    <a:lnTo>
                      <a:pt x="6" y="50"/>
                    </a:lnTo>
                    <a:lnTo>
                      <a:pt x="4" y="43"/>
                    </a:lnTo>
                    <a:lnTo>
                      <a:pt x="3" y="36"/>
                    </a:lnTo>
                    <a:lnTo>
                      <a:pt x="3" y="36"/>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25" name="Freeform 14"/>
              <p:cNvSpPr>
                <a:spLocks noChangeArrowheads="1"/>
              </p:cNvSpPr>
              <p:nvPr/>
            </p:nvSpPr>
            <p:spPr bwMode="auto">
              <a:xfrm>
                <a:off x="76200" y="782638"/>
                <a:ext cx="1262063" cy="96838"/>
              </a:xfrm>
              <a:custGeom>
                <a:avLst/>
                <a:gdLst>
                  <a:gd name="T0" fmla="*/ 0 w 795"/>
                  <a:gd name="T1" fmla="*/ 38 h 61"/>
                  <a:gd name="T2" fmla="*/ 788 w 795"/>
                  <a:gd name="T3" fmla="*/ 0 h 61"/>
                  <a:gd name="T4" fmla="*/ 788 w 795"/>
                  <a:gd name="T5" fmla="*/ 0 h 61"/>
                  <a:gd name="T6" fmla="*/ 792 w 795"/>
                  <a:gd name="T7" fmla="*/ 8 h 61"/>
                  <a:gd name="T8" fmla="*/ 795 w 795"/>
                  <a:gd name="T9" fmla="*/ 15 h 61"/>
                  <a:gd name="T10" fmla="*/ 795 w 795"/>
                  <a:gd name="T11" fmla="*/ 22 h 61"/>
                  <a:gd name="T12" fmla="*/ 795 w 795"/>
                  <a:gd name="T13" fmla="*/ 22 h 61"/>
                  <a:gd name="T14" fmla="*/ 795 w 795"/>
                  <a:gd name="T15" fmla="*/ 24 h 61"/>
                  <a:gd name="T16" fmla="*/ 9 w 795"/>
                  <a:gd name="T17" fmla="*/ 61 h 61"/>
                  <a:gd name="T18" fmla="*/ 9 w 795"/>
                  <a:gd name="T19" fmla="*/ 61 h 61"/>
                  <a:gd name="T20" fmla="*/ 11 w 795"/>
                  <a:gd name="T21" fmla="*/ 56 h 61"/>
                  <a:gd name="T22" fmla="*/ 13 w 795"/>
                  <a:gd name="T23" fmla="*/ 50 h 61"/>
                  <a:gd name="T24" fmla="*/ 17 w 795"/>
                  <a:gd name="T25" fmla="*/ 43 h 61"/>
                  <a:gd name="T26" fmla="*/ 17 w 795"/>
                  <a:gd name="T27" fmla="*/ 41 h 61"/>
                  <a:gd name="T28" fmla="*/ 15 w 795"/>
                  <a:gd name="T29" fmla="*/ 39 h 61"/>
                  <a:gd name="T30" fmla="*/ 9 w 795"/>
                  <a:gd name="T31" fmla="*/ 38 h 61"/>
                  <a:gd name="T32" fmla="*/ 0 w 795"/>
                  <a:gd name="T33" fmla="*/ 38 h 61"/>
                  <a:gd name="T34" fmla="*/ 0 w 795"/>
                  <a:gd name="T35" fmla="*/ 38 h 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95"/>
                  <a:gd name="T55" fmla="*/ 0 h 61"/>
                  <a:gd name="T56" fmla="*/ 795 w 795"/>
                  <a:gd name="T57" fmla="*/ 61 h 6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95" h="61">
                    <a:moveTo>
                      <a:pt x="0" y="38"/>
                    </a:moveTo>
                    <a:lnTo>
                      <a:pt x="788" y="0"/>
                    </a:lnTo>
                    <a:lnTo>
                      <a:pt x="788" y="0"/>
                    </a:lnTo>
                    <a:lnTo>
                      <a:pt x="792" y="8"/>
                    </a:lnTo>
                    <a:lnTo>
                      <a:pt x="795" y="15"/>
                    </a:lnTo>
                    <a:lnTo>
                      <a:pt x="795" y="22"/>
                    </a:lnTo>
                    <a:lnTo>
                      <a:pt x="795" y="22"/>
                    </a:lnTo>
                    <a:lnTo>
                      <a:pt x="795" y="24"/>
                    </a:lnTo>
                    <a:lnTo>
                      <a:pt x="9" y="61"/>
                    </a:lnTo>
                    <a:lnTo>
                      <a:pt x="9" y="61"/>
                    </a:lnTo>
                    <a:lnTo>
                      <a:pt x="11" y="56"/>
                    </a:lnTo>
                    <a:lnTo>
                      <a:pt x="13" y="50"/>
                    </a:lnTo>
                    <a:lnTo>
                      <a:pt x="17" y="43"/>
                    </a:lnTo>
                    <a:lnTo>
                      <a:pt x="17" y="41"/>
                    </a:lnTo>
                    <a:lnTo>
                      <a:pt x="15" y="39"/>
                    </a:lnTo>
                    <a:lnTo>
                      <a:pt x="9" y="38"/>
                    </a:lnTo>
                    <a:lnTo>
                      <a:pt x="0" y="38"/>
                    </a:lnTo>
                    <a:lnTo>
                      <a:pt x="0" y="38"/>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26" name="Freeform 15"/>
              <p:cNvSpPr>
                <a:spLocks noChangeArrowheads="1"/>
              </p:cNvSpPr>
              <p:nvPr/>
            </p:nvSpPr>
            <p:spPr bwMode="auto">
              <a:xfrm>
                <a:off x="71437" y="873125"/>
                <a:ext cx="1306513" cy="96838"/>
              </a:xfrm>
              <a:custGeom>
                <a:avLst/>
                <a:gdLst>
                  <a:gd name="T0" fmla="*/ 15 w 823"/>
                  <a:gd name="T1" fmla="*/ 36 h 61"/>
                  <a:gd name="T2" fmla="*/ 794 w 823"/>
                  <a:gd name="T3" fmla="*/ 0 h 61"/>
                  <a:gd name="T4" fmla="*/ 794 w 823"/>
                  <a:gd name="T5" fmla="*/ 0 h 61"/>
                  <a:gd name="T6" fmla="*/ 794 w 823"/>
                  <a:gd name="T7" fmla="*/ 4 h 61"/>
                  <a:gd name="T8" fmla="*/ 796 w 823"/>
                  <a:gd name="T9" fmla="*/ 7 h 61"/>
                  <a:gd name="T10" fmla="*/ 800 w 823"/>
                  <a:gd name="T11" fmla="*/ 11 h 61"/>
                  <a:gd name="T12" fmla="*/ 807 w 823"/>
                  <a:gd name="T13" fmla="*/ 13 h 61"/>
                  <a:gd name="T14" fmla="*/ 807 w 823"/>
                  <a:gd name="T15" fmla="*/ 13 h 61"/>
                  <a:gd name="T16" fmla="*/ 817 w 823"/>
                  <a:gd name="T17" fmla="*/ 18 h 61"/>
                  <a:gd name="T18" fmla="*/ 823 w 823"/>
                  <a:gd name="T19" fmla="*/ 22 h 61"/>
                  <a:gd name="T20" fmla="*/ 0 w 823"/>
                  <a:gd name="T21" fmla="*/ 61 h 61"/>
                  <a:gd name="T22" fmla="*/ 0 w 823"/>
                  <a:gd name="T23" fmla="*/ 61 h 61"/>
                  <a:gd name="T24" fmla="*/ 3 w 823"/>
                  <a:gd name="T25" fmla="*/ 59 h 61"/>
                  <a:gd name="T26" fmla="*/ 3 w 823"/>
                  <a:gd name="T27" fmla="*/ 59 h 61"/>
                  <a:gd name="T28" fmla="*/ 11 w 823"/>
                  <a:gd name="T29" fmla="*/ 55 h 61"/>
                  <a:gd name="T30" fmla="*/ 14 w 823"/>
                  <a:gd name="T31" fmla="*/ 53 h 61"/>
                  <a:gd name="T32" fmla="*/ 15 w 823"/>
                  <a:gd name="T33" fmla="*/ 50 h 61"/>
                  <a:gd name="T34" fmla="*/ 16 w 823"/>
                  <a:gd name="T35" fmla="*/ 43 h 61"/>
                  <a:gd name="T36" fmla="*/ 15 w 823"/>
                  <a:gd name="T37" fmla="*/ 36 h 61"/>
                  <a:gd name="T38" fmla="*/ 15 w 823"/>
                  <a:gd name="T39" fmla="*/ 36 h 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23"/>
                  <a:gd name="T61" fmla="*/ 0 h 61"/>
                  <a:gd name="T62" fmla="*/ 823 w 823"/>
                  <a:gd name="T63" fmla="*/ 61 h 6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23" h="61">
                    <a:moveTo>
                      <a:pt x="15" y="36"/>
                    </a:moveTo>
                    <a:lnTo>
                      <a:pt x="794" y="0"/>
                    </a:lnTo>
                    <a:lnTo>
                      <a:pt x="794" y="0"/>
                    </a:lnTo>
                    <a:lnTo>
                      <a:pt x="794" y="4"/>
                    </a:lnTo>
                    <a:lnTo>
                      <a:pt x="796" y="7"/>
                    </a:lnTo>
                    <a:lnTo>
                      <a:pt x="800" y="11"/>
                    </a:lnTo>
                    <a:lnTo>
                      <a:pt x="807" y="13"/>
                    </a:lnTo>
                    <a:lnTo>
                      <a:pt x="807" y="13"/>
                    </a:lnTo>
                    <a:lnTo>
                      <a:pt x="817" y="18"/>
                    </a:lnTo>
                    <a:lnTo>
                      <a:pt x="823" y="22"/>
                    </a:lnTo>
                    <a:lnTo>
                      <a:pt x="0" y="61"/>
                    </a:lnTo>
                    <a:lnTo>
                      <a:pt x="0" y="61"/>
                    </a:lnTo>
                    <a:lnTo>
                      <a:pt x="3" y="59"/>
                    </a:lnTo>
                    <a:lnTo>
                      <a:pt x="3" y="59"/>
                    </a:lnTo>
                    <a:lnTo>
                      <a:pt x="11" y="55"/>
                    </a:lnTo>
                    <a:lnTo>
                      <a:pt x="14" y="53"/>
                    </a:lnTo>
                    <a:lnTo>
                      <a:pt x="15" y="50"/>
                    </a:lnTo>
                    <a:lnTo>
                      <a:pt x="16" y="43"/>
                    </a:lnTo>
                    <a:lnTo>
                      <a:pt x="15" y="36"/>
                    </a:lnTo>
                    <a:lnTo>
                      <a:pt x="15" y="36"/>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27" name="Freeform 16"/>
              <p:cNvSpPr>
                <a:spLocks noChangeArrowheads="1"/>
              </p:cNvSpPr>
              <p:nvPr/>
            </p:nvSpPr>
            <p:spPr bwMode="auto">
              <a:xfrm>
                <a:off x="84137" y="965200"/>
                <a:ext cx="1250950" cy="96838"/>
              </a:xfrm>
              <a:custGeom>
                <a:avLst/>
                <a:gdLst>
                  <a:gd name="T0" fmla="*/ 0 w 788"/>
                  <a:gd name="T1" fmla="*/ 37 h 61"/>
                  <a:gd name="T2" fmla="*/ 786 w 788"/>
                  <a:gd name="T3" fmla="*/ 0 h 61"/>
                  <a:gd name="T4" fmla="*/ 786 w 788"/>
                  <a:gd name="T5" fmla="*/ 0 h 61"/>
                  <a:gd name="T6" fmla="*/ 784 w 788"/>
                  <a:gd name="T7" fmla="*/ 6 h 61"/>
                  <a:gd name="T8" fmla="*/ 786 w 788"/>
                  <a:gd name="T9" fmla="*/ 11 h 61"/>
                  <a:gd name="T10" fmla="*/ 788 w 788"/>
                  <a:gd name="T11" fmla="*/ 25 h 61"/>
                  <a:gd name="T12" fmla="*/ 7 w 788"/>
                  <a:gd name="T13" fmla="*/ 61 h 61"/>
                  <a:gd name="T14" fmla="*/ 7 w 788"/>
                  <a:gd name="T15" fmla="*/ 61 h 61"/>
                  <a:gd name="T16" fmla="*/ 8 w 788"/>
                  <a:gd name="T17" fmla="*/ 54 h 61"/>
                  <a:gd name="T18" fmla="*/ 8 w 788"/>
                  <a:gd name="T19" fmla="*/ 48 h 61"/>
                  <a:gd name="T20" fmla="*/ 6 w 788"/>
                  <a:gd name="T21" fmla="*/ 42 h 61"/>
                  <a:gd name="T22" fmla="*/ 0 w 788"/>
                  <a:gd name="T23" fmla="*/ 37 h 61"/>
                  <a:gd name="T24" fmla="*/ 0 w 788"/>
                  <a:gd name="T25" fmla="*/ 37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8"/>
                  <a:gd name="T40" fmla="*/ 0 h 61"/>
                  <a:gd name="T41" fmla="*/ 788 w 788"/>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8" h="61">
                    <a:moveTo>
                      <a:pt x="0" y="37"/>
                    </a:moveTo>
                    <a:lnTo>
                      <a:pt x="786" y="0"/>
                    </a:lnTo>
                    <a:lnTo>
                      <a:pt x="786" y="0"/>
                    </a:lnTo>
                    <a:lnTo>
                      <a:pt x="784" y="6"/>
                    </a:lnTo>
                    <a:lnTo>
                      <a:pt x="786" y="11"/>
                    </a:lnTo>
                    <a:lnTo>
                      <a:pt x="788" y="25"/>
                    </a:lnTo>
                    <a:lnTo>
                      <a:pt x="7" y="61"/>
                    </a:lnTo>
                    <a:lnTo>
                      <a:pt x="7" y="61"/>
                    </a:lnTo>
                    <a:lnTo>
                      <a:pt x="8" y="54"/>
                    </a:lnTo>
                    <a:lnTo>
                      <a:pt x="8" y="48"/>
                    </a:lnTo>
                    <a:lnTo>
                      <a:pt x="6" y="42"/>
                    </a:lnTo>
                    <a:lnTo>
                      <a:pt x="0" y="37"/>
                    </a:lnTo>
                    <a:lnTo>
                      <a:pt x="0" y="37"/>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28" name="Freeform 17"/>
              <p:cNvSpPr>
                <a:spLocks noChangeArrowheads="1"/>
              </p:cNvSpPr>
              <p:nvPr/>
            </p:nvSpPr>
            <p:spPr bwMode="auto">
              <a:xfrm>
                <a:off x="103187" y="1098550"/>
                <a:ext cx="1254125" cy="311150"/>
              </a:xfrm>
              <a:custGeom>
                <a:avLst/>
                <a:gdLst>
                  <a:gd name="T0" fmla="*/ 370 w 790"/>
                  <a:gd name="T1" fmla="*/ 196 h 196"/>
                  <a:gd name="T2" fmla="*/ 370 w 790"/>
                  <a:gd name="T3" fmla="*/ 196 h 196"/>
                  <a:gd name="T4" fmla="*/ 305 w 790"/>
                  <a:gd name="T5" fmla="*/ 195 h 196"/>
                  <a:gd name="T6" fmla="*/ 269 w 790"/>
                  <a:gd name="T7" fmla="*/ 194 h 196"/>
                  <a:gd name="T8" fmla="*/ 233 w 790"/>
                  <a:gd name="T9" fmla="*/ 191 h 196"/>
                  <a:gd name="T10" fmla="*/ 201 w 790"/>
                  <a:gd name="T11" fmla="*/ 187 h 196"/>
                  <a:gd name="T12" fmla="*/ 172 w 790"/>
                  <a:gd name="T13" fmla="*/ 182 h 196"/>
                  <a:gd name="T14" fmla="*/ 163 w 790"/>
                  <a:gd name="T15" fmla="*/ 179 h 196"/>
                  <a:gd name="T16" fmla="*/ 155 w 790"/>
                  <a:gd name="T17" fmla="*/ 176 h 196"/>
                  <a:gd name="T18" fmla="*/ 148 w 790"/>
                  <a:gd name="T19" fmla="*/ 172 h 196"/>
                  <a:gd name="T20" fmla="*/ 147 w 790"/>
                  <a:gd name="T21" fmla="*/ 168 h 196"/>
                  <a:gd name="T22" fmla="*/ 147 w 790"/>
                  <a:gd name="T23" fmla="*/ 168 h 196"/>
                  <a:gd name="T24" fmla="*/ 144 w 790"/>
                  <a:gd name="T25" fmla="*/ 160 h 196"/>
                  <a:gd name="T26" fmla="*/ 140 w 790"/>
                  <a:gd name="T27" fmla="*/ 153 h 196"/>
                  <a:gd name="T28" fmla="*/ 133 w 790"/>
                  <a:gd name="T29" fmla="*/ 145 h 196"/>
                  <a:gd name="T30" fmla="*/ 125 w 790"/>
                  <a:gd name="T31" fmla="*/ 138 h 196"/>
                  <a:gd name="T32" fmla="*/ 99 w 790"/>
                  <a:gd name="T33" fmla="*/ 121 h 196"/>
                  <a:gd name="T34" fmla="*/ 64 w 790"/>
                  <a:gd name="T35" fmla="*/ 99 h 196"/>
                  <a:gd name="T36" fmla="*/ 64 w 790"/>
                  <a:gd name="T37" fmla="*/ 99 h 196"/>
                  <a:gd name="T38" fmla="*/ 52 w 790"/>
                  <a:gd name="T39" fmla="*/ 92 h 196"/>
                  <a:gd name="T40" fmla="*/ 42 w 790"/>
                  <a:gd name="T41" fmla="*/ 84 h 196"/>
                  <a:gd name="T42" fmla="*/ 33 w 790"/>
                  <a:gd name="T43" fmla="*/ 76 h 196"/>
                  <a:gd name="T44" fmla="*/ 23 w 790"/>
                  <a:gd name="T45" fmla="*/ 68 h 196"/>
                  <a:gd name="T46" fmla="*/ 11 w 790"/>
                  <a:gd name="T47" fmla="*/ 53 h 196"/>
                  <a:gd name="T48" fmla="*/ 0 w 790"/>
                  <a:gd name="T49" fmla="*/ 37 h 196"/>
                  <a:gd name="T50" fmla="*/ 790 w 790"/>
                  <a:gd name="T51" fmla="*/ 0 h 196"/>
                  <a:gd name="T52" fmla="*/ 790 w 790"/>
                  <a:gd name="T53" fmla="*/ 0 h 196"/>
                  <a:gd name="T54" fmla="*/ 786 w 790"/>
                  <a:gd name="T55" fmla="*/ 12 h 196"/>
                  <a:gd name="T56" fmla="*/ 778 w 790"/>
                  <a:gd name="T57" fmla="*/ 24 h 196"/>
                  <a:gd name="T58" fmla="*/ 770 w 790"/>
                  <a:gd name="T59" fmla="*/ 38 h 196"/>
                  <a:gd name="T60" fmla="*/ 760 w 790"/>
                  <a:gd name="T61" fmla="*/ 50 h 196"/>
                  <a:gd name="T62" fmla="*/ 749 w 790"/>
                  <a:gd name="T63" fmla="*/ 62 h 196"/>
                  <a:gd name="T64" fmla="*/ 738 w 790"/>
                  <a:gd name="T65" fmla="*/ 76 h 196"/>
                  <a:gd name="T66" fmla="*/ 711 w 790"/>
                  <a:gd name="T67" fmla="*/ 99 h 196"/>
                  <a:gd name="T68" fmla="*/ 711 w 790"/>
                  <a:gd name="T69" fmla="*/ 99 h 196"/>
                  <a:gd name="T70" fmla="*/ 696 w 790"/>
                  <a:gd name="T71" fmla="*/ 111 h 196"/>
                  <a:gd name="T72" fmla="*/ 682 w 790"/>
                  <a:gd name="T73" fmla="*/ 122 h 196"/>
                  <a:gd name="T74" fmla="*/ 657 w 790"/>
                  <a:gd name="T75" fmla="*/ 138 h 196"/>
                  <a:gd name="T76" fmla="*/ 646 w 790"/>
                  <a:gd name="T77" fmla="*/ 146 h 196"/>
                  <a:gd name="T78" fmla="*/ 638 w 790"/>
                  <a:gd name="T79" fmla="*/ 153 h 196"/>
                  <a:gd name="T80" fmla="*/ 633 w 790"/>
                  <a:gd name="T81" fmla="*/ 160 h 196"/>
                  <a:gd name="T82" fmla="*/ 630 w 790"/>
                  <a:gd name="T83" fmla="*/ 168 h 196"/>
                  <a:gd name="T84" fmla="*/ 630 w 790"/>
                  <a:gd name="T85" fmla="*/ 168 h 196"/>
                  <a:gd name="T86" fmla="*/ 629 w 790"/>
                  <a:gd name="T87" fmla="*/ 169 h 196"/>
                  <a:gd name="T88" fmla="*/ 627 w 790"/>
                  <a:gd name="T89" fmla="*/ 172 h 196"/>
                  <a:gd name="T90" fmla="*/ 621 w 790"/>
                  <a:gd name="T91" fmla="*/ 176 h 196"/>
                  <a:gd name="T92" fmla="*/ 610 w 790"/>
                  <a:gd name="T93" fmla="*/ 179 h 196"/>
                  <a:gd name="T94" fmla="*/ 598 w 790"/>
                  <a:gd name="T95" fmla="*/ 182 h 196"/>
                  <a:gd name="T96" fmla="*/ 564 w 790"/>
                  <a:gd name="T97" fmla="*/ 187 h 196"/>
                  <a:gd name="T98" fmla="*/ 525 w 790"/>
                  <a:gd name="T99" fmla="*/ 191 h 196"/>
                  <a:gd name="T100" fmla="*/ 483 w 790"/>
                  <a:gd name="T101" fmla="*/ 194 h 196"/>
                  <a:gd name="T102" fmla="*/ 439 w 790"/>
                  <a:gd name="T103" fmla="*/ 195 h 196"/>
                  <a:gd name="T104" fmla="*/ 370 w 790"/>
                  <a:gd name="T105" fmla="*/ 196 h 196"/>
                  <a:gd name="T106" fmla="*/ 370 w 790"/>
                  <a:gd name="T107" fmla="*/ 196 h 1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0"/>
                  <a:gd name="T163" fmla="*/ 0 h 196"/>
                  <a:gd name="T164" fmla="*/ 790 w 790"/>
                  <a:gd name="T165" fmla="*/ 196 h 19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0" h="196">
                    <a:moveTo>
                      <a:pt x="370" y="196"/>
                    </a:moveTo>
                    <a:lnTo>
                      <a:pt x="370" y="196"/>
                    </a:lnTo>
                    <a:lnTo>
                      <a:pt x="305" y="195"/>
                    </a:lnTo>
                    <a:lnTo>
                      <a:pt x="269" y="194"/>
                    </a:lnTo>
                    <a:lnTo>
                      <a:pt x="233" y="191"/>
                    </a:lnTo>
                    <a:lnTo>
                      <a:pt x="201" y="187"/>
                    </a:lnTo>
                    <a:lnTo>
                      <a:pt x="172" y="182"/>
                    </a:lnTo>
                    <a:lnTo>
                      <a:pt x="163" y="179"/>
                    </a:lnTo>
                    <a:lnTo>
                      <a:pt x="155" y="176"/>
                    </a:lnTo>
                    <a:lnTo>
                      <a:pt x="148" y="172"/>
                    </a:lnTo>
                    <a:lnTo>
                      <a:pt x="147" y="168"/>
                    </a:lnTo>
                    <a:lnTo>
                      <a:pt x="147" y="168"/>
                    </a:lnTo>
                    <a:lnTo>
                      <a:pt x="144" y="160"/>
                    </a:lnTo>
                    <a:lnTo>
                      <a:pt x="140" y="153"/>
                    </a:lnTo>
                    <a:lnTo>
                      <a:pt x="133" y="145"/>
                    </a:lnTo>
                    <a:lnTo>
                      <a:pt x="125" y="138"/>
                    </a:lnTo>
                    <a:lnTo>
                      <a:pt x="99" y="121"/>
                    </a:lnTo>
                    <a:lnTo>
                      <a:pt x="64" y="99"/>
                    </a:lnTo>
                    <a:lnTo>
                      <a:pt x="64" y="99"/>
                    </a:lnTo>
                    <a:lnTo>
                      <a:pt x="52" y="92"/>
                    </a:lnTo>
                    <a:lnTo>
                      <a:pt x="42" y="84"/>
                    </a:lnTo>
                    <a:lnTo>
                      <a:pt x="33" y="76"/>
                    </a:lnTo>
                    <a:lnTo>
                      <a:pt x="23" y="68"/>
                    </a:lnTo>
                    <a:lnTo>
                      <a:pt x="11" y="53"/>
                    </a:lnTo>
                    <a:lnTo>
                      <a:pt x="0" y="37"/>
                    </a:lnTo>
                    <a:lnTo>
                      <a:pt x="790" y="0"/>
                    </a:lnTo>
                    <a:lnTo>
                      <a:pt x="790" y="0"/>
                    </a:lnTo>
                    <a:lnTo>
                      <a:pt x="786" y="12"/>
                    </a:lnTo>
                    <a:lnTo>
                      <a:pt x="778" y="24"/>
                    </a:lnTo>
                    <a:lnTo>
                      <a:pt x="770" y="38"/>
                    </a:lnTo>
                    <a:lnTo>
                      <a:pt x="760" y="50"/>
                    </a:lnTo>
                    <a:lnTo>
                      <a:pt x="749" y="62"/>
                    </a:lnTo>
                    <a:lnTo>
                      <a:pt x="738" y="76"/>
                    </a:lnTo>
                    <a:lnTo>
                      <a:pt x="711" y="99"/>
                    </a:lnTo>
                    <a:lnTo>
                      <a:pt x="711" y="99"/>
                    </a:lnTo>
                    <a:lnTo>
                      <a:pt x="696" y="111"/>
                    </a:lnTo>
                    <a:lnTo>
                      <a:pt x="682" y="122"/>
                    </a:lnTo>
                    <a:lnTo>
                      <a:pt x="657" y="138"/>
                    </a:lnTo>
                    <a:lnTo>
                      <a:pt x="646" y="146"/>
                    </a:lnTo>
                    <a:lnTo>
                      <a:pt x="638" y="153"/>
                    </a:lnTo>
                    <a:lnTo>
                      <a:pt x="633" y="160"/>
                    </a:lnTo>
                    <a:lnTo>
                      <a:pt x="630" y="168"/>
                    </a:lnTo>
                    <a:lnTo>
                      <a:pt x="630" y="168"/>
                    </a:lnTo>
                    <a:lnTo>
                      <a:pt x="629" y="169"/>
                    </a:lnTo>
                    <a:lnTo>
                      <a:pt x="627" y="172"/>
                    </a:lnTo>
                    <a:lnTo>
                      <a:pt x="621" y="176"/>
                    </a:lnTo>
                    <a:lnTo>
                      <a:pt x="610" y="179"/>
                    </a:lnTo>
                    <a:lnTo>
                      <a:pt x="598" y="182"/>
                    </a:lnTo>
                    <a:lnTo>
                      <a:pt x="564" y="187"/>
                    </a:lnTo>
                    <a:lnTo>
                      <a:pt x="525" y="191"/>
                    </a:lnTo>
                    <a:lnTo>
                      <a:pt x="483" y="194"/>
                    </a:lnTo>
                    <a:lnTo>
                      <a:pt x="439" y="195"/>
                    </a:lnTo>
                    <a:lnTo>
                      <a:pt x="370" y="196"/>
                    </a:lnTo>
                    <a:lnTo>
                      <a:pt x="370" y="196"/>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29" name="Freeform 18"/>
              <p:cNvSpPr>
                <a:spLocks noChangeArrowheads="1"/>
              </p:cNvSpPr>
              <p:nvPr/>
            </p:nvSpPr>
            <p:spPr bwMode="auto">
              <a:xfrm>
                <a:off x="327025" y="1130300"/>
                <a:ext cx="361950" cy="279400"/>
              </a:xfrm>
              <a:custGeom>
                <a:avLst/>
                <a:gdLst>
                  <a:gd name="T0" fmla="*/ 82 w 228"/>
                  <a:gd name="T1" fmla="*/ 170 h 176"/>
                  <a:gd name="T2" fmla="*/ 82 w 228"/>
                  <a:gd name="T3" fmla="*/ 170 h 176"/>
                  <a:gd name="T4" fmla="*/ 73 w 228"/>
                  <a:gd name="T5" fmla="*/ 149 h 176"/>
                  <a:gd name="T6" fmla="*/ 65 w 228"/>
                  <a:gd name="T7" fmla="*/ 130 h 176"/>
                  <a:gd name="T8" fmla="*/ 52 w 228"/>
                  <a:gd name="T9" fmla="*/ 109 h 176"/>
                  <a:gd name="T10" fmla="*/ 34 w 228"/>
                  <a:gd name="T11" fmla="*/ 80 h 176"/>
                  <a:gd name="T12" fmla="*/ 34 w 228"/>
                  <a:gd name="T13" fmla="*/ 80 h 176"/>
                  <a:gd name="T14" fmla="*/ 25 w 228"/>
                  <a:gd name="T15" fmla="*/ 64 h 176"/>
                  <a:gd name="T16" fmla="*/ 15 w 228"/>
                  <a:gd name="T17" fmla="*/ 46 h 176"/>
                  <a:gd name="T18" fmla="*/ 0 w 228"/>
                  <a:gd name="T19" fmla="*/ 10 h 176"/>
                  <a:gd name="T20" fmla="*/ 225 w 228"/>
                  <a:gd name="T21" fmla="*/ 0 h 176"/>
                  <a:gd name="T22" fmla="*/ 225 w 228"/>
                  <a:gd name="T23" fmla="*/ 0 h 176"/>
                  <a:gd name="T24" fmla="*/ 228 w 228"/>
                  <a:gd name="T25" fmla="*/ 41 h 176"/>
                  <a:gd name="T26" fmla="*/ 228 w 228"/>
                  <a:gd name="T27" fmla="*/ 80 h 176"/>
                  <a:gd name="T28" fmla="*/ 228 w 228"/>
                  <a:gd name="T29" fmla="*/ 80 h 176"/>
                  <a:gd name="T30" fmla="*/ 226 w 228"/>
                  <a:gd name="T31" fmla="*/ 110 h 176"/>
                  <a:gd name="T32" fmla="*/ 224 w 228"/>
                  <a:gd name="T33" fmla="*/ 133 h 176"/>
                  <a:gd name="T34" fmla="*/ 224 w 228"/>
                  <a:gd name="T35" fmla="*/ 152 h 176"/>
                  <a:gd name="T36" fmla="*/ 224 w 228"/>
                  <a:gd name="T37" fmla="*/ 162 h 176"/>
                  <a:gd name="T38" fmla="*/ 226 w 228"/>
                  <a:gd name="T39" fmla="*/ 172 h 176"/>
                  <a:gd name="T40" fmla="*/ 226 w 228"/>
                  <a:gd name="T41" fmla="*/ 172 h 176"/>
                  <a:gd name="T42" fmla="*/ 226 w 228"/>
                  <a:gd name="T43" fmla="*/ 176 h 176"/>
                  <a:gd name="T44" fmla="*/ 226 w 228"/>
                  <a:gd name="T45" fmla="*/ 176 h 176"/>
                  <a:gd name="T46" fmla="*/ 157 w 228"/>
                  <a:gd name="T47" fmla="*/ 175 h 176"/>
                  <a:gd name="T48" fmla="*/ 118 w 228"/>
                  <a:gd name="T49" fmla="*/ 172 h 176"/>
                  <a:gd name="T50" fmla="*/ 82 w 228"/>
                  <a:gd name="T51" fmla="*/ 170 h 176"/>
                  <a:gd name="T52" fmla="*/ 82 w 228"/>
                  <a:gd name="T53" fmla="*/ 170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8"/>
                  <a:gd name="T82" fmla="*/ 0 h 176"/>
                  <a:gd name="T83" fmla="*/ 228 w 228"/>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8" h="176">
                    <a:moveTo>
                      <a:pt x="82" y="170"/>
                    </a:moveTo>
                    <a:lnTo>
                      <a:pt x="82" y="170"/>
                    </a:lnTo>
                    <a:lnTo>
                      <a:pt x="73" y="149"/>
                    </a:lnTo>
                    <a:lnTo>
                      <a:pt x="65" y="130"/>
                    </a:lnTo>
                    <a:lnTo>
                      <a:pt x="52" y="109"/>
                    </a:lnTo>
                    <a:lnTo>
                      <a:pt x="34" y="80"/>
                    </a:lnTo>
                    <a:lnTo>
                      <a:pt x="34" y="80"/>
                    </a:lnTo>
                    <a:lnTo>
                      <a:pt x="25" y="64"/>
                    </a:lnTo>
                    <a:lnTo>
                      <a:pt x="15" y="46"/>
                    </a:lnTo>
                    <a:lnTo>
                      <a:pt x="0" y="10"/>
                    </a:lnTo>
                    <a:lnTo>
                      <a:pt x="225" y="0"/>
                    </a:lnTo>
                    <a:lnTo>
                      <a:pt x="225" y="0"/>
                    </a:lnTo>
                    <a:lnTo>
                      <a:pt x="228" y="41"/>
                    </a:lnTo>
                    <a:lnTo>
                      <a:pt x="228" y="80"/>
                    </a:lnTo>
                    <a:lnTo>
                      <a:pt x="228" y="80"/>
                    </a:lnTo>
                    <a:lnTo>
                      <a:pt x="226" y="110"/>
                    </a:lnTo>
                    <a:lnTo>
                      <a:pt x="224" y="133"/>
                    </a:lnTo>
                    <a:lnTo>
                      <a:pt x="224" y="152"/>
                    </a:lnTo>
                    <a:lnTo>
                      <a:pt x="224" y="162"/>
                    </a:lnTo>
                    <a:lnTo>
                      <a:pt x="226" y="172"/>
                    </a:lnTo>
                    <a:lnTo>
                      <a:pt x="226" y="172"/>
                    </a:lnTo>
                    <a:lnTo>
                      <a:pt x="226" y="176"/>
                    </a:lnTo>
                    <a:lnTo>
                      <a:pt x="226" y="176"/>
                    </a:lnTo>
                    <a:lnTo>
                      <a:pt x="157" y="175"/>
                    </a:lnTo>
                    <a:lnTo>
                      <a:pt x="118" y="172"/>
                    </a:lnTo>
                    <a:lnTo>
                      <a:pt x="82" y="170"/>
                    </a:lnTo>
                    <a:lnTo>
                      <a:pt x="82" y="17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30" name="Freeform 19"/>
              <p:cNvSpPr>
                <a:spLocks noChangeArrowheads="1"/>
              </p:cNvSpPr>
              <p:nvPr/>
            </p:nvSpPr>
            <p:spPr bwMode="auto">
              <a:xfrm>
                <a:off x="901700" y="152400"/>
                <a:ext cx="512763" cy="271463"/>
              </a:xfrm>
              <a:custGeom>
                <a:avLst/>
                <a:gdLst>
                  <a:gd name="T0" fmla="*/ 0 w 323"/>
                  <a:gd name="T1" fmla="*/ 0 h 171"/>
                  <a:gd name="T2" fmla="*/ 323 w 323"/>
                  <a:gd name="T3" fmla="*/ 0 h 171"/>
                  <a:gd name="T4" fmla="*/ 306 w 323"/>
                  <a:gd name="T5" fmla="*/ 140 h 171"/>
                  <a:gd name="T6" fmla="*/ 306 w 323"/>
                  <a:gd name="T7" fmla="*/ 140 h 171"/>
                  <a:gd name="T8" fmla="*/ 305 w 323"/>
                  <a:gd name="T9" fmla="*/ 147 h 171"/>
                  <a:gd name="T10" fmla="*/ 302 w 323"/>
                  <a:gd name="T11" fmla="*/ 152 h 171"/>
                  <a:gd name="T12" fmla="*/ 296 w 323"/>
                  <a:gd name="T13" fmla="*/ 157 h 171"/>
                  <a:gd name="T14" fmla="*/ 291 w 323"/>
                  <a:gd name="T15" fmla="*/ 161 h 171"/>
                  <a:gd name="T16" fmla="*/ 286 w 323"/>
                  <a:gd name="T17" fmla="*/ 164 h 171"/>
                  <a:gd name="T18" fmla="*/ 279 w 323"/>
                  <a:gd name="T19" fmla="*/ 167 h 171"/>
                  <a:gd name="T20" fmla="*/ 272 w 323"/>
                  <a:gd name="T21" fmla="*/ 168 h 171"/>
                  <a:gd name="T22" fmla="*/ 267 w 323"/>
                  <a:gd name="T23" fmla="*/ 168 h 171"/>
                  <a:gd name="T24" fmla="*/ 0 w 323"/>
                  <a:gd name="T25" fmla="*/ 171 h 171"/>
                  <a:gd name="T26" fmla="*/ 0 w 323"/>
                  <a:gd name="T27" fmla="*/ 0 h 1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3"/>
                  <a:gd name="T43" fmla="*/ 0 h 171"/>
                  <a:gd name="T44" fmla="*/ 323 w 323"/>
                  <a:gd name="T45" fmla="*/ 171 h 1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3" h="171">
                    <a:moveTo>
                      <a:pt x="0" y="0"/>
                    </a:moveTo>
                    <a:lnTo>
                      <a:pt x="323" y="0"/>
                    </a:lnTo>
                    <a:lnTo>
                      <a:pt x="306" y="140"/>
                    </a:lnTo>
                    <a:lnTo>
                      <a:pt x="306" y="140"/>
                    </a:lnTo>
                    <a:lnTo>
                      <a:pt x="305" y="147"/>
                    </a:lnTo>
                    <a:lnTo>
                      <a:pt x="302" y="152"/>
                    </a:lnTo>
                    <a:lnTo>
                      <a:pt x="296" y="157"/>
                    </a:lnTo>
                    <a:lnTo>
                      <a:pt x="291" y="161"/>
                    </a:lnTo>
                    <a:lnTo>
                      <a:pt x="286" y="164"/>
                    </a:lnTo>
                    <a:lnTo>
                      <a:pt x="279" y="167"/>
                    </a:lnTo>
                    <a:lnTo>
                      <a:pt x="272" y="168"/>
                    </a:lnTo>
                    <a:lnTo>
                      <a:pt x="267" y="168"/>
                    </a:lnTo>
                    <a:lnTo>
                      <a:pt x="0" y="171"/>
                    </a:lnTo>
                    <a:lnTo>
                      <a:pt x="0"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31" name="Freeform 20"/>
              <p:cNvSpPr>
                <a:spLocks noChangeArrowheads="1"/>
              </p:cNvSpPr>
              <p:nvPr/>
            </p:nvSpPr>
            <p:spPr bwMode="auto">
              <a:xfrm>
                <a:off x="906462" y="152400"/>
                <a:ext cx="508000" cy="269875"/>
              </a:xfrm>
              <a:custGeom>
                <a:avLst/>
                <a:gdLst>
                  <a:gd name="T0" fmla="*/ 0 w 320"/>
                  <a:gd name="T1" fmla="*/ 0 h 170"/>
                  <a:gd name="T2" fmla="*/ 0 w 320"/>
                  <a:gd name="T3" fmla="*/ 0 h 170"/>
                  <a:gd name="T4" fmla="*/ 320 w 320"/>
                  <a:gd name="T5" fmla="*/ 0 h 170"/>
                  <a:gd name="T6" fmla="*/ 320 w 320"/>
                  <a:gd name="T7" fmla="*/ 0 h 170"/>
                  <a:gd name="T8" fmla="*/ 303 w 320"/>
                  <a:gd name="T9" fmla="*/ 140 h 170"/>
                  <a:gd name="T10" fmla="*/ 303 w 320"/>
                  <a:gd name="T11" fmla="*/ 140 h 170"/>
                  <a:gd name="T12" fmla="*/ 302 w 320"/>
                  <a:gd name="T13" fmla="*/ 147 h 170"/>
                  <a:gd name="T14" fmla="*/ 299 w 320"/>
                  <a:gd name="T15" fmla="*/ 152 h 170"/>
                  <a:gd name="T16" fmla="*/ 293 w 320"/>
                  <a:gd name="T17" fmla="*/ 157 h 170"/>
                  <a:gd name="T18" fmla="*/ 288 w 320"/>
                  <a:gd name="T19" fmla="*/ 161 h 170"/>
                  <a:gd name="T20" fmla="*/ 283 w 320"/>
                  <a:gd name="T21" fmla="*/ 164 h 170"/>
                  <a:gd name="T22" fmla="*/ 276 w 320"/>
                  <a:gd name="T23" fmla="*/ 167 h 170"/>
                  <a:gd name="T24" fmla="*/ 269 w 320"/>
                  <a:gd name="T25" fmla="*/ 168 h 170"/>
                  <a:gd name="T26" fmla="*/ 264 w 320"/>
                  <a:gd name="T27" fmla="*/ 168 h 170"/>
                  <a:gd name="T28" fmla="*/ 264 w 320"/>
                  <a:gd name="T29" fmla="*/ 168 h 170"/>
                  <a:gd name="T30" fmla="*/ 1 w 320"/>
                  <a:gd name="T31" fmla="*/ 170 h 170"/>
                  <a:gd name="T32" fmla="*/ 1 w 320"/>
                  <a:gd name="T33" fmla="*/ 170 h 170"/>
                  <a:gd name="T34" fmla="*/ 0 w 320"/>
                  <a:gd name="T35" fmla="*/ 0 h 170"/>
                  <a:gd name="T36" fmla="*/ 0 w 320"/>
                  <a:gd name="T37" fmla="*/ 0 h 1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0"/>
                  <a:gd name="T58" fmla="*/ 0 h 170"/>
                  <a:gd name="T59" fmla="*/ 320 w 320"/>
                  <a:gd name="T60" fmla="*/ 170 h 1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0" h="170">
                    <a:moveTo>
                      <a:pt x="0" y="0"/>
                    </a:moveTo>
                    <a:lnTo>
                      <a:pt x="0" y="0"/>
                    </a:lnTo>
                    <a:lnTo>
                      <a:pt x="320" y="0"/>
                    </a:lnTo>
                    <a:lnTo>
                      <a:pt x="320" y="0"/>
                    </a:lnTo>
                    <a:lnTo>
                      <a:pt x="303" y="140"/>
                    </a:lnTo>
                    <a:lnTo>
                      <a:pt x="303" y="140"/>
                    </a:lnTo>
                    <a:lnTo>
                      <a:pt x="302" y="147"/>
                    </a:lnTo>
                    <a:lnTo>
                      <a:pt x="299" y="152"/>
                    </a:lnTo>
                    <a:lnTo>
                      <a:pt x="293" y="157"/>
                    </a:lnTo>
                    <a:lnTo>
                      <a:pt x="288" y="161"/>
                    </a:lnTo>
                    <a:lnTo>
                      <a:pt x="283" y="164"/>
                    </a:lnTo>
                    <a:lnTo>
                      <a:pt x="276" y="167"/>
                    </a:lnTo>
                    <a:lnTo>
                      <a:pt x="269" y="168"/>
                    </a:lnTo>
                    <a:lnTo>
                      <a:pt x="264" y="168"/>
                    </a:lnTo>
                    <a:lnTo>
                      <a:pt x="264" y="168"/>
                    </a:lnTo>
                    <a:lnTo>
                      <a:pt x="1" y="170"/>
                    </a:lnTo>
                    <a:lnTo>
                      <a:pt x="1" y="170"/>
                    </a:lnTo>
                    <a:lnTo>
                      <a:pt x="0" y="0"/>
                    </a:lnTo>
                    <a:lnTo>
                      <a:pt x="0"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32" name="Freeform 21"/>
              <p:cNvSpPr>
                <a:spLocks noChangeArrowheads="1"/>
              </p:cNvSpPr>
              <p:nvPr/>
            </p:nvSpPr>
            <p:spPr bwMode="auto">
              <a:xfrm>
                <a:off x="912812" y="152400"/>
                <a:ext cx="501650" cy="269875"/>
              </a:xfrm>
              <a:custGeom>
                <a:avLst/>
                <a:gdLst>
                  <a:gd name="T0" fmla="*/ 0 w 316"/>
                  <a:gd name="T1" fmla="*/ 0 h 170"/>
                  <a:gd name="T2" fmla="*/ 0 w 316"/>
                  <a:gd name="T3" fmla="*/ 0 h 170"/>
                  <a:gd name="T4" fmla="*/ 316 w 316"/>
                  <a:gd name="T5" fmla="*/ 0 h 170"/>
                  <a:gd name="T6" fmla="*/ 316 w 316"/>
                  <a:gd name="T7" fmla="*/ 0 h 170"/>
                  <a:gd name="T8" fmla="*/ 299 w 316"/>
                  <a:gd name="T9" fmla="*/ 140 h 170"/>
                  <a:gd name="T10" fmla="*/ 299 w 316"/>
                  <a:gd name="T11" fmla="*/ 140 h 170"/>
                  <a:gd name="T12" fmla="*/ 298 w 316"/>
                  <a:gd name="T13" fmla="*/ 147 h 170"/>
                  <a:gd name="T14" fmla="*/ 295 w 316"/>
                  <a:gd name="T15" fmla="*/ 152 h 170"/>
                  <a:gd name="T16" fmla="*/ 289 w 316"/>
                  <a:gd name="T17" fmla="*/ 156 h 170"/>
                  <a:gd name="T18" fmla="*/ 284 w 316"/>
                  <a:gd name="T19" fmla="*/ 160 h 170"/>
                  <a:gd name="T20" fmla="*/ 279 w 316"/>
                  <a:gd name="T21" fmla="*/ 164 h 170"/>
                  <a:gd name="T22" fmla="*/ 272 w 316"/>
                  <a:gd name="T23" fmla="*/ 167 h 170"/>
                  <a:gd name="T24" fmla="*/ 266 w 316"/>
                  <a:gd name="T25" fmla="*/ 168 h 170"/>
                  <a:gd name="T26" fmla="*/ 260 w 316"/>
                  <a:gd name="T27" fmla="*/ 168 h 170"/>
                  <a:gd name="T28" fmla="*/ 260 w 316"/>
                  <a:gd name="T29" fmla="*/ 168 h 170"/>
                  <a:gd name="T30" fmla="*/ 1 w 316"/>
                  <a:gd name="T31" fmla="*/ 170 h 170"/>
                  <a:gd name="T32" fmla="*/ 1 w 316"/>
                  <a:gd name="T33" fmla="*/ 170 h 170"/>
                  <a:gd name="T34" fmla="*/ 0 w 316"/>
                  <a:gd name="T35" fmla="*/ 0 h 170"/>
                  <a:gd name="T36" fmla="*/ 0 w 316"/>
                  <a:gd name="T37" fmla="*/ 0 h 1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6"/>
                  <a:gd name="T58" fmla="*/ 0 h 170"/>
                  <a:gd name="T59" fmla="*/ 316 w 316"/>
                  <a:gd name="T60" fmla="*/ 170 h 1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6" h="170">
                    <a:moveTo>
                      <a:pt x="0" y="0"/>
                    </a:moveTo>
                    <a:lnTo>
                      <a:pt x="0" y="0"/>
                    </a:lnTo>
                    <a:lnTo>
                      <a:pt x="316" y="0"/>
                    </a:lnTo>
                    <a:lnTo>
                      <a:pt x="316" y="0"/>
                    </a:lnTo>
                    <a:lnTo>
                      <a:pt x="299" y="140"/>
                    </a:lnTo>
                    <a:lnTo>
                      <a:pt x="299" y="140"/>
                    </a:lnTo>
                    <a:lnTo>
                      <a:pt x="298" y="147"/>
                    </a:lnTo>
                    <a:lnTo>
                      <a:pt x="295" y="152"/>
                    </a:lnTo>
                    <a:lnTo>
                      <a:pt x="289" y="156"/>
                    </a:lnTo>
                    <a:lnTo>
                      <a:pt x="284" y="160"/>
                    </a:lnTo>
                    <a:lnTo>
                      <a:pt x="279" y="164"/>
                    </a:lnTo>
                    <a:lnTo>
                      <a:pt x="272" y="167"/>
                    </a:lnTo>
                    <a:lnTo>
                      <a:pt x="266" y="168"/>
                    </a:lnTo>
                    <a:lnTo>
                      <a:pt x="260" y="168"/>
                    </a:lnTo>
                    <a:lnTo>
                      <a:pt x="260" y="168"/>
                    </a:lnTo>
                    <a:lnTo>
                      <a:pt x="1" y="170"/>
                    </a:lnTo>
                    <a:lnTo>
                      <a:pt x="1" y="170"/>
                    </a:lnTo>
                    <a:lnTo>
                      <a:pt x="0" y="0"/>
                    </a:lnTo>
                    <a:lnTo>
                      <a:pt x="0"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33" name="Freeform 22"/>
              <p:cNvSpPr>
                <a:spLocks noChangeArrowheads="1"/>
              </p:cNvSpPr>
              <p:nvPr/>
            </p:nvSpPr>
            <p:spPr bwMode="auto">
              <a:xfrm>
                <a:off x="919162" y="152400"/>
                <a:ext cx="495300" cy="266700"/>
              </a:xfrm>
              <a:custGeom>
                <a:avLst/>
                <a:gdLst>
                  <a:gd name="T0" fmla="*/ 0 w 312"/>
                  <a:gd name="T1" fmla="*/ 0 h 168"/>
                  <a:gd name="T2" fmla="*/ 0 w 312"/>
                  <a:gd name="T3" fmla="*/ 0 h 168"/>
                  <a:gd name="T4" fmla="*/ 312 w 312"/>
                  <a:gd name="T5" fmla="*/ 0 h 168"/>
                  <a:gd name="T6" fmla="*/ 312 w 312"/>
                  <a:gd name="T7" fmla="*/ 0 h 168"/>
                  <a:gd name="T8" fmla="*/ 295 w 312"/>
                  <a:gd name="T9" fmla="*/ 140 h 168"/>
                  <a:gd name="T10" fmla="*/ 295 w 312"/>
                  <a:gd name="T11" fmla="*/ 140 h 168"/>
                  <a:gd name="T12" fmla="*/ 294 w 312"/>
                  <a:gd name="T13" fmla="*/ 147 h 168"/>
                  <a:gd name="T14" fmla="*/ 291 w 312"/>
                  <a:gd name="T15" fmla="*/ 152 h 168"/>
                  <a:gd name="T16" fmla="*/ 285 w 312"/>
                  <a:gd name="T17" fmla="*/ 156 h 168"/>
                  <a:gd name="T18" fmla="*/ 280 w 312"/>
                  <a:gd name="T19" fmla="*/ 160 h 168"/>
                  <a:gd name="T20" fmla="*/ 275 w 312"/>
                  <a:gd name="T21" fmla="*/ 164 h 168"/>
                  <a:gd name="T22" fmla="*/ 269 w 312"/>
                  <a:gd name="T23" fmla="*/ 167 h 168"/>
                  <a:gd name="T24" fmla="*/ 262 w 312"/>
                  <a:gd name="T25" fmla="*/ 168 h 168"/>
                  <a:gd name="T26" fmla="*/ 257 w 312"/>
                  <a:gd name="T27" fmla="*/ 168 h 168"/>
                  <a:gd name="T28" fmla="*/ 257 w 312"/>
                  <a:gd name="T29" fmla="*/ 168 h 168"/>
                  <a:gd name="T30" fmla="*/ 0 w 312"/>
                  <a:gd name="T31" fmla="*/ 168 h 168"/>
                  <a:gd name="T32" fmla="*/ 0 w 312"/>
                  <a:gd name="T33" fmla="*/ 168 h 168"/>
                  <a:gd name="T34" fmla="*/ 0 w 312"/>
                  <a:gd name="T35" fmla="*/ 0 h 168"/>
                  <a:gd name="T36" fmla="*/ 0 w 312"/>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2"/>
                  <a:gd name="T58" fmla="*/ 0 h 168"/>
                  <a:gd name="T59" fmla="*/ 312 w 312"/>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2" h="168">
                    <a:moveTo>
                      <a:pt x="0" y="0"/>
                    </a:moveTo>
                    <a:lnTo>
                      <a:pt x="0" y="0"/>
                    </a:lnTo>
                    <a:lnTo>
                      <a:pt x="312" y="0"/>
                    </a:lnTo>
                    <a:lnTo>
                      <a:pt x="312" y="0"/>
                    </a:lnTo>
                    <a:lnTo>
                      <a:pt x="295" y="140"/>
                    </a:lnTo>
                    <a:lnTo>
                      <a:pt x="295" y="140"/>
                    </a:lnTo>
                    <a:lnTo>
                      <a:pt x="294" y="147"/>
                    </a:lnTo>
                    <a:lnTo>
                      <a:pt x="291" y="152"/>
                    </a:lnTo>
                    <a:lnTo>
                      <a:pt x="285" y="156"/>
                    </a:lnTo>
                    <a:lnTo>
                      <a:pt x="280" y="160"/>
                    </a:lnTo>
                    <a:lnTo>
                      <a:pt x="275" y="164"/>
                    </a:lnTo>
                    <a:lnTo>
                      <a:pt x="269" y="167"/>
                    </a:lnTo>
                    <a:lnTo>
                      <a:pt x="262" y="168"/>
                    </a:lnTo>
                    <a:lnTo>
                      <a:pt x="257" y="168"/>
                    </a:lnTo>
                    <a:lnTo>
                      <a:pt x="257" y="168"/>
                    </a:lnTo>
                    <a:lnTo>
                      <a:pt x="0" y="168"/>
                    </a:lnTo>
                    <a:lnTo>
                      <a:pt x="0" y="168"/>
                    </a:lnTo>
                    <a:lnTo>
                      <a:pt x="0" y="0"/>
                    </a:lnTo>
                    <a:lnTo>
                      <a:pt x="0"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34" name="Freeform 23"/>
              <p:cNvSpPr>
                <a:spLocks noChangeArrowheads="1"/>
              </p:cNvSpPr>
              <p:nvPr/>
            </p:nvSpPr>
            <p:spPr bwMode="auto">
              <a:xfrm>
                <a:off x="925512" y="152400"/>
                <a:ext cx="488950" cy="266700"/>
              </a:xfrm>
              <a:custGeom>
                <a:avLst/>
                <a:gdLst>
                  <a:gd name="T0" fmla="*/ 0 w 308"/>
                  <a:gd name="T1" fmla="*/ 0 h 168"/>
                  <a:gd name="T2" fmla="*/ 0 w 308"/>
                  <a:gd name="T3" fmla="*/ 0 h 168"/>
                  <a:gd name="T4" fmla="*/ 308 w 308"/>
                  <a:gd name="T5" fmla="*/ 0 h 168"/>
                  <a:gd name="T6" fmla="*/ 308 w 308"/>
                  <a:gd name="T7" fmla="*/ 0 h 168"/>
                  <a:gd name="T8" fmla="*/ 291 w 308"/>
                  <a:gd name="T9" fmla="*/ 140 h 168"/>
                  <a:gd name="T10" fmla="*/ 291 w 308"/>
                  <a:gd name="T11" fmla="*/ 140 h 168"/>
                  <a:gd name="T12" fmla="*/ 290 w 308"/>
                  <a:gd name="T13" fmla="*/ 147 h 168"/>
                  <a:gd name="T14" fmla="*/ 287 w 308"/>
                  <a:gd name="T15" fmla="*/ 152 h 168"/>
                  <a:gd name="T16" fmla="*/ 281 w 308"/>
                  <a:gd name="T17" fmla="*/ 156 h 168"/>
                  <a:gd name="T18" fmla="*/ 277 w 308"/>
                  <a:gd name="T19" fmla="*/ 160 h 168"/>
                  <a:gd name="T20" fmla="*/ 271 w 308"/>
                  <a:gd name="T21" fmla="*/ 164 h 168"/>
                  <a:gd name="T22" fmla="*/ 265 w 308"/>
                  <a:gd name="T23" fmla="*/ 166 h 168"/>
                  <a:gd name="T24" fmla="*/ 258 w 308"/>
                  <a:gd name="T25" fmla="*/ 168 h 168"/>
                  <a:gd name="T26" fmla="*/ 253 w 308"/>
                  <a:gd name="T27" fmla="*/ 168 h 168"/>
                  <a:gd name="T28" fmla="*/ 253 w 308"/>
                  <a:gd name="T29" fmla="*/ 168 h 168"/>
                  <a:gd name="T30" fmla="*/ 0 w 308"/>
                  <a:gd name="T31" fmla="*/ 167 h 168"/>
                  <a:gd name="T32" fmla="*/ 0 w 308"/>
                  <a:gd name="T33" fmla="*/ 167 h 168"/>
                  <a:gd name="T34" fmla="*/ 0 w 308"/>
                  <a:gd name="T35" fmla="*/ 0 h 168"/>
                  <a:gd name="T36" fmla="*/ 0 w 308"/>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8"/>
                  <a:gd name="T58" fmla="*/ 0 h 168"/>
                  <a:gd name="T59" fmla="*/ 308 w 308"/>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8" h="168">
                    <a:moveTo>
                      <a:pt x="0" y="0"/>
                    </a:moveTo>
                    <a:lnTo>
                      <a:pt x="0" y="0"/>
                    </a:lnTo>
                    <a:lnTo>
                      <a:pt x="308" y="0"/>
                    </a:lnTo>
                    <a:lnTo>
                      <a:pt x="308" y="0"/>
                    </a:lnTo>
                    <a:lnTo>
                      <a:pt x="291" y="140"/>
                    </a:lnTo>
                    <a:lnTo>
                      <a:pt x="291" y="140"/>
                    </a:lnTo>
                    <a:lnTo>
                      <a:pt x="290" y="147"/>
                    </a:lnTo>
                    <a:lnTo>
                      <a:pt x="287" y="152"/>
                    </a:lnTo>
                    <a:lnTo>
                      <a:pt x="281" y="156"/>
                    </a:lnTo>
                    <a:lnTo>
                      <a:pt x="277" y="160"/>
                    </a:lnTo>
                    <a:lnTo>
                      <a:pt x="271" y="164"/>
                    </a:lnTo>
                    <a:lnTo>
                      <a:pt x="265" y="166"/>
                    </a:lnTo>
                    <a:lnTo>
                      <a:pt x="258" y="168"/>
                    </a:lnTo>
                    <a:lnTo>
                      <a:pt x="253" y="168"/>
                    </a:lnTo>
                    <a:lnTo>
                      <a:pt x="253" y="168"/>
                    </a:lnTo>
                    <a:lnTo>
                      <a:pt x="0" y="167"/>
                    </a:lnTo>
                    <a:lnTo>
                      <a:pt x="0" y="167"/>
                    </a:lnTo>
                    <a:lnTo>
                      <a:pt x="0" y="0"/>
                    </a:lnTo>
                    <a:lnTo>
                      <a:pt x="0"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35" name="Freeform 24"/>
              <p:cNvSpPr>
                <a:spLocks noChangeArrowheads="1"/>
              </p:cNvSpPr>
              <p:nvPr/>
            </p:nvSpPr>
            <p:spPr bwMode="auto">
              <a:xfrm>
                <a:off x="931862" y="152400"/>
                <a:ext cx="482600" cy="266700"/>
              </a:xfrm>
              <a:custGeom>
                <a:avLst/>
                <a:gdLst>
                  <a:gd name="T0" fmla="*/ 0 w 304"/>
                  <a:gd name="T1" fmla="*/ 0 h 168"/>
                  <a:gd name="T2" fmla="*/ 0 w 304"/>
                  <a:gd name="T3" fmla="*/ 0 h 168"/>
                  <a:gd name="T4" fmla="*/ 304 w 304"/>
                  <a:gd name="T5" fmla="*/ 0 h 168"/>
                  <a:gd name="T6" fmla="*/ 304 w 304"/>
                  <a:gd name="T7" fmla="*/ 0 h 168"/>
                  <a:gd name="T8" fmla="*/ 287 w 304"/>
                  <a:gd name="T9" fmla="*/ 140 h 168"/>
                  <a:gd name="T10" fmla="*/ 287 w 304"/>
                  <a:gd name="T11" fmla="*/ 140 h 168"/>
                  <a:gd name="T12" fmla="*/ 286 w 304"/>
                  <a:gd name="T13" fmla="*/ 147 h 168"/>
                  <a:gd name="T14" fmla="*/ 283 w 304"/>
                  <a:gd name="T15" fmla="*/ 152 h 168"/>
                  <a:gd name="T16" fmla="*/ 279 w 304"/>
                  <a:gd name="T17" fmla="*/ 156 h 168"/>
                  <a:gd name="T18" fmla="*/ 273 w 304"/>
                  <a:gd name="T19" fmla="*/ 160 h 168"/>
                  <a:gd name="T20" fmla="*/ 267 w 304"/>
                  <a:gd name="T21" fmla="*/ 164 h 168"/>
                  <a:gd name="T22" fmla="*/ 261 w 304"/>
                  <a:gd name="T23" fmla="*/ 166 h 168"/>
                  <a:gd name="T24" fmla="*/ 254 w 304"/>
                  <a:gd name="T25" fmla="*/ 167 h 168"/>
                  <a:gd name="T26" fmla="*/ 249 w 304"/>
                  <a:gd name="T27" fmla="*/ 168 h 168"/>
                  <a:gd name="T28" fmla="*/ 249 w 304"/>
                  <a:gd name="T29" fmla="*/ 168 h 168"/>
                  <a:gd name="T30" fmla="*/ 0 w 304"/>
                  <a:gd name="T31" fmla="*/ 166 h 168"/>
                  <a:gd name="T32" fmla="*/ 0 w 304"/>
                  <a:gd name="T33" fmla="*/ 166 h 168"/>
                  <a:gd name="T34" fmla="*/ 0 w 304"/>
                  <a:gd name="T35" fmla="*/ 0 h 168"/>
                  <a:gd name="T36" fmla="*/ 0 w 304"/>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4"/>
                  <a:gd name="T58" fmla="*/ 0 h 168"/>
                  <a:gd name="T59" fmla="*/ 304 w 304"/>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4" h="168">
                    <a:moveTo>
                      <a:pt x="0" y="0"/>
                    </a:moveTo>
                    <a:lnTo>
                      <a:pt x="0" y="0"/>
                    </a:lnTo>
                    <a:lnTo>
                      <a:pt x="304" y="0"/>
                    </a:lnTo>
                    <a:lnTo>
                      <a:pt x="304" y="0"/>
                    </a:lnTo>
                    <a:lnTo>
                      <a:pt x="287" y="140"/>
                    </a:lnTo>
                    <a:lnTo>
                      <a:pt x="287" y="140"/>
                    </a:lnTo>
                    <a:lnTo>
                      <a:pt x="286" y="147"/>
                    </a:lnTo>
                    <a:lnTo>
                      <a:pt x="283" y="152"/>
                    </a:lnTo>
                    <a:lnTo>
                      <a:pt x="279" y="156"/>
                    </a:lnTo>
                    <a:lnTo>
                      <a:pt x="273" y="160"/>
                    </a:lnTo>
                    <a:lnTo>
                      <a:pt x="267" y="164"/>
                    </a:lnTo>
                    <a:lnTo>
                      <a:pt x="261" y="166"/>
                    </a:lnTo>
                    <a:lnTo>
                      <a:pt x="254" y="167"/>
                    </a:lnTo>
                    <a:lnTo>
                      <a:pt x="249" y="168"/>
                    </a:lnTo>
                    <a:lnTo>
                      <a:pt x="249" y="168"/>
                    </a:lnTo>
                    <a:lnTo>
                      <a:pt x="0" y="166"/>
                    </a:lnTo>
                    <a:lnTo>
                      <a:pt x="0" y="166"/>
                    </a:lnTo>
                    <a:lnTo>
                      <a:pt x="0" y="0"/>
                    </a:lnTo>
                    <a:lnTo>
                      <a:pt x="0"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36" name="Freeform 25"/>
              <p:cNvSpPr>
                <a:spLocks noChangeArrowheads="1"/>
              </p:cNvSpPr>
              <p:nvPr/>
            </p:nvSpPr>
            <p:spPr bwMode="auto">
              <a:xfrm>
                <a:off x="938212" y="152400"/>
                <a:ext cx="476250" cy="266700"/>
              </a:xfrm>
              <a:custGeom>
                <a:avLst/>
                <a:gdLst>
                  <a:gd name="T0" fmla="*/ 0 w 300"/>
                  <a:gd name="T1" fmla="*/ 0 h 168"/>
                  <a:gd name="T2" fmla="*/ 0 w 300"/>
                  <a:gd name="T3" fmla="*/ 0 h 168"/>
                  <a:gd name="T4" fmla="*/ 300 w 300"/>
                  <a:gd name="T5" fmla="*/ 0 h 168"/>
                  <a:gd name="T6" fmla="*/ 300 w 300"/>
                  <a:gd name="T7" fmla="*/ 0 h 168"/>
                  <a:gd name="T8" fmla="*/ 283 w 300"/>
                  <a:gd name="T9" fmla="*/ 140 h 168"/>
                  <a:gd name="T10" fmla="*/ 283 w 300"/>
                  <a:gd name="T11" fmla="*/ 140 h 168"/>
                  <a:gd name="T12" fmla="*/ 282 w 300"/>
                  <a:gd name="T13" fmla="*/ 147 h 168"/>
                  <a:gd name="T14" fmla="*/ 279 w 300"/>
                  <a:gd name="T15" fmla="*/ 152 h 168"/>
                  <a:gd name="T16" fmla="*/ 275 w 300"/>
                  <a:gd name="T17" fmla="*/ 156 h 168"/>
                  <a:gd name="T18" fmla="*/ 269 w 300"/>
                  <a:gd name="T19" fmla="*/ 160 h 168"/>
                  <a:gd name="T20" fmla="*/ 264 w 300"/>
                  <a:gd name="T21" fmla="*/ 163 h 168"/>
                  <a:gd name="T22" fmla="*/ 257 w 300"/>
                  <a:gd name="T23" fmla="*/ 166 h 168"/>
                  <a:gd name="T24" fmla="*/ 252 w 300"/>
                  <a:gd name="T25" fmla="*/ 167 h 168"/>
                  <a:gd name="T26" fmla="*/ 245 w 300"/>
                  <a:gd name="T27" fmla="*/ 168 h 168"/>
                  <a:gd name="T28" fmla="*/ 245 w 300"/>
                  <a:gd name="T29" fmla="*/ 168 h 168"/>
                  <a:gd name="T30" fmla="*/ 0 w 300"/>
                  <a:gd name="T31" fmla="*/ 164 h 168"/>
                  <a:gd name="T32" fmla="*/ 0 w 300"/>
                  <a:gd name="T33" fmla="*/ 164 h 168"/>
                  <a:gd name="T34" fmla="*/ 0 w 300"/>
                  <a:gd name="T35" fmla="*/ 0 h 168"/>
                  <a:gd name="T36" fmla="*/ 0 w 300"/>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0"/>
                  <a:gd name="T58" fmla="*/ 0 h 168"/>
                  <a:gd name="T59" fmla="*/ 300 w 300"/>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0" h="168">
                    <a:moveTo>
                      <a:pt x="0" y="0"/>
                    </a:moveTo>
                    <a:lnTo>
                      <a:pt x="0" y="0"/>
                    </a:lnTo>
                    <a:lnTo>
                      <a:pt x="300" y="0"/>
                    </a:lnTo>
                    <a:lnTo>
                      <a:pt x="300" y="0"/>
                    </a:lnTo>
                    <a:lnTo>
                      <a:pt x="283" y="140"/>
                    </a:lnTo>
                    <a:lnTo>
                      <a:pt x="283" y="140"/>
                    </a:lnTo>
                    <a:lnTo>
                      <a:pt x="282" y="147"/>
                    </a:lnTo>
                    <a:lnTo>
                      <a:pt x="279" y="152"/>
                    </a:lnTo>
                    <a:lnTo>
                      <a:pt x="275" y="156"/>
                    </a:lnTo>
                    <a:lnTo>
                      <a:pt x="269" y="160"/>
                    </a:lnTo>
                    <a:lnTo>
                      <a:pt x="264" y="163"/>
                    </a:lnTo>
                    <a:lnTo>
                      <a:pt x="257" y="166"/>
                    </a:lnTo>
                    <a:lnTo>
                      <a:pt x="252" y="167"/>
                    </a:lnTo>
                    <a:lnTo>
                      <a:pt x="245" y="168"/>
                    </a:lnTo>
                    <a:lnTo>
                      <a:pt x="245" y="168"/>
                    </a:lnTo>
                    <a:lnTo>
                      <a:pt x="0" y="164"/>
                    </a:lnTo>
                    <a:lnTo>
                      <a:pt x="0" y="164"/>
                    </a:lnTo>
                    <a:lnTo>
                      <a:pt x="0" y="0"/>
                    </a:lnTo>
                    <a:lnTo>
                      <a:pt x="0"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37" name="Freeform 26"/>
              <p:cNvSpPr>
                <a:spLocks noChangeArrowheads="1"/>
              </p:cNvSpPr>
              <p:nvPr/>
            </p:nvSpPr>
            <p:spPr bwMode="auto">
              <a:xfrm>
                <a:off x="942975" y="152400"/>
                <a:ext cx="471488" cy="266700"/>
              </a:xfrm>
              <a:custGeom>
                <a:avLst/>
                <a:gdLst>
                  <a:gd name="T0" fmla="*/ 0 w 297"/>
                  <a:gd name="T1" fmla="*/ 0 h 168"/>
                  <a:gd name="T2" fmla="*/ 0 w 297"/>
                  <a:gd name="T3" fmla="*/ 0 h 168"/>
                  <a:gd name="T4" fmla="*/ 297 w 297"/>
                  <a:gd name="T5" fmla="*/ 0 h 168"/>
                  <a:gd name="T6" fmla="*/ 297 w 297"/>
                  <a:gd name="T7" fmla="*/ 0 h 168"/>
                  <a:gd name="T8" fmla="*/ 280 w 297"/>
                  <a:gd name="T9" fmla="*/ 140 h 168"/>
                  <a:gd name="T10" fmla="*/ 280 w 297"/>
                  <a:gd name="T11" fmla="*/ 140 h 168"/>
                  <a:gd name="T12" fmla="*/ 279 w 297"/>
                  <a:gd name="T13" fmla="*/ 147 h 168"/>
                  <a:gd name="T14" fmla="*/ 276 w 297"/>
                  <a:gd name="T15" fmla="*/ 152 h 168"/>
                  <a:gd name="T16" fmla="*/ 272 w 297"/>
                  <a:gd name="T17" fmla="*/ 156 h 168"/>
                  <a:gd name="T18" fmla="*/ 266 w 297"/>
                  <a:gd name="T19" fmla="*/ 160 h 168"/>
                  <a:gd name="T20" fmla="*/ 261 w 297"/>
                  <a:gd name="T21" fmla="*/ 163 h 168"/>
                  <a:gd name="T22" fmla="*/ 254 w 297"/>
                  <a:gd name="T23" fmla="*/ 166 h 168"/>
                  <a:gd name="T24" fmla="*/ 249 w 297"/>
                  <a:gd name="T25" fmla="*/ 167 h 168"/>
                  <a:gd name="T26" fmla="*/ 243 w 297"/>
                  <a:gd name="T27" fmla="*/ 168 h 168"/>
                  <a:gd name="T28" fmla="*/ 243 w 297"/>
                  <a:gd name="T29" fmla="*/ 168 h 168"/>
                  <a:gd name="T30" fmla="*/ 1 w 297"/>
                  <a:gd name="T31" fmla="*/ 163 h 168"/>
                  <a:gd name="T32" fmla="*/ 1 w 297"/>
                  <a:gd name="T33" fmla="*/ 163 h 168"/>
                  <a:gd name="T34" fmla="*/ 0 w 297"/>
                  <a:gd name="T35" fmla="*/ 0 h 168"/>
                  <a:gd name="T36" fmla="*/ 0 w 297"/>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7"/>
                  <a:gd name="T58" fmla="*/ 0 h 168"/>
                  <a:gd name="T59" fmla="*/ 297 w 297"/>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7" h="168">
                    <a:moveTo>
                      <a:pt x="0" y="0"/>
                    </a:moveTo>
                    <a:lnTo>
                      <a:pt x="0" y="0"/>
                    </a:lnTo>
                    <a:lnTo>
                      <a:pt x="297" y="0"/>
                    </a:lnTo>
                    <a:lnTo>
                      <a:pt x="297" y="0"/>
                    </a:lnTo>
                    <a:lnTo>
                      <a:pt x="280" y="140"/>
                    </a:lnTo>
                    <a:lnTo>
                      <a:pt x="280" y="140"/>
                    </a:lnTo>
                    <a:lnTo>
                      <a:pt x="279" y="147"/>
                    </a:lnTo>
                    <a:lnTo>
                      <a:pt x="276" y="152"/>
                    </a:lnTo>
                    <a:lnTo>
                      <a:pt x="272" y="156"/>
                    </a:lnTo>
                    <a:lnTo>
                      <a:pt x="266" y="160"/>
                    </a:lnTo>
                    <a:lnTo>
                      <a:pt x="261" y="163"/>
                    </a:lnTo>
                    <a:lnTo>
                      <a:pt x="254" y="166"/>
                    </a:lnTo>
                    <a:lnTo>
                      <a:pt x="249" y="167"/>
                    </a:lnTo>
                    <a:lnTo>
                      <a:pt x="243" y="168"/>
                    </a:lnTo>
                    <a:lnTo>
                      <a:pt x="243" y="168"/>
                    </a:lnTo>
                    <a:lnTo>
                      <a:pt x="1" y="163"/>
                    </a:lnTo>
                    <a:lnTo>
                      <a:pt x="1" y="163"/>
                    </a:lnTo>
                    <a:lnTo>
                      <a:pt x="0" y="0"/>
                    </a:lnTo>
                    <a:lnTo>
                      <a:pt x="0"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38" name="Freeform 27"/>
              <p:cNvSpPr>
                <a:spLocks noChangeArrowheads="1"/>
              </p:cNvSpPr>
              <p:nvPr/>
            </p:nvSpPr>
            <p:spPr bwMode="auto">
              <a:xfrm>
                <a:off x="949325" y="152400"/>
                <a:ext cx="465138" cy="266700"/>
              </a:xfrm>
              <a:custGeom>
                <a:avLst/>
                <a:gdLst>
                  <a:gd name="T0" fmla="*/ 0 w 293"/>
                  <a:gd name="T1" fmla="*/ 0 h 168"/>
                  <a:gd name="T2" fmla="*/ 0 w 293"/>
                  <a:gd name="T3" fmla="*/ 0 h 168"/>
                  <a:gd name="T4" fmla="*/ 293 w 293"/>
                  <a:gd name="T5" fmla="*/ 0 h 168"/>
                  <a:gd name="T6" fmla="*/ 293 w 293"/>
                  <a:gd name="T7" fmla="*/ 0 h 168"/>
                  <a:gd name="T8" fmla="*/ 276 w 293"/>
                  <a:gd name="T9" fmla="*/ 140 h 168"/>
                  <a:gd name="T10" fmla="*/ 276 w 293"/>
                  <a:gd name="T11" fmla="*/ 140 h 168"/>
                  <a:gd name="T12" fmla="*/ 275 w 293"/>
                  <a:gd name="T13" fmla="*/ 147 h 168"/>
                  <a:gd name="T14" fmla="*/ 272 w 293"/>
                  <a:gd name="T15" fmla="*/ 152 h 168"/>
                  <a:gd name="T16" fmla="*/ 268 w 293"/>
                  <a:gd name="T17" fmla="*/ 156 h 168"/>
                  <a:gd name="T18" fmla="*/ 262 w 293"/>
                  <a:gd name="T19" fmla="*/ 160 h 168"/>
                  <a:gd name="T20" fmla="*/ 257 w 293"/>
                  <a:gd name="T21" fmla="*/ 163 h 168"/>
                  <a:gd name="T22" fmla="*/ 250 w 293"/>
                  <a:gd name="T23" fmla="*/ 166 h 168"/>
                  <a:gd name="T24" fmla="*/ 245 w 293"/>
                  <a:gd name="T25" fmla="*/ 167 h 168"/>
                  <a:gd name="T26" fmla="*/ 239 w 293"/>
                  <a:gd name="T27" fmla="*/ 168 h 168"/>
                  <a:gd name="T28" fmla="*/ 239 w 293"/>
                  <a:gd name="T29" fmla="*/ 168 h 168"/>
                  <a:gd name="T30" fmla="*/ 0 w 293"/>
                  <a:gd name="T31" fmla="*/ 163 h 168"/>
                  <a:gd name="T32" fmla="*/ 0 w 293"/>
                  <a:gd name="T33" fmla="*/ 163 h 168"/>
                  <a:gd name="T34" fmla="*/ 0 w 293"/>
                  <a:gd name="T35" fmla="*/ 0 h 168"/>
                  <a:gd name="T36" fmla="*/ 0 w 293"/>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3"/>
                  <a:gd name="T58" fmla="*/ 0 h 168"/>
                  <a:gd name="T59" fmla="*/ 293 w 293"/>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3" h="168">
                    <a:moveTo>
                      <a:pt x="0" y="0"/>
                    </a:moveTo>
                    <a:lnTo>
                      <a:pt x="0" y="0"/>
                    </a:lnTo>
                    <a:lnTo>
                      <a:pt x="293" y="0"/>
                    </a:lnTo>
                    <a:lnTo>
                      <a:pt x="293" y="0"/>
                    </a:lnTo>
                    <a:lnTo>
                      <a:pt x="276" y="140"/>
                    </a:lnTo>
                    <a:lnTo>
                      <a:pt x="276" y="140"/>
                    </a:lnTo>
                    <a:lnTo>
                      <a:pt x="275" y="147"/>
                    </a:lnTo>
                    <a:lnTo>
                      <a:pt x="272" y="152"/>
                    </a:lnTo>
                    <a:lnTo>
                      <a:pt x="268" y="156"/>
                    </a:lnTo>
                    <a:lnTo>
                      <a:pt x="262" y="160"/>
                    </a:lnTo>
                    <a:lnTo>
                      <a:pt x="257" y="163"/>
                    </a:lnTo>
                    <a:lnTo>
                      <a:pt x="250" y="166"/>
                    </a:lnTo>
                    <a:lnTo>
                      <a:pt x="245" y="167"/>
                    </a:lnTo>
                    <a:lnTo>
                      <a:pt x="239" y="168"/>
                    </a:lnTo>
                    <a:lnTo>
                      <a:pt x="239" y="168"/>
                    </a:lnTo>
                    <a:lnTo>
                      <a:pt x="0" y="163"/>
                    </a:lnTo>
                    <a:lnTo>
                      <a:pt x="0" y="163"/>
                    </a:lnTo>
                    <a:lnTo>
                      <a:pt x="0" y="0"/>
                    </a:lnTo>
                    <a:lnTo>
                      <a:pt x="0"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39" name="Freeform 28"/>
              <p:cNvSpPr>
                <a:spLocks noChangeArrowheads="1"/>
              </p:cNvSpPr>
              <p:nvPr/>
            </p:nvSpPr>
            <p:spPr bwMode="auto">
              <a:xfrm>
                <a:off x="955675" y="152400"/>
                <a:ext cx="458788" cy="266700"/>
              </a:xfrm>
              <a:custGeom>
                <a:avLst/>
                <a:gdLst>
                  <a:gd name="T0" fmla="*/ 0 w 289"/>
                  <a:gd name="T1" fmla="*/ 0 h 168"/>
                  <a:gd name="T2" fmla="*/ 0 w 289"/>
                  <a:gd name="T3" fmla="*/ 0 h 168"/>
                  <a:gd name="T4" fmla="*/ 289 w 289"/>
                  <a:gd name="T5" fmla="*/ 0 h 168"/>
                  <a:gd name="T6" fmla="*/ 289 w 289"/>
                  <a:gd name="T7" fmla="*/ 0 h 168"/>
                  <a:gd name="T8" fmla="*/ 272 w 289"/>
                  <a:gd name="T9" fmla="*/ 140 h 168"/>
                  <a:gd name="T10" fmla="*/ 272 w 289"/>
                  <a:gd name="T11" fmla="*/ 140 h 168"/>
                  <a:gd name="T12" fmla="*/ 271 w 289"/>
                  <a:gd name="T13" fmla="*/ 147 h 168"/>
                  <a:gd name="T14" fmla="*/ 268 w 289"/>
                  <a:gd name="T15" fmla="*/ 151 h 168"/>
                  <a:gd name="T16" fmla="*/ 264 w 289"/>
                  <a:gd name="T17" fmla="*/ 156 h 168"/>
                  <a:gd name="T18" fmla="*/ 258 w 289"/>
                  <a:gd name="T19" fmla="*/ 160 h 168"/>
                  <a:gd name="T20" fmla="*/ 253 w 289"/>
                  <a:gd name="T21" fmla="*/ 163 h 168"/>
                  <a:gd name="T22" fmla="*/ 248 w 289"/>
                  <a:gd name="T23" fmla="*/ 166 h 168"/>
                  <a:gd name="T24" fmla="*/ 235 w 289"/>
                  <a:gd name="T25" fmla="*/ 168 h 168"/>
                  <a:gd name="T26" fmla="*/ 235 w 289"/>
                  <a:gd name="T27" fmla="*/ 168 h 168"/>
                  <a:gd name="T28" fmla="*/ 0 w 289"/>
                  <a:gd name="T29" fmla="*/ 161 h 168"/>
                  <a:gd name="T30" fmla="*/ 0 w 289"/>
                  <a:gd name="T31" fmla="*/ 161 h 168"/>
                  <a:gd name="T32" fmla="*/ 0 w 289"/>
                  <a:gd name="T33" fmla="*/ 0 h 168"/>
                  <a:gd name="T34" fmla="*/ 0 w 289"/>
                  <a:gd name="T35" fmla="*/ 0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9"/>
                  <a:gd name="T55" fmla="*/ 0 h 168"/>
                  <a:gd name="T56" fmla="*/ 289 w 289"/>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9" h="168">
                    <a:moveTo>
                      <a:pt x="0" y="0"/>
                    </a:moveTo>
                    <a:lnTo>
                      <a:pt x="0" y="0"/>
                    </a:lnTo>
                    <a:lnTo>
                      <a:pt x="289" y="0"/>
                    </a:lnTo>
                    <a:lnTo>
                      <a:pt x="289" y="0"/>
                    </a:lnTo>
                    <a:lnTo>
                      <a:pt x="272" y="140"/>
                    </a:lnTo>
                    <a:lnTo>
                      <a:pt x="272" y="140"/>
                    </a:lnTo>
                    <a:lnTo>
                      <a:pt x="271" y="147"/>
                    </a:lnTo>
                    <a:lnTo>
                      <a:pt x="268" y="151"/>
                    </a:lnTo>
                    <a:lnTo>
                      <a:pt x="264" y="156"/>
                    </a:lnTo>
                    <a:lnTo>
                      <a:pt x="258" y="160"/>
                    </a:lnTo>
                    <a:lnTo>
                      <a:pt x="253" y="163"/>
                    </a:lnTo>
                    <a:lnTo>
                      <a:pt x="248" y="166"/>
                    </a:lnTo>
                    <a:lnTo>
                      <a:pt x="235" y="168"/>
                    </a:lnTo>
                    <a:lnTo>
                      <a:pt x="235" y="168"/>
                    </a:lnTo>
                    <a:lnTo>
                      <a:pt x="0" y="161"/>
                    </a:lnTo>
                    <a:lnTo>
                      <a:pt x="0" y="161"/>
                    </a:lnTo>
                    <a:lnTo>
                      <a:pt x="0" y="0"/>
                    </a:lnTo>
                    <a:lnTo>
                      <a:pt x="0"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40" name="Freeform 29"/>
              <p:cNvSpPr>
                <a:spLocks noChangeArrowheads="1"/>
              </p:cNvSpPr>
              <p:nvPr/>
            </p:nvSpPr>
            <p:spPr bwMode="auto">
              <a:xfrm>
                <a:off x="962025" y="152400"/>
                <a:ext cx="452438" cy="265113"/>
              </a:xfrm>
              <a:custGeom>
                <a:avLst/>
                <a:gdLst>
                  <a:gd name="T0" fmla="*/ 0 w 285"/>
                  <a:gd name="T1" fmla="*/ 0 h 167"/>
                  <a:gd name="T2" fmla="*/ 0 w 285"/>
                  <a:gd name="T3" fmla="*/ 0 h 167"/>
                  <a:gd name="T4" fmla="*/ 285 w 285"/>
                  <a:gd name="T5" fmla="*/ 0 h 167"/>
                  <a:gd name="T6" fmla="*/ 285 w 285"/>
                  <a:gd name="T7" fmla="*/ 0 h 167"/>
                  <a:gd name="T8" fmla="*/ 268 w 285"/>
                  <a:gd name="T9" fmla="*/ 140 h 167"/>
                  <a:gd name="T10" fmla="*/ 268 w 285"/>
                  <a:gd name="T11" fmla="*/ 140 h 167"/>
                  <a:gd name="T12" fmla="*/ 267 w 285"/>
                  <a:gd name="T13" fmla="*/ 147 h 167"/>
                  <a:gd name="T14" fmla="*/ 264 w 285"/>
                  <a:gd name="T15" fmla="*/ 151 h 167"/>
                  <a:gd name="T16" fmla="*/ 260 w 285"/>
                  <a:gd name="T17" fmla="*/ 156 h 167"/>
                  <a:gd name="T18" fmla="*/ 254 w 285"/>
                  <a:gd name="T19" fmla="*/ 160 h 167"/>
                  <a:gd name="T20" fmla="*/ 249 w 285"/>
                  <a:gd name="T21" fmla="*/ 163 h 167"/>
                  <a:gd name="T22" fmla="*/ 244 w 285"/>
                  <a:gd name="T23" fmla="*/ 166 h 167"/>
                  <a:gd name="T24" fmla="*/ 231 w 285"/>
                  <a:gd name="T25" fmla="*/ 167 h 167"/>
                  <a:gd name="T26" fmla="*/ 231 w 285"/>
                  <a:gd name="T27" fmla="*/ 167 h 167"/>
                  <a:gd name="T28" fmla="*/ 0 w 285"/>
                  <a:gd name="T29" fmla="*/ 160 h 167"/>
                  <a:gd name="T30" fmla="*/ 0 w 285"/>
                  <a:gd name="T31" fmla="*/ 160 h 167"/>
                  <a:gd name="T32" fmla="*/ 0 w 285"/>
                  <a:gd name="T33" fmla="*/ 0 h 167"/>
                  <a:gd name="T34" fmla="*/ 0 w 285"/>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5"/>
                  <a:gd name="T55" fmla="*/ 0 h 167"/>
                  <a:gd name="T56" fmla="*/ 285 w 285"/>
                  <a:gd name="T57" fmla="*/ 167 h 1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5" h="167">
                    <a:moveTo>
                      <a:pt x="0" y="0"/>
                    </a:moveTo>
                    <a:lnTo>
                      <a:pt x="0" y="0"/>
                    </a:lnTo>
                    <a:lnTo>
                      <a:pt x="285" y="0"/>
                    </a:lnTo>
                    <a:lnTo>
                      <a:pt x="285" y="0"/>
                    </a:lnTo>
                    <a:lnTo>
                      <a:pt x="268" y="140"/>
                    </a:lnTo>
                    <a:lnTo>
                      <a:pt x="268" y="140"/>
                    </a:lnTo>
                    <a:lnTo>
                      <a:pt x="267" y="147"/>
                    </a:lnTo>
                    <a:lnTo>
                      <a:pt x="264" y="151"/>
                    </a:lnTo>
                    <a:lnTo>
                      <a:pt x="260" y="156"/>
                    </a:lnTo>
                    <a:lnTo>
                      <a:pt x="254" y="160"/>
                    </a:lnTo>
                    <a:lnTo>
                      <a:pt x="249" y="163"/>
                    </a:lnTo>
                    <a:lnTo>
                      <a:pt x="244" y="166"/>
                    </a:lnTo>
                    <a:lnTo>
                      <a:pt x="231" y="167"/>
                    </a:lnTo>
                    <a:lnTo>
                      <a:pt x="231" y="167"/>
                    </a:lnTo>
                    <a:lnTo>
                      <a:pt x="0" y="160"/>
                    </a:lnTo>
                    <a:lnTo>
                      <a:pt x="0" y="160"/>
                    </a:lnTo>
                    <a:lnTo>
                      <a:pt x="0" y="0"/>
                    </a:lnTo>
                    <a:lnTo>
                      <a:pt x="0"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41" name="Freeform 30"/>
              <p:cNvSpPr>
                <a:spLocks noChangeArrowheads="1"/>
              </p:cNvSpPr>
              <p:nvPr/>
            </p:nvSpPr>
            <p:spPr bwMode="auto">
              <a:xfrm>
                <a:off x="968375" y="152400"/>
                <a:ext cx="446088" cy="265113"/>
              </a:xfrm>
              <a:custGeom>
                <a:avLst/>
                <a:gdLst>
                  <a:gd name="T0" fmla="*/ 0 w 281"/>
                  <a:gd name="T1" fmla="*/ 0 h 167"/>
                  <a:gd name="T2" fmla="*/ 0 w 281"/>
                  <a:gd name="T3" fmla="*/ 0 h 167"/>
                  <a:gd name="T4" fmla="*/ 281 w 281"/>
                  <a:gd name="T5" fmla="*/ 0 h 167"/>
                  <a:gd name="T6" fmla="*/ 281 w 281"/>
                  <a:gd name="T7" fmla="*/ 0 h 167"/>
                  <a:gd name="T8" fmla="*/ 264 w 281"/>
                  <a:gd name="T9" fmla="*/ 140 h 167"/>
                  <a:gd name="T10" fmla="*/ 264 w 281"/>
                  <a:gd name="T11" fmla="*/ 140 h 167"/>
                  <a:gd name="T12" fmla="*/ 263 w 281"/>
                  <a:gd name="T13" fmla="*/ 145 h 167"/>
                  <a:gd name="T14" fmla="*/ 260 w 281"/>
                  <a:gd name="T15" fmla="*/ 151 h 167"/>
                  <a:gd name="T16" fmla="*/ 256 w 281"/>
                  <a:gd name="T17" fmla="*/ 156 h 167"/>
                  <a:gd name="T18" fmla="*/ 250 w 281"/>
                  <a:gd name="T19" fmla="*/ 160 h 167"/>
                  <a:gd name="T20" fmla="*/ 245 w 281"/>
                  <a:gd name="T21" fmla="*/ 163 h 167"/>
                  <a:gd name="T22" fmla="*/ 240 w 281"/>
                  <a:gd name="T23" fmla="*/ 166 h 167"/>
                  <a:gd name="T24" fmla="*/ 229 w 281"/>
                  <a:gd name="T25" fmla="*/ 167 h 167"/>
                  <a:gd name="T26" fmla="*/ 229 w 281"/>
                  <a:gd name="T27" fmla="*/ 167 h 167"/>
                  <a:gd name="T28" fmla="*/ 0 w 281"/>
                  <a:gd name="T29" fmla="*/ 159 h 167"/>
                  <a:gd name="T30" fmla="*/ 0 w 281"/>
                  <a:gd name="T31" fmla="*/ 159 h 167"/>
                  <a:gd name="T32" fmla="*/ 0 w 281"/>
                  <a:gd name="T33" fmla="*/ 0 h 167"/>
                  <a:gd name="T34" fmla="*/ 0 w 281"/>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1"/>
                  <a:gd name="T55" fmla="*/ 0 h 167"/>
                  <a:gd name="T56" fmla="*/ 281 w 281"/>
                  <a:gd name="T57" fmla="*/ 167 h 1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1" h="167">
                    <a:moveTo>
                      <a:pt x="0" y="0"/>
                    </a:moveTo>
                    <a:lnTo>
                      <a:pt x="0" y="0"/>
                    </a:lnTo>
                    <a:lnTo>
                      <a:pt x="281" y="0"/>
                    </a:lnTo>
                    <a:lnTo>
                      <a:pt x="281" y="0"/>
                    </a:lnTo>
                    <a:lnTo>
                      <a:pt x="264" y="140"/>
                    </a:lnTo>
                    <a:lnTo>
                      <a:pt x="264" y="140"/>
                    </a:lnTo>
                    <a:lnTo>
                      <a:pt x="263" y="145"/>
                    </a:lnTo>
                    <a:lnTo>
                      <a:pt x="260" y="151"/>
                    </a:lnTo>
                    <a:lnTo>
                      <a:pt x="256" y="156"/>
                    </a:lnTo>
                    <a:lnTo>
                      <a:pt x="250" y="160"/>
                    </a:lnTo>
                    <a:lnTo>
                      <a:pt x="245" y="163"/>
                    </a:lnTo>
                    <a:lnTo>
                      <a:pt x="240" y="166"/>
                    </a:lnTo>
                    <a:lnTo>
                      <a:pt x="229" y="167"/>
                    </a:lnTo>
                    <a:lnTo>
                      <a:pt x="229" y="167"/>
                    </a:lnTo>
                    <a:lnTo>
                      <a:pt x="0" y="159"/>
                    </a:lnTo>
                    <a:lnTo>
                      <a:pt x="0" y="159"/>
                    </a:lnTo>
                    <a:lnTo>
                      <a:pt x="0" y="0"/>
                    </a:lnTo>
                    <a:lnTo>
                      <a:pt x="0"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42" name="Freeform 31"/>
              <p:cNvSpPr>
                <a:spLocks noChangeArrowheads="1"/>
              </p:cNvSpPr>
              <p:nvPr/>
            </p:nvSpPr>
            <p:spPr bwMode="auto">
              <a:xfrm>
                <a:off x="973137" y="152400"/>
                <a:ext cx="441325" cy="265113"/>
              </a:xfrm>
              <a:custGeom>
                <a:avLst/>
                <a:gdLst>
                  <a:gd name="T0" fmla="*/ 1 w 278"/>
                  <a:gd name="T1" fmla="*/ 0 h 167"/>
                  <a:gd name="T2" fmla="*/ 1 w 278"/>
                  <a:gd name="T3" fmla="*/ 0 h 167"/>
                  <a:gd name="T4" fmla="*/ 278 w 278"/>
                  <a:gd name="T5" fmla="*/ 0 h 167"/>
                  <a:gd name="T6" fmla="*/ 278 w 278"/>
                  <a:gd name="T7" fmla="*/ 0 h 167"/>
                  <a:gd name="T8" fmla="*/ 261 w 278"/>
                  <a:gd name="T9" fmla="*/ 140 h 167"/>
                  <a:gd name="T10" fmla="*/ 261 w 278"/>
                  <a:gd name="T11" fmla="*/ 140 h 167"/>
                  <a:gd name="T12" fmla="*/ 260 w 278"/>
                  <a:gd name="T13" fmla="*/ 145 h 167"/>
                  <a:gd name="T14" fmla="*/ 257 w 278"/>
                  <a:gd name="T15" fmla="*/ 151 h 167"/>
                  <a:gd name="T16" fmla="*/ 253 w 278"/>
                  <a:gd name="T17" fmla="*/ 156 h 167"/>
                  <a:gd name="T18" fmla="*/ 247 w 278"/>
                  <a:gd name="T19" fmla="*/ 159 h 167"/>
                  <a:gd name="T20" fmla="*/ 242 w 278"/>
                  <a:gd name="T21" fmla="*/ 163 h 167"/>
                  <a:gd name="T22" fmla="*/ 237 w 278"/>
                  <a:gd name="T23" fmla="*/ 166 h 167"/>
                  <a:gd name="T24" fmla="*/ 226 w 278"/>
                  <a:gd name="T25" fmla="*/ 167 h 167"/>
                  <a:gd name="T26" fmla="*/ 226 w 278"/>
                  <a:gd name="T27" fmla="*/ 167 h 167"/>
                  <a:gd name="T28" fmla="*/ 0 w 278"/>
                  <a:gd name="T29" fmla="*/ 157 h 167"/>
                  <a:gd name="T30" fmla="*/ 0 w 278"/>
                  <a:gd name="T31" fmla="*/ 157 h 167"/>
                  <a:gd name="T32" fmla="*/ 1 w 278"/>
                  <a:gd name="T33" fmla="*/ 0 h 167"/>
                  <a:gd name="T34" fmla="*/ 1 w 278"/>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8"/>
                  <a:gd name="T55" fmla="*/ 0 h 167"/>
                  <a:gd name="T56" fmla="*/ 278 w 278"/>
                  <a:gd name="T57" fmla="*/ 167 h 1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8" h="167">
                    <a:moveTo>
                      <a:pt x="1" y="0"/>
                    </a:moveTo>
                    <a:lnTo>
                      <a:pt x="1" y="0"/>
                    </a:lnTo>
                    <a:lnTo>
                      <a:pt x="278" y="0"/>
                    </a:lnTo>
                    <a:lnTo>
                      <a:pt x="278" y="0"/>
                    </a:lnTo>
                    <a:lnTo>
                      <a:pt x="261" y="140"/>
                    </a:lnTo>
                    <a:lnTo>
                      <a:pt x="261" y="140"/>
                    </a:lnTo>
                    <a:lnTo>
                      <a:pt x="260" y="145"/>
                    </a:lnTo>
                    <a:lnTo>
                      <a:pt x="257" y="151"/>
                    </a:lnTo>
                    <a:lnTo>
                      <a:pt x="253" y="156"/>
                    </a:lnTo>
                    <a:lnTo>
                      <a:pt x="247" y="159"/>
                    </a:lnTo>
                    <a:lnTo>
                      <a:pt x="242" y="163"/>
                    </a:lnTo>
                    <a:lnTo>
                      <a:pt x="237" y="166"/>
                    </a:lnTo>
                    <a:lnTo>
                      <a:pt x="226" y="167"/>
                    </a:lnTo>
                    <a:lnTo>
                      <a:pt x="226" y="167"/>
                    </a:lnTo>
                    <a:lnTo>
                      <a:pt x="0" y="157"/>
                    </a:lnTo>
                    <a:lnTo>
                      <a:pt x="0" y="157"/>
                    </a:lnTo>
                    <a:lnTo>
                      <a:pt x="1" y="0"/>
                    </a:lnTo>
                    <a:lnTo>
                      <a:pt x="1"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43" name="Freeform 32"/>
              <p:cNvSpPr>
                <a:spLocks noChangeArrowheads="1"/>
              </p:cNvSpPr>
              <p:nvPr/>
            </p:nvSpPr>
            <p:spPr bwMode="auto">
              <a:xfrm>
                <a:off x="979487" y="152400"/>
                <a:ext cx="434975" cy="265113"/>
              </a:xfrm>
              <a:custGeom>
                <a:avLst/>
                <a:gdLst>
                  <a:gd name="T0" fmla="*/ 1 w 274"/>
                  <a:gd name="T1" fmla="*/ 0 h 167"/>
                  <a:gd name="T2" fmla="*/ 1 w 274"/>
                  <a:gd name="T3" fmla="*/ 0 h 167"/>
                  <a:gd name="T4" fmla="*/ 274 w 274"/>
                  <a:gd name="T5" fmla="*/ 0 h 167"/>
                  <a:gd name="T6" fmla="*/ 274 w 274"/>
                  <a:gd name="T7" fmla="*/ 0 h 167"/>
                  <a:gd name="T8" fmla="*/ 257 w 274"/>
                  <a:gd name="T9" fmla="*/ 140 h 167"/>
                  <a:gd name="T10" fmla="*/ 257 w 274"/>
                  <a:gd name="T11" fmla="*/ 140 h 167"/>
                  <a:gd name="T12" fmla="*/ 256 w 274"/>
                  <a:gd name="T13" fmla="*/ 145 h 167"/>
                  <a:gd name="T14" fmla="*/ 253 w 274"/>
                  <a:gd name="T15" fmla="*/ 151 h 167"/>
                  <a:gd name="T16" fmla="*/ 249 w 274"/>
                  <a:gd name="T17" fmla="*/ 156 h 167"/>
                  <a:gd name="T18" fmla="*/ 245 w 274"/>
                  <a:gd name="T19" fmla="*/ 159 h 167"/>
                  <a:gd name="T20" fmla="*/ 239 w 274"/>
                  <a:gd name="T21" fmla="*/ 163 h 167"/>
                  <a:gd name="T22" fmla="*/ 233 w 274"/>
                  <a:gd name="T23" fmla="*/ 164 h 167"/>
                  <a:gd name="T24" fmla="*/ 222 w 274"/>
                  <a:gd name="T25" fmla="*/ 167 h 167"/>
                  <a:gd name="T26" fmla="*/ 222 w 274"/>
                  <a:gd name="T27" fmla="*/ 167 h 167"/>
                  <a:gd name="T28" fmla="*/ 0 w 274"/>
                  <a:gd name="T29" fmla="*/ 156 h 167"/>
                  <a:gd name="T30" fmla="*/ 0 w 274"/>
                  <a:gd name="T31" fmla="*/ 156 h 167"/>
                  <a:gd name="T32" fmla="*/ 1 w 274"/>
                  <a:gd name="T33" fmla="*/ 0 h 167"/>
                  <a:gd name="T34" fmla="*/ 1 w 274"/>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4"/>
                  <a:gd name="T55" fmla="*/ 0 h 167"/>
                  <a:gd name="T56" fmla="*/ 274 w 274"/>
                  <a:gd name="T57" fmla="*/ 167 h 1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4" h="167">
                    <a:moveTo>
                      <a:pt x="1" y="0"/>
                    </a:moveTo>
                    <a:lnTo>
                      <a:pt x="1" y="0"/>
                    </a:lnTo>
                    <a:lnTo>
                      <a:pt x="274" y="0"/>
                    </a:lnTo>
                    <a:lnTo>
                      <a:pt x="274" y="0"/>
                    </a:lnTo>
                    <a:lnTo>
                      <a:pt x="257" y="140"/>
                    </a:lnTo>
                    <a:lnTo>
                      <a:pt x="257" y="140"/>
                    </a:lnTo>
                    <a:lnTo>
                      <a:pt x="256" y="145"/>
                    </a:lnTo>
                    <a:lnTo>
                      <a:pt x="253" y="151"/>
                    </a:lnTo>
                    <a:lnTo>
                      <a:pt x="249" y="156"/>
                    </a:lnTo>
                    <a:lnTo>
                      <a:pt x="245" y="159"/>
                    </a:lnTo>
                    <a:lnTo>
                      <a:pt x="239" y="163"/>
                    </a:lnTo>
                    <a:lnTo>
                      <a:pt x="233" y="164"/>
                    </a:lnTo>
                    <a:lnTo>
                      <a:pt x="222" y="167"/>
                    </a:lnTo>
                    <a:lnTo>
                      <a:pt x="222" y="167"/>
                    </a:lnTo>
                    <a:lnTo>
                      <a:pt x="0" y="156"/>
                    </a:lnTo>
                    <a:lnTo>
                      <a:pt x="0" y="156"/>
                    </a:lnTo>
                    <a:lnTo>
                      <a:pt x="1" y="0"/>
                    </a:lnTo>
                    <a:lnTo>
                      <a:pt x="1"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44" name="Freeform 33"/>
              <p:cNvSpPr>
                <a:spLocks noChangeArrowheads="1"/>
              </p:cNvSpPr>
              <p:nvPr/>
            </p:nvSpPr>
            <p:spPr bwMode="auto">
              <a:xfrm>
                <a:off x="985837" y="152400"/>
                <a:ext cx="428625" cy="265113"/>
              </a:xfrm>
              <a:custGeom>
                <a:avLst/>
                <a:gdLst>
                  <a:gd name="T0" fmla="*/ 0 w 270"/>
                  <a:gd name="T1" fmla="*/ 0 h 167"/>
                  <a:gd name="T2" fmla="*/ 0 w 270"/>
                  <a:gd name="T3" fmla="*/ 0 h 167"/>
                  <a:gd name="T4" fmla="*/ 270 w 270"/>
                  <a:gd name="T5" fmla="*/ 0 h 167"/>
                  <a:gd name="T6" fmla="*/ 270 w 270"/>
                  <a:gd name="T7" fmla="*/ 0 h 167"/>
                  <a:gd name="T8" fmla="*/ 253 w 270"/>
                  <a:gd name="T9" fmla="*/ 140 h 167"/>
                  <a:gd name="T10" fmla="*/ 253 w 270"/>
                  <a:gd name="T11" fmla="*/ 140 h 167"/>
                  <a:gd name="T12" fmla="*/ 252 w 270"/>
                  <a:gd name="T13" fmla="*/ 145 h 167"/>
                  <a:gd name="T14" fmla="*/ 249 w 270"/>
                  <a:gd name="T15" fmla="*/ 151 h 167"/>
                  <a:gd name="T16" fmla="*/ 245 w 270"/>
                  <a:gd name="T17" fmla="*/ 155 h 167"/>
                  <a:gd name="T18" fmla="*/ 241 w 270"/>
                  <a:gd name="T19" fmla="*/ 159 h 167"/>
                  <a:gd name="T20" fmla="*/ 235 w 270"/>
                  <a:gd name="T21" fmla="*/ 163 h 167"/>
                  <a:gd name="T22" fmla="*/ 230 w 270"/>
                  <a:gd name="T23" fmla="*/ 164 h 167"/>
                  <a:gd name="T24" fmla="*/ 219 w 270"/>
                  <a:gd name="T25" fmla="*/ 167 h 167"/>
                  <a:gd name="T26" fmla="*/ 219 w 270"/>
                  <a:gd name="T27" fmla="*/ 167 h 167"/>
                  <a:gd name="T28" fmla="*/ 0 w 270"/>
                  <a:gd name="T29" fmla="*/ 156 h 167"/>
                  <a:gd name="T30" fmla="*/ 0 w 270"/>
                  <a:gd name="T31" fmla="*/ 156 h 167"/>
                  <a:gd name="T32" fmla="*/ 0 w 270"/>
                  <a:gd name="T33" fmla="*/ 0 h 167"/>
                  <a:gd name="T34" fmla="*/ 0 w 270"/>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0"/>
                  <a:gd name="T55" fmla="*/ 0 h 167"/>
                  <a:gd name="T56" fmla="*/ 270 w 270"/>
                  <a:gd name="T57" fmla="*/ 167 h 1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0" h="167">
                    <a:moveTo>
                      <a:pt x="0" y="0"/>
                    </a:moveTo>
                    <a:lnTo>
                      <a:pt x="0" y="0"/>
                    </a:lnTo>
                    <a:lnTo>
                      <a:pt x="270" y="0"/>
                    </a:lnTo>
                    <a:lnTo>
                      <a:pt x="270" y="0"/>
                    </a:lnTo>
                    <a:lnTo>
                      <a:pt x="253" y="140"/>
                    </a:lnTo>
                    <a:lnTo>
                      <a:pt x="253" y="140"/>
                    </a:lnTo>
                    <a:lnTo>
                      <a:pt x="252" y="145"/>
                    </a:lnTo>
                    <a:lnTo>
                      <a:pt x="249" y="151"/>
                    </a:lnTo>
                    <a:lnTo>
                      <a:pt x="245" y="155"/>
                    </a:lnTo>
                    <a:lnTo>
                      <a:pt x="241" y="159"/>
                    </a:lnTo>
                    <a:lnTo>
                      <a:pt x="235" y="163"/>
                    </a:lnTo>
                    <a:lnTo>
                      <a:pt x="230" y="164"/>
                    </a:lnTo>
                    <a:lnTo>
                      <a:pt x="219" y="167"/>
                    </a:lnTo>
                    <a:lnTo>
                      <a:pt x="219" y="167"/>
                    </a:lnTo>
                    <a:lnTo>
                      <a:pt x="0" y="156"/>
                    </a:lnTo>
                    <a:lnTo>
                      <a:pt x="0" y="156"/>
                    </a:lnTo>
                    <a:lnTo>
                      <a:pt x="0" y="0"/>
                    </a:lnTo>
                    <a:lnTo>
                      <a:pt x="0"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45" name="Freeform 34"/>
              <p:cNvSpPr>
                <a:spLocks noChangeArrowheads="1"/>
              </p:cNvSpPr>
              <p:nvPr/>
            </p:nvSpPr>
            <p:spPr bwMode="auto">
              <a:xfrm>
                <a:off x="992187" y="152400"/>
                <a:ext cx="422275" cy="265113"/>
              </a:xfrm>
              <a:custGeom>
                <a:avLst/>
                <a:gdLst>
                  <a:gd name="T0" fmla="*/ 0 w 266"/>
                  <a:gd name="T1" fmla="*/ 0 h 167"/>
                  <a:gd name="T2" fmla="*/ 0 w 266"/>
                  <a:gd name="T3" fmla="*/ 0 h 167"/>
                  <a:gd name="T4" fmla="*/ 266 w 266"/>
                  <a:gd name="T5" fmla="*/ 0 h 167"/>
                  <a:gd name="T6" fmla="*/ 266 w 266"/>
                  <a:gd name="T7" fmla="*/ 0 h 167"/>
                  <a:gd name="T8" fmla="*/ 249 w 266"/>
                  <a:gd name="T9" fmla="*/ 140 h 167"/>
                  <a:gd name="T10" fmla="*/ 249 w 266"/>
                  <a:gd name="T11" fmla="*/ 140 h 167"/>
                  <a:gd name="T12" fmla="*/ 248 w 266"/>
                  <a:gd name="T13" fmla="*/ 145 h 167"/>
                  <a:gd name="T14" fmla="*/ 245 w 266"/>
                  <a:gd name="T15" fmla="*/ 151 h 167"/>
                  <a:gd name="T16" fmla="*/ 241 w 266"/>
                  <a:gd name="T17" fmla="*/ 155 h 167"/>
                  <a:gd name="T18" fmla="*/ 237 w 266"/>
                  <a:gd name="T19" fmla="*/ 159 h 167"/>
                  <a:gd name="T20" fmla="*/ 226 w 266"/>
                  <a:gd name="T21" fmla="*/ 164 h 167"/>
                  <a:gd name="T22" fmla="*/ 215 w 266"/>
                  <a:gd name="T23" fmla="*/ 167 h 167"/>
                  <a:gd name="T24" fmla="*/ 215 w 266"/>
                  <a:gd name="T25" fmla="*/ 167 h 167"/>
                  <a:gd name="T26" fmla="*/ 0 w 266"/>
                  <a:gd name="T27" fmla="*/ 155 h 167"/>
                  <a:gd name="T28" fmla="*/ 0 w 266"/>
                  <a:gd name="T29" fmla="*/ 155 h 167"/>
                  <a:gd name="T30" fmla="*/ 0 w 266"/>
                  <a:gd name="T31" fmla="*/ 0 h 167"/>
                  <a:gd name="T32" fmla="*/ 0 w 266"/>
                  <a:gd name="T33" fmla="*/ 0 h 1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6"/>
                  <a:gd name="T52" fmla="*/ 0 h 167"/>
                  <a:gd name="T53" fmla="*/ 266 w 266"/>
                  <a:gd name="T54" fmla="*/ 167 h 1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6" h="167">
                    <a:moveTo>
                      <a:pt x="0" y="0"/>
                    </a:moveTo>
                    <a:lnTo>
                      <a:pt x="0" y="0"/>
                    </a:lnTo>
                    <a:lnTo>
                      <a:pt x="266" y="0"/>
                    </a:lnTo>
                    <a:lnTo>
                      <a:pt x="266" y="0"/>
                    </a:lnTo>
                    <a:lnTo>
                      <a:pt x="249" y="140"/>
                    </a:lnTo>
                    <a:lnTo>
                      <a:pt x="249" y="140"/>
                    </a:lnTo>
                    <a:lnTo>
                      <a:pt x="248" y="145"/>
                    </a:lnTo>
                    <a:lnTo>
                      <a:pt x="245" y="151"/>
                    </a:lnTo>
                    <a:lnTo>
                      <a:pt x="241" y="155"/>
                    </a:lnTo>
                    <a:lnTo>
                      <a:pt x="237" y="159"/>
                    </a:lnTo>
                    <a:lnTo>
                      <a:pt x="226" y="164"/>
                    </a:lnTo>
                    <a:lnTo>
                      <a:pt x="215" y="167"/>
                    </a:lnTo>
                    <a:lnTo>
                      <a:pt x="215" y="167"/>
                    </a:lnTo>
                    <a:lnTo>
                      <a:pt x="0" y="155"/>
                    </a:lnTo>
                    <a:lnTo>
                      <a:pt x="0" y="155"/>
                    </a:lnTo>
                    <a:lnTo>
                      <a:pt x="0" y="0"/>
                    </a:lnTo>
                    <a:lnTo>
                      <a:pt x="0"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46" name="Freeform 35"/>
              <p:cNvSpPr>
                <a:spLocks noChangeArrowheads="1"/>
              </p:cNvSpPr>
              <p:nvPr/>
            </p:nvSpPr>
            <p:spPr bwMode="auto">
              <a:xfrm>
                <a:off x="995362" y="152400"/>
                <a:ext cx="419100" cy="265113"/>
              </a:xfrm>
              <a:custGeom>
                <a:avLst/>
                <a:gdLst>
                  <a:gd name="T0" fmla="*/ 2 w 264"/>
                  <a:gd name="T1" fmla="*/ 0 h 167"/>
                  <a:gd name="T2" fmla="*/ 2 w 264"/>
                  <a:gd name="T3" fmla="*/ 0 h 167"/>
                  <a:gd name="T4" fmla="*/ 264 w 264"/>
                  <a:gd name="T5" fmla="*/ 0 h 167"/>
                  <a:gd name="T6" fmla="*/ 264 w 264"/>
                  <a:gd name="T7" fmla="*/ 0 h 167"/>
                  <a:gd name="T8" fmla="*/ 247 w 264"/>
                  <a:gd name="T9" fmla="*/ 140 h 167"/>
                  <a:gd name="T10" fmla="*/ 247 w 264"/>
                  <a:gd name="T11" fmla="*/ 140 h 167"/>
                  <a:gd name="T12" fmla="*/ 246 w 264"/>
                  <a:gd name="T13" fmla="*/ 145 h 167"/>
                  <a:gd name="T14" fmla="*/ 243 w 264"/>
                  <a:gd name="T15" fmla="*/ 151 h 167"/>
                  <a:gd name="T16" fmla="*/ 239 w 264"/>
                  <a:gd name="T17" fmla="*/ 155 h 167"/>
                  <a:gd name="T18" fmla="*/ 235 w 264"/>
                  <a:gd name="T19" fmla="*/ 159 h 167"/>
                  <a:gd name="T20" fmla="*/ 224 w 264"/>
                  <a:gd name="T21" fmla="*/ 164 h 167"/>
                  <a:gd name="T22" fmla="*/ 213 w 264"/>
                  <a:gd name="T23" fmla="*/ 167 h 167"/>
                  <a:gd name="T24" fmla="*/ 213 w 264"/>
                  <a:gd name="T25" fmla="*/ 167 h 167"/>
                  <a:gd name="T26" fmla="*/ 0 w 264"/>
                  <a:gd name="T27" fmla="*/ 153 h 167"/>
                  <a:gd name="T28" fmla="*/ 0 w 264"/>
                  <a:gd name="T29" fmla="*/ 153 h 167"/>
                  <a:gd name="T30" fmla="*/ 2 w 264"/>
                  <a:gd name="T31" fmla="*/ 0 h 167"/>
                  <a:gd name="T32" fmla="*/ 2 w 264"/>
                  <a:gd name="T33" fmla="*/ 0 h 1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4"/>
                  <a:gd name="T52" fmla="*/ 0 h 167"/>
                  <a:gd name="T53" fmla="*/ 264 w 264"/>
                  <a:gd name="T54" fmla="*/ 167 h 1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4" h="167">
                    <a:moveTo>
                      <a:pt x="2" y="0"/>
                    </a:moveTo>
                    <a:lnTo>
                      <a:pt x="2" y="0"/>
                    </a:lnTo>
                    <a:lnTo>
                      <a:pt x="264" y="0"/>
                    </a:lnTo>
                    <a:lnTo>
                      <a:pt x="264" y="0"/>
                    </a:lnTo>
                    <a:lnTo>
                      <a:pt x="247" y="140"/>
                    </a:lnTo>
                    <a:lnTo>
                      <a:pt x="247" y="140"/>
                    </a:lnTo>
                    <a:lnTo>
                      <a:pt x="246" y="145"/>
                    </a:lnTo>
                    <a:lnTo>
                      <a:pt x="243" y="151"/>
                    </a:lnTo>
                    <a:lnTo>
                      <a:pt x="239" y="155"/>
                    </a:lnTo>
                    <a:lnTo>
                      <a:pt x="235" y="159"/>
                    </a:lnTo>
                    <a:lnTo>
                      <a:pt x="224" y="164"/>
                    </a:lnTo>
                    <a:lnTo>
                      <a:pt x="213" y="167"/>
                    </a:lnTo>
                    <a:lnTo>
                      <a:pt x="213" y="167"/>
                    </a:lnTo>
                    <a:lnTo>
                      <a:pt x="0" y="153"/>
                    </a:lnTo>
                    <a:lnTo>
                      <a:pt x="0" y="153"/>
                    </a:lnTo>
                    <a:lnTo>
                      <a:pt x="2" y="0"/>
                    </a:lnTo>
                    <a:lnTo>
                      <a:pt x="2"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47" name="Freeform 36"/>
              <p:cNvSpPr>
                <a:spLocks noChangeArrowheads="1"/>
              </p:cNvSpPr>
              <p:nvPr/>
            </p:nvSpPr>
            <p:spPr bwMode="auto">
              <a:xfrm>
                <a:off x="1001712" y="152400"/>
                <a:ext cx="412750" cy="265113"/>
              </a:xfrm>
              <a:custGeom>
                <a:avLst/>
                <a:gdLst>
                  <a:gd name="T0" fmla="*/ 2 w 260"/>
                  <a:gd name="T1" fmla="*/ 0 h 167"/>
                  <a:gd name="T2" fmla="*/ 2 w 260"/>
                  <a:gd name="T3" fmla="*/ 0 h 167"/>
                  <a:gd name="T4" fmla="*/ 260 w 260"/>
                  <a:gd name="T5" fmla="*/ 0 h 167"/>
                  <a:gd name="T6" fmla="*/ 260 w 260"/>
                  <a:gd name="T7" fmla="*/ 0 h 167"/>
                  <a:gd name="T8" fmla="*/ 243 w 260"/>
                  <a:gd name="T9" fmla="*/ 140 h 167"/>
                  <a:gd name="T10" fmla="*/ 243 w 260"/>
                  <a:gd name="T11" fmla="*/ 140 h 167"/>
                  <a:gd name="T12" fmla="*/ 242 w 260"/>
                  <a:gd name="T13" fmla="*/ 145 h 167"/>
                  <a:gd name="T14" fmla="*/ 239 w 260"/>
                  <a:gd name="T15" fmla="*/ 151 h 167"/>
                  <a:gd name="T16" fmla="*/ 235 w 260"/>
                  <a:gd name="T17" fmla="*/ 155 h 167"/>
                  <a:gd name="T18" fmla="*/ 231 w 260"/>
                  <a:gd name="T19" fmla="*/ 159 h 167"/>
                  <a:gd name="T20" fmla="*/ 220 w 260"/>
                  <a:gd name="T21" fmla="*/ 164 h 167"/>
                  <a:gd name="T22" fmla="*/ 209 w 260"/>
                  <a:gd name="T23" fmla="*/ 167 h 167"/>
                  <a:gd name="T24" fmla="*/ 209 w 260"/>
                  <a:gd name="T25" fmla="*/ 167 h 167"/>
                  <a:gd name="T26" fmla="*/ 0 w 260"/>
                  <a:gd name="T27" fmla="*/ 152 h 167"/>
                  <a:gd name="T28" fmla="*/ 0 w 260"/>
                  <a:gd name="T29" fmla="*/ 152 h 167"/>
                  <a:gd name="T30" fmla="*/ 2 w 260"/>
                  <a:gd name="T31" fmla="*/ 0 h 167"/>
                  <a:gd name="T32" fmla="*/ 2 w 260"/>
                  <a:gd name="T33" fmla="*/ 0 h 1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0"/>
                  <a:gd name="T52" fmla="*/ 0 h 167"/>
                  <a:gd name="T53" fmla="*/ 260 w 260"/>
                  <a:gd name="T54" fmla="*/ 167 h 1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0" h="167">
                    <a:moveTo>
                      <a:pt x="2" y="0"/>
                    </a:moveTo>
                    <a:lnTo>
                      <a:pt x="2" y="0"/>
                    </a:lnTo>
                    <a:lnTo>
                      <a:pt x="260" y="0"/>
                    </a:lnTo>
                    <a:lnTo>
                      <a:pt x="260" y="0"/>
                    </a:lnTo>
                    <a:lnTo>
                      <a:pt x="243" y="140"/>
                    </a:lnTo>
                    <a:lnTo>
                      <a:pt x="243" y="140"/>
                    </a:lnTo>
                    <a:lnTo>
                      <a:pt x="242" y="145"/>
                    </a:lnTo>
                    <a:lnTo>
                      <a:pt x="239" y="151"/>
                    </a:lnTo>
                    <a:lnTo>
                      <a:pt x="235" y="155"/>
                    </a:lnTo>
                    <a:lnTo>
                      <a:pt x="231" y="159"/>
                    </a:lnTo>
                    <a:lnTo>
                      <a:pt x="220" y="164"/>
                    </a:lnTo>
                    <a:lnTo>
                      <a:pt x="209" y="167"/>
                    </a:lnTo>
                    <a:lnTo>
                      <a:pt x="209" y="167"/>
                    </a:lnTo>
                    <a:lnTo>
                      <a:pt x="0" y="152"/>
                    </a:lnTo>
                    <a:lnTo>
                      <a:pt x="0" y="152"/>
                    </a:lnTo>
                    <a:lnTo>
                      <a:pt x="2" y="0"/>
                    </a:lnTo>
                    <a:lnTo>
                      <a:pt x="2"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48" name="Freeform 37"/>
              <p:cNvSpPr>
                <a:spLocks noChangeArrowheads="1"/>
              </p:cNvSpPr>
              <p:nvPr/>
            </p:nvSpPr>
            <p:spPr bwMode="auto">
              <a:xfrm>
                <a:off x="1009650" y="152400"/>
                <a:ext cx="404813" cy="265113"/>
              </a:xfrm>
              <a:custGeom>
                <a:avLst/>
                <a:gdLst>
                  <a:gd name="T0" fmla="*/ 1 w 255"/>
                  <a:gd name="T1" fmla="*/ 0 h 167"/>
                  <a:gd name="T2" fmla="*/ 1 w 255"/>
                  <a:gd name="T3" fmla="*/ 0 h 167"/>
                  <a:gd name="T4" fmla="*/ 255 w 255"/>
                  <a:gd name="T5" fmla="*/ 0 h 167"/>
                  <a:gd name="T6" fmla="*/ 255 w 255"/>
                  <a:gd name="T7" fmla="*/ 0 h 167"/>
                  <a:gd name="T8" fmla="*/ 238 w 255"/>
                  <a:gd name="T9" fmla="*/ 140 h 167"/>
                  <a:gd name="T10" fmla="*/ 238 w 255"/>
                  <a:gd name="T11" fmla="*/ 140 h 167"/>
                  <a:gd name="T12" fmla="*/ 237 w 255"/>
                  <a:gd name="T13" fmla="*/ 145 h 167"/>
                  <a:gd name="T14" fmla="*/ 234 w 255"/>
                  <a:gd name="T15" fmla="*/ 151 h 167"/>
                  <a:gd name="T16" fmla="*/ 230 w 255"/>
                  <a:gd name="T17" fmla="*/ 155 h 167"/>
                  <a:gd name="T18" fmla="*/ 226 w 255"/>
                  <a:gd name="T19" fmla="*/ 159 h 167"/>
                  <a:gd name="T20" fmla="*/ 215 w 255"/>
                  <a:gd name="T21" fmla="*/ 164 h 167"/>
                  <a:gd name="T22" fmla="*/ 205 w 255"/>
                  <a:gd name="T23" fmla="*/ 167 h 167"/>
                  <a:gd name="T24" fmla="*/ 205 w 255"/>
                  <a:gd name="T25" fmla="*/ 167 h 167"/>
                  <a:gd name="T26" fmla="*/ 0 w 255"/>
                  <a:gd name="T27" fmla="*/ 151 h 167"/>
                  <a:gd name="T28" fmla="*/ 0 w 255"/>
                  <a:gd name="T29" fmla="*/ 151 h 167"/>
                  <a:gd name="T30" fmla="*/ 1 w 255"/>
                  <a:gd name="T31" fmla="*/ 0 h 167"/>
                  <a:gd name="T32" fmla="*/ 1 w 255"/>
                  <a:gd name="T33" fmla="*/ 0 h 1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5"/>
                  <a:gd name="T52" fmla="*/ 0 h 167"/>
                  <a:gd name="T53" fmla="*/ 255 w 255"/>
                  <a:gd name="T54" fmla="*/ 167 h 1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5" h="167">
                    <a:moveTo>
                      <a:pt x="1" y="0"/>
                    </a:moveTo>
                    <a:lnTo>
                      <a:pt x="1" y="0"/>
                    </a:lnTo>
                    <a:lnTo>
                      <a:pt x="255" y="0"/>
                    </a:lnTo>
                    <a:lnTo>
                      <a:pt x="255" y="0"/>
                    </a:lnTo>
                    <a:lnTo>
                      <a:pt x="238" y="140"/>
                    </a:lnTo>
                    <a:lnTo>
                      <a:pt x="238" y="140"/>
                    </a:lnTo>
                    <a:lnTo>
                      <a:pt x="237" y="145"/>
                    </a:lnTo>
                    <a:lnTo>
                      <a:pt x="234" y="151"/>
                    </a:lnTo>
                    <a:lnTo>
                      <a:pt x="230" y="155"/>
                    </a:lnTo>
                    <a:lnTo>
                      <a:pt x="226" y="159"/>
                    </a:lnTo>
                    <a:lnTo>
                      <a:pt x="215" y="164"/>
                    </a:lnTo>
                    <a:lnTo>
                      <a:pt x="205" y="167"/>
                    </a:lnTo>
                    <a:lnTo>
                      <a:pt x="205" y="167"/>
                    </a:lnTo>
                    <a:lnTo>
                      <a:pt x="0" y="151"/>
                    </a:lnTo>
                    <a:lnTo>
                      <a:pt x="0" y="151"/>
                    </a:lnTo>
                    <a:lnTo>
                      <a:pt x="1" y="0"/>
                    </a:lnTo>
                    <a:lnTo>
                      <a:pt x="1"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49" name="Freeform 38"/>
              <p:cNvSpPr>
                <a:spLocks noChangeArrowheads="1"/>
              </p:cNvSpPr>
              <p:nvPr/>
            </p:nvSpPr>
            <p:spPr bwMode="auto">
              <a:xfrm>
                <a:off x="1016000" y="152400"/>
                <a:ext cx="398463" cy="265113"/>
              </a:xfrm>
              <a:custGeom>
                <a:avLst/>
                <a:gdLst>
                  <a:gd name="T0" fmla="*/ 1 w 251"/>
                  <a:gd name="T1" fmla="*/ 0 h 167"/>
                  <a:gd name="T2" fmla="*/ 1 w 251"/>
                  <a:gd name="T3" fmla="*/ 0 h 167"/>
                  <a:gd name="T4" fmla="*/ 251 w 251"/>
                  <a:gd name="T5" fmla="*/ 0 h 167"/>
                  <a:gd name="T6" fmla="*/ 251 w 251"/>
                  <a:gd name="T7" fmla="*/ 0 h 167"/>
                  <a:gd name="T8" fmla="*/ 234 w 251"/>
                  <a:gd name="T9" fmla="*/ 140 h 167"/>
                  <a:gd name="T10" fmla="*/ 234 w 251"/>
                  <a:gd name="T11" fmla="*/ 140 h 167"/>
                  <a:gd name="T12" fmla="*/ 233 w 251"/>
                  <a:gd name="T13" fmla="*/ 145 h 167"/>
                  <a:gd name="T14" fmla="*/ 230 w 251"/>
                  <a:gd name="T15" fmla="*/ 151 h 167"/>
                  <a:gd name="T16" fmla="*/ 226 w 251"/>
                  <a:gd name="T17" fmla="*/ 155 h 167"/>
                  <a:gd name="T18" fmla="*/ 222 w 251"/>
                  <a:gd name="T19" fmla="*/ 159 h 167"/>
                  <a:gd name="T20" fmla="*/ 212 w 251"/>
                  <a:gd name="T21" fmla="*/ 164 h 167"/>
                  <a:gd name="T22" fmla="*/ 201 w 251"/>
                  <a:gd name="T23" fmla="*/ 167 h 167"/>
                  <a:gd name="T24" fmla="*/ 201 w 251"/>
                  <a:gd name="T25" fmla="*/ 167 h 167"/>
                  <a:gd name="T26" fmla="*/ 0 w 251"/>
                  <a:gd name="T27" fmla="*/ 149 h 167"/>
                  <a:gd name="T28" fmla="*/ 0 w 251"/>
                  <a:gd name="T29" fmla="*/ 149 h 167"/>
                  <a:gd name="T30" fmla="*/ 1 w 251"/>
                  <a:gd name="T31" fmla="*/ 0 h 167"/>
                  <a:gd name="T32" fmla="*/ 1 w 251"/>
                  <a:gd name="T33" fmla="*/ 0 h 1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1"/>
                  <a:gd name="T52" fmla="*/ 0 h 167"/>
                  <a:gd name="T53" fmla="*/ 251 w 251"/>
                  <a:gd name="T54" fmla="*/ 167 h 1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1" h="167">
                    <a:moveTo>
                      <a:pt x="1" y="0"/>
                    </a:moveTo>
                    <a:lnTo>
                      <a:pt x="1" y="0"/>
                    </a:lnTo>
                    <a:lnTo>
                      <a:pt x="251" y="0"/>
                    </a:lnTo>
                    <a:lnTo>
                      <a:pt x="251" y="0"/>
                    </a:lnTo>
                    <a:lnTo>
                      <a:pt x="234" y="140"/>
                    </a:lnTo>
                    <a:lnTo>
                      <a:pt x="234" y="140"/>
                    </a:lnTo>
                    <a:lnTo>
                      <a:pt x="233" y="145"/>
                    </a:lnTo>
                    <a:lnTo>
                      <a:pt x="230" y="151"/>
                    </a:lnTo>
                    <a:lnTo>
                      <a:pt x="226" y="155"/>
                    </a:lnTo>
                    <a:lnTo>
                      <a:pt x="222" y="159"/>
                    </a:lnTo>
                    <a:lnTo>
                      <a:pt x="212" y="164"/>
                    </a:lnTo>
                    <a:lnTo>
                      <a:pt x="201" y="167"/>
                    </a:lnTo>
                    <a:lnTo>
                      <a:pt x="201" y="167"/>
                    </a:lnTo>
                    <a:lnTo>
                      <a:pt x="0" y="149"/>
                    </a:lnTo>
                    <a:lnTo>
                      <a:pt x="0" y="149"/>
                    </a:lnTo>
                    <a:lnTo>
                      <a:pt x="1" y="0"/>
                    </a:lnTo>
                    <a:lnTo>
                      <a:pt x="1"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50" name="Freeform 39"/>
              <p:cNvSpPr>
                <a:spLocks noChangeArrowheads="1"/>
              </p:cNvSpPr>
              <p:nvPr/>
            </p:nvSpPr>
            <p:spPr bwMode="auto">
              <a:xfrm>
                <a:off x="1019175" y="152400"/>
                <a:ext cx="395288" cy="263525"/>
              </a:xfrm>
              <a:custGeom>
                <a:avLst/>
                <a:gdLst>
                  <a:gd name="T0" fmla="*/ 2 w 249"/>
                  <a:gd name="T1" fmla="*/ 0 h 166"/>
                  <a:gd name="T2" fmla="*/ 2 w 249"/>
                  <a:gd name="T3" fmla="*/ 0 h 166"/>
                  <a:gd name="T4" fmla="*/ 249 w 249"/>
                  <a:gd name="T5" fmla="*/ 0 h 166"/>
                  <a:gd name="T6" fmla="*/ 249 w 249"/>
                  <a:gd name="T7" fmla="*/ 0 h 166"/>
                  <a:gd name="T8" fmla="*/ 232 w 249"/>
                  <a:gd name="T9" fmla="*/ 140 h 166"/>
                  <a:gd name="T10" fmla="*/ 232 w 249"/>
                  <a:gd name="T11" fmla="*/ 140 h 166"/>
                  <a:gd name="T12" fmla="*/ 231 w 249"/>
                  <a:gd name="T13" fmla="*/ 145 h 166"/>
                  <a:gd name="T14" fmla="*/ 228 w 249"/>
                  <a:gd name="T15" fmla="*/ 151 h 166"/>
                  <a:gd name="T16" fmla="*/ 225 w 249"/>
                  <a:gd name="T17" fmla="*/ 155 h 166"/>
                  <a:gd name="T18" fmla="*/ 220 w 249"/>
                  <a:gd name="T19" fmla="*/ 159 h 166"/>
                  <a:gd name="T20" fmla="*/ 210 w 249"/>
                  <a:gd name="T21" fmla="*/ 164 h 166"/>
                  <a:gd name="T22" fmla="*/ 199 w 249"/>
                  <a:gd name="T23" fmla="*/ 166 h 166"/>
                  <a:gd name="T24" fmla="*/ 199 w 249"/>
                  <a:gd name="T25" fmla="*/ 166 h 166"/>
                  <a:gd name="T26" fmla="*/ 0 w 249"/>
                  <a:gd name="T27" fmla="*/ 148 h 166"/>
                  <a:gd name="T28" fmla="*/ 0 w 249"/>
                  <a:gd name="T29" fmla="*/ 148 h 166"/>
                  <a:gd name="T30" fmla="*/ 2 w 249"/>
                  <a:gd name="T31" fmla="*/ 0 h 166"/>
                  <a:gd name="T32" fmla="*/ 2 w 249"/>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9"/>
                  <a:gd name="T52" fmla="*/ 0 h 166"/>
                  <a:gd name="T53" fmla="*/ 249 w 249"/>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9" h="166">
                    <a:moveTo>
                      <a:pt x="2" y="0"/>
                    </a:moveTo>
                    <a:lnTo>
                      <a:pt x="2" y="0"/>
                    </a:lnTo>
                    <a:lnTo>
                      <a:pt x="249" y="0"/>
                    </a:lnTo>
                    <a:lnTo>
                      <a:pt x="249" y="0"/>
                    </a:lnTo>
                    <a:lnTo>
                      <a:pt x="232" y="140"/>
                    </a:lnTo>
                    <a:lnTo>
                      <a:pt x="232" y="140"/>
                    </a:lnTo>
                    <a:lnTo>
                      <a:pt x="231" y="145"/>
                    </a:lnTo>
                    <a:lnTo>
                      <a:pt x="228" y="151"/>
                    </a:lnTo>
                    <a:lnTo>
                      <a:pt x="225" y="155"/>
                    </a:lnTo>
                    <a:lnTo>
                      <a:pt x="220" y="159"/>
                    </a:lnTo>
                    <a:lnTo>
                      <a:pt x="210" y="164"/>
                    </a:lnTo>
                    <a:lnTo>
                      <a:pt x="199" y="166"/>
                    </a:lnTo>
                    <a:lnTo>
                      <a:pt x="199" y="166"/>
                    </a:lnTo>
                    <a:lnTo>
                      <a:pt x="0" y="148"/>
                    </a:lnTo>
                    <a:lnTo>
                      <a:pt x="0" y="148"/>
                    </a:lnTo>
                    <a:lnTo>
                      <a:pt x="2" y="0"/>
                    </a:lnTo>
                    <a:lnTo>
                      <a:pt x="2"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51" name="Freeform 40"/>
              <p:cNvSpPr>
                <a:spLocks noChangeArrowheads="1"/>
              </p:cNvSpPr>
              <p:nvPr/>
            </p:nvSpPr>
            <p:spPr bwMode="auto">
              <a:xfrm>
                <a:off x="1025525" y="152400"/>
                <a:ext cx="388938" cy="263525"/>
              </a:xfrm>
              <a:custGeom>
                <a:avLst/>
                <a:gdLst>
                  <a:gd name="T0" fmla="*/ 2 w 245"/>
                  <a:gd name="T1" fmla="*/ 0 h 166"/>
                  <a:gd name="T2" fmla="*/ 2 w 245"/>
                  <a:gd name="T3" fmla="*/ 0 h 166"/>
                  <a:gd name="T4" fmla="*/ 245 w 245"/>
                  <a:gd name="T5" fmla="*/ 0 h 166"/>
                  <a:gd name="T6" fmla="*/ 245 w 245"/>
                  <a:gd name="T7" fmla="*/ 0 h 166"/>
                  <a:gd name="T8" fmla="*/ 228 w 245"/>
                  <a:gd name="T9" fmla="*/ 140 h 166"/>
                  <a:gd name="T10" fmla="*/ 228 w 245"/>
                  <a:gd name="T11" fmla="*/ 140 h 166"/>
                  <a:gd name="T12" fmla="*/ 227 w 245"/>
                  <a:gd name="T13" fmla="*/ 145 h 166"/>
                  <a:gd name="T14" fmla="*/ 224 w 245"/>
                  <a:gd name="T15" fmla="*/ 151 h 166"/>
                  <a:gd name="T16" fmla="*/ 221 w 245"/>
                  <a:gd name="T17" fmla="*/ 155 h 166"/>
                  <a:gd name="T18" fmla="*/ 216 w 245"/>
                  <a:gd name="T19" fmla="*/ 159 h 166"/>
                  <a:gd name="T20" fmla="*/ 206 w 245"/>
                  <a:gd name="T21" fmla="*/ 163 h 166"/>
                  <a:gd name="T22" fmla="*/ 195 w 245"/>
                  <a:gd name="T23" fmla="*/ 166 h 166"/>
                  <a:gd name="T24" fmla="*/ 195 w 245"/>
                  <a:gd name="T25" fmla="*/ 166 h 166"/>
                  <a:gd name="T26" fmla="*/ 0 w 245"/>
                  <a:gd name="T27" fmla="*/ 148 h 166"/>
                  <a:gd name="T28" fmla="*/ 0 w 245"/>
                  <a:gd name="T29" fmla="*/ 148 h 166"/>
                  <a:gd name="T30" fmla="*/ 2 w 245"/>
                  <a:gd name="T31" fmla="*/ 0 h 166"/>
                  <a:gd name="T32" fmla="*/ 2 w 245"/>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5"/>
                  <a:gd name="T52" fmla="*/ 0 h 166"/>
                  <a:gd name="T53" fmla="*/ 245 w 245"/>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5" h="166">
                    <a:moveTo>
                      <a:pt x="2" y="0"/>
                    </a:moveTo>
                    <a:lnTo>
                      <a:pt x="2" y="0"/>
                    </a:lnTo>
                    <a:lnTo>
                      <a:pt x="245" y="0"/>
                    </a:lnTo>
                    <a:lnTo>
                      <a:pt x="245" y="0"/>
                    </a:lnTo>
                    <a:lnTo>
                      <a:pt x="228" y="140"/>
                    </a:lnTo>
                    <a:lnTo>
                      <a:pt x="228" y="140"/>
                    </a:lnTo>
                    <a:lnTo>
                      <a:pt x="227" y="145"/>
                    </a:lnTo>
                    <a:lnTo>
                      <a:pt x="224" y="151"/>
                    </a:lnTo>
                    <a:lnTo>
                      <a:pt x="221" y="155"/>
                    </a:lnTo>
                    <a:lnTo>
                      <a:pt x="216" y="159"/>
                    </a:lnTo>
                    <a:lnTo>
                      <a:pt x="206" y="163"/>
                    </a:lnTo>
                    <a:lnTo>
                      <a:pt x="195" y="166"/>
                    </a:lnTo>
                    <a:lnTo>
                      <a:pt x="195" y="166"/>
                    </a:lnTo>
                    <a:lnTo>
                      <a:pt x="0" y="148"/>
                    </a:lnTo>
                    <a:lnTo>
                      <a:pt x="0" y="148"/>
                    </a:lnTo>
                    <a:lnTo>
                      <a:pt x="2" y="0"/>
                    </a:lnTo>
                    <a:lnTo>
                      <a:pt x="2"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52" name="Freeform 41"/>
              <p:cNvSpPr>
                <a:spLocks noChangeArrowheads="1"/>
              </p:cNvSpPr>
              <p:nvPr/>
            </p:nvSpPr>
            <p:spPr bwMode="auto">
              <a:xfrm>
                <a:off x="1031875" y="152400"/>
                <a:ext cx="382588" cy="263525"/>
              </a:xfrm>
              <a:custGeom>
                <a:avLst/>
                <a:gdLst>
                  <a:gd name="T0" fmla="*/ 2 w 241"/>
                  <a:gd name="T1" fmla="*/ 0 h 166"/>
                  <a:gd name="T2" fmla="*/ 2 w 241"/>
                  <a:gd name="T3" fmla="*/ 0 h 166"/>
                  <a:gd name="T4" fmla="*/ 241 w 241"/>
                  <a:gd name="T5" fmla="*/ 0 h 166"/>
                  <a:gd name="T6" fmla="*/ 241 w 241"/>
                  <a:gd name="T7" fmla="*/ 0 h 166"/>
                  <a:gd name="T8" fmla="*/ 224 w 241"/>
                  <a:gd name="T9" fmla="*/ 140 h 166"/>
                  <a:gd name="T10" fmla="*/ 224 w 241"/>
                  <a:gd name="T11" fmla="*/ 140 h 166"/>
                  <a:gd name="T12" fmla="*/ 223 w 241"/>
                  <a:gd name="T13" fmla="*/ 145 h 166"/>
                  <a:gd name="T14" fmla="*/ 220 w 241"/>
                  <a:gd name="T15" fmla="*/ 151 h 166"/>
                  <a:gd name="T16" fmla="*/ 217 w 241"/>
                  <a:gd name="T17" fmla="*/ 155 h 166"/>
                  <a:gd name="T18" fmla="*/ 212 w 241"/>
                  <a:gd name="T19" fmla="*/ 157 h 166"/>
                  <a:gd name="T20" fmla="*/ 202 w 241"/>
                  <a:gd name="T21" fmla="*/ 163 h 166"/>
                  <a:gd name="T22" fmla="*/ 193 w 241"/>
                  <a:gd name="T23" fmla="*/ 166 h 166"/>
                  <a:gd name="T24" fmla="*/ 193 w 241"/>
                  <a:gd name="T25" fmla="*/ 166 h 166"/>
                  <a:gd name="T26" fmla="*/ 0 w 241"/>
                  <a:gd name="T27" fmla="*/ 147 h 166"/>
                  <a:gd name="T28" fmla="*/ 0 w 241"/>
                  <a:gd name="T29" fmla="*/ 147 h 166"/>
                  <a:gd name="T30" fmla="*/ 2 w 241"/>
                  <a:gd name="T31" fmla="*/ 0 h 166"/>
                  <a:gd name="T32" fmla="*/ 2 w 241"/>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1"/>
                  <a:gd name="T52" fmla="*/ 0 h 166"/>
                  <a:gd name="T53" fmla="*/ 241 w 241"/>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1" h="166">
                    <a:moveTo>
                      <a:pt x="2" y="0"/>
                    </a:moveTo>
                    <a:lnTo>
                      <a:pt x="2" y="0"/>
                    </a:lnTo>
                    <a:lnTo>
                      <a:pt x="241" y="0"/>
                    </a:lnTo>
                    <a:lnTo>
                      <a:pt x="241" y="0"/>
                    </a:lnTo>
                    <a:lnTo>
                      <a:pt x="224" y="140"/>
                    </a:lnTo>
                    <a:lnTo>
                      <a:pt x="224" y="140"/>
                    </a:lnTo>
                    <a:lnTo>
                      <a:pt x="223" y="145"/>
                    </a:lnTo>
                    <a:lnTo>
                      <a:pt x="220" y="151"/>
                    </a:lnTo>
                    <a:lnTo>
                      <a:pt x="217" y="155"/>
                    </a:lnTo>
                    <a:lnTo>
                      <a:pt x="212" y="157"/>
                    </a:lnTo>
                    <a:lnTo>
                      <a:pt x="202" y="163"/>
                    </a:lnTo>
                    <a:lnTo>
                      <a:pt x="193" y="166"/>
                    </a:lnTo>
                    <a:lnTo>
                      <a:pt x="193" y="166"/>
                    </a:lnTo>
                    <a:lnTo>
                      <a:pt x="0" y="147"/>
                    </a:lnTo>
                    <a:lnTo>
                      <a:pt x="0" y="147"/>
                    </a:lnTo>
                    <a:lnTo>
                      <a:pt x="2" y="0"/>
                    </a:lnTo>
                    <a:lnTo>
                      <a:pt x="2"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53" name="Freeform 42"/>
              <p:cNvSpPr>
                <a:spLocks noChangeArrowheads="1"/>
              </p:cNvSpPr>
              <p:nvPr/>
            </p:nvSpPr>
            <p:spPr bwMode="auto">
              <a:xfrm>
                <a:off x="1039812" y="152400"/>
                <a:ext cx="374650" cy="263525"/>
              </a:xfrm>
              <a:custGeom>
                <a:avLst/>
                <a:gdLst>
                  <a:gd name="T0" fmla="*/ 1 w 236"/>
                  <a:gd name="T1" fmla="*/ 0 h 166"/>
                  <a:gd name="T2" fmla="*/ 1 w 236"/>
                  <a:gd name="T3" fmla="*/ 0 h 166"/>
                  <a:gd name="T4" fmla="*/ 236 w 236"/>
                  <a:gd name="T5" fmla="*/ 0 h 166"/>
                  <a:gd name="T6" fmla="*/ 236 w 236"/>
                  <a:gd name="T7" fmla="*/ 0 h 166"/>
                  <a:gd name="T8" fmla="*/ 219 w 236"/>
                  <a:gd name="T9" fmla="*/ 140 h 166"/>
                  <a:gd name="T10" fmla="*/ 219 w 236"/>
                  <a:gd name="T11" fmla="*/ 140 h 166"/>
                  <a:gd name="T12" fmla="*/ 218 w 236"/>
                  <a:gd name="T13" fmla="*/ 145 h 166"/>
                  <a:gd name="T14" fmla="*/ 215 w 236"/>
                  <a:gd name="T15" fmla="*/ 151 h 166"/>
                  <a:gd name="T16" fmla="*/ 212 w 236"/>
                  <a:gd name="T17" fmla="*/ 155 h 166"/>
                  <a:gd name="T18" fmla="*/ 208 w 236"/>
                  <a:gd name="T19" fmla="*/ 157 h 166"/>
                  <a:gd name="T20" fmla="*/ 197 w 236"/>
                  <a:gd name="T21" fmla="*/ 163 h 166"/>
                  <a:gd name="T22" fmla="*/ 188 w 236"/>
                  <a:gd name="T23" fmla="*/ 166 h 166"/>
                  <a:gd name="T24" fmla="*/ 188 w 236"/>
                  <a:gd name="T25" fmla="*/ 166 h 166"/>
                  <a:gd name="T26" fmla="*/ 0 w 236"/>
                  <a:gd name="T27" fmla="*/ 145 h 166"/>
                  <a:gd name="T28" fmla="*/ 0 w 236"/>
                  <a:gd name="T29" fmla="*/ 145 h 166"/>
                  <a:gd name="T30" fmla="*/ 1 w 236"/>
                  <a:gd name="T31" fmla="*/ 0 h 166"/>
                  <a:gd name="T32" fmla="*/ 1 w 236"/>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6"/>
                  <a:gd name="T52" fmla="*/ 0 h 166"/>
                  <a:gd name="T53" fmla="*/ 236 w 236"/>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6" h="166">
                    <a:moveTo>
                      <a:pt x="1" y="0"/>
                    </a:moveTo>
                    <a:lnTo>
                      <a:pt x="1" y="0"/>
                    </a:lnTo>
                    <a:lnTo>
                      <a:pt x="236" y="0"/>
                    </a:lnTo>
                    <a:lnTo>
                      <a:pt x="236" y="0"/>
                    </a:lnTo>
                    <a:lnTo>
                      <a:pt x="219" y="140"/>
                    </a:lnTo>
                    <a:lnTo>
                      <a:pt x="219" y="140"/>
                    </a:lnTo>
                    <a:lnTo>
                      <a:pt x="218" y="145"/>
                    </a:lnTo>
                    <a:lnTo>
                      <a:pt x="215" y="151"/>
                    </a:lnTo>
                    <a:lnTo>
                      <a:pt x="212" y="155"/>
                    </a:lnTo>
                    <a:lnTo>
                      <a:pt x="208" y="157"/>
                    </a:lnTo>
                    <a:lnTo>
                      <a:pt x="197" y="163"/>
                    </a:lnTo>
                    <a:lnTo>
                      <a:pt x="188" y="166"/>
                    </a:lnTo>
                    <a:lnTo>
                      <a:pt x="188" y="166"/>
                    </a:lnTo>
                    <a:lnTo>
                      <a:pt x="0" y="145"/>
                    </a:lnTo>
                    <a:lnTo>
                      <a:pt x="0" y="145"/>
                    </a:lnTo>
                    <a:lnTo>
                      <a:pt x="1" y="0"/>
                    </a:lnTo>
                    <a:lnTo>
                      <a:pt x="1"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54" name="Freeform 43"/>
              <p:cNvSpPr>
                <a:spLocks noChangeArrowheads="1"/>
              </p:cNvSpPr>
              <p:nvPr/>
            </p:nvSpPr>
            <p:spPr bwMode="auto">
              <a:xfrm>
                <a:off x="1046162" y="152400"/>
                <a:ext cx="368300" cy="263525"/>
              </a:xfrm>
              <a:custGeom>
                <a:avLst/>
                <a:gdLst>
                  <a:gd name="T0" fmla="*/ 1 w 232"/>
                  <a:gd name="T1" fmla="*/ 0 h 166"/>
                  <a:gd name="T2" fmla="*/ 1 w 232"/>
                  <a:gd name="T3" fmla="*/ 0 h 166"/>
                  <a:gd name="T4" fmla="*/ 232 w 232"/>
                  <a:gd name="T5" fmla="*/ 0 h 166"/>
                  <a:gd name="T6" fmla="*/ 232 w 232"/>
                  <a:gd name="T7" fmla="*/ 0 h 166"/>
                  <a:gd name="T8" fmla="*/ 215 w 232"/>
                  <a:gd name="T9" fmla="*/ 140 h 166"/>
                  <a:gd name="T10" fmla="*/ 215 w 232"/>
                  <a:gd name="T11" fmla="*/ 140 h 166"/>
                  <a:gd name="T12" fmla="*/ 214 w 232"/>
                  <a:gd name="T13" fmla="*/ 145 h 166"/>
                  <a:gd name="T14" fmla="*/ 211 w 232"/>
                  <a:gd name="T15" fmla="*/ 151 h 166"/>
                  <a:gd name="T16" fmla="*/ 208 w 232"/>
                  <a:gd name="T17" fmla="*/ 155 h 166"/>
                  <a:gd name="T18" fmla="*/ 204 w 232"/>
                  <a:gd name="T19" fmla="*/ 157 h 166"/>
                  <a:gd name="T20" fmla="*/ 195 w 232"/>
                  <a:gd name="T21" fmla="*/ 163 h 166"/>
                  <a:gd name="T22" fmla="*/ 184 w 232"/>
                  <a:gd name="T23" fmla="*/ 166 h 166"/>
                  <a:gd name="T24" fmla="*/ 184 w 232"/>
                  <a:gd name="T25" fmla="*/ 166 h 166"/>
                  <a:gd name="T26" fmla="*/ 0 w 232"/>
                  <a:gd name="T27" fmla="*/ 144 h 166"/>
                  <a:gd name="T28" fmla="*/ 0 w 232"/>
                  <a:gd name="T29" fmla="*/ 144 h 166"/>
                  <a:gd name="T30" fmla="*/ 1 w 232"/>
                  <a:gd name="T31" fmla="*/ 0 h 166"/>
                  <a:gd name="T32" fmla="*/ 1 w 232"/>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2"/>
                  <a:gd name="T52" fmla="*/ 0 h 166"/>
                  <a:gd name="T53" fmla="*/ 232 w 232"/>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2" h="166">
                    <a:moveTo>
                      <a:pt x="1" y="0"/>
                    </a:moveTo>
                    <a:lnTo>
                      <a:pt x="1" y="0"/>
                    </a:lnTo>
                    <a:lnTo>
                      <a:pt x="232" y="0"/>
                    </a:lnTo>
                    <a:lnTo>
                      <a:pt x="232" y="0"/>
                    </a:lnTo>
                    <a:lnTo>
                      <a:pt x="215" y="140"/>
                    </a:lnTo>
                    <a:lnTo>
                      <a:pt x="215" y="140"/>
                    </a:lnTo>
                    <a:lnTo>
                      <a:pt x="214" y="145"/>
                    </a:lnTo>
                    <a:lnTo>
                      <a:pt x="211" y="151"/>
                    </a:lnTo>
                    <a:lnTo>
                      <a:pt x="208" y="155"/>
                    </a:lnTo>
                    <a:lnTo>
                      <a:pt x="204" y="157"/>
                    </a:lnTo>
                    <a:lnTo>
                      <a:pt x="195" y="163"/>
                    </a:lnTo>
                    <a:lnTo>
                      <a:pt x="184" y="166"/>
                    </a:lnTo>
                    <a:lnTo>
                      <a:pt x="184" y="166"/>
                    </a:lnTo>
                    <a:lnTo>
                      <a:pt x="0" y="144"/>
                    </a:lnTo>
                    <a:lnTo>
                      <a:pt x="0" y="144"/>
                    </a:lnTo>
                    <a:lnTo>
                      <a:pt x="1" y="0"/>
                    </a:lnTo>
                    <a:lnTo>
                      <a:pt x="1"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55" name="Freeform 44"/>
              <p:cNvSpPr>
                <a:spLocks noChangeArrowheads="1"/>
              </p:cNvSpPr>
              <p:nvPr/>
            </p:nvSpPr>
            <p:spPr bwMode="auto">
              <a:xfrm>
                <a:off x="1049337" y="152400"/>
                <a:ext cx="365125" cy="263525"/>
              </a:xfrm>
              <a:custGeom>
                <a:avLst/>
                <a:gdLst>
                  <a:gd name="T0" fmla="*/ 3 w 230"/>
                  <a:gd name="T1" fmla="*/ 0 h 166"/>
                  <a:gd name="T2" fmla="*/ 3 w 230"/>
                  <a:gd name="T3" fmla="*/ 0 h 166"/>
                  <a:gd name="T4" fmla="*/ 230 w 230"/>
                  <a:gd name="T5" fmla="*/ 0 h 166"/>
                  <a:gd name="T6" fmla="*/ 230 w 230"/>
                  <a:gd name="T7" fmla="*/ 0 h 166"/>
                  <a:gd name="T8" fmla="*/ 213 w 230"/>
                  <a:gd name="T9" fmla="*/ 140 h 166"/>
                  <a:gd name="T10" fmla="*/ 213 w 230"/>
                  <a:gd name="T11" fmla="*/ 140 h 166"/>
                  <a:gd name="T12" fmla="*/ 212 w 230"/>
                  <a:gd name="T13" fmla="*/ 145 h 166"/>
                  <a:gd name="T14" fmla="*/ 209 w 230"/>
                  <a:gd name="T15" fmla="*/ 149 h 166"/>
                  <a:gd name="T16" fmla="*/ 206 w 230"/>
                  <a:gd name="T17" fmla="*/ 153 h 166"/>
                  <a:gd name="T18" fmla="*/ 202 w 230"/>
                  <a:gd name="T19" fmla="*/ 157 h 166"/>
                  <a:gd name="T20" fmla="*/ 193 w 230"/>
                  <a:gd name="T21" fmla="*/ 163 h 166"/>
                  <a:gd name="T22" fmla="*/ 183 w 230"/>
                  <a:gd name="T23" fmla="*/ 166 h 166"/>
                  <a:gd name="T24" fmla="*/ 183 w 230"/>
                  <a:gd name="T25" fmla="*/ 166 h 166"/>
                  <a:gd name="T26" fmla="*/ 0 w 230"/>
                  <a:gd name="T27" fmla="*/ 143 h 166"/>
                  <a:gd name="T28" fmla="*/ 0 w 230"/>
                  <a:gd name="T29" fmla="*/ 143 h 166"/>
                  <a:gd name="T30" fmla="*/ 3 w 230"/>
                  <a:gd name="T31" fmla="*/ 0 h 166"/>
                  <a:gd name="T32" fmla="*/ 3 w 230"/>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0"/>
                  <a:gd name="T52" fmla="*/ 0 h 166"/>
                  <a:gd name="T53" fmla="*/ 230 w 230"/>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0" h="166">
                    <a:moveTo>
                      <a:pt x="3" y="0"/>
                    </a:moveTo>
                    <a:lnTo>
                      <a:pt x="3" y="0"/>
                    </a:lnTo>
                    <a:lnTo>
                      <a:pt x="230" y="0"/>
                    </a:lnTo>
                    <a:lnTo>
                      <a:pt x="230" y="0"/>
                    </a:lnTo>
                    <a:lnTo>
                      <a:pt x="213" y="140"/>
                    </a:lnTo>
                    <a:lnTo>
                      <a:pt x="213" y="140"/>
                    </a:lnTo>
                    <a:lnTo>
                      <a:pt x="212" y="145"/>
                    </a:lnTo>
                    <a:lnTo>
                      <a:pt x="209" y="149"/>
                    </a:lnTo>
                    <a:lnTo>
                      <a:pt x="206" y="153"/>
                    </a:lnTo>
                    <a:lnTo>
                      <a:pt x="202" y="157"/>
                    </a:lnTo>
                    <a:lnTo>
                      <a:pt x="193" y="163"/>
                    </a:lnTo>
                    <a:lnTo>
                      <a:pt x="183" y="166"/>
                    </a:lnTo>
                    <a:lnTo>
                      <a:pt x="183" y="166"/>
                    </a:lnTo>
                    <a:lnTo>
                      <a:pt x="0" y="143"/>
                    </a:lnTo>
                    <a:lnTo>
                      <a:pt x="0" y="143"/>
                    </a:lnTo>
                    <a:lnTo>
                      <a:pt x="3" y="0"/>
                    </a:lnTo>
                    <a:lnTo>
                      <a:pt x="3"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56" name="Freeform 45"/>
              <p:cNvSpPr>
                <a:spLocks noChangeArrowheads="1"/>
              </p:cNvSpPr>
              <p:nvPr/>
            </p:nvSpPr>
            <p:spPr bwMode="auto">
              <a:xfrm>
                <a:off x="1055687" y="152400"/>
                <a:ext cx="358775" cy="263525"/>
              </a:xfrm>
              <a:custGeom>
                <a:avLst/>
                <a:gdLst>
                  <a:gd name="T0" fmla="*/ 3 w 226"/>
                  <a:gd name="T1" fmla="*/ 0 h 166"/>
                  <a:gd name="T2" fmla="*/ 3 w 226"/>
                  <a:gd name="T3" fmla="*/ 0 h 166"/>
                  <a:gd name="T4" fmla="*/ 226 w 226"/>
                  <a:gd name="T5" fmla="*/ 0 h 166"/>
                  <a:gd name="T6" fmla="*/ 226 w 226"/>
                  <a:gd name="T7" fmla="*/ 0 h 166"/>
                  <a:gd name="T8" fmla="*/ 209 w 226"/>
                  <a:gd name="T9" fmla="*/ 140 h 166"/>
                  <a:gd name="T10" fmla="*/ 209 w 226"/>
                  <a:gd name="T11" fmla="*/ 140 h 166"/>
                  <a:gd name="T12" fmla="*/ 208 w 226"/>
                  <a:gd name="T13" fmla="*/ 145 h 166"/>
                  <a:gd name="T14" fmla="*/ 205 w 226"/>
                  <a:gd name="T15" fmla="*/ 149 h 166"/>
                  <a:gd name="T16" fmla="*/ 202 w 226"/>
                  <a:gd name="T17" fmla="*/ 153 h 166"/>
                  <a:gd name="T18" fmla="*/ 198 w 226"/>
                  <a:gd name="T19" fmla="*/ 157 h 166"/>
                  <a:gd name="T20" fmla="*/ 189 w 226"/>
                  <a:gd name="T21" fmla="*/ 163 h 166"/>
                  <a:gd name="T22" fmla="*/ 179 w 226"/>
                  <a:gd name="T23" fmla="*/ 166 h 166"/>
                  <a:gd name="T24" fmla="*/ 179 w 226"/>
                  <a:gd name="T25" fmla="*/ 166 h 166"/>
                  <a:gd name="T26" fmla="*/ 0 w 226"/>
                  <a:gd name="T27" fmla="*/ 141 h 166"/>
                  <a:gd name="T28" fmla="*/ 0 w 226"/>
                  <a:gd name="T29" fmla="*/ 141 h 166"/>
                  <a:gd name="T30" fmla="*/ 3 w 226"/>
                  <a:gd name="T31" fmla="*/ 0 h 166"/>
                  <a:gd name="T32" fmla="*/ 3 w 226"/>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6"/>
                  <a:gd name="T52" fmla="*/ 0 h 166"/>
                  <a:gd name="T53" fmla="*/ 226 w 226"/>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6" h="166">
                    <a:moveTo>
                      <a:pt x="3" y="0"/>
                    </a:moveTo>
                    <a:lnTo>
                      <a:pt x="3" y="0"/>
                    </a:lnTo>
                    <a:lnTo>
                      <a:pt x="226" y="0"/>
                    </a:lnTo>
                    <a:lnTo>
                      <a:pt x="226" y="0"/>
                    </a:lnTo>
                    <a:lnTo>
                      <a:pt x="209" y="140"/>
                    </a:lnTo>
                    <a:lnTo>
                      <a:pt x="209" y="140"/>
                    </a:lnTo>
                    <a:lnTo>
                      <a:pt x="208" y="145"/>
                    </a:lnTo>
                    <a:lnTo>
                      <a:pt x="205" y="149"/>
                    </a:lnTo>
                    <a:lnTo>
                      <a:pt x="202" y="153"/>
                    </a:lnTo>
                    <a:lnTo>
                      <a:pt x="198" y="157"/>
                    </a:lnTo>
                    <a:lnTo>
                      <a:pt x="189" y="163"/>
                    </a:lnTo>
                    <a:lnTo>
                      <a:pt x="179" y="166"/>
                    </a:lnTo>
                    <a:lnTo>
                      <a:pt x="179" y="166"/>
                    </a:lnTo>
                    <a:lnTo>
                      <a:pt x="0" y="141"/>
                    </a:lnTo>
                    <a:lnTo>
                      <a:pt x="0" y="141"/>
                    </a:lnTo>
                    <a:lnTo>
                      <a:pt x="3" y="0"/>
                    </a:lnTo>
                    <a:lnTo>
                      <a:pt x="3"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57" name="Freeform 46"/>
              <p:cNvSpPr>
                <a:spLocks noChangeArrowheads="1"/>
              </p:cNvSpPr>
              <p:nvPr/>
            </p:nvSpPr>
            <p:spPr bwMode="auto">
              <a:xfrm>
                <a:off x="1062037" y="152400"/>
                <a:ext cx="352425" cy="263525"/>
              </a:xfrm>
              <a:custGeom>
                <a:avLst/>
                <a:gdLst>
                  <a:gd name="T0" fmla="*/ 2 w 222"/>
                  <a:gd name="T1" fmla="*/ 0 h 166"/>
                  <a:gd name="T2" fmla="*/ 2 w 222"/>
                  <a:gd name="T3" fmla="*/ 0 h 166"/>
                  <a:gd name="T4" fmla="*/ 222 w 222"/>
                  <a:gd name="T5" fmla="*/ 0 h 166"/>
                  <a:gd name="T6" fmla="*/ 222 w 222"/>
                  <a:gd name="T7" fmla="*/ 0 h 166"/>
                  <a:gd name="T8" fmla="*/ 205 w 222"/>
                  <a:gd name="T9" fmla="*/ 140 h 166"/>
                  <a:gd name="T10" fmla="*/ 205 w 222"/>
                  <a:gd name="T11" fmla="*/ 140 h 166"/>
                  <a:gd name="T12" fmla="*/ 204 w 222"/>
                  <a:gd name="T13" fmla="*/ 145 h 166"/>
                  <a:gd name="T14" fmla="*/ 201 w 222"/>
                  <a:gd name="T15" fmla="*/ 149 h 166"/>
                  <a:gd name="T16" fmla="*/ 198 w 222"/>
                  <a:gd name="T17" fmla="*/ 153 h 166"/>
                  <a:gd name="T18" fmla="*/ 194 w 222"/>
                  <a:gd name="T19" fmla="*/ 157 h 166"/>
                  <a:gd name="T20" fmla="*/ 185 w 222"/>
                  <a:gd name="T21" fmla="*/ 163 h 166"/>
                  <a:gd name="T22" fmla="*/ 175 w 222"/>
                  <a:gd name="T23" fmla="*/ 166 h 166"/>
                  <a:gd name="T24" fmla="*/ 175 w 222"/>
                  <a:gd name="T25" fmla="*/ 166 h 166"/>
                  <a:gd name="T26" fmla="*/ 0 w 222"/>
                  <a:gd name="T27" fmla="*/ 141 h 166"/>
                  <a:gd name="T28" fmla="*/ 0 w 222"/>
                  <a:gd name="T29" fmla="*/ 141 h 166"/>
                  <a:gd name="T30" fmla="*/ 2 w 222"/>
                  <a:gd name="T31" fmla="*/ 0 h 166"/>
                  <a:gd name="T32" fmla="*/ 2 w 222"/>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2"/>
                  <a:gd name="T52" fmla="*/ 0 h 166"/>
                  <a:gd name="T53" fmla="*/ 222 w 222"/>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2" h="166">
                    <a:moveTo>
                      <a:pt x="2" y="0"/>
                    </a:moveTo>
                    <a:lnTo>
                      <a:pt x="2" y="0"/>
                    </a:lnTo>
                    <a:lnTo>
                      <a:pt x="222" y="0"/>
                    </a:lnTo>
                    <a:lnTo>
                      <a:pt x="222" y="0"/>
                    </a:lnTo>
                    <a:lnTo>
                      <a:pt x="205" y="140"/>
                    </a:lnTo>
                    <a:lnTo>
                      <a:pt x="205" y="140"/>
                    </a:lnTo>
                    <a:lnTo>
                      <a:pt x="204" y="145"/>
                    </a:lnTo>
                    <a:lnTo>
                      <a:pt x="201" y="149"/>
                    </a:lnTo>
                    <a:lnTo>
                      <a:pt x="198" y="153"/>
                    </a:lnTo>
                    <a:lnTo>
                      <a:pt x="194" y="157"/>
                    </a:lnTo>
                    <a:lnTo>
                      <a:pt x="185" y="163"/>
                    </a:lnTo>
                    <a:lnTo>
                      <a:pt x="175" y="166"/>
                    </a:lnTo>
                    <a:lnTo>
                      <a:pt x="175" y="166"/>
                    </a:lnTo>
                    <a:lnTo>
                      <a:pt x="0" y="141"/>
                    </a:lnTo>
                    <a:lnTo>
                      <a:pt x="0" y="141"/>
                    </a:lnTo>
                    <a:lnTo>
                      <a:pt x="2" y="0"/>
                    </a:lnTo>
                    <a:lnTo>
                      <a:pt x="2"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58" name="Freeform 47"/>
              <p:cNvSpPr>
                <a:spLocks noChangeArrowheads="1"/>
              </p:cNvSpPr>
              <p:nvPr/>
            </p:nvSpPr>
            <p:spPr bwMode="auto">
              <a:xfrm>
                <a:off x="1068387" y="152400"/>
                <a:ext cx="346075" cy="263525"/>
              </a:xfrm>
              <a:custGeom>
                <a:avLst/>
                <a:gdLst>
                  <a:gd name="T0" fmla="*/ 2 w 218"/>
                  <a:gd name="T1" fmla="*/ 0 h 166"/>
                  <a:gd name="T2" fmla="*/ 2 w 218"/>
                  <a:gd name="T3" fmla="*/ 0 h 166"/>
                  <a:gd name="T4" fmla="*/ 218 w 218"/>
                  <a:gd name="T5" fmla="*/ 0 h 166"/>
                  <a:gd name="T6" fmla="*/ 218 w 218"/>
                  <a:gd name="T7" fmla="*/ 0 h 166"/>
                  <a:gd name="T8" fmla="*/ 201 w 218"/>
                  <a:gd name="T9" fmla="*/ 140 h 166"/>
                  <a:gd name="T10" fmla="*/ 201 w 218"/>
                  <a:gd name="T11" fmla="*/ 140 h 166"/>
                  <a:gd name="T12" fmla="*/ 200 w 218"/>
                  <a:gd name="T13" fmla="*/ 145 h 166"/>
                  <a:gd name="T14" fmla="*/ 197 w 218"/>
                  <a:gd name="T15" fmla="*/ 149 h 166"/>
                  <a:gd name="T16" fmla="*/ 194 w 218"/>
                  <a:gd name="T17" fmla="*/ 153 h 166"/>
                  <a:gd name="T18" fmla="*/ 190 w 218"/>
                  <a:gd name="T19" fmla="*/ 157 h 166"/>
                  <a:gd name="T20" fmla="*/ 181 w 218"/>
                  <a:gd name="T21" fmla="*/ 163 h 166"/>
                  <a:gd name="T22" fmla="*/ 171 w 218"/>
                  <a:gd name="T23" fmla="*/ 166 h 166"/>
                  <a:gd name="T24" fmla="*/ 171 w 218"/>
                  <a:gd name="T25" fmla="*/ 166 h 166"/>
                  <a:gd name="T26" fmla="*/ 0 w 218"/>
                  <a:gd name="T27" fmla="*/ 140 h 166"/>
                  <a:gd name="T28" fmla="*/ 0 w 218"/>
                  <a:gd name="T29" fmla="*/ 140 h 166"/>
                  <a:gd name="T30" fmla="*/ 2 w 218"/>
                  <a:gd name="T31" fmla="*/ 0 h 166"/>
                  <a:gd name="T32" fmla="*/ 2 w 218"/>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8"/>
                  <a:gd name="T52" fmla="*/ 0 h 166"/>
                  <a:gd name="T53" fmla="*/ 218 w 218"/>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8" h="166">
                    <a:moveTo>
                      <a:pt x="2" y="0"/>
                    </a:moveTo>
                    <a:lnTo>
                      <a:pt x="2" y="0"/>
                    </a:lnTo>
                    <a:lnTo>
                      <a:pt x="218" y="0"/>
                    </a:lnTo>
                    <a:lnTo>
                      <a:pt x="218" y="0"/>
                    </a:lnTo>
                    <a:lnTo>
                      <a:pt x="201" y="140"/>
                    </a:lnTo>
                    <a:lnTo>
                      <a:pt x="201" y="140"/>
                    </a:lnTo>
                    <a:lnTo>
                      <a:pt x="200" y="145"/>
                    </a:lnTo>
                    <a:lnTo>
                      <a:pt x="197" y="149"/>
                    </a:lnTo>
                    <a:lnTo>
                      <a:pt x="194" y="153"/>
                    </a:lnTo>
                    <a:lnTo>
                      <a:pt x="190" y="157"/>
                    </a:lnTo>
                    <a:lnTo>
                      <a:pt x="181" y="163"/>
                    </a:lnTo>
                    <a:lnTo>
                      <a:pt x="171" y="166"/>
                    </a:lnTo>
                    <a:lnTo>
                      <a:pt x="171" y="166"/>
                    </a:lnTo>
                    <a:lnTo>
                      <a:pt x="0" y="140"/>
                    </a:lnTo>
                    <a:lnTo>
                      <a:pt x="0" y="140"/>
                    </a:lnTo>
                    <a:lnTo>
                      <a:pt x="2" y="0"/>
                    </a:lnTo>
                    <a:lnTo>
                      <a:pt x="2"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59" name="Freeform 48"/>
              <p:cNvSpPr>
                <a:spLocks noChangeArrowheads="1"/>
              </p:cNvSpPr>
              <p:nvPr/>
            </p:nvSpPr>
            <p:spPr bwMode="auto">
              <a:xfrm>
                <a:off x="1073150" y="152400"/>
                <a:ext cx="341313" cy="260350"/>
              </a:xfrm>
              <a:custGeom>
                <a:avLst/>
                <a:gdLst>
                  <a:gd name="T0" fmla="*/ 3 w 215"/>
                  <a:gd name="T1" fmla="*/ 0 h 164"/>
                  <a:gd name="T2" fmla="*/ 3 w 215"/>
                  <a:gd name="T3" fmla="*/ 0 h 164"/>
                  <a:gd name="T4" fmla="*/ 215 w 215"/>
                  <a:gd name="T5" fmla="*/ 0 h 164"/>
                  <a:gd name="T6" fmla="*/ 215 w 215"/>
                  <a:gd name="T7" fmla="*/ 0 h 164"/>
                  <a:gd name="T8" fmla="*/ 198 w 215"/>
                  <a:gd name="T9" fmla="*/ 140 h 164"/>
                  <a:gd name="T10" fmla="*/ 198 w 215"/>
                  <a:gd name="T11" fmla="*/ 140 h 164"/>
                  <a:gd name="T12" fmla="*/ 197 w 215"/>
                  <a:gd name="T13" fmla="*/ 145 h 164"/>
                  <a:gd name="T14" fmla="*/ 195 w 215"/>
                  <a:gd name="T15" fmla="*/ 149 h 164"/>
                  <a:gd name="T16" fmla="*/ 191 w 215"/>
                  <a:gd name="T17" fmla="*/ 153 h 164"/>
                  <a:gd name="T18" fmla="*/ 187 w 215"/>
                  <a:gd name="T19" fmla="*/ 157 h 164"/>
                  <a:gd name="T20" fmla="*/ 178 w 215"/>
                  <a:gd name="T21" fmla="*/ 163 h 164"/>
                  <a:gd name="T22" fmla="*/ 169 w 215"/>
                  <a:gd name="T23" fmla="*/ 164 h 164"/>
                  <a:gd name="T24" fmla="*/ 169 w 215"/>
                  <a:gd name="T25" fmla="*/ 164 h 164"/>
                  <a:gd name="T26" fmla="*/ 0 w 215"/>
                  <a:gd name="T27" fmla="*/ 138 h 164"/>
                  <a:gd name="T28" fmla="*/ 0 w 215"/>
                  <a:gd name="T29" fmla="*/ 138 h 164"/>
                  <a:gd name="T30" fmla="*/ 3 w 215"/>
                  <a:gd name="T31" fmla="*/ 0 h 164"/>
                  <a:gd name="T32" fmla="*/ 3 w 215"/>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5"/>
                  <a:gd name="T52" fmla="*/ 0 h 164"/>
                  <a:gd name="T53" fmla="*/ 215 w 215"/>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5" h="164">
                    <a:moveTo>
                      <a:pt x="3" y="0"/>
                    </a:moveTo>
                    <a:lnTo>
                      <a:pt x="3" y="0"/>
                    </a:lnTo>
                    <a:lnTo>
                      <a:pt x="215" y="0"/>
                    </a:lnTo>
                    <a:lnTo>
                      <a:pt x="215" y="0"/>
                    </a:lnTo>
                    <a:lnTo>
                      <a:pt x="198" y="140"/>
                    </a:lnTo>
                    <a:lnTo>
                      <a:pt x="198" y="140"/>
                    </a:lnTo>
                    <a:lnTo>
                      <a:pt x="197" y="145"/>
                    </a:lnTo>
                    <a:lnTo>
                      <a:pt x="195" y="149"/>
                    </a:lnTo>
                    <a:lnTo>
                      <a:pt x="191" y="153"/>
                    </a:lnTo>
                    <a:lnTo>
                      <a:pt x="187" y="157"/>
                    </a:lnTo>
                    <a:lnTo>
                      <a:pt x="178" y="163"/>
                    </a:lnTo>
                    <a:lnTo>
                      <a:pt x="169" y="164"/>
                    </a:lnTo>
                    <a:lnTo>
                      <a:pt x="169" y="164"/>
                    </a:lnTo>
                    <a:lnTo>
                      <a:pt x="0" y="138"/>
                    </a:lnTo>
                    <a:lnTo>
                      <a:pt x="0" y="138"/>
                    </a:lnTo>
                    <a:lnTo>
                      <a:pt x="3" y="0"/>
                    </a:lnTo>
                    <a:lnTo>
                      <a:pt x="3"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60" name="Freeform 49"/>
              <p:cNvSpPr>
                <a:spLocks noChangeArrowheads="1"/>
              </p:cNvSpPr>
              <p:nvPr/>
            </p:nvSpPr>
            <p:spPr bwMode="auto">
              <a:xfrm>
                <a:off x="1079500" y="152400"/>
                <a:ext cx="334963" cy="260350"/>
              </a:xfrm>
              <a:custGeom>
                <a:avLst/>
                <a:gdLst>
                  <a:gd name="T0" fmla="*/ 3 w 211"/>
                  <a:gd name="T1" fmla="*/ 0 h 164"/>
                  <a:gd name="T2" fmla="*/ 3 w 211"/>
                  <a:gd name="T3" fmla="*/ 0 h 164"/>
                  <a:gd name="T4" fmla="*/ 211 w 211"/>
                  <a:gd name="T5" fmla="*/ 0 h 164"/>
                  <a:gd name="T6" fmla="*/ 211 w 211"/>
                  <a:gd name="T7" fmla="*/ 0 h 164"/>
                  <a:gd name="T8" fmla="*/ 194 w 211"/>
                  <a:gd name="T9" fmla="*/ 140 h 164"/>
                  <a:gd name="T10" fmla="*/ 194 w 211"/>
                  <a:gd name="T11" fmla="*/ 140 h 164"/>
                  <a:gd name="T12" fmla="*/ 193 w 211"/>
                  <a:gd name="T13" fmla="*/ 145 h 164"/>
                  <a:gd name="T14" fmla="*/ 191 w 211"/>
                  <a:gd name="T15" fmla="*/ 149 h 164"/>
                  <a:gd name="T16" fmla="*/ 187 w 211"/>
                  <a:gd name="T17" fmla="*/ 153 h 164"/>
                  <a:gd name="T18" fmla="*/ 183 w 211"/>
                  <a:gd name="T19" fmla="*/ 157 h 164"/>
                  <a:gd name="T20" fmla="*/ 175 w 211"/>
                  <a:gd name="T21" fmla="*/ 161 h 164"/>
                  <a:gd name="T22" fmla="*/ 165 w 211"/>
                  <a:gd name="T23" fmla="*/ 164 h 164"/>
                  <a:gd name="T24" fmla="*/ 165 w 211"/>
                  <a:gd name="T25" fmla="*/ 164 h 164"/>
                  <a:gd name="T26" fmla="*/ 0 w 211"/>
                  <a:gd name="T27" fmla="*/ 137 h 164"/>
                  <a:gd name="T28" fmla="*/ 0 w 211"/>
                  <a:gd name="T29" fmla="*/ 137 h 164"/>
                  <a:gd name="T30" fmla="*/ 3 w 211"/>
                  <a:gd name="T31" fmla="*/ 0 h 164"/>
                  <a:gd name="T32" fmla="*/ 3 w 211"/>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1"/>
                  <a:gd name="T52" fmla="*/ 0 h 164"/>
                  <a:gd name="T53" fmla="*/ 211 w 211"/>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1" h="164">
                    <a:moveTo>
                      <a:pt x="3" y="0"/>
                    </a:moveTo>
                    <a:lnTo>
                      <a:pt x="3" y="0"/>
                    </a:lnTo>
                    <a:lnTo>
                      <a:pt x="211" y="0"/>
                    </a:lnTo>
                    <a:lnTo>
                      <a:pt x="211" y="0"/>
                    </a:lnTo>
                    <a:lnTo>
                      <a:pt x="194" y="140"/>
                    </a:lnTo>
                    <a:lnTo>
                      <a:pt x="194" y="140"/>
                    </a:lnTo>
                    <a:lnTo>
                      <a:pt x="193" y="145"/>
                    </a:lnTo>
                    <a:lnTo>
                      <a:pt x="191" y="149"/>
                    </a:lnTo>
                    <a:lnTo>
                      <a:pt x="187" y="153"/>
                    </a:lnTo>
                    <a:lnTo>
                      <a:pt x="183" y="157"/>
                    </a:lnTo>
                    <a:lnTo>
                      <a:pt x="175" y="161"/>
                    </a:lnTo>
                    <a:lnTo>
                      <a:pt x="165" y="164"/>
                    </a:lnTo>
                    <a:lnTo>
                      <a:pt x="165" y="164"/>
                    </a:lnTo>
                    <a:lnTo>
                      <a:pt x="0" y="137"/>
                    </a:lnTo>
                    <a:lnTo>
                      <a:pt x="0" y="137"/>
                    </a:lnTo>
                    <a:lnTo>
                      <a:pt x="3" y="0"/>
                    </a:lnTo>
                    <a:lnTo>
                      <a:pt x="3"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61" name="Freeform 50"/>
              <p:cNvSpPr>
                <a:spLocks noChangeArrowheads="1"/>
              </p:cNvSpPr>
              <p:nvPr/>
            </p:nvSpPr>
            <p:spPr bwMode="auto">
              <a:xfrm>
                <a:off x="1085850" y="152400"/>
                <a:ext cx="328613" cy="260350"/>
              </a:xfrm>
              <a:custGeom>
                <a:avLst/>
                <a:gdLst>
                  <a:gd name="T0" fmla="*/ 3 w 207"/>
                  <a:gd name="T1" fmla="*/ 0 h 164"/>
                  <a:gd name="T2" fmla="*/ 3 w 207"/>
                  <a:gd name="T3" fmla="*/ 0 h 164"/>
                  <a:gd name="T4" fmla="*/ 207 w 207"/>
                  <a:gd name="T5" fmla="*/ 0 h 164"/>
                  <a:gd name="T6" fmla="*/ 207 w 207"/>
                  <a:gd name="T7" fmla="*/ 0 h 164"/>
                  <a:gd name="T8" fmla="*/ 190 w 207"/>
                  <a:gd name="T9" fmla="*/ 140 h 164"/>
                  <a:gd name="T10" fmla="*/ 190 w 207"/>
                  <a:gd name="T11" fmla="*/ 140 h 164"/>
                  <a:gd name="T12" fmla="*/ 189 w 207"/>
                  <a:gd name="T13" fmla="*/ 145 h 164"/>
                  <a:gd name="T14" fmla="*/ 187 w 207"/>
                  <a:gd name="T15" fmla="*/ 149 h 164"/>
                  <a:gd name="T16" fmla="*/ 183 w 207"/>
                  <a:gd name="T17" fmla="*/ 153 h 164"/>
                  <a:gd name="T18" fmla="*/ 179 w 207"/>
                  <a:gd name="T19" fmla="*/ 156 h 164"/>
                  <a:gd name="T20" fmla="*/ 171 w 207"/>
                  <a:gd name="T21" fmla="*/ 161 h 164"/>
                  <a:gd name="T22" fmla="*/ 161 w 207"/>
                  <a:gd name="T23" fmla="*/ 164 h 164"/>
                  <a:gd name="T24" fmla="*/ 161 w 207"/>
                  <a:gd name="T25" fmla="*/ 164 h 164"/>
                  <a:gd name="T26" fmla="*/ 0 w 207"/>
                  <a:gd name="T27" fmla="*/ 136 h 164"/>
                  <a:gd name="T28" fmla="*/ 0 w 207"/>
                  <a:gd name="T29" fmla="*/ 136 h 164"/>
                  <a:gd name="T30" fmla="*/ 3 w 207"/>
                  <a:gd name="T31" fmla="*/ 0 h 164"/>
                  <a:gd name="T32" fmla="*/ 3 w 207"/>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7"/>
                  <a:gd name="T52" fmla="*/ 0 h 164"/>
                  <a:gd name="T53" fmla="*/ 207 w 207"/>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7" h="164">
                    <a:moveTo>
                      <a:pt x="3" y="0"/>
                    </a:moveTo>
                    <a:lnTo>
                      <a:pt x="3" y="0"/>
                    </a:lnTo>
                    <a:lnTo>
                      <a:pt x="207" y="0"/>
                    </a:lnTo>
                    <a:lnTo>
                      <a:pt x="207" y="0"/>
                    </a:lnTo>
                    <a:lnTo>
                      <a:pt x="190" y="140"/>
                    </a:lnTo>
                    <a:lnTo>
                      <a:pt x="190" y="140"/>
                    </a:lnTo>
                    <a:lnTo>
                      <a:pt x="189" y="145"/>
                    </a:lnTo>
                    <a:lnTo>
                      <a:pt x="187" y="149"/>
                    </a:lnTo>
                    <a:lnTo>
                      <a:pt x="183" y="153"/>
                    </a:lnTo>
                    <a:lnTo>
                      <a:pt x="179" y="156"/>
                    </a:lnTo>
                    <a:lnTo>
                      <a:pt x="171" y="161"/>
                    </a:lnTo>
                    <a:lnTo>
                      <a:pt x="161" y="164"/>
                    </a:lnTo>
                    <a:lnTo>
                      <a:pt x="161" y="164"/>
                    </a:lnTo>
                    <a:lnTo>
                      <a:pt x="0" y="136"/>
                    </a:lnTo>
                    <a:lnTo>
                      <a:pt x="0" y="136"/>
                    </a:lnTo>
                    <a:lnTo>
                      <a:pt x="3" y="0"/>
                    </a:lnTo>
                    <a:lnTo>
                      <a:pt x="3"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62" name="Freeform 51"/>
              <p:cNvSpPr>
                <a:spLocks noChangeArrowheads="1"/>
              </p:cNvSpPr>
              <p:nvPr/>
            </p:nvSpPr>
            <p:spPr bwMode="auto">
              <a:xfrm>
                <a:off x="1092200" y="152400"/>
                <a:ext cx="322263" cy="260350"/>
              </a:xfrm>
              <a:custGeom>
                <a:avLst/>
                <a:gdLst>
                  <a:gd name="T0" fmla="*/ 3 w 203"/>
                  <a:gd name="T1" fmla="*/ 0 h 164"/>
                  <a:gd name="T2" fmla="*/ 3 w 203"/>
                  <a:gd name="T3" fmla="*/ 0 h 164"/>
                  <a:gd name="T4" fmla="*/ 203 w 203"/>
                  <a:gd name="T5" fmla="*/ 0 h 164"/>
                  <a:gd name="T6" fmla="*/ 203 w 203"/>
                  <a:gd name="T7" fmla="*/ 0 h 164"/>
                  <a:gd name="T8" fmla="*/ 186 w 203"/>
                  <a:gd name="T9" fmla="*/ 140 h 164"/>
                  <a:gd name="T10" fmla="*/ 186 w 203"/>
                  <a:gd name="T11" fmla="*/ 140 h 164"/>
                  <a:gd name="T12" fmla="*/ 185 w 203"/>
                  <a:gd name="T13" fmla="*/ 145 h 164"/>
                  <a:gd name="T14" fmla="*/ 183 w 203"/>
                  <a:gd name="T15" fmla="*/ 149 h 164"/>
                  <a:gd name="T16" fmla="*/ 179 w 203"/>
                  <a:gd name="T17" fmla="*/ 153 h 164"/>
                  <a:gd name="T18" fmla="*/ 176 w 203"/>
                  <a:gd name="T19" fmla="*/ 156 h 164"/>
                  <a:gd name="T20" fmla="*/ 167 w 203"/>
                  <a:gd name="T21" fmla="*/ 161 h 164"/>
                  <a:gd name="T22" fmla="*/ 157 w 203"/>
                  <a:gd name="T23" fmla="*/ 164 h 164"/>
                  <a:gd name="T24" fmla="*/ 157 w 203"/>
                  <a:gd name="T25" fmla="*/ 164 h 164"/>
                  <a:gd name="T26" fmla="*/ 0 w 203"/>
                  <a:gd name="T27" fmla="*/ 134 h 164"/>
                  <a:gd name="T28" fmla="*/ 0 w 203"/>
                  <a:gd name="T29" fmla="*/ 134 h 164"/>
                  <a:gd name="T30" fmla="*/ 3 w 203"/>
                  <a:gd name="T31" fmla="*/ 0 h 164"/>
                  <a:gd name="T32" fmla="*/ 3 w 203"/>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3"/>
                  <a:gd name="T52" fmla="*/ 0 h 164"/>
                  <a:gd name="T53" fmla="*/ 203 w 203"/>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3" h="164">
                    <a:moveTo>
                      <a:pt x="3" y="0"/>
                    </a:moveTo>
                    <a:lnTo>
                      <a:pt x="3" y="0"/>
                    </a:lnTo>
                    <a:lnTo>
                      <a:pt x="203" y="0"/>
                    </a:lnTo>
                    <a:lnTo>
                      <a:pt x="203" y="0"/>
                    </a:lnTo>
                    <a:lnTo>
                      <a:pt x="186" y="140"/>
                    </a:lnTo>
                    <a:lnTo>
                      <a:pt x="186" y="140"/>
                    </a:lnTo>
                    <a:lnTo>
                      <a:pt x="185" y="145"/>
                    </a:lnTo>
                    <a:lnTo>
                      <a:pt x="183" y="149"/>
                    </a:lnTo>
                    <a:lnTo>
                      <a:pt x="179" y="153"/>
                    </a:lnTo>
                    <a:lnTo>
                      <a:pt x="176" y="156"/>
                    </a:lnTo>
                    <a:lnTo>
                      <a:pt x="167" y="161"/>
                    </a:lnTo>
                    <a:lnTo>
                      <a:pt x="157" y="164"/>
                    </a:lnTo>
                    <a:lnTo>
                      <a:pt x="157" y="164"/>
                    </a:lnTo>
                    <a:lnTo>
                      <a:pt x="0" y="134"/>
                    </a:lnTo>
                    <a:lnTo>
                      <a:pt x="0" y="134"/>
                    </a:lnTo>
                    <a:lnTo>
                      <a:pt x="3" y="0"/>
                    </a:lnTo>
                    <a:lnTo>
                      <a:pt x="3"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63" name="Freeform 52"/>
              <p:cNvSpPr>
                <a:spLocks noChangeArrowheads="1"/>
              </p:cNvSpPr>
              <p:nvPr/>
            </p:nvSpPr>
            <p:spPr bwMode="auto">
              <a:xfrm>
                <a:off x="1096962" y="152400"/>
                <a:ext cx="317500" cy="260350"/>
              </a:xfrm>
              <a:custGeom>
                <a:avLst/>
                <a:gdLst>
                  <a:gd name="T0" fmla="*/ 3 w 200"/>
                  <a:gd name="T1" fmla="*/ 0 h 164"/>
                  <a:gd name="T2" fmla="*/ 3 w 200"/>
                  <a:gd name="T3" fmla="*/ 0 h 164"/>
                  <a:gd name="T4" fmla="*/ 200 w 200"/>
                  <a:gd name="T5" fmla="*/ 0 h 164"/>
                  <a:gd name="T6" fmla="*/ 200 w 200"/>
                  <a:gd name="T7" fmla="*/ 0 h 164"/>
                  <a:gd name="T8" fmla="*/ 183 w 200"/>
                  <a:gd name="T9" fmla="*/ 140 h 164"/>
                  <a:gd name="T10" fmla="*/ 183 w 200"/>
                  <a:gd name="T11" fmla="*/ 140 h 164"/>
                  <a:gd name="T12" fmla="*/ 182 w 200"/>
                  <a:gd name="T13" fmla="*/ 145 h 164"/>
                  <a:gd name="T14" fmla="*/ 180 w 200"/>
                  <a:gd name="T15" fmla="*/ 149 h 164"/>
                  <a:gd name="T16" fmla="*/ 176 w 200"/>
                  <a:gd name="T17" fmla="*/ 153 h 164"/>
                  <a:gd name="T18" fmla="*/ 173 w 200"/>
                  <a:gd name="T19" fmla="*/ 156 h 164"/>
                  <a:gd name="T20" fmla="*/ 164 w 200"/>
                  <a:gd name="T21" fmla="*/ 161 h 164"/>
                  <a:gd name="T22" fmla="*/ 156 w 200"/>
                  <a:gd name="T23" fmla="*/ 164 h 164"/>
                  <a:gd name="T24" fmla="*/ 156 w 200"/>
                  <a:gd name="T25" fmla="*/ 164 h 164"/>
                  <a:gd name="T26" fmla="*/ 0 w 200"/>
                  <a:gd name="T27" fmla="*/ 134 h 164"/>
                  <a:gd name="T28" fmla="*/ 0 w 200"/>
                  <a:gd name="T29" fmla="*/ 134 h 164"/>
                  <a:gd name="T30" fmla="*/ 3 w 200"/>
                  <a:gd name="T31" fmla="*/ 0 h 164"/>
                  <a:gd name="T32" fmla="*/ 3 w 200"/>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
                  <a:gd name="T52" fmla="*/ 0 h 164"/>
                  <a:gd name="T53" fmla="*/ 200 w 200"/>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 h="164">
                    <a:moveTo>
                      <a:pt x="3" y="0"/>
                    </a:moveTo>
                    <a:lnTo>
                      <a:pt x="3" y="0"/>
                    </a:lnTo>
                    <a:lnTo>
                      <a:pt x="200" y="0"/>
                    </a:lnTo>
                    <a:lnTo>
                      <a:pt x="200" y="0"/>
                    </a:lnTo>
                    <a:lnTo>
                      <a:pt x="183" y="140"/>
                    </a:lnTo>
                    <a:lnTo>
                      <a:pt x="183" y="140"/>
                    </a:lnTo>
                    <a:lnTo>
                      <a:pt x="182" y="145"/>
                    </a:lnTo>
                    <a:lnTo>
                      <a:pt x="180" y="149"/>
                    </a:lnTo>
                    <a:lnTo>
                      <a:pt x="176" y="153"/>
                    </a:lnTo>
                    <a:lnTo>
                      <a:pt x="173" y="156"/>
                    </a:lnTo>
                    <a:lnTo>
                      <a:pt x="164" y="161"/>
                    </a:lnTo>
                    <a:lnTo>
                      <a:pt x="156" y="164"/>
                    </a:lnTo>
                    <a:lnTo>
                      <a:pt x="156" y="164"/>
                    </a:lnTo>
                    <a:lnTo>
                      <a:pt x="0" y="134"/>
                    </a:lnTo>
                    <a:lnTo>
                      <a:pt x="0" y="134"/>
                    </a:lnTo>
                    <a:lnTo>
                      <a:pt x="3" y="0"/>
                    </a:lnTo>
                    <a:lnTo>
                      <a:pt x="3"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64" name="Freeform 53"/>
              <p:cNvSpPr>
                <a:spLocks noChangeArrowheads="1"/>
              </p:cNvSpPr>
              <p:nvPr/>
            </p:nvSpPr>
            <p:spPr bwMode="auto">
              <a:xfrm>
                <a:off x="1103312" y="152400"/>
                <a:ext cx="311150" cy="260350"/>
              </a:xfrm>
              <a:custGeom>
                <a:avLst/>
                <a:gdLst>
                  <a:gd name="T0" fmla="*/ 3 w 196"/>
                  <a:gd name="T1" fmla="*/ 0 h 164"/>
                  <a:gd name="T2" fmla="*/ 3 w 196"/>
                  <a:gd name="T3" fmla="*/ 0 h 164"/>
                  <a:gd name="T4" fmla="*/ 196 w 196"/>
                  <a:gd name="T5" fmla="*/ 0 h 164"/>
                  <a:gd name="T6" fmla="*/ 196 w 196"/>
                  <a:gd name="T7" fmla="*/ 0 h 164"/>
                  <a:gd name="T8" fmla="*/ 179 w 196"/>
                  <a:gd name="T9" fmla="*/ 140 h 164"/>
                  <a:gd name="T10" fmla="*/ 179 w 196"/>
                  <a:gd name="T11" fmla="*/ 140 h 164"/>
                  <a:gd name="T12" fmla="*/ 178 w 196"/>
                  <a:gd name="T13" fmla="*/ 145 h 164"/>
                  <a:gd name="T14" fmla="*/ 176 w 196"/>
                  <a:gd name="T15" fmla="*/ 149 h 164"/>
                  <a:gd name="T16" fmla="*/ 172 w 196"/>
                  <a:gd name="T17" fmla="*/ 153 h 164"/>
                  <a:gd name="T18" fmla="*/ 169 w 196"/>
                  <a:gd name="T19" fmla="*/ 156 h 164"/>
                  <a:gd name="T20" fmla="*/ 160 w 196"/>
                  <a:gd name="T21" fmla="*/ 161 h 164"/>
                  <a:gd name="T22" fmla="*/ 152 w 196"/>
                  <a:gd name="T23" fmla="*/ 164 h 164"/>
                  <a:gd name="T24" fmla="*/ 152 w 196"/>
                  <a:gd name="T25" fmla="*/ 164 h 164"/>
                  <a:gd name="T26" fmla="*/ 0 w 196"/>
                  <a:gd name="T27" fmla="*/ 133 h 164"/>
                  <a:gd name="T28" fmla="*/ 0 w 196"/>
                  <a:gd name="T29" fmla="*/ 133 h 164"/>
                  <a:gd name="T30" fmla="*/ 3 w 196"/>
                  <a:gd name="T31" fmla="*/ 0 h 164"/>
                  <a:gd name="T32" fmla="*/ 3 w 196"/>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6"/>
                  <a:gd name="T52" fmla="*/ 0 h 164"/>
                  <a:gd name="T53" fmla="*/ 196 w 196"/>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6" h="164">
                    <a:moveTo>
                      <a:pt x="3" y="0"/>
                    </a:moveTo>
                    <a:lnTo>
                      <a:pt x="3" y="0"/>
                    </a:lnTo>
                    <a:lnTo>
                      <a:pt x="196" y="0"/>
                    </a:lnTo>
                    <a:lnTo>
                      <a:pt x="196" y="0"/>
                    </a:lnTo>
                    <a:lnTo>
                      <a:pt x="179" y="140"/>
                    </a:lnTo>
                    <a:lnTo>
                      <a:pt x="179" y="140"/>
                    </a:lnTo>
                    <a:lnTo>
                      <a:pt x="178" y="145"/>
                    </a:lnTo>
                    <a:lnTo>
                      <a:pt x="176" y="149"/>
                    </a:lnTo>
                    <a:lnTo>
                      <a:pt x="172" y="153"/>
                    </a:lnTo>
                    <a:lnTo>
                      <a:pt x="169" y="156"/>
                    </a:lnTo>
                    <a:lnTo>
                      <a:pt x="160" y="161"/>
                    </a:lnTo>
                    <a:lnTo>
                      <a:pt x="152" y="164"/>
                    </a:lnTo>
                    <a:lnTo>
                      <a:pt x="152" y="164"/>
                    </a:lnTo>
                    <a:lnTo>
                      <a:pt x="0" y="133"/>
                    </a:lnTo>
                    <a:lnTo>
                      <a:pt x="0" y="133"/>
                    </a:lnTo>
                    <a:lnTo>
                      <a:pt x="3" y="0"/>
                    </a:lnTo>
                    <a:lnTo>
                      <a:pt x="3"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65" name="Freeform 54"/>
              <p:cNvSpPr>
                <a:spLocks noChangeArrowheads="1"/>
              </p:cNvSpPr>
              <p:nvPr/>
            </p:nvSpPr>
            <p:spPr bwMode="auto">
              <a:xfrm>
                <a:off x="1109662" y="152400"/>
                <a:ext cx="304800" cy="260350"/>
              </a:xfrm>
              <a:custGeom>
                <a:avLst/>
                <a:gdLst>
                  <a:gd name="T0" fmla="*/ 3 w 192"/>
                  <a:gd name="T1" fmla="*/ 0 h 164"/>
                  <a:gd name="T2" fmla="*/ 3 w 192"/>
                  <a:gd name="T3" fmla="*/ 0 h 164"/>
                  <a:gd name="T4" fmla="*/ 192 w 192"/>
                  <a:gd name="T5" fmla="*/ 0 h 164"/>
                  <a:gd name="T6" fmla="*/ 192 w 192"/>
                  <a:gd name="T7" fmla="*/ 0 h 164"/>
                  <a:gd name="T8" fmla="*/ 175 w 192"/>
                  <a:gd name="T9" fmla="*/ 140 h 164"/>
                  <a:gd name="T10" fmla="*/ 175 w 192"/>
                  <a:gd name="T11" fmla="*/ 140 h 164"/>
                  <a:gd name="T12" fmla="*/ 174 w 192"/>
                  <a:gd name="T13" fmla="*/ 145 h 164"/>
                  <a:gd name="T14" fmla="*/ 172 w 192"/>
                  <a:gd name="T15" fmla="*/ 149 h 164"/>
                  <a:gd name="T16" fmla="*/ 169 w 192"/>
                  <a:gd name="T17" fmla="*/ 153 h 164"/>
                  <a:gd name="T18" fmla="*/ 165 w 192"/>
                  <a:gd name="T19" fmla="*/ 156 h 164"/>
                  <a:gd name="T20" fmla="*/ 157 w 192"/>
                  <a:gd name="T21" fmla="*/ 161 h 164"/>
                  <a:gd name="T22" fmla="*/ 148 w 192"/>
                  <a:gd name="T23" fmla="*/ 164 h 164"/>
                  <a:gd name="T24" fmla="*/ 148 w 192"/>
                  <a:gd name="T25" fmla="*/ 164 h 164"/>
                  <a:gd name="T26" fmla="*/ 0 w 192"/>
                  <a:gd name="T27" fmla="*/ 132 h 164"/>
                  <a:gd name="T28" fmla="*/ 0 w 192"/>
                  <a:gd name="T29" fmla="*/ 132 h 164"/>
                  <a:gd name="T30" fmla="*/ 3 w 192"/>
                  <a:gd name="T31" fmla="*/ 0 h 164"/>
                  <a:gd name="T32" fmla="*/ 3 w 192"/>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2"/>
                  <a:gd name="T52" fmla="*/ 0 h 164"/>
                  <a:gd name="T53" fmla="*/ 192 w 192"/>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2" h="164">
                    <a:moveTo>
                      <a:pt x="3" y="0"/>
                    </a:moveTo>
                    <a:lnTo>
                      <a:pt x="3" y="0"/>
                    </a:lnTo>
                    <a:lnTo>
                      <a:pt x="192" y="0"/>
                    </a:lnTo>
                    <a:lnTo>
                      <a:pt x="192" y="0"/>
                    </a:lnTo>
                    <a:lnTo>
                      <a:pt x="175" y="140"/>
                    </a:lnTo>
                    <a:lnTo>
                      <a:pt x="175" y="140"/>
                    </a:lnTo>
                    <a:lnTo>
                      <a:pt x="174" y="145"/>
                    </a:lnTo>
                    <a:lnTo>
                      <a:pt x="172" y="149"/>
                    </a:lnTo>
                    <a:lnTo>
                      <a:pt x="169" y="153"/>
                    </a:lnTo>
                    <a:lnTo>
                      <a:pt x="165" y="156"/>
                    </a:lnTo>
                    <a:lnTo>
                      <a:pt x="157" y="161"/>
                    </a:lnTo>
                    <a:lnTo>
                      <a:pt x="148" y="164"/>
                    </a:lnTo>
                    <a:lnTo>
                      <a:pt x="148" y="164"/>
                    </a:lnTo>
                    <a:lnTo>
                      <a:pt x="0" y="132"/>
                    </a:lnTo>
                    <a:lnTo>
                      <a:pt x="0" y="132"/>
                    </a:lnTo>
                    <a:lnTo>
                      <a:pt x="3" y="0"/>
                    </a:lnTo>
                    <a:lnTo>
                      <a:pt x="3"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66" name="Freeform 55"/>
              <p:cNvSpPr>
                <a:spLocks noChangeArrowheads="1"/>
              </p:cNvSpPr>
              <p:nvPr/>
            </p:nvSpPr>
            <p:spPr bwMode="auto">
              <a:xfrm>
                <a:off x="1116012" y="152400"/>
                <a:ext cx="298450" cy="260350"/>
              </a:xfrm>
              <a:custGeom>
                <a:avLst/>
                <a:gdLst>
                  <a:gd name="T0" fmla="*/ 3 w 188"/>
                  <a:gd name="T1" fmla="*/ 0 h 164"/>
                  <a:gd name="T2" fmla="*/ 3 w 188"/>
                  <a:gd name="T3" fmla="*/ 0 h 164"/>
                  <a:gd name="T4" fmla="*/ 188 w 188"/>
                  <a:gd name="T5" fmla="*/ 0 h 164"/>
                  <a:gd name="T6" fmla="*/ 188 w 188"/>
                  <a:gd name="T7" fmla="*/ 0 h 164"/>
                  <a:gd name="T8" fmla="*/ 171 w 188"/>
                  <a:gd name="T9" fmla="*/ 140 h 164"/>
                  <a:gd name="T10" fmla="*/ 171 w 188"/>
                  <a:gd name="T11" fmla="*/ 140 h 164"/>
                  <a:gd name="T12" fmla="*/ 170 w 188"/>
                  <a:gd name="T13" fmla="*/ 145 h 164"/>
                  <a:gd name="T14" fmla="*/ 168 w 188"/>
                  <a:gd name="T15" fmla="*/ 149 h 164"/>
                  <a:gd name="T16" fmla="*/ 165 w 188"/>
                  <a:gd name="T17" fmla="*/ 153 h 164"/>
                  <a:gd name="T18" fmla="*/ 161 w 188"/>
                  <a:gd name="T19" fmla="*/ 156 h 164"/>
                  <a:gd name="T20" fmla="*/ 153 w 188"/>
                  <a:gd name="T21" fmla="*/ 161 h 164"/>
                  <a:gd name="T22" fmla="*/ 144 w 188"/>
                  <a:gd name="T23" fmla="*/ 164 h 164"/>
                  <a:gd name="T24" fmla="*/ 144 w 188"/>
                  <a:gd name="T25" fmla="*/ 164 h 164"/>
                  <a:gd name="T26" fmla="*/ 0 w 188"/>
                  <a:gd name="T27" fmla="*/ 130 h 164"/>
                  <a:gd name="T28" fmla="*/ 0 w 188"/>
                  <a:gd name="T29" fmla="*/ 130 h 164"/>
                  <a:gd name="T30" fmla="*/ 3 w 188"/>
                  <a:gd name="T31" fmla="*/ 0 h 164"/>
                  <a:gd name="T32" fmla="*/ 3 w 188"/>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8"/>
                  <a:gd name="T52" fmla="*/ 0 h 164"/>
                  <a:gd name="T53" fmla="*/ 188 w 188"/>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8" h="164">
                    <a:moveTo>
                      <a:pt x="3" y="0"/>
                    </a:moveTo>
                    <a:lnTo>
                      <a:pt x="3" y="0"/>
                    </a:lnTo>
                    <a:lnTo>
                      <a:pt x="188" y="0"/>
                    </a:lnTo>
                    <a:lnTo>
                      <a:pt x="188" y="0"/>
                    </a:lnTo>
                    <a:lnTo>
                      <a:pt x="171" y="140"/>
                    </a:lnTo>
                    <a:lnTo>
                      <a:pt x="171" y="140"/>
                    </a:lnTo>
                    <a:lnTo>
                      <a:pt x="170" y="145"/>
                    </a:lnTo>
                    <a:lnTo>
                      <a:pt x="168" y="149"/>
                    </a:lnTo>
                    <a:lnTo>
                      <a:pt x="165" y="153"/>
                    </a:lnTo>
                    <a:lnTo>
                      <a:pt x="161" y="156"/>
                    </a:lnTo>
                    <a:lnTo>
                      <a:pt x="153" y="161"/>
                    </a:lnTo>
                    <a:lnTo>
                      <a:pt x="144" y="164"/>
                    </a:lnTo>
                    <a:lnTo>
                      <a:pt x="144" y="164"/>
                    </a:lnTo>
                    <a:lnTo>
                      <a:pt x="0" y="130"/>
                    </a:lnTo>
                    <a:lnTo>
                      <a:pt x="0" y="130"/>
                    </a:lnTo>
                    <a:lnTo>
                      <a:pt x="3" y="0"/>
                    </a:lnTo>
                    <a:lnTo>
                      <a:pt x="3"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67" name="Freeform 56"/>
              <p:cNvSpPr>
                <a:spLocks noChangeArrowheads="1"/>
              </p:cNvSpPr>
              <p:nvPr/>
            </p:nvSpPr>
            <p:spPr bwMode="auto">
              <a:xfrm>
                <a:off x="1122362" y="152400"/>
                <a:ext cx="292100" cy="260350"/>
              </a:xfrm>
              <a:custGeom>
                <a:avLst/>
                <a:gdLst>
                  <a:gd name="T0" fmla="*/ 3 w 184"/>
                  <a:gd name="T1" fmla="*/ 0 h 164"/>
                  <a:gd name="T2" fmla="*/ 3 w 184"/>
                  <a:gd name="T3" fmla="*/ 0 h 164"/>
                  <a:gd name="T4" fmla="*/ 184 w 184"/>
                  <a:gd name="T5" fmla="*/ 0 h 164"/>
                  <a:gd name="T6" fmla="*/ 184 w 184"/>
                  <a:gd name="T7" fmla="*/ 0 h 164"/>
                  <a:gd name="T8" fmla="*/ 167 w 184"/>
                  <a:gd name="T9" fmla="*/ 140 h 164"/>
                  <a:gd name="T10" fmla="*/ 167 w 184"/>
                  <a:gd name="T11" fmla="*/ 140 h 164"/>
                  <a:gd name="T12" fmla="*/ 166 w 184"/>
                  <a:gd name="T13" fmla="*/ 145 h 164"/>
                  <a:gd name="T14" fmla="*/ 164 w 184"/>
                  <a:gd name="T15" fmla="*/ 149 h 164"/>
                  <a:gd name="T16" fmla="*/ 157 w 184"/>
                  <a:gd name="T17" fmla="*/ 156 h 164"/>
                  <a:gd name="T18" fmla="*/ 149 w 184"/>
                  <a:gd name="T19" fmla="*/ 161 h 164"/>
                  <a:gd name="T20" fmla="*/ 141 w 184"/>
                  <a:gd name="T21" fmla="*/ 164 h 164"/>
                  <a:gd name="T22" fmla="*/ 141 w 184"/>
                  <a:gd name="T23" fmla="*/ 164 h 164"/>
                  <a:gd name="T24" fmla="*/ 0 w 184"/>
                  <a:gd name="T25" fmla="*/ 129 h 164"/>
                  <a:gd name="T26" fmla="*/ 0 w 184"/>
                  <a:gd name="T27" fmla="*/ 129 h 164"/>
                  <a:gd name="T28" fmla="*/ 3 w 184"/>
                  <a:gd name="T29" fmla="*/ 0 h 164"/>
                  <a:gd name="T30" fmla="*/ 3 w 184"/>
                  <a:gd name="T31" fmla="*/ 0 h 1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4"/>
                  <a:gd name="T49" fmla="*/ 0 h 164"/>
                  <a:gd name="T50" fmla="*/ 184 w 184"/>
                  <a:gd name="T51" fmla="*/ 164 h 1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4" h="164">
                    <a:moveTo>
                      <a:pt x="3" y="0"/>
                    </a:moveTo>
                    <a:lnTo>
                      <a:pt x="3" y="0"/>
                    </a:lnTo>
                    <a:lnTo>
                      <a:pt x="184" y="0"/>
                    </a:lnTo>
                    <a:lnTo>
                      <a:pt x="184" y="0"/>
                    </a:lnTo>
                    <a:lnTo>
                      <a:pt x="167" y="140"/>
                    </a:lnTo>
                    <a:lnTo>
                      <a:pt x="167" y="140"/>
                    </a:lnTo>
                    <a:lnTo>
                      <a:pt x="166" y="145"/>
                    </a:lnTo>
                    <a:lnTo>
                      <a:pt x="164" y="149"/>
                    </a:lnTo>
                    <a:lnTo>
                      <a:pt x="157" y="156"/>
                    </a:lnTo>
                    <a:lnTo>
                      <a:pt x="149" y="161"/>
                    </a:lnTo>
                    <a:lnTo>
                      <a:pt x="141" y="164"/>
                    </a:lnTo>
                    <a:lnTo>
                      <a:pt x="141" y="164"/>
                    </a:lnTo>
                    <a:lnTo>
                      <a:pt x="0" y="129"/>
                    </a:lnTo>
                    <a:lnTo>
                      <a:pt x="0" y="129"/>
                    </a:lnTo>
                    <a:lnTo>
                      <a:pt x="3" y="0"/>
                    </a:lnTo>
                    <a:lnTo>
                      <a:pt x="3"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68" name="Freeform 57"/>
              <p:cNvSpPr>
                <a:spLocks noChangeArrowheads="1"/>
              </p:cNvSpPr>
              <p:nvPr/>
            </p:nvSpPr>
            <p:spPr bwMode="auto">
              <a:xfrm>
                <a:off x="1127125" y="152400"/>
                <a:ext cx="287338" cy="260350"/>
              </a:xfrm>
              <a:custGeom>
                <a:avLst/>
                <a:gdLst>
                  <a:gd name="T0" fmla="*/ 4 w 181"/>
                  <a:gd name="T1" fmla="*/ 0 h 164"/>
                  <a:gd name="T2" fmla="*/ 4 w 181"/>
                  <a:gd name="T3" fmla="*/ 0 h 164"/>
                  <a:gd name="T4" fmla="*/ 181 w 181"/>
                  <a:gd name="T5" fmla="*/ 0 h 164"/>
                  <a:gd name="T6" fmla="*/ 181 w 181"/>
                  <a:gd name="T7" fmla="*/ 0 h 164"/>
                  <a:gd name="T8" fmla="*/ 164 w 181"/>
                  <a:gd name="T9" fmla="*/ 140 h 164"/>
                  <a:gd name="T10" fmla="*/ 164 w 181"/>
                  <a:gd name="T11" fmla="*/ 140 h 164"/>
                  <a:gd name="T12" fmla="*/ 163 w 181"/>
                  <a:gd name="T13" fmla="*/ 145 h 164"/>
                  <a:gd name="T14" fmla="*/ 161 w 181"/>
                  <a:gd name="T15" fmla="*/ 149 h 164"/>
                  <a:gd name="T16" fmla="*/ 154 w 181"/>
                  <a:gd name="T17" fmla="*/ 156 h 164"/>
                  <a:gd name="T18" fmla="*/ 146 w 181"/>
                  <a:gd name="T19" fmla="*/ 160 h 164"/>
                  <a:gd name="T20" fmla="*/ 138 w 181"/>
                  <a:gd name="T21" fmla="*/ 164 h 164"/>
                  <a:gd name="T22" fmla="*/ 138 w 181"/>
                  <a:gd name="T23" fmla="*/ 164 h 164"/>
                  <a:gd name="T24" fmla="*/ 0 w 181"/>
                  <a:gd name="T25" fmla="*/ 128 h 164"/>
                  <a:gd name="T26" fmla="*/ 0 w 181"/>
                  <a:gd name="T27" fmla="*/ 128 h 164"/>
                  <a:gd name="T28" fmla="*/ 4 w 181"/>
                  <a:gd name="T29" fmla="*/ 0 h 164"/>
                  <a:gd name="T30" fmla="*/ 4 w 181"/>
                  <a:gd name="T31" fmla="*/ 0 h 1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1"/>
                  <a:gd name="T49" fmla="*/ 0 h 164"/>
                  <a:gd name="T50" fmla="*/ 181 w 181"/>
                  <a:gd name="T51" fmla="*/ 164 h 1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1" h="164">
                    <a:moveTo>
                      <a:pt x="4" y="0"/>
                    </a:moveTo>
                    <a:lnTo>
                      <a:pt x="4" y="0"/>
                    </a:lnTo>
                    <a:lnTo>
                      <a:pt x="181" y="0"/>
                    </a:lnTo>
                    <a:lnTo>
                      <a:pt x="181" y="0"/>
                    </a:lnTo>
                    <a:lnTo>
                      <a:pt x="164" y="140"/>
                    </a:lnTo>
                    <a:lnTo>
                      <a:pt x="164" y="140"/>
                    </a:lnTo>
                    <a:lnTo>
                      <a:pt x="163" y="145"/>
                    </a:lnTo>
                    <a:lnTo>
                      <a:pt x="161" y="149"/>
                    </a:lnTo>
                    <a:lnTo>
                      <a:pt x="154" y="156"/>
                    </a:lnTo>
                    <a:lnTo>
                      <a:pt x="146" y="160"/>
                    </a:lnTo>
                    <a:lnTo>
                      <a:pt x="138" y="164"/>
                    </a:lnTo>
                    <a:lnTo>
                      <a:pt x="138" y="164"/>
                    </a:lnTo>
                    <a:lnTo>
                      <a:pt x="0" y="128"/>
                    </a:lnTo>
                    <a:lnTo>
                      <a:pt x="0" y="128"/>
                    </a:lnTo>
                    <a:lnTo>
                      <a:pt x="4" y="0"/>
                    </a:lnTo>
                    <a:lnTo>
                      <a:pt x="4"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69" name="Freeform 58"/>
              <p:cNvSpPr>
                <a:spLocks noChangeArrowheads="1"/>
              </p:cNvSpPr>
              <p:nvPr/>
            </p:nvSpPr>
            <p:spPr bwMode="auto">
              <a:xfrm>
                <a:off x="1133475" y="152400"/>
                <a:ext cx="280988" cy="258763"/>
              </a:xfrm>
              <a:custGeom>
                <a:avLst/>
                <a:gdLst>
                  <a:gd name="T0" fmla="*/ 4 w 177"/>
                  <a:gd name="T1" fmla="*/ 0 h 163"/>
                  <a:gd name="T2" fmla="*/ 4 w 177"/>
                  <a:gd name="T3" fmla="*/ 0 h 163"/>
                  <a:gd name="T4" fmla="*/ 177 w 177"/>
                  <a:gd name="T5" fmla="*/ 0 h 163"/>
                  <a:gd name="T6" fmla="*/ 177 w 177"/>
                  <a:gd name="T7" fmla="*/ 0 h 163"/>
                  <a:gd name="T8" fmla="*/ 160 w 177"/>
                  <a:gd name="T9" fmla="*/ 140 h 163"/>
                  <a:gd name="T10" fmla="*/ 160 w 177"/>
                  <a:gd name="T11" fmla="*/ 140 h 163"/>
                  <a:gd name="T12" fmla="*/ 159 w 177"/>
                  <a:gd name="T13" fmla="*/ 145 h 163"/>
                  <a:gd name="T14" fmla="*/ 157 w 177"/>
                  <a:gd name="T15" fmla="*/ 149 h 163"/>
                  <a:gd name="T16" fmla="*/ 150 w 177"/>
                  <a:gd name="T17" fmla="*/ 156 h 163"/>
                  <a:gd name="T18" fmla="*/ 142 w 177"/>
                  <a:gd name="T19" fmla="*/ 160 h 163"/>
                  <a:gd name="T20" fmla="*/ 134 w 177"/>
                  <a:gd name="T21" fmla="*/ 163 h 163"/>
                  <a:gd name="T22" fmla="*/ 134 w 177"/>
                  <a:gd name="T23" fmla="*/ 163 h 163"/>
                  <a:gd name="T24" fmla="*/ 0 w 177"/>
                  <a:gd name="T25" fmla="*/ 128 h 163"/>
                  <a:gd name="T26" fmla="*/ 0 w 177"/>
                  <a:gd name="T27" fmla="*/ 128 h 163"/>
                  <a:gd name="T28" fmla="*/ 4 w 177"/>
                  <a:gd name="T29" fmla="*/ 0 h 163"/>
                  <a:gd name="T30" fmla="*/ 4 w 177"/>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
                  <a:gd name="T49" fmla="*/ 0 h 163"/>
                  <a:gd name="T50" fmla="*/ 177 w 177"/>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 h="163">
                    <a:moveTo>
                      <a:pt x="4" y="0"/>
                    </a:moveTo>
                    <a:lnTo>
                      <a:pt x="4" y="0"/>
                    </a:lnTo>
                    <a:lnTo>
                      <a:pt x="177" y="0"/>
                    </a:lnTo>
                    <a:lnTo>
                      <a:pt x="177" y="0"/>
                    </a:lnTo>
                    <a:lnTo>
                      <a:pt x="160" y="140"/>
                    </a:lnTo>
                    <a:lnTo>
                      <a:pt x="160" y="140"/>
                    </a:lnTo>
                    <a:lnTo>
                      <a:pt x="159" y="145"/>
                    </a:lnTo>
                    <a:lnTo>
                      <a:pt x="157" y="149"/>
                    </a:lnTo>
                    <a:lnTo>
                      <a:pt x="150" y="156"/>
                    </a:lnTo>
                    <a:lnTo>
                      <a:pt x="142" y="160"/>
                    </a:lnTo>
                    <a:lnTo>
                      <a:pt x="134" y="163"/>
                    </a:lnTo>
                    <a:lnTo>
                      <a:pt x="134" y="163"/>
                    </a:lnTo>
                    <a:lnTo>
                      <a:pt x="0" y="128"/>
                    </a:lnTo>
                    <a:lnTo>
                      <a:pt x="0" y="128"/>
                    </a:lnTo>
                    <a:lnTo>
                      <a:pt x="4" y="0"/>
                    </a:lnTo>
                    <a:lnTo>
                      <a:pt x="4"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70" name="Freeform 59"/>
              <p:cNvSpPr>
                <a:spLocks noChangeArrowheads="1"/>
              </p:cNvSpPr>
              <p:nvPr/>
            </p:nvSpPr>
            <p:spPr bwMode="auto">
              <a:xfrm>
                <a:off x="1139825" y="152400"/>
                <a:ext cx="274638" cy="258763"/>
              </a:xfrm>
              <a:custGeom>
                <a:avLst/>
                <a:gdLst>
                  <a:gd name="T0" fmla="*/ 3 w 173"/>
                  <a:gd name="T1" fmla="*/ 0 h 163"/>
                  <a:gd name="T2" fmla="*/ 3 w 173"/>
                  <a:gd name="T3" fmla="*/ 0 h 163"/>
                  <a:gd name="T4" fmla="*/ 173 w 173"/>
                  <a:gd name="T5" fmla="*/ 0 h 163"/>
                  <a:gd name="T6" fmla="*/ 173 w 173"/>
                  <a:gd name="T7" fmla="*/ 0 h 163"/>
                  <a:gd name="T8" fmla="*/ 156 w 173"/>
                  <a:gd name="T9" fmla="*/ 140 h 163"/>
                  <a:gd name="T10" fmla="*/ 156 w 173"/>
                  <a:gd name="T11" fmla="*/ 140 h 163"/>
                  <a:gd name="T12" fmla="*/ 155 w 173"/>
                  <a:gd name="T13" fmla="*/ 145 h 163"/>
                  <a:gd name="T14" fmla="*/ 153 w 173"/>
                  <a:gd name="T15" fmla="*/ 149 h 163"/>
                  <a:gd name="T16" fmla="*/ 146 w 173"/>
                  <a:gd name="T17" fmla="*/ 156 h 163"/>
                  <a:gd name="T18" fmla="*/ 140 w 173"/>
                  <a:gd name="T19" fmla="*/ 160 h 163"/>
                  <a:gd name="T20" fmla="*/ 132 w 173"/>
                  <a:gd name="T21" fmla="*/ 163 h 163"/>
                  <a:gd name="T22" fmla="*/ 132 w 173"/>
                  <a:gd name="T23" fmla="*/ 163 h 163"/>
                  <a:gd name="T24" fmla="*/ 0 w 173"/>
                  <a:gd name="T25" fmla="*/ 126 h 163"/>
                  <a:gd name="T26" fmla="*/ 0 w 173"/>
                  <a:gd name="T27" fmla="*/ 126 h 163"/>
                  <a:gd name="T28" fmla="*/ 3 w 173"/>
                  <a:gd name="T29" fmla="*/ 0 h 163"/>
                  <a:gd name="T30" fmla="*/ 3 w 173"/>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3"/>
                  <a:gd name="T49" fmla="*/ 0 h 163"/>
                  <a:gd name="T50" fmla="*/ 173 w 173"/>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3" h="163">
                    <a:moveTo>
                      <a:pt x="3" y="0"/>
                    </a:moveTo>
                    <a:lnTo>
                      <a:pt x="3" y="0"/>
                    </a:lnTo>
                    <a:lnTo>
                      <a:pt x="173" y="0"/>
                    </a:lnTo>
                    <a:lnTo>
                      <a:pt x="173" y="0"/>
                    </a:lnTo>
                    <a:lnTo>
                      <a:pt x="156" y="140"/>
                    </a:lnTo>
                    <a:lnTo>
                      <a:pt x="156" y="140"/>
                    </a:lnTo>
                    <a:lnTo>
                      <a:pt x="155" y="145"/>
                    </a:lnTo>
                    <a:lnTo>
                      <a:pt x="153" y="149"/>
                    </a:lnTo>
                    <a:lnTo>
                      <a:pt x="146" y="156"/>
                    </a:lnTo>
                    <a:lnTo>
                      <a:pt x="140" y="160"/>
                    </a:lnTo>
                    <a:lnTo>
                      <a:pt x="132" y="163"/>
                    </a:lnTo>
                    <a:lnTo>
                      <a:pt x="132" y="163"/>
                    </a:lnTo>
                    <a:lnTo>
                      <a:pt x="0" y="126"/>
                    </a:lnTo>
                    <a:lnTo>
                      <a:pt x="0" y="126"/>
                    </a:lnTo>
                    <a:lnTo>
                      <a:pt x="3" y="0"/>
                    </a:lnTo>
                    <a:lnTo>
                      <a:pt x="3"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71" name="Freeform 60"/>
              <p:cNvSpPr>
                <a:spLocks noChangeArrowheads="1"/>
              </p:cNvSpPr>
              <p:nvPr/>
            </p:nvSpPr>
            <p:spPr bwMode="auto">
              <a:xfrm>
                <a:off x="1146175" y="152400"/>
                <a:ext cx="268288" cy="258763"/>
              </a:xfrm>
              <a:custGeom>
                <a:avLst/>
                <a:gdLst>
                  <a:gd name="T0" fmla="*/ 3 w 169"/>
                  <a:gd name="T1" fmla="*/ 0 h 163"/>
                  <a:gd name="T2" fmla="*/ 3 w 169"/>
                  <a:gd name="T3" fmla="*/ 0 h 163"/>
                  <a:gd name="T4" fmla="*/ 169 w 169"/>
                  <a:gd name="T5" fmla="*/ 0 h 163"/>
                  <a:gd name="T6" fmla="*/ 169 w 169"/>
                  <a:gd name="T7" fmla="*/ 0 h 163"/>
                  <a:gd name="T8" fmla="*/ 152 w 169"/>
                  <a:gd name="T9" fmla="*/ 140 h 163"/>
                  <a:gd name="T10" fmla="*/ 152 w 169"/>
                  <a:gd name="T11" fmla="*/ 140 h 163"/>
                  <a:gd name="T12" fmla="*/ 151 w 169"/>
                  <a:gd name="T13" fmla="*/ 144 h 163"/>
                  <a:gd name="T14" fmla="*/ 149 w 169"/>
                  <a:gd name="T15" fmla="*/ 148 h 163"/>
                  <a:gd name="T16" fmla="*/ 142 w 169"/>
                  <a:gd name="T17" fmla="*/ 155 h 163"/>
                  <a:gd name="T18" fmla="*/ 136 w 169"/>
                  <a:gd name="T19" fmla="*/ 160 h 163"/>
                  <a:gd name="T20" fmla="*/ 128 w 169"/>
                  <a:gd name="T21" fmla="*/ 163 h 163"/>
                  <a:gd name="T22" fmla="*/ 128 w 169"/>
                  <a:gd name="T23" fmla="*/ 163 h 163"/>
                  <a:gd name="T24" fmla="*/ 0 w 169"/>
                  <a:gd name="T25" fmla="*/ 125 h 163"/>
                  <a:gd name="T26" fmla="*/ 0 w 169"/>
                  <a:gd name="T27" fmla="*/ 125 h 163"/>
                  <a:gd name="T28" fmla="*/ 3 w 169"/>
                  <a:gd name="T29" fmla="*/ 0 h 163"/>
                  <a:gd name="T30" fmla="*/ 3 w 169"/>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9"/>
                  <a:gd name="T49" fmla="*/ 0 h 163"/>
                  <a:gd name="T50" fmla="*/ 169 w 169"/>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9" h="163">
                    <a:moveTo>
                      <a:pt x="3" y="0"/>
                    </a:moveTo>
                    <a:lnTo>
                      <a:pt x="3" y="0"/>
                    </a:lnTo>
                    <a:lnTo>
                      <a:pt x="169" y="0"/>
                    </a:lnTo>
                    <a:lnTo>
                      <a:pt x="169" y="0"/>
                    </a:lnTo>
                    <a:lnTo>
                      <a:pt x="152" y="140"/>
                    </a:lnTo>
                    <a:lnTo>
                      <a:pt x="152" y="140"/>
                    </a:lnTo>
                    <a:lnTo>
                      <a:pt x="151" y="144"/>
                    </a:lnTo>
                    <a:lnTo>
                      <a:pt x="149" y="148"/>
                    </a:lnTo>
                    <a:lnTo>
                      <a:pt x="142" y="155"/>
                    </a:lnTo>
                    <a:lnTo>
                      <a:pt x="136" y="160"/>
                    </a:lnTo>
                    <a:lnTo>
                      <a:pt x="128" y="163"/>
                    </a:lnTo>
                    <a:lnTo>
                      <a:pt x="128" y="163"/>
                    </a:lnTo>
                    <a:lnTo>
                      <a:pt x="0" y="125"/>
                    </a:lnTo>
                    <a:lnTo>
                      <a:pt x="0" y="125"/>
                    </a:lnTo>
                    <a:lnTo>
                      <a:pt x="3" y="0"/>
                    </a:lnTo>
                    <a:lnTo>
                      <a:pt x="3"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72" name="Freeform 61"/>
              <p:cNvSpPr>
                <a:spLocks noChangeArrowheads="1"/>
              </p:cNvSpPr>
              <p:nvPr/>
            </p:nvSpPr>
            <p:spPr bwMode="auto">
              <a:xfrm>
                <a:off x="1150937" y="152400"/>
                <a:ext cx="263525" cy="258763"/>
              </a:xfrm>
              <a:custGeom>
                <a:avLst/>
                <a:gdLst>
                  <a:gd name="T0" fmla="*/ 4 w 166"/>
                  <a:gd name="T1" fmla="*/ 0 h 163"/>
                  <a:gd name="T2" fmla="*/ 4 w 166"/>
                  <a:gd name="T3" fmla="*/ 0 h 163"/>
                  <a:gd name="T4" fmla="*/ 166 w 166"/>
                  <a:gd name="T5" fmla="*/ 0 h 163"/>
                  <a:gd name="T6" fmla="*/ 166 w 166"/>
                  <a:gd name="T7" fmla="*/ 0 h 163"/>
                  <a:gd name="T8" fmla="*/ 149 w 166"/>
                  <a:gd name="T9" fmla="*/ 140 h 163"/>
                  <a:gd name="T10" fmla="*/ 149 w 166"/>
                  <a:gd name="T11" fmla="*/ 140 h 163"/>
                  <a:gd name="T12" fmla="*/ 148 w 166"/>
                  <a:gd name="T13" fmla="*/ 144 h 163"/>
                  <a:gd name="T14" fmla="*/ 146 w 166"/>
                  <a:gd name="T15" fmla="*/ 148 h 163"/>
                  <a:gd name="T16" fmla="*/ 141 w 166"/>
                  <a:gd name="T17" fmla="*/ 155 h 163"/>
                  <a:gd name="T18" fmla="*/ 133 w 166"/>
                  <a:gd name="T19" fmla="*/ 160 h 163"/>
                  <a:gd name="T20" fmla="*/ 125 w 166"/>
                  <a:gd name="T21" fmla="*/ 163 h 163"/>
                  <a:gd name="T22" fmla="*/ 125 w 166"/>
                  <a:gd name="T23" fmla="*/ 163 h 163"/>
                  <a:gd name="T24" fmla="*/ 0 w 166"/>
                  <a:gd name="T25" fmla="*/ 124 h 163"/>
                  <a:gd name="T26" fmla="*/ 0 w 166"/>
                  <a:gd name="T27" fmla="*/ 124 h 163"/>
                  <a:gd name="T28" fmla="*/ 4 w 166"/>
                  <a:gd name="T29" fmla="*/ 0 h 163"/>
                  <a:gd name="T30" fmla="*/ 4 w 166"/>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6"/>
                  <a:gd name="T49" fmla="*/ 0 h 163"/>
                  <a:gd name="T50" fmla="*/ 166 w 166"/>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6" h="163">
                    <a:moveTo>
                      <a:pt x="4" y="0"/>
                    </a:moveTo>
                    <a:lnTo>
                      <a:pt x="4" y="0"/>
                    </a:lnTo>
                    <a:lnTo>
                      <a:pt x="166" y="0"/>
                    </a:lnTo>
                    <a:lnTo>
                      <a:pt x="166" y="0"/>
                    </a:lnTo>
                    <a:lnTo>
                      <a:pt x="149" y="140"/>
                    </a:lnTo>
                    <a:lnTo>
                      <a:pt x="149" y="140"/>
                    </a:lnTo>
                    <a:lnTo>
                      <a:pt x="148" y="144"/>
                    </a:lnTo>
                    <a:lnTo>
                      <a:pt x="146" y="148"/>
                    </a:lnTo>
                    <a:lnTo>
                      <a:pt x="141" y="155"/>
                    </a:lnTo>
                    <a:lnTo>
                      <a:pt x="133" y="160"/>
                    </a:lnTo>
                    <a:lnTo>
                      <a:pt x="125" y="163"/>
                    </a:lnTo>
                    <a:lnTo>
                      <a:pt x="125" y="163"/>
                    </a:lnTo>
                    <a:lnTo>
                      <a:pt x="0" y="124"/>
                    </a:lnTo>
                    <a:lnTo>
                      <a:pt x="0" y="124"/>
                    </a:lnTo>
                    <a:lnTo>
                      <a:pt x="4" y="0"/>
                    </a:lnTo>
                    <a:lnTo>
                      <a:pt x="4"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73" name="Freeform 62"/>
              <p:cNvSpPr>
                <a:spLocks noChangeArrowheads="1"/>
              </p:cNvSpPr>
              <p:nvPr/>
            </p:nvSpPr>
            <p:spPr bwMode="auto">
              <a:xfrm>
                <a:off x="1157287" y="152400"/>
                <a:ext cx="257175" cy="258763"/>
              </a:xfrm>
              <a:custGeom>
                <a:avLst/>
                <a:gdLst>
                  <a:gd name="T0" fmla="*/ 4 w 162"/>
                  <a:gd name="T1" fmla="*/ 0 h 163"/>
                  <a:gd name="T2" fmla="*/ 4 w 162"/>
                  <a:gd name="T3" fmla="*/ 0 h 163"/>
                  <a:gd name="T4" fmla="*/ 162 w 162"/>
                  <a:gd name="T5" fmla="*/ 0 h 163"/>
                  <a:gd name="T6" fmla="*/ 162 w 162"/>
                  <a:gd name="T7" fmla="*/ 0 h 163"/>
                  <a:gd name="T8" fmla="*/ 145 w 162"/>
                  <a:gd name="T9" fmla="*/ 140 h 163"/>
                  <a:gd name="T10" fmla="*/ 145 w 162"/>
                  <a:gd name="T11" fmla="*/ 140 h 163"/>
                  <a:gd name="T12" fmla="*/ 144 w 162"/>
                  <a:gd name="T13" fmla="*/ 144 h 163"/>
                  <a:gd name="T14" fmla="*/ 142 w 162"/>
                  <a:gd name="T15" fmla="*/ 148 h 163"/>
                  <a:gd name="T16" fmla="*/ 137 w 162"/>
                  <a:gd name="T17" fmla="*/ 155 h 163"/>
                  <a:gd name="T18" fmla="*/ 129 w 162"/>
                  <a:gd name="T19" fmla="*/ 160 h 163"/>
                  <a:gd name="T20" fmla="*/ 121 w 162"/>
                  <a:gd name="T21" fmla="*/ 163 h 163"/>
                  <a:gd name="T22" fmla="*/ 121 w 162"/>
                  <a:gd name="T23" fmla="*/ 163 h 163"/>
                  <a:gd name="T24" fmla="*/ 0 w 162"/>
                  <a:gd name="T25" fmla="*/ 122 h 163"/>
                  <a:gd name="T26" fmla="*/ 0 w 162"/>
                  <a:gd name="T27" fmla="*/ 122 h 163"/>
                  <a:gd name="T28" fmla="*/ 4 w 162"/>
                  <a:gd name="T29" fmla="*/ 0 h 163"/>
                  <a:gd name="T30" fmla="*/ 4 w 162"/>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2"/>
                  <a:gd name="T49" fmla="*/ 0 h 163"/>
                  <a:gd name="T50" fmla="*/ 162 w 162"/>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2" h="163">
                    <a:moveTo>
                      <a:pt x="4" y="0"/>
                    </a:moveTo>
                    <a:lnTo>
                      <a:pt x="4" y="0"/>
                    </a:lnTo>
                    <a:lnTo>
                      <a:pt x="162" y="0"/>
                    </a:lnTo>
                    <a:lnTo>
                      <a:pt x="162" y="0"/>
                    </a:lnTo>
                    <a:lnTo>
                      <a:pt x="145" y="140"/>
                    </a:lnTo>
                    <a:lnTo>
                      <a:pt x="145" y="140"/>
                    </a:lnTo>
                    <a:lnTo>
                      <a:pt x="144" y="144"/>
                    </a:lnTo>
                    <a:lnTo>
                      <a:pt x="142" y="148"/>
                    </a:lnTo>
                    <a:lnTo>
                      <a:pt x="137" y="155"/>
                    </a:lnTo>
                    <a:lnTo>
                      <a:pt x="129" y="160"/>
                    </a:lnTo>
                    <a:lnTo>
                      <a:pt x="121" y="163"/>
                    </a:lnTo>
                    <a:lnTo>
                      <a:pt x="121" y="163"/>
                    </a:lnTo>
                    <a:lnTo>
                      <a:pt x="0" y="122"/>
                    </a:lnTo>
                    <a:lnTo>
                      <a:pt x="0" y="122"/>
                    </a:lnTo>
                    <a:lnTo>
                      <a:pt x="4" y="0"/>
                    </a:lnTo>
                    <a:lnTo>
                      <a:pt x="4"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74" name="Freeform 63"/>
              <p:cNvSpPr>
                <a:spLocks noChangeArrowheads="1"/>
              </p:cNvSpPr>
              <p:nvPr/>
            </p:nvSpPr>
            <p:spPr bwMode="auto">
              <a:xfrm>
                <a:off x="1163637" y="152400"/>
                <a:ext cx="250825" cy="258763"/>
              </a:xfrm>
              <a:custGeom>
                <a:avLst/>
                <a:gdLst>
                  <a:gd name="T0" fmla="*/ 4 w 158"/>
                  <a:gd name="T1" fmla="*/ 0 h 163"/>
                  <a:gd name="T2" fmla="*/ 4 w 158"/>
                  <a:gd name="T3" fmla="*/ 0 h 163"/>
                  <a:gd name="T4" fmla="*/ 158 w 158"/>
                  <a:gd name="T5" fmla="*/ 0 h 163"/>
                  <a:gd name="T6" fmla="*/ 158 w 158"/>
                  <a:gd name="T7" fmla="*/ 0 h 163"/>
                  <a:gd name="T8" fmla="*/ 141 w 158"/>
                  <a:gd name="T9" fmla="*/ 140 h 163"/>
                  <a:gd name="T10" fmla="*/ 141 w 158"/>
                  <a:gd name="T11" fmla="*/ 140 h 163"/>
                  <a:gd name="T12" fmla="*/ 140 w 158"/>
                  <a:gd name="T13" fmla="*/ 144 h 163"/>
                  <a:gd name="T14" fmla="*/ 138 w 158"/>
                  <a:gd name="T15" fmla="*/ 148 h 163"/>
                  <a:gd name="T16" fmla="*/ 133 w 158"/>
                  <a:gd name="T17" fmla="*/ 155 h 163"/>
                  <a:gd name="T18" fmla="*/ 125 w 158"/>
                  <a:gd name="T19" fmla="*/ 160 h 163"/>
                  <a:gd name="T20" fmla="*/ 118 w 158"/>
                  <a:gd name="T21" fmla="*/ 163 h 163"/>
                  <a:gd name="T22" fmla="*/ 118 w 158"/>
                  <a:gd name="T23" fmla="*/ 163 h 163"/>
                  <a:gd name="T24" fmla="*/ 0 w 158"/>
                  <a:gd name="T25" fmla="*/ 121 h 163"/>
                  <a:gd name="T26" fmla="*/ 0 w 158"/>
                  <a:gd name="T27" fmla="*/ 121 h 163"/>
                  <a:gd name="T28" fmla="*/ 4 w 158"/>
                  <a:gd name="T29" fmla="*/ 0 h 163"/>
                  <a:gd name="T30" fmla="*/ 4 w 158"/>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8"/>
                  <a:gd name="T49" fmla="*/ 0 h 163"/>
                  <a:gd name="T50" fmla="*/ 158 w 158"/>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8" h="163">
                    <a:moveTo>
                      <a:pt x="4" y="0"/>
                    </a:moveTo>
                    <a:lnTo>
                      <a:pt x="4" y="0"/>
                    </a:lnTo>
                    <a:lnTo>
                      <a:pt x="158" y="0"/>
                    </a:lnTo>
                    <a:lnTo>
                      <a:pt x="158" y="0"/>
                    </a:lnTo>
                    <a:lnTo>
                      <a:pt x="141" y="140"/>
                    </a:lnTo>
                    <a:lnTo>
                      <a:pt x="141" y="140"/>
                    </a:lnTo>
                    <a:lnTo>
                      <a:pt x="140" y="144"/>
                    </a:lnTo>
                    <a:lnTo>
                      <a:pt x="138" y="148"/>
                    </a:lnTo>
                    <a:lnTo>
                      <a:pt x="133" y="155"/>
                    </a:lnTo>
                    <a:lnTo>
                      <a:pt x="125" y="160"/>
                    </a:lnTo>
                    <a:lnTo>
                      <a:pt x="118" y="163"/>
                    </a:lnTo>
                    <a:lnTo>
                      <a:pt x="118" y="163"/>
                    </a:lnTo>
                    <a:lnTo>
                      <a:pt x="0" y="121"/>
                    </a:lnTo>
                    <a:lnTo>
                      <a:pt x="0" y="121"/>
                    </a:lnTo>
                    <a:lnTo>
                      <a:pt x="4" y="0"/>
                    </a:lnTo>
                    <a:lnTo>
                      <a:pt x="4"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75" name="Freeform 64"/>
              <p:cNvSpPr>
                <a:spLocks noChangeArrowheads="1"/>
              </p:cNvSpPr>
              <p:nvPr/>
            </p:nvSpPr>
            <p:spPr bwMode="auto">
              <a:xfrm>
                <a:off x="1169987" y="152400"/>
                <a:ext cx="244475" cy="258763"/>
              </a:xfrm>
              <a:custGeom>
                <a:avLst/>
                <a:gdLst>
                  <a:gd name="T0" fmla="*/ 4 w 154"/>
                  <a:gd name="T1" fmla="*/ 0 h 163"/>
                  <a:gd name="T2" fmla="*/ 4 w 154"/>
                  <a:gd name="T3" fmla="*/ 0 h 163"/>
                  <a:gd name="T4" fmla="*/ 154 w 154"/>
                  <a:gd name="T5" fmla="*/ 0 h 163"/>
                  <a:gd name="T6" fmla="*/ 154 w 154"/>
                  <a:gd name="T7" fmla="*/ 0 h 163"/>
                  <a:gd name="T8" fmla="*/ 137 w 154"/>
                  <a:gd name="T9" fmla="*/ 140 h 163"/>
                  <a:gd name="T10" fmla="*/ 137 w 154"/>
                  <a:gd name="T11" fmla="*/ 140 h 163"/>
                  <a:gd name="T12" fmla="*/ 136 w 154"/>
                  <a:gd name="T13" fmla="*/ 144 h 163"/>
                  <a:gd name="T14" fmla="*/ 134 w 154"/>
                  <a:gd name="T15" fmla="*/ 148 h 163"/>
                  <a:gd name="T16" fmla="*/ 129 w 154"/>
                  <a:gd name="T17" fmla="*/ 155 h 163"/>
                  <a:gd name="T18" fmla="*/ 122 w 154"/>
                  <a:gd name="T19" fmla="*/ 160 h 163"/>
                  <a:gd name="T20" fmla="*/ 114 w 154"/>
                  <a:gd name="T21" fmla="*/ 163 h 163"/>
                  <a:gd name="T22" fmla="*/ 114 w 154"/>
                  <a:gd name="T23" fmla="*/ 163 h 163"/>
                  <a:gd name="T24" fmla="*/ 0 w 154"/>
                  <a:gd name="T25" fmla="*/ 119 h 163"/>
                  <a:gd name="T26" fmla="*/ 0 w 154"/>
                  <a:gd name="T27" fmla="*/ 119 h 163"/>
                  <a:gd name="T28" fmla="*/ 4 w 154"/>
                  <a:gd name="T29" fmla="*/ 0 h 163"/>
                  <a:gd name="T30" fmla="*/ 4 w 154"/>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4"/>
                  <a:gd name="T49" fmla="*/ 0 h 163"/>
                  <a:gd name="T50" fmla="*/ 154 w 154"/>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4" h="163">
                    <a:moveTo>
                      <a:pt x="4" y="0"/>
                    </a:moveTo>
                    <a:lnTo>
                      <a:pt x="4" y="0"/>
                    </a:lnTo>
                    <a:lnTo>
                      <a:pt x="154" y="0"/>
                    </a:lnTo>
                    <a:lnTo>
                      <a:pt x="154" y="0"/>
                    </a:lnTo>
                    <a:lnTo>
                      <a:pt x="137" y="140"/>
                    </a:lnTo>
                    <a:lnTo>
                      <a:pt x="137" y="140"/>
                    </a:lnTo>
                    <a:lnTo>
                      <a:pt x="136" y="144"/>
                    </a:lnTo>
                    <a:lnTo>
                      <a:pt x="134" y="148"/>
                    </a:lnTo>
                    <a:lnTo>
                      <a:pt x="129" y="155"/>
                    </a:lnTo>
                    <a:lnTo>
                      <a:pt x="122" y="160"/>
                    </a:lnTo>
                    <a:lnTo>
                      <a:pt x="114" y="163"/>
                    </a:lnTo>
                    <a:lnTo>
                      <a:pt x="114" y="163"/>
                    </a:lnTo>
                    <a:lnTo>
                      <a:pt x="0" y="119"/>
                    </a:lnTo>
                    <a:lnTo>
                      <a:pt x="0" y="119"/>
                    </a:lnTo>
                    <a:lnTo>
                      <a:pt x="4" y="0"/>
                    </a:lnTo>
                    <a:lnTo>
                      <a:pt x="4"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76" name="Freeform 65"/>
              <p:cNvSpPr>
                <a:spLocks noChangeArrowheads="1"/>
              </p:cNvSpPr>
              <p:nvPr/>
            </p:nvSpPr>
            <p:spPr bwMode="auto">
              <a:xfrm>
                <a:off x="1174750" y="152400"/>
                <a:ext cx="239713" cy="258763"/>
              </a:xfrm>
              <a:custGeom>
                <a:avLst/>
                <a:gdLst>
                  <a:gd name="T0" fmla="*/ 4 w 151"/>
                  <a:gd name="T1" fmla="*/ 0 h 163"/>
                  <a:gd name="T2" fmla="*/ 4 w 151"/>
                  <a:gd name="T3" fmla="*/ 0 h 163"/>
                  <a:gd name="T4" fmla="*/ 151 w 151"/>
                  <a:gd name="T5" fmla="*/ 0 h 163"/>
                  <a:gd name="T6" fmla="*/ 151 w 151"/>
                  <a:gd name="T7" fmla="*/ 0 h 163"/>
                  <a:gd name="T8" fmla="*/ 134 w 151"/>
                  <a:gd name="T9" fmla="*/ 140 h 163"/>
                  <a:gd name="T10" fmla="*/ 134 w 151"/>
                  <a:gd name="T11" fmla="*/ 140 h 163"/>
                  <a:gd name="T12" fmla="*/ 133 w 151"/>
                  <a:gd name="T13" fmla="*/ 144 h 163"/>
                  <a:gd name="T14" fmla="*/ 131 w 151"/>
                  <a:gd name="T15" fmla="*/ 148 h 163"/>
                  <a:gd name="T16" fmla="*/ 126 w 151"/>
                  <a:gd name="T17" fmla="*/ 155 h 163"/>
                  <a:gd name="T18" fmla="*/ 119 w 151"/>
                  <a:gd name="T19" fmla="*/ 160 h 163"/>
                  <a:gd name="T20" fmla="*/ 111 w 151"/>
                  <a:gd name="T21" fmla="*/ 163 h 163"/>
                  <a:gd name="T22" fmla="*/ 111 w 151"/>
                  <a:gd name="T23" fmla="*/ 163 h 163"/>
                  <a:gd name="T24" fmla="*/ 0 w 151"/>
                  <a:gd name="T25" fmla="*/ 119 h 163"/>
                  <a:gd name="T26" fmla="*/ 0 w 151"/>
                  <a:gd name="T27" fmla="*/ 119 h 163"/>
                  <a:gd name="T28" fmla="*/ 4 w 151"/>
                  <a:gd name="T29" fmla="*/ 0 h 163"/>
                  <a:gd name="T30" fmla="*/ 4 w 151"/>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1"/>
                  <a:gd name="T49" fmla="*/ 0 h 163"/>
                  <a:gd name="T50" fmla="*/ 151 w 151"/>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1" h="163">
                    <a:moveTo>
                      <a:pt x="4" y="0"/>
                    </a:moveTo>
                    <a:lnTo>
                      <a:pt x="4" y="0"/>
                    </a:lnTo>
                    <a:lnTo>
                      <a:pt x="151" y="0"/>
                    </a:lnTo>
                    <a:lnTo>
                      <a:pt x="151" y="0"/>
                    </a:lnTo>
                    <a:lnTo>
                      <a:pt x="134" y="140"/>
                    </a:lnTo>
                    <a:lnTo>
                      <a:pt x="134" y="140"/>
                    </a:lnTo>
                    <a:lnTo>
                      <a:pt x="133" y="144"/>
                    </a:lnTo>
                    <a:lnTo>
                      <a:pt x="131" y="148"/>
                    </a:lnTo>
                    <a:lnTo>
                      <a:pt x="126" y="155"/>
                    </a:lnTo>
                    <a:lnTo>
                      <a:pt x="119" y="160"/>
                    </a:lnTo>
                    <a:lnTo>
                      <a:pt x="111" y="163"/>
                    </a:lnTo>
                    <a:lnTo>
                      <a:pt x="111" y="163"/>
                    </a:lnTo>
                    <a:lnTo>
                      <a:pt x="0" y="119"/>
                    </a:lnTo>
                    <a:lnTo>
                      <a:pt x="0" y="119"/>
                    </a:lnTo>
                    <a:lnTo>
                      <a:pt x="4" y="0"/>
                    </a:lnTo>
                    <a:lnTo>
                      <a:pt x="4"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77" name="Freeform 66"/>
              <p:cNvSpPr>
                <a:spLocks noChangeArrowheads="1"/>
              </p:cNvSpPr>
              <p:nvPr/>
            </p:nvSpPr>
            <p:spPr bwMode="auto">
              <a:xfrm>
                <a:off x="1181100" y="152400"/>
                <a:ext cx="233363" cy="258763"/>
              </a:xfrm>
              <a:custGeom>
                <a:avLst/>
                <a:gdLst>
                  <a:gd name="T0" fmla="*/ 4 w 147"/>
                  <a:gd name="T1" fmla="*/ 0 h 163"/>
                  <a:gd name="T2" fmla="*/ 4 w 147"/>
                  <a:gd name="T3" fmla="*/ 0 h 163"/>
                  <a:gd name="T4" fmla="*/ 147 w 147"/>
                  <a:gd name="T5" fmla="*/ 0 h 163"/>
                  <a:gd name="T6" fmla="*/ 147 w 147"/>
                  <a:gd name="T7" fmla="*/ 0 h 163"/>
                  <a:gd name="T8" fmla="*/ 130 w 147"/>
                  <a:gd name="T9" fmla="*/ 140 h 163"/>
                  <a:gd name="T10" fmla="*/ 130 w 147"/>
                  <a:gd name="T11" fmla="*/ 140 h 163"/>
                  <a:gd name="T12" fmla="*/ 129 w 147"/>
                  <a:gd name="T13" fmla="*/ 144 h 163"/>
                  <a:gd name="T14" fmla="*/ 127 w 147"/>
                  <a:gd name="T15" fmla="*/ 148 h 163"/>
                  <a:gd name="T16" fmla="*/ 122 w 147"/>
                  <a:gd name="T17" fmla="*/ 155 h 163"/>
                  <a:gd name="T18" fmla="*/ 115 w 147"/>
                  <a:gd name="T19" fmla="*/ 159 h 163"/>
                  <a:gd name="T20" fmla="*/ 107 w 147"/>
                  <a:gd name="T21" fmla="*/ 163 h 163"/>
                  <a:gd name="T22" fmla="*/ 107 w 147"/>
                  <a:gd name="T23" fmla="*/ 163 h 163"/>
                  <a:gd name="T24" fmla="*/ 0 w 147"/>
                  <a:gd name="T25" fmla="*/ 118 h 163"/>
                  <a:gd name="T26" fmla="*/ 0 w 147"/>
                  <a:gd name="T27" fmla="*/ 118 h 163"/>
                  <a:gd name="T28" fmla="*/ 4 w 147"/>
                  <a:gd name="T29" fmla="*/ 0 h 163"/>
                  <a:gd name="T30" fmla="*/ 4 w 147"/>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7"/>
                  <a:gd name="T49" fmla="*/ 0 h 163"/>
                  <a:gd name="T50" fmla="*/ 147 w 147"/>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7" h="163">
                    <a:moveTo>
                      <a:pt x="4" y="0"/>
                    </a:moveTo>
                    <a:lnTo>
                      <a:pt x="4" y="0"/>
                    </a:lnTo>
                    <a:lnTo>
                      <a:pt x="147" y="0"/>
                    </a:lnTo>
                    <a:lnTo>
                      <a:pt x="147" y="0"/>
                    </a:lnTo>
                    <a:lnTo>
                      <a:pt x="130" y="140"/>
                    </a:lnTo>
                    <a:lnTo>
                      <a:pt x="130" y="140"/>
                    </a:lnTo>
                    <a:lnTo>
                      <a:pt x="129" y="144"/>
                    </a:lnTo>
                    <a:lnTo>
                      <a:pt x="127" y="148"/>
                    </a:lnTo>
                    <a:lnTo>
                      <a:pt x="122" y="155"/>
                    </a:lnTo>
                    <a:lnTo>
                      <a:pt x="115" y="159"/>
                    </a:lnTo>
                    <a:lnTo>
                      <a:pt x="107" y="163"/>
                    </a:lnTo>
                    <a:lnTo>
                      <a:pt x="107" y="163"/>
                    </a:lnTo>
                    <a:lnTo>
                      <a:pt x="0" y="118"/>
                    </a:lnTo>
                    <a:lnTo>
                      <a:pt x="0" y="118"/>
                    </a:lnTo>
                    <a:lnTo>
                      <a:pt x="4" y="0"/>
                    </a:lnTo>
                    <a:lnTo>
                      <a:pt x="4"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78" name="Freeform 67"/>
              <p:cNvSpPr>
                <a:spLocks noChangeArrowheads="1"/>
              </p:cNvSpPr>
              <p:nvPr/>
            </p:nvSpPr>
            <p:spPr bwMode="auto">
              <a:xfrm>
                <a:off x="1187450" y="152400"/>
                <a:ext cx="227013" cy="258763"/>
              </a:xfrm>
              <a:custGeom>
                <a:avLst/>
                <a:gdLst>
                  <a:gd name="T0" fmla="*/ 4 w 143"/>
                  <a:gd name="T1" fmla="*/ 0 h 163"/>
                  <a:gd name="T2" fmla="*/ 4 w 143"/>
                  <a:gd name="T3" fmla="*/ 0 h 163"/>
                  <a:gd name="T4" fmla="*/ 143 w 143"/>
                  <a:gd name="T5" fmla="*/ 0 h 163"/>
                  <a:gd name="T6" fmla="*/ 143 w 143"/>
                  <a:gd name="T7" fmla="*/ 0 h 163"/>
                  <a:gd name="T8" fmla="*/ 126 w 143"/>
                  <a:gd name="T9" fmla="*/ 140 h 163"/>
                  <a:gd name="T10" fmla="*/ 126 w 143"/>
                  <a:gd name="T11" fmla="*/ 140 h 163"/>
                  <a:gd name="T12" fmla="*/ 125 w 143"/>
                  <a:gd name="T13" fmla="*/ 144 h 163"/>
                  <a:gd name="T14" fmla="*/ 123 w 143"/>
                  <a:gd name="T15" fmla="*/ 148 h 163"/>
                  <a:gd name="T16" fmla="*/ 118 w 143"/>
                  <a:gd name="T17" fmla="*/ 155 h 163"/>
                  <a:gd name="T18" fmla="*/ 111 w 143"/>
                  <a:gd name="T19" fmla="*/ 159 h 163"/>
                  <a:gd name="T20" fmla="*/ 104 w 143"/>
                  <a:gd name="T21" fmla="*/ 163 h 163"/>
                  <a:gd name="T22" fmla="*/ 104 w 143"/>
                  <a:gd name="T23" fmla="*/ 163 h 163"/>
                  <a:gd name="T24" fmla="*/ 0 w 143"/>
                  <a:gd name="T25" fmla="*/ 117 h 163"/>
                  <a:gd name="T26" fmla="*/ 0 w 143"/>
                  <a:gd name="T27" fmla="*/ 117 h 163"/>
                  <a:gd name="T28" fmla="*/ 4 w 143"/>
                  <a:gd name="T29" fmla="*/ 0 h 163"/>
                  <a:gd name="T30" fmla="*/ 4 w 143"/>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3"/>
                  <a:gd name="T49" fmla="*/ 0 h 163"/>
                  <a:gd name="T50" fmla="*/ 143 w 143"/>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3" h="163">
                    <a:moveTo>
                      <a:pt x="4" y="0"/>
                    </a:moveTo>
                    <a:lnTo>
                      <a:pt x="4" y="0"/>
                    </a:lnTo>
                    <a:lnTo>
                      <a:pt x="143" y="0"/>
                    </a:lnTo>
                    <a:lnTo>
                      <a:pt x="143" y="0"/>
                    </a:lnTo>
                    <a:lnTo>
                      <a:pt x="126" y="140"/>
                    </a:lnTo>
                    <a:lnTo>
                      <a:pt x="126" y="140"/>
                    </a:lnTo>
                    <a:lnTo>
                      <a:pt x="125" y="144"/>
                    </a:lnTo>
                    <a:lnTo>
                      <a:pt x="123" y="148"/>
                    </a:lnTo>
                    <a:lnTo>
                      <a:pt x="118" y="155"/>
                    </a:lnTo>
                    <a:lnTo>
                      <a:pt x="111" y="159"/>
                    </a:lnTo>
                    <a:lnTo>
                      <a:pt x="104" y="163"/>
                    </a:lnTo>
                    <a:lnTo>
                      <a:pt x="104" y="163"/>
                    </a:lnTo>
                    <a:lnTo>
                      <a:pt x="0" y="117"/>
                    </a:lnTo>
                    <a:lnTo>
                      <a:pt x="0" y="117"/>
                    </a:lnTo>
                    <a:lnTo>
                      <a:pt x="4" y="0"/>
                    </a:lnTo>
                    <a:lnTo>
                      <a:pt x="4"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79" name="Freeform 68"/>
              <p:cNvSpPr>
                <a:spLocks noChangeArrowheads="1"/>
              </p:cNvSpPr>
              <p:nvPr/>
            </p:nvSpPr>
            <p:spPr bwMode="auto">
              <a:xfrm>
                <a:off x="1193800" y="152400"/>
                <a:ext cx="220663" cy="255588"/>
              </a:xfrm>
              <a:custGeom>
                <a:avLst/>
                <a:gdLst>
                  <a:gd name="T0" fmla="*/ 4 w 139"/>
                  <a:gd name="T1" fmla="*/ 0 h 161"/>
                  <a:gd name="T2" fmla="*/ 4 w 139"/>
                  <a:gd name="T3" fmla="*/ 0 h 161"/>
                  <a:gd name="T4" fmla="*/ 139 w 139"/>
                  <a:gd name="T5" fmla="*/ 0 h 161"/>
                  <a:gd name="T6" fmla="*/ 139 w 139"/>
                  <a:gd name="T7" fmla="*/ 0 h 161"/>
                  <a:gd name="T8" fmla="*/ 122 w 139"/>
                  <a:gd name="T9" fmla="*/ 140 h 161"/>
                  <a:gd name="T10" fmla="*/ 122 w 139"/>
                  <a:gd name="T11" fmla="*/ 140 h 161"/>
                  <a:gd name="T12" fmla="*/ 121 w 139"/>
                  <a:gd name="T13" fmla="*/ 144 h 161"/>
                  <a:gd name="T14" fmla="*/ 119 w 139"/>
                  <a:gd name="T15" fmla="*/ 148 h 161"/>
                  <a:gd name="T16" fmla="*/ 114 w 139"/>
                  <a:gd name="T17" fmla="*/ 155 h 161"/>
                  <a:gd name="T18" fmla="*/ 107 w 139"/>
                  <a:gd name="T19" fmla="*/ 159 h 161"/>
                  <a:gd name="T20" fmla="*/ 100 w 139"/>
                  <a:gd name="T21" fmla="*/ 161 h 161"/>
                  <a:gd name="T22" fmla="*/ 100 w 139"/>
                  <a:gd name="T23" fmla="*/ 161 h 161"/>
                  <a:gd name="T24" fmla="*/ 0 w 139"/>
                  <a:gd name="T25" fmla="*/ 115 h 161"/>
                  <a:gd name="T26" fmla="*/ 0 w 139"/>
                  <a:gd name="T27" fmla="*/ 115 h 161"/>
                  <a:gd name="T28" fmla="*/ 4 w 139"/>
                  <a:gd name="T29" fmla="*/ 0 h 161"/>
                  <a:gd name="T30" fmla="*/ 4 w 139"/>
                  <a:gd name="T31" fmla="*/ 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9"/>
                  <a:gd name="T49" fmla="*/ 0 h 161"/>
                  <a:gd name="T50" fmla="*/ 139 w 139"/>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9" h="161">
                    <a:moveTo>
                      <a:pt x="4" y="0"/>
                    </a:moveTo>
                    <a:lnTo>
                      <a:pt x="4" y="0"/>
                    </a:lnTo>
                    <a:lnTo>
                      <a:pt x="139" y="0"/>
                    </a:lnTo>
                    <a:lnTo>
                      <a:pt x="139" y="0"/>
                    </a:lnTo>
                    <a:lnTo>
                      <a:pt x="122" y="140"/>
                    </a:lnTo>
                    <a:lnTo>
                      <a:pt x="122" y="140"/>
                    </a:lnTo>
                    <a:lnTo>
                      <a:pt x="121" y="144"/>
                    </a:lnTo>
                    <a:lnTo>
                      <a:pt x="119" y="148"/>
                    </a:lnTo>
                    <a:lnTo>
                      <a:pt x="114" y="155"/>
                    </a:lnTo>
                    <a:lnTo>
                      <a:pt x="107" y="159"/>
                    </a:lnTo>
                    <a:lnTo>
                      <a:pt x="100" y="161"/>
                    </a:lnTo>
                    <a:lnTo>
                      <a:pt x="100" y="161"/>
                    </a:lnTo>
                    <a:lnTo>
                      <a:pt x="0" y="115"/>
                    </a:lnTo>
                    <a:lnTo>
                      <a:pt x="0" y="115"/>
                    </a:lnTo>
                    <a:lnTo>
                      <a:pt x="4" y="0"/>
                    </a:lnTo>
                    <a:lnTo>
                      <a:pt x="4"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80" name="Freeform 69"/>
              <p:cNvSpPr>
                <a:spLocks noChangeArrowheads="1"/>
              </p:cNvSpPr>
              <p:nvPr/>
            </p:nvSpPr>
            <p:spPr bwMode="auto">
              <a:xfrm>
                <a:off x="1200150" y="152400"/>
                <a:ext cx="214313" cy="255588"/>
              </a:xfrm>
              <a:custGeom>
                <a:avLst/>
                <a:gdLst>
                  <a:gd name="T0" fmla="*/ 4 w 135"/>
                  <a:gd name="T1" fmla="*/ 0 h 161"/>
                  <a:gd name="T2" fmla="*/ 4 w 135"/>
                  <a:gd name="T3" fmla="*/ 0 h 161"/>
                  <a:gd name="T4" fmla="*/ 135 w 135"/>
                  <a:gd name="T5" fmla="*/ 0 h 161"/>
                  <a:gd name="T6" fmla="*/ 135 w 135"/>
                  <a:gd name="T7" fmla="*/ 0 h 161"/>
                  <a:gd name="T8" fmla="*/ 118 w 135"/>
                  <a:gd name="T9" fmla="*/ 140 h 161"/>
                  <a:gd name="T10" fmla="*/ 118 w 135"/>
                  <a:gd name="T11" fmla="*/ 140 h 161"/>
                  <a:gd name="T12" fmla="*/ 117 w 135"/>
                  <a:gd name="T13" fmla="*/ 144 h 161"/>
                  <a:gd name="T14" fmla="*/ 115 w 135"/>
                  <a:gd name="T15" fmla="*/ 148 h 161"/>
                  <a:gd name="T16" fmla="*/ 110 w 135"/>
                  <a:gd name="T17" fmla="*/ 155 h 161"/>
                  <a:gd name="T18" fmla="*/ 103 w 135"/>
                  <a:gd name="T19" fmla="*/ 159 h 161"/>
                  <a:gd name="T20" fmla="*/ 96 w 135"/>
                  <a:gd name="T21" fmla="*/ 161 h 161"/>
                  <a:gd name="T22" fmla="*/ 96 w 135"/>
                  <a:gd name="T23" fmla="*/ 161 h 161"/>
                  <a:gd name="T24" fmla="*/ 0 w 135"/>
                  <a:gd name="T25" fmla="*/ 114 h 161"/>
                  <a:gd name="T26" fmla="*/ 0 w 135"/>
                  <a:gd name="T27" fmla="*/ 114 h 161"/>
                  <a:gd name="T28" fmla="*/ 4 w 135"/>
                  <a:gd name="T29" fmla="*/ 0 h 161"/>
                  <a:gd name="T30" fmla="*/ 4 w 135"/>
                  <a:gd name="T31" fmla="*/ 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5"/>
                  <a:gd name="T49" fmla="*/ 0 h 161"/>
                  <a:gd name="T50" fmla="*/ 135 w 135"/>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5" h="161">
                    <a:moveTo>
                      <a:pt x="4" y="0"/>
                    </a:moveTo>
                    <a:lnTo>
                      <a:pt x="4" y="0"/>
                    </a:lnTo>
                    <a:lnTo>
                      <a:pt x="135" y="0"/>
                    </a:lnTo>
                    <a:lnTo>
                      <a:pt x="135" y="0"/>
                    </a:lnTo>
                    <a:lnTo>
                      <a:pt x="118" y="140"/>
                    </a:lnTo>
                    <a:lnTo>
                      <a:pt x="118" y="140"/>
                    </a:lnTo>
                    <a:lnTo>
                      <a:pt x="117" y="144"/>
                    </a:lnTo>
                    <a:lnTo>
                      <a:pt x="115" y="148"/>
                    </a:lnTo>
                    <a:lnTo>
                      <a:pt x="110" y="155"/>
                    </a:lnTo>
                    <a:lnTo>
                      <a:pt x="103" y="159"/>
                    </a:lnTo>
                    <a:lnTo>
                      <a:pt x="96" y="161"/>
                    </a:lnTo>
                    <a:lnTo>
                      <a:pt x="96" y="161"/>
                    </a:lnTo>
                    <a:lnTo>
                      <a:pt x="0" y="114"/>
                    </a:lnTo>
                    <a:lnTo>
                      <a:pt x="0" y="114"/>
                    </a:lnTo>
                    <a:lnTo>
                      <a:pt x="4" y="0"/>
                    </a:lnTo>
                    <a:lnTo>
                      <a:pt x="4"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81" name="Freeform 70"/>
              <p:cNvSpPr>
                <a:spLocks noChangeArrowheads="1"/>
              </p:cNvSpPr>
              <p:nvPr/>
            </p:nvSpPr>
            <p:spPr bwMode="auto">
              <a:xfrm>
                <a:off x="1204912" y="152400"/>
                <a:ext cx="209550" cy="255588"/>
              </a:xfrm>
              <a:custGeom>
                <a:avLst/>
                <a:gdLst>
                  <a:gd name="T0" fmla="*/ 5 w 132"/>
                  <a:gd name="T1" fmla="*/ 0 h 161"/>
                  <a:gd name="T2" fmla="*/ 5 w 132"/>
                  <a:gd name="T3" fmla="*/ 0 h 161"/>
                  <a:gd name="T4" fmla="*/ 132 w 132"/>
                  <a:gd name="T5" fmla="*/ 0 h 161"/>
                  <a:gd name="T6" fmla="*/ 132 w 132"/>
                  <a:gd name="T7" fmla="*/ 0 h 161"/>
                  <a:gd name="T8" fmla="*/ 115 w 132"/>
                  <a:gd name="T9" fmla="*/ 140 h 161"/>
                  <a:gd name="T10" fmla="*/ 115 w 132"/>
                  <a:gd name="T11" fmla="*/ 140 h 161"/>
                  <a:gd name="T12" fmla="*/ 114 w 132"/>
                  <a:gd name="T13" fmla="*/ 144 h 161"/>
                  <a:gd name="T14" fmla="*/ 112 w 132"/>
                  <a:gd name="T15" fmla="*/ 148 h 161"/>
                  <a:gd name="T16" fmla="*/ 108 w 132"/>
                  <a:gd name="T17" fmla="*/ 153 h 161"/>
                  <a:gd name="T18" fmla="*/ 101 w 132"/>
                  <a:gd name="T19" fmla="*/ 159 h 161"/>
                  <a:gd name="T20" fmla="*/ 95 w 132"/>
                  <a:gd name="T21" fmla="*/ 161 h 161"/>
                  <a:gd name="T22" fmla="*/ 95 w 132"/>
                  <a:gd name="T23" fmla="*/ 161 h 161"/>
                  <a:gd name="T24" fmla="*/ 0 w 132"/>
                  <a:gd name="T25" fmla="*/ 113 h 161"/>
                  <a:gd name="T26" fmla="*/ 0 w 132"/>
                  <a:gd name="T27" fmla="*/ 113 h 161"/>
                  <a:gd name="T28" fmla="*/ 5 w 132"/>
                  <a:gd name="T29" fmla="*/ 0 h 161"/>
                  <a:gd name="T30" fmla="*/ 5 w 132"/>
                  <a:gd name="T31" fmla="*/ 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2"/>
                  <a:gd name="T49" fmla="*/ 0 h 161"/>
                  <a:gd name="T50" fmla="*/ 132 w 132"/>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2" h="161">
                    <a:moveTo>
                      <a:pt x="5" y="0"/>
                    </a:moveTo>
                    <a:lnTo>
                      <a:pt x="5" y="0"/>
                    </a:lnTo>
                    <a:lnTo>
                      <a:pt x="132" y="0"/>
                    </a:lnTo>
                    <a:lnTo>
                      <a:pt x="132" y="0"/>
                    </a:lnTo>
                    <a:lnTo>
                      <a:pt x="115" y="140"/>
                    </a:lnTo>
                    <a:lnTo>
                      <a:pt x="115" y="140"/>
                    </a:lnTo>
                    <a:lnTo>
                      <a:pt x="114" y="144"/>
                    </a:lnTo>
                    <a:lnTo>
                      <a:pt x="112" y="148"/>
                    </a:lnTo>
                    <a:lnTo>
                      <a:pt x="108" y="153"/>
                    </a:lnTo>
                    <a:lnTo>
                      <a:pt x="101" y="159"/>
                    </a:lnTo>
                    <a:lnTo>
                      <a:pt x="95" y="161"/>
                    </a:lnTo>
                    <a:lnTo>
                      <a:pt x="95" y="161"/>
                    </a:lnTo>
                    <a:lnTo>
                      <a:pt x="0" y="113"/>
                    </a:lnTo>
                    <a:lnTo>
                      <a:pt x="0" y="113"/>
                    </a:lnTo>
                    <a:lnTo>
                      <a:pt x="5" y="0"/>
                    </a:lnTo>
                    <a:lnTo>
                      <a:pt x="5"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82" name="Freeform 71"/>
              <p:cNvSpPr>
                <a:spLocks noChangeArrowheads="1"/>
              </p:cNvSpPr>
              <p:nvPr/>
            </p:nvSpPr>
            <p:spPr bwMode="auto">
              <a:xfrm>
                <a:off x="1211262" y="152400"/>
                <a:ext cx="203200" cy="255588"/>
              </a:xfrm>
              <a:custGeom>
                <a:avLst/>
                <a:gdLst>
                  <a:gd name="T0" fmla="*/ 4 w 128"/>
                  <a:gd name="T1" fmla="*/ 0 h 161"/>
                  <a:gd name="T2" fmla="*/ 4 w 128"/>
                  <a:gd name="T3" fmla="*/ 0 h 161"/>
                  <a:gd name="T4" fmla="*/ 128 w 128"/>
                  <a:gd name="T5" fmla="*/ 0 h 161"/>
                  <a:gd name="T6" fmla="*/ 128 w 128"/>
                  <a:gd name="T7" fmla="*/ 0 h 161"/>
                  <a:gd name="T8" fmla="*/ 111 w 128"/>
                  <a:gd name="T9" fmla="*/ 140 h 161"/>
                  <a:gd name="T10" fmla="*/ 111 w 128"/>
                  <a:gd name="T11" fmla="*/ 140 h 161"/>
                  <a:gd name="T12" fmla="*/ 111 w 128"/>
                  <a:gd name="T13" fmla="*/ 144 h 161"/>
                  <a:gd name="T14" fmla="*/ 108 w 128"/>
                  <a:gd name="T15" fmla="*/ 148 h 161"/>
                  <a:gd name="T16" fmla="*/ 104 w 128"/>
                  <a:gd name="T17" fmla="*/ 153 h 161"/>
                  <a:gd name="T18" fmla="*/ 97 w 128"/>
                  <a:gd name="T19" fmla="*/ 159 h 161"/>
                  <a:gd name="T20" fmla="*/ 91 w 128"/>
                  <a:gd name="T21" fmla="*/ 161 h 161"/>
                  <a:gd name="T22" fmla="*/ 91 w 128"/>
                  <a:gd name="T23" fmla="*/ 161 h 161"/>
                  <a:gd name="T24" fmla="*/ 0 w 128"/>
                  <a:gd name="T25" fmla="*/ 113 h 161"/>
                  <a:gd name="T26" fmla="*/ 0 w 128"/>
                  <a:gd name="T27" fmla="*/ 113 h 161"/>
                  <a:gd name="T28" fmla="*/ 4 w 128"/>
                  <a:gd name="T29" fmla="*/ 0 h 161"/>
                  <a:gd name="T30" fmla="*/ 4 w 128"/>
                  <a:gd name="T31" fmla="*/ 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8"/>
                  <a:gd name="T49" fmla="*/ 0 h 161"/>
                  <a:gd name="T50" fmla="*/ 128 w 128"/>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8" h="161">
                    <a:moveTo>
                      <a:pt x="4" y="0"/>
                    </a:moveTo>
                    <a:lnTo>
                      <a:pt x="4" y="0"/>
                    </a:lnTo>
                    <a:lnTo>
                      <a:pt x="128" y="0"/>
                    </a:lnTo>
                    <a:lnTo>
                      <a:pt x="128" y="0"/>
                    </a:lnTo>
                    <a:lnTo>
                      <a:pt x="111" y="140"/>
                    </a:lnTo>
                    <a:lnTo>
                      <a:pt x="111" y="140"/>
                    </a:lnTo>
                    <a:lnTo>
                      <a:pt x="111" y="144"/>
                    </a:lnTo>
                    <a:lnTo>
                      <a:pt x="108" y="148"/>
                    </a:lnTo>
                    <a:lnTo>
                      <a:pt x="104" y="153"/>
                    </a:lnTo>
                    <a:lnTo>
                      <a:pt x="97" y="159"/>
                    </a:lnTo>
                    <a:lnTo>
                      <a:pt x="91" y="161"/>
                    </a:lnTo>
                    <a:lnTo>
                      <a:pt x="91" y="161"/>
                    </a:lnTo>
                    <a:lnTo>
                      <a:pt x="0" y="113"/>
                    </a:lnTo>
                    <a:lnTo>
                      <a:pt x="0" y="113"/>
                    </a:lnTo>
                    <a:lnTo>
                      <a:pt x="4" y="0"/>
                    </a:lnTo>
                    <a:lnTo>
                      <a:pt x="4"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83" name="Freeform 72"/>
              <p:cNvSpPr>
                <a:spLocks noChangeArrowheads="1"/>
              </p:cNvSpPr>
              <p:nvPr/>
            </p:nvSpPr>
            <p:spPr bwMode="auto">
              <a:xfrm>
                <a:off x="1217612" y="152400"/>
                <a:ext cx="196850" cy="255588"/>
              </a:xfrm>
              <a:custGeom>
                <a:avLst/>
                <a:gdLst>
                  <a:gd name="T0" fmla="*/ 4 w 124"/>
                  <a:gd name="T1" fmla="*/ 0 h 161"/>
                  <a:gd name="T2" fmla="*/ 4 w 124"/>
                  <a:gd name="T3" fmla="*/ 0 h 161"/>
                  <a:gd name="T4" fmla="*/ 124 w 124"/>
                  <a:gd name="T5" fmla="*/ 0 h 161"/>
                  <a:gd name="T6" fmla="*/ 124 w 124"/>
                  <a:gd name="T7" fmla="*/ 0 h 161"/>
                  <a:gd name="T8" fmla="*/ 107 w 124"/>
                  <a:gd name="T9" fmla="*/ 140 h 161"/>
                  <a:gd name="T10" fmla="*/ 107 w 124"/>
                  <a:gd name="T11" fmla="*/ 140 h 161"/>
                  <a:gd name="T12" fmla="*/ 104 w 124"/>
                  <a:gd name="T13" fmla="*/ 148 h 161"/>
                  <a:gd name="T14" fmla="*/ 100 w 124"/>
                  <a:gd name="T15" fmla="*/ 153 h 161"/>
                  <a:gd name="T16" fmla="*/ 93 w 124"/>
                  <a:gd name="T17" fmla="*/ 159 h 161"/>
                  <a:gd name="T18" fmla="*/ 87 w 124"/>
                  <a:gd name="T19" fmla="*/ 161 h 161"/>
                  <a:gd name="T20" fmla="*/ 87 w 124"/>
                  <a:gd name="T21" fmla="*/ 161 h 161"/>
                  <a:gd name="T22" fmla="*/ 0 w 124"/>
                  <a:gd name="T23" fmla="*/ 111 h 161"/>
                  <a:gd name="T24" fmla="*/ 0 w 124"/>
                  <a:gd name="T25" fmla="*/ 111 h 161"/>
                  <a:gd name="T26" fmla="*/ 4 w 124"/>
                  <a:gd name="T27" fmla="*/ 0 h 161"/>
                  <a:gd name="T28" fmla="*/ 4 w 124"/>
                  <a:gd name="T29" fmla="*/ 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
                  <a:gd name="T46" fmla="*/ 0 h 161"/>
                  <a:gd name="T47" fmla="*/ 124 w 124"/>
                  <a:gd name="T48" fmla="*/ 161 h 1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 h="161">
                    <a:moveTo>
                      <a:pt x="4" y="0"/>
                    </a:moveTo>
                    <a:lnTo>
                      <a:pt x="4" y="0"/>
                    </a:lnTo>
                    <a:lnTo>
                      <a:pt x="124" y="0"/>
                    </a:lnTo>
                    <a:lnTo>
                      <a:pt x="124" y="0"/>
                    </a:lnTo>
                    <a:lnTo>
                      <a:pt x="107" y="140"/>
                    </a:lnTo>
                    <a:lnTo>
                      <a:pt x="107" y="140"/>
                    </a:lnTo>
                    <a:lnTo>
                      <a:pt x="104" y="148"/>
                    </a:lnTo>
                    <a:lnTo>
                      <a:pt x="100" y="153"/>
                    </a:lnTo>
                    <a:lnTo>
                      <a:pt x="93" y="159"/>
                    </a:lnTo>
                    <a:lnTo>
                      <a:pt x="87" y="161"/>
                    </a:lnTo>
                    <a:lnTo>
                      <a:pt x="87" y="161"/>
                    </a:lnTo>
                    <a:lnTo>
                      <a:pt x="0" y="111"/>
                    </a:lnTo>
                    <a:lnTo>
                      <a:pt x="0" y="111"/>
                    </a:lnTo>
                    <a:lnTo>
                      <a:pt x="4" y="0"/>
                    </a:lnTo>
                    <a:lnTo>
                      <a:pt x="4"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84" name="Freeform 73"/>
              <p:cNvSpPr>
                <a:spLocks noChangeArrowheads="1"/>
              </p:cNvSpPr>
              <p:nvPr/>
            </p:nvSpPr>
            <p:spPr bwMode="auto">
              <a:xfrm>
                <a:off x="1223962" y="152400"/>
                <a:ext cx="190500" cy="255588"/>
              </a:xfrm>
              <a:custGeom>
                <a:avLst/>
                <a:gdLst>
                  <a:gd name="T0" fmla="*/ 4 w 120"/>
                  <a:gd name="T1" fmla="*/ 0 h 161"/>
                  <a:gd name="T2" fmla="*/ 4 w 120"/>
                  <a:gd name="T3" fmla="*/ 0 h 161"/>
                  <a:gd name="T4" fmla="*/ 120 w 120"/>
                  <a:gd name="T5" fmla="*/ 0 h 161"/>
                  <a:gd name="T6" fmla="*/ 120 w 120"/>
                  <a:gd name="T7" fmla="*/ 0 h 161"/>
                  <a:gd name="T8" fmla="*/ 103 w 120"/>
                  <a:gd name="T9" fmla="*/ 140 h 161"/>
                  <a:gd name="T10" fmla="*/ 103 w 120"/>
                  <a:gd name="T11" fmla="*/ 140 h 161"/>
                  <a:gd name="T12" fmla="*/ 100 w 120"/>
                  <a:gd name="T13" fmla="*/ 148 h 161"/>
                  <a:gd name="T14" fmla="*/ 96 w 120"/>
                  <a:gd name="T15" fmla="*/ 153 h 161"/>
                  <a:gd name="T16" fmla="*/ 89 w 120"/>
                  <a:gd name="T17" fmla="*/ 159 h 161"/>
                  <a:gd name="T18" fmla="*/ 83 w 120"/>
                  <a:gd name="T19" fmla="*/ 161 h 161"/>
                  <a:gd name="T20" fmla="*/ 83 w 120"/>
                  <a:gd name="T21" fmla="*/ 161 h 161"/>
                  <a:gd name="T22" fmla="*/ 0 w 120"/>
                  <a:gd name="T23" fmla="*/ 110 h 161"/>
                  <a:gd name="T24" fmla="*/ 0 w 120"/>
                  <a:gd name="T25" fmla="*/ 110 h 161"/>
                  <a:gd name="T26" fmla="*/ 4 w 120"/>
                  <a:gd name="T27" fmla="*/ 0 h 161"/>
                  <a:gd name="T28" fmla="*/ 4 w 120"/>
                  <a:gd name="T29" fmla="*/ 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0"/>
                  <a:gd name="T46" fmla="*/ 0 h 161"/>
                  <a:gd name="T47" fmla="*/ 120 w 120"/>
                  <a:gd name="T48" fmla="*/ 161 h 1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0" h="161">
                    <a:moveTo>
                      <a:pt x="4" y="0"/>
                    </a:moveTo>
                    <a:lnTo>
                      <a:pt x="4" y="0"/>
                    </a:lnTo>
                    <a:lnTo>
                      <a:pt x="120" y="0"/>
                    </a:lnTo>
                    <a:lnTo>
                      <a:pt x="120" y="0"/>
                    </a:lnTo>
                    <a:lnTo>
                      <a:pt x="103" y="140"/>
                    </a:lnTo>
                    <a:lnTo>
                      <a:pt x="103" y="140"/>
                    </a:lnTo>
                    <a:lnTo>
                      <a:pt x="100" y="148"/>
                    </a:lnTo>
                    <a:lnTo>
                      <a:pt x="96" y="153"/>
                    </a:lnTo>
                    <a:lnTo>
                      <a:pt x="89" y="159"/>
                    </a:lnTo>
                    <a:lnTo>
                      <a:pt x="83" y="161"/>
                    </a:lnTo>
                    <a:lnTo>
                      <a:pt x="83" y="161"/>
                    </a:lnTo>
                    <a:lnTo>
                      <a:pt x="0" y="110"/>
                    </a:lnTo>
                    <a:lnTo>
                      <a:pt x="0" y="110"/>
                    </a:lnTo>
                    <a:lnTo>
                      <a:pt x="4" y="0"/>
                    </a:lnTo>
                    <a:lnTo>
                      <a:pt x="4"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85" name="Freeform 74"/>
              <p:cNvSpPr>
                <a:spLocks noChangeArrowheads="1"/>
              </p:cNvSpPr>
              <p:nvPr/>
            </p:nvSpPr>
            <p:spPr bwMode="auto">
              <a:xfrm>
                <a:off x="1228725" y="152400"/>
                <a:ext cx="185738" cy="255588"/>
              </a:xfrm>
              <a:custGeom>
                <a:avLst/>
                <a:gdLst>
                  <a:gd name="T0" fmla="*/ 5 w 117"/>
                  <a:gd name="T1" fmla="*/ 0 h 161"/>
                  <a:gd name="T2" fmla="*/ 5 w 117"/>
                  <a:gd name="T3" fmla="*/ 0 h 161"/>
                  <a:gd name="T4" fmla="*/ 117 w 117"/>
                  <a:gd name="T5" fmla="*/ 0 h 161"/>
                  <a:gd name="T6" fmla="*/ 117 w 117"/>
                  <a:gd name="T7" fmla="*/ 0 h 161"/>
                  <a:gd name="T8" fmla="*/ 100 w 117"/>
                  <a:gd name="T9" fmla="*/ 140 h 161"/>
                  <a:gd name="T10" fmla="*/ 100 w 117"/>
                  <a:gd name="T11" fmla="*/ 140 h 161"/>
                  <a:gd name="T12" fmla="*/ 97 w 117"/>
                  <a:gd name="T13" fmla="*/ 148 h 161"/>
                  <a:gd name="T14" fmla="*/ 93 w 117"/>
                  <a:gd name="T15" fmla="*/ 153 h 161"/>
                  <a:gd name="T16" fmla="*/ 86 w 117"/>
                  <a:gd name="T17" fmla="*/ 157 h 161"/>
                  <a:gd name="T18" fmla="*/ 81 w 117"/>
                  <a:gd name="T19" fmla="*/ 161 h 161"/>
                  <a:gd name="T20" fmla="*/ 81 w 117"/>
                  <a:gd name="T21" fmla="*/ 161 h 161"/>
                  <a:gd name="T22" fmla="*/ 0 w 117"/>
                  <a:gd name="T23" fmla="*/ 109 h 161"/>
                  <a:gd name="T24" fmla="*/ 0 w 117"/>
                  <a:gd name="T25" fmla="*/ 109 h 161"/>
                  <a:gd name="T26" fmla="*/ 5 w 117"/>
                  <a:gd name="T27" fmla="*/ 0 h 161"/>
                  <a:gd name="T28" fmla="*/ 5 w 117"/>
                  <a:gd name="T29" fmla="*/ 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7"/>
                  <a:gd name="T46" fmla="*/ 0 h 161"/>
                  <a:gd name="T47" fmla="*/ 117 w 117"/>
                  <a:gd name="T48" fmla="*/ 161 h 1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7" h="161">
                    <a:moveTo>
                      <a:pt x="5" y="0"/>
                    </a:moveTo>
                    <a:lnTo>
                      <a:pt x="5" y="0"/>
                    </a:lnTo>
                    <a:lnTo>
                      <a:pt x="117" y="0"/>
                    </a:lnTo>
                    <a:lnTo>
                      <a:pt x="117" y="0"/>
                    </a:lnTo>
                    <a:lnTo>
                      <a:pt x="100" y="140"/>
                    </a:lnTo>
                    <a:lnTo>
                      <a:pt x="100" y="140"/>
                    </a:lnTo>
                    <a:lnTo>
                      <a:pt x="97" y="148"/>
                    </a:lnTo>
                    <a:lnTo>
                      <a:pt x="93" y="153"/>
                    </a:lnTo>
                    <a:lnTo>
                      <a:pt x="86" y="157"/>
                    </a:lnTo>
                    <a:lnTo>
                      <a:pt x="81" y="161"/>
                    </a:lnTo>
                    <a:lnTo>
                      <a:pt x="81" y="161"/>
                    </a:lnTo>
                    <a:lnTo>
                      <a:pt x="0" y="109"/>
                    </a:lnTo>
                    <a:lnTo>
                      <a:pt x="0" y="109"/>
                    </a:lnTo>
                    <a:lnTo>
                      <a:pt x="5" y="0"/>
                    </a:lnTo>
                    <a:lnTo>
                      <a:pt x="5"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86" name="Freeform 75"/>
              <p:cNvSpPr>
                <a:spLocks noChangeArrowheads="1"/>
              </p:cNvSpPr>
              <p:nvPr/>
            </p:nvSpPr>
            <p:spPr bwMode="auto">
              <a:xfrm>
                <a:off x="1235075" y="152400"/>
                <a:ext cx="179388" cy="255588"/>
              </a:xfrm>
              <a:custGeom>
                <a:avLst/>
                <a:gdLst>
                  <a:gd name="T0" fmla="*/ 5 w 113"/>
                  <a:gd name="T1" fmla="*/ 0 h 161"/>
                  <a:gd name="T2" fmla="*/ 5 w 113"/>
                  <a:gd name="T3" fmla="*/ 0 h 161"/>
                  <a:gd name="T4" fmla="*/ 113 w 113"/>
                  <a:gd name="T5" fmla="*/ 0 h 161"/>
                  <a:gd name="T6" fmla="*/ 113 w 113"/>
                  <a:gd name="T7" fmla="*/ 0 h 161"/>
                  <a:gd name="T8" fmla="*/ 96 w 113"/>
                  <a:gd name="T9" fmla="*/ 140 h 161"/>
                  <a:gd name="T10" fmla="*/ 96 w 113"/>
                  <a:gd name="T11" fmla="*/ 140 h 161"/>
                  <a:gd name="T12" fmla="*/ 93 w 113"/>
                  <a:gd name="T13" fmla="*/ 147 h 161"/>
                  <a:gd name="T14" fmla="*/ 89 w 113"/>
                  <a:gd name="T15" fmla="*/ 153 h 161"/>
                  <a:gd name="T16" fmla="*/ 84 w 113"/>
                  <a:gd name="T17" fmla="*/ 157 h 161"/>
                  <a:gd name="T18" fmla="*/ 77 w 113"/>
                  <a:gd name="T19" fmla="*/ 161 h 161"/>
                  <a:gd name="T20" fmla="*/ 77 w 113"/>
                  <a:gd name="T21" fmla="*/ 161 h 161"/>
                  <a:gd name="T22" fmla="*/ 0 w 113"/>
                  <a:gd name="T23" fmla="*/ 107 h 161"/>
                  <a:gd name="T24" fmla="*/ 0 w 113"/>
                  <a:gd name="T25" fmla="*/ 107 h 161"/>
                  <a:gd name="T26" fmla="*/ 5 w 113"/>
                  <a:gd name="T27" fmla="*/ 0 h 161"/>
                  <a:gd name="T28" fmla="*/ 5 w 113"/>
                  <a:gd name="T29" fmla="*/ 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3"/>
                  <a:gd name="T46" fmla="*/ 0 h 161"/>
                  <a:gd name="T47" fmla="*/ 113 w 113"/>
                  <a:gd name="T48" fmla="*/ 161 h 1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3" h="161">
                    <a:moveTo>
                      <a:pt x="5" y="0"/>
                    </a:moveTo>
                    <a:lnTo>
                      <a:pt x="5" y="0"/>
                    </a:lnTo>
                    <a:lnTo>
                      <a:pt x="113" y="0"/>
                    </a:lnTo>
                    <a:lnTo>
                      <a:pt x="113" y="0"/>
                    </a:lnTo>
                    <a:lnTo>
                      <a:pt x="96" y="140"/>
                    </a:lnTo>
                    <a:lnTo>
                      <a:pt x="96" y="140"/>
                    </a:lnTo>
                    <a:lnTo>
                      <a:pt x="93" y="147"/>
                    </a:lnTo>
                    <a:lnTo>
                      <a:pt x="89" y="153"/>
                    </a:lnTo>
                    <a:lnTo>
                      <a:pt x="84" y="157"/>
                    </a:lnTo>
                    <a:lnTo>
                      <a:pt x="77" y="161"/>
                    </a:lnTo>
                    <a:lnTo>
                      <a:pt x="77" y="161"/>
                    </a:lnTo>
                    <a:lnTo>
                      <a:pt x="0" y="107"/>
                    </a:lnTo>
                    <a:lnTo>
                      <a:pt x="0" y="107"/>
                    </a:lnTo>
                    <a:lnTo>
                      <a:pt x="5" y="0"/>
                    </a:lnTo>
                    <a:lnTo>
                      <a:pt x="5"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87" name="Freeform 76"/>
              <p:cNvSpPr>
                <a:spLocks noChangeArrowheads="1"/>
              </p:cNvSpPr>
              <p:nvPr/>
            </p:nvSpPr>
            <p:spPr bwMode="auto">
              <a:xfrm>
                <a:off x="1241425" y="152400"/>
                <a:ext cx="173038" cy="255588"/>
              </a:xfrm>
              <a:custGeom>
                <a:avLst/>
                <a:gdLst>
                  <a:gd name="T0" fmla="*/ 5 w 109"/>
                  <a:gd name="T1" fmla="*/ 0 h 161"/>
                  <a:gd name="T2" fmla="*/ 5 w 109"/>
                  <a:gd name="T3" fmla="*/ 0 h 161"/>
                  <a:gd name="T4" fmla="*/ 109 w 109"/>
                  <a:gd name="T5" fmla="*/ 0 h 161"/>
                  <a:gd name="T6" fmla="*/ 109 w 109"/>
                  <a:gd name="T7" fmla="*/ 0 h 161"/>
                  <a:gd name="T8" fmla="*/ 92 w 109"/>
                  <a:gd name="T9" fmla="*/ 140 h 161"/>
                  <a:gd name="T10" fmla="*/ 92 w 109"/>
                  <a:gd name="T11" fmla="*/ 140 h 161"/>
                  <a:gd name="T12" fmla="*/ 89 w 109"/>
                  <a:gd name="T13" fmla="*/ 147 h 161"/>
                  <a:gd name="T14" fmla="*/ 85 w 109"/>
                  <a:gd name="T15" fmla="*/ 153 h 161"/>
                  <a:gd name="T16" fmla="*/ 80 w 109"/>
                  <a:gd name="T17" fmla="*/ 157 h 161"/>
                  <a:gd name="T18" fmla="*/ 73 w 109"/>
                  <a:gd name="T19" fmla="*/ 161 h 161"/>
                  <a:gd name="T20" fmla="*/ 73 w 109"/>
                  <a:gd name="T21" fmla="*/ 161 h 161"/>
                  <a:gd name="T22" fmla="*/ 0 w 109"/>
                  <a:gd name="T23" fmla="*/ 106 h 161"/>
                  <a:gd name="T24" fmla="*/ 0 w 109"/>
                  <a:gd name="T25" fmla="*/ 106 h 161"/>
                  <a:gd name="T26" fmla="*/ 5 w 109"/>
                  <a:gd name="T27" fmla="*/ 0 h 161"/>
                  <a:gd name="T28" fmla="*/ 5 w 109"/>
                  <a:gd name="T29" fmla="*/ 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161"/>
                  <a:gd name="T47" fmla="*/ 109 w 109"/>
                  <a:gd name="T48" fmla="*/ 161 h 1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161">
                    <a:moveTo>
                      <a:pt x="5" y="0"/>
                    </a:moveTo>
                    <a:lnTo>
                      <a:pt x="5" y="0"/>
                    </a:lnTo>
                    <a:lnTo>
                      <a:pt x="109" y="0"/>
                    </a:lnTo>
                    <a:lnTo>
                      <a:pt x="109" y="0"/>
                    </a:lnTo>
                    <a:lnTo>
                      <a:pt x="92" y="140"/>
                    </a:lnTo>
                    <a:lnTo>
                      <a:pt x="92" y="140"/>
                    </a:lnTo>
                    <a:lnTo>
                      <a:pt x="89" y="147"/>
                    </a:lnTo>
                    <a:lnTo>
                      <a:pt x="85" y="153"/>
                    </a:lnTo>
                    <a:lnTo>
                      <a:pt x="80" y="157"/>
                    </a:lnTo>
                    <a:lnTo>
                      <a:pt x="73" y="161"/>
                    </a:lnTo>
                    <a:lnTo>
                      <a:pt x="73" y="161"/>
                    </a:lnTo>
                    <a:lnTo>
                      <a:pt x="0" y="106"/>
                    </a:lnTo>
                    <a:lnTo>
                      <a:pt x="0" y="106"/>
                    </a:lnTo>
                    <a:lnTo>
                      <a:pt x="5" y="0"/>
                    </a:lnTo>
                    <a:lnTo>
                      <a:pt x="5"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88" name="Freeform 77"/>
              <p:cNvSpPr>
                <a:spLocks noChangeArrowheads="1"/>
              </p:cNvSpPr>
              <p:nvPr/>
            </p:nvSpPr>
            <p:spPr bwMode="auto">
              <a:xfrm>
                <a:off x="1247775" y="152400"/>
                <a:ext cx="166688" cy="254000"/>
              </a:xfrm>
              <a:custGeom>
                <a:avLst/>
                <a:gdLst>
                  <a:gd name="T0" fmla="*/ 5 w 105"/>
                  <a:gd name="T1" fmla="*/ 0 h 160"/>
                  <a:gd name="T2" fmla="*/ 5 w 105"/>
                  <a:gd name="T3" fmla="*/ 0 h 160"/>
                  <a:gd name="T4" fmla="*/ 105 w 105"/>
                  <a:gd name="T5" fmla="*/ 0 h 160"/>
                  <a:gd name="T6" fmla="*/ 105 w 105"/>
                  <a:gd name="T7" fmla="*/ 0 h 160"/>
                  <a:gd name="T8" fmla="*/ 88 w 105"/>
                  <a:gd name="T9" fmla="*/ 140 h 160"/>
                  <a:gd name="T10" fmla="*/ 88 w 105"/>
                  <a:gd name="T11" fmla="*/ 140 h 160"/>
                  <a:gd name="T12" fmla="*/ 87 w 105"/>
                  <a:gd name="T13" fmla="*/ 147 h 160"/>
                  <a:gd name="T14" fmla="*/ 81 w 105"/>
                  <a:gd name="T15" fmla="*/ 153 h 160"/>
                  <a:gd name="T16" fmla="*/ 76 w 105"/>
                  <a:gd name="T17" fmla="*/ 157 h 160"/>
                  <a:gd name="T18" fmla="*/ 69 w 105"/>
                  <a:gd name="T19" fmla="*/ 160 h 160"/>
                  <a:gd name="T20" fmla="*/ 69 w 105"/>
                  <a:gd name="T21" fmla="*/ 160 h 160"/>
                  <a:gd name="T22" fmla="*/ 0 w 105"/>
                  <a:gd name="T23" fmla="*/ 106 h 160"/>
                  <a:gd name="T24" fmla="*/ 0 w 105"/>
                  <a:gd name="T25" fmla="*/ 106 h 160"/>
                  <a:gd name="T26" fmla="*/ 5 w 105"/>
                  <a:gd name="T27" fmla="*/ 0 h 160"/>
                  <a:gd name="T28" fmla="*/ 5 w 105"/>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5"/>
                  <a:gd name="T46" fmla="*/ 0 h 160"/>
                  <a:gd name="T47" fmla="*/ 105 w 105"/>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5" h="160">
                    <a:moveTo>
                      <a:pt x="5" y="0"/>
                    </a:moveTo>
                    <a:lnTo>
                      <a:pt x="5" y="0"/>
                    </a:lnTo>
                    <a:lnTo>
                      <a:pt x="105" y="0"/>
                    </a:lnTo>
                    <a:lnTo>
                      <a:pt x="105" y="0"/>
                    </a:lnTo>
                    <a:lnTo>
                      <a:pt x="88" y="140"/>
                    </a:lnTo>
                    <a:lnTo>
                      <a:pt x="88" y="140"/>
                    </a:lnTo>
                    <a:lnTo>
                      <a:pt x="87" y="147"/>
                    </a:lnTo>
                    <a:lnTo>
                      <a:pt x="81" y="153"/>
                    </a:lnTo>
                    <a:lnTo>
                      <a:pt x="76" y="157"/>
                    </a:lnTo>
                    <a:lnTo>
                      <a:pt x="69" y="160"/>
                    </a:lnTo>
                    <a:lnTo>
                      <a:pt x="69" y="160"/>
                    </a:lnTo>
                    <a:lnTo>
                      <a:pt x="0" y="106"/>
                    </a:lnTo>
                    <a:lnTo>
                      <a:pt x="0" y="106"/>
                    </a:lnTo>
                    <a:lnTo>
                      <a:pt x="5" y="0"/>
                    </a:lnTo>
                    <a:lnTo>
                      <a:pt x="5"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89" name="Freeform 78"/>
              <p:cNvSpPr>
                <a:spLocks noChangeArrowheads="1"/>
              </p:cNvSpPr>
              <p:nvPr/>
            </p:nvSpPr>
            <p:spPr bwMode="auto">
              <a:xfrm>
                <a:off x="1252537" y="152400"/>
                <a:ext cx="161925" cy="254000"/>
              </a:xfrm>
              <a:custGeom>
                <a:avLst/>
                <a:gdLst>
                  <a:gd name="T0" fmla="*/ 5 w 102"/>
                  <a:gd name="T1" fmla="*/ 0 h 160"/>
                  <a:gd name="T2" fmla="*/ 5 w 102"/>
                  <a:gd name="T3" fmla="*/ 0 h 160"/>
                  <a:gd name="T4" fmla="*/ 102 w 102"/>
                  <a:gd name="T5" fmla="*/ 0 h 160"/>
                  <a:gd name="T6" fmla="*/ 102 w 102"/>
                  <a:gd name="T7" fmla="*/ 0 h 160"/>
                  <a:gd name="T8" fmla="*/ 85 w 102"/>
                  <a:gd name="T9" fmla="*/ 140 h 160"/>
                  <a:gd name="T10" fmla="*/ 85 w 102"/>
                  <a:gd name="T11" fmla="*/ 140 h 160"/>
                  <a:gd name="T12" fmla="*/ 84 w 102"/>
                  <a:gd name="T13" fmla="*/ 147 h 160"/>
                  <a:gd name="T14" fmla="*/ 78 w 102"/>
                  <a:gd name="T15" fmla="*/ 153 h 160"/>
                  <a:gd name="T16" fmla="*/ 73 w 102"/>
                  <a:gd name="T17" fmla="*/ 157 h 160"/>
                  <a:gd name="T18" fmla="*/ 67 w 102"/>
                  <a:gd name="T19" fmla="*/ 160 h 160"/>
                  <a:gd name="T20" fmla="*/ 67 w 102"/>
                  <a:gd name="T21" fmla="*/ 160 h 160"/>
                  <a:gd name="T22" fmla="*/ 0 w 102"/>
                  <a:gd name="T23" fmla="*/ 105 h 160"/>
                  <a:gd name="T24" fmla="*/ 0 w 102"/>
                  <a:gd name="T25" fmla="*/ 105 h 160"/>
                  <a:gd name="T26" fmla="*/ 5 w 102"/>
                  <a:gd name="T27" fmla="*/ 0 h 160"/>
                  <a:gd name="T28" fmla="*/ 5 w 102"/>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2"/>
                  <a:gd name="T46" fmla="*/ 0 h 160"/>
                  <a:gd name="T47" fmla="*/ 102 w 102"/>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2" h="160">
                    <a:moveTo>
                      <a:pt x="5" y="0"/>
                    </a:moveTo>
                    <a:lnTo>
                      <a:pt x="5" y="0"/>
                    </a:lnTo>
                    <a:lnTo>
                      <a:pt x="102" y="0"/>
                    </a:lnTo>
                    <a:lnTo>
                      <a:pt x="102" y="0"/>
                    </a:lnTo>
                    <a:lnTo>
                      <a:pt x="85" y="140"/>
                    </a:lnTo>
                    <a:lnTo>
                      <a:pt x="85" y="140"/>
                    </a:lnTo>
                    <a:lnTo>
                      <a:pt x="84" y="147"/>
                    </a:lnTo>
                    <a:lnTo>
                      <a:pt x="78" y="153"/>
                    </a:lnTo>
                    <a:lnTo>
                      <a:pt x="73" y="157"/>
                    </a:lnTo>
                    <a:lnTo>
                      <a:pt x="67" y="160"/>
                    </a:lnTo>
                    <a:lnTo>
                      <a:pt x="67" y="160"/>
                    </a:lnTo>
                    <a:lnTo>
                      <a:pt x="0" y="105"/>
                    </a:lnTo>
                    <a:lnTo>
                      <a:pt x="0" y="105"/>
                    </a:lnTo>
                    <a:lnTo>
                      <a:pt x="5" y="0"/>
                    </a:lnTo>
                    <a:lnTo>
                      <a:pt x="5"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90" name="Freeform 79"/>
              <p:cNvSpPr>
                <a:spLocks noChangeArrowheads="1"/>
              </p:cNvSpPr>
              <p:nvPr/>
            </p:nvSpPr>
            <p:spPr bwMode="auto">
              <a:xfrm>
                <a:off x="1258887" y="152400"/>
                <a:ext cx="155575" cy="254000"/>
              </a:xfrm>
              <a:custGeom>
                <a:avLst/>
                <a:gdLst>
                  <a:gd name="T0" fmla="*/ 5 w 98"/>
                  <a:gd name="T1" fmla="*/ 0 h 160"/>
                  <a:gd name="T2" fmla="*/ 5 w 98"/>
                  <a:gd name="T3" fmla="*/ 0 h 160"/>
                  <a:gd name="T4" fmla="*/ 98 w 98"/>
                  <a:gd name="T5" fmla="*/ 0 h 160"/>
                  <a:gd name="T6" fmla="*/ 98 w 98"/>
                  <a:gd name="T7" fmla="*/ 0 h 160"/>
                  <a:gd name="T8" fmla="*/ 81 w 98"/>
                  <a:gd name="T9" fmla="*/ 140 h 160"/>
                  <a:gd name="T10" fmla="*/ 81 w 98"/>
                  <a:gd name="T11" fmla="*/ 140 h 160"/>
                  <a:gd name="T12" fmla="*/ 80 w 98"/>
                  <a:gd name="T13" fmla="*/ 147 h 160"/>
                  <a:gd name="T14" fmla="*/ 74 w 98"/>
                  <a:gd name="T15" fmla="*/ 152 h 160"/>
                  <a:gd name="T16" fmla="*/ 69 w 98"/>
                  <a:gd name="T17" fmla="*/ 157 h 160"/>
                  <a:gd name="T18" fmla="*/ 63 w 98"/>
                  <a:gd name="T19" fmla="*/ 160 h 160"/>
                  <a:gd name="T20" fmla="*/ 63 w 98"/>
                  <a:gd name="T21" fmla="*/ 160 h 160"/>
                  <a:gd name="T22" fmla="*/ 0 w 98"/>
                  <a:gd name="T23" fmla="*/ 103 h 160"/>
                  <a:gd name="T24" fmla="*/ 0 w 98"/>
                  <a:gd name="T25" fmla="*/ 103 h 160"/>
                  <a:gd name="T26" fmla="*/ 5 w 98"/>
                  <a:gd name="T27" fmla="*/ 0 h 160"/>
                  <a:gd name="T28" fmla="*/ 5 w 98"/>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8"/>
                  <a:gd name="T46" fmla="*/ 0 h 160"/>
                  <a:gd name="T47" fmla="*/ 98 w 98"/>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8" h="160">
                    <a:moveTo>
                      <a:pt x="5" y="0"/>
                    </a:moveTo>
                    <a:lnTo>
                      <a:pt x="5" y="0"/>
                    </a:lnTo>
                    <a:lnTo>
                      <a:pt x="98" y="0"/>
                    </a:lnTo>
                    <a:lnTo>
                      <a:pt x="98" y="0"/>
                    </a:lnTo>
                    <a:lnTo>
                      <a:pt x="81" y="140"/>
                    </a:lnTo>
                    <a:lnTo>
                      <a:pt x="81" y="140"/>
                    </a:lnTo>
                    <a:lnTo>
                      <a:pt x="80" y="147"/>
                    </a:lnTo>
                    <a:lnTo>
                      <a:pt x="74" y="152"/>
                    </a:lnTo>
                    <a:lnTo>
                      <a:pt x="69" y="157"/>
                    </a:lnTo>
                    <a:lnTo>
                      <a:pt x="63" y="160"/>
                    </a:lnTo>
                    <a:lnTo>
                      <a:pt x="63" y="160"/>
                    </a:lnTo>
                    <a:lnTo>
                      <a:pt x="0" y="103"/>
                    </a:lnTo>
                    <a:lnTo>
                      <a:pt x="0" y="103"/>
                    </a:lnTo>
                    <a:lnTo>
                      <a:pt x="5" y="0"/>
                    </a:lnTo>
                    <a:lnTo>
                      <a:pt x="5"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91" name="Freeform 80"/>
              <p:cNvSpPr>
                <a:spLocks noChangeArrowheads="1"/>
              </p:cNvSpPr>
              <p:nvPr/>
            </p:nvSpPr>
            <p:spPr bwMode="auto">
              <a:xfrm>
                <a:off x="1265237" y="152400"/>
                <a:ext cx="149225" cy="254000"/>
              </a:xfrm>
              <a:custGeom>
                <a:avLst/>
                <a:gdLst>
                  <a:gd name="T0" fmla="*/ 5 w 94"/>
                  <a:gd name="T1" fmla="*/ 0 h 160"/>
                  <a:gd name="T2" fmla="*/ 5 w 94"/>
                  <a:gd name="T3" fmla="*/ 0 h 160"/>
                  <a:gd name="T4" fmla="*/ 94 w 94"/>
                  <a:gd name="T5" fmla="*/ 0 h 160"/>
                  <a:gd name="T6" fmla="*/ 94 w 94"/>
                  <a:gd name="T7" fmla="*/ 0 h 160"/>
                  <a:gd name="T8" fmla="*/ 77 w 94"/>
                  <a:gd name="T9" fmla="*/ 140 h 160"/>
                  <a:gd name="T10" fmla="*/ 77 w 94"/>
                  <a:gd name="T11" fmla="*/ 140 h 160"/>
                  <a:gd name="T12" fmla="*/ 76 w 94"/>
                  <a:gd name="T13" fmla="*/ 147 h 160"/>
                  <a:gd name="T14" fmla="*/ 71 w 94"/>
                  <a:gd name="T15" fmla="*/ 152 h 160"/>
                  <a:gd name="T16" fmla="*/ 66 w 94"/>
                  <a:gd name="T17" fmla="*/ 157 h 160"/>
                  <a:gd name="T18" fmla="*/ 59 w 94"/>
                  <a:gd name="T19" fmla="*/ 160 h 160"/>
                  <a:gd name="T20" fmla="*/ 59 w 94"/>
                  <a:gd name="T21" fmla="*/ 160 h 160"/>
                  <a:gd name="T22" fmla="*/ 0 w 94"/>
                  <a:gd name="T23" fmla="*/ 102 h 160"/>
                  <a:gd name="T24" fmla="*/ 0 w 94"/>
                  <a:gd name="T25" fmla="*/ 102 h 160"/>
                  <a:gd name="T26" fmla="*/ 5 w 94"/>
                  <a:gd name="T27" fmla="*/ 0 h 160"/>
                  <a:gd name="T28" fmla="*/ 5 w 94"/>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4"/>
                  <a:gd name="T46" fmla="*/ 0 h 160"/>
                  <a:gd name="T47" fmla="*/ 94 w 94"/>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4" h="160">
                    <a:moveTo>
                      <a:pt x="5" y="0"/>
                    </a:moveTo>
                    <a:lnTo>
                      <a:pt x="5" y="0"/>
                    </a:lnTo>
                    <a:lnTo>
                      <a:pt x="94" y="0"/>
                    </a:lnTo>
                    <a:lnTo>
                      <a:pt x="94" y="0"/>
                    </a:lnTo>
                    <a:lnTo>
                      <a:pt x="77" y="140"/>
                    </a:lnTo>
                    <a:lnTo>
                      <a:pt x="77" y="140"/>
                    </a:lnTo>
                    <a:lnTo>
                      <a:pt x="76" y="147"/>
                    </a:lnTo>
                    <a:lnTo>
                      <a:pt x="71" y="152"/>
                    </a:lnTo>
                    <a:lnTo>
                      <a:pt x="66" y="157"/>
                    </a:lnTo>
                    <a:lnTo>
                      <a:pt x="59" y="160"/>
                    </a:lnTo>
                    <a:lnTo>
                      <a:pt x="59" y="160"/>
                    </a:lnTo>
                    <a:lnTo>
                      <a:pt x="0" y="102"/>
                    </a:lnTo>
                    <a:lnTo>
                      <a:pt x="0" y="102"/>
                    </a:lnTo>
                    <a:lnTo>
                      <a:pt x="5" y="0"/>
                    </a:lnTo>
                    <a:lnTo>
                      <a:pt x="5"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92" name="Freeform 81"/>
              <p:cNvSpPr>
                <a:spLocks noChangeArrowheads="1"/>
              </p:cNvSpPr>
              <p:nvPr/>
            </p:nvSpPr>
            <p:spPr bwMode="auto">
              <a:xfrm>
                <a:off x="1271587" y="152400"/>
                <a:ext cx="142875" cy="254000"/>
              </a:xfrm>
              <a:custGeom>
                <a:avLst/>
                <a:gdLst>
                  <a:gd name="T0" fmla="*/ 5 w 90"/>
                  <a:gd name="T1" fmla="*/ 0 h 160"/>
                  <a:gd name="T2" fmla="*/ 5 w 90"/>
                  <a:gd name="T3" fmla="*/ 0 h 160"/>
                  <a:gd name="T4" fmla="*/ 90 w 90"/>
                  <a:gd name="T5" fmla="*/ 0 h 160"/>
                  <a:gd name="T6" fmla="*/ 90 w 90"/>
                  <a:gd name="T7" fmla="*/ 0 h 160"/>
                  <a:gd name="T8" fmla="*/ 73 w 90"/>
                  <a:gd name="T9" fmla="*/ 140 h 160"/>
                  <a:gd name="T10" fmla="*/ 73 w 90"/>
                  <a:gd name="T11" fmla="*/ 140 h 160"/>
                  <a:gd name="T12" fmla="*/ 72 w 90"/>
                  <a:gd name="T13" fmla="*/ 147 h 160"/>
                  <a:gd name="T14" fmla="*/ 67 w 90"/>
                  <a:gd name="T15" fmla="*/ 152 h 160"/>
                  <a:gd name="T16" fmla="*/ 62 w 90"/>
                  <a:gd name="T17" fmla="*/ 157 h 160"/>
                  <a:gd name="T18" fmla="*/ 55 w 90"/>
                  <a:gd name="T19" fmla="*/ 160 h 160"/>
                  <a:gd name="T20" fmla="*/ 55 w 90"/>
                  <a:gd name="T21" fmla="*/ 160 h 160"/>
                  <a:gd name="T22" fmla="*/ 0 w 90"/>
                  <a:gd name="T23" fmla="*/ 101 h 160"/>
                  <a:gd name="T24" fmla="*/ 0 w 90"/>
                  <a:gd name="T25" fmla="*/ 101 h 160"/>
                  <a:gd name="T26" fmla="*/ 5 w 90"/>
                  <a:gd name="T27" fmla="*/ 0 h 160"/>
                  <a:gd name="T28" fmla="*/ 5 w 90"/>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
                  <a:gd name="T46" fmla="*/ 0 h 160"/>
                  <a:gd name="T47" fmla="*/ 90 w 90"/>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 h="160">
                    <a:moveTo>
                      <a:pt x="5" y="0"/>
                    </a:moveTo>
                    <a:lnTo>
                      <a:pt x="5" y="0"/>
                    </a:lnTo>
                    <a:lnTo>
                      <a:pt x="90" y="0"/>
                    </a:lnTo>
                    <a:lnTo>
                      <a:pt x="90" y="0"/>
                    </a:lnTo>
                    <a:lnTo>
                      <a:pt x="73" y="140"/>
                    </a:lnTo>
                    <a:lnTo>
                      <a:pt x="73" y="140"/>
                    </a:lnTo>
                    <a:lnTo>
                      <a:pt x="72" y="147"/>
                    </a:lnTo>
                    <a:lnTo>
                      <a:pt x="67" y="152"/>
                    </a:lnTo>
                    <a:lnTo>
                      <a:pt x="62" y="157"/>
                    </a:lnTo>
                    <a:lnTo>
                      <a:pt x="55" y="160"/>
                    </a:lnTo>
                    <a:lnTo>
                      <a:pt x="55" y="160"/>
                    </a:lnTo>
                    <a:lnTo>
                      <a:pt x="0" y="101"/>
                    </a:lnTo>
                    <a:lnTo>
                      <a:pt x="0" y="101"/>
                    </a:lnTo>
                    <a:lnTo>
                      <a:pt x="5" y="0"/>
                    </a:lnTo>
                    <a:lnTo>
                      <a:pt x="5"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93" name="Freeform 82"/>
              <p:cNvSpPr>
                <a:spLocks noChangeArrowheads="1"/>
              </p:cNvSpPr>
              <p:nvPr/>
            </p:nvSpPr>
            <p:spPr bwMode="auto">
              <a:xfrm>
                <a:off x="1274762" y="152400"/>
                <a:ext cx="139700" cy="254000"/>
              </a:xfrm>
              <a:custGeom>
                <a:avLst/>
                <a:gdLst>
                  <a:gd name="T0" fmla="*/ 7 w 88"/>
                  <a:gd name="T1" fmla="*/ 0 h 160"/>
                  <a:gd name="T2" fmla="*/ 7 w 88"/>
                  <a:gd name="T3" fmla="*/ 0 h 160"/>
                  <a:gd name="T4" fmla="*/ 88 w 88"/>
                  <a:gd name="T5" fmla="*/ 0 h 160"/>
                  <a:gd name="T6" fmla="*/ 88 w 88"/>
                  <a:gd name="T7" fmla="*/ 0 h 160"/>
                  <a:gd name="T8" fmla="*/ 71 w 88"/>
                  <a:gd name="T9" fmla="*/ 140 h 160"/>
                  <a:gd name="T10" fmla="*/ 71 w 88"/>
                  <a:gd name="T11" fmla="*/ 140 h 160"/>
                  <a:gd name="T12" fmla="*/ 70 w 88"/>
                  <a:gd name="T13" fmla="*/ 147 h 160"/>
                  <a:gd name="T14" fmla="*/ 65 w 88"/>
                  <a:gd name="T15" fmla="*/ 152 h 160"/>
                  <a:gd name="T16" fmla="*/ 60 w 88"/>
                  <a:gd name="T17" fmla="*/ 157 h 160"/>
                  <a:gd name="T18" fmla="*/ 55 w 88"/>
                  <a:gd name="T19" fmla="*/ 160 h 160"/>
                  <a:gd name="T20" fmla="*/ 55 w 88"/>
                  <a:gd name="T21" fmla="*/ 160 h 160"/>
                  <a:gd name="T22" fmla="*/ 0 w 88"/>
                  <a:gd name="T23" fmla="*/ 99 h 160"/>
                  <a:gd name="T24" fmla="*/ 0 w 88"/>
                  <a:gd name="T25" fmla="*/ 99 h 160"/>
                  <a:gd name="T26" fmla="*/ 7 w 88"/>
                  <a:gd name="T27" fmla="*/ 0 h 160"/>
                  <a:gd name="T28" fmla="*/ 7 w 88"/>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160"/>
                  <a:gd name="T47" fmla="*/ 88 w 88"/>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160">
                    <a:moveTo>
                      <a:pt x="7" y="0"/>
                    </a:moveTo>
                    <a:lnTo>
                      <a:pt x="7" y="0"/>
                    </a:lnTo>
                    <a:lnTo>
                      <a:pt x="88" y="0"/>
                    </a:lnTo>
                    <a:lnTo>
                      <a:pt x="88" y="0"/>
                    </a:lnTo>
                    <a:lnTo>
                      <a:pt x="71" y="140"/>
                    </a:lnTo>
                    <a:lnTo>
                      <a:pt x="71" y="140"/>
                    </a:lnTo>
                    <a:lnTo>
                      <a:pt x="70" y="147"/>
                    </a:lnTo>
                    <a:lnTo>
                      <a:pt x="65" y="152"/>
                    </a:lnTo>
                    <a:lnTo>
                      <a:pt x="60" y="157"/>
                    </a:lnTo>
                    <a:lnTo>
                      <a:pt x="55" y="160"/>
                    </a:lnTo>
                    <a:lnTo>
                      <a:pt x="55" y="160"/>
                    </a:lnTo>
                    <a:lnTo>
                      <a:pt x="0" y="99"/>
                    </a:lnTo>
                    <a:lnTo>
                      <a:pt x="0" y="99"/>
                    </a:lnTo>
                    <a:lnTo>
                      <a:pt x="7" y="0"/>
                    </a:lnTo>
                    <a:lnTo>
                      <a:pt x="7"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94" name="Freeform 83"/>
              <p:cNvSpPr>
                <a:spLocks noChangeArrowheads="1"/>
              </p:cNvSpPr>
              <p:nvPr/>
            </p:nvSpPr>
            <p:spPr bwMode="auto">
              <a:xfrm>
                <a:off x="1282700" y="152400"/>
                <a:ext cx="131763" cy="254000"/>
              </a:xfrm>
              <a:custGeom>
                <a:avLst/>
                <a:gdLst>
                  <a:gd name="T0" fmla="*/ 6 w 83"/>
                  <a:gd name="T1" fmla="*/ 0 h 160"/>
                  <a:gd name="T2" fmla="*/ 6 w 83"/>
                  <a:gd name="T3" fmla="*/ 0 h 160"/>
                  <a:gd name="T4" fmla="*/ 83 w 83"/>
                  <a:gd name="T5" fmla="*/ 0 h 160"/>
                  <a:gd name="T6" fmla="*/ 83 w 83"/>
                  <a:gd name="T7" fmla="*/ 0 h 160"/>
                  <a:gd name="T8" fmla="*/ 66 w 83"/>
                  <a:gd name="T9" fmla="*/ 140 h 160"/>
                  <a:gd name="T10" fmla="*/ 66 w 83"/>
                  <a:gd name="T11" fmla="*/ 140 h 160"/>
                  <a:gd name="T12" fmla="*/ 65 w 83"/>
                  <a:gd name="T13" fmla="*/ 147 h 160"/>
                  <a:gd name="T14" fmla="*/ 60 w 83"/>
                  <a:gd name="T15" fmla="*/ 152 h 160"/>
                  <a:gd name="T16" fmla="*/ 55 w 83"/>
                  <a:gd name="T17" fmla="*/ 156 h 160"/>
                  <a:gd name="T18" fmla="*/ 50 w 83"/>
                  <a:gd name="T19" fmla="*/ 160 h 160"/>
                  <a:gd name="T20" fmla="*/ 50 w 83"/>
                  <a:gd name="T21" fmla="*/ 160 h 160"/>
                  <a:gd name="T22" fmla="*/ 0 w 83"/>
                  <a:gd name="T23" fmla="*/ 99 h 160"/>
                  <a:gd name="T24" fmla="*/ 0 w 83"/>
                  <a:gd name="T25" fmla="*/ 99 h 160"/>
                  <a:gd name="T26" fmla="*/ 6 w 83"/>
                  <a:gd name="T27" fmla="*/ 0 h 160"/>
                  <a:gd name="T28" fmla="*/ 6 w 83"/>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3"/>
                  <a:gd name="T46" fmla="*/ 0 h 160"/>
                  <a:gd name="T47" fmla="*/ 83 w 83"/>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3" h="160">
                    <a:moveTo>
                      <a:pt x="6" y="0"/>
                    </a:moveTo>
                    <a:lnTo>
                      <a:pt x="6" y="0"/>
                    </a:lnTo>
                    <a:lnTo>
                      <a:pt x="83" y="0"/>
                    </a:lnTo>
                    <a:lnTo>
                      <a:pt x="83" y="0"/>
                    </a:lnTo>
                    <a:lnTo>
                      <a:pt x="66" y="140"/>
                    </a:lnTo>
                    <a:lnTo>
                      <a:pt x="66" y="140"/>
                    </a:lnTo>
                    <a:lnTo>
                      <a:pt x="65" y="147"/>
                    </a:lnTo>
                    <a:lnTo>
                      <a:pt x="60" y="152"/>
                    </a:lnTo>
                    <a:lnTo>
                      <a:pt x="55" y="156"/>
                    </a:lnTo>
                    <a:lnTo>
                      <a:pt x="50" y="160"/>
                    </a:lnTo>
                    <a:lnTo>
                      <a:pt x="50" y="160"/>
                    </a:lnTo>
                    <a:lnTo>
                      <a:pt x="0" y="99"/>
                    </a:lnTo>
                    <a:lnTo>
                      <a:pt x="0" y="99"/>
                    </a:lnTo>
                    <a:lnTo>
                      <a:pt x="6" y="0"/>
                    </a:lnTo>
                    <a:lnTo>
                      <a:pt x="6"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95" name="Freeform 84"/>
              <p:cNvSpPr>
                <a:spLocks noChangeArrowheads="1"/>
              </p:cNvSpPr>
              <p:nvPr/>
            </p:nvSpPr>
            <p:spPr bwMode="auto">
              <a:xfrm>
                <a:off x="1289050" y="152400"/>
                <a:ext cx="125413" cy="254000"/>
              </a:xfrm>
              <a:custGeom>
                <a:avLst/>
                <a:gdLst>
                  <a:gd name="T0" fmla="*/ 5 w 79"/>
                  <a:gd name="T1" fmla="*/ 0 h 160"/>
                  <a:gd name="T2" fmla="*/ 5 w 79"/>
                  <a:gd name="T3" fmla="*/ 0 h 160"/>
                  <a:gd name="T4" fmla="*/ 79 w 79"/>
                  <a:gd name="T5" fmla="*/ 0 h 160"/>
                  <a:gd name="T6" fmla="*/ 79 w 79"/>
                  <a:gd name="T7" fmla="*/ 0 h 160"/>
                  <a:gd name="T8" fmla="*/ 62 w 79"/>
                  <a:gd name="T9" fmla="*/ 140 h 160"/>
                  <a:gd name="T10" fmla="*/ 62 w 79"/>
                  <a:gd name="T11" fmla="*/ 140 h 160"/>
                  <a:gd name="T12" fmla="*/ 61 w 79"/>
                  <a:gd name="T13" fmla="*/ 147 h 160"/>
                  <a:gd name="T14" fmla="*/ 56 w 79"/>
                  <a:gd name="T15" fmla="*/ 152 h 160"/>
                  <a:gd name="T16" fmla="*/ 51 w 79"/>
                  <a:gd name="T17" fmla="*/ 156 h 160"/>
                  <a:gd name="T18" fmla="*/ 46 w 79"/>
                  <a:gd name="T19" fmla="*/ 160 h 160"/>
                  <a:gd name="T20" fmla="*/ 46 w 79"/>
                  <a:gd name="T21" fmla="*/ 160 h 160"/>
                  <a:gd name="T22" fmla="*/ 0 w 79"/>
                  <a:gd name="T23" fmla="*/ 98 h 160"/>
                  <a:gd name="T24" fmla="*/ 0 w 79"/>
                  <a:gd name="T25" fmla="*/ 98 h 160"/>
                  <a:gd name="T26" fmla="*/ 5 w 79"/>
                  <a:gd name="T27" fmla="*/ 0 h 160"/>
                  <a:gd name="T28" fmla="*/ 5 w 79"/>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9"/>
                  <a:gd name="T46" fmla="*/ 0 h 160"/>
                  <a:gd name="T47" fmla="*/ 79 w 79"/>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9" h="160">
                    <a:moveTo>
                      <a:pt x="5" y="0"/>
                    </a:moveTo>
                    <a:lnTo>
                      <a:pt x="5" y="0"/>
                    </a:lnTo>
                    <a:lnTo>
                      <a:pt x="79" y="0"/>
                    </a:lnTo>
                    <a:lnTo>
                      <a:pt x="79" y="0"/>
                    </a:lnTo>
                    <a:lnTo>
                      <a:pt x="62" y="140"/>
                    </a:lnTo>
                    <a:lnTo>
                      <a:pt x="62" y="140"/>
                    </a:lnTo>
                    <a:lnTo>
                      <a:pt x="61" y="147"/>
                    </a:lnTo>
                    <a:lnTo>
                      <a:pt x="56" y="152"/>
                    </a:lnTo>
                    <a:lnTo>
                      <a:pt x="51" y="156"/>
                    </a:lnTo>
                    <a:lnTo>
                      <a:pt x="46" y="160"/>
                    </a:lnTo>
                    <a:lnTo>
                      <a:pt x="46" y="160"/>
                    </a:lnTo>
                    <a:lnTo>
                      <a:pt x="0" y="98"/>
                    </a:lnTo>
                    <a:lnTo>
                      <a:pt x="0" y="98"/>
                    </a:lnTo>
                    <a:lnTo>
                      <a:pt x="5" y="0"/>
                    </a:lnTo>
                    <a:lnTo>
                      <a:pt x="5"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96" name="Freeform 85"/>
              <p:cNvSpPr>
                <a:spLocks noChangeArrowheads="1"/>
              </p:cNvSpPr>
              <p:nvPr/>
            </p:nvSpPr>
            <p:spPr bwMode="auto">
              <a:xfrm>
                <a:off x="1295400" y="152400"/>
                <a:ext cx="119063" cy="254000"/>
              </a:xfrm>
              <a:custGeom>
                <a:avLst/>
                <a:gdLst>
                  <a:gd name="T0" fmla="*/ 5 w 75"/>
                  <a:gd name="T1" fmla="*/ 0 h 160"/>
                  <a:gd name="T2" fmla="*/ 5 w 75"/>
                  <a:gd name="T3" fmla="*/ 0 h 160"/>
                  <a:gd name="T4" fmla="*/ 75 w 75"/>
                  <a:gd name="T5" fmla="*/ 0 h 160"/>
                  <a:gd name="T6" fmla="*/ 75 w 75"/>
                  <a:gd name="T7" fmla="*/ 0 h 160"/>
                  <a:gd name="T8" fmla="*/ 58 w 75"/>
                  <a:gd name="T9" fmla="*/ 140 h 160"/>
                  <a:gd name="T10" fmla="*/ 58 w 75"/>
                  <a:gd name="T11" fmla="*/ 140 h 160"/>
                  <a:gd name="T12" fmla="*/ 57 w 75"/>
                  <a:gd name="T13" fmla="*/ 147 h 160"/>
                  <a:gd name="T14" fmla="*/ 52 w 75"/>
                  <a:gd name="T15" fmla="*/ 152 h 160"/>
                  <a:gd name="T16" fmla="*/ 48 w 75"/>
                  <a:gd name="T17" fmla="*/ 156 h 160"/>
                  <a:gd name="T18" fmla="*/ 43 w 75"/>
                  <a:gd name="T19" fmla="*/ 160 h 160"/>
                  <a:gd name="T20" fmla="*/ 43 w 75"/>
                  <a:gd name="T21" fmla="*/ 160 h 160"/>
                  <a:gd name="T22" fmla="*/ 0 w 75"/>
                  <a:gd name="T23" fmla="*/ 96 h 160"/>
                  <a:gd name="T24" fmla="*/ 0 w 75"/>
                  <a:gd name="T25" fmla="*/ 96 h 160"/>
                  <a:gd name="T26" fmla="*/ 5 w 75"/>
                  <a:gd name="T27" fmla="*/ 0 h 160"/>
                  <a:gd name="T28" fmla="*/ 5 w 75"/>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5"/>
                  <a:gd name="T46" fmla="*/ 0 h 160"/>
                  <a:gd name="T47" fmla="*/ 75 w 75"/>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5" h="160">
                    <a:moveTo>
                      <a:pt x="5" y="0"/>
                    </a:moveTo>
                    <a:lnTo>
                      <a:pt x="5" y="0"/>
                    </a:lnTo>
                    <a:lnTo>
                      <a:pt x="75" y="0"/>
                    </a:lnTo>
                    <a:lnTo>
                      <a:pt x="75" y="0"/>
                    </a:lnTo>
                    <a:lnTo>
                      <a:pt x="58" y="140"/>
                    </a:lnTo>
                    <a:lnTo>
                      <a:pt x="58" y="140"/>
                    </a:lnTo>
                    <a:lnTo>
                      <a:pt x="57" y="147"/>
                    </a:lnTo>
                    <a:lnTo>
                      <a:pt x="52" y="152"/>
                    </a:lnTo>
                    <a:lnTo>
                      <a:pt x="48" y="156"/>
                    </a:lnTo>
                    <a:lnTo>
                      <a:pt x="43" y="160"/>
                    </a:lnTo>
                    <a:lnTo>
                      <a:pt x="43" y="160"/>
                    </a:lnTo>
                    <a:lnTo>
                      <a:pt x="0" y="96"/>
                    </a:lnTo>
                    <a:lnTo>
                      <a:pt x="0" y="96"/>
                    </a:lnTo>
                    <a:lnTo>
                      <a:pt x="5" y="0"/>
                    </a:lnTo>
                    <a:lnTo>
                      <a:pt x="5"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97" name="Freeform 86"/>
              <p:cNvSpPr>
                <a:spLocks noChangeArrowheads="1"/>
              </p:cNvSpPr>
              <p:nvPr/>
            </p:nvSpPr>
            <p:spPr bwMode="auto">
              <a:xfrm>
                <a:off x="1301750" y="152400"/>
                <a:ext cx="112713" cy="254000"/>
              </a:xfrm>
              <a:custGeom>
                <a:avLst/>
                <a:gdLst>
                  <a:gd name="T0" fmla="*/ 5 w 71"/>
                  <a:gd name="T1" fmla="*/ 0 h 160"/>
                  <a:gd name="T2" fmla="*/ 5 w 71"/>
                  <a:gd name="T3" fmla="*/ 0 h 160"/>
                  <a:gd name="T4" fmla="*/ 71 w 71"/>
                  <a:gd name="T5" fmla="*/ 0 h 160"/>
                  <a:gd name="T6" fmla="*/ 71 w 71"/>
                  <a:gd name="T7" fmla="*/ 0 h 160"/>
                  <a:gd name="T8" fmla="*/ 54 w 71"/>
                  <a:gd name="T9" fmla="*/ 140 h 160"/>
                  <a:gd name="T10" fmla="*/ 54 w 71"/>
                  <a:gd name="T11" fmla="*/ 140 h 160"/>
                  <a:gd name="T12" fmla="*/ 53 w 71"/>
                  <a:gd name="T13" fmla="*/ 147 h 160"/>
                  <a:gd name="T14" fmla="*/ 48 w 71"/>
                  <a:gd name="T15" fmla="*/ 152 h 160"/>
                  <a:gd name="T16" fmla="*/ 44 w 71"/>
                  <a:gd name="T17" fmla="*/ 156 h 160"/>
                  <a:gd name="T18" fmla="*/ 39 w 71"/>
                  <a:gd name="T19" fmla="*/ 160 h 160"/>
                  <a:gd name="T20" fmla="*/ 39 w 71"/>
                  <a:gd name="T21" fmla="*/ 160 h 160"/>
                  <a:gd name="T22" fmla="*/ 0 w 71"/>
                  <a:gd name="T23" fmla="*/ 95 h 160"/>
                  <a:gd name="T24" fmla="*/ 0 w 71"/>
                  <a:gd name="T25" fmla="*/ 95 h 160"/>
                  <a:gd name="T26" fmla="*/ 5 w 71"/>
                  <a:gd name="T27" fmla="*/ 0 h 160"/>
                  <a:gd name="T28" fmla="*/ 5 w 71"/>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1"/>
                  <a:gd name="T46" fmla="*/ 0 h 160"/>
                  <a:gd name="T47" fmla="*/ 71 w 71"/>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1" h="160">
                    <a:moveTo>
                      <a:pt x="5" y="0"/>
                    </a:moveTo>
                    <a:lnTo>
                      <a:pt x="5" y="0"/>
                    </a:lnTo>
                    <a:lnTo>
                      <a:pt x="71" y="0"/>
                    </a:lnTo>
                    <a:lnTo>
                      <a:pt x="71" y="0"/>
                    </a:lnTo>
                    <a:lnTo>
                      <a:pt x="54" y="140"/>
                    </a:lnTo>
                    <a:lnTo>
                      <a:pt x="54" y="140"/>
                    </a:lnTo>
                    <a:lnTo>
                      <a:pt x="53" y="147"/>
                    </a:lnTo>
                    <a:lnTo>
                      <a:pt x="48" y="152"/>
                    </a:lnTo>
                    <a:lnTo>
                      <a:pt x="44" y="156"/>
                    </a:lnTo>
                    <a:lnTo>
                      <a:pt x="39" y="160"/>
                    </a:lnTo>
                    <a:lnTo>
                      <a:pt x="39" y="160"/>
                    </a:lnTo>
                    <a:lnTo>
                      <a:pt x="0" y="95"/>
                    </a:lnTo>
                    <a:lnTo>
                      <a:pt x="0" y="95"/>
                    </a:lnTo>
                    <a:lnTo>
                      <a:pt x="5" y="0"/>
                    </a:lnTo>
                    <a:lnTo>
                      <a:pt x="5"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98" name="Freeform 87"/>
              <p:cNvSpPr>
                <a:spLocks noChangeArrowheads="1"/>
              </p:cNvSpPr>
              <p:nvPr/>
            </p:nvSpPr>
            <p:spPr bwMode="auto">
              <a:xfrm>
                <a:off x="1304925" y="152400"/>
                <a:ext cx="109538" cy="252413"/>
              </a:xfrm>
              <a:custGeom>
                <a:avLst/>
                <a:gdLst>
                  <a:gd name="T0" fmla="*/ 7 w 69"/>
                  <a:gd name="T1" fmla="*/ 0 h 159"/>
                  <a:gd name="T2" fmla="*/ 7 w 69"/>
                  <a:gd name="T3" fmla="*/ 0 h 159"/>
                  <a:gd name="T4" fmla="*/ 69 w 69"/>
                  <a:gd name="T5" fmla="*/ 0 h 159"/>
                  <a:gd name="T6" fmla="*/ 69 w 69"/>
                  <a:gd name="T7" fmla="*/ 0 h 159"/>
                  <a:gd name="T8" fmla="*/ 52 w 69"/>
                  <a:gd name="T9" fmla="*/ 140 h 159"/>
                  <a:gd name="T10" fmla="*/ 52 w 69"/>
                  <a:gd name="T11" fmla="*/ 140 h 159"/>
                  <a:gd name="T12" fmla="*/ 51 w 69"/>
                  <a:gd name="T13" fmla="*/ 147 h 159"/>
                  <a:gd name="T14" fmla="*/ 46 w 69"/>
                  <a:gd name="T15" fmla="*/ 152 h 159"/>
                  <a:gd name="T16" fmla="*/ 42 w 69"/>
                  <a:gd name="T17" fmla="*/ 156 h 159"/>
                  <a:gd name="T18" fmla="*/ 37 w 69"/>
                  <a:gd name="T19" fmla="*/ 159 h 159"/>
                  <a:gd name="T20" fmla="*/ 37 w 69"/>
                  <a:gd name="T21" fmla="*/ 159 h 159"/>
                  <a:gd name="T22" fmla="*/ 0 w 69"/>
                  <a:gd name="T23" fmla="*/ 94 h 159"/>
                  <a:gd name="T24" fmla="*/ 0 w 69"/>
                  <a:gd name="T25" fmla="*/ 94 h 159"/>
                  <a:gd name="T26" fmla="*/ 7 w 69"/>
                  <a:gd name="T27" fmla="*/ 0 h 159"/>
                  <a:gd name="T28" fmla="*/ 7 w 69"/>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
                  <a:gd name="T46" fmla="*/ 0 h 159"/>
                  <a:gd name="T47" fmla="*/ 69 w 69"/>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 h="159">
                    <a:moveTo>
                      <a:pt x="7" y="0"/>
                    </a:moveTo>
                    <a:lnTo>
                      <a:pt x="7" y="0"/>
                    </a:lnTo>
                    <a:lnTo>
                      <a:pt x="69" y="0"/>
                    </a:lnTo>
                    <a:lnTo>
                      <a:pt x="69" y="0"/>
                    </a:lnTo>
                    <a:lnTo>
                      <a:pt x="52" y="140"/>
                    </a:lnTo>
                    <a:lnTo>
                      <a:pt x="52" y="140"/>
                    </a:lnTo>
                    <a:lnTo>
                      <a:pt x="51" y="147"/>
                    </a:lnTo>
                    <a:lnTo>
                      <a:pt x="46" y="152"/>
                    </a:lnTo>
                    <a:lnTo>
                      <a:pt x="42" y="156"/>
                    </a:lnTo>
                    <a:lnTo>
                      <a:pt x="37" y="159"/>
                    </a:lnTo>
                    <a:lnTo>
                      <a:pt x="37" y="159"/>
                    </a:lnTo>
                    <a:lnTo>
                      <a:pt x="0" y="94"/>
                    </a:lnTo>
                    <a:lnTo>
                      <a:pt x="0" y="94"/>
                    </a:lnTo>
                    <a:lnTo>
                      <a:pt x="7" y="0"/>
                    </a:lnTo>
                    <a:lnTo>
                      <a:pt x="7"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99" name="Freeform 88"/>
              <p:cNvSpPr>
                <a:spLocks noChangeArrowheads="1"/>
              </p:cNvSpPr>
              <p:nvPr/>
            </p:nvSpPr>
            <p:spPr bwMode="auto">
              <a:xfrm>
                <a:off x="1311275" y="152400"/>
                <a:ext cx="103188" cy="252413"/>
              </a:xfrm>
              <a:custGeom>
                <a:avLst/>
                <a:gdLst>
                  <a:gd name="T0" fmla="*/ 7 w 65"/>
                  <a:gd name="T1" fmla="*/ 0 h 159"/>
                  <a:gd name="T2" fmla="*/ 7 w 65"/>
                  <a:gd name="T3" fmla="*/ 0 h 159"/>
                  <a:gd name="T4" fmla="*/ 65 w 65"/>
                  <a:gd name="T5" fmla="*/ 0 h 159"/>
                  <a:gd name="T6" fmla="*/ 65 w 65"/>
                  <a:gd name="T7" fmla="*/ 0 h 159"/>
                  <a:gd name="T8" fmla="*/ 48 w 65"/>
                  <a:gd name="T9" fmla="*/ 140 h 159"/>
                  <a:gd name="T10" fmla="*/ 48 w 65"/>
                  <a:gd name="T11" fmla="*/ 140 h 159"/>
                  <a:gd name="T12" fmla="*/ 47 w 65"/>
                  <a:gd name="T13" fmla="*/ 147 h 159"/>
                  <a:gd name="T14" fmla="*/ 42 w 65"/>
                  <a:gd name="T15" fmla="*/ 152 h 159"/>
                  <a:gd name="T16" fmla="*/ 38 w 65"/>
                  <a:gd name="T17" fmla="*/ 156 h 159"/>
                  <a:gd name="T18" fmla="*/ 33 w 65"/>
                  <a:gd name="T19" fmla="*/ 159 h 159"/>
                  <a:gd name="T20" fmla="*/ 33 w 65"/>
                  <a:gd name="T21" fmla="*/ 159 h 159"/>
                  <a:gd name="T22" fmla="*/ 0 w 65"/>
                  <a:gd name="T23" fmla="*/ 92 h 159"/>
                  <a:gd name="T24" fmla="*/ 0 w 65"/>
                  <a:gd name="T25" fmla="*/ 92 h 159"/>
                  <a:gd name="T26" fmla="*/ 7 w 65"/>
                  <a:gd name="T27" fmla="*/ 0 h 159"/>
                  <a:gd name="T28" fmla="*/ 7 w 65"/>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5"/>
                  <a:gd name="T46" fmla="*/ 0 h 159"/>
                  <a:gd name="T47" fmla="*/ 65 w 65"/>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5" h="159">
                    <a:moveTo>
                      <a:pt x="7" y="0"/>
                    </a:moveTo>
                    <a:lnTo>
                      <a:pt x="7" y="0"/>
                    </a:lnTo>
                    <a:lnTo>
                      <a:pt x="65" y="0"/>
                    </a:lnTo>
                    <a:lnTo>
                      <a:pt x="65" y="0"/>
                    </a:lnTo>
                    <a:lnTo>
                      <a:pt x="48" y="140"/>
                    </a:lnTo>
                    <a:lnTo>
                      <a:pt x="48" y="140"/>
                    </a:lnTo>
                    <a:lnTo>
                      <a:pt x="47" y="147"/>
                    </a:lnTo>
                    <a:lnTo>
                      <a:pt x="42" y="152"/>
                    </a:lnTo>
                    <a:lnTo>
                      <a:pt x="38" y="156"/>
                    </a:lnTo>
                    <a:lnTo>
                      <a:pt x="33" y="159"/>
                    </a:lnTo>
                    <a:lnTo>
                      <a:pt x="33" y="159"/>
                    </a:lnTo>
                    <a:lnTo>
                      <a:pt x="0" y="92"/>
                    </a:lnTo>
                    <a:lnTo>
                      <a:pt x="0" y="92"/>
                    </a:lnTo>
                    <a:lnTo>
                      <a:pt x="7" y="0"/>
                    </a:lnTo>
                    <a:lnTo>
                      <a:pt x="7"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00" name="Freeform 89"/>
              <p:cNvSpPr>
                <a:spLocks noChangeArrowheads="1"/>
              </p:cNvSpPr>
              <p:nvPr/>
            </p:nvSpPr>
            <p:spPr bwMode="auto">
              <a:xfrm>
                <a:off x="1319212" y="152400"/>
                <a:ext cx="95250" cy="252413"/>
              </a:xfrm>
              <a:custGeom>
                <a:avLst/>
                <a:gdLst>
                  <a:gd name="T0" fmla="*/ 6 w 60"/>
                  <a:gd name="T1" fmla="*/ 0 h 159"/>
                  <a:gd name="T2" fmla="*/ 6 w 60"/>
                  <a:gd name="T3" fmla="*/ 0 h 159"/>
                  <a:gd name="T4" fmla="*/ 60 w 60"/>
                  <a:gd name="T5" fmla="*/ 0 h 159"/>
                  <a:gd name="T6" fmla="*/ 60 w 60"/>
                  <a:gd name="T7" fmla="*/ 0 h 159"/>
                  <a:gd name="T8" fmla="*/ 43 w 60"/>
                  <a:gd name="T9" fmla="*/ 140 h 159"/>
                  <a:gd name="T10" fmla="*/ 43 w 60"/>
                  <a:gd name="T11" fmla="*/ 140 h 159"/>
                  <a:gd name="T12" fmla="*/ 42 w 60"/>
                  <a:gd name="T13" fmla="*/ 147 h 159"/>
                  <a:gd name="T14" fmla="*/ 39 w 60"/>
                  <a:gd name="T15" fmla="*/ 151 h 159"/>
                  <a:gd name="T16" fmla="*/ 33 w 60"/>
                  <a:gd name="T17" fmla="*/ 156 h 159"/>
                  <a:gd name="T18" fmla="*/ 29 w 60"/>
                  <a:gd name="T19" fmla="*/ 159 h 159"/>
                  <a:gd name="T20" fmla="*/ 29 w 60"/>
                  <a:gd name="T21" fmla="*/ 159 h 159"/>
                  <a:gd name="T22" fmla="*/ 0 w 60"/>
                  <a:gd name="T23" fmla="*/ 91 h 159"/>
                  <a:gd name="T24" fmla="*/ 0 w 60"/>
                  <a:gd name="T25" fmla="*/ 91 h 159"/>
                  <a:gd name="T26" fmla="*/ 6 w 60"/>
                  <a:gd name="T27" fmla="*/ 0 h 159"/>
                  <a:gd name="T28" fmla="*/ 6 w 60"/>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
                  <a:gd name="T46" fmla="*/ 0 h 159"/>
                  <a:gd name="T47" fmla="*/ 60 w 60"/>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 h="159">
                    <a:moveTo>
                      <a:pt x="6" y="0"/>
                    </a:moveTo>
                    <a:lnTo>
                      <a:pt x="6" y="0"/>
                    </a:lnTo>
                    <a:lnTo>
                      <a:pt x="60" y="0"/>
                    </a:lnTo>
                    <a:lnTo>
                      <a:pt x="60" y="0"/>
                    </a:lnTo>
                    <a:lnTo>
                      <a:pt x="43" y="140"/>
                    </a:lnTo>
                    <a:lnTo>
                      <a:pt x="43" y="140"/>
                    </a:lnTo>
                    <a:lnTo>
                      <a:pt x="42" y="147"/>
                    </a:lnTo>
                    <a:lnTo>
                      <a:pt x="39" y="151"/>
                    </a:lnTo>
                    <a:lnTo>
                      <a:pt x="33" y="156"/>
                    </a:lnTo>
                    <a:lnTo>
                      <a:pt x="29" y="159"/>
                    </a:lnTo>
                    <a:lnTo>
                      <a:pt x="29" y="159"/>
                    </a:lnTo>
                    <a:lnTo>
                      <a:pt x="0" y="91"/>
                    </a:lnTo>
                    <a:lnTo>
                      <a:pt x="0" y="91"/>
                    </a:lnTo>
                    <a:lnTo>
                      <a:pt x="6" y="0"/>
                    </a:lnTo>
                    <a:lnTo>
                      <a:pt x="6"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01" name="Freeform 90"/>
              <p:cNvSpPr>
                <a:spLocks noChangeArrowheads="1"/>
              </p:cNvSpPr>
              <p:nvPr/>
            </p:nvSpPr>
            <p:spPr bwMode="auto">
              <a:xfrm>
                <a:off x="1325562" y="152400"/>
                <a:ext cx="88900" cy="252413"/>
              </a:xfrm>
              <a:custGeom>
                <a:avLst/>
                <a:gdLst>
                  <a:gd name="T0" fmla="*/ 6 w 56"/>
                  <a:gd name="T1" fmla="*/ 0 h 159"/>
                  <a:gd name="T2" fmla="*/ 6 w 56"/>
                  <a:gd name="T3" fmla="*/ 0 h 159"/>
                  <a:gd name="T4" fmla="*/ 56 w 56"/>
                  <a:gd name="T5" fmla="*/ 0 h 159"/>
                  <a:gd name="T6" fmla="*/ 56 w 56"/>
                  <a:gd name="T7" fmla="*/ 0 h 159"/>
                  <a:gd name="T8" fmla="*/ 39 w 56"/>
                  <a:gd name="T9" fmla="*/ 140 h 159"/>
                  <a:gd name="T10" fmla="*/ 39 w 56"/>
                  <a:gd name="T11" fmla="*/ 140 h 159"/>
                  <a:gd name="T12" fmla="*/ 38 w 56"/>
                  <a:gd name="T13" fmla="*/ 147 h 159"/>
                  <a:gd name="T14" fmla="*/ 35 w 56"/>
                  <a:gd name="T15" fmla="*/ 151 h 159"/>
                  <a:gd name="T16" fmla="*/ 29 w 56"/>
                  <a:gd name="T17" fmla="*/ 156 h 159"/>
                  <a:gd name="T18" fmla="*/ 25 w 56"/>
                  <a:gd name="T19" fmla="*/ 159 h 159"/>
                  <a:gd name="T20" fmla="*/ 25 w 56"/>
                  <a:gd name="T21" fmla="*/ 159 h 159"/>
                  <a:gd name="T22" fmla="*/ 0 w 56"/>
                  <a:gd name="T23" fmla="*/ 91 h 159"/>
                  <a:gd name="T24" fmla="*/ 0 w 56"/>
                  <a:gd name="T25" fmla="*/ 91 h 159"/>
                  <a:gd name="T26" fmla="*/ 6 w 56"/>
                  <a:gd name="T27" fmla="*/ 0 h 159"/>
                  <a:gd name="T28" fmla="*/ 6 w 56"/>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
                  <a:gd name="T46" fmla="*/ 0 h 159"/>
                  <a:gd name="T47" fmla="*/ 56 w 56"/>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 h="159">
                    <a:moveTo>
                      <a:pt x="6" y="0"/>
                    </a:moveTo>
                    <a:lnTo>
                      <a:pt x="6" y="0"/>
                    </a:lnTo>
                    <a:lnTo>
                      <a:pt x="56" y="0"/>
                    </a:lnTo>
                    <a:lnTo>
                      <a:pt x="56" y="0"/>
                    </a:lnTo>
                    <a:lnTo>
                      <a:pt x="39" y="140"/>
                    </a:lnTo>
                    <a:lnTo>
                      <a:pt x="39" y="140"/>
                    </a:lnTo>
                    <a:lnTo>
                      <a:pt x="38" y="147"/>
                    </a:lnTo>
                    <a:lnTo>
                      <a:pt x="35" y="151"/>
                    </a:lnTo>
                    <a:lnTo>
                      <a:pt x="29" y="156"/>
                    </a:lnTo>
                    <a:lnTo>
                      <a:pt x="25" y="159"/>
                    </a:lnTo>
                    <a:lnTo>
                      <a:pt x="25" y="159"/>
                    </a:lnTo>
                    <a:lnTo>
                      <a:pt x="0" y="91"/>
                    </a:lnTo>
                    <a:lnTo>
                      <a:pt x="0" y="91"/>
                    </a:lnTo>
                    <a:lnTo>
                      <a:pt x="6" y="0"/>
                    </a:lnTo>
                    <a:lnTo>
                      <a:pt x="6"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02" name="Freeform 91"/>
              <p:cNvSpPr>
                <a:spLocks noChangeArrowheads="1"/>
              </p:cNvSpPr>
              <p:nvPr/>
            </p:nvSpPr>
            <p:spPr bwMode="auto">
              <a:xfrm>
                <a:off x="1328737" y="152400"/>
                <a:ext cx="85725" cy="252413"/>
              </a:xfrm>
              <a:custGeom>
                <a:avLst/>
                <a:gdLst>
                  <a:gd name="T0" fmla="*/ 7 w 54"/>
                  <a:gd name="T1" fmla="*/ 0 h 159"/>
                  <a:gd name="T2" fmla="*/ 7 w 54"/>
                  <a:gd name="T3" fmla="*/ 0 h 159"/>
                  <a:gd name="T4" fmla="*/ 54 w 54"/>
                  <a:gd name="T5" fmla="*/ 0 h 159"/>
                  <a:gd name="T6" fmla="*/ 54 w 54"/>
                  <a:gd name="T7" fmla="*/ 0 h 159"/>
                  <a:gd name="T8" fmla="*/ 37 w 54"/>
                  <a:gd name="T9" fmla="*/ 140 h 159"/>
                  <a:gd name="T10" fmla="*/ 37 w 54"/>
                  <a:gd name="T11" fmla="*/ 140 h 159"/>
                  <a:gd name="T12" fmla="*/ 36 w 54"/>
                  <a:gd name="T13" fmla="*/ 145 h 159"/>
                  <a:gd name="T14" fmla="*/ 33 w 54"/>
                  <a:gd name="T15" fmla="*/ 151 h 159"/>
                  <a:gd name="T16" fmla="*/ 29 w 54"/>
                  <a:gd name="T17" fmla="*/ 155 h 159"/>
                  <a:gd name="T18" fmla="*/ 23 w 54"/>
                  <a:gd name="T19" fmla="*/ 159 h 159"/>
                  <a:gd name="T20" fmla="*/ 23 w 54"/>
                  <a:gd name="T21" fmla="*/ 159 h 159"/>
                  <a:gd name="T22" fmla="*/ 0 w 54"/>
                  <a:gd name="T23" fmla="*/ 90 h 159"/>
                  <a:gd name="T24" fmla="*/ 0 w 54"/>
                  <a:gd name="T25" fmla="*/ 90 h 159"/>
                  <a:gd name="T26" fmla="*/ 7 w 54"/>
                  <a:gd name="T27" fmla="*/ 0 h 159"/>
                  <a:gd name="T28" fmla="*/ 7 w 54"/>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
                  <a:gd name="T46" fmla="*/ 0 h 159"/>
                  <a:gd name="T47" fmla="*/ 54 w 54"/>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 h="159">
                    <a:moveTo>
                      <a:pt x="7" y="0"/>
                    </a:moveTo>
                    <a:lnTo>
                      <a:pt x="7" y="0"/>
                    </a:lnTo>
                    <a:lnTo>
                      <a:pt x="54" y="0"/>
                    </a:lnTo>
                    <a:lnTo>
                      <a:pt x="54" y="0"/>
                    </a:lnTo>
                    <a:lnTo>
                      <a:pt x="37" y="140"/>
                    </a:lnTo>
                    <a:lnTo>
                      <a:pt x="37" y="140"/>
                    </a:lnTo>
                    <a:lnTo>
                      <a:pt x="36" y="145"/>
                    </a:lnTo>
                    <a:lnTo>
                      <a:pt x="33" y="151"/>
                    </a:lnTo>
                    <a:lnTo>
                      <a:pt x="29" y="155"/>
                    </a:lnTo>
                    <a:lnTo>
                      <a:pt x="23" y="159"/>
                    </a:lnTo>
                    <a:lnTo>
                      <a:pt x="23" y="159"/>
                    </a:lnTo>
                    <a:lnTo>
                      <a:pt x="0" y="90"/>
                    </a:lnTo>
                    <a:lnTo>
                      <a:pt x="0" y="90"/>
                    </a:lnTo>
                    <a:lnTo>
                      <a:pt x="7" y="0"/>
                    </a:lnTo>
                    <a:lnTo>
                      <a:pt x="7"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03" name="Freeform 92"/>
              <p:cNvSpPr>
                <a:spLocks noChangeArrowheads="1"/>
              </p:cNvSpPr>
              <p:nvPr/>
            </p:nvSpPr>
            <p:spPr bwMode="auto">
              <a:xfrm>
                <a:off x="1335087" y="152400"/>
                <a:ext cx="79375" cy="252413"/>
              </a:xfrm>
              <a:custGeom>
                <a:avLst/>
                <a:gdLst>
                  <a:gd name="T0" fmla="*/ 7 w 50"/>
                  <a:gd name="T1" fmla="*/ 0 h 159"/>
                  <a:gd name="T2" fmla="*/ 7 w 50"/>
                  <a:gd name="T3" fmla="*/ 0 h 159"/>
                  <a:gd name="T4" fmla="*/ 50 w 50"/>
                  <a:gd name="T5" fmla="*/ 0 h 159"/>
                  <a:gd name="T6" fmla="*/ 50 w 50"/>
                  <a:gd name="T7" fmla="*/ 0 h 159"/>
                  <a:gd name="T8" fmla="*/ 33 w 50"/>
                  <a:gd name="T9" fmla="*/ 140 h 159"/>
                  <a:gd name="T10" fmla="*/ 33 w 50"/>
                  <a:gd name="T11" fmla="*/ 140 h 159"/>
                  <a:gd name="T12" fmla="*/ 32 w 50"/>
                  <a:gd name="T13" fmla="*/ 145 h 159"/>
                  <a:gd name="T14" fmla="*/ 29 w 50"/>
                  <a:gd name="T15" fmla="*/ 151 h 159"/>
                  <a:gd name="T16" fmla="*/ 25 w 50"/>
                  <a:gd name="T17" fmla="*/ 155 h 159"/>
                  <a:gd name="T18" fmla="*/ 19 w 50"/>
                  <a:gd name="T19" fmla="*/ 159 h 159"/>
                  <a:gd name="T20" fmla="*/ 19 w 50"/>
                  <a:gd name="T21" fmla="*/ 159 h 159"/>
                  <a:gd name="T22" fmla="*/ 0 w 50"/>
                  <a:gd name="T23" fmla="*/ 88 h 159"/>
                  <a:gd name="T24" fmla="*/ 0 w 50"/>
                  <a:gd name="T25" fmla="*/ 88 h 159"/>
                  <a:gd name="T26" fmla="*/ 7 w 50"/>
                  <a:gd name="T27" fmla="*/ 0 h 159"/>
                  <a:gd name="T28" fmla="*/ 7 w 50"/>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
                  <a:gd name="T46" fmla="*/ 0 h 159"/>
                  <a:gd name="T47" fmla="*/ 50 w 50"/>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 h="159">
                    <a:moveTo>
                      <a:pt x="7" y="0"/>
                    </a:moveTo>
                    <a:lnTo>
                      <a:pt x="7" y="0"/>
                    </a:lnTo>
                    <a:lnTo>
                      <a:pt x="50" y="0"/>
                    </a:lnTo>
                    <a:lnTo>
                      <a:pt x="50" y="0"/>
                    </a:lnTo>
                    <a:lnTo>
                      <a:pt x="33" y="140"/>
                    </a:lnTo>
                    <a:lnTo>
                      <a:pt x="33" y="140"/>
                    </a:lnTo>
                    <a:lnTo>
                      <a:pt x="32" y="145"/>
                    </a:lnTo>
                    <a:lnTo>
                      <a:pt x="29" y="151"/>
                    </a:lnTo>
                    <a:lnTo>
                      <a:pt x="25" y="155"/>
                    </a:lnTo>
                    <a:lnTo>
                      <a:pt x="19" y="159"/>
                    </a:lnTo>
                    <a:lnTo>
                      <a:pt x="19" y="159"/>
                    </a:lnTo>
                    <a:lnTo>
                      <a:pt x="0" y="88"/>
                    </a:lnTo>
                    <a:lnTo>
                      <a:pt x="0" y="88"/>
                    </a:lnTo>
                    <a:lnTo>
                      <a:pt x="7" y="0"/>
                    </a:lnTo>
                    <a:lnTo>
                      <a:pt x="7"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04" name="Freeform 93"/>
              <p:cNvSpPr>
                <a:spLocks noChangeArrowheads="1"/>
              </p:cNvSpPr>
              <p:nvPr/>
            </p:nvSpPr>
            <p:spPr bwMode="auto">
              <a:xfrm>
                <a:off x="1341437" y="152400"/>
                <a:ext cx="73025" cy="252413"/>
              </a:xfrm>
              <a:custGeom>
                <a:avLst/>
                <a:gdLst>
                  <a:gd name="T0" fmla="*/ 7 w 46"/>
                  <a:gd name="T1" fmla="*/ 0 h 159"/>
                  <a:gd name="T2" fmla="*/ 7 w 46"/>
                  <a:gd name="T3" fmla="*/ 0 h 159"/>
                  <a:gd name="T4" fmla="*/ 46 w 46"/>
                  <a:gd name="T5" fmla="*/ 0 h 159"/>
                  <a:gd name="T6" fmla="*/ 46 w 46"/>
                  <a:gd name="T7" fmla="*/ 0 h 159"/>
                  <a:gd name="T8" fmla="*/ 29 w 46"/>
                  <a:gd name="T9" fmla="*/ 140 h 159"/>
                  <a:gd name="T10" fmla="*/ 29 w 46"/>
                  <a:gd name="T11" fmla="*/ 140 h 159"/>
                  <a:gd name="T12" fmla="*/ 28 w 46"/>
                  <a:gd name="T13" fmla="*/ 145 h 159"/>
                  <a:gd name="T14" fmla="*/ 25 w 46"/>
                  <a:gd name="T15" fmla="*/ 151 h 159"/>
                  <a:gd name="T16" fmla="*/ 21 w 46"/>
                  <a:gd name="T17" fmla="*/ 155 h 159"/>
                  <a:gd name="T18" fmla="*/ 17 w 46"/>
                  <a:gd name="T19" fmla="*/ 159 h 159"/>
                  <a:gd name="T20" fmla="*/ 17 w 46"/>
                  <a:gd name="T21" fmla="*/ 159 h 159"/>
                  <a:gd name="T22" fmla="*/ 0 w 46"/>
                  <a:gd name="T23" fmla="*/ 87 h 159"/>
                  <a:gd name="T24" fmla="*/ 0 w 46"/>
                  <a:gd name="T25" fmla="*/ 87 h 159"/>
                  <a:gd name="T26" fmla="*/ 7 w 46"/>
                  <a:gd name="T27" fmla="*/ 0 h 159"/>
                  <a:gd name="T28" fmla="*/ 7 w 46"/>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159"/>
                  <a:gd name="T47" fmla="*/ 46 w 46"/>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159">
                    <a:moveTo>
                      <a:pt x="7" y="0"/>
                    </a:moveTo>
                    <a:lnTo>
                      <a:pt x="7" y="0"/>
                    </a:lnTo>
                    <a:lnTo>
                      <a:pt x="46" y="0"/>
                    </a:lnTo>
                    <a:lnTo>
                      <a:pt x="46" y="0"/>
                    </a:lnTo>
                    <a:lnTo>
                      <a:pt x="29" y="140"/>
                    </a:lnTo>
                    <a:lnTo>
                      <a:pt x="29" y="140"/>
                    </a:lnTo>
                    <a:lnTo>
                      <a:pt x="28" y="145"/>
                    </a:lnTo>
                    <a:lnTo>
                      <a:pt x="25" y="151"/>
                    </a:lnTo>
                    <a:lnTo>
                      <a:pt x="21" y="155"/>
                    </a:lnTo>
                    <a:lnTo>
                      <a:pt x="17" y="159"/>
                    </a:lnTo>
                    <a:lnTo>
                      <a:pt x="17" y="159"/>
                    </a:lnTo>
                    <a:lnTo>
                      <a:pt x="0" y="87"/>
                    </a:lnTo>
                    <a:lnTo>
                      <a:pt x="0" y="87"/>
                    </a:lnTo>
                    <a:lnTo>
                      <a:pt x="7" y="0"/>
                    </a:lnTo>
                    <a:lnTo>
                      <a:pt x="7"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05" name="Freeform 94"/>
              <p:cNvSpPr>
                <a:spLocks noChangeArrowheads="1"/>
              </p:cNvSpPr>
              <p:nvPr/>
            </p:nvSpPr>
            <p:spPr bwMode="auto">
              <a:xfrm>
                <a:off x="1349375" y="152400"/>
                <a:ext cx="65088" cy="252413"/>
              </a:xfrm>
              <a:custGeom>
                <a:avLst/>
                <a:gdLst>
                  <a:gd name="T0" fmla="*/ 6 w 41"/>
                  <a:gd name="T1" fmla="*/ 0 h 159"/>
                  <a:gd name="T2" fmla="*/ 6 w 41"/>
                  <a:gd name="T3" fmla="*/ 0 h 159"/>
                  <a:gd name="T4" fmla="*/ 41 w 41"/>
                  <a:gd name="T5" fmla="*/ 0 h 159"/>
                  <a:gd name="T6" fmla="*/ 41 w 41"/>
                  <a:gd name="T7" fmla="*/ 0 h 159"/>
                  <a:gd name="T8" fmla="*/ 24 w 41"/>
                  <a:gd name="T9" fmla="*/ 140 h 159"/>
                  <a:gd name="T10" fmla="*/ 24 w 41"/>
                  <a:gd name="T11" fmla="*/ 140 h 159"/>
                  <a:gd name="T12" fmla="*/ 23 w 41"/>
                  <a:gd name="T13" fmla="*/ 145 h 159"/>
                  <a:gd name="T14" fmla="*/ 20 w 41"/>
                  <a:gd name="T15" fmla="*/ 151 h 159"/>
                  <a:gd name="T16" fmla="*/ 16 w 41"/>
                  <a:gd name="T17" fmla="*/ 155 h 159"/>
                  <a:gd name="T18" fmla="*/ 12 w 41"/>
                  <a:gd name="T19" fmla="*/ 159 h 159"/>
                  <a:gd name="T20" fmla="*/ 12 w 41"/>
                  <a:gd name="T21" fmla="*/ 159 h 159"/>
                  <a:gd name="T22" fmla="*/ 0 w 41"/>
                  <a:gd name="T23" fmla="*/ 86 h 159"/>
                  <a:gd name="T24" fmla="*/ 0 w 41"/>
                  <a:gd name="T25" fmla="*/ 86 h 159"/>
                  <a:gd name="T26" fmla="*/ 6 w 41"/>
                  <a:gd name="T27" fmla="*/ 0 h 159"/>
                  <a:gd name="T28" fmla="*/ 6 w 41"/>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159"/>
                  <a:gd name="T47" fmla="*/ 41 w 41"/>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159">
                    <a:moveTo>
                      <a:pt x="6" y="0"/>
                    </a:moveTo>
                    <a:lnTo>
                      <a:pt x="6" y="0"/>
                    </a:lnTo>
                    <a:lnTo>
                      <a:pt x="41" y="0"/>
                    </a:lnTo>
                    <a:lnTo>
                      <a:pt x="41" y="0"/>
                    </a:lnTo>
                    <a:lnTo>
                      <a:pt x="24" y="140"/>
                    </a:lnTo>
                    <a:lnTo>
                      <a:pt x="24" y="140"/>
                    </a:lnTo>
                    <a:lnTo>
                      <a:pt x="23" y="145"/>
                    </a:lnTo>
                    <a:lnTo>
                      <a:pt x="20" y="151"/>
                    </a:lnTo>
                    <a:lnTo>
                      <a:pt x="16" y="155"/>
                    </a:lnTo>
                    <a:lnTo>
                      <a:pt x="12" y="159"/>
                    </a:lnTo>
                    <a:lnTo>
                      <a:pt x="12" y="159"/>
                    </a:lnTo>
                    <a:lnTo>
                      <a:pt x="0" y="86"/>
                    </a:lnTo>
                    <a:lnTo>
                      <a:pt x="0" y="86"/>
                    </a:lnTo>
                    <a:lnTo>
                      <a:pt x="6" y="0"/>
                    </a:lnTo>
                    <a:lnTo>
                      <a:pt x="6"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06" name="Freeform 95"/>
              <p:cNvSpPr>
                <a:spLocks noChangeArrowheads="1"/>
              </p:cNvSpPr>
              <p:nvPr/>
            </p:nvSpPr>
            <p:spPr bwMode="auto">
              <a:xfrm>
                <a:off x="1352550" y="152400"/>
                <a:ext cx="61913" cy="252413"/>
              </a:xfrm>
              <a:custGeom>
                <a:avLst/>
                <a:gdLst>
                  <a:gd name="T0" fmla="*/ 8 w 39"/>
                  <a:gd name="T1" fmla="*/ 0 h 159"/>
                  <a:gd name="T2" fmla="*/ 8 w 39"/>
                  <a:gd name="T3" fmla="*/ 0 h 159"/>
                  <a:gd name="T4" fmla="*/ 39 w 39"/>
                  <a:gd name="T5" fmla="*/ 0 h 159"/>
                  <a:gd name="T6" fmla="*/ 39 w 39"/>
                  <a:gd name="T7" fmla="*/ 0 h 159"/>
                  <a:gd name="T8" fmla="*/ 22 w 39"/>
                  <a:gd name="T9" fmla="*/ 140 h 159"/>
                  <a:gd name="T10" fmla="*/ 22 w 39"/>
                  <a:gd name="T11" fmla="*/ 140 h 159"/>
                  <a:gd name="T12" fmla="*/ 21 w 39"/>
                  <a:gd name="T13" fmla="*/ 145 h 159"/>
                  <a:gd name="T14" fmla="*/ 18 w 39"/>
                  <a:gd name="T15" fmla="*/ 151 h 159"/>
                  <a:gd name="T16" fmla="*/ 14 w 39"/>
                  <a:gd name="T17" fmla="*/ 155 h 159"/>
                  <a:gd name="T18" fmla="*/ 10 w 39"/>
                  <a:gd name="T19" fmla="*/ 159 h 159"/>
                  <a:gd name="T20" fmla="*/ 10 w 39"/>
                  <a:gd name="T21" fmla="*/ 159 h 159"/>
                  <a:gd name="T22" fmla="*/ 0 w 39"/>
                  <a:gd name="T23" fmla="*/ 84 h 159"/>
                  <a:gd name="T24" fmla="*/ 0 w 39"/>
                  <a:gd name="T25" fmla="*/ 84 h 159"/>
                  <a:gd name="T26" fmla="*/ 8 w 39"/>
                  <a:gd name="T27" fmla="*/ 0 h 159"/>
                  <a:gd name="T28" fmla="*/ 8 w 39"/>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159"/>
                  <a:gd name="T47" fmla="*/ 39 w 39"/>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159">
                    <a:moveTo>
                      <a:pt x="8" y="0"/>
                    </a:moveTo>
                    <a:lnTo>
                      <a:pt x="8" y="0"/>
                    </a:lnTo>
                    <a:lnTo>
                      <a:pt x="39" y="0"/>
                    </a:lnTo>
                    <a:lnTo>
                      <a:pt x="39" y="0"/>
                    </a:lnTo>
                    <a:lnTo>
                      <a:pt x="22" y="140"/>
                    </a:lnTo>
                    <a:lnTo>
                      <a:pt x="22" y="140"/>
                    </a:lnTo>
                    <a:lnTo>
                      <a:pt x="21" y="145"/>
                    </a:lnTo>
                    <a:lnTo>
                      <a:pt x="18" y="151"/>
                    </a:lnTo>
                    <a:lnTo>
                      <a:pt x="14" y="155"/>
                    </a:lnTo>
                    <a:lnTo>
                      <a:pt x="10" y="159"/>
                    </a:lnTo>
                    <a:lnTo>
                      <a:pt x="10" y="159"/>
                    </a:lnTo>
                    <a:lnTo>
                      <a:pt x="0" y="84"/>
                    </a:lnTo>
                    <a:lnTo>
                      <a:pt x="0" y="84"/>
                    </a:lnTo>
                    <a:lnTo>
                      <a:pt x="8" y="0"/>
                    </a:lnTo>
                    <a:lnTo>
                      <a:pt x="8"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07" name="Freeform 96"/>
              <p:cNvSpPr>
                <a:spLocks noChangeArrowheads="1"/>
              </p:cNvSpPr>
              <p:nvPr/>
            </p:nvSpPr>
            <p:spPr bwMode="auto">
              <a:xfrm>
                <a:off x="1358900" y="152400"/>
                <a:ext cx="55563" cy="252413"/>
              </a:xfrm>
              <a:custGeom>
                <a:avLst/>
                <a:gdLst>
                  <a:gd name="T0" fmla="*/ 8 w 35"/>
                  <a:gd name="T1" fmla="*/ 0 h 159"/>
                  <a:gd name="T2" fmla="*/ 8 w 35"/>
                  <a:gd name="T3" fmla="*/ 0 h 159"/>
                  <a:gd name="T4" fmla="*/ 35 w 35"/>
                  <a:gd name="T5" fmla="*/ 0 h 159"/>
                  <a:gd name="T6" fmla="*/ 35 w 35"/>
                  <a:gd name="T7" fmla="*/ 0 h 159"/>
                  <a:gd name="T8" fmla="*/ 18 w 35"/>
                  <a:gd name="T9" fmla="*/ 140 h 159"/>
                  <a:gd name="T10" fmla="*/ 18 w 35"/>
                  <a:gd name="T11" fmla="*/ 140 h 159"/>
                  <a:gd name="T12" fmla="*/ 17 w 35"/>
                  <a:gd name="T13" fmla="*/ 145 h 159"/>
                  <a:gd name="T14" fmla="*/ 14 w 35"/>
                  <a:gd name="T15" fmla="*/ 151 h 159"/>
                  <a:gd name="T16" fmla="*/ 11 w 35"/>
                  <a:gd name="T17" fmla="*/ 155 h 159"/>
                  <a:gd name="T18" fmla="*/ 7 w 35"/>
                  <a:gd name="T19" fmla="*/ 159 h 159"/>
                  <a:gd name="T20" fmla="*/ 7 w 35"/>
                  <a:gd name="T21" fmla="*/ 159 h 159"/>
                  <a:gd name="T22" fmla="*/ 0 w 35"/>
                  <a:gd name="T23" fmla="*/ 84 h 159"/>
                  <a:gd name="T24" fmla="*/ 0 w 35"/>
                  <a:gd name="T25" fmla="*/ 84 h 159"/>
                  <a:gd name="T26" fmla="*/ 8 w 35"/>
                  <a:gd name="T27" fmla="*/ 0 h 159"/>
                  <a:gd name="T28" fmla="*/ 8 w 35"/>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159"/>
                  <a:gd name="T47" fmla="*/ 35 w 35"/>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159">
                    <a:moveTo>
                      <a:pt x="8" y="0"/>
                    </a:moveTo>
                    <a:lnTo>
                      <a:pt x="8" y="0"/>
                    </a:lnTo>
                    <a:lnTo>
                      <a:pt x="35" y="0"/>
                    </a:lnTo>
                    <a:lnTo>
                      <a:pt x="35" y="0"/>
                    </a:lnTo>
                    <a:lnTo>
                      <a:pt x="18" y="140"/>
                    </a:lnTo>
                    <a:lnTo>
                      <a:pt x="18" y="140"/>
                    </a:lnTo>
                    <a:lnTo>
                      <a:pt x="17" y="145"/>
                    </a:lnTo>
                    <a:lnTo>
                      <a:pt x="14" y="151"/>
                    </a:lnTo>
                    <a:lnTo>
                      <a:pt x="11" y="155"/>
                    </a:lnTo>
                    <a:lnTo>
                      <a:pt x="7" y="159"/>
                    </a:lnTo>
                    <a:lnTo>
                      <a:pt x="7" y="159"/>
                    </a:lnTo>
                    <a:lnTo>
                      <a:pt x="0" y="84"/>
                    </a:lnTo>
                    <a:lnTo>
                      <a:pt x="0" y="84"/>
                    </a:lnTo>
                    <a:lnTo>
                      <a:pt x="8" y="0"/>
                    </a:lnTo>
                    <a:lnTo>
                      <a:pt x="8"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08" name="Freeform 97"/>
              <p:cNvSpPr>
                <a:spLocks noChangeArrowheads="1"/>
              </p:cNvSpPr>
              <p:nvPr/>
            </p:nvSpPr>
            <p:spPr bwMode="auto">
              <a:xfrm>
                <a:off x="1365250" y="152400"/>
                <a:ext cx="49213" cy="249238"/>
              </a:xfrm>
              <a:custGeom>
                <a:avLst/>
                <a:gdLst>
                  <a:gd name="T0" fmla="*/ 7 w 31"/>
                  <a:gd name="T1" fmla="*/ 0 h 157"/>
                  <a:gd name="T2" fmla="*/ 7 w 31"/>
                  <a:gd name="T3" fmla="*/ 0 h 157"/>
                  <a:gd name="T4" fmla="*/ 31 w 31"/>
                  <a:gd name="T5" fmla="*/ 0 h 157"/>
                  <a:gd name="T6" fmla="*/ 31 w 31"/>
                  <a:gd name="T7" fmla="*/ 0 h 157"/>
                  <a:gd name="T8" fmla="*/ 14 w 31"/>
                  <a:gd name="T9" fmla="*/ 140 h 157"/>
                  <a:gd name="T10" fmla="*/ 14 w 31"/>
                  <a:gd name="T11" fmla="*/ 140 h 157"/>
                  <a:gd name="T12" fmla="*/ 13 w 31"/>
                  <a:gd name="T13" fmla="*/ 145 h 157"/>
                  <a:gd name="T14" fmla="*/ 10 w 31"/>
                  <a:gd name="T15" fmla="*/ 151 h 157"/>
                  <a:gd name="T16" fmla="*/ 7 w 31"/>
                  <a:gd name="T17" fmla="*/ 155 h 157"/>
                  <a:gd name="T18" fmla="*/ 3 w 31"/>
                  <a:gd name="T19" fmla="*/ 157 h 157"/>
                  <a:gd name="T20" fmla="*/ 3 w 31"/>
                  <a:gd name="T21" fmla="*/ 157 h 157"/>
                  <a:gd name="T22" fmla="*/ 0 w 31"/>
                  <a:gd name="T23" fmla="*/ 83 h 157"/>
                  <a:gd name="T24" fmla="*/ 0 w 31"/>
                  <a:gd name="T25" fmla="*/ 83 h 157"/>
                  <a:gd name="T26" fmla="*/ 7 w 31"/>
                  <a:gd name="T27" fmla="*/ 0 h 157"/>
                  <a:gd name="T28" fmla="*/ 7 w 31"/>
                  <a:gd name="T29" fmla="*/ 0 h 1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
                  <a:gd name="T46" fmla="*/ 0 h 157"/>
                  <a:gd name="T47" fmla="*/ 31 w 31"/>
                  <a:gd name="T48" fmla="*/ 157 h 1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 h="157">
                    <a:moveTo>
                      <a:pt x="7" y="0"/>
                    </a:moveTo>
                    <a:lnTo>
                      <a:pt x="7" y="0"/>
                    </a:lnTo>
                    <a:lnTo>
                      <a:pt x="31" y="0"/>
                    </a:lnTo>
                    <a:lnTo>
                      <a:pt x="31" y="0"/>
                    </a:lnTo>
                    <a:lnTo>
                      <a:pt x="14" y="140"/>
                    </a:lnTo>
                    <a:lnTo>
                      <a:pt x="14" y="140"/>
                    </a:lnTo>
                    <a:lnTo>
                      <a:pt x="13" y="145"/>
                    </a:lnTo>
                    <a:lnTo>
                      <a:pt x="10" y="151"/>
                    </a:lnTo>
                    <a:lnTo>
                      <a:pt x="7" y="155"/>
                    </a:lnTo>
                    <a:lnTo>
                      <a:pt x="3" y="157"/>
                    </a:lnTo>
                    <a:lnTo>
                      <a:pt x="3" y="157"/>
                    </a:lnTo>
                    <a:lnTo>
                      <a:pt x="0" y="83"/>
                    </a:lnTo>
                    <a:lnTo>
                      <a:pt x="0" y="83"/>
                    </a:lnTo>
                    <a:lnTo>
                      <a:pt x="7" y="0"/>
                    </a:lnTo>
                    <a:lnTo>
                      <a:pt x="7"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09" name="Freeform 98"/>
              <p:cNvSpPr>
                <a:spLocks noChangeArrowheads="1"/>
              </p:cNvSpPr>
              <p:nvPr/>
            </p:nvSpPr>
            <p:spPr bwMode="auto">
              <a:xfrm>
                <a:off x="1370012" y="152400"/>
                <a:ext cx="44450" cy="249238"/>
              </a:xfrm>
              <a:custGeom>
                <a:avLst/>
                <a:gdLst>
                  <a:gd name="T0" fmla="*/ 8 w 28"/>
                  <a:gd name="T1" fmla="*/ 0 h 157"/>
                  <a:gd name="T2" fmla="*/ 8 w 28"/>
                  <a:gd name="T3" fmla="*/ 0 h 157"/>
                  <a:gd name="T4" fmla="*/ 28 w 28"/>
                  <a:gd name="T5" fmla="*/ 0 h 157"/>
                  <a:gd name="T6" fmla="*/ 28 w 28"/>
                  <a:gd name="T7" fmla="*/ 0 h 157"/>
                  <a:gd name="T8" fmla="*/ 11 w 28"/>
                  <a:gd name="T9" fmla="*/ 140 h 157"/>
                  <a:gd name="T10" fmla="*/ 11 w 28"/>
                  <a:gd name="T11" fmla="*/ 140 h 157"/>
                  <a:gd name="T12" fmla="*/ 10 w 28"/>
                  <a:gd name="T13" fmla="*/ 145 h 157"/>
                  <a:gd name="T14" fmla="*/ 7 w 28"/>
                  <a:gd name="T15" fmla="*/ 151 h 157"/>
                  <a:gd name="T16" fmla="*/ 4 w 28"/>
                  <a:gd name="T17" fmla="*/ 155 h 157"/>
                  <a:gd name="T18" fmla="*/ 0 w 28"/>
                  <a:gd name="T19" fmla="*/ 157 h 157"/>
                  <a:gd name="T20" fmla="*/ 0 w 28"/>
                  <a:gd name="T21" fmla="*/ 157 h 157"/>
                  <a:gd name="T22" fmla="*/ 1 w 28"/>
                  <a:gd name="T23" fmla="*/ 82 h 157"/>
                  <a:gd name="T24" fmla="*/ 1 w 28"/>
                  <a:gd name="T25" fmla="*/ 82 h 157"/>
                  <a:gd name="T26" fmla="*/ 8 w 28"/>
                  <a:gd name="T27" fmla="*/ 0 h 157"/>
                  <a:gd name="T28" fmla="*/ 8 w 28"/>
                  <a:gd name="T29" fmla="*/ 0 h 1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57"/>
                  <a:gd name="T47" fmla="*/ 28 w 28"/>
                  <a:gd name="T48" fmla="*/ 157 h 1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57">
                    <a:moveTo>
                      <a:pt x="8" y="0"/>
                    </a:moveTo>
                    <a:lnTo>
                      <a:pt x="8" y="0"/>
                    </a:lnTo>
                    <a:lnTo>
                      <a:pt x="28" y="0"/>
                    </a:lnTo>
                    <a:lnTo>
                      <a:pt x="28" y="0"/>
                    </a:lnTo>
                    <a:lnTo>
                      <a:pt x="11" y="140"/>
                    </a:lnTo>
                    <a:lnTo>
                      <a:pt x="11" y="140"/>
                    </a:lnTo>
                    <a:lnTo>
                      <a:pt x="10" y="145"/>
                    </a:lnTo>
                    <a:lnTo>
                      <a:pt x="7" y="151"/>
                    </a:lnTo>
                    <a:lnTo>
                      <a:pt x="4" y="155"/>
                    </a:lnTo>
                    <a:lnTo>
                      <a:pt x="0" y="157"/>
                    </a:lnTo>
                    <a:lnTo>
                      <a:pt x="0" y="157"/>
                    </a:lnTo>
                    <a:lnTo>
                      <a:pt x="1" y="82"/>
                    </a:lnTo>
                    <a:lnTo>
                      <a:pt x="1" y="82"/>
                    </a:lnTo>
                    <a:lnTo>
                      <a:pt x="8" y="0"/>
                    </a:lnTo>
                    <a:lnTo>
                      <a:pt x="8"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10" name="Freeform 99"/>
              <p:cNvSpPr>
                <a:spLocks noChangeArrowheads="1"/>
              </p:cNvSpPr>
              <p:nvPr/>
            </p:nvSpPr>
            <p:spPr bwMode="auto">
              <a:xfrm>
                <a:off x="1370012" y="152400"/>
                <a:ext cx="44450" cy="249238"/>
              </a:xfrm>
              <a:custGeom>
                <a:avLst/>
                <a:gdLst>
                  <a:gd name="T0" fmla="*/ 12 w 28"/>
                  <a:gd name="T1" fmla="*/ 0 h 157"/>
                  <a:gd name="T2" fmla="*/ 12 w 28"/>
                  <a:gd name="T3" fmla="*/ 0 h 157"/>
                  <a:gd name="T4" fmla="*/ 28 w 28"/>
                  <a:gd name="T5" fmla="*/ 0 h 157"/>
                  <a:gd name="T6" fmla="*/ 28 w 28"/>
                  <a:gd name="T7" fmla="*/ 0 h 157"/>
                  <a:gd name="T8" fmla="*/ 11 w 28"/>
                  <a:gd name="T9" fmla="*/ 140 h 157"/>
                  <a:gd name="T10" fmla="*/ 11 w 28"/>
                  <a:gd name="T11" fmla="*/ 140 h 157"/>
                  <a:gd name="T12" fmla="*/ 10 w 28"/>
                  <a:gd name="T13" fmla="*/ 145 h 157"/>
                  <a:gd name="T14" fmla="*/ 8 w 28"/>
                  <a:gd name="T15" fmla="*/ 149 h 157"/>
                  <a:gd name="T16" fmla="*/ 4 w 28"/>
                  <a:gd name="T17" fmla="*/ 155 h 157"/>
                  <a:gd name="T18" fmla="*/ 0 w 28"/>
                  <a:gd name="T19" fmla="*/ 157 h 157"/>
                  <a:gd name="T20" fmla="*/ 0 w 28"/>
                  <a:gd name="T21" fmla="*/ 157 h 157"/>
                  <a:gd name="T22" fmla="*/ 5 w 28"/>
                  <a:gd name="T23" fmla="*/ 80 h 157"/>
                  <a:gd name="T24" fmla="*/ 5 w 28"/>
                  <a:gd name="T25" fmla="*/ 80 h 157"/>
                  <a:gd name="T26" fmla="*/ 12 w 28"/>
                  <a:gd name="T27" fmla="*/ 0 h 157"/>
                  <a:gd name="T28" fmla="*/ 12 w 28"/>
                  <a:gd name="T29" fmla="*/ 0 h 1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57"/>
                  <a:gd name="T47" fmla="*/ 28 w 28"/>
                  <a:gd name="T48" fmla="*/ 157 h 1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57">
                    <a:moveTo>
                      <a:pt x="12" y="0"/>
                    </a:moveTo>
                    <a:lnTo>
                      <a:pt x="12" y="0"/>
                    </a:lnTo>
                    <a:lnTo>
                      <a:pt x="28" y="0"/>
                    </a:lnTo>
                    <a:lnTo>
                      <a:pt x="28" y="0"/>
                    </a:lnTo>
                    <a:lnTo>
                      <a:pt x="11" y="140"/>
                    </a:lnTo>
                    <a:lnTo>
                      <a:pt x="11" y="140"/>
                    </a:lnTo>
                    <a:lnTo>
                      <a:pt x="10" y="145"/>
                    </a:lnTo>
                    <a:lnTo>
                      <a:pt x="8" y="149"/>
                    </a:lnTo>
                    <a:lnTo>
                      <a:pt x="4" y="155"/>
                    </a:lnTo>
                    <a:lnTo>
                      <a:pt x="0" y="157"/>
                    </a:lnTo>
                    <a:lnTo>
                      <a:pt x="0" y="157"/>
                    </a:lnTo>
                    <a:lnTo>
                      <a:pt x="5" y="80"/>
                    </a:lnTo>
                    <a:lnTo>
                      <a:pt x="5" y="80"/>
                    </a:lnTo>
                    <a:lnTo>
                      <a:pt x="12" y="0"/>
                    </a:lnTo>
                    <a:lnTo>
                      <a:pt x="12"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11" name="Freeform 100"/>
              <p:cNvSpPr>
                <a:spLocks noChangeArrowheads="1"/>
              </p:cNvSpPr>
              <p:nvPr/>
            </p:nvSpPr>
            <p:spPr bwMode="auto">
              <a:xfrm>
                <a:off x="1371600" y="152400"/>
                <a:ext cx="42863" cy="249238"/>
              </a:xfrm>
              <a:custGeom>
                <a:avLst/>
                <a:gdLst>
                  <a:gd name="T0" fmla="*/ 15 w 27"/>
                  <a:gd name="T1" fmla="*/ 0 h 157"/>
                  <a:gd name="T2" fmla="*/ 27 w 27"/>
                  <a:gd name="T3" fmla="*/ 0 h 157"/>
                  <a:gd name="T4" fmla="*/ 10 w 27"/>
                  <a:gd name="T5" fmla="*/ 140 h 157"/>
                  <a:gd name="T6" fmla="*/ 10 w 27"/>
                  <a:gd name="T7" fmla="*/ 140 h 157"/>
                  <a:gd name="T8" fmla="*/ 9 w 27"/>
                  <a:gd name="T9" fmla="*/ 145 h 157"/>
                  <a:gd name="T10" fmla="*/ 7 w 27"/>
                  <a:gd name="T11" fmla="*/ 149 h 157"/>
                  <a:gd name="T12" fmla="*/ 3 w 27"/>
                  <a:gd name="T13" fmla="*/ 153 h 157"/>
                  <a:gd name="T14" fmla="*/ 0 w 27"/>
                  <a:gd name="T15" fmla="*/ 157 h 157"/>
                  <a:gd name="T16" fmla="*/ 15 w 27"/>
                  <a:gd name="T17" fmla="*/ 0 h 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57"/>
                  <a:gd name="T29" fmla="*/ 27 w 27"/>
                  <a:gd name="T30" fmla="*/ 157 h 1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57">
                    <a:moveTo>
                      <a:pt x="15" y="0"/>
                    </a:moveTo>
                    <a:lnTo>
                      <a:pt x="27" y="0"/>
                    </a:lnTo>
                    <a:lnTo>
                      <a:pt x="10" y="140"/>
                    </a:lnTo>
                    <a:lnTo>
                      <a:pt x="10" y="140"/>
                    </a:lnTo>
                    <a:lnTo>
                      <a:pt x="9" y="145"/>
                    </a:lnTo>
                    <a:lnTo>
                      <a:pt x="7" y="149"/>
                    </a:lnTo>
                    <a:lnTo>
                      <a:pt x="3" y="153"/>
                    </a:lnTo>
                    <a:lnTo>
                      <a:pt x="0" y="157"/>
                    </a:lnTo>
                    <a:lnTo>
                      <a:pt x="15"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12" name="Freeform 108"/>
              <p:cNvSpPr>
                <a:spLocks noChangeArrowheads="1"/>
              </p:cNvSpPr>
              <p:nvPr/>
            </p:nvSpPr>
            <p:spPr bwMode="auto">
              <a:xfrm>
                <a:off x="544512" y="0"/>
                <a:ext cx="47625" cy="55563"/>
              </a:xfrm>
              <a:custGeom>
                <a:avLst/>
                <a:gdLst>
                  <a:gd name="T0" fmla="*/ 30 w 30"/>
                  <a:gd name="T1" fmla="*/ 2 h 35"/>
                  <a:gd name="T2" fmla="*/ 30 w 30"/>
                  <a:gd name="T3" fmla="*/ 2 h 35"/>
                  <a:gd name="T4" fmla="*/ 27 w 30"/>
                  <a:gd name="T5" fmla="*/ 14 h 35"/>
                  <a:gd name="T6" fmla="*/ 23 w 30"/>
                  <a:gd name="T7" fmla="*/ 30 h 35"/>
                  <a:gd name="T8" fmla="*/ 23 w 30"/>
                  <a:gd name="T9" fmla="*/ 30 h 35"/>
                  <a:gd name="T10" fmla="*/ 20 w 30"/>
                  <a:gd name="T11" fmla="*/ 34 h 35"/>
                  <a:gd name="T12" fmla="*/ 19 w 30"/>
                  <a:gd name="T13" fmla="*/ 35 h 35"/>
                  <a:gd name="T14" fmla="*/ 16 w 30"/>
                  <a:gd name="T15" fmla="*/ 34 h 35"/>
                  <a:gd name="T16" fmla="*/ 14 w 30"/>
                  <a:gd name="T17" fmla="*/ 31 h 35"/>
                  <a:gd name="T18" fmla="*/ 11 w 30"/>
                  <a:gd name="T19" fmla="*/ 26 h 35"/>
                  <a:gd name="T20" fmla="*/ 0 w 30"/>
                  <a:gd name="T21" fmla="*/ 7 h 35"/>
                  <a:gd name="T22" fmla="*/ 0 w 30"/>
                  <a:gd name="T23" fmla="*/ 7 h 35"/>
                  <a:gd name="T24" fmla="*/ 3 w 30"/>
                  <a:gd name="T25" fmla="*/ 6 h 35"/>
                  <a:gd name="T26" fmla="*/ 8 w 30"/>
                  <a:gd name="T27" fmla="*/ 2 h 35"/>
                  <a:gd name="T28" fmla="*/ 12 w 30"/>
                  <a:gd name="T29" fmla="*/ 0 h 35"/>
                  <a:gd name="T30" fmla="*/ 18 w 30"/>
                  <a:gd name="T31" fmla="*/ 0 h 35"/>
                  <a:gd name="T32" fmla="*/ 23 w 30"/>
                  <a:gd name="T33" fmla="*/ 0 h 35"/>
                  <a:gd name="T34" fmla="*/ 30 w 30"/>
                  <a:gd name="T35" fmla="*/ 2 h 35"/>
                  <a:gd name="T36" fmla="*/ 30 w 30"/>
                  <a:gd name="T37" fmla="*/ 2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35"/>
                  <a:gd name="T59" fmla="*/ 30 w 30"/>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35">
                    <a:moveTo>
                      <a:pt x="30" y="2"/>
                    </a:moveTo>
                    <a:lnTo>
                      <a:pt x="30" y="2"/>
                    </a:lnTo>
                    <a:lnTo>
                      <a:pt x="27" y="14"/>
                    </a:lnTo>
                    <a:lnTo>
                      <a:pt x="23" y="30"/>
                    </a:lnTo>
                    <a:lnTo>
                      <a:pt x="23" y="30"/>
                    </a:lnTo>
                    <a:lnTo>
                      <a:pt x="20" y="34"/>
                    </a:lnTo>
                    <a:lnTo>
                      <a:pt x="19" y="35"/>
                    </a:lnTo>
                    <a:lnTo>
                      <a:pt x="16" y="34"/>
                    </a:lnTo>
                    <a:lnTo>
                      <a:pt x="14" y="31"/>
                    </a:lnTo>
                    <a:lnTo>
                      <a:pt x="11" y="26"/>
                    </a:lnTo>
                    <a:lnTo>
                      <a:pt x="0" y="7"/>
                    </a:lnTo>
                    <a:lnTo>
                      <a:pt x="0" y="7"/>
                    </a:lnTo>
                    <a:lnTo>
                      <a:pt x="3" y="6"/>
                    </a:lnTo>
                    <a:lnTo>
                      <a:pt x="8" y="2"/>
                    </a:lnTo>
                    <a:lnTo>
                      <a:pt x="12" y="0"/>
                    </a:lnTo>
                    <a:lnTo>
                      <a:pt x="18" y="0"/>
                    </a:lnTo>
                    <a:lnTo>
                      <a:pt x="23" y="0"/>
                    </a:lnTo>
                    <a:lnTo>
                      <a:pt x="30" y="2"/>
                    </a:lnTo>
                    <a:lnTo>
                      <a:pt x="30" y="2"/>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15" name="组合 209"/>
            <p:cNvGrpSpPr/>
            <p:nvPr/>
          </p:nvGrpSpPr>
          <p:grpSpPr bwMode="auto">
            <a:xfrm>
              <a:off x="4266982" y="2701574"/>
              <a:ext cx="133186" cy="402846"/>
              <a:chOff x="0" y="0"/>
              <a:chExt cx="203200" cy="601663"/>
            </a:xfrm>
            <a:grpFill/>
          </p:grpSpPr>
          <p:sp>
            <p:nvSpPr>
              <p:cNvPr id="112" name="Freeform 105"/>
              <p:cNvSpPr>
                <a:spLocks noChangeArrowheads="1"/>
              </p:cNvSpPr>
              <p:nvPr/>
            </p:nvSpPr>
            <p:spPr bwMode="auto">
              <a:xfrm>
                <a:off x="26987" y="84138"/>
                <a:ext cx="176213" cy="517525"/>
              </a:xfrm>
              <a:custGeom>
                <a:avLst/>
                <a:gdLst>
                  <a:gd name="T0" fmla="*/ 35 w 111"/>
                  <a:gd name="T1" fmla="*/ 266 h 326"/>
                  <a:gd name="T2" fmla="*/ 66 w 111"/>
                  <a:gd name="T3" fmla="*/ 326 h 326"/>
                  <a:gd name="T4" fmla="*/ 94 w 111"/>
                  <a:gd name="T5" fmla="*/ 322 h 326"/>
                  <a:gd name="T6" fmla="*/ 111 w 111"/>
                  <a:gd name="T7" fmla="*/ 256 h 326"/>
                  <a:gd name="T8" fmla="*/ 76 w 111"/>
                  <a:gd name="T9" fmla="*/ 0 h 326"/>
                  <a:gd name="T10" fmla="*/ 0 w 111"/>
                  <a:gd name="T11" fmla="*/ 11 h 326"/>
                  <a:gd name="T12" fmla="*/ 35 w 111"/>
                  <a:gd name="T13" fmla="*/ 266 h 326"/>
                  <a:gd name="T14" fmla="*/ 0 60000 65536"/>
                  <a:gd name="T15" fmla="*/ 0 60000 65536"/>
                  <a:gd name="T16" fmla="*/ 0 60000 65536"/>
                  <a:gd name="T17" fmla="*/ 0 60000 65536"/>
                  <a:gd name="T18" fmla="*/ 0 60000 65536"/>
                  <a:gd name="T19" fmla="*/ 0 60000 65536"/>
                  <a:gd name="T20" fmla="*/ 0 60000 65536"/>
                  <a:gd name="T21" fmla="*/ 0 w 111"/>
                  <a:gd name="T22" fmla="*/ 0 h 326"/>
                  <a:gd name="T23" fmla="*/ 111 w 111"/>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26">
                    <a:moveTo>
                      <a:pt x="35" y="266"/>
                    </a:moveTo>
                    <a:lnTo>
                      <a:pt x="66" y="326"/>
                    </a:lnTo>
                    <a:lnTo>
                      <a:pt x="94" y="322"/>
                    </a:lnTo>
                    <a:lnTo>
                      <a:pt x="111" y="256"/>
                    </a:lnTo>
                    <a:lnTo>
                      <a:pt x="76" y="0"/>
                    </a:lnTo>
                    <a:lnTo>
                      <a:pt x="0" y="11"/>
                    </a:lnTo>
                    <a:lnTo>
                      <a:pt x="35" y="266"/>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13" name="Freeform 106"/>
              <p:cNvSpPr>
                <a:spLocks noChangeArrowheads="1"/>
              </p:cNvSpPr>
              <p:nvPr/>
            </p:nvSpPr>
            <p:spPr bwMode="auto">
              <a:xfrm>
                <a:off x="20637" y="0"/>
                <a:ext cx="127000" cy="146050"/>
              </a:xfrm>
              <a:custGeom>
                <a:avLst/>
                <a:gdLst>
                  <a:gd name="T0" fmla="*/ 4 w 80"/>
                  <a:gd name="T1" fmla="*/ 59 h 92"/>
                  <a:gd name="T2" fmla="*/ 4 w 80"/>
                  <a:gd name="T3" fmla="*/ 59 h 92"/>
                  <a:gd name="T4" fmla="*/ 5 w 80"/>
                  <a:gd name="T5" fmla="*/ 66 h 92"/>
                  <a:gd name="T6" fmla="*/ 9 w 80"/>
                  <a:gd name="T7" fmla="*/ 73 h 92"/>
                  <a:gd name="T8" fmla="*/ 13 w 80"/>
                  <a:gd name="T9" fmla="*/ 80 h 92"/>
                  <a:gd name="T10" fmla="*/ 19 w 80"/>
                  <a:gd name="T11" fmla="*/ 84 h 92"/>
                  <a:gd name="T12" fmla="*/ 24 w 80"/>
                  <a:gd name="T13" fmla="*/ 88 h 92"/>
                  <a:gd name="T14" fmla="*/ 31 w 80"/>
                  <a:gd name="T15" fmla="*/ 91 h 92"/>
                  <a:gd name="T16" fmla="*/ 39 w 80"/>
                  <a:gd name="T17" fmla="*/ 92 h 92"/>
                  <a:gd name="T18" fmla="*/ 46 w 80"/>
                  <a:gd name="T19" fmla="*/ 92 h 92"/>
                  <a:gd name="T20" fmla="*/ 47 w 80"/>
                  <a:gd name="T21" fmla="*/ 92 h 92"/>
                  <a:gd name="T22" fmla="*/ 47 w 80"/>
                  <a:gd name="T23" fmla="*/ 92 h 92"/>
                  <a:gd name="T24" fmla="*/ 55 w 80"/>
                  <a:gd name="T25" fmla="*/ 89 h 92"/>
                  <a:gd name="T26" fmla="*/ 62 w 80"/>
                  <a:gd name="T27" fmla="*/ 87 h 92"/>
                  <a:gd name="T28" fmla="*/ 67 w 80"/>
                  <a:gd name="T29" fmla="*/ 82 h 92"/>
                  <a:gd name="T30" fmla="*/ 71 w 80"/>
                  <a:gd name="T31" fmla="*/ 77 h 92"/>
                  <a:gd name="T32" fmla="*/ 75 w 80"/>
                  <a:gd name="T33" fmla="*/ 70 h 92"/>
                  <a:gd name="T34" fmla="*/ 78 w 80"/>
                  <a:gd name="T35" fmla="*/ 64 h 92"/>
                  <a:gd name="T36" fmla="*/ 80 w 80"/>
                  <a:gd name="T37" fmla="*/ 57 h 92"/>
                  <a:gd name="T38" fmla="*/ 80 w 80"/>
                  <a:gd name="T39" fmla="*/ 49 h 92"/>
                  <a:gd name="T40" fmla="*/ 75 w 80"/>
                  <a:gd name="T41" fmla="*/ 15 h 92"/>
                  <a:gd name="T42" fmla="*/ 75 w 80"/>
                  <a:gd name="T43" fmla="*/ 15 h 92"/>
                  <a:gd name="T44" fmla="*/ 73 w 80"/>
                  <a:gd name="T45" fmla="*/ 8 h 92"/>
                  <a:gd name="T46" fmla="*/ 70 w 80"/>
                  <a:gd name="T47" fmla="*/ 4 h 92"/>
                  <a:gd name="T48" fmla="*/ 66 w 80"/>
                  <a:gd name="T49" fmla="*/ 1 h 92"/>
                  <a:gd name="T50" fmla="*/ 62 w 80"/>
                  <a:gd name="T51" fmla="*/ 0 h 92"/>
                  <a:gd name="T52" fmla="*/ 50 w 80"/>
                  <a:gd name="T53" fmla="*/ 1 h 92"/>
                  <a:gd name="T54" fmla="*/ 35 w 80"/>
                  <a:gd name="T55" fmla="*/ 3 h 92"/>
                  <a:gd name="T56" fmla="*/ 35 w 80"/>
                  <a:gd name="T57" fmla="*/ 3 h 92"/>
                  <a:gd name="T58" fmla="*/ 35 w 80"/>
                  <a:gd name="T59" fmla="*/ 3 h 92"/>
                  <a:gd name="T60" fmla="*/ 20 w 80"/>
                  <a:gd name="T61" fmla="*/ 5 h 92"/>
                  <a:gd name="T62" fmla="*/ 8 w 80"/>
                  <a:gd name="T63" fmla="*/ 7 h 92"/>
                  <a:gd name="T64" fmla="*/ 4 w 80"/>
                  <a:gd name="T65" fmla="*/ 9 h 92"/>
                  <a:gd name="T66" fmla="*/ 1 w 80"/>
                  <a:gd name="T67" fmla="*/ 13 h 92"/>
                  <a:gd name="T68" fmla="*/ 0 w 80"/>
                  <a:gd name="T69" fmla="*/ 17 h 92"/>
                  <a:gd name="T70" fmla="*/ 0 w 80"/>
                  <a:gd name="T71" fmla="*/ 24 h 92"/>
                  <a:gd name="T72" fmla="*/ 4 w 80"/>
                  <a:gd name="T73" fmla="*/ 59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0"/>
                  <a:gd name="T112" fmla="*/ 0 h 92"/>
                  <a:gd name="T113" fmla="*/ 80 w 80"/>
                  <a:gd name="T114" fmla="*/ 92 h 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0" h="92">
                    <a:moveTo>
                      <a:pt x="4" y="59"/>
                    </a:moveTo>
                    <a:lnTo>
                      <a:pt x="4" y="59"/>
                    </a:lnTo>
                    <a:lnTo>
                      <a:pt x="5" y="66"/>
                    </a:lnTo>
                    <a:lnTo>
                      <a:pt x="9" y="73"/>
                    </a:lnTo>
                    <a:lnTo>
                      <a:pt x="13" y="80"/>
                    </a:lnTo>
                    <a:lnTo>
                      <a:pt x="19" y="84"/>
                    </a:lnTo>
                    <a:lnTo>
                      <a:pt x="24" y="88"/>
                    </a:lnTo>
                    <a:lnTo>
                      <a:pt x="31" y="91"/>
                    </a:lnTo>
                    <a:lnTo>
                      <a:pt x="39" y="92"/>
                    </a:lnTo>
                    <a:lnTo>
                      <a:pt x="46" y="92"/>
                    </a:lnTo>
                    <a:lnTo>
                      <a:pt x="47" y="92"/>
                    </a:lnTo>
                    <a:lnTo>
                      <a:pt x="47" y="92"/>
                    </a:lnTo>
                    <a:lnTo>
                      <a:pt x="55" y="89"/>
                    </a:lnTo>
                    <a:lnTo>
                      <a:pt x="62" y="87"/>
                    </a:lnTo>
                    <a:lnTo>
                      <a:pt x="67" y="82"/>
                    </a:lnTo>
                    <a:lnTo>
                      <a:pt x="71" y="77"/>
                    </a:lnTo>
                    <a:lnTo>
                      <a:pt x="75" y="70"/>
                    </a:lnTo>
                    <a:lnTo>
                      <a:pt x="78" y="64"/>
                    </a:lnTo>
                    <a:lnTo>
                      <a:pt x="80" y="57"/>
                    </a:lnTo>
                    <a:lnTo>
                      <a:pt x="80" y="49"/>
                    </a:lnTo>
                    <a:lnTo>
                      <a:pt x="75" y="15"/>
                    </a:lnTo>
                    <a:lnTo>
                      <a:pt x="75" y="15"/>
                    </a:lnTo>
                    <a:lnTo>
                      <a:pt x="73" y="8"/>
                    </a:lnTo>
                    <a:lnTo>
                      <a:pt x="70" y="4"/>
                    </a:lnTo>
                    <a:lnTo>
                      <a:pt x="66" y="1"/>
                    </a:lnTo>
                    <a:lnTo>
                      <a:pt x="62" y="0"/>
                    </a:lnTo>
                    <a:lnTo>
                      <a:pt x="50" y="1"/>
                    </a:lnTo>
                    <a:lnTo>
                      <a:pt x="35" y="3"/>
                    </a:lnTo>
                    <a:lnTo>
                      <a:pt x="35" y="3"/>
                    </a:lnTo>
                    <a:lnTo>
                      <a:pt x="35" y="3"/>
                    </a:lnTo>
                    <a:lnTo>
                      <a:pt x="20" y="5"/>
                    </a:lnTo>
                    <a:lnTo>
                      <a:pt x="8" y="7"/>
                    </a:lnTo>
                    <a:lnTo>
                      <a:pt x="4" y="9"/>
                    </a:lnTo>
                    <a:lnTo>
                      <a:pt x="1" y="13"/>
                    </a:lnTo>
                    <a:lnTo>
                      <a:pt x="0" y="17"/>
                    </a:lnTo>
                    <a:lnTo>
                      <a:pt x="0" y="24"/>
                    </a:lnTo>
                    <a:lnTo>
                      <a:pt x="4" y="59"/>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14" name="Freeform 107"/>
              <p:cNvSpPr>
                <a:spLocks noChangeArrowheads="1"/>
              </p:cNvSpPr>
              <p:nvPr/>
            </p:nvSpPr>
            <p:spPr bwMode="auto">
              <a:xfrm>
                <a:off x="15875" y="49213"/>
                <a:ext cx="150813" cy="144463"/>
              </a:xfrm>
              <a:custGeom>
                <a:avLst/>
                <a:gdLst>
                  <a:gd name="T0" fmla="*/ 11 w 95"/>
                  <a:gd name="T1" fmla="*/ 91 h 91"/>
                  <a:gd name="T2" fmla="*/ 95 w 95"/>
                  <a:gd name="T3" fmla="*/ 80 h 91"/>
                  <a:gd name="T4" fmla="*/ 84 w 95"/>
                  <a:gd name="T5" fmla="*/ 0 h 91"/>
                  <a:gd name="T6" fmla="*/ 0 w 95"/>
                  <a:gd name="T7" fmla="*/ 11 h 91"/>
                  <a:gd name="T8" fmla="*/ 11 w 95"/>
                  <a:gd name="T9" fmla="*/ 91 h 91"/>
                  <a:gd name="T10" fmla="*/ 0 60000 65536"/>
                  <a:gd name="T11" fmla="*/ 0 60000 65536"/>
                  <a:gd name="T12" fmla="*/ 0 60000 65536"/>
                  <a:gd name="T13" fmla="*/ 0 60000 65536"/>
                  <a:gd name="T14" fmla="*/ 0 60000 65536"/>
                  <a:gd name="T15" fmla="*/ 0 w 95"/>
                  <a:gd name="T16" fmla="*/ 0 h 91"/>
                  <a:gd name="T17" fmla="*/ 95 w 95"/>
                  <a:gd name="T18" fmla="*/ 91 h 91"/>
                </a:gdLst>
                <a:ahLst/>
                <a:cxnLst>
                  <a:cxn ang="T10">
                    <a:pos x="T0" y="T1"/>
                  </a:cxn>
                  <a:cxn ang="T11">
                    <a:pos x="T2" y="T3"/>
                  </a:cxn>
                  <a:cxn ang="T12">
                    <a:pos x="T4" y="T5"/>
                  </a:cxn>
                  <a:cxn ang="T13">
                    <a:pos x="T6" y="T7"/>
                  </a:cxn>
                  <a:cxn ang="T14">
                    <a:pos x="T8" y="T9"/>
                  </a:cxn>
                </a:cxnLst>
                <a:rect l="T15" t="T16" r="T17" b="T18"/>
                <a:pathLst>
                  <a:path w="95" h="91">
                    <a:moveTo>
                      <a:pt x="11" y="91"/>
                    </a:moveTo>
                    <a:lnTo>
                      <a:pt x="95" y="80"/>
                    </a:lnTo>
                    <a:lnTo>
                      <a:pt x="84" y="0"/>
                    </a:lnTo>
                    <a:lnTo>
                      <a:pt x="0" y="11"/>
                    </a:lnTo>
                    <a:lnTo>
                      <a:pt x="11" y="91"/>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15" name="Freeform 109"/>
              <p:cNvSpPr>
                <a:spLocks noChangeArrowheads="1"/>
              </p:cNvSpPr>
              <p:nvPr/>
            </p:nvSpPr>
            <p:spPr bwMode="auto">
              <a:xfrm>
                <a:off x="0" y="90488"/>
                <a:ext cx="44450" cy="260350"/>
              </a:xfrm>
              <a:custGeom>
                <a:avLst/>
                <a:gdLst>
                  <a:gd name="T0" fmla="*/ 21 w 28"/>
                  <a:gd name="T1" fmla="*/ 0 h 164"/>
                  <a:gd name="T2" fmla="*/ 21 w 28"/>
                  <a:gd name="T3" fmla="*/ 0 h 164"/>
                  <a:gd name="T4" fmla="*/ 11 w 28"/>
                  <a:gd name="T5" fmla="*/ 7 h 164"/>
                  <a:gd name="T6" fmla="*/ 5 w 28"/>
                  <a:gd name="T7" fmla="*/ 13 h 164"/>
                  <a:gd name="T8" fmla="*/ 2 w 28"/>
                  <a:gd name="T9" fmla="*/ 17 h 164"/>
                  <a:gd name="T10" fmla="*/ 0 w 28"/>
                  <a:gd name="T11" fmla="*/ 20 h 164"/>
                  <a:gd name="T12" fmla="*/ 0 w 28"/>
                  <a:gd name="T13" fmla="*/ 20 h 164"/>
                  <a:gd name="T14" fmla="*/ 3 w 28"/>
                  <a:gd name="T15" fmla="*/ 44 h 164"/>
                  <a:gd name="T16" fmla="*/ 9 w 28"/>
                  <a:gd name="T17" fmla="*/ 90 h 164"/>
                  <a:gd name="T18" fmla="*/ 18 w 28"/>
                  <a:gd name="T19" fmla="*/ 154 h 164"/>
                  <a:gd name="T20" fmla="*/ 18 w 28"/>
                  <a:gd name="T21" fmla="*/ 154 h 164"/>
                  <a:gd name="T22" fmla="*/ 17 w 28"/>
                  <a:gd name="T23" fmla="*/ 155 h 164"/>
                  <a:gd name="T24" fmla="*/ 18 w 28"/>
                  <a:gd name="T25" fmla="*/ 160 h 164"/>
                  <a:gd name="T26" fmla="*/ 19 w 28"/>
                  <a:gd name="T27" fmla="*/ 161 h 164"/>
                  <a:gd name="T28" fmla="*/ 21 w 28"/>
                  <a:gd name="T29" fmla="*/ 162 h 164"/>
                  <a:gd name="T30" fmla="*/ 23 w 28"/>
                  <a:gd name="T31" fmla="*/ 164 h 164"/>
                  <a:gd name="T32" fmla="*/ 28 w 28"/>
                  <a:gd name="T33" fmla="*/ 164 h 164"/>
                  <a:gd name="T34" fmla="*/ 13 w 28"/>
                  <a:gd name="T35" fmla="*/ 58 h 164"/>
                  <a:gd name="T36" fmla="*/ 19 w 28"/>
                  <a:gd name="T37" fmla="*/ 44 h 164"/>
                  <a:gd name="T38" fmla="*/ 21 w 28"/>
                  <a:gd name="T39" fmla="*/ 0 h 164"/>
                  <a:gd name="T40" fmla="*/ 21 w 28"/>
                  <a:gd name="T41" fmla="*/ 0 h 1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164"/>
                  <a:gd name="T65" fmla="*/ 28 w 28"/>
                  <a:gd name="T66" fmla="*/ 164 h 1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164">
                    <a:moveTo>
                      <a:pt x="21" y="0"/>
                    </a:moveTo>
                    <a:lnTo>
                      <a:pt x="21" y="0"/>
                    </a:lnTo>
                    <a:lnTo>
                      <a:pt x="11" y="7"/>
                    </a:lnTo>
                    <a:lnTo>
                      <a:pt x="5" y="13"/>
                    </a:lnTo>
                    <a:lnTo>
                      <a:pt x="2" y="17"/>
                    </a:lnTo>
                    <a:lnTo>
                      <a:pt x="0" y="20"/>
                    </a:lnTo>
                    <a:lnTo>
                      <a:pt x="0" y="20"/>
                    </a:lnTo>
                    <a:lnTo>
                      <a:pt x="3" y="44"/>
                    </a:lnTo>
                    <a:lnTo>
                      <a:pt x="9" y="90"/>
                    </a:lnTo>
                    <a:lnTo>
                      <a:pt x="18" y="154"/>
                    </a:lnTo>
                    <a:lnTo>
                      <a:pt x="18" y="154"/>
                    </a:lnTo>
                    <a:lnTo>
                      <a:pt x="17" y="155"/>
                    </a:lnTo>
                    <a:lnTo>
                      <a:pt x="18" y="160"/>
                    </a:lnTo>
                    <a:lnTo>
                      <a:pt x="19" y="161"/>
                    </a:lnTo>
                    <a:lnTo>
                      <a:pt x="21" y="162"/>
                    </a:lnTo>
                    <a:lnTo>
                      <a:pt x="23" y="164"/>
                    </a:lnTo>
                    <a:lnTo>
                      <a:pt x="28" y="164"/>
                    </a:lnTo>
                    <a:lnTo>
                      <a:pt x="13" y="58"/>
                    </a:lnTo>
                    <a:lnTo>
                      <a:pt x="19" y="44"/>
                    </a:lnTo>
                    <a:lnTo>
                      <a:pt x="21" y="0"/>
                    </a:lnTo>
                    <a:lnTo>
                      <a:pt x="21"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16" name="组合 207"/>
            <p:cNvGrpSpPr/>
            <p:nvPr/>
          </p:nvGrpSpPr>
          <p:grpSpPr bwMode="auto">
            <a:xfrm>
              <a:off x="4570815" y="2705825"/>
              <a:ext cx="522347" cy="410289"/>
              <a:chOff x="0" y="0"/>
              <a:chExt cx="796925" cy="612776"/>
            </a:xfrm>
            <a:grpFill/>
          </p:grpSpPr>
          <p:sp>
            <p:nvSpPr>
              <p:cNvPr id="106" name="Freeform 110"/>
              <p:cNvSpPr>
                <a:spLocks noChangeArrowheads="1"/>
              </p:cNvSpPr>
              <p:nvPr/>
            </p:nvSpPr>
            <p:spPr bwMode="auto">
              <a:xfrm>
                <a:off x="20637" y="0"/>
                <a:ext cx="776288" cy="347663"/>
              </a:xfrm>
              <a:custGeom>
                <a:avLst/>
                <a:gdLst>
                  <a:gd name="T0" fmla="*/ 247 w 489"/>
                  <a:gd name="T1" fmla="*/ 219 h 219"/>
                  <a:gd name="T2" fmla="*/ 489 w 489"/>
                  <a:gd name="T3" fmla="*/ 110 h 219"/>
                  <a:gd name="T4" fmla="*/ 240 w 489"/>
                  <a:gd name="T5" fmla="*/ 0 h 219"/>
                  <a:gd name="T6" fmla="*/ 0 w 489"/>
                  <a:gd name="T7" fmla="*/ 107 h 219"/>
                  <a:gd name="T8" fmla="*/ 247 w 489"/>
                  <a:gd name="T9" fmla="*/ 219 h 219"/>
                  <a:gd name="T10" fmla="*/ 0 60000 65536"/>
                  <a:gd name="T11" fmla="*/ 0 60000 65536"/>
                  <a:gd name="T12" fmla="*/ 0 60000 65536"/>
                  <a:gd name="T13" fmla="*/ 0 60000 65536"/>
                  <a:gd name="T14" fmla="*/ 0 60000 65536"/>
                  <a:gd name="T15" fmla="*/ 0 w 489"/>
                  <a:gd name="T16" fmla="*/ 0 h 219"/>
                  <a:gd name="T17" fmla="*/ 489 w 489"/>
                  <a:gd name="T18" fmla="*/ 219 h 219"/>
                </a:gdLst>
                <a:ahLst/>
                <a:cxnLst>
                  <a:cxn ang="T10">
                    <a:pos x="T0" y="T1"/>
                  </a:cxn>
                  <a:cxn ang="T11">
                    <a:pos x="T2" y="T3"/>
                  </a:cxn>
                  <a:cxn ang="T12">
                    <a:pos x="T4" y="T5"/>
                  </a:cxn>
                  <a:cxn ang="T13">
                    <a:pos x="T6" y="T7"/>
                  </a:cxn>
                  <a:cxn ang="T14">
                    <a:pos x="T8" y="T9"/>
                  </a:cxn>
                </a:cxnLst>
                <a:rect l="T15" t="T16" r="T17" b="T18"/>
                <a:pathLst>
                  <a:path w="489" h="219">
                    <a:moveTo>
                      <a:pt x="247" y="219"/>
                    </a:moveTo>
                    <a:lnTo>
                      <a:pt x="489" y="110"/>
                    </a:lnTo>
                    <a:lnTo>
                      <a:pt x="240" y="0"/>
                    </a:lnTo>
                    <a:lnTo>
                      <a:pt x="0" y="107"/>
                    </a:lnTo>
                    <a:lnTo>
                      <a:pt x="247" y="219"/>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07" name="Rectangle 111"/>
              <p:cNvSpPr>
                <a:spLocks noChangeArrowheads="1"/>
              </p:cNvSpPr>
              <p:nvPr/>
            </p:nvSpPr>
            <p:spPr bwMode="auto">
              <a:xfrm>
                <a:off x="30162" y="163513"/>
                <a:ext cx="22225" cy="255588"/>
              </a:xfrm>
              <a:prstGeom prst="rect">
                <a:avLst/>
              </a:pr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08" name="Freeform 112"/>
              <p:cNvSpPr>
                <a:spLocks noChangeArrowheads="1"/>
              </p:cNvSpPr>
              <p:nvPr/>
            </p:nvSpPr>
            <p:spPr bwMode="auto">
              <a:xfrm>
                <a:off x="3175" y="388938"/>
                <a:ext cx="76200" cy="77788"/>
              </a:xfrm>
              <a:custGeom>
                <a:avLst/>
                <a:gdLst>
                  <a:gd name="T0" fmla="*/ 0 w 48"/>
                  <a:gd name="T1" fmla="*/ 24 h 49"/>
                  <a:gd name="T2" fmla="*/ 0 w 48"/>
                  <a:gd name="T3" fmla="*/ 24 h 49"/>
                  <a:gd name="T4" fmla="*/ 0 w 48"/>
                  <a:gd name="T5" fmla="*/ 20 h 49"/>
                  <a:gd name="T6" fmla="*/ 2 w 48"/>
                  <a:gd name="T7" fmla="*/ 15 h 49"/>
                  <a:gd name="T8" fmla="*/ 4 w 48"/>
                  <a:gd name="T9" fmla="*/ 11 h 49"/>
                  <a:gd name="T10" fmla="*/ 7 w 48"/>
                  <a:gd name="T11" fmla="*/ 8 h 49"/>
                  <a:gd name="T12" fmla="*/ 11 w 48"/>
                  <a:gd name="T13" fmla="*/ 4 h 49"/>
                  <a:gd name="T14" fmla="*/ 15 w 48"/>
                  <a:gd name="T15" fmla="*/ 3 h 49"/>
                  <a:gd name="T16" fmla="*/ 19 w 48"/>
                  <a:gd name="T17" fmla="*/ 1 h 49"/>
                  <a:gd name="T18" fmla="*/ 25 w 48"/>
                  <a:gd name="T19" fmla="*/ 0 h 49"/>
                  <a:gd name="T20" fmla="*/ 25 w 48"/>
                  <a:gd name="T21" fmla="*/ 0 h 49"/>
                  <a:gd name="T22" fmla="*/ 29 w 48"/>
                  <a:gd name="T23" fmla="*/ 1 h 49"/>
                  <a:gd name="T24" fmla="*/ 34 w 48"/>
                  <a:gd name="T25" fmla="*/ 3 h 49"/>
                  <a:gd name="T26" fmla="*/ 38 w 48"/>
                  <a:gd name="T27" fmla="*/ 4 h 49"/>
                  <a:gd name="T28" fmla="*/ 41 w 48"/>
                  <a:gd name="T29" fmla="*/ 8 h 49"/>
                  <a:gd name="T30" fmla="*/ 44 w 48"/>
                  <a:gd name="T31" fmla="*/ 11 h 49"/>
                  <a:gd name="T32" fmla="*/ 46 w 48"/>
                  <a:gd name="T33" fmla="*/ 15 h 49"/>
                  <a:gd name="T34" fmla="*/ 48 w 48"/>
                  <a:gd name="T35" fmla="*/ 20 h 49"/>
                  <a:gd name="T36" fmla="*/ 48 w 48"/>
                  <a:gd name="T37" fmla="*/ 24 h 49"/>
                  <a:gd name="T38" fmla="*/ 48 w 48"/>
                  <a:gd name="T39" fmla="*/ 24 h 49"/>
                  <a:gd name="T40" fmla="*/ 48 w 48"/>
                  <a:gd name="T41" fmla="*/ 30 h 49"/>
                  <a:gd name="T42" fmla="*/ 46 w 48"/>
                  <a:gd name="T43" fmla="*/ 34 h 49"/>
                  <a:gd name="T44" fmla="*/ 44 w 48"/>
                  <a:gd name="T45" fmla="*/ 38 h 49"/>
                  <a:gd name="T46" fmla="*/ 41 w 48"/>
                  <a:gd name="T47" fmla="*/ 42 h 49"/>
                  <a:gd name="T48" fmla="*/ 38 w 48"/>
                  <a:gd name="T49" fmla="*/ 45 h 49"/>
                  <a:gd name="T50" fmla="*/ 34 w 48"/>
                  <a:gd name="T51" fmla="*/ 47 h 49"/>
                  <a:gd name="T52" fmla="*/ 29 w 48"/>
                  <a:gd name="T53" fmla="*/ 49 h 49"/>
                  <a:gd name="T54" fmla="*/ 25 w 48"/>
                  <a:gd name="T55" fmla="*/ 49 h 49"/>
                  <a:gd name="T56" fmla="*/ 25 w 48"/>
                  <a:gd name="T57" fmla="*/ 49 h 49"/>
                  <a:gd name="T58" fmla="*/ 19 w 48"/>
                  <a:gd name="T59" fmla="*/ 49 h 49"/>
                  <a:gd name="T60" fmla="*/ 15 w 48"/>
                  <a:gd name="T61" fmla="*/ 47 h 49"/>
                  <a:gd name="T62" fmla="*/ 11 w 48"/>
                  <a:gd name="T63" fmla="*/ 45 h 49"/>
                  <a:gd name="T64" fmla="*/ 7 w 48"/>
                  <a:gd name="T65" fmla="*/ 42 h 49"/>
                  <a:gd name="T66" fmla="*/ 4 w 48"/>
                  <a:gd name="T67" fmla="*/ 38 h 49"/>
                  <a:gd name="T68" fmla="*/ 2 w 48"/>
                  <a:gd name="T69" fmla="*/ 34 h 49"/>
                  <a:gd name="T70" fmla="*/ 0 w 48"/>
                  <a:gd name="T71" fmla="*/ 30 h 49"/>
                  <a:gd name="T72" fmla="*/ 0 w 48"/>
                  <a:gd name="T73" fmla="*/ 24 h 49"/>
                  <a:gd name="T74" fmla="*/ 0 w 48"/>
                  <a:gd name="T75" fmla="*/ 24 h 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8"/>
                  <a:gd name="T115" fmla="*/ 0 h 49"/>
                  <a:gd name="T116" fmla="*/ 48 w 48"/>
                  <a:gd name="T117" fmla="*/ 49 h 4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8" h="49">
                    <a:moveTo>
                      <a:pt x="0" y="24"/>
                    </a:moveTo>
                    <a:lnTo>
                      <a:pt x="0" y="24"/>
                    </a:lnTo>
                    <a:lnTo>
                      <a:pt x="0" y="20"/>
                    </a:lnTo>
                    <a:lnTo>
                      <a:pt x="2" y="15"/>
                    </a:lnTo>
                    <a:lnTo>
                      <a:pt x="4" y="11"/>
                    </a:lnTo>
                    <a:lnTo>
                      <a:pt x="7" y="8"/>
                    </a:lnTo>
                    <a:lnTo>
                      <a:pt x="11" y="4"/>
                    </a:lnTo>
                    <a:lnTo>
                      <a:pt x="15" y="3"/>
                    </a:lnTo>
                    <a:lnTo>
                      <a:pt x="19" y="1"/>
                    </a:lnTo>
                    <a:lnTo>
                      <a:pt x="25" y="0"/>
                    </a:lnTo>
                    <a:lnTo>
                      <a:pt x="25" y="0"/>
                    </a:lnTo>
                    <a:lnTo>
                      <a:pt x="29" y="1"/>
                    </a:lnTo>
                    <a:lnTo>
                      <a:pt x="34" y="3"/>
                    </a:lnTo>
                    <a:lnTo>
                      <a:pt x="38" y="4"/>
                    </a:lnTo>
                    <a:lnTo>
                      <a:pt x="41" y="8"/>
                    </a:lnTo>
                    <a:lnTo>
                      <a:pt x="44" y="11"/>
                    </a:lnTo>
                    <a:lnTo>
                      <a:pt x="46" y="15"/>
                    </a:lnTo>
                    <a:lnTo>
                      <a:pt x="48" y="20"/>
                    </a:lnTo>
                    <a:lnTo>
                      <a:pt x="48" y="24"/>
                    </a:lnTo>
                    <a:lnTo>
                      <a:pt x="48" y="24"/>
                    </a:lnTo>
                    <a:lnTo>
                      <a:pt x="48" y="30"/>
                    </a:lnTo>
                    <a:lnTo>
                      <a:pt x="46" y="34"/>
                    </a:lnTo>
                    <a:lnTo>
                      <a:pt x="44" y="38"/>
                    </a:lnTo>
                    <a:lnTo>
                      <a:pt x="41" y="42"/>
                    </a:lnTo>
                    <a:lnTo>
                      <a:pt x="38" y="45"/>
                    </a:lnTo>
                    <a:lnTo>
                      <a:pt x="34" y="47"/>
                    </a:lnTo>
                    <a:lnTo>
                      <a:pt x="29" y="49"/>
                    </a:lnTo>
                    <a:lnTo>
                      <a:pt x="25" y="49"/>
                    </a:lnTo>
                    <a:lnTo>
                      <a:pt x="25" y="49"/>
                    </a:lnTo>
                    <a:lnTo>
                      <a:pt x="19" y="49"/>
                    </a:lnTo>
                    <a:lnTo>
                      <a:pt x="15" y="47"/>
                    </a:lnTo>
                    <a:lnTo>
                      <a:pt x="11" y="45"/>
                    </a:lnTo>
                    <a:lnTo>
                      <a:pt x="7" y="42"/>
                    </a:lnTo>
                    <a:lnTo>
                      <a:pt x="4" y="38"/>
                    </a:lnTo>
                    <a:lnTo>
                      <a:pt x="2" y="34"/>
                    </a:lnTo>
                    <a:lnTo>
                      <a:pt x="0" y="30"/>
                    </a:lnTo>
                    <a:lnTo>
                      <a:pt x="0" y="24"/>
                    </a:lnTo>
                    <a:lnTo>
                      <a:pt x="0" y="24"/>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09" name="Freeform 113"/>
              <p:cNvSpPr>
                <a:spLocks noChangeArrowheads="1"/>
              </p:cNvSpPr>
              <p:nvPr/>
            </p:nvSpPr>
            <p:spPr bwMode="auto">
              <a:xfrm>
                <a:off x="33337" y="431800"/>
                <a:ext cx="46038" cy="169863"/>
              </a:xfrm>
              <a:custGeom>
                <a:avLst/>
                <a:gdLst>
                  <a:gd name="T0" fmla="*/ 17 w 29"/>
                  <a:gd name="T1" fmla="*/ 5 h 107"/>
                  <a:gd name="T2" fmla="*/ 17 w 29"/>
                  <a:gd name="T3" fmla="*/ 5 h 107"/>
                  <a:gd name="T4" fmla="*/ 19 w 29"/>
                  <a:gd name="T5" fmla="*/ 12 h 107"/>
                  <a:gd name="T6" fmla="*/ 22 w 29"/>
                  <a:gd name="T7" fmla="*/ 22 h 107"/>
                  <a:gd name="T8" fmla="*/ 25 w 29"/>
                  <a:gd name="T9" fmla="*/ 33 h 107"/>
                  <a:gd name="T10" fmla="*/ 27 w 29"/>
                  <a:gd name="T11" fmla="*/ 47 h 107"/>
                  <a:gd name="T12" fmla="*/ 29 w 29"/>
                  <a:gd name="T13" fmla="*/ 65 h 107"/>
                  <a:gd name="T14" fmla="*/ 29 w 29"/>
                  <a:gd name="T15" fmla="*/ 84 h 107"/>
                  <a:gd name="T16" fmla="*/ 27 w 29"/>
                  <a:gd name="T17" fmla="*/ 107 h 107"/>
                  <a:gd name="T18" fmla="*/ 0 w 29"/>
                  <a:gd name="T19" fmla="*/ 107 h 107"/>
                  <a:gd name="T20" fmla="*/ 0 w 29"/>
                  <a:gd name="T21" fmla="*/ 0 h 107"/>
                  <a:gd name="T22" fmla="*/ 0 w 29"/>
                  <a:gd name="T23" fmla="*/ 0 h 107"/>
                  <a:gd name="T24" fmla="*/ 8 w 29"/>
                  <a:gd name="T25" fmla="*/ 4 h 107"/>
                  <a:gd name="T26" fmla="*/ 14 w 29"/>
                  <a:gd name="T27" fmla="*/ 5 h 107"/>
                  <a:gd name="T28" fmla="*/ 15 w 29"/>
                  <a:gd name="T29" fmla="*/ 5 h 107"/>
                  <a:gd name="T30" fmla="*/ 17 w 29"/>
                  <a:gd name="T31" fmla="*/ 5 h 107"/>
                  <a:gd name="T32" fmla="*/ 17 w 29"/>
                  <a:gd name="T33" fmla="*/ 5 h 1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107"/>
                  <a:gd name="T53" fmla="*/ 29 w 29"/>
                  <a:gd name="T54" fmla="*/ 107 h 1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107">
                    <a:moveTo>
                      <a:pt x="17" y="5"/>
                    </a:moveTo>
                    <a:lnTo>
                      <a:pt x="17" y="5"/>
                    </a:lnTo>
                    <a:lnTo>
                      <a:pt x="19" y="12"/>
                    </a:lnTo>
                    <a:lnTo>
                      <a:pt x="22" y="22"/>
                    </a:lnTo>
                    <a:lnTo>
                      <a:pt x="25" y="33"/>
                    </a:lnTo>
                    <a:lnTo>
                      <a:pt x="27" y="47"/>
                    </a:lnTo>
                    <a:lnTo>
                      <a:pt x="29" y="65"/>
                    </a:lnTo>
                    <a:lnTo>
                      <a:pt x="29" y="84"/>
                    </a:lnTo>
                    <a:lnTo>
                      <a:pt x="27" y="107"/>
                    </a:lnTo>
                    <a:lnTo>
                      <a:pt x="0" y="107"/>
                    </a:lnTo>
                    <a:lnTo>
                      <a:pt x="0" y="0"/>
                    </a:lnTo>
                    <a:lnTo>
                      <a:pt x="0" y="0"/>
                    </a:lnTo>
                    <a:lnTo>
                      <a:pt x="8" y="4"/>
                    </a:lnTo>
                    <a:lnTo>
                      <a:pt x="14" y="5"/>
                    </a:lnTo>
                    <a:lnTo>
                      <a:pt x="15" y="5"/>
                    </a:lnTo>
                    <a:lnTo>
                      <a:pt x="17" y="5"/>
                    </a:lnTo>
                    <a:lnTo>
                      <a:pt x="17" y="5"/>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10" name="Freeform 114"/>
              <p:cNvSpPr>
                <a:spLocks noChangeArrowheads="1"/>
              </p:cNvSpPr>
              <p:nvPr/>
            </p:nvSpPr>
            <p:spPr bwMode="auto">
              <a:xfrm>
                <a:off x="0" y="431800"/>
                <a:ext cx="46038" cy="169863"/>
              </a:xfrm>
              <a:custGeom>
                <a:avLst/>
                <a:gdLst>
                  <a:gd name="T0" fmla="*/ 13 w 29"/>
                  <a:gd name="T1" fmla="*/ 5 h 107"/>
                  <a:gd name="T2" fmla="*/ 13 w 29"/>
                  <a:gd name="T3" fmla="*/ 5 h 107"/>
                  <a:gd name="T4" fmla="*/ 10 w 29"/>
                  <a:gd name="T5" fmla="*/ 12 h 107"/>
                  <a:gd name="T6" fmla="*/ 4 w 29"/>
                  <a:gd name="T7" fmla="*/ 33 h 107"/>
                  <a:gd name="T8" fmla="*/ 2 w 29"/>
                  <a:gd name="T9" fmla="*/ 47 h 107"/>
                  <a:gd name="T10" fmla="*/ 0 w 29"/>
                  <a:gd name="T11" fmla="*/ 65 h 107"/>
                  <a:gd name="T12" fmla="*/ 0 w 29"/>
                  <a:gd name="T13" fmla="*/ 84 h 107"/>
                  <a:gd name="T14" fmla="*/ 1 w 29"/>
                  <a:gd name="T15" fmla="*/ 107 h 107"/>
                  <a:gd name="T16" fmla="*/ 29 w 29"/>
                  <a:gd name="T17" fmla="*/ 107 h 107"/>
                  <a:gd name="T18" fmla="*/ 29 w 29"/>
                  <a:gd name="T19" fmla="*/ 0 h 107"/>
                  <a:gd name="T20" fmla="*/ 29 w 29"/>
                  <a:gd name="T21" fmla="*/ 0 h 107"/>
                  <a:gd name="T22" fmla="*/ 21 w 29"/>
                  <a:gd name="T23" fmla="*/ 4 h 107"/>
                  <a:gd name="T24" fmla="*/ 16 w 29"/>
                  <a:gd name="T25" fmla="*/ 5 h 107"/>
                  <a:gd name="T26" fmla="*/ 13 w 29"/>
                  <a:gd name="T27" fmla="*/ 5 h 107"/>
                  <a:gd name="T28" fmla="*/ 13 w 29"/>
                  <a:gd name="T29" fmla="*/ 5 h 107"/>
                  <a:gd name="T30" fmla="*/ 13 w 29"/>
                  <a:gd name="T31" fmla="*/ 5 h 1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107"/>
                  <a:gd name="T50" fmla="*/ 29 w 29"/>
                  <a:gd name="T51" fmla="*/ 107 h 1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107">
                    <a:moveTo>
                      <a:pt x="13" y="5"/>
                    </a:moveTo>
                    <a:lnTo>
                      <a:pt x="13" y="5"/>
                    </a:lnTo>
                    <a:lnTo>
                      <a:pt x="10" y="12"/>
                    </a:lnTo>
                    <a:lnTo>
                      <a:pt x="4" y="33"/>
                    </a:lnTo>
                    <a:lnTo>
                      <a:pt x="2" y="47"/>
                    </a:lnTo>
                    <a:lnTo>
                      <a:pt x="0" y="65"/>
                    </a:lnTo>
                    <a:lnTo>
                      <a:pt x="0" y="84"/>
                    </a:lnTo>
                    <a:lnTo>
                      <a:pt x="1" y="107"/>
                    </a:lnTo>
                    <a:lnTo>
                      <a:pt x="29" y="107"/>
                    </a:lnTo>
                    <a:lnTo>
                      <a:pt x="29" y="0"/>
                    </a:lnTo>
                    <a:lnTo>
                      <a:pt x="29" y="0"/>
                    </a:lnTo>
                    <a:lnTo>
                      <a:pt x="21" y="4"/>
                    </a:lnTo>
                    <a:lnTo>
                      <a:pt x="16" y="5"/>
                    </a:lnTo>
                    <a:lnTo>
                      <a:pt x="13" y="5"/>
                    </a:lnTo>
                    <a:lnTo>
                      <a:pt x="13" y="5"/>
                    </a:lnTo>
                    <a:lnTo>
                      <a:pt x="13" y="5"/>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11" name="Freeform 115"/>
              <p:cNvSpPr>
                <a:spLocks noChangeArrowheads="1"/>
              </p:cNvSpPr>
              <p:nvPr/>
            </p:nvSpPr>
            <p:spPr bwMode="auto">
              <a:xfrm>
                <a:off x="192087" y="277813"/>
                <a:ext cx="449263" cy="334963"/>
              </a:xfrm>
              <a:custGeom>
                <a:avLst/>
                <a:gdLst>
                  <a:gd name="T0" fmla="*/ 0 w 283"/>
                  <a:gd name="T1" fmla="*/ 0 h 211"/>
                  <a:gd name="T2" fmla="*/ 0 w 283"/>
                  <a:gd name="T3" fmla="*/ 0 h 211"/>
                  <a:gd name="T4" fmla="*/ 63 w 283"/>
                  <a:gd name="T5" fmla="*/ 29 h 211"/>
                  <a:gd name="T6" fmla="*/ 143 w 283"/>
                  <a:gd name="T7" fmla="*/ 67 h 211"/>
                  <a:gd name="T8" fmla="*/ 143 w 283"/>
                  <a:gd name="T9" fmla="*/ 67 h 211"/>
                  <a:gd name="T10" fmla="*/ 221 w 283"/>
                  <a:gd name="T11" fmla="*/ 29 h 211"/>
                  <a:gd name="T12" fmla="*/ 283 w 283"/>
                  <a:gd name="T13" fmla="*/ 0 h 211"/>
                  <a:gd name="T14" fmla="*/ 283 w 283"/>
                  <a:gd name="T15" fmla="*/ 163 h 211"/>
                  <a:gd name="T16" fmla="*/ 283 w 283"/>
                  <a:gd name="T17" fmla="*/ 163 h 211"/>
                  <a:gd name="T18" fmla="*/ 277 w 283"/>
                  <a:gd name="T19" fmla="*/ 170 h 211"/>
                  <a:gd name="T20" fmla="*/ 267 w 283"/>
                  <a:gd name="T21" fmla="*/ 177 h 211"/>
                  <a:gd name="T22" fmla="*/ 259 w 283"/>
                  <a:gd name="T23" fmla="*/ 182 h 211"/>
                  <a:gd name="T24" fmla="*/ 250 w 283"/>
                  <a:gd name="T25" fmla="*/ 188 h 211"/>
                  <a:gd name="T26" fmla="*/ 229 w 283"/>
                  <a:gd name="T27" fmla="*/ 196 h 211"/>
                  <a:gd name="T28" fmla="*/ 209 w 283"/>
                  <a:gd name="T29" fmla="*/ 201 h 211"/>
                  <a:gd name="T30" fmla="*/ 190 w 283"/>
                  <a:gd name="T31" fmla="*/ 205 h 211"/>
                  <a:gd name="T32" fmla="*/ 172 w 283"/>
                  <a:gd name="T33" fmla="*/ 208 h 211"/>
                  <a:gd name="T34" fmla="*/ 147 w 283"/>
                  <a:gd name="T35" fmla="*/ 211 h 211"/>
                  <a:gd name="T36" fmla="*/ 147 w 283"/>
                  <a:gd name="T37" fmla="*/ 211 h 211"/>
                  <a:gd name="T38" fmla="*/ 147 w 283"/>
                  <a:gd name="T39" fmla="*/ 211 h 211"/>
                  <a:gd name="T40" fmla="*/ 143 w 283"/>
                  <a:gd name="T41" fmla="*/ 211 h 211"/>
                  <a:gd name="T42" fmla="*/ 143 w 283"/>
                  <a:gd name="T43" fmla="*/ 211 h 211"/>
                  <a:gd name="T44" fmla="*/ 139 w 283"/>
                  <a:gd name="T45" fmla="*/ 211 h 211"/>
                  <a:gd name="T46" fmla="*/ 139 w 283"/>
                  <a:gd name="T47" fmla="*/ 211 h 211"/>
                  <a:gd name="T48" fmla="*/ 139 w 283"/>
                  <a:gd name="T49" fmla="*/ 211 h 211"/>
                  <a:gd name="T50" fmla="*/ 113 w 283"/>
                  <a:gd name="T51" fmla="*/ 208 h 211"/>
                  <a:gd name="T52" fmla="*/ 94 w 283"/>
                  <a:gd name="T53" fmla="*/ 205 h 211"/>
                  <a:gd name="T54" fmla="*/ 75 w 283"/>
                  <a:gd name="T55" fmla="*/ 201 h 211"/>
                  <a:gd name="T56" fmla="*/ 55 w 283"/>
                  <a:gd name="T57" fmla="*/ 196 h 211"/>
                  <a:gd name="T58" fmla="*/ 36 w 283"/>
                  <a:gd name="T59" fmla="*/ 188 h 211"/>
                  <a:gd name="T60" fmla="*/ 26 w 283"/>
                  <a:gd name="T61" fmla="*/ 182 h 211"/>
                  <a:gd name="T62" fmla="*/ 17 w 283"/>
                  <a:gd name="T63" fmla="*/ 177 h 211"/>
                  <a:gd name="T64" fmla="*/ 9 w 283"/>
                  <a:gd name="T65" fmla="*/ 170 h 211"/>
                  <a:gd name="T66" fmla="*/ 0 w 283"/>
                  <a:gd name="T67" fmla="*/ 163 h 211"/>
                  <a:gd name="T68" fmla="*/ 0 w 283"/>
                  <a:gd name="T69" fmla="*/ 0 h 2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3"/>
                  <a:gd name="T106" fmla="*/ 0 h 211"/>
                  <a:gd name="T107" fmla="*/ 283 w 283"/>
                  <a:gd name="T108" fmla="*/ 211 h 2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3" h="211">
                    <a:moveTo>
                      <a:pt x="0" y="0"/>
                    </a:moveTo>
                    <a:lnTo>
                      <a:pt x="0" y="0"/>
                    </a:lnTo>
                    <a:lnTo>
                      <a:pt x="63" y="29"/>
                    </a:lnTo>
                    <a:lnTo>
                      <a:pt x="143" y="67"/>
                    </a:lnTo>
                    <a:lnTo>
                      <a:pt x="143" y="67"/>
                    </a:lnTo>
                    <a:lnTo>
                      <a:pt x="221" y="29"/>
                    </a:lnTo>
                    <a:lnTo>
                      <a:pt x="283" y="0"/>
                    </a:lnTo>
                    <a:lnTo>
                      <a:pt x="283" y="163"/>
                    </a:lnTo>
                    <a:lnTo>
                      <a:pt x="283" y="163"/>
                    </a:lnTo>
                    <a:lnTo>
                      <a:pt x="277" y="170"/>
                    </a:lnTo>
                    <a:lnTo>
                      <a:pt x="267" y="177"/>
                    </a:lnTo>
                    <a:lnTo>
                      <a:pt x="259" y="182"/>
                    </a:lnTo>
                    <a:lnTo>
                      <a:pt x="250" y="188"/>
                    </a:lnTo>
                    <a:lnTo>
                      <a:pt x="229" y="196"/>
                    </a:lnTo>
                    <a:lnTo>
                      <a:pt x="209" y="201"/>
                    </a:lnTo>
                    <a:lnTo>
                      <a:pt x="190" y="205"/>
                    </a:lnTo>
                    <a:lnTo>
                      <a:pt x="172" y="208"/>
                    </a:lnTo>
                    <a:lnTo>
                      <a:pt x="147" y="211"/>
                    </a:lnTo>
                    <a:lnTo>
                      <a:pt x="147" y="211"/>
                    </a:lnTo>
                    <a:lnTo>
                      <a:pt x="147" y="211"/>
                    </a:lnTo>
                    <a:lnTo>
                      <a:pt x="143" y="211"/>
                    </a:lnTo>
                    <a:lnTo>
                      <a:pt x="143" y="211"/>
                    </a:lnTo>
                    <a:lnTo>
                      <a:pt x="139" y="211"/>
                    </a:lnTo>
                    <a:lnTo>
                      <a:pt x="139" y="211"/>
                    </a:lnTo>
                    <a:lnTo>
                      <a:pt x="139" y="211"/>
                    </a:lnTo>
                    <a:lnTo>
                      <a:pt x="113" y="208"/>
                    </a:lnTo>
                    <a:lnTo>
                      <a:pt x="94" y="205"/>
                    </a:lnTo>
                    <a:lnTo>
                      <a:pt x="75" y="201"/>
                    </a:lnTo>
                    <a:lnTo>
                      <a:pt x="55" y="196"/>
                    </a:lnTo>
                    <a:lnTo>
                      <a:pt x="36" y="188"/>
                    </a:lnTo>
                    <a:lnTo>
                      <a:pt x="26" y="182"/>
                    </a:lnTo>
                    <a:lnTo>
                      <a:pt x="17" y="177"/>
                    </a:lnTo>
                    <a:lnTo>
                      <a:pt x="9" y="170"/>
                    </a:lnTo>
                    <a:lnTo>
                      <a:pt x="0" y="163"/>
                    </a:lnTo>
                    <a:lnTo>
                      <a:pt x="0"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20" name="Freeform 116"/>
            <p:cNvSpPr>
              <a:spLocks noEditPoints="1"/>
            </p:cNvSpPr>
            <p:nvPr/>
          </p:nvSpPr>
          <p:spPr>
            <a:xfrm>
              <a:off x="5232594" y="1281515"/>
              <a:ext cx="258052" cy="329505"/>
            </a:xfrm>
            <a:custGeom>
              <a:avLst/>
              <a:gdLst>
                <a:gd name="txL" fmla="*/ 0 w 247"/>
                <a:gd name="txT" fmla="*/ 0 h 310"/>
                <a:gd name="txR" fmla="*/ 247 w 247"/>
                <a:gd name="txB" fmla="*/ 310 h 310"/>
              </a:gdLst>
              <a:ahLst/>
              <a:cxnLst>
                <a:cxn ang="0">
                  <a:pos x="85669" y="159438"/>
                </a:cxn>
                <a:cxn ang="0">
                  <a:pos x="90893" y="140305"/>
                </a:cxn>
                <a:cxn ang="0">
                  <a:pos x="90893" y="62712"/>
                </a:cxn>
                <a:cxn ang="0">
                  <a:pos x="82535" y="53146"/>
                </a:cxn>
                <a:cxn ang="0">
                  <a:pos x="83580" y="18070"/>
                </a:cxn>
                <a:cxn ang="0">
                  <a:pos x="83580" y="13818"/>
                </a:cxn>
                <a:cxn ang="0">
                  <a:pos x="96117" y="5315"/>
                </a:cxn>
                <a:cxn ang="0">
                  <a:pos x="130593" y="0"/>
                </a:cxn>
                <a:cxn ang="0">
                  <a:pos x="169249" y="6378"/>
                </a:cxn>
                <a:cxn ang="0">
                  <a:pos x="175517" y="17007"/>
                </a:cxn>
                <a:cxn ang="0">
                  <a:pos x="177607" y="18070"/>
                </a:cxn>
                <a:cxn ang="0">
                  <a:pos x="175517" y="53146"/>
                </a:cxn>
                <a:cxn ang="0">
                  <a:pos x="169249" y="61649"/>
                </a:cxn>
                <a:cxn ang="0">
                  <a:pos x="162980" y="140305"/>
                </a:cxn>
                <a:cxn ang="0">
                  <a:pos x="164025" y="148809"/>
                </a:cxn>
                <a:cxn ang="0">
                  <a:pos x="173428" y="159438"/>
                </a:cxn>
                <a:cxn ang="0">
                  <a:pos x="198502" y="181759"/>
                </a:cxn>
                <a:cxn ang="0">
                  <a:pos x="241336" y="235968"/>
                </a:cxn>
                <a:cxn ang="0">
                  <a:pos x="257007" y="268919"/>
                </a:cxn>
                <a:cxn ang="0">
                  <a:pos x="253873" y="295492"/>
                </a:cxn>
                <a:cxn ang="0">
                  <a:pos x="246560" y="302932"/>
                </a:cxn>
                <a:cxn ang="0">
                  <a:pos x="195367" y="323127"/>
                </a:cxn>
                <a:cxn ang="0">
                  <a:pos x="147309" y="329505"/>
                </a:cxn>
                <a:cxn ang="0">
                  <a:pos x="118056" y="329505"/>
                </a:cxn>
                <a:cxn ang="0">
                  <a:pos x="53282" y="322065"/>
                </a:cxn>
                <a:cxn ang="0">
                  <a:pos x="65819" y="302932"/>
                </a:cxn>
                <a:cxn ang="0">
                  <a:pos x="86714" y="305058"/>
                </a:cxn>
                <a:cxn ang="0">
                  <a:pos x="63729" y="297617"/>
                </a:cxn>
                <a:cxn ang="0">
                  <a:pos x="53282" y="224276"/>
                </a:cxn>
                <a:cxn ang="0">
                  <a:pos x="79401" y="191325"/>
                </a:cxn>
                <a:cxn ang="0">
                  <a:pos x="53282" y="215773"/>
                </a:cxn>
                <a:cxn ang="0">
                  <a:pos x="71043" y="169004"/>
                </a:cxn>
                <a:cxn ang="0">
                  <a:pos x="53282" y="322065"/>
                </a:cxn>
                <a:cxn ang="0">
                  <a:pos x="31342" y="314624"/>
                </a:cxn>
                <a:cxn ang="0">
                  <a:pos x="11492" y="302932"/>
                </a:cxn>
                <a:cxn ang="0">
                  <a:pos x="2089" y="286988"/>
                </a:cxn>
                <a:cxn ang="0">
                  <a:pos x="3134" y="266793"/>
                </a:cxn>
                <a:cxn ang="0">
                  <a:pos x="28208" y="217898"/>
                </a:cxn>
                <a:cxn ang="0">
                  <a:pos x="53282" y="215773"/>
                </a:cxn>
                <a:cxn ang="0">
                  <a:pos x="28208" y="242346"/>
                </a:cxn>
                <a:cxn ang="0">
                  <a:pos x="18805" y="264667"/>
                </a:cxn>
                <a:cxn ang="0">
                  <a:pos x="18805" y="277422"/>
                </a:cxn>
                <a:cxn ang="0">
                  <a:pos x="28208" y="290177"/>
                </a:cxn>
                <a:cxn ang="0">
                  <a:pos x="53282" y="322065"/>
                </a:cxn>
                <a:cxn ang="0">
                  <a:pos x="53282" y="224276"/>
                </a:cxn>
                <a:cxn ang="0">
                  <a:pos x="35521" y="258289"/>
                </a:cxn>
                <a:cxn ang="0">
                  <a:pos x="37611" y="275296"/>
                </a:cxn>
                <a:cxn ang="0">
                  <a:pos x="53282" y="291240"/>
                </a:cxn>
              </a:cxnLst>
              <a:rect l="txL" t="txT" r="txR" b="txB"/>
              <a:pathLst>
                <a:path w="247" h="310">
                  <a:moveTo>
                    <a:pt x="80" y="150"/>
                  </a:moveTo>
                  <a:lnTo>
                    <a:pt x="80" y="150"/>
                  </a:lnTo>
                  <a:lnTo>
                    <a:pt x="82" y="150"/>
                  </a:lnTo>
                  <a:lnTo>
                    <a:pt x="84" y="146"/>
                  </a:lnTo>
                  <a:lnTo>
                    <a:pt x="86" y="140"/>
                  </a:lnTo>
                  <a:lnTo>
                    <a:pt x="87" y="132"/>
                  </a:lnTo>
                  <a:lnTo>
                    <a:pt x="87" y="132"/>
                  </a:lnTo>
                  <a:lnTo>
                    <a:pt x="87" y="59"/>
                  </a:lnTo>
                  <a:lnTo>
                    <a:pt x="87" y="59"/>
                  </a:lnTo>
                  <a:lnTo>
                    <a:pt x="82" y="55"/>
                  </a:lnTo>
                  <a:lnTo>
                    <a:pt x="80" y="50"/>
                  </a:lnTo>
                  <a:lnTo>
                    <a:pt x="79" y="50"/>
                  </a:lnTo>
                  <a:lnTo>
                    <a:pt x="79" y="17"/>
                  </a:lnTo>
                  <a:lnTo>
                    <a:pt x="80" y="17"/>
                  </a:lnTo>
                  <a:lnTo>
                    <a:pt x="80" y="17"/>
                  </a:lnTo>
                  <a:lnTo>
                    <a:pt x="80" y="16"/>
                  </a:lnTo>
                  <a:lnTo>
                    <a:pt x="80" y="16"/>
                  </a:lnTo>
                  <a:lnTo>
                    <a:pt x="80" y="13"/>
                  </a:lnTo>
                  <a:lnTo>
                    <a:pt x="83" y="10"/>
                  </a:lnTo>
                  <a:lnTo>
                    <a:pt x="87" y="6"/>
                  </a:lnTo>
                  <a:lnTo>
                    <a:pt x="92" y="5"/>
                  </a:lnTo>
                  <a:lnTo>
                    <a:pt x="107" y="1"/>
                  </a:lnTo>
                  <a:lnTo>
                    <a:pt x="125" y="0"/>
                  </a:lnTo>
                  <a:lnTo>
                    <a:pt x="125" y="0"/>
                  </a:lnTo>
                  <a:lnTo>
                    <a:pt x="141" y="1"/>
                  </a:lnTo>
                  <a:lnTo>
                    <a:pt x="156" y="5"/>
                  </a:lnTo>
                  <a:lnTo>
                    <a:pt x="162" y="6"/>
                  </a:lnTo>
                  <a:lnTo>
                    <a:pt x="166" y="10"/>
                  </a:lnTo>
                  <a:lnTo>
                    <a:pt x="168" y="13"/>
                  </a:lnTo>
                  <a:lnTo>
                    <a:pt x="168" y="16"/>
                  </a:lnTo>
                  <a:lnTo>
                    <a:pt x="168" y="16"/>
                  </a:lnTo>
                  <a:lnTo>
                    <a:pt x="168" y="17"/>
                  </a:lnTo>
                  <a:lnTo>
                    <a:pt x="170" y="17"/>
                  </a:lnTo>
                  <a:lnTo>
                    <a:pt x="170" y="50"/>
                  </a:lnTo>
                  <a:lnTo>
                    <a:pt x="168" y="50"/>
                  </a:lnTo>
                  <a:lnTo>
                    <a:pt x="168" y="50"/>
                  </a:lnTo>
                  <a:lnTo>
                    <a:pt x="168" y="52"/>
                  </a:lnTo>
                  <a:lnTo>
                    <a:pt x="166" y="55"/>
                  </a:lnTo>
                  <a:lnTo>
                    <a:pt x="162" y="58"/>
                  </a:lnTo>
                  <a:lnTo>
                    <a:pt x="156" y="59"/>
                  </a:lnTo>
                  <a:lnTo>
                    <a:pt x="156" y="59"/>
                  </a:lnTo>
                  <a:lnTo>
                    <a:pt x="156" y="132"/>
                  </a:lnTo>
                  <a:lnTo>
                    <a:pt x="156" y="132"/>
                  </a:lnTo>
                  <a:lnTo>
                    <a:pt x="156" y="136"/>
                  </a:lnTo>
                  <a:lnTo>
                    <a:pt x="157" y="140"/>
                  </a:lnTo>
                  <a:lnTo>
                    <a:pt x="160" y="146"/>
                  </a:lnTo>
                  <a:lnTo>
                    <a:pt x="164" y="150"/>
                  </a:lnTo>
                  <a:lnTo>
                    <a:pt x="166" y="150"/>
                  </a:lnTo>
                  <a:lnTo>
                    <a:pt x="166" y="150"/>
                  </a:lnTo>
                  <a:lnTo>
                    <a:pt x="175" y="158"/>
                  </a:lnTo>
                  <a:lnTo>
                    <a:pt x="190" y="171"/>
                  </a:lnTo>
                  <a:lnTo>
                    <a:pt x="206" y="189"/>
                  </a:lnTo>
                  <a:lnTo>
                    <a:pt x="222" y="211"/>
                  </a:lnTo>
                  <a:lnTo>
                    <a:pt x="231" y="222"/>
                  </a:lnTo>
                  <a:lnTo>
                    <a:pt x="236" y="232"/>
                  </a:lnTo>
                  <a:lnTo>
                    <a:pt x="241" y="243"/>
                  </a:lnTo>
                  <a:lnTo>
                    <a:pt x="246" y="253"/>
                  </a:lnTo>
                  <a:lnTo>
                    <a:pt x="247" y="262"/>
                  </a:lnTo>
                  <a:lnTo>
                    <a:pt x="246" y="272"/>
                  </a:lnTo>
                  <a:lnTo>
                    <a:pt x="243" y="278"/>
                  </a:lnTo>
                  <a:lnTo>
                    <a:pt x="240" y="282"/>
                  </a:lnTo>
                  <a:lnTo>
                    <a:pt x="236" y="285"/>
                  </a:lnTo>
                  <a:lnTo>
                    <a:pt x="236" y="285"/>
                  </a:lnTo>
                  <a:lnTo>
                    <a:pt x="221" y="293"/>
                  </a:lnTo>
                  <a:lnTo>
                    <a:pt x="205" y="300"/>
                  </a:lnTo>
                  <a:lnTo>
                    <a:pt x="187" y="304"/>
                  </a:lnTo>
                  <a:lnTo>
                    <a:pt x="171" y="307"/>
                  </a:lnTo>
                  <a:lnTo>
                    <a:pt x="155" y="310"/>
                  </a:lnTo>
                  <a:lnTo>
                    <a:pt x="141" y="310"/>
                  </a:lnTo>
                  <a:lnTo>
                    <a:pt x="124" y="310"/>
                  </a:lnTo>
                  <a:lnTo>
                    <a:pt x="124" y="310"/>
                  </a:lnTo>
                  <a:lnTo>
                    <a:pt x="113" y="310"/>
                  </a:lnTo>
                  <a:lnTo>
                    <a:pt x="95" y="310"/>
                  </a:lnTo>
                  <a:lnTo>
                    <a:pt x="74" y="307"/>
                  </a:lnTo>
                  <a:lnTo>
                    <a:pt x="51" y="303"/>
                  </a:lnTo>
                  <a:lnTo>
                    <a:pt x="51" y="282"/>
                  </a:lnTo>
                  <a:lnTo>
                    <a:pt x="51" y="282"/>
                  </a:lnTo>
                  <a:lnTo>
                    <a:pt x="63" y="285"/>
                  </a:lnTo>
                  <a:lnTo>
                    <a:pt x="72" y="287"/>
                  </a:lnTo>
                  <a:lnTo>
                    <a:pt x="83" y="287"/>
                  </a:lnTo>
                  <a:lnTo>
                    <a:pt x="83" y="287"/>
                  </a:lnTo>
                  <a:lnTo>
                    <a:pt x="83" y="287"/>
                  </a:lnTo>
                  <a:lnTo>
                    <a:pt x="72" y="284"/>
                  </a:lnTo>
                  <a:lnTo>
                    <a:pt x="61" y="280"/>
                  </a:lnTo>
                  <a:lnTo>
                    <a:pt x="51" y="274"/>
                  </a:lnTo>
                  <a:lnTo>
                    <a:pt x="51" y="211"/>
                  </a:lnTo>
                  <a:lnTo>
                    <a:pt x="51" y="211"/>
                  </a:lnTo>
                  <a:lnTo>
                    <a:pt x="60" y="199"/>
                  </a:lnTo>
                  <a:lnTo>
                    <a:pt x="68" y="189"/>
                  </a:lnTo>
                  <a:lnTo>
                    <a:pt x="76" y="180"/>
                  </a:lnTo>
                  <a:lnTo>
                    <a:pt x="76" y="180"/>
                  </a:lnTo>
                  <a:lnTo>
                    <a:pt x="68" y="186"/>
                  </a:lnTo>
                  <a:lnTo>
                    <a:pt x="51" y="203"/>
                  </a:lnTo>
                  <a:lnTo>
                    <a:pt x="51" y="178"/>
                  </a:lnTo>
                  <a:lnTo>
                    <a:pt x="51" y="178"/>
                  </a:lnTo>
                  <a:lnTo>
                    <a:pt x="68" y="159"/>
                  </a:lnTo>
                  <a:lnTo>
                    <a:pt x="80" y="150"/>
                  </a:lnTo>
                  <a:lnTo>
                    <a:pt x="80" y="150"/>
                  </a:lnTo>
                  <a:close/>
                  <a:moveTo>
                    <a:pt x="51" y="303"/>
                  </a:moveTo>
                  <a:lnTo>
                    <a:pt x="51" y="303"/>
                  </a:lnTo>
                  <a:lnTo>
                    <a:pt x="40" y="299"/>
                  </a:lnTo>
                  <a:lnTo>
                    <a:pt x="30" y="296"/>
                  </a:lnTo>
                  <a:lnTo>
                    <a:pt x="21" y="291"/>
                  </a:lnTo>
                  <a:lnTo>
                    <a:pt x="11" y="285"/>
                  </a:lnTo>
                  <a:lnTo>
                    <a:pt x="11" y="285"/>
                  </a:lnTo>
                  <a:lnTo>
                    <a:pt x="6" y="281"/>
                  </a:lnTo>
                  <a:lnTo>
                    <a:pt x="3" y="276"/>
                  </a:lnTo>
                  <a:lnTo>
                    <a:pt x="2" y="270"/>
                  </a:lnTo>
                  <a:lnTo>
                    <a:pt x="0" y="265"/>
                  </a:lnTo>
                  <a:lnTo>
                    <a:pt x="0" y="258"/>
                  </a:lnTo>
                  <a:lnTo>
                    <a:pt x="3" y="251"/>
                  </a:lnTo>
                  <a:lnTo>
                    <a:pt x="9" y="236"/>
                  </a:lnTo>
                  <a:lnTo>
                    <a:pt x="17" y="222"/>
                  </a:lnTo>
                  <a:lnTo>
                    <a:pt x="27" y="205"/>
                  </a:lnTo>
                  <a:lnTo>
                    <a:pt x="38" y="192"/>
                  </a:lnTo>
                  <a:lnTo>
                    <a:pt x="51" y="178"/>
                  </a:lnTo>
                  <a:lnTo>
                    <a:pt x="51" y="203"/>
                  </a:lnTo>
                  <a:lnTo>
                    <a:pt x="51" y="203"/>
                  </a:lnTo>
                  <a:lnTo>
                    <a:pt x="38" y="215"/>
                  </a:lnTo>
                  <a:lnTo>
                    <a:pt x="27" y="228"/>
                  </a:lnTo>
                  <a:lnTo>
                    <a:pt x="23" y="235"/>
                  </a:lnTo>
                  <a:lnTo>
                    <a:pt x="21" y="242"/>
                  </a:lnTo>
                  <a:lnTo>
                    <a:pt x="18" y="249"/>
                  </a:lnTo>
                  <a:lnTo>
                    <a:pt x="18" y="255"/>
                  </a:lnTo>
                  <a:lnTo>
                    <a:pt x="18" y="255"/>
                  </a:lnTo>
                  <a:lnTo>
                    <a:pt x="18" y="261"/>
                  </a:lnTo>
                  <a:lnTo>
                    <a:pt x="21" y="266"/>
                  </a:lnTo>
                  <a:lnTo>
                    <a:pt x="23" y="270"/>
                  </a:lnTo>
                  <a:lnTo>
                    <a:pt x="27" y="273"/>
                  </a:lnTo>
                  <a:lnTo>
                    <a:pt x="38" y="278"/>
                  </a:lnTo>
                  <a:lnTo>
                    <a:pt x="51" y="282"/>
                  </a:lnTo>
                  <a:lnTo>
                    <a:pt x="51" y="303"/>
                  </a:lnTo>
                  <a:lnTo>
                    <a:pt x="51" y="303"/>
                  </a:lnTo>
                  <a:close/>
                  <a:moveTo>
                    <a:pt x="51" y="211"/>
                  </a:moveTo>
                  <a:lnTo>
                    <a:pt x="51" y="211"/>
                  </a:lnTo>
                  <a:lnTo>
                    <a:pt x="44" y="222"/>
                  </a:lnTo>
                  <a:lnTo>
                    <a:pt x="38" y="232"/>
                  </a:lnTo>
                  <a:lnTo>
                    <a:pt x="34" y="243"/>
                  </a:lnTo>
                  <a:lnTo>
                    <a:pt x="33" y="253"/>
                  </a:lnTo>
                  <a:lnTo>
                    <a:pt x="33" y="253"/>
                  </a:lnTo>
                  <a:lnTo>
                    <a:pt x="36" y="259"/>
                  </a:lnTo>
                  <a:lnTo>
                    <a:pt x="38" y="265"/>
                  </a:lnTo>
                  <a:lnTo>
                    <a:pt x="44" y="270"/>
                  </a:lnTo>
                  <a:lnTo>
                    <a:pt x="51" y="274"/>
                  </a:lnTo>
                  <a:lnTo>
                    <a:pt x="51" y="211"/>
                  </a:lnTo>
                  <a:close/>
                </a:path>
              </a:pathLst>
            </a:custGeom>
            <a:grpFill/>
            <a:ln w="9525">
              <a:noFill/>
            </a:ln>
          </p:spPr>
          <p:txBody>
            <a:bodyPr/>
            <a:lstStyle/>
            <a:p>
              <a:endParaRPr lang="zh-CN" altLang="en-US"/>
            </a:p>
          </p:txBody>
        </p:sp>
        <p:grpSp>
          <p:nvGrpSpPr>
            <p:cNvPr id="21" name="组合 204"/>
            <p:cNvGrpSpPr/>
            <p:nvPr/>
          </p:nvGrpSpPr>
          <p:grpSpPr bwMode="auto">
            <a:xfrm>
              <a:off x="3378365" y="1169908"/>
              <a:ext cx="266377" cy="409225"/>
              <a:chOff x="0" y="0"/>
              <a:chExt cx="404813" cy="611188"/>
            </a:xfrm>
            <a:grpFill/>
          </p:grpSpPr>
          <p:sp>
            <p:nvSpPr>
              <p:cNvPr id="102" name="Freeform 117"/>
              <p:cNvSpPr>
                <a:spLocks noChangeArrowheads="1"/>
              </p:cNvSpPr>
              <p:nvPr/>
            </p:nvSpPr>
            <p:spPr bwMode="auto">
              <a:xfrm>
                <a:off x="123825" y="49212"/>
                <a:ext cx="139700" cy="139700"/>
              </a:xfrm>
              <a:custGeom>
                <a:avLst/>
                <a:gdLst>
                  <a:gd name="T0" fmla="*/ 88 w 88"/>
                  <a:gd name="T1" fmla="*/ 44 h 88"/>
                  <a:gd name="T2" fmla="*/ 88 w 88"/>
                  <a:gd name="T3" fmla="*/ 44 h 88"/>
                  <a:gd name="T4" fmla="*/ 86 w 88"/>
                  <a:gd name="T5" fmla="*/ 36 h 88"/>
                  <a:gd name="T6" fmla="*/ 83 w 88"/>
                  <a:gd name="T7" fmla="*/ 27 h 88"/>
                  <a:gd name="T8" fmla="*/ 79 w 88"/>
                  <a:gd name="T9" fmla="*/ 19 h 88"/>
                  <a:gd name="T10" fmla="*/ 74 w 88"/>
                  <a:gd name="T11" fmla="*/ 13 h 88"/>
                  <a:gd name="T12" fmla="*/ 67 w 88"/>
                  <a:gd name="T13" fmla="*/ 7 h 88"/>
                  <a:gd name="T14" fmla="*/ 60 w 88"/>
                  <a:gd name="T15" fmla="*/ 3 h 88"/>
                  <a:gd name="T16" fmla="*/ 52 w 88"/>
                  <a:gd name="T17" fmla="*/ 0 h 88"/>
                  <a:gd name="T18" fmla="*/ 43 w 88"/>
                  <a:gd name="T19" fmla="*/ 0 h 88"/>
                  <a:gd name="T20" fmla="*/ 43 w 88"/>
                  <a:gd name="T21" fmla="*/ 0 h 88"/>
                  <a:gd name="T22" fmla="*/ 35 w 88"/>
                  <a:gd name="T23" fmla="*/ 0 h 88"/>
                  <a:gd name="T24" fmla="*/ 27 w 88"/>
                  <a:gd name="T25" fmla="*/ 3 h 88"/>
                  <a:gd name="T26" fmla="*/ 18 w 88"/>
                  <a:gd name="T27" fmla="*/ 7 h 88"/>
                  <a:gd name="T28" fmla="*/ 12 w 88"/>
                  <a:gd name="T29" fmla="*/ 13 h 88"/>
                  <a:gd name="T30" fmla="*/ 6 w 88"/>
                  <a:gd name="T31" fmla="*/ 19 h 88"/>
                  <a:gd name="T32" fmla="*/ 2 w 88"/>
                  <a:gd name="T33" fmla="*/ 27 h 88"/>
                  <a:gd name="T34" fmla="*/ 0 w 88"/>
                  <a:gd name="T35" fmla="*/ 36 h 88"/>
                  <a:gd name="T36" fmla="*/ 0 w 88"/>
                  <a:gd name="T37" fmla="*/ 44 h 88"/>
                  <a:gd name="T38" fmla="*/ 0 w 88"/>
                  <a:gd name="T39" fmla="*/ 44 h 88"/>
                  <a:gd name="T40" fmla="*/ 0 w 88"/>
                  <a:gd name="T41" fmla="*/ 53 h 88"/>
                  <a:gd name="T42" fmla="*/ 2 w 88"/>
                  <a:gd name="T43" fmla="*/ 61 h 88"/>
                  <a:gd name="T44" fmla="*/ 6 w 88"/>
                  <a:gd name="T45" fmla="*/ 68 h 88"/>
                  <a:gd name="T46" fmla="*/ 12 w 88"/>
                  <a:gd name="T47" fmla="*/ 75 h 88"/>
                  <a:gd name="T48" fmla="*/ 18 w 88"/>
                  <a:gd name="T49" fmla="*/ 80 h 88"/>
                  <a:gd name="T50" fmla="*/ 27 w 88"/>
                  <a:gd name="T51" fmla="*/ 84 h 88"/>
                  <a:gd name="T52" fmla="*/ 35 w 88"/>
                  <a:gd name="T53" fmla="*/ 87 h 88"/>
                  <a:gd name="T54" fmla="*/ 43 w 88"/>
                  <a:gd name="T55" fmla="*/ 88 h 88"/>
                  <a:gd name="T56" fmla="*/ 43 w 88"/>
                  <a:gd name="T57" fmla="*/ 88 h 88"/>
                  <a:gd name="T58" fmla="*/ 52 w 88"/>
                  <a:gd name="T59" fmla="*/ 87 h 88"/>
                  <a:gd name="T60" fmla="*/ 60 w 88"/>
                  <a:gd name="T61" fmla="*/ 84 h 88"/>
                  <a:gd name="T62" fmla="*/ 67 w 88"/>
                  <a:gd name="T63" fmla="*/ 80 h 88"/>
                  <a:gd name="T64" fmla="*/ 74 w 88"/>
                  <a:gd name="T65" fmla="*/ 75 h 88"/>
                  <a:gd name="T66" fmla="*/ 79 w 88"/>
                  <a:gd name="T67" fmla="*/ 68 h 88"/>
                  <a:gd name="T68" fmla="*/ 83 w 88"/>
                  <a:gd name="T69" fmla="*/ 61 h 88"/>
                  <a:gd name="T70" fmla="*/ 86 w 88"/>
                  <a:gd name="T71" fmla="*/ 53 h 88"/>
                  <a:gd name="T72" fmla="*/ 88 w 88"/>
                  <a:gd name="T73" fmla="*/ 44 h 88"/>
                  <a:gd name="T74" fmla="*/ 88 w 88"/>
                  <a:gd name="T75" fmla="*/ 44 h 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8"/>
                  <a:gd name="T115" fmla="*/ 0 h 88"/>
                  <a:gd name="T116" fmla="*/ 88 w 88"/>
                  <a:gd name="T117" fmla="*/ 88 h 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8" h="88">
                    <a:moveTo>
                      <a:pt x="88" y="44"/>
                    </a:moveTo>
                    <a:lnTo>
                      <a:pt x="88" y="44"/>
                    </a:lnTo>
                    <a:lnTo>
                      <a:pt x="86" y="36"/>
                    </a:lnTo>
                    <a:lnTo>
                      <a:pt x="83" y="27"/>
                    </a:lnTo>
                    <a:lnTo>
                      <a:pt x="79" y="19"/>
                    </a:lnTo>
                    <a:lnTo>
                      <a:pt x="74" y="13"/>
                    </a:lnTo>
                    <a:lnTo>
                      <a:pt x="67" y="7"/>
                    </a:lnTo>
                    <a:lnTo>
                      <a:pt x="60" y="3"/>
                    </a:lnTo>
                    <a:lnTo>
                      <a:pt x="52" y="0"/>
                    </a:lnTo>
                    <a:lnTo>
                      <a:pt x="43" y="0"/>
                    </a:lnTo>
                    <a:lnTo>
                      <a:pt x="43" y="0"/>
                    </a:lnTo>
                    <a:lnTo>
                      <a:pt x="35" y="0"/>
                    </a:lnTo>
                    <a:lnTo>
                      <a:pt x="27" y="3"/>
                    </a:lnTo>
                    <a:lnTo>
                      <a:pt x="18" y="7"/>
                    </a:lnTo>
                    <a:lnTo>
                      <a:pt x="12" y="13"/>
                    </a:lnTo>
                    <a:lnTo>
                      <a:pt x="6" y="19"/>
                    </a:lnTo>
                    <a:lnTo>
                      <a:pt x="2" y="27"/>
                    </a:lnTo>
                    <a:lnTo>
                      <a:pt x="0" y="36"/>
                    </a:lnTo>
                    <a:lnTo>
                      <a:pt x="0" y="44"/>
                    </a:lnTo>
                    <a:lnTo>
                      <a:pt x="0" y="44"/>
                    </a:lnTo>
                    <a:lnTo>
                      <a:pt x="0" y="53"/>
                    </a:lnTo>
                    <a:lnTo>
                      <a:pt x="2" y="61"/>
                    </a:lnTo>
                    <a:lnTo>
                      <a:pt x="6" y="68"/>
                    </a:lnTo>
                    <a:lnTo>
                      <a:pt x="12" y="75"/>
                    </a:lnTo>
                    <a:lnTo>
                      <a:pt x="18" y="80"/>
                    </a:lnTo>
                    <a:lnTo>
                      <a:pt x="27" y="84"/>
                    </a:lnTo>
                    <a:lnTo>
                      <a:pt x="35" y="87"/>
                    </a:lnTo>
                    <a:lnTo>
                      <a:pt x="43" y="88"/>
                    </a:lnTo>
                    <a:lnTo>
                      <a:pt x="43" y="88"/>
                    </a:lnTo>
                    <a:lnTo>
                      <a:pt x="52" y="87"/>
                    </a:lnTo>
                    <a:lnTo>
                      <a:pt x="60" y="84"/>
                    </a:lnTo>
                    <a:lnTo>
                      <a:pt x="67" y="80"/>
                    </a:lnTo>
                    <a:lnTo>
                      <a:pt x="74" y="75"/>
                    </a:lnTo>
                    <a:lnTo>
                      <a:pt x="79" y="68"/>
                    </a:lnTo>
                    <a:lnTo>
                      <a:pt x="83" y="61"/>
                    </a:lnTo>
                    <a:lnTo>
                      <a:pt x="86" y="53"/>
                    </a:lnTo>
                    <a:lnTo>
                      <a:pt x="88" y="44"/>
                    </a:lnTo>
                    <a:lnTo>
                      <a:pt x="88" y="44"/>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03" name="Freeform 118"/>
              <p:cNvSpPr>
                <a:spLocks noChangeArrowheads="1"/>
              </p:cNvSpPr>
              <p:nvPr/>
            </p:nvSpPr>
            <p:spPr bwMode="auto">
              <a:xfrm>
                <a:off x="0" y="152400"/>
                <a:ext cx="212725" cy="458788"/>
              </a:xfrm>
              <a:custGeom>
                <a:avLst/>
                <a:gdLst>
                  <a:gd name="T0" fmla="*/ 134 w 134"/>
                  <a:gd name="T1" fmla="*/ 7 h 289"/>
                  <a:gd name="T2" fmla="*/ 134 w 134"/>
                  <a:gd name="T3" fmla="*/ 7 h 289"/>
                  <a:gd name="T4" fmla="*/ 88 w 134"/>
                  <a:gd name="T5" fmla="*/ 129 h 289"/>
                  <a:gd name="T6" fmla="*/ 42 w 134"/>
                  <a:gd name="T7" fmla="*/ 248 h 289"/>
                  <a:gd name="T8" fmla="*/ 42 w 134"/>
                  <a:gd name="T9" fmla="*/ 248 h 289"/>
                  <a:gd name="T10" fmla="*/ 22 w 134"/>
                  <a:gd name="T11" fmla="*/ 268 h 289"/>
                  <a:gd name="T12" fmla="*/ 8 w 134"/>
                  <a:gd name="T13" fmla="*/ 282 h 289"/>
                  <a:gd name="T14" fmla="*/ 3 w 134"/>
                  <a:gd name="T15" fmla="*/ 286 h 289"/>
                  <a:gd name="T16" fmla="*/ 0 w 134"/>
                  <a:gd name="T17" fmla="*/ 289 h 289"/>
                  <a:gd name="T18" fmla="*/ 0 w 134"/>
                  <a:gd name="T19" fmla="*/ 289 h 289"/>
                  <a:gd name="T20" fmla="*/ 3 w 134"/>
                  <a:gd name="T21" fmla="*/ 275 h 289"/>
                  <a:gd name="T22" fmla="*/ 15 w 134"/>
                  <a:gd name="T23" fmla="*/ 243 h 289"/>
                  <a:gd name="T24" fmla="*/ 50 w 134"/>
                  <a:gd name="T25" fmla="*/ 144 h 289"/>
                  <a:gd name="T26" fmla="*/ 105 w 134"/>
                  <a:gd name="T27" fmla="*/ 0 h 289"/>
                  <a:gd name="T28" fmla="*/ 134 w 134"/>
                  <a:gd name="T29" fmla="*/ 7 h 2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4"/>
                  <a:gd name="T46" fmla="*/ 0 h 289"/>
                  <a:gd name="T47" fmla="*/ 134 w 134"/>
                  <a:gd name="T48" fmla="*/ 289 h 2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4" h="289">
                    <a:moveTo>
                      <a:pt x="134" y="7"/>
                    </a:moveTo>
                    <a:lnTo>
                      <a:pt x="134" y="7"/>
                    </a:lnTo>
                    <a:lnTo>
                      <a:pt x="88" y="129"/>
                    </a:lnTo>
                    <a:lnTo>
                      <a:pt x="42" y="248"/>
                    </a:lnTo>
                    <a:lnTo>
                      <a:pt x="42" y="248"/>
                    </a:lnTo>
                    <a:lnTo>
                      <a:pt x="22" y="268"/>
                    </a:lnTo>
                    <a:lnTo>
                      <a:pt x="8" y="282"/>
                    </a:lnTo>
                    <a:lnTo>
                      <a:pt x="3" y="286"/>
                    </a:lnTo>
                    <a:lnTo>
                      <a:pt x="0" y="289"/>
                    </a:lnTo>
                    <a:lnTo>
                      <a:pt x="0" y="289"/>
                    </a:lnTo>
                    <a:lnTo>
                      <a:pt x="3" y="275"/>
                    </a:lnTo>
                    <a:lnTo>
                      <a:pt x="15" y="243"/>
                    </a:lnTo>
                    <a:lnTo>
                      <a:pt x="50" y="144"/>
                    </a:lnTo>
                    <a:lnTo>
                      <a:pt x="105" y="0"/>
                    </a:lnTo>
                    <a:lnTo>
                      <a:pt x="134" y="7"/>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04" name="Freeform 119"/>
              <p:cNvSpPr>
                <a:spLocks noChangeArrowheads="1"/>
              </p:cNvSpPr>
              <p:nvPr/>
            </p:nvSpPr>
            <p:spPr bwMode="auto">
              <a:xfrm>
                <a:off x="169863" y="152400"/>
                <a:ext cx="234950" cy="449263"/>
              </a:xfrm>
              <a:custGeom>
                <a:avLst/>
                <a:gdLst>
                  <a:gd name="T0" fmla="*/ 2 w 148"/>
                  <a:gd name="T1" fmla="*/ 13 h 283"/>
                  <a:gd name="T2" fmla="*/ 109 w 148"/>
                  <a:gd name="T3" fmla="*/ 244 h 283"/>
                  <a:gd name="T4" fmla="*/ 148 w 148"/>
                  <a:gd name="T5" fmla="*/ 283 h 283"/>
                  <a:gd name="T6" fmla="*/ 137 w 148"/>
                  <a:gd name="T7" fmla="*/ 229 h 283"/>
                  <a:gd name="T8" fmla="*/ 33 w 148"/>
                  <a:gd name="T9" fmla="*/ 0 h 283"/>
                  <a:gd name="T10" fmla="*/ 0 w 148"/>
                  <a:gd name="T11" fmla="*/ 10 h 283"/>
                  <a:gd name="T12" fmla="*/ 2 w 148"/>
                  <a:gd name="T13" fmla="*/ 13 h 283"/>
                  <a:gd name="T14" fmla="*/ 0 60000 65536"/>
                  <a:gd name="T15" fmla="*/ 0 60000 65536"/>
                  <a:gd name="T16" fmla="*/ 0 60000 65536"/>
                  <a:gd name="T17" fmla="*/ 0 60000 65536"/>
                  <a:gd name="T18" fmla="*/ 0 60000 65536"/>
                  <a:gd name="T19" fmla="*/ 0 60000 65536"/>
                  <a:gd name="T20" fmla="*/ 0 60000 65536"/>
                  <a:gd name="T21" fmla="*/ 0 w 148"/>
                  <a:gd name="T22" fmla="*/ 0 h 283"/>
                  <a:gd name="T23" fmla="*/ 148 w 148"/>
                  <a:gd name="T24" fmla="*/ 283 h 2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283">
                    <a:moveTo>
                      <a:pt x="2" y="13"/>
                    </a:moveTo>
                    <a:lnTo>
                      <a:pt x="109" y="244"/>
                    </a:lnTo>
                    <a:lnTo>
                      <a:pt x="148" y="283"/>
                    </a:lnTo>
                    <a:lnTo>
                      <a:pt x="137" y="229"/>
                    </a:lnTo>
                    <a:lnTo>
                      <a:pt x="33" y="0"/>
                    </a:lnTo>
                    <a:lnTo>
                      <a:pt x="0" y="10"/>
                    </a:lnTo>
                    <a:lnTo>
                      <a:pt x="2" y="13"/>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05" name="Freeform 120"/>
              <p:cNvSpPr>
                <a:spLocks noChangeArrowheads="1"/>
              </p:cNvSpPr>
              <p:nvPr/>
            </p:nvSpPr>
            <p:spPr bwMode="auto">
              <a:xfrm>
                <a:off x="174625" y="0"/>
                <a:ext cx="25400" cy="77788"/>
              </a:xfrm>
              <a:custGeom>
                <a:avLst/>
                <a:gdLst>
                  <a:gd name="T0" fmla="*/ 0 w 16"/>
                  <a:gd name="T1" fmla="*/ 41 h 49"/>
                  <a:gd name="T2" fmla="*/ 0 w 16"/>
                  <a:gd name="T3" fmla="*/ 41 h 49"/>
                  <a:gd name="T4" fmla="*/ 0 w 16"/>
                  <a:gd name="T5" fmla="*/ 44 h 49"/>
                  <a:gd name="T6" fmla="*/ 3 w 16"/>
                  <a:gd name="T7" fmla="*/ 46 h 49"/>
                  <a:gd name="T8" fmla="*/ 4 w 16"/>
                  <a:gd name="T9" fmla="*/ 48 h 49"/>
                  <a:gd name="T10" fmla="*/ 8 w 16"/>
                  <a:gd name="T11" fmla="*/ 49 h 49"/>
                  <a:gd name="T12" fmla="*/ 8 w 16"/>
                  <a:gd name="T13" fmla="*/ 49 h 49"/>
                  <a:gd name="T14" fmla="*/ 11 w 16"/>
                  <a:gd name="T15" fmla="*/ 48 h 49"/>
                  <a:gd name="T16" fmla="*/ 14 w 16"/>
                  <a:gd name="T17" fmla="*/ 46 h 49"/>
                  <a:gd name="T18" fmla="*/ 15 w 16"/>
                  <a:gd name="T19" fmla="*/ 44 h 49"/>
                  <a:gd name="T20" fmla="*/ 16 w 16"/>
                  <a:gd name="T21" fmla="*/ 41 h 49"/>
                  <a:gd name="T22" fmla="*/ 16 w 16"/>
                  <a:gd name="T23" fmla="*/ 8 h 49"/>
                  <a:gd name="T24" fmla="*/ 16 w 16"/>
                  <a:gd name="T25" fmla="*/ 8 h 49"/>
                  <a:gd name="T26" fmla="*/ 15 w 16"/>
                  <a:gd name="T27" fmla="*/ 6 h 49"/>
                  <a:gd name="T28" fmla="*/ 14 w 16"/>
                  <a:gd name="T29" fmla="*/ 3 h 49"/>
                  <a:gd name="T30" fmla="*/ 11 w 16"/>
                  <a:gd name="T31" fmla="*/ 0 h 49"/>
                  <a:gd name="T32" fmla="*/ 8 w 16"/>
                  <a:gd name="T33" fmla="*/ 0 h 49"/>
                  <a:gd name="T34" fmla="*/ 8 w 16"/>
                  <a:gd name="T35" fmla="*/ 0 h 49"/>
                  <a:gd name="T36" fmla="*/ 4 w 16"/>
                  <a:gd name="T37" fmla="*/ 0 h 49"/>
                  <a:gd name="T38" fmla="*/ 3 w 16"/>
                  <a:gd name="T39" fmla="*/ 3 h 49"/>
                  <a:gd name="T40" fmla="*/ 0 w 16"/>
                  <a:gd name="T41" fmla="*/ 6 h 49"/>
                  <a:gd name="T42" fmla="*/ 0 w 16"/>
                  <a:gd name="T43" fmla="*/ 8 h 49"/>
                  <a:gd name="T44" fmla="*/ 0 w 16"/>
                  <a:gd name="T45" fmla="*/ 41 h 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
                  <a:gd name="T70" fmla="*/ 0 h 49"/>
                  <a:gd name="T71" fmla="*/ 16 w 16"/>
                  <a:gd name="T72" fmla="*/ 49 h 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 h="49">
                    <a:moveTo>
                      <a:pt x="0" y="41"/>
                    </a:moveTo>
                    <a:lnTo>
                      <a:pt x="0" y="41"/>
                    </a:lnTo>
                    <a:lnTo>
                      <a:pt x="0" y="44"/>
                    </a:lnTo>
                    <a:lnTo>
                      <a:pt x="3" y="46"/>
                    </a:lnTo>
                    <a:lnTo>
                      <a:pt x="4" y="48"/>
                    </a:lnTo>
                    <a:lnTo>
                      <a:pt x="8" y="49"/>
                    </a:lnTo>
                    <a:lnTo>
                      <a:pt x="8" y="49"/>
                    </a:lnTo>
                    <a:lnTo>
                      <a:pt x="11" y="48"/>
                    </a:lnTo>
                    <a:lnTo>
                      <a:pt x="14" y="46"/>
                    </a:lnTo>
                    <a:lnTo>
                      <a:pt x="15" y="44"/>
                    </a:lnTo>
                    <a:lnTo>
                      <a:pt x="16" y="41"/>
                    </a:lnTo>
                    <a:lnTo>
                      <a:pt x="16" y="8"/>
                    </a:lnTo>
                    <a:lnTo>
                      <a:pt x="16" y="8"/>
                    </a:lnTo>
                    <a:lnTo>
                      <a:pt x="15" y="6"/>
                    </a:lnTo>
                    <a:lnTo>
                      <a:pt x="14" y="3"/>
                    </a:lnTo>
                    <a:lnTo>
                      <a:pt x="11" y="0"/>
                    </a:lnTo>
                    <a:lnTo>
                      <a:pt x="8" y="0"/>
                    </a:lnTo>
                    <a:lnTo>
                      <a:pt x="8" y="0"/>
                    </a:lnTo>
                    <a:lnTo>
                      <a:pt x="4" y="0"/>
                    </a:lnTo>
                    <a:lnTo>
                      <a:pt x="3" y="3"/>
                    </a:lnTo>
                    <a:lnTo>
                      <a:pt x="0" y="6"/>
                    </a:lnTo>
                    <a:lnTo>
                      <a:pt x="0" y="8"/>
                    </a:lnTo>
                    <a:lnTo>
                      <a:pt x="0" y="41"/>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22" name="组合 201"/>
            <p:cNvGrpSpPr/>
            <p:nvPr/>
          </p:nvGrpSpPr>
          <p:grpSpPr bwMode="auto">
            <a:xfrm>
              <a:off x="3975630" y="942444"/>
              <a:ext cx="394361" cy="402846"/>
              <a:chOff x="0" y="0"/>
              <a:chExt cx="601663" cy="601663"/>
            </a:xfrm>
            <a:grpFill/>
          </p:grpSpPr>
          <p:sp>
            <p:nvSpPr>
              <p:cNvPr id="97" name="Freeform 121"/>
              <p:cNvSpPr>
                <a:spLocks noEditPoints="1" noChangeArrowheads="1"/>
              </p:cNvSpPr>
              <p:nvPr/>
            </p:nvSpPr>
            <p:spPr bwMode="auto">
              <a:xfrm>
                <a:off x="188912" y="0"/>
                <a:ext cx="223838" cy="601663"/>
              </a:xfrm>
              <a:custGeom>
                <a:avLst/>
                <a:gdLst>
                  <a:gd name="T0" fmla="*/ 71 w 141"/>
                  <a:gd name="T1" fmla="*/ 0 h 379"/>
                  <a:gd name="T2" fmla="*/ 84 w 141"/>
                  <a:gd name="T3" fmla="*/ 4 h 379"/>
                  <a:gd name="T4" fmla="*/ 98 w 141"/>
                  <a:gd name="T5" fmla="*/ 15 h 379"/>
                  <a:gd name="T6" fmla="*/ 110 w 141"/>
                  <a:gd name="T7" fmla="*/ 33 h 379"/>
                  <a:gd name="T8" fmla="*/ 119 w 141"/>
                  <a:gd name="T9" fmla="*/ 56 h 379"/>
                  <a:gd name="T10" fmla="*/ 136 w 141"/>
                  <a:gd name="T11" fmla="*/ 117 h 379"/>
                  <a:gd name="T12" fmla="*/ 141 w 141"/>
                  <a:gd name="T13" fmla="*/ 190 h 379"/>
                  <a:gd name="T14" fmla="*/ 140 w 141"/>
                  <a:gd name="T15" fmla="*/ 228 h 379"/>
                  <a:gd name="T16" fmla="*/ 129 w 141"/>
                  <a:gd name="T17" fmla="*/ 295 h 379"/>
                  <a:gd name="T18" fmla="*/ 115 w 141"/>
                  <a:gd name="T19" fmla="*/ 336 h 379"/>
                  <a:gd name="T20" fmla="*/ 105 w 141"/>
                  <a:gd name="T21" fmla="*/ 356 h 379"/>
                  <a:gd name="T22" fmla="*/ 91 w 141"/>
                  <a:gd name="T23" fmla="*/ 371 h 379"/>
                  <a:gd name="T24" fmla="*/ 77 w 141"/>
                  <a:gd name="T25" fmla="*/ 378 h 379"/>
                  <a:gd name="T26" fmla="*/ 71 w 141"/>
                  <a:gd name="T27" fmla="*/ 379 h 379"/>
                  <a:gd name="T28" fmla="*/ 71 w 141"/>
                  <a:gd name="T29" fmla="*/ 348 h 379"/>
                  <a:gd name="T30" fmla="*/ 71 w 141"/>
                  <a:gd name="T31" fmla="*/ 348 h 379"/>
                  <a:gd name="T32" fmla="*/ 83 w 141"/>
                  <a:gd name="T33" fmla="*/ 346 h 379"/>
                  <a:gd name="T34" fmla="*/ 94 w 141"/>
                  <a:gd name="T35" fmla="*/ 336 h 379"/>
                  <a:gd name="T36" fmla="*/ 103 w 141"/>
                  <a:gd name="T37" fmla="*/ 321 h 379"/>
                  <a:gd name="T38" fmla="*/ 119 w 141"/>
                  <a:gd name="T39" fmla="*/ 279 h 379"/>
                  <a:gd name="T40" fmla="*/ 128 w 141"/>
                  <a:gd name="T41" fmla="*/ 222 h 379"/>
                  <a:gd name="T42" fmla="*/ 129 w 141"/>
                  <a:gd name="T43" fmla="*/ 190 h 379"/>
                  <a:gd name="T44" fmla="*/ 125 w 141"/>
                  <a:gd name="T45" fmla="*/ 128 h 379"/>
                  <a:gd name="T46" fmla="*/ 113 w 141"/>
                  <a:gd name="T47" fmla="*/ 77 h 379"/>
                  <a:gd name="T48" fmla="*/ 99 w 141"/>
                  <a:gd name="T49" fmla="*/ 50 h 379"/>
                  <a:gd name="T50" fmla="*/ 88 w 141"/>
                  <a:gd name="T51" fmla="*/ 38 h 379"/>
                  <a:gd name="T52" fmla="*/ 76 w 141"/>
                  <a:gd name="T53" fmla="*/ 31 h 379"/>
                  <a:gd name="T54" fmla="*/ 71 w 141"/>
                  <a:gd name="T55" fmla="*/ 31 h 379"/>
                  <a:gd name="T56" fmla="*/ 71 w 141"/>
                  <a:gd name="T57" fmla="*/ 0 h 379"/>
                  <a:gd name="T58" fmla="*/ 71 w 141"/>
                  <a:gd name="T59" fmla="*/ 379 h 379"/>
                  <a:gd name="T60" fmla="*/ 57 w 141"/>
                  <a:gd name="T61" fmla="*/ 375 h 379"/>
                  <a:gd name="T62" fmla="*/ 44 w 141"/>
                  <a:gd name="T63" fmla="*/ 365 h 379"/>
                  <a:gd name="T64" fmla="*/ 31 w 141"/>
                  <a:gd name="T65" fmla="*/ 347 h 379"/>
                  <a:gd name="T66" fmla="*/ 22 w 141"/>
                  <a:gd name="T67" fmla="*/ 324 h 379"/>
                  <a:gd name="T68" fmla="*/ 7 w 141"/>
                  <a:gd name="T69" fmla="*/ 264 h 379"/>
                  <a:gd name="T70" fmla="*/ 0 w 141"/>
                  <a:gd name="T71" fmla="*/ 190 h 379"/>
                  <a:gd name="T72" fmla="*/ 3 w 141"/>
                  <a:gd name="T73" fmla="*/ 152 h 379"/>
                  <a:gd name="T74" fmla="*/ 12 w 141"/>
                  <a:gd name="T75" fmla="*/ 84 h 379"/>
                  <a:gd name="T76" fmla="*/ 26 w 141"/>
                  <a:gd name="T77" fmla="*/ 44 h 379"/>
                  <a:gd name="T78" fmla="*/ 37 w 141"/>
                  <a:gd name="T79" fmla="*/ 23 h 379"/>
                  <a:gd name="T80" fmla="*/ 50 w 141"/>
                  <a:gd name="T81" fmla="*/ 8 h 379"/>
                  <a:gd name="T82" fmla="*/ 64 w 141"/>
                  <a:gd name="T83" fmla="*/ 2 h 379"/>
                  <a:gd name="T84" fmla="*/ 71 w 141"/>
                  <a:gd name="T85" fmla="*/ 31 h 379"/>
                  <a:gd name="T86" fmla="*/ 65 w 141"/>
                  <a:gd name="T87" fmla="*/ 31 h 379"/>
                  <a:gd name="T88" fmla="*/ 53 w 141"/>
                  <a:gd name="T89" fmla="*/ 38 h 379"/>
                  <a:gd name="T90" fmla="*/ 42 w 141"/>
                  <a:gd name="T91" fmla="*/ 50 h 379"/>
                  <a:gd name="T92" fmla="*/ 29 w 141"/>
                  <a:gd name="T93" fmla="*/ 77 h 379"/>
                  <a:gd name="T94" fmla="*/ 17 w 141"/>
                  <a:gd name="T95" fmla="*/ 128 h 379"/>
                  <a:gd name="T96" fmla="*/ 12 w 141"/>
                  <a:gd name="T97" fmla="*/ 190 h 379"/>
                  <a:gd name="T98" fmla="*/ 14 w 141"/>
                  <a:gd name="T99" fmla="*/ 222 h 379"/>
                  <a:gd name="T100" fmla="*/ 22 w 141"/>
                  <a:gd name="T101" fmla="*/ 279 h 379"/>
                  <a:gd name="T102" fmla="*/ 38 w 141"/>
                  <a:gd name="T103" fmla="*/ 321 h 379"/>
                  <a:gd name="T104" fmla="*/ 48 w 141"/>
                  <a:gd name="T105" fmla="*/ 336 h 379"/>
                  <a:gd name="T106" fmla="*/ 59 w 141"/>
                  <a:gd name="T107" fmla="*/ 346 h 379"/>
                  <a:gd name="T108" fmla="*/ 71 w 141"/>
                  <a:gd name="T109" fmla="*/ 348 h 3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379"/>
                  <a:gd name="T167" fmla="*/ 141 w 141"/>
                  <a:gd name="T168" fmla="*/ 379 h 37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379">
                    <a:moveTo>
                      <a:pt x="71" y="0"/>
                    </a:moveTo>
                    <a:lnTo>
                      <a:pt x="71" y="0"/>
                    </a:lnTo>
                    <a:lnTo>
                      <a:pt x="77" y="2"/>
                    </a:lnTo>
                    <a:lnTo>
                      <a:pt x="84" y="4"/>
                    </a:lnTo>
                    <a:lnTo>
                      <a:pt x="91" y="8"/>
                    </a:lnTo>
                    <a:lnTo>
                      <a:pt x="98" y="15"/>
                    </a:lnTo>
                    <a:lnTo>
                      <a:pt x="105" y="23"/>
                    </a:lnTo>
                    <a:lnTo>
                      <a:pt x="110" y="33"/>
                    </a:lnTo>
                    <a:lnTo>
                      <a:pt x="115" y="44"/>
                    </a:lnTo>
                    <a:lnTo>
                      <a:pt x="119" y="56"/>
                    </a:lnTo>
                    <a:lnTo>
                      <a:pt x="129" y="84"/>
                    </a:lnTo>
                    <a:lnTo>
                      <a:pt x="136" y="117"/>
                    </a:lnTo>
                    <a:lnTo>
                      <a:pt x="140" y="152"/>
                    </a:lnTo>
                    <a:lnTo>
                      <a:pt x="141" y="190"/>
                    </a:lnTo>
                    <a:lnTo>
                      <a:pt x="141" y="190"/>
                    </a:lnTo>
                    <a:lnTo>
                      <a:pt x="140" y="228"/>
                    </a:lnTo>
                    <a:lnTo>
                      <a:pt x="136" y="264"/>
                    </a:lnTo>
                    <a:lnTo>
                      <a:pt x="129" y="295"/>
                    </a:lnTo>
                    <a:lnTo>
                      <a:pt x="119" y="324"/>
                    </a:lnTo>
                    <a:lnTo>
                      <a:pt x="115" y="336"/>
                    </a:lnTo>
                    <a:lnTo>
                      <a:pt x="110" y="347"/>
                    </a:lnTo>
                    <a:lnTo>
                      <a:pt x="105" y="356"/>
                    </a:lnTo>
                    <a:lnTo>
                      <a:pt x="98" y="365"/>
                    </a:lnTo>
                    <a:lnTo>
                      <a:pt x="91" y="371"/>
                    </a:lnTo>
                    <a:lnTo>
                      <a:pt x="84" y="375"/>
                    </a:lnTo>
                    <a:lnTo>
                      <a:pt x="77" y="378"/>
                    </a:lnTo>
                    <a:lnTo>
                      <a:pt x="71" y="379"/>
                    </a:lnTo>
                    <a:lnTo>
                      <a:pt x="71" y="379"/>
                    </a:lnTo>
                    <a:lnTo>
                      <a:pt x="71" y="348"/>
                    </a:lnTo>
                    <a:lnTo>
                      <a:pt x="71" y="348"/>
                    </a:lnTo>
                    <a:lnTo>
                      <a:pt x="71" y="348"/>
                    </a:lnTo>
                    <a:lnTo>
                      <a:pt x="71" y="348"/>
                    </a:lnTo>
                    <a:lnTo>
                      <a:pt x="76" y="348"/>
                    </a:lnTo>
                    <a:lnTo>
                      <a:pt x="83" y="346"/>
                    </a:lnTo>
                    <a:lnTo>
                      <a:pt x="88" y="342"/>
                    </a:lnTo>
                    <a:lnTo>
                      <a:pt x="94" y="336"/>
                    </a:lnTo>
                    <a:lnTo>
                      <a:pt x="99" y="329"/>
                    </a:lnTo>
                    <a:lnTo>
                      <a:pt x="103" y="321"/>
                    </a:lnTo>
                    <a:lnTo>
                      <a:pt x="113" y="302"/>
                    </a:lnTo>
                    <a:lnTo>
                      <a:pt x="119" y="279"/>
                    </a:lnTo>
                    <a:lnTo>
                      <a:pt x="125" y="252"/>
                    </a:lnTo>
                    <a:lnTo>
                      <a:pt x="128" y="222"/>
                    </a:lnTo>
                    <a:lnTo>
                      <a:pt x="129" y="190"/>
                    </a:lnTo>
                    <a:lnTo>
                      <a:pt x="129" y="190"/>
                    </a:lnTo>
                    <a:lnTo>
                      <a:pt x="128" y="157"/>
                    </a:lnTo>
                    <a:lnTo>
                      <a:pt x="125" y="128"/>
                    </a:lnTo>
                    <a:lnTo>
                      <a:pt x="119" y="102"/>
                    </a:lnTo>
                    <a:lnTo>
                      <a:pt x="113" y="77"/>
                    </a:lnTo>
                    <a:lnTo>
                      <a:pt x="103" y="59"/>
                    </a:lnTo>
                    <a:lnTo>
                      <a:pt x="99" y="50"/>
                    </a:lnTo>
                    <a:lnTo>
                      <a:pt x="94" y="44"/>
                    </a:lnTo>
                    <a:lnTo>
                      <a:pt x="88" y="38"/>
                    </a:lnTo>
                    <a:lnTo>
                      <a:pt x="83" y="34"/>
                    </a:lnTo>
                    <a:lnTo>
                      <a:pt x="76" y="31"/>
                    </a:lnTo>
                    <a:lnTo>
                      <a:pt x="71" y="31"/>
                    </a:lnTo>
                    <a:lnTo>
                      <a:pt x="71" y="31"/>
                    </a:lnTo>
                    <a:lnTo>
                      <a:pt x="71" y="0"/>
                    </a:lnTo>
                    <a:lnTo>
                      <a:pt x="71" y="0"/>
                    </a:lnTo>
                    <a:close/>
                    <a:moveTo>
                      <a:pt x="71" y="379"/>
                    </a:moveTo>
                    <a:lnTo>
                      <a:pt x="71" y="379"/>
                    </a:lnTo>
                    <a:lnTo>
                      <a:pt x="64" y="378"/>
                    </a:lnTo>
                    <a:lnTo>
                      <a:pt x="57" y="375"/>
                    </a:lnTo>
                    <a:lnTo>
                      <a:pt x="50" y="371"/>
                    </a:lnTo>
                    <a:lnTo>
                      <a:pt x="44" y="365"/>
                    </a:lnTo>
                    <a:lnTo>
                      <a:pt x="37" y="356"/>
                    </a:lnTo>
                    <a:lnTo>
                      <a:pt x="31" y="347"/>
                    </a:lnTo>
                    <a:lnTo>
                      <a:pt x="26" y="336"/>
                    </a:lnTo>
                    <a:lnTo>
                      <a:pt x="22" y="324"/>
                    </a:lnTo>
                    <a:lnTo>
                      <a:pt x="12" y="295"/>
                    </a:lnTo>
                    <a:lnTo>
                      <a:pt x="7" y="264"/>
                    </a:lnTo>
                    <a:lnTo>
                      <a:pt x="3" y="228"/>
                    </a:lnTo>
                    <a:lnTo>
                      <a:pt x="0" y="190"/>
                    </a:lnTo>
                    <a:lnTo>
                      <a:pt x="0" y="190"/>
                    </a:lnTo>
                    <a:lnTo>
                      <a:pt x="3" y="152"/>
                    </a:lnTo>
                    <a:lnTo>
                      <a:pt x="7" y="117"/>
                    </a:lnTo>
                    <a:lnTo>
                      <a:pt x="12" y="84"/>
                    </a:lnTo>
                    <a:lnTo>
                      <a:pt x="22" y="56"/>
                    </a:lnTo>
                    <a:lnTo>
                      <a:pt x="26" y="44"/>
                    </a:lnTo>
                    <a:lnTo>
                      <a:pt x="31" y="33"/>
                    </a:lnTo>
                    <a:lnTo>
                      <a:pt x="37" y="23"/>
                    </a:lnTo>
                    <a:lnTo>
                      <a:pt x="44" y="15"/>
                    </a:lnTo>
                    <a:lnTo>
                      <a:pt x="50" y="8"/>
                    </a:lnTo>
                    <a:lnTo>
                      <a:pt x="57" y="4"/>
                    </a:lnTo>
                    <a:lnTo>
                      <a:pt x="64" y="2"/>
                    </a:lnTo>
                    <a:lnTo>
                      <a:pt x="71" y="0"/>
                    </a:lnTo>
                    <a:lnTo>
                      <a:pt x="71" y="31"/>
                    </a:lnTo>
                    <a:lnTo>
                      <a:pt x="71" y="31"/>
                    </a:lnTo>
                    <a:lnTo>
                      <a:pt x="65" y="31"/>
                    </a:lnTo>
                    <a:lnTo>
                      <a:pt x="59" y="34"/>
                    </a:lnTo>
                    <a:lnTo>
                      <a:pt x="53" y="38"/>
                    </a:lnTo>
                    <a:lnTo>
                      <a:pt x="48" y="44"/>
                    </a:lnTo>
                    <a:lnTo>
                      <a:pt x="42" y="50"/>
                    </a:lnTo>
                    <a:lnTo>
                      <a:pt x="38" y="59"/>
                    </a:lnTo>
                    <a:lnTo>
                      <a:pt x="29" y="77"/>
                    </a:lnTo>
                    <a:lnTo>
                      <a:pt x="22" y="102"/>
                    </a:lnTo>
                    <a:lnTo>
                      <a:pt x="17" y="128"/>
                    </a:lnTo>
                    <a:lnTo>
                      <a:pt x="14" y="157"/>
                    </a:lnTo>
                    <a:lnTo>
                      <a:pt x="12" y="190"/>
                    </a:lnTo>
                    <a:lnTo>
                      <a:pt x="12" y="190"/>
                    </a:lnTo>
                    <a:lnTo>
                      <a:pt x="14" y="222"/>
                    </a:lnTo>
                    <a:lnTo>
                      <a:pt x="17" y="252"/>
                    </a:lnTo>
                    <a:lnTo>
                      <a:pt x="22" y="279"/>
                    </a:lnTo>
                    <a:lnTo>
                      <a:pt x="29" y="302"/>
                    </a:lnTo>
                    <a:lnTo>
                      <a:pt x="38" y="321"/>
                    </a:lnTo>
                    <a:lnTo>
                      <a:pt x="42" y="329"/>
                    </a:lnTo>
                    <a:lnTo>
                      <a:pt x="48" y="336"/>
                    </a:lnTo>
                    <a:lnTo>
                      <a:pt x="53" y="342"/>
                    </a:lnTo>
                    <a:lnTo>
                      <a:pt x="59" y="346"/>
                    </a:lnTo>
                    <a:lnTo>
                      <a:pt x="65" y="348"/>
                    </a:lnTo>
                    <a:lnTo>
                      <a:pt x="71" y="348"/>
                    </a:lnTo>
                    <a:lnTo>
                      <a:pt x="71" y="379"/>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98" name="Freeform 122"/>
              <p:cNvSpPr>
                <a:spLocks noEditPoints="1" noChangeArrowheads="1"/>
              </p:cNvSpPr>
              <p:nvPr/>
            </p:nvSpPr>
            <p:spPr bwMode="auto">
              <a:xfrm>
                <a:off x="0" y="192087"/>
                <a:ext cx="601663" cy="220663"/>
              </a:xfrm>
              <a:custGeom>
                <a:avLst/>
                <a:gdLst>
                  <a:gd name="T0" fmla="*/ 190 w 379"/>
                  <a:gd name="T1" fmla="*/ 0 h 139"/>
                  <a:gd name="T2" fmla="*/ 228 w 379"/>
                  <a:gd name="T3" fmla="*/ 1 h 139"/>
                  <a:gd name="T4" fmla="*/ 295 w 379"/>
                  <a:gd name="T5" fmla="*/ 11 h 139"/>
                  <a:gd name="T6" fmla="*/ 336 w 379"/>
                  <a:gd name="T7" fmla="*/ 24 h 139"/>
                  <a:gd name="T8" fmla="*/ 356 w 379"/>
                  <a:gd name="T9" fmla="*/ 35 h 139"/>
                  <a:gd name="T10" fmla="*/ 371 w 379"/>
                  <a:gd name="T11" fmla="*/ 49 h 139"/>
                  <a:gd name="T12" fmla="*/ 378 w 379"/>
                  <a:gd name="T13" fmla="*/ 62 h 139"/>
                  <a:gd name="T14" fmla="*/ 379 w 379"/>
                  <a:gd name="T15" fmla="*/ 69 h 139"/>
                  <a:gd name="T16" fmla="*/ 375 w 379"/>
                  <a:gd name="T17" fmla="*/ 82 h 139"/>
                  <a:gd name="T18" fmla="*/ 364 w 379"/>
                  <a:gd name="T19" fmla="*/ 96 h 139"/>
                  <a:gd name="T20" fmla="*/ 347 w 379"/>
                  <a:gd name="T21" fmla="*/ 108 h 139"/>
                  <a:gd name="T22" fmla="*/ 324 w 379"/>
                  <a:gd name="T23" fmla="*/ 119 h 139"/>
                  <a:gd name="T24" fmla="*/ 264 w 379"/>
                  <a:gd name="T25" fmla="*/ 134 h 139"/>
                  <a:gd name="T26" fmla="*/ 190 w 379"/>
                  <a:gd name="T27" fmla="*/ 139 h 139"/>
                  <a:gd name="T28" fmla="*/ 190 w 379"/>
                  <a:gd name="T29" fmla="*/ 127 h 139"/>
                  <a:gd name="T30" fmla="*/ 190 w 379"/>
                  <a:gd name="T31" fmla="*/ 127 h 139"/>
                  <a:gd name="T32" fmla="*/ 252 w 379"/>
                  <a:gd name="T33" fmla="*/ 123 h 139"/>
                  <a:gd name="T34" fmla="*/ 302 w 379"/>
                  <a:gd name="T35" fmla="*/ 111 h 139"/>
                  <a:gd name="T36" fmla="*/ 329 w 379"/>
                  <a:gd name="T37" fmla="*/ 97 h 139"/>
                  <a:gd name="T38" fmla="*/ 341 w 379"/>
                  <a:gd name="T39" fmla="*/ 86 h 139"/>
                  <a:gd name="T40" fmla="*/ 348 w 379"/>
                  <a:gd name="T41" fmla="*/ 74 h 139"/>
                  <a:gd name="T42" fmla="*/ 348 w 379"/>
                  <a:gd name="T43" fmla="*/ 69 h 139"/>
                  <a:gd name="T44" fmla="*/ 348 w 379"/>
                  <a:gd name="T45" fmla="*/ 63 h 139"/>
                  <a:gd name="T46" fmla="*/ 341 w 379"/>
                  <a:gd name="T47" fmla="*/ 51 h 139"/>
                  <a:gd name="T48" fmla="*/ 329 w 379"/>
                  <a:gd name="T49" fmla="*/ 40 h 139"/>
                  <a:gd name="T50" fmla="*/ 302 w 379"/>
                  <a:gd name="T51" fmla="*/ 28 h 139"/>
                  <a:gd name="T52" fmla="*/ 252 w 379"/>
                  <a:gd name="T53" fmla="*/ 15 h 139"/>
                  <a:gd name="T54" fmla="*/ 190 w 379"/>
                  <a:gd name="T55" fmla="*/ 11 h 139"/>
                  <a:gd name="T56" fmla="*/ 190 w 379"/>
                  <a:gd name="T57" fmla="*/ 0 h 139"/>
                  <a:gd name="T58" fmla="*/ 0 w 379"/>
                  <a:gd name="T59" fmla="*/ 69 h 139"/>
                  <a:gd name="T60" fmla="*/ 4 w 379"/>
                  <a:gd name="T61" fmla="*/ 55 h 139"/>
                  <a:gd name="T62" fmla="*/ 15 w 379"/>
                  <a:gd name="T63" fmla="*/ 42 h 139"/>
                  <a:gd name="T64" fmla="*/ 33 w 379"/>
                  <a:gd name="T65" fmla="*/ 30 h 139"/>
                  <a:gd name="T66" fmla="*/ 56 w 379"/>
                  <a:gd name="T67" fmla="*/ 20 h 139"/>
                  <a:gd name="T68" fmla="*/ 117 w 379"/>
                  <a:gd name="T69" fmla="*/ 5 h 139"/>
                  <a:gd name="T70" fmla="*/ 190 w 379"/>
                  <a:gd name="T71" fmla="*/ 0 h 139"/>
                  <a:gd name="T72" fmla="*/ 190 w 379"/>
                  <a:gd name="T73" fmla="*/ 11 h 139"/>
                  <a:gd name="T74" fmla="*/ 127 w 379"/>
                  <a:gd name="T75" fmla="*/ 15 h 139"/>
                  <a:gd name="T76" fmla="*/ 77 w 379"/>
                  <a:gd name="T77" fmla="*/ 28 h 139"/>
                  <a:gd name="T78" fmla="*/ 50 w 379"/>
                  <a:gd name="T79" fmla="*/ 40 h 139"/>
                  <a:gd name="T80" fmla="*/ 38 w 379"/>
                  <a:gd name="T81" fmla="*/ 51 h 139"/>
                  <a:gd name="T82" fmla="*/ 31 w 379"/>
                  <a:gd name="T83" fmla="*/ 63 h 139"/>
                  <a:gd name="T84" fmla="*/ 31 w 379"/>
                  <a:gd name="T85" fmla="*/ 69 h 139"/>
                  <a:gd name="T86" fmla="*/ 34 w 379"/>
                  <a:gd name="T87" fmla="*/ 81 h 139"/>
                  <a:gd name="T88" fmla="*/ 43 w 379"/>
                  <a:gd name="T89" fmla="*/ 92 h 139"/>
                  <a:gd name="T90" fmla="*/ 58 w 379"/>
                  <a:gd name="T91" fmla="*/ 101 h 139"/>
                  <a:gd name="T92" fmla="*/ 102 w 379"/>
                  <a:gd name="T93" fmla="*/ 118 h 139"/>
                  <a:gd name="T94" fmla="*/ 157 w 379"/>
                  <a:gd name="T95" fmla="*/ 126 h 139"/>
                  <a:gd name="T96" fmla="*/ 190 w 379"/>
                  <a:gd name="T97" fmla="*/ 139 h 139"/>
                  <a:gd name="T98" fmla="*/ 152 w 379"/>
                  <a:gd name="T99" fmla="*/ 138 h 139"/>
                  <a:gd name="T100" fmla="*/ 84 w 379"/>
                  <a:gd name="T101" fmla="*/ 127 h 139"/>
                  <a:gd name="T102" fmla="*/ 43 w 379"/>
                  <a:gd name="T103" fmla="*/ 114 h 139"/>
                  <a:gd name="T104" fmla="*/ 23 w 379"/>
                  <a:gd name="T105" fmla="*/ 103 h 139"/>
                  <a:gd name="T106" fmla="*/ 8 w 379"/>
                  <a:gd name="T107" fmla="*/ 89 h 139"/>
                  <a:gd name="T108" fmla="*/ 1 w 379"/>
                  <a:gd name="T109" fmla="*/ 76 h 139"/>
                  <a:gd name="T110" fmla="*/ 0 w 379"/>
                  <a:gd name="T111" fmla="*/ 69 h 13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9"/>
                  <a:gd name="T169" fmla="*/ 0 h 139"/>
                  <a:gd name="T170" fmla="*/ 379 w 379"/>
                  <a:gd name="T171" fmla="*/ 139 h 13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9" h="139">
                    <a:moveTo>
                      <a:pt x="190" y="0"/>
                    </a:moveTo>
                    <a:lnTo>
                      <a:pt x="190" y="0"/>
                    </a:lnTo>
                    <a:lnTo>
                      <a:pt x="190" y="0"/>
                    </a:lnTo>
                    <a:lnTo>
                      <a:pt x="228" y="1"/>
                    </a:lnTo>
                    <a:lnTo>
                      <a:pt x="264" y="5"/>
                    </a:lnTo>
                    <a:lnTo>
                      <a:pt x="295" y="11"/>
                    </a:lnTo>
                    <a:lnTo>
                      <a:pt x="324" y="20"/>
                    </a:lnTo>
                    <a:lnTo>
                      <a:pt x="336" y="24"/>
                    </a:lnTo>
                    <a:lnTo>
                      <a:pt x="347" y="30"/>
                    </a:lnTo>
                    <a:lnTo>
                      <a:pt x="356" y="35"/>
                    </a:lnTo>
                    <a:lnTo>
                      <a:pt x="364" y="42"/>
                    </a:lnTo>
                    <a:lnTo>
                      <a:pt x="371" y="49"/>
                    </a:lnTo>
                    <a:lnTo>
                      <a:pt x="375" y="55"/>
                    </a:lnTo>
                    <a:lnTo>
                      <a:pt x="378" y="62"/>
                    </a:lnTo>
                    <a:lnTo>
                      <a:pt x="379" y="69"/>
                    </a:lnTo>
                    <a:lnTo>
                      <a:pt x="379" y="69"/>
                    </a:lnTo>
                    <a:lnTo>
                      <a:pt x="378" y="76"/>
                    </a:lnTo>
                    <a:lnTo>
                      <a:pt x="375" y="82"/>
                    </a:lnTo>
                    <a:lnTo>
                      <a:pt x="371" y="89"/>
                    </a:lnTo>
                    <a:lnTo>
                      <a:pt x="364" y="96"/>
                    </a:lnTo>
                    <a:lnTo>
                      <a:pt x="356" y="103"/>
                    </a:lnTo>
                    <a:lnTo>
                      <a:pt x="347" y="108"/>
                    </a:lnTo>
                    <a:lnTo>
                      <a:pt x="336" y="114"/>
                    </a:lnTo>
                    <a:lnTo>
                      <a:pt x="324" y="119"/>
                    </a:lnTo>
                    <a:lnTo>
                      <a:pt x="295" y="127"/>
                    </a:lnTo>
                    <a:lnTo>
                      <a:pt x="264" y="134"/>
                    </a:lnTo>
                    <a:lnTo>
                      <a:pt x="228" y="138"/>
                    </a:lnTo>
                    <a:lnTo>
                      <a:pt x="190" y="139"/>
                    </a:lnTo>
                    <a:lnTo>
                      <a:pt x="190" y="139"/>
                    </a:lnTo>
                    <a:lnTo>
                      <a:pt x="190" y="127"/>
                    </a:lnTo>
                    <a:lnTo>
                      <a:pt x="190" y="127"/>
                    </a:lnTo>
                    <a:lnTo>
                      <a:pt x="190" y="127"/>
                    </a:lnTo>
                    <a:lnTo>
                      <a:pt x="222" y="126"/>
                    </a:lnTo>
                    <a:lnTo>
                      <a:pt x="252" y="123"/>
                    </a:lnTo>
                    <a:lnTo>
                      <a:pt x="279" y="118"/>
                    </a:lnTo>
                    <a:lnTo>
                      <a:pt x="302" y="111"/>
                    </a:lnTo>
                    <a:lnTo>
                      <a:pt x="321" y="101"/>
                    </a:lnTo>
                    <a:lnTo>
                      <a:pt x="329" y="97"/>
                    </a:lnTo>
                    <a:lnTo>
                      <a:pt x="336" y="92"/>
                    </a:lnTo>
                    <a:lnTo>
                      <a:pt x="341" y="86"/>
                    </a:lnTo>
                    <a:lnTo>
                      <a:pt x="345" y="81"/>
                    </a:lnTo>
                    <a:lnTo>
                      <a:pt x="348" y="74"/>
                    </a:lnTo>
                    <a:lnTo>
                      <a:pt x="348" y="69"/>
                    </a:lnTo>
                    <a:lnTo>
                      <a:pt x="348" y="69"/>
                    </a:lnTo>
                    <a:lnTo>
                      <a:pt x="348" y="69"/>
                    </a:lnTo>
                    <a:lnTo>
                      <a:pt x="348" y="63"/>
                    </a:lnTo>
                    <a:lnTo>
                      <a:pt x="345" y="57"/>
                    </a:lnTo>
                    <a:lnTo>
                      <a:pt x="341" y="51"/>
                    </a:lnTo>
                    <a:lnTo>
                      <a:pt x="336" y="46"/>
                    </a:lnTo>
                    <a:lnTo>
                      <a:pt x="329" y="40"/>
                    </a:lnTo>
                    <a:lnTo>
                      <a:pt x="321" y="36"/>
                    </a:lnTo>
                    <a:lnTo>
                      <a:pt x="302" y="28"/>
                    </a:lnTo>
                    <a:lnTo>
                      <a:pt x="279" y="20"/>
                    </a:lnTo>
                    <a:lnTo>
                      <a:pt x="252" y="15"/>
                    </a:lnTo>
                    <a:lnTo>
                      <a:pt x="222" y="12"/>
                    </a:lnTo>
                    <a:lnTo>
                      <a:pt x="190" y="11"/>
                    </a:lnTo>
                    <a:lnTo>
                      <a:pt x="190" y="11"/>
                    </a:lnTo>
                    <a:lnTo>
                      <a:pt x="190" y="0"/>
                    </a:lnTo>
                    <a:close/>
                    <a:moveTo>
                      <a:pt x="0" y="69"/>
                    </a:moveTo>
                    <a:lnTo>
                      <a:pt x="0" y="69"/>
                    </a:lnTo>
                    <a:lnTo>
                      <a:pt x="1" y="62"/>
                    </a:lnTo>
                    <a:lnTo>
                      <a:pt x="4" y="55"/>
                    </a:lnTo>
                    <a:lnTo>
                      <a:pt x="8" y="49"/>
                    </a:lnTo>
                    <a:lnTo>
                      <a:pt x="15" y="42"/>
                    </a:lnTo>
                    <a:lnTo>
                      <a:pt x="23" y="36"/>
                    </a:lnTo>
                    <a:lnTo>
                      <a:pt x="33" y="30"/>
                    </a:lnTo>
                    <a:lnTo>
                      <a:pt x="43" y="24"/>
                    </a:lnTo>
                    <a:lnTo>
                      <a:pt x="56" y="20"/>
                    </a:lnTo>
                    <a:lnTo>
                      <a:pt x="84" y="11"/>
                    </a:lnTo>
                    <a:lnTo>
                      <a:pt x="117" y="5"/>
                    </a:lnTo>
                    <a:lnTo>
                      <a:pt x="152" y="1"/>
                    </a:lnTo>
                    <a:lnTo>
                      <a:pt x="190" y="0"/>
                    </a:lnTo>
                    <a:lnTo>
                      <a:pt x="190" y="11"/>
                    </a:lnTo>
                    <a:lnTo>
                      <a:pt x="190" y="11"/>
                    </a:lnTo>
                    <a:lnTo>
                      <a:pt x="157" y="12"/>
                    </a:lnTo>
                    <a:lnTo>
                      <a:pt x="127" y="15"/>
                    </a:lnTo>
                    <a:lnTo>
                      <a:pt x="102" y="20"/>
                    </a:lnTo>
                    <a:lnTo>
                      <a:pt x="77" y="28"/>
                    </a:lnTo>
                    <a:lnTo>
                      <a:pt x="58" y="36"/>
                    </a:lnTo>
                    <a:lnTo>
                      <a:pt x="50" y="40"/>
                    </a:lnTo>
                    <a:lnTo>
                      <a:pt x="43" y="46"/>
                    </a:lnTo>
                    <a:lnTo>
                      <a:pt x="38" y="51"/>
                    </a:lnTo>
                    <a:lnTo>
                      <a:pt x="34" y="57"/>
                    </a:lnTo>
                    <a:lnTo>
                      <a:pt x="31" y="63"/>
                    </a:lnTo>
                    <a:lnTo>
                      <a:pt x="31" y="69"/>
                    </a:lnTo>
                    <a:lnTo>
                      <a:pt x="31" y="69"/>
                    </a:lnTo>
                    <a:lnTo>
                      <a:pt x="31" y="74"/>
                    </a:lnTo>
                    <a:lnTo>
                      <a:pt x="34" y="81"/>
                    </a:lnTo>
                    <a:lnTo>
                      <a:pt x="38" y="86"/>
                    </a:lnTo>
                    <a:lnTo>
                      <a:pt x="43" y="92"/>
                    </a:lnTo>
                    <a:lnTo>
                      <a:pt x="50" y="97"/>
                    </a:lnTo>
                    <a:lnTo>
                      <a:pt x="58" y="101"/>
                    </a:lnTo>
                    <a:lnTo>
                      <a:pt x="77" y="111"/>
                    </a:lnTo>
                    <a:lnTo>
                      <a:pt x="102" y="118"/>
                    </a:lnTo>
                    <a:lnTo>
                      <a:pt x="127" y="123"/>
                    </a:lnTo>
                    <a:lnTo>
                      <a:pt x="157" y="126"/>
                    </a:lnTo>
                    <a:lnTo>
                      <a:pt x="190" y="127"/>
                    </a:lnTo>
                    <a:lnTo>
                      <a:pt x="190" y="139"/>
                    </a:lnTo>
                    <a:lnTo>
                      <a:pt x="190" y="139"/>
                    </a:lnTo>
                    <a:lnTo>
                      <a:pt x="152" y="138"/>
                    </a:lnTo>
                    <a:lnTo>
                      <a:pt x="117" y="134"/>
                    </a:lnTo>
                    <a:lnTo>
                      <a:pt x="84" y="127"/>
                    </a:lnTo>
                    <a:lnTo>
                      <a:pt x="56" y="119"/>
                    </a:lnTo>
                    <a:lnTo>
                      <a:pt x="43" y="114"/>
                    </a:lnTo>
                    <a:lnTo>
                      <a:pt x="33" y="108"/>
                    </a:lnTo>
                    <a:lnTo>
                      <a:pt x="23" y="103"/>
                    </a:lnTo>
                    <a:lnTo>
                      <a:pt x="15" y="96"/>
                    </a:lnTo>
                    <a:lnTo>
                      <a:pt x="8" y="89"/>
                    </a:lnTo>
                    <a:lnTo>
                      <a:pt x="4" y="82"/>
                    </a:lnTo>
                    <a:lnTo>
                      <a:pt x="1" y="76"/>
                    </a:lnTo>
                    <a:lnTo>
                      <a:pt x="0" y="69"/>
                    </a:lnTo>
                    <a:lnTo>
                      <a:pt x="0" y="69"/>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99" name="Freeform 123"/>
              <p:cNvSpPr>
                <a:spLocks noEditPoints="1" noChangeArrowheads="1"/>
              </p:cNvSpPr>
              <p:nvPr/>
            </p:nvSpPr>
            <p:spPr bwMode="auto">
              <a:xfrm>
                <a:off x="76200" y="76200"/>
                <a:ext cx="450850" cy="452438"/>
              </a:xfrm>
              <a:custGeom>
                <a:avLst/>
                <a:gdLst>
                  <a:gd name="T0" fmla="*/ 142 w 284"/>
                  <a:gd name="T1" fmla="*/ 50 h 285"/>
                  <a:gd name="T2" fmla="*/ 190 w 284"/>
                  <a:gd name="T3" fmla="*/ 93 h 285"/>
                  <a:gd name="T4" fmla="*/ 218 w 284"/>
                  <a:gd name="T5" fmla="*/ 120 h 285"/>
                  <a:gd name="T6" fmla="*/ 258 w 284"/>
                  <a:gd name="T7" fmla="*/ 176 h 285"/>
                  <a:gd name="T8" fmla="*/ 277 w 284"/>
                  <a:gd name="T9" fmla="*/ 214 h 285"/>
                  <a:gd name="T10" fmla="*/ 283 w 284"/>
                  <a:gd name="T11" fmla="*/ 237 h 285"/>
                  <a:gd name="T12" fmla="*/ 284 w 284"/>
                  <a:gd name="T13" fmla="*/ 256 h 285"/>
                  <a:gd name="T14" fmla="*/ 280 w 284"/>
                  <a:gd name="T15" fmla="*/ 271 h 285"/>
                  <a:gd name="T16" fmla="*/ 276 w 284"/>
                  <a:gd name="T17" fmla="*/ 276 h 285"/>
                  <a:gd name="T18" fmla="*/ 266 w 284"/>
                  <a:gd name="T19" fmla="*/ 283 h 285"/>
                  <a:gd name="T20" fmla="*/ 254 w 284"/>
                  <a:gd name="T21" fmla="*/ 285 h 285"/>
                  <a:gd name="T22" fmla="*/ 223 w 284"/>
                  <a:gd name="T23" fmla="*/ 280 h 285"/>
                  <a:gd name="T24" fmla="*/ 184 w 284"/>
                  <a:gd name="T25" fmla="*/ 262 h 285"/>
                  <a:gd name="T26" fmla="*/ 142 w 284"/>
                  <a:gd name="T27" fmla="*/ 235 h 285"/>
                  <a:gd name="T28" fmla="*/ 142 w 284"/>
                  <a:gd name="T29" fmla="*/ 219 h 285"/>
                  <a:gd name="T30" fmla="*/ 177 w 284"/>
                  <a:gd name="T31" fmla="*/ 243 h 285"/>
                  <a:gd name="T32" fmla="*/ 209 w 284"/>
                  <a:gd name="T33" fmla="*/ 257 h 285"/>
                  <a:gd name="T34" fmla="*/ 235 w 284"/>
                  <a:gd name="T35" fmla="*/ 261 h 285"/>
                  <a:gd name="T36" fmla="*/ 246 w 284"/>
                  <a:gd name="T37" fmla="*/ 260 h 285"/>
                  <a:gd name="T38" fmla="*/ 254 w 284"/>
                  <a:gd name="T39" fmla="*/ 254 h 285"/>
                  <a:gd name="T40" fmla="*/ 254 w 284"/>
                  <a:gd name="T41" fmla="*/ 254 h 285"/>
                  <a:gd name="T42" fmla="*/ 260 w 284"/>
                  <a:gd name="T43" fmla="*/ 243 h 285"/>
                  <a:gd name="T44" fmla="*/ 261 w 284"/>
                  <a:gd name="T45" fmla="*/ 230 h 285"/>
                  <a:gd name="T46" fmla="*/ 258 w 284"/>
                  <a:gd name="T47" fmla="*/ 212 h 285"/>
                  <a:gd name="T48" fmla="*/ 239 w 284"/>
                  <a:gd name="T49" fmla="*/ 170 h 285"/>
                  <a:gd name="T50" fmla="*/ 205 w 284"/>
                  <a:gd name="T51" fmla="*/ 124 h 285"/>
                  <a:gd name="T52" fmla="*/ 184 w 284"/>
                  <a:gd name="T53" fmla="*/ 101 h 285"/>
                  <a:gd name="T54" fmla="*/ 142 w 284"/>
                  <a:gd name="T55" fmla="*/ 65 h 285"/>
                  <a:gd name="T56" fmla="*/ 8 w 284"/>
                  <a:gd name="T57" fmla="*/ 8 h 285"/>
                  <a:gd name="T58" fmla="*/ 12 w 284"/>
                  <a:gd name="T59" fmla="*/ 5 h 285"/>
                  <a:gd name="T60" fmla="*/ 23 w 284"/>
                  <a:gd name="T61" fmla="*/ 0 h 285"/>
                  <a:gd name="T62" fmla="*/ 44 w 284"/>
                  <a:gd name="T63" fmla="*/ 0 h 285"/>
                  <a:gd name="T64" fmla="*/ 79 w 284"/>
                  <a:gd name="T65" fmla="*/ 11 h 285"/>
                  <a:gd name="T66" fmla="*/ 120 w 284"/>
                  <a:gd name="T67" fmla="*/ 34 h 285"/>
                  <a:gd name="T68" fmla="*/ 142 w 284"/>
                  <a:gd name="T69" fmla="*/ 65 h 285"/>
                  <a:gd name="T70" fmla="*/ 124 w 284"/>
                  <a:gd name="T71" fmla="*/ 51 h 285"/>
                  <a:gd name="T72" fmla="*/ 89 w 284"/>
                  <a:gd name="T73" fmla="*/ 32 h 285"/>
                  <a:gd name="T74" fmla="*/ 60 w 284"/>
                  <a:gd name="T75" fmla="*/ 23 h 285"/>
                  <a:gd name="T76" fmla="*/ 43 w 284"/>
                  <a:gd name="T77" fmla="*/ 23 h 285"/>
                  <a:gd name="T78" fmla="*/ 33 w 284"/>
                  <a:gd name="T79" fmla="*/ 27 h 285"/>
                  <a:gd name="T80" fmla="*/ 29 w 284"/>
                  <a:gd name="T81" fmla="*/ 29 h 285"/>
                  <a:gd name="T82" fmla="*/ 24 w 284"/>
                  <a:gd name="T83" fmla="*/ 40 h 285"/>
                  <a:gd name="T84" fmla="*/ 23 w 284"/>
                  <a:gd name="T85" fmla="*/ 55 h 285"/>
                  <a:gd name="T86" fmla="*/ 25 w 284"/>
                  <a:gd name="T87" fmla="*/ 71 h 285"/>
                  <a:gd name="T88" fmla="*/ 44 w 284"/>
                  <a:gd name="T89" fmla="*/ 113 h 285"/>
                  <a:gd name="T90" fmla="*/ 78 w 284"/>
                  <a:gd name="T91" fmla="*/ 159 h 285"/>
                  <a:gd name="T92" fmla="*/ 100 w 284"/>
                  <a:gd name="T93" fmla="*/ 184 h 285"/>
                  <a:gd name="T94" fmla="*/ 142 w 284"/>
                  <a:gd name="T95" fmla="*/ 219 h 285"/>
                  <a:gd name="T96" fmla="*/ 142 w 284"/>
                  <a:gd name="T97" fmla="*/ 235 h 285"/>
                  <a:gd name="T98" fmla="*/ 93 w 284"/>
                  <a:gd name="T99" fmla="*/ 192 h 285"/>
                  <a:gd name="T100" fmla="*/ 66 w 284"/>
                  <a:gd name="T101" fmla="*/ 164 h 285"/>
                  <a:gd name="T102" fmla="*/ 25 w 284"/>
                  <a:gd name="T103" fmla="*/ 108 h 285"/>
                  <a:gd name="T104" fmla="*/ 6 w 284"/>
                  <a:gd name="T105" fmla="*/ 70 h 285"/>
                  <a:gd name="T106" fmla="*/ 1 w 284"/>
                  <a:gd name="T107" fmla="*/ 47 h 285"/>
                  <a:gd name="T108" fmla="*/ 0 w 284"/>
                  <a:gd name="T109" fmla="*/ 28 h 285"/>
                  <a:gd name="T110" fmla="*/ 4 w 284"/>
                  <a:gd name="T111" fmla="*/ 13 h 285"/>
                  <a:gd name="T112" fmla="*/ 8 w 284"/>
                  <a:gd name="T113" fmla="*/ 8 h 2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4"/>
                  <a:gd name="T172" fmla="*/ 0 h 285"/>
                  <a:gd name="T173" fmla="*/ 284 w 284"/>
                  <a:gd name="T174" fmla="*/ 285 h 2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4" h="285">
                    <a:moveTo>
                      <a:pt x="142" y="50"/>
                    </a:moveTo>
                    <a:lnTo>
                      <a:pt x="142" y="50"/>
                    </a:lnTo>
                    <a:lnTo>
                      <a:pt x="166" y="70"/>
                    </a:lnTo>
                    <a:lnTo>
                      <a:pt x="190" y="93"/>
                    </a:lnTo>
                    <a:lnTo>
                      <a:pt x="190" y="93"/>
                    </a:lnTo>
                    <a:lnTo>
                      <a:pt x="218" y="120"/>
                    </a:lnTo>
                    <a:lnTo>
                      <a:pt x="239" y="149"/>
                    </a:lnTo>
                    <a:lnTo>
                      <a:pt x="258" y="176"/>
                    </a:lnTo>
                    <a:lnTo>
                      <a:pt x="272" y="201"/>
                    </a:lnTo>
                    <a:lnTo>
                      <a:pt x="277" y="214"/>
                    </a:lnTo>
                    <a:lnTo>
                      <a:pt x="280" y="226"/>
                    </a:lnTo>
                    <a:lnTo>
                      <a:pt x="283" y="237"/>
                    </a:lnTo>
                    <a:lnTo>
                      <a:pt x="284" y="246"/>
                    </a:lnTo>
                    <a:lnTo>
                      <a:pt x="284" y="256"/>
                    </a:lnTo>
                    <a:lnTo>
                      <a:pt x="283" y="264"/>
                    </a:lnTo>
                    <a:lnTo>
                      <a:pt x="280" y="271"/>
                    </a:lnTo>
                    <a:lnTo>
                      <a:pt x="276" y="276"/>
                    </a:lnTo>
                    <a:lnTo>
                      <a:pt x="276" y="276"/>
                    </a:lnTo>
                    <a:lnTo>
                      <a:pt x="272" y="280"/>
                    </a:lnTo>
                    <a:lnTo>
                      <a:pt x="266" y="283"/>
                    </a:lnTo>
                    <a:lnTo>
                      <a:pt x="261" y="284"/>
                    </a:lnTo>
                    <a:lnTo>
                      <a:pt x="254" y="285"/>
                    </a:lnTo>
                    <a:lnTo>
                      <a:pt x="239" y="284"/>
                    </a:lnTo>
                    <a:lnTo>
                      <a:pt x="223" y="280"/>
                    </a:lnTo>
                    <a:lnTo>
                      <a:pt x="204" y="273"/>
                    </a:lnTo>
                    <a:lnTo>
                      <a:pt x="184" y="262"/>
                    </a:lnTo>
                    <a:lnTo>
                      <a:pt x="163" y="250"/>
                    </a:lnTo>
                    <a:lnTo>
                      <a:pt x="142" y="235"/>
                    </a:lnTo>
                    <a:lnTo>
                      <a:pt x="142" y="219"/>
                    </a:lnTo>
                    <a:lnTo>
                      <a:pt x="142" y="219"/>
                    </a:lnTo>
                    <a:lnTo>
                      <a:pt x="159" y="233"/>
                    </a:lnTo>
                    <a:lnTo>
                      <a:pt x="177" y="243"/>
                    </a:lnTo>
                    <a:lnTo>
                      <a:pt x="195" y="252"/>
                    </a:lnTo>
                    <a:lnTo>
                      <a:pt x="209" y="257"/>
                    </a:lnTo>
                    <a:lnTo>
                      <a:pt x="223" y="261"/>
                    </a:lnTo>
                    <a:lnTo>
                      <a:pt x="235" y="261"/>
                    </a:lnTo>
                    <a:lnTo>
                      <a:pt x="241" y="261"/>
                    </a:lnTo>
                    <a:lnTo>
                      <a:pt x="246" y="260"/>
                    </a:lnTo>
                    <a:lnTo>
                      <a:pt x="250" y="257"/>
                    </a:lnTo>
                    <a:lnTo>
                      <a:pt x="254" y="254"/>
                    </a:lnTo>
                    <a:lnTo>
                      <a:pt x="254" y="254"/>
                    </a:lnTo>
                    <a:lnTo>
                      <a:pt x="254" y="254"/>
                    </a:lnTo>
                    <a:lnTo>
                      <a:pt x="258" y="249"/>
                    </a:lnTo>
                    <a:lnTo>
                      <a:pt x="260" y="243"/>
                    </a:lnTo>
                    <a:lnTo>
                      <a:pt x="261" y="237"/>
                    </a:lnTo>
                    <a:lnTo>
                      <a:pt x="261" y="230"/>
                    </a:lnTo>
                    <a:lnTo>
                      <a:pt x="260" y="220"/>
                    </a:lnTo>
                    <a:lnTo>
                      <a:pt x="258" y="212"/>
                    </a:lnTo>
                    <a:lnTo>
                      <a:pt x="250" y="192"/>
                    </a:lnTo>
                    <a:lnTo>
                      <a:pt x="239" y="170"/>
                    </a:lnTo>
                    <a:lnTo>
                      <a:pt x="223" y="147"/>
                    </a:lnTo>
                    <a:lnTo>
                      <a:pt x="205" y="124"/>
                    </a:lnTo>
                    <a:lnTo>
                      <a:pt x="184" y="101"/>
                    </a:lnTo>
                    <a:lnTo>
                      <a:pt x="184" y="101"/>
                    </a:lnTo>
                    <a:lnTo>
                      <a:pt x="162" y="81"/>
                    </a:lnTo>
                    <a:lnTo>
                      <a:pt x="142" y="65"/>
                    </a:lnTo>
                    <a:lnTo>
                      <a:pt x="142" y="50"/>
                    </a:lnTo>
                    <a:close/>
                    <a:moveTo>
                      <a:pt x="8" y="8"/>
                    </a:moveTo>
                    <a:lnTo>
                      <a:pt x="8" y="8"/>
                    </a:lnTo>
                    <a:lnTo>
                      <a:pt x="12" y="5"/>
                    </a:lnTo>
                    <a:lnTo>
                      <a:pt x="17" y="2"/>
                    </a:lnTo>
                    <a:lnTo>
                      <a:pt x="23" y="0"/>
                    </a:lnTo>
                    <a:lnTo>
                      <a:pt x="29" y="0"/>
                    </a:lnTo>
                    <a:lnTo>
                      <a:pt x="44" y="0"/>
                    </a:lnTo>
                    <a:lnTo>
                      <a:pt x="60" y="4"/>
                    </a:lnTo>
                    <a:lnTo>
                      <a:pt x="79" y="11"/>
                    </a:lnTo>
                    <a:lnTo>
                      <a:pt x="100" y="21"/>
                    </a:lnTo>
                    <a:lnTo>
                      <a:pt x="120" y="34"/>
                    </a:lnTo>
                    <a:lnTo>
                      <a:pt x="142" y="50"/>
                    </a:lnTo>
                    <a:lnTo>
                      <a:pt x="142" y="65"/>
                    </a:lnTo>
                    <a:lnTo>
                      <a:pt x="142" y="65"/>
                    </a:lnTo>
                    <a:lnTo>
                      <a:pt x="124" y="51"/>
                    </a:lnTo>
                    <a:lnTo>
                      <a:pt x="107" y="40"/>
                    </a:lnTo>
                    <a:lnTo>
                      <a:pt x="89" y="32"/>
                    </a:lnTo>
                    <a:lnTo>
                      <a:pt x="74" y="27"/>
                    </a:lnTo>
                    <a:lnTo>
                      <a:pt x="60" y="23"/>
                    </a:lnTo>
                    <a:lnTo>
                      <a:pt x="48" y="23"/>
                    </a:lnTo>
                    <a:lnTo>
                      <a:pt x="43" y="23"/>
                    </a:lnTo>
                    <a:lnTo>
                      <a:pt x="37" y="24"/>
                    </a:lnTo>
                    <a:lnTo>
                      <a:pt x="33" y="27"/>
                    </a:lnTo>
                    <a:lnTo>
                      <a:pt x="29" y="29"/>
                    </a:lnTo>
                    <a:lnTo>
                      <a:pt x="29" y="29"/>
                    </a:lnTo>
                    <a:lnTo>
                      <a:pt x="25" y="35"/>
                    </a:lnTo>
                    <a:lnTo>
                      <a:pt x="24" y="40"/>
                    </a:lnTo>
                    <a:lnTo>
                      <a:pt x="23" y="47"/>
                    </a:lnTo>
                    <a:lnTo>
                      <a:pt x="23" y="55"/>
                    </a:lnTo>
                    <a:lnTo>
                      <a:pt x="24" y="63"/>
                    </a:lnTo>
                    <a:lnTo>
                      <a:pt x="25" y="71"/>
                    </a:lnTo>
                    <a:lnTo>
                      <a:pt x="33" y="92"/>
                    </a:lnTo>
                    <a:lnTo>
                      <a:pt x="44" y="113"/>
                    </a:lnTo>
                    <a:lnTo>
                      <a:pt x="60" y="136"/>
                    </a:lnTo>
                    <a:lnTo>
                      <a:pt x="78" y="159"/>
                    </a:lnTo>
                    <a:lnTo>
                      <a:pt x="100" y="184"/>
                    </a:lnTo>
                    <a:lnTo>
                      <a:pt x="100" y="184"/>
                    </a:lnTo>
                    <a:lnTo>
                      <a:pt x="121" y="203"/>
                    </a:lnTo>
                    <a:lnTo>
                      <a:pt x="142" y="219"/>
                    </a:lnTo>
                    <a:lnTo>
                      <a:pt x="142" y="235"/>
                    </a:lnTo>
                    <a:lnTo>
                      <a:pt x="142" y="235"/>
                    </a:lnTo>
                    <a:lnTo>
                      <a:pt x="117" y="215"/>
                    </a:lnTo>
                    <a:lnTo>
                      <a:pt x="93" y="192"/>
                    </a:lnTo>
                    <a:lnTo>
                      <a:pt x="93" y="192"/>
                    </a:lnTo>
                    <a:lnTo>
                      <a:pt x="66" y="164"/>
                    </a:lnTo>
                    <a:lnTo>
                      <a:pt x="44" y="135"/>
                    </a:lnTo>
                    <a:lnTo>
                      <a:pt x="25" y="108"/>
                    </a:lnTo>
                    <a:lnTo>
                      <a:pt x="12" y="82"/>
                    </a:lnTo>
                    <a:lnTo>
                      <a:pt x="6" y="70"/>
                    </a:lnTo>
                    <a:lnTo>
                      <a:pt x="4" y="58"/>
                    </a:lnTo>
                    <a:lnTo>
                      <a:pt x="1" y="47"/>
                    </a:lnTo>
                    <a:lnTo>
                      <a:pt x="0" y="38"/>
                    </a:lnTo>
                    <a:lnTo>
                      <a:pt x="0" y="28"/>
                    </a:lnTo>
                    <a:lnTo>
                      <a:pt x="1" y="20"/>
                    </a:lnTo>
                    <a:lnTo>
                      <a:pt x="4" y="13"/>
                    </a:lnTo>
                    <a:lnTo>
                      <a:pt x="8" y="8"/>
                    </a:lnTo>
                    <a:lnTo>
                      <a:pt x="8" y="8"/>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00" name="Freeform 124"/>
              <p:cNvSpPr>
                <a:spLocks noEditPoints="1" noChangeArrowheads="1"/>
              </p:cNvSpPr>
              <p:nvPr/>
            </p:nvSpPr>
            <p:spPr bwMode="auto">
              <a:xfrm>
                <a:off x="76200" y="76200"/>
                <a:ext cx="450850" cy="452438"/>
              </a:xfrm>
              <a:custGeom>
                <a:avLst/>
                <a:gdLst>
                  <a:gd name="T0" fmla="*/ 142 w 284"/>
                  <a:gd name="T1" fmla="*/ 50 h 285"/>
                  <a:gd name="T2" fmla="*/ 184 w 284"/>
                  <a:gd name="T3" fmla="*/ 21 h 285"/>
                  <a:gd name="T4" fmla="*/ 223 w 284"/>
                  <a:gd name="T5" fmla="*/ 4 h 285"/>
                  <a:gd name="T6" fmla="*/ 254 w 284"/>
                  <a:gd name="T7" fmla="*/ 0 h 285"/>
                  <a:gd name="T8" fmla="*/ 266 w 284"/>
                  <a:gd name="T9" fmla="*/ 2 h 285"/>
                  <a:gd name="T10" fmla="*/ 276 w 284"/>
                  <a:gd name="T11" fmla="*/ 8 h 285"/>
                  <a:gd name="T12" fmla="*/ 280 w 284"/>
                  <a:gd name="T13" fmla="*/ 13 h 285"/>
                  <a:gd name="T14" fmla="*/ 284 w 284"/>
                  <a:gd name="T15" fmla="*/ 28 h 285"/>
                  <a:gd name="T16" fmla="*/ 283 w 284"/>
                  <a:gd name="T17" fmla="*/ 47 h 285"/>
                  <a:gd name="T18" fmla="*/ 277 w 284"/>
                  <a:gd name="T19" fmla="*/ 70 h 285"/>
                  <a:gd name="T20" fmla="*/ 258 w 284"/>
                  <a:gd name="T21" fmla="*/ 108 h 285"/>
                  <a:gd name="T22" fmla="*/ 218 w 284"/>
                  <a:gd name="T23" fmla="*/ 164 h 285"/>
                  <a:gd name="T24" fmla="*/ 190 w 284"/>
                  <a:gd name="T25" fmla="*/ 192 h 285"/>
                  <a:gd name="T26" fmla="*/ 142 w 284"/>
                  <a:gd name="T27" fmla="*/ 235 h 285"/>
                  <a:gd name="T28" fmla="*/ 142 w 284"/>
                  <a:gd name="T29" fmla="*/ 219 h 285"/>
                  <a:gd name="T30" fmla="*/ 184 w 284"/>
                  <a:gd name="T31" fmla="*/ 184 h 285"/>
                  <a:gd name="T32" fmla="*/ 205 w 284"/>
                  <a:gd name="T33" fmla="*/ 159 h 285"/>
                  <a:gd name="T34" fmla="*/ 239 w 284"/>
                  <a:gd name="T35" fmla="*/ 113 h 285"/>
                  <a:gd name="T36" fmla="*/ 258 w 284"/>
                  <a:gd name="T37" fmla="*/ 71 h 285"/>
                  <a:gd name="T38" fmla="*/ 261 w 284"/>
                  <a:gd name="T39" fmla="*/ 55 h 285"/>
                  <a:gd name="T40" fmla="*/ 260 w 284"/>
                  <a:gd name="T41" fmla="*/ 40 h 285"/>
                  <a:gd name="T42" fmla="*/ 254 w 284"/>
                  <a:gd name="T43" fmla="*/ 29 h 285"/>
                  <a:gd name="T44" fmla="*/ 254 w 284"/>
                  <a:gd name="T45" fmla="*/ 29 h 285"/>
                  <a:gd name="T46" fmla="*/ 246 w 284"/>
                  <a:gd name="T47" fmla="*/ 24 h 285"/>
                  <a:gd name="T48" fmla="*/ 235 w 284"/>
                  <a:gd name="T49" fmla="*/ 23 h 285"/>
                  <a:gd name="T50" fmla="*/ 209 w 284"/>
                  <a:gd name="T51" fmla="*/ 27 h 285"/>
                  <a:gd name="T52" fmla="*/ 177 w 284"/>
                  <a:gd name="T53" fmla="*/ 40 h 285"/>
                  <a:gd name="T54" fmla="*/ 142 w 284"/>
                  <a:gd name="T55" fmla="*/ 65 h 285"/>
                  <a:gd name="T56" fmla="*/ 8 w 284"/>
                  <a:gd name="T57" fmla="*/ 276 h 285"/>
                  <a:gd name="T58" fmla="*/ 4 w 284"/>
                  <a:gd name="T59" fmla="*/ 271 h 285"/>
                  <a:gd name="T60" fmla="*/ 0 w 284"/>
                  <a:gd name="T61" fmla="*/ 256 h 285"/>
                  <a:gd name="T62" fmla="*/ 1 w 284"/>
                  <a:gd name="T63" fmla="*/ 237 h 285"/>
                  <a:gd name="T64" fmla="*/ 6 w 284"/>
                  <a:gd name="T65" fmla="*/ 214 h 285"/>
                  <a:gd name="T66" fmla="*/ 25 w 284"/>
                  <a:gd name="T67" fmla="*/ 176 h 285"/>
                  <a:gd name="T68" fmla="*/ 66 w 284"/>
                  <a:gd name="T69" fmla="*/ 120 h 285"/>
                  <a:gd name="T70" fmla="*/ 93 w 284"/>
                  <a:gd name="T71" fmla="*/ 93 h 285"/>
                  <a:gd name="T72" fmla="*/ 142 w 284"/>
                  <a:gd name="T73" fmla="*/ 50 h 285"/>
                  <a:gd name="T74" fmla="*/ 142 w 284"/>
                  <a:gd name="T75" fmla="*/ 65 h 285"/>
                  <a:gd name="T76" fmla="*/ 100 w 284"/>
                  <a:gd name="T77" fmla="*/ 101 h 285"/>
                  <a:gd name="T78" fmla="*/ 78 w 284"/>
                  <a:gd name="T79" fmla="*/ 124 h 285"/>
                  <a:gd name="T80" fmla="*/ 44 w 284"/>
                  <a:gd name="T81" fmla="*/ 170 h 285"/>
                  <a:gd name="T82" fmla="*/ 25 w 284"/>
                  <a:gd name="T83" fmla="*/ 212 h 285"/>
                  <a:gd name="T84" fmla="*/ 23 w 284"/>
                  <a:gd name="T85" fmla="*/ 230 h 285"/>
                  <a:gd name="T86" fmla="*/ 24 w 284"/>
                  <a:gd name="T87" fmla="*/ 243 h 285"/>
                  <a:gd name="T88" fmla="*/ 29 w 284"/>
                  <a:gd name="T89" fmla="*/ 254 h 285"/>
                  <a:gd name="T90" fmla="*/ 33 w 284"/>
                  <a:gd name="T91" fmla="*/ 257 h 285"/>
                  <a:gd name="T92" fmla="*/ 43 w 284"/>
                  <a:gd name="T93" fmla="*/ 261 h 285"/>
                  <a:gd name="T94" fmla="*/ 60 w 284"/>
                  <a:gd name="T95" fmla="*/ 261 h 285"/>
                  <a:gd name="T96" fmla="*/ 89 w 284"/>
                  <a:gd name="T97" fmla="*/ 252 h 285"/>
                  <a:gd name="T98" fmla="*/ 124 w 284"/>
                  <a:gd name="T99" fmla="*/ 233 h 285"/>
                  <a:gd name="T100" fmla="*/ 142 w 284"/>
                  <a:gd name="T101" fmla="*/ 235 h 285"/>
                  <a:gd name="T102" fmla="*/ 120 w 284"/>
                  <a:gd name="T103" fmla="*/ 250 h 285"/>
                  <a:gd name="T104" fmla="*/ 79 w 284"/>
                  <a:gd name="T105" fmla="*/ 273 h 285"/>
                  <a:gd name="T106" fmla="*/ 44 w 284"/>
                  <a:gd name="T107" fmla="*/ 284 h 285"/>
                  <a:gd name="T108" fmla="*/ 23 w 284"/>
                  <a:gd name="T109" fmla="*/ 284 h 285"/>
                  <a:gd name="T110" fmla="*/ 12 w 284"/>
                  <a:gd name="T111" fmla="*/ 280 h 285"/>
                  <a:gd name="T112" fmla="*/ 8 w 284"/>
                  <a:gd name="T113" fmla="*/ 276 h 2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4"/>
                  <a:gd name="T172" fmla="*/ 0 h 285"/>
                  <a:gd name="T173" fmla="*/ 284 w 284"/>
                  <a:gd name="T174" fmla="*/ 285 h 2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4" h="285">
                    <a:moveTo>
                      <a:pt x="142" y="50"/>
                    </a:moveTo>
                    <a:lnTo>
                      <a:pt x="142" y="50"/>
                    </a:lnTo>
                    <a:lnTo>
                      <a:pt x="163" y="34"/>
                    </a:lnTo>
                    <a:lnTo>
                      <a:pt x="184" y="21"/>
                    </a:lnTo>
                    <a:lnTo>
                      <a:pt x="204" y="11"/>
                    </a:lnTo>
                    <a:lnTo>
                      <a:pt x="223" y="4"/>
                    </a:lnTo>
                    <a:lnTo>
                      <a:pt x="239" y="0"/>
                    </a:lnTo>
                    <a:lnTo>
                      <a:pt x="254" y="0"/>
                    </a:lnTo>
                    <a:lnTo>
                      <a:pt x="261" y="0"/>
                    </a:lnTo>
                    <a:lnTo>
                      <a:pt x="266" y="2"/>
                    </a:lnTo>
                    <a:lnTo>
                      <a:pt x="272" y="4"/>
                    </a:lnTo>
                    <a:lnTo>
                      <a:pt x="276" y="8"/>
                    </a:lnTo>
                    <a:lnTo>
                      <a:pt x="276" y="8"/>
                    </a:lnTo>
                    <a:lnTo>
                      <a:pt x="280" y="13"/>
                    </a:lnTo>
                    <a:lnTo>
                      <a:pt x="283" y="20"/>
                    </a:lnTo>
                    <a:lnTo>
                      <a:pt x="284" y="28"/>
                    </a:lnTo>
                    <a:lnTo>
                      <a:pt x="284" y="38"/>
                    </a:lnTo>
                    <a:lnTo>
                      <a:pt x="283" y="47"/>
                    </a:lnTo>
                    <a:lnTo>
                      <a:pt x="280" y="58"/>
                    </a:lnTo>
                    <a:lnTo>
                      <a:pt x="277" y="70"/>
                    </a:lnTo>
                    <a:lnTo>
                      <a:pt x="272" y="82"/>
                    </a:lnTo>
                    <a:lnTo>
                      <a:pt x="258" y="108"/>
                    </a:lnTo>
                    <a:lnTo>
                      <a:pt x="239" y="135"/>
                    </a:lnTo>
                    <a:lnTo>
                      <a:pt x="218" y="164"/>
                    </a:lnTo>
                    <a:lnTo>
                      <a:pt x="190" y="192"/>
                    </a:lnTo>
                    <a:lnTo>
                      <a:pt x="190" y="192"/>
                    </a:lnTo>
                    <a:lnTo>
                      <a:pt x="166" y="215"/>
                    </a:lnTo>
                    <a:lnTo>
                      <a:pt x="142" y="235"/>
                    </a:lnTo>
                    <a:lnTo>
                      <a:pt x="142" y="219"/>
                    </a:lnTo>
                    <a:lnTo>
                      <a:pt x="142" y="219"/>
                    </a:lnTo>
                    <a:lnTo>
                      <a:pt x="162" y="203"/>
                    </a:lnTo>
                    <a:lnTo>
                      <a:pt x="184" y="184"/>
                    </a:lnTo>
                    <a:lnTo>
                      <a:pt x="184" y="184"/>
                    </a:lnTo>
                    <a:lnTo>
                      <a:pt x="205" y="159"/>
                    </a:lnTo>
                    <a:lnTo>
                      <a:pt x="223" y="136"/>
                    </a:lnTo>
                    <a:lnTo>
                      <a:pt x="239" y="113"/>
                    </a:lnTo>
                    <a:lnTo>
                      <a:pt x="250" y="92"/>
                    </a:lnTo>
                    <a:lnTo>
                      <a:pt x="258" y="71"/>
                    </a:lnTo>
                    <a:lnTo>
                      <a:pt x="260" y="63"/>
                    </a:lnTo>
                    <a:lnTo>
                      <a:pt x="261" y="55"/>
                    </a:lnTo>
                    <a:lnTo>
                      <a:pt x="261" y="47"/>
                    </a:lnTo>
                    <a:lnTo>
                      <a:pt x="260" y="40"/>
                    </a:lnTo>
                    <a:lnTo>
                      <a:pt x="258" y="35"/>
                    </a:lnTo>
                    <a:lnTo>
                      <a:pt x="254" y="29"/>
                    </a:lnTo>
                    <a:lnTo>
                      <a:pt x="254" y="29"/>
                    </a:lnTo>
                    <a:lnTo>
                      <a:pt x="254" y="29"/>
                    </a:lnTo>
                    <a:lnTo>
                      <a:pt x="250" y="27"/>
                    </a:lnTo>
                    <a:lnTo>
                      <a:pt x="246" y="24"/>
                    </a:lnTo>
                    <a:lnTo>
                      <a:pt x="241" y="23"/>
                    </a:lnTo>
                    <a:lnTo>
                      <a:pt x="235" y="23"/>
                    </a:lnTo>
                    <a:lnTo>
                      <a:pt x="223" y="23"/>
                    </a:lnTo>
                    <a:lnTo>
                      <a:pt x="209" y="27"/>
                    </a:lnTo>
                    <a:lnTo>
                      <a:pt x="195" y="32"/>
                    </a:lnTo>
                    <a:lnTo>
                      <a:pt x="177" y="40"/>
                    </a:lnTo>
                    <a:lnTo>
                      <a:pt x="159" y="51"/>
                    </a:lnTo>
                    <a:lnTo>
                      <a:pt x="142" y="65"/>
                    </a:lnTo>
                    <a:lnTo>
                      <a:pt x="142" y="50"/>
                    </a:lnTo>
                    <a:close/>
                    <a:moveTo>
                      <a:pt x="8" y="276"/>
                    </a:moveTo>
                    <a:lnTo>
                      <a:pt x="8" y="276"/>
                    </a:lnTo>
                    <a:lnTo>
                      <a:pt x="4" y="271"/>
                    </a:lnTo>
                    <a:lnTo>
                      <a:pt x="1" y="264"/>
                    </a:lnTo>
                    <a:lnTo>
                      <a:pt x="0" y="256"/>
                    </a:lnTo>
                    <a:lnTo>
                      <a:pt x="0" y="246"/>
                    </a:lnTo>
                    <a:lnTo>
                      <a:pt x="1" y="237"/>
                    </a:lnTo>
                    <a:lnTo>
                      <a:pt x="4" y="226"/>
                    </a:lnTo>
                    <a:lnTo>
                      <a:pt x="6" y="214"/>
                    </a:lnTo>
                    <a:lnTo>
                      <a:pt x="12" y="201"/>
                    </a:lnTo>
                    <a:lnTo>
                      <a:pt x="25" y="176"/>
                    </a:lnTo>
                    <a:lnTo>
                      <a:pt x="44" y="149"/>
                    </a:lnTo>
                    <a:lnTo>
                      <a:pt x="66" y="120"/>
                    </a:lnTo>
                    <a:lnTo>
                      <a:pt x="93" y="93"/>
                    </a:lnTo>
                    <a:lnTo>
                      <a:pt x="93" y="93"/>
                    </a:lnTo>
                    <a:lnTo>
                      <a:pt x="117" y="70"/>
                    </a:lnTo>
                    <a:lnTo>
                      <a:pt x="142" y="50"/>
                    </a:lnTo>
                    <a:lnTo>
                      <a:pt x="142" y="65"/>
                    </a:lnTo>
                    <a:lnTo>
                      <a:pt x="142" y="65"/>
                    </a:lnTo>
                    <a:lnTo>
                      <a:pt x="121" y="81"/>
                    </a:lnTo>
                    <a:lnTo>
                      <a:pt x="100" y="101"/>
                    </a:lnTo>
                    <a:lnTo>
                      <a:pt x="100" y="101"/>
                    </a:lnTo>
                    <a:lnTo>
                      <a:pt x="78" y="124"/>
                    </a:lnTo>
                    <a:lnTo>
                      <a:pt x="60" y="147"/>
                    </a:lnTo>
                    <a:lnTo>
                      <a:pt x="44" y="170"/>
                    </a:lnTo>
                    <a:lnTo>
                      <a:pt x="33" y="192"/>
                    </a:lnTo>
                    <a:lnTo>
                      <a:pt x="25" y="212"/>
                    </a:lnTo>
                    <a:lnTo>
                      <a:pt x="24" y="220"/>
                    </a:lnTo>
                    <a:lnTo>
                      <a:pt x="23" y="230"/>
                    </a:lnTo>
                    <a:lnTo>
                      <a:pt x="23" y="237"/>
                    </a:lnTo>
                    <a:lnTo>
                      <a:pt x="24" y="243"/>
                    </a:lnTo>
                    <a:lnTo>
                      <a:pt x="25" y="249"/>
                    </a:lnTo>
                    <a:lnTo>
                      <a:pt x="29" y="254"/>
                    </a:lnTo>
                    <a:lnTo>
                      <a:pt x="29" y="254"/>
                    </a:lnTo>
                    <a:lnTo>
                      <a:pt x="33" y="257"/>
                    </a:lnTo>
                    <a:lnTo>
                      <a:pt x="37" y="260"/>
                    </a:lnTo>
                    <a:lnTo>
                      <a:pt x="43" y="261"/>
                    </a:lnTo>
                    <a:lnTo>
                      <a:pt x="48" y="261"/>
                    </a:lnTo>
                    <a:lnTo>
                      <a:pt x="60" y="261"/>
                    </a:lnTo>
                    <a:lnTo>
                      <a:pt x="74" y="257"/>
                    </a:lnTo>
                    <a:lnTo>
                      <a:pt x="89" y="252"/>
                    </a:lnTo>
                    <a:lnTo>
                      <a:pt x="107" y="243"/>
                    </a:lnTo>
                    <a:lnTo>
                      <a:pt x="124" y="233"/>
                    </a:lnTo>
                    <a:lnTo>
                      <a:pt x="142" y="219"/>
                    </a:lnTo>
                    <a:lnTo>
                      <a:pt x="142" y="235"/>
                    </a:lnTo>
                    <a:lnTo>
                      <a:pt x="142" y="235"/>
                    </a:lnTo>
                    <a:lnTo>
                      <a:pt x="120" y="250"/>
                    </a:lnTo>
                    <a:lnTo>
                      <a:pt x="100" y="262"/>
                    </a:lnTo>
                    <a:lnTo>
                      <a:pt x="79" y="273"/>
                    </a:lnTo>
                    <a:lnTo>
                      <a:pt x="60" y="280"/>
                    </a:lnTo>
                    <a:lnTo>
                      <a:pt x="44" y="284"/>
                    </a:lnTo>
                    <a:lnTo>
                      <a:pt x="29" y="285"/>
                    </a:lnTo>
                    <a:lnTo>
                      <a:pt x="23" y="284"/>
                    </a:lnTo>
                    <a:lnTo>
                      <a:pt x="17" y="283"/>
                    </a:lnTo>
                    <a:lnTo>
                      <a:pt x="12" y="280"/>
                    </a:lnTo>
                    <a:lnTo>
                      <a:pt x="8" y="276"/>
                    </a:lnTo>
                    <a:lnTo>
                      <a:pt x="8" y="276"/>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01" name="Freeform 125"/>
              <p:cNvSpPr>
                <a:spLocks noChangeArrowheads="1"/>
              </p:cNvSpPr>
              <p:nvPr/>
            </p:nvSpPr>
            <p:spPr bwMode="auto">
              <a:xfrm>
                <a:off x="254000" y="254000"/>
                <a:ext cx="92075" cy="95250"/>
              </a:xfrm>
              <a:custGeom>
                <a:avLst/>
                <a:gdLst>
                  <a:gd name="T0" fmla="*/ 0 w 58"/>
                  <a:gd name="T1" fmla="*/ 30 h 60"/>
                  <a:gd name="T2" fmla="*/ 0 w 58"/>
                  <a:gd name="T3" fmla="*/ 30 h 60"/>
                  <a:gd name="T4" fmla="*/ 1 w 58"/>
                  <a:gd name="T5" fmla="*/ 24 h 60"/>
                  <a:gd name="T6" fmla="*/ 3 w 58"/>
                  <a:gd name="T7" fmla="*/ 19 h 60"/>
                  <a:gd name="T8" fmla="*/ 5 w 58"/>
                  <a:gd name="T9" fmla="*/ 14 h 60"/>
                  <a:gd name="T10" fmla="*/ 9 w 58"/>
                  <a:gd name="T11" fmla="*/ 10 h 60"/>
                  <a:gd name="T12" fmla="*/ 13 w 58"/>
                  <a:gd name="T13" fmla="*/ 6 h 60"/>
                  <a:gd name="T14" fmla="*/ 18 w 58"/>
                  <a:gd name="T15" fmla="*/ 3 h 60"/>
                  <a:gd name="T16" fmla="*/ 24 w 58"/>
                  <a:gd name="T17" fmla="*/ 1 h 60"/>
                  <a:gd name="T18" fmla="*/ 30 w 58"/>
                  <a:gd name="T19" fmla="*/ 0 h 60"/>
                  <a:gd name="T20" fmla="*/ 30 w 58"/>
                  <a:gd name="T21" fmla="*/ 0 h 60"/>
                  <a:gd name="T22" fmla="*/ 35 w 58"/>
                  <a:gd name="T23" fmla="*/ 1 h 60"/>
                  <a:gd name="T24" fmla="*/ 41 w 58"/>
                  <a:gd name="T25" fmla="*/ 3 h 60"/>
                  <a:gd name="T26" fmla="*/ 46 w 58"/>
                  <a:gd name="T27" fmla="*/ 6 h 60"/>
                  <a:gd name="T28" fmla="*/ 50 w 58"/>
                  <a:gd name="T29" fmla="*/ 10 h 60"/>
                  <a:gd name="T30" fmla="*/ 54 w 58"/>
                  <a:gd name="T31" fmla="*/ 14 h 60"/>
                  <a:gd name="T32" fmla="*/ 57 w 58"/>
                  <a:gd name="T33" fmla="*/ 19 h 60"/>
                  <a:gd name="T34" fmla="*/ 58 w 58"/>
                  <a:gd name="T35" fmla="*/ 24 h 60"/>
                  <a:gd name="T36" fmla="*/ 58 w 58"/>
                  <a:gd name="T37" fmla="*/ 30 h 60"/>
                  <a:gd name="T38" fmla="*/ 58 w 58"/>
                  <a:gd name="T39" fmla="*/ 30 h 60"/>
                  <a:gd name="T40" fmla="*/ 58 w 58"/>
                  <a:gd name="T41" fmla="*/ 35 h 60"/>
                  <a:gd name="T42" fmla="*/ 57 w 58"/>
                  <a:gd name="T43" fmla="*/ 41 h 60"/>
                  <a:gd name="T44" fmla="*/ 54 w 58"/>
                  <a:gd name="T45" fmla="*/ 46 h 60"/>
                  <a:gd name="T46" fmla="*/ 50 w 58"/>
                  <a:gd name="T47" fmla="*/ 50 h 60"/>
                  <a:gd name="T48" fmla="*/ 46 w 58"/>
                  <a:gd name="T49" fmla="*/ 54 h 60"/>
                  <a:gd name="T50" fmla="*/ 41 w 58"/>
                  <a:gd name="T51" fmla="*/ 57 h 60"/>
                  <a:gd name="T52" fmla="*/ 35 w 58"/>
                  <a:gd name="T53" fmla="*/ 58 h 60"/>
                  <a:gd name="T54" fmla="*/ 30 w 58"/>
                  <a:gd name="T55" fmla="*/ 60 h 60"/>
                  <a:gd name="T56" fmla="*/ 30 w 58"/>
                  <a:gd name="T57" fmla="*/ 60 h 60"/>
                  <a:gd name="T58" fmla="*/ 24 w 58"/>
                  <a:gd name="T59" fmla="*/ 58 h 60"/>
                  <a:gd name="T60" fmla="*/ 18 w 58"/>
                  <a:gd name="T61" fmla="*/ 57 h 60"/>
                  <a:gd name="T62" fmla="*/ 13 w 58"/>
                  <a:gd name="T63" fmla="*/ 54 h 60"/>
                  <a:gd name="T64" fmla="*/ 9 w 58"/>
                  <a:gd name="T65" fmla="*/ 50 h 60"/>
                  <a:gd name="T66" fmla="*/ 5 w 58"/>
                  <a:gd name="T67" fmla="*/ 46 h 60"/>
                  <a:gd name="T68" fmla="*/ 3 w 58"/>
                  <a:gd name="T69" fmla="*/ 41 h 60"/>
                  <a:gd name="T70" fmla="*/ 1 w 58"/>
                  <a:gd name="T71" fmla="*/ 35 h 60"/>
                  <a:gd name="T72" fmla="*/ 0 w 58"/>
                  <a:gd name="T73" fmla="*/ 30 h 60"/>
                  <a:gd name="T74" fmla="*/ 0 w 58"/>
                  <a:gd name="T75" fmla="*/ 30 h 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
                  <a:gd name="T115" fmla="*/ 0 h 60"/>
                  <a:gd name="T116" fmla="*/ 58 w 58"/>
                  <a:gd name="T117" fmla="*/ 60 h 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 h="60">
                    <a:moveTo>
                      <a:pt x="0" y="30"/>
                    </a:moveTo>
                    <a:lnTo>
                      <a:pt x="0" y="30"/>
                    </a:lnTo>
                    <a:lnTo>
                      <a:pt x="1" y="24"/>
                    </a:lnTo>
                    <a:lnTo>
                      <a:pt x="3" y="19"/>
                    </a:lnTo>
                    <a:lnTo>
                      <a:pt x="5" y="14"/>
                    </a:lnTo>
                    <a:lnTo>
                      <a:pt x="9" y="10"/>
                    </a:lnTo>
                    <a:lnTo>
                      <a:pt x="13" y="6"/>
                    </a:lnTo>
                    <a:lnTo>
                      <a:pt x="18" y="3"/>
                    </a:lnTo>
                    <a:lnTo>
                      <a:pt x="24" y="1"/>
                    </a:lnTo>
                    <a:lnTo>
                      <a:pt x="30" y="0"/>
                    </a:lnTo>
                    <a:lnTo>
                      <a:pt x="30" y="0"/>
                    </a:lnTo>
                    <a:lnTo>
                      <a:pt x="35" y="1"/>
                    </a:lnTo>
                    <a:lnTo>
                      <a:pt x="41" y="3"/>
                    </a:lnTo>
                    <a:lnTo>
                      <a:pt x="46" y="6"/>
                    </a:lnTo>
                    <a:lnTo>
                      <a:pt x="50" y="10"/>
                    </a:lnTo>
                    <a:lnTo>
                      <a:pt x="54" y="14"/>
                    </a:lnTo>
                    <a:lnTo>
                      <a:pt x="57" y="19"/>
                    </a:lnTo>
                    <a:lnTo>
                      <a:pt x="58" y="24"/>
                    </a:lnTo>
                    <a:lnTo>
                      <a:pt x="58" y="30"/>
                    </a:lnTo>
                    <a:lnTo>
                      <a:pt x="58" y="30"/>
                    </a:lnTo>
                    <a:lnTo>
                      <a:pt x="58" y="35"/>
                    </a:lnTo>
                    <a:lnTo>
                      <a:pt x="57" y="41"/>
                    </a:lnTo>
                    <a:lnTo>
                      <a:pt x="54" y="46"/>
                    </a:lnTo>
                    <a:lnTo>
                      <a:pt x="50" y="50"/>
                    </a:lnTo>
                    <a:lnTo>
                      <a:pt x="46" y="54"/>
                    </a:lnTo>
                    <a:lnTo>
                      <a:pt x="41" y="57"/>
                    </a:lnTo>
                    <a:lnTo>
                      <a:pt x="35" y="58"/>
                    </a:lnTo>
                    <a:lnTo>
                      <a:pt x="30" y="60"/>
                    </a:lnTo>
                    <a:lnTo>
                      <a:pt x="30" y="60"/>
                    </a:lnTo>
                    <a:lnTo>
                      <a:pt x="24" y="58"/>
                    </a:lnTo>
                    <a:lnTo>
                      <a:pt x="18" y="57"/>
                    </a:lnTo>
                    <a:lnTo>
                      <a:pt x="13" y="54"/>
                    </a:lnTo>
                    <a:lnTo>
                      <a:pt x="9" y="50"/>
                    </a:lnTo>
                    <a:lnTo>
                      <a:pt x="5" y="46"/>
                    </a:lnTo>
                    <a:lnTo>
                      <a:pt x="3" y="41"/>
                    </a:lnTo>
                    <a:lnTo>
                      <a:pt x="1" y="35"/>
                    </a:lnTo>
                    <a:lnTo>
                      <a:pt x="0" y="30"/>
                    </a:lnTo>
                    <a:lnTo>
                      <a:pt x="0" y="3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23" name="组合 203"/>
            <p:cNvGrpSpPr/>
            <p:nvPr/>
          </p:nvGrpSpPr>
          <p:grpSpPr bwMode="auto">
            <a:xfrm>
              <a:off x="3569823" y="827649"/>
              <a:ext cx="249728" cy="324190"/>
              <a:chOff x="0" y="0"/>
              <a:chExt cx="381000" cy="484187"/>
            </a:xfrm>
            <a:grpFill/>
          </p:grpSpPr>
          <p:sp>
            <p:nvSpPr>
              <p:cNvPr id="95" name="Freeform 126"/>
              <p:cNvSpPr>
                <a:spLocks noEditPoints="1" noChangeArrowheads="1"/>
              </p:cNvSpPr>
              <p:nvPr/>
            </p:nvSpPr>
            <p:spPr bwMode="auto">
              <a:xfrm>
                <a:off x="0" y="4762"/>
                <a:ext cx="254000" cy="479425"/>
              </a:xfrm>
              <a:custGeom>
                <a:avLst/>
                <a:gdLst>
                  <a:gd name="T0" fmla="*/ 160 w 160"/>
                  <a:gd name="T1" fmla="*/ 0 h 302"/>
                  <a:gd name="T2" fmla="*/ 160 w 160"/>
                  <a:gd name="T3" fmla="*/ 302 h 302"/>
                  <a:gd name="T4" fmla="*/ 94 w 160"/>
                  <a:gd name="T5" fmla="*/ 302 h 302"/>
                  <a:gd name="T6" fmla="*/ 94 w 160"/>
                  <a:gd name="T7" fmla="*/ 261 h 302"/>
                  <a:gd name="T8" fmla="*/ 136 w 160"/>
                  <a:gd name="T9" fmla="*/ 261 h 302"/>
                  <a:gd name="T10" fmla="*/ 136 w 160"/>
                  <a:gd name="T11" fmla="*/ 116 h 302"/>
                  <a:gd name="T12" fmla="*/ 136 w 160"/>
                  <a:gd name="T13" fmla="*/ 116 h 302"/>
                  <a:gd name="T14" fmla="*/ 94 w 160"/>
                  <a:gd name="T15" fmla="*/ 189 h 302"/>
                  <a:gd name="T16" fmla="*/ 94 w 160"/>
                  <a:gd name="T17" fmla="*/ 124 h 302"/>
                  <a:gd name="T18" fmla="*/ 160 w 160"/>
                  <a:gd name="T19" fmla="*/ 0 h 302"/>
                  <a:gd name="T20" fmla="*/ 94 w 160"/>
                  <a:gd name="T21" fmla="*/ 302 h 302"/>
                  <a:gd name="T22" fmla="*/ 0 w 160"/>
                  <a:gd name="T23" fmla="*/ 302 h 302"/>
                  <a:gd name="T24" fmla="*/ 94 w 160"/>
                  <a:gd name="T25" fmla="*/ 124 h 302"/>
                  <a:gd name="T26" fmla="*/ 94 w 160"/>
                  <a:gd name="T27" fmla="*/ 189 h 302"/>
                  <a:gd name="T28" fmla="*/ 53 w 160"/>
                  <a:gd name="T29" fmla="*/ 261 h 302"/>
                  <a:gd name="T30" fmla="*/ 94 w 160"/>
                  <a:gd name="T31" fmla="*/ 261 h 302"/>
                  <a:gd name="T32" fmla="*/ 94 w 160"/>
                  <a:gd name="T33" fmla="*/ 302 h 3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0"/>
                  <a:gd name="T52" fmla="*/ 0 h 302"/>
                  <a:gd name="T53" fmla="*/ 160 w 160"/>
                  <a:gd name="T54" fmla="*/ 302 h 3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0" h="302">
                    <a:moveTo>
                      <a:pt x="160" y="0"/>
                    </a:moveTo>
                    <a:lnTo>
                      <a:pt x="160" y="302"/>
                    </a:lnTo>
                    <a:lnTo>
                      <a:pt x="94" y="302"/>
                    </a:lnTo>
                    <a:lnTo>
                      <a:pt x="94" y="261"/>
                    </a:lnTo>
                    <a:lnTo>
                      <a:pt x="136" y="261"/>
                    </a:lnTo>
                    <a:lnTo>
                      <a:pt x="136" y="116"/>
                    </a:lnTo>
                    <a:lnTo>
                      <a:pt x="136" y="116"/>
                    </a:lnTo>
                    <a:lnTo>
                      <a:pt x="94" y="189"/>
                    </a:lnTo>
                    <a:lnTo>
                      <a:pt x="94" y="124"/>
                    </a:lnTo>
                    <a:lnTo>
                      <a:pt x="160" y="0"/>
                    </a:lnTo>
                    <a:close/>
                    <a:moveTo>
                      <a:pt x="94" y="302"/>
                    </a:moveTo>
                    <a:lnTo>
                      <a:pt x="0" y="302"/>
                    </a:lnTo>
                    <a:lnTo>
                      <a:pt x="94" y="124"/>
                    </a:lnTo>
                    <a:lnTo>
                      <a:pt x="94" y="189"/>
                    </a:lnTo>
                    <a:lnTo>
                      <a:pt x="53" y="261"/>
                    </a:lnTo>
                    <a:lnTo>
                      <a:pt x="94" y="261"/>
                    </a:lnTo>
                    <a:lnTo>
                      <a:pt x="94" y="302"/>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96" name="Rectangle 127"/>
              <p:cNvSpPr>
                <a:spLocks noChangeArrowheads="1"/>
              </p:cNvSpPr>
              <p:nvPr/>
            </p:nvSpPr>
            <p:spPr bwMode="auto">
              <a:xfrm>
                <a:off x="317500" y="0"/>
                <a:ext cx="63500" cy="471488"/>
              </a:xfrm>
              <a:prstGeom prst="rect">
                <a:avLst/>
              </a:pr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24" name="Freeform 128"/>
            <p:cNvSpPr>
              <a:spLocks noEditPoints="1"/>
            </p:cNvSpPr>
            <p:nvPr/>
          </p:nvSpPr>
          <p:spPr>
            <a:xfrm>
              <a:off x="4826786" y="2412460"/>
              <a:ext cx="332970" cy="265729"/>
            </a:xfrm>
            <a:custGeom>
              <a:avLst/>
              <a:gdLst>
                <a:gd name="txL" fmla="*/ 0 w 320"/>
                <a:gd name="txT" fmla="*/ 0 h 250"/>
                <a:gd name="txR" fmla="*/ 320 w 320"/>
                <a:gd name="txB" fmla="*/ 250 h 250"/>
              </a:gdLst>
              <a:ahLst/>
              <a:cxnLst>
                <a:cxn ang="0">
                  <a:pos x="310078" y="60586"/>
                </a:cxn>
                <a:cxn ang="0">
                  <a:pos x="332970" y="146682"/>
                </a:cxn>
                <a:cxn ang="0">
                  <a:pos x="315281" y="225338"/>
                </a:cxn>
                <a:cxn ang="0">
                  <a:pos x="281984" y="260414"/>
                </a:cxn>
                <a:cxn ang="0">
                  <a:pos x="273660" y="247659"/>
                </a:cxn>
                <a:cxn ang="0">
                  <a:pos x="290308" y="227464"/>
                </a:cxn>
                <a:cxn ang="0">
                  <a:pos x="287187" y="203017"/>
                </a:cxn>
                <a:cxn ang="0">
                  <a:pos x="271579" y="175381"/>
                </a:cxn>
                <a:cxn ang="0">
                  <a:pos x="298632" y="175381"/>
                </a:cxn>
                <a:cxn ang="0">
                  <a:pos x="311119" y="162626"/>
                </a:cxn>
                <a:cxn ang="0">
                  <a:pos x="311119" y="133927"/>
                </a:cxn>
                <a:cxn ang="0">
                  <a:pos x="294470" y="119047"/>
                </a:cxn>
                <a:cxn ang="0">
                  <a:pos x="271579" y="106292"/>
                </a:cxn>
                <a:cxn ang="0">
                  <a:pos x="289268" y="102040"/>
                </a:cxn>
                <a:cxn ang="0">
                  <a:pos x="298632" y="78656"/>
                </a:cxn>
                <a:cxn ang="0">
                  <a:pos x="291349" y="61649"/>
                </a:cxn>
                <a:cxn ang="0">
                  <a:pos x="247646" y="8503"/>
                </a:cxn>
                <a:cxn ang="0">
                  <a:pos x="271579" y="53146"/>
                </a:cxn>
                <a:cxn ang="0">
                  <a:pos x="251809" y="62712"/>
                </a:cxn>
                <a:cxn ang="0">
                  <a:pos x="247646" y="36139"/>
                </a:cxn>
                <a:cxn ang="0">
                  <a:pos x="271579" y="262540"/>
                </a:cxn>
                <a:cxn ang="0">
                  <a:pos x="253890" y="249785"/>
                </a:cxn>
                <a:cxn ang="0">
                  <a:pos x="271579" y="262540"/>
                </a:cxn>
                <a:cxn ang="0">
                  <a:pos x="271579" y="120110"/>
                </a:cxn>
                <a:cxn ang="0">
                  <a:pos x="254930" y="143494"/>
                </a:cxn>
                <a:cxn ang="0">
                  <a:pos x="262214" y="164752"/>
                </a:cxn>
                <a:cxn ang="0">
                  <a:pos x="266376" y="184947"/>
                </a:cxn>
                <a:cxn ang="0">
                  <a:pos x="247646" y="87159"/>
                </a:cxn>
                <a:cxn ang="0">
                  <a:pos x="265335" y="106292"/>
                </a:cxn>
                <a:cxn ang="0">
                  <a:pos x="247646" y="8503"/>
                </a:cxn>
                <a:cxn ang="0">
                  <a:pos x="243484" y="21258"/>
                </a:cxn>
                <a:cxn ang="0">
                  <a:pos x="227876" y="2126"/>
                </a:cxn>
                <a:cxn ang="0">
                  <a:pos x="227876" y="228527"/>
                </a:cxn>
                <a:cxn ang="0">
                  <a:pos x="238282" y="241282"/>
                </a:cxn>
                <a:cxn ang="0">
                  <a:pos x="247646" y="41454"/>
                </a:cxn>
                <a:cxn ang="0">
                  <a:pos x="247646" y="184947"/>
                </a:cxn>
                <a:cxn ang="0">
                  <a:pos x="235160" y="195577"/>
                </a:cxn>
                <a:cxn ang="0">
                  <a:pos x="234120" y="54209"/>
                </a:cxn>
                <a:cxn ang="0">
                  <a:pos x="247646" y="41454"/>
                </a:cxn>
                <a:cxn ang="0">
                  <a:pos x="139431" y="8503"/>
                </a:cxn>
                <a:cxn ang="0">
                  <a:pos x="227876" y="2126"/>
                </a:cxn>
                <a:cxn ang="0">
                  <a:pos x="219552" y="17007"/>
                </a:cxn>
                <a:cxn ang="0">
                  <a:pos x="211228" y="44642"/>
                </a:cxn>
                <a:cxn ang="0">
                  <a:pos x="227876" y="56335"/>
                </a:cxn>
                <a:cxn ang="0">
                  <a:pos x="226836" y="223212"/>
                </a:cxn>
                <a:cxn ang="0">
                  <a:pos x="201863" y="244471"/>
                </a:cxn>
                <a:cxn ang="0">
                  <a:pos x="130066" y="204080"/>
                </a:cxn>
                <a:cxn ang="0">
                  <a:pos x="70756" y="174318"/>
                </a:cxn>
                <a:cxn ang="0">
                  <a:pos x="87405" y="169004"/>
                </a:cxn>
                <a:cxn ang="0">
                  <a:pos x="108215" y="139242"/>
                </a:cxn>
                <a:cxn ang="0">
                  <a:pos x="98850" y="106292"/>
                </a:cxn>
                <a:cxn ang="0">
                  <a:pos x="0" y="144557"/>
                </a:cxn>
                <a:cxn ang="0">
                  <a:pos x="5203" y="102040"/>
                </a:cxn>
                <a:cxn ang="0">
                  <a:pos x="46824" y="46768"/>
                </a:cxn>
                <a:cxn ang="0">
                  <a:pos x="70756" y="93537"/>
                </a:cxn>
                <a:cxn ang="0">
                  <a:pos x="39540" y="107355"/>
                </a:cxn>
                <a:cxn ang="0">
                  <a:pos x="32256" y="143494"/>
                </a:cxn>
                <a:cxn ang="0">
                  <a:pos x="59310" y="172192"/>
                </a:cxn>
                <a:cxn ang="0">
                  <a:pos x="43702" y="200891"/>
                </a:cxn>
                <a:cxn ang="0">
                  <a:pos x="3122" y="159437"/>
                </a:cxn>
              </a:cxnLst>
              <a:rect l="txL" t="txT" r="txR" b="txB"/>
              <a:pathLst>
                <a:path w="320" h="250">
                  <a:moveTo>
                    <a:pt x="261" y="19"/>
                  </a:moveTo>
                  <a:lnTo>
                    <a:pt x="261" y="19"/>
                  </a:lnTo>
                  <a:lnTo>
                    <a:pt x="276" y="30"/>
                  </a:lnTo>
                  <a:lnTo>
                    <a:pt x="288" y="42"/>
                  </a:lnTo>
                  <a:lnTo>
                    <a:pt x="298" y="57"/>
                  </a:lnTo>
                  <a:lnTo>
                    <a:pt x="306" y="71"/>
                  </a:lnTo>
                  <a:lnTo>
                    <a:pt x="312" y="88"/>
                  </a:lnTo>
                  <a:lnTo>
                    <a:pt x="316" y="104"/>
                  </a:lnTo>
                  <a:lnTo>
                    <a:pt x="318" y="120"/>
                  </a:lnTo>
                  <a:lnTo>
                    <a:pt x="320" y="138"/>
                  </a:lnTo>
                  <a:lnTo>
                    <a:pt x="320" y="154"/>
                  </a:lnTo>
                  <a:lnTo>
                    <a:pt x="317" y="170"/>
                  </a:lnTo>
                  <a:lnTo>
                    <a:pt x="314" y="185"/>
                  </a:lnTo>
                  <a:lnTo>
                    <a:pt x="310" y="200"/>
                  </a:lnTo>
                  <a:lnTo>
                    <a:pt x="303" y="212"/>
                  </a:lnTo>
                  <a:lnTo>
                    <a:pt x="297" y="223"/>
                  </a:lnTo>
                  <a:lnTo>
                    <a:pt x="290" y="233"/>
                  </a:lnTo>
                  <a:lnTo>
                    <a:pt x="282" y="239"/>
                  </a:lnTo>
                  <a:lnTo>
                    <a:pt x="282" y="239"/>
                  </a:lnTo>
                  <a:lnTo>
                    <a:pt x="271" y="245"/>
                  </a:lnTo>
                  <a:lnTo>
                    <a:pt x="261" y="247"/>
                  </a:lnTo>
                  <a:lnTo>
                    <a:pt x="261" y="233"/>
                  </a:lnTo>
                  <a:lnTo>
                    <a:pt x="261" y="233"/>
                  </a:lnTo>
                  <a:lnTo>
                    <a:pt x="263" y="233"/>
                  </a:lnTo>
                  <a:lnTo>
                    <a:pt x="263" y="233"/>
                  </a:lnTo>
                  <a:lnTo>
                    <a:pt x="263" y="233"/>
                  </a:lnTo>
                  <a:lnTo>
                    <a:pt x="268" y="229"/>
                  </a:lnTo>
                  <a:lnTo>
                    <a:pt x="272" y="224"/>
                  </a:lnTo>
                  <a:lnTo>
                    <a:pt x="276" y="219"/>
                  </a:lnTo>
                  <a:lnTo>
                    <a:pt x="279" y="214"/>
                  </a:lnTo>
                  <a:lnTo>
                    <a:pt x="280" y="208"/>
                  </a:lnTo>
                  <a:lnTo>
                    <a:pt x="280" y="203"/>
                  </a:lnTo>
                  <a:lnTo>
                    <a:pt x="279" y="196"/>
                  </a:lnTo>
                  <a:lnTo>
                    <a:pt x="276" y="191"/>
                  </a:lnTo>
                  <a:lnTo>
                    <a:pt x="276" y="191"/>
                  </a:lnTo>
                  <a:lnTo>
                    <a:pt x="274" y="185"/>
                  </a:lnTo>
                  <a:lnTo>
                    <a:pt x="271" y="181"/>
                  </a:lnTo>
                  <a:lnTo>
                    <a:pt x="267" y="178"/>
                  </a:lnTo>
                  <a:lnTo>
                    <a:pt x="261" y="176"/>
                  </a:lnTo>
                  <a:lnTo>
                    <a:pt x="261" y="165"/>
                  </a:lnTo>
                  <a:lnTo>
                    <a:pt x="261" y="165"/>
                  </a:lnTo>
                  <a:lnTo>
                    <a:pt x="268" y="168"/>
                  </a:lnTo>
                  <a:lnTo>
                    <a:pt x="275" y="168"/>
                  </a:lnTo>
                  <a:lnTo>
                    <a:pt x="280" y="168"/>
                  </a:lnTo>
                  <a:lnTo>
                    <a:pt x="287" y="165"/>
                  </a:lnTo>
                  <a:lnTo>
                    <a:pt x="287" y="165"/>
                  </a:lnTo>
                  <a:lnTo>
                    <a:pt x="287" y="165"/>
                  </a:lnTo>
                  <a:lnTo>
                    <a:pt x="293" y="162"/>
                  </a:lnTo>
                  <a:lnTo>
                    <a:pt x="297" y="158"/>
                  </a:lnTo>
                  <a:lnTo>
                    <a:pt x="299" y="153"/>
                  </a:lnTo>
                  <a:lnTo>
                    <a:pt x="302" y="149"/>
                  </a:lnTo>
                  <a:lnTo>
                    <a:pt x="303" y="143"/>
                  </a:lnTo>
                  <a:lnTo>
                    <a:pt x="303" y="136"/>
                  </a:lnTo>
                  <a:lnTo>
                    <a:pt x="302" y="131"/>
                  </a:lnTo>
                  <a:lnTo>
                    <a:pt x="299" y="126"/>
                  </a:lnTo>
                  <a:lnTo>
                    <a:pt x="299" y="126"/>
                  </a:lnTo>
                  <a:lnTo>
                    <a:pt x="297" y="122"/>
                  </a:lnTo>
                  <a:lnTo>
                    <a:pt x="293" y="118"/>
                  </a:lnTo>
                  <a:lnTo>
                    <a:pt x="288" y="113"/>
                  </a:lnTo>
                  <a:lnTo>
                    <a:pt x="283" y="112"/>
                  </a:lnTo>
                  <a:lnTo>
                    <a:pt x="279" y="111"/>
                  </a:lnTo>
                  <a:lnTo>
                    <a:pt x="272" y="109"/>
                  </a:lnTo>
                  <a:lnTo>
                    <a:pt x="267" y="111"/>
                  </a:lnTo>
                  <a:lnTo>
                    <a:pt x="261" y="112"/>
                  </a:lnTo>
                  <a:lnTo>
                    <a:pt x="261" y="100"/>
                  </a:lnTo>
                  <a:lnTo>
                    <a:pt x="261" y="100"/>
                  </a:lnTo>
                  <a:lnTo>
                    <a:pt x="268" y="100"/>
                  </a:lnTo>
                  <a:lnTo>
                    <a:pt x="274" y="99"/>
                  </a:lnTo>
                  <a:lnTo>
                    <a:pt x="274" y="99"/>
                  </a:lnTo>
                  <a:lnTo>
                    <a:pt x="278" y="96"/>
                  </a:lnTo>
                  <a:lnTo>
                    <a:pt x="282" y="92"/>
                  </a:lnTo>
                  <a:lnTo>
                    <a:pt x="284" y="88"/>
                  </a:lnTo>
                  <a:lnTo>
                    <a:pt x="286" y="84"/>
                  </a:lnTo>
                  <a:lnTo>
                    <a:pt x="287" y="78"/>
                  </a:lnTo>
                  <a:lnTo>
                    <a:pt x="287" y="74"/>
                  </a:lnTo>
                  <a:lnTo>
                    <a:pt x="286" y="69"/>
                  </a:lnTo>
                  <a:lnTo>
                    <a:pt x="284" y="63"/>
                  </a:lnTo>
                  <a:lnTo>
                    <a:pt x="284" y="63"/>
                  </a:lnTo>
                  <a:lnTo>
                    <a:pt x="284" y="63"/>
                  </a:lnTo>
                  <a:lnTo>
                    <a:pt x="280" y="58"/>
                  </a:lnTo>
                  <a:lnTo>
                    <a:pt x="275" y="54"/>
                  </a:lnTo>
                  <a:lnTo>
                    <a:pt x="270" y="51"/>
                  </a:lnTo>
                  <a:lnTo>
                    <a:pt x="261" y="50"/>
                  </a:lnTo>
                  <a:lnTo>
                    <a:pt x="261" y="19"/>
                  </a:lnTo>
                  <a:close/>
                  <a:moveTo>
                    <a:pt x="238" y="8"/>
                  </a:moveTo>
                  <a:lnTo>
                    <a:pt x="238" y="8"/>
                  </a:lnTo>
                  <a:lnTo>
                    <a:pt x="251" y="12"/>
                  </a:lnTo>
                  <a:lnTo>
                    <a:pt x="261" y="19"/>
                  </a:lnTo>
                  <a:lnTo>
                    <a:pt x="261" y="50"/>
                  </a:lnTo>
                  <a:lnTo>
                    <a:pt x="261" y="50"/>
                  </a:lnTo>
                  <a:lnTo>
                    <a:pt x="256" y="50"/>
                  </a:lnTo>
                  <a:lnTo>
                    <a:pt x="251" y="53"/>
                  </a:lnTo>
                  <a:lnTo>
                    <a:pt x="251" y="53"/>
                  </a:lnTo>
                  <a:lnTo>
                    <a:pt x="247" y="55"/>
                  </a:lnTo>
                  <a:lnTo>
                    <a:pt x="242" y="59"/>
                  </a:lnTo>
                  <a:lnTo>
                    <a:pt x="240" y="63"/>
                  </a:lnTo>
                  <a:lnTo>
                    <a:pt x="238" y="67"/>
                  </a:lnTo>
                  <a:lnTo>
                    <a:pt x="238" y="39"/>
                  </a:lnTo>
                  <a:lnTo>
                    <a:pt x="238" y="39"/>
                  </a:lnTo>
                  <a:lnTo>
                    <a:pt x="238" y="34"/>
                  </a:lnTo>
                  <a:lnTo>
                    <a:pt x="238" y="27"/>
                  </a:lnTo>
                  <a:lnTo>
                    <a:pt x="238" y="8"/>
                  </a:lnTo>
                  <a:lnTo>
                    <a:pt x="238" y="8"/>
                  </a:lnTo>
                  <a:close/>
                  <a:moveTo>
                    <a:pt x="261" y="247"/>
                  </a:moveTo>
                  <a:lnTo>
                    <a:pt x="261" y="247"/>
                  </a:lnTo>
                  <a:lnTo>
                    <a:pt x="249" y="250"/>
                  </a:lnTo>
                  <a:lnTo>
                    <a:pt x="238" y="250"/>
                  </a:lnTo>
                  <a:lnTo>
                    <a:pt x="238" y="233"/>
                  </a:lnTo>
                  <a:lnTo>
                    <a:pt x="238" y="233"/>
                  </a:lnTo>
                  <a:lnTo>
                    <a:pt x="244" y="235"/>
                  </a:lnTo>
                  <a:lnTo>
                    <a:pt x="249" y="235"/>
                  </a:lnTo>
                  <a:lnTo>
                    <a:pt x="256" y="235"/>
                  </a:lnTo>
                  <a:lnTo>
                    <a:pt x="261" y="233"/>
                  </a:lnTo>
                  <a:lnTo>
                    <a:pt x="261" y="247"/>
                  </a:lnTo>
                  <a:lnTo>
                    <a:pt x="261" y="247"/>
                  </a:lnTo>
                  <a:close/>
                  <a:moveTo>
                    <a:pt x="261" y="100"/>
                  </a:moveTo>
                  <a:lnTo>
                    <a:pt x="261" y="112"/>
                  </a:lnTo>
                  <a:lnTo>
                    <a:pt x="261" y="112"/>
                  </a:lnTo>
                  <a:lnTo>
                    <a:pt x="261" y="113"/>
                  </a:lnTo>
                  <a:lnTo>
                    <a:pt x="261" y="113"/>
                  </a:lnTo>
                  <a:lnTo>
                    <a:pt x="256" y="116"/>
                  </a:lnTo>
                  <a:lnTo>
                    <a:pt x="252" y="120"/>
                  </a:lnTo>
                  <a:lnTo>
                    <a:pt x="249" y="124"/>
                  </a:lnTo>
                  <a:lnTo>
                    <a:pt x="247" y="130"/>
                  </a:lnTo>
                  <a:lnTo>
                    <a:pt x="245" y="135"/>
                  </a:lnTo>
                  <a:lnTo>
                    <a:pt x="245" y="141"/>
                  </a:lnTo>
                  <a:lnTo>
                    <a:pt x="247" y="146"/>
                  </a:lnTo>
                  <a:lnTo>
                    <a:pt x="249" y="151"/>
                  </a:lnTo>
                  <a:lnTo>
                    <a:pt x="249" y="151"/>
                  </a:lnTo>
                  <a:lnTo>
                    <a:pt x="252" y="155"/>
                  </a:lnTo>
                  <a:lnTo>
                    <a:pt x="255" y="159"/>
                  </a:lnTo>
                  <a:lnTo>
                    <a:pt x="261" y="165"/>
                  </a:lnTo>
                  <a:lnTo>
                    <a:pt x="261" y="176"/>
                  </a:lnTo>
                  <a:lnTo>
                    <a:pt x="261" y="176"/>
                  </a:lnTo>
                  <a:lnTo>
                    <a:pt x="256" y="174"/>
                  </a:lnTo>
                  <a:lnTo>
                    <a:pt x="251" y="173"/>
                  </a:lnTo>
                  <a:lnTo>
                    <a:pt x="244" y="173"/>
                  </a:lnTo>
                  <a:lnTo>
                    <a:pt x="238" y="174"/>
                  </a:lnTo>
                  <a:lnTo>
                    <a:pt x="238" y="82"/>
                  </a:lnTo>
                  <a:lnTo>
                    <a:pt x="238" y="82"/>
                  </a:lnTo>
                  <a:lnTo>
                    <a:pt x="240" y="86"/>
                  </a:lnTo>
                  <a:lnTo>
                    <a:pt x="240" y="86"/>
                  </a:lnTo>
                  <a:lnTo>
                    <a:pt x="244" y="92"/>
                  </a:lnTo>
                  <a:lnTo>
                    <a:pt x="249" y="97"/>
                  </a:lnTo>
                  <a:lnTo>
                    <a:pt x="255" y="100"/>
                  </a:lnTo>
                  <a:lnTo>
                    <a:pt x="261" y="100"/>
                  </a:lnTo>
                  <a:lnTo>
                    <a:pt x="261" y="100"/>
                  </a:lnTo>
                  <a:close/>
                  <a:moveTo>
                    <a:pt x="219" y="2"/>
                  </a:moveTo>
                  <a:lnTo>
                    <a:pt x="219" y="2"/>
                  </a:lnTo>
                  <a:lnTo>
                    <a:pt x="238" y="8"/>
                  </a:lnTo>
                  <a:lnTo>
                    <a:pt x="238" y="27"/>
                  </a:lnTo>
                  <a:lnTo>
                    <a:pt x="238" y="27"/>
                  </a:lnTo>
                  <a:lnTo>
                    <a:pt x="237" y="24"/>
                  </a:lnTo>
                  <a:lnTo>
                    <a:pt x="237" y="24"/>
                  </a:lnTo>
                  <a:lnTo>
                    <a:pt x="234" y="20"/>
                  </a:lnTo>
                  <a:lnTo>
                    <a:pt x="230" y="17"/>
                  </a:lnTo>
                  <a:lnTo>
                    <a:pt x="225" y="15"/>
                  </a:lnTo>
                  <a:lnTo>
                    <a:pt x="219" y="15"/>
                  </a:lnTo>
                  <a:lnTo>
                    <a:pt x="219" y="2"/>
                  </a:lnTo>
                  <a:lnTo>
                    <a:pt x="219" y="2"/>
                  </a:lnTo>
                  <a:close/>
                  <a:moveTo>
                    <a:pt x="238" y="250"/>
                  </a:moveTo>
                  <a:lnTo>
                    <a:pt x="238" y="250"/>
                  </a:lnTo>
                  <a:lnTo>
                    <a:pt x="229" y="247"/>
                  </a:lnTo>
                  <a:lnTo>
                    <a:pt x="219" y="245"/>
                  </a:lnTo>
                  <a:lnTo>
                    <a:pt x="219" y="215"/>
                  </a:lnTo>
                  <a:lnTo>
                    <a:pt x="219" y="215"/>
                  </a:lnTo>
                  <a:lnTo>
                    <a:pt x="221" y="218"/>
                  </a:lnTo>
                  <a:lnTo>
                    <a:pt x="221" y="218"/>
                  </a:lnTo>
                  <a:lnTo>
                    <a:pt x="225" y="223"/>
                  </a:lnTo>
                  <a:lnTo>
                    <a:pt x="229" y="227"/>
                  </a:lnTo>
                  <a:lnTo>
                    <a:pt x="233" y="231"/>
                  </a:lnTo>
                  <a:lnTo>
                    <a:pt x="238" y="233"/>
                  </a:lnTo>
                  <a:lnTo>
                    <a:pt x="238" y="250"/>
                  </a:lnTo>
                  <a:lnTo>
                    <a:pt x="238" y="250"/>
                  </a:lnTo>
                  <a:close/>
                  <a:moveTo>
                    <a:pt x="238" y="39"/>
                  </a:moveTo>
                  <a:lnTo>
                    <a:pt x="238" y="67"/>
                  </a:lnTo>
                  <a:lnTo>
                    <a:pt x="238" y="67"/>
                  </a:lnTo>
                  <a:lnTo>
                    <a:pt x="237" y="74"/>
                  </a:lnTo>
                  <a:lnTo>
                    <a:pt x="238" y="82"/>
                  </a:lnTo>
                  <a:lnTo>
                    <a:pt x="238" y="174"/>
                  </a:lnTo>
                  <a:lnTo>
                    <a:pt x="238" y="174"/>
                  </a:lnTo>
                  <a:lnTo>
                    <a:pt x="236" y="176"/>
                  </a:lnTo>
                  <a:lnTo>
                    <a:pt x="236" y="176"/>
                  </a:lnTo>
                  <a:lnTo>
                    <a:pt x="230" y="180"/>
                  </a:lnTo>
                  <a:lnTo>
                    <a:pt x="226" y="184"/>
                  </a:lnTo>
                  <a:lnTo>
                    <a:pt x="222" y="188"/>
                  </a:lnTo>
                  <a:lnTo>
                    <a:pt x="219" y="193"/>
                  </a:lnTo>
                  <a:lnTo>
                    <a:pt x="219" y="53"/>
                  </a:lnTo>
                  <a:lnTo>
                    <a:pt x="219" y="53"/>
                  </a:lnTo>
                  <a:lnTo>
                    <a:pt x="225" y="51"/>
                  </a:lnTo>
                  <a:lnTo>
                    <a:pt x="229" y="50"/>
                  </a:lnTo>
                  <a:lnTo>
                    <a:pt x="229" y="50"/>
                  </a:lnTo>
                  <a:lnTo>
                    <a:pt x="234" y="46"/>
                  </a:lnTo>
                  <a:lnTo>
                    <a:pt x="238" y="39"/>
                  </a:lnTo>
                  <a:lnTo>
                    <a:pt x="238" y="39"/>
                  </a:lnTo>
                  <a:close/>
                  <a:moveTo>
                    <a:pt x="68" y="31"/>
                  </a:moveTo>
                  <a:lnTo>
                    <a:pt x="68" y="31"/>
                  </a:lnTo>
                  <a:lnTo>
                    <a:pt x="91" y="21"/>
                  </a:lnTo>
                  <a:lnTo>
                    <a:pt x="112" y="13"/>
                  </a:lnTo>
                  <a:lnTo>
                    <a:pt x="134" y="8"/>
                  </a:lnTo>
                  <a:lnTo>
                    <a:pt x="153" y="4"/>
                  </a:lnTo>
                  <a:lnTo>
                    <a:pt x="172" y="1"/>
                  </a:lnTo>
                  <a:lnTo>
                    <a:pt x="190" y="0"/>
                  </a:lnTo>
                  <a:lnTo>
                    <a:pt x="205" y="1"/>
                  </a:lnTo>
                  <a:lnTo>
                    <a:pt x="219" y="2"/>
                  </a:lnTo>
                  <a:lnTo>
                    <a:pt x="219" y="15"/>
                  </a:lnTo>
                  <a:lnTo>
                    <a:pt x="219" y="15"/>
                  </a:lnTo>
                  <a:lnTo>
                    <a:pt x="215" y="15"/>
                  </a:lnTo>
                  <a:lnTo>
                    <a:pt x="211" y="16"/>
                  </a:lnTo>
                  <a:lnTo>
                    <a:pt x="211" y="16"/>
                  </a:lnTo>
                  <a:lnTo>
                    <a:pt x="211" y="16"/>
                  </a:lnTo>
                  <a:lnTo>
                    <a:pt x="206" y="20"/>
                  </a:lnTo>
                  <a:lnTo>
                    <a:pt x="202" y="27"/>
                  </a:lnTo>
                  <a:lnTo>
                    <a:pt x="200" y="34"/>
                  </a:lnTo>
                  <a:lnTo>
                    <a:pt x="203" y="42"/>
                  </a:lnTo>
                  <a:lnTo>
                    <a:pt x="203" y="42"/>
                  </a:lnTo>
                  <a:lnTo>
                    <a:pt x="206" y="46"/>
                  </a:lnTo>
                  <a:lnTo>
                    <a:pt x="210" y="50"/>
                  </a:lnTo>
                  <a:lnTo>
                    <a:pt x="215" y="51"/>
                  </a:lnTo>
                  <a:lnTo>
                    <a:pt x="219" y="53"/>
                  </a:lnTo>
                  <a:lnTo>
                    <a:pt x="219" y="193"/>
                  </a:lnTo>
                  <a:lnTo>
                    <a:pt x="219" y="193"/>
                  </a:lnTo>
                  <a:lnTo>
                    <a:pt x="218" y="199"/>
                  </a:lnTo>
                  <a:lnTo>
                    <a:pt x="218" y="204"/>
                  </a:lnTo>
                  <a:lnTo>
                    <a:pt x="218" y="210"/>
                  </a:lnTo>
                  <a:lnTo>
                    <a:pt x="219" y="215"/>
                  </a:lnTo>
                  <a:lnTo>
                    <a:pt x="219" y="245"/>
                  </a:lnTo>
                  <a:lnTo>
                    <a:pt x="219" y="245"/>
                  </a:lnTo>
                  <a:lnTo>
                    <a:pt x="207" y="238"/>
                  </a:lnTo>
                  <a:lnTo>
                    <a:pt x="194" y="230"/>
                  </a:lnTo>
                  <a:lnTo>
                    <a:pt x="169" y="212"/>
                  </a:lnTo>
                  <a:lnTo>
                    <a:pt x="157" y="203"/>
                  </a:lnTo>
                  <a:lnTo>
                    <a:pt x="145" y="196"/>
                  </a:lnTo>
                  <a:lnTo>
                    <a:pt x="131" y="192"/>
                  </a:lnTo>
                  <a:lnTo>
                    <a:pt x="125" y="192"/>
                  </a:lnTo>
                  <a:lnTo>
                    <a:pt x="118" y="192"/>
                  </a:lnTo>
                  <a:lnTo>
                    <a:pt x="118" y="192"/>
                  </a:lnTo>
                  <a:lnTo>
                    <a:pt x="92" y="193"/>
                  </a:lnTo>
                  <a:lnTo>
                    <a:pt x="68" y="193"/>
                  </a:lnTo>
                  <a:lnTo>
                    <a:pt x="68" y="164"/>
                  </a:lnTo>
                  <a:lnTo>
                    <a:pt x="68" y="164"/>
                  </a:lnTo>
                  <a:lnTo>
                    <a:pt x="76" y="162"/>
                  </a:lnTo>
                  <a:lnTo>
                    <a:pt x="84" y="159"/>
                  </a:lnTo>
                  <a:lnTo>
                    <a:pt x="84" y="159"/>
                  </a:lnTo>
                  <a:lnTo>
                    <a:pt x="84" y="159"/>
                  </a:lnTo>
                  <a:lnTo>
                    <a:pt x="91" y="155"/>
                  </a:lnTo>
                  <a:lnTo>
                    <a:pt x="96" y="150"/>
                  </a:lnTo>
                  <a:lnTo>
                    <a:pt x="100" y="145"/>
                  </a:lnTo>
                  <a:lnTo>
                    <a:pt x="103" y="138"/>
                  </a:lnTo>
                  <a:lnTo>
                    <a:pt x="104" y="131"/>
                  </a:lnTo>
                  <a:lnTo>
                    <a:pt x="104" y="123"/>
                  </a:lnTo>
                  <a:lnTo>
                    <a:pt x="103" y="116"/>
                  </a:lnTo>
                  <a:lnTo>
                    <a:pt x="100" y="109"/>
                  </a:lnTo>
                  <a:lnTo>
                    <a:pt x="100" y="109"/>
                  </a:lnTo>
                  <a:lnTo>
                    <a:pt x="95" y="100"/>
                  </a:lnTo>
                  <a:lnTo>
                    <a:pt x="87" y="93"/>
                  </a:lnTo>
                  <a:lnTo>
                    <a:pt x="77" y="89"/>
                  </a:lnTo>
                  <a:lnTo>
                    <a:pt x="68" y="88"/>
                  </a:lnTo>
                  <a:lnTo>
                    <a:pt x="68" y="31"/>
                  </a:lnTo>
                  <a:close/>
                  <a:moveTo>
                    <a:pt x="0" y="136"/>
                  </a:moveTo>
                  <a:lnTo>
                    <a:pt x="0" y="136"/>
                  </a:lnTo>
                  <a:lnTo>
                    <a:pt x="0" y="124"/>
                  </a:lnTo>
                  <a:lnTo>
                    <a:pt x="0" y="115"/>
                  </a:lnTo>
                  <a:lnTo>
                    <a:pt x="3" y="104"/>
                  </a:lnTo>
                  <a:lnTo>
                    <a:pt x="5" y="96"/>
                  </a:lnTo>
                  <a:lnTo>
                    <a:pt x="10" y="86"/>
                  </a:lnTo>
                  <a:lnTo>
                    <a:pt x="14" y="78"/>
                  </a:lnTo>
                  <a:lnTo>
                    <a:pt x="24" y="65"/>
                  </a:lnTo>
                  <a:lnTo>
                    <a:pt x="35" y="53"/>
                  </a:lnTo>
                  <a:lnTo>
                    <a:pt x="45" y="44"/>
                  </a:lnTo>
                  <a:lnTo>
                    <a:pt x="54" y="38"/>
                  </a:lnTo>
                  <a:lnTo>
                    <a:pt x="54" y="38"/>
                  </a:lnTo>
                  <a:lnTo>
                    <a:pt x="68" y="31"/>
                  </a:lnTo>
                  <a:lnTo>
                    <a:pt x="68" y="88"/>
                  </a:lnTo>
                  <a:lnTo>
                    <a:pt x="68" y="88"/>
                  </a:lnTo>
                  <a:lnTo>
                    <a:pt x="58" y="89"/>
                  </a:lnTo>
                  <a:lnTo>
                    <a:pt x="50" y="92"/>
                  </a:lnTo>
                  <a:lnTo>
                    <a:pt x="50" y="92"/>
                  </a:lnTo>
                  <a:lnTo>
                    <a:pt x="43" y="96"/>
                  </a:lnTo>
                  <a:lnTo>
                    <a:pt x="38" y="101"/>
                  </a:lnTo>
                  <a:lnTo>
                    <a:pt x="34" y="108"/>
                  </a:lnTo>
                  <a:lnTo>
                    <a:pt x="31" y="113"/>
                  </a:lnTo>
                  <a:lnTo>
                    <a:pt x="30" y="122"/>
                  </a:lnTo>
                  <a:lnTo>
                    <a:pt x="30" y="128"/>
                  </a:lnTo>
                  <a:lnTo>
                    <a:pt x="31" y="135"/>
                  </a:lnTo>
                  <a:lnTo>
                    <a:pt x="34" y="143"/>
                  </a:lnTo>
                  <a:lnTo>
                    <a:pt x="34" y="143"/>
                  </a:lnTo>
                  <a:lnTo>
                    <a:pt x="39" y="151"/>
                  </a:lnTo>
                  <a:lnTo>
                    <a:pt x="47" y="158"/>
                  </a:lnTo>
                  <a:lnTo>
                    <a:pt x="57" y="162"/>
                  </a:lnTo>
                  <a:lnTo>
                    <a:pt x="68" y="164"/>
                  </a:lnTo>
                  <a:lnTo>
                    <a:pt x="68" y="193"/>
                  </a:lnTo>
                  <a:lnTo>
                    <a:pt x="68" y="193"/>
                  </a:lnTo>
                  <a:lnTo>
                    <a:pt x="54" y="192"/>
                  </a:lnTo>
                  <a:lnTo>
                    <a:pt x="42" y="189"/>
                  </a:lnTo>
                  <a:lnTo>
                    <a:pt x="31" y="185"/>
                  </a:lnTo>
                  <a:lnTo>
                    <a:pt x="22" y="178"/>
                  </a:lnTo>
                  <a:lnTo>
                    <a:pt x="14" y="172"/>
                  </a:lnTo>
                  <a:lnTo>
                    <a:pt x="8" y="162"/>
                  </a:lnTo>
                  <a:lnTo>
                    <a:pt x="3" y="150"/>
                  </a:lnTo>
                  <a:lnTo>
                    <a:pt x="0" y="136"/>
                  </a:lnTo>
                  <a:lnTo>
                    <a:pt x="0" y="136"/>
                  </a:lnTo>
                  <a:close/>
                </a:path>
              </a:pathLst>
            </a:custGeom>
            <a:grpFill/>
            <a:ln w="9525">
              <a:noFill/>
            </a:ln>
          </p:spPr>
          <p:txBody>
            <a:bodyPr/>
            <a:lstStyle/>
            <a:p>
              <a:endParaRPr lang="zh-CN" altLang="en-US"/>
            </a:p>
          </p:txBody>
        </p:sp>
        <p:grpSp>
          <p:nvGrpSpPr>
            <p:cNvPr id="26" name="组合 206"/>
            <p:cNvGrpSpPr/>
            <p:nvPr/>
          </p:nvGrpSpPr>
          <p:grpSpPr bwMode="auto">
            <a:xfrm>
              <a:off x="3832037" y="2678189"/>
              <a:ext cx="324646" cy="431545"/>
              <a:chOff x="0" y="0"/>
              <a:chExt cx="495300" cy="644526"/>
            </a:xfrm>
            <a:grpFill/>
          </p:grpSpPr>
          <p:sp>
            <p:nvSpPr>
              <p:cNvPr id="87" name="Freeform 129"/>
              <p:cNvSpPr>
                <a:spLocks noChangeArrowheads="1"/>
              </p:cNvSpPr>
              <p:nvPr/>
            </p:nvSpPr>
            <p:spPr bwMode="auto">
              <a:xfrm>
                <a:off x="0" y="0"/>
                <a:ext cx="495300" cy="496888"/>
              </a:xfrm>
              <a:custGeom>
                <a:avLst/>
                <a:gdLst>
                  <a:gd name="T0" fmla="*/ 83 w 312"/>
                  <a:gd name="T1" fmla="*/ 16 h 313"/>
                  <a:gd name="T2" fmla="*/ 57 w 312"/>
                  <a:gd name="T3" fmla="*/ 41 h 313"/>
                  <a:gd name="T4" fmla="*/ 37 w 312"/>
                  <a:gd name="T5" fmla="*/ 71 h 313"/>
                  <a:gd name="T6" fmla="*/ 25 w 312"/>
                  <a:gd name="T7" fmla="*/ 103 h 313"/>
                  <a:gd name="T8" fmla="*/ 21 w 312"/>
                  <a:gd name="T9" fmla="*/ 140 h 313"/>
                  <a:gd name="T10" fmla="*/ 21 w 312"/>
                  <a:gd name="T11" fmla="*/ 156 h 313"/>
                  <a:gd name="T12" fmla="*/ 27 w 312"/>
                  <a:gd name="T13" fmla="*/ 186 h 313"/>
                  <a:gd name="T14" fmla="*/ 40 w 312"/>
                  <a:gd name="T15" fmla="*/ 213 h 313"/>
                  <a:gd name="T16" fmla="*/ 56 w 312"/>
                  <a:gd name="T17" fmla="*/ 237 h 313"/>
                  <a:gd name="T18" fmla="*/ 76 w 312"/>
                  <a:gd name="T19" fmla="*/ 259 h 313"/>
                  <a:gd name="T20" fmla="*/ 101 w 312"/>
                  <a:gd name="T21" fmla="*/ 275 h 313"/>
                  <a:gd name="T22" fmla="*/ 128 w 312"/>
                  <a:gd name="T23" fmla="*/ 287 h 313"/>
                  <a:gd name="T24" fmla="*/ 157 w 312"/>
                  <a:gd name="T25" fmla="*/ 293 h 313"/>
                  <a:gd name="T26" fmla="*/ 174 w 312"/>
                  <a:gd name="T27" fmla="*/ 294 h 313"/>
                  <a:gd name="T28" fmla="*/ 210 w 312"/>
                  <a:gd name="T29" fmla="*/ 289 h 313"/>
                  <a:gd name="T30" fmla="*/ 243 w 312"/>
                  <a:gd name="T31" fmla="*/ 276 h 313"/>
                  <a:gd name="T32" fmla="*/ 273 w 312"/>
                  <a:gd name="T33" fmla="*/ 257 h 313"/>
                  <a:gd name="T34" fmla="*/ 296 w 312"/>
                  <a:gd name="T35" fmla="*/ 233 h 313"/>
                  <a:gd name="T36" fmla="*/ 312 w 312"/>
                  <a:gd name="T37" fmla="*/ 245 h 313"/>
                  <a:gd name="T38" fmla="*/ 285 w 312"/>
                  <a:gd name="T39" fmla="*/ 274 h 313"/>
                  <a:gd name="T40" fmla="*/ 252 w 312"/>
                  <a:gd name="T41" fmla="*/ 295 h 313"/>
                  <a:gd name="T42" fmla="*/ 214 w 312"/>
                  <a:gd name="T43" fmla="*/ 309 h 313"/>
                  <a:gd name="T44" fmla="*/ 174 w 312"/>
                  <a:gd name="T45" fmla="*/ 313 h 313"/>
                  <a:gd name="T46" fmla="*/ 156 w 312"/>
                  <a:gd name="T47" fmla="*/ 313 h 313"/>
                  <a:gd name="T48" fmla="*/ 122 w 312"/>
                  <a:gd name="T49" fmla="*/ 306 h 313"/>
                  <a:gd name="T50" fmla="*/ 91 w 312"/>
                  <a:gd name="T51" fmla="*/ 293 h 313"/>
                  <a:gd name="T52" fmla="*/ 64 w 312"/>
                  <a:gd name="T53" fmla="*/ 274 h 313"/>
                  <a:gd name="T54" fmla="*/ 40 w 312"/>
                  <a:gd name="T55" fmla="*/ 251 h 313"/>
                  <a:gd name="T56" fmla="*/ 21 w 312"/>
                  <a:gd name="T57" fmla="*/ 222 h 313"/>
                  <a:gd name="T58" fmla="*/ 8 w 312"/>
                  <a:gd name="T59" fmla="*/ 191 h 313"/>
                  <a:gd name="T60" fmla="*/ 2 w 312"/>
                  <a:gd name="T61" fmla="*/ 159 h 313"/>
                  <a:gd name="T62" fmla="*/ 0 w 312"/>
                  <a:gd name="T63" fmla="*/ 140 h 313"/>
                  <a:gd name="T64" fmla="*/ 6 w 312"/>
                  <a:gd name="T65" fmla="*/ 99 h 313"/>
                  <a:gd name="T66" fmla="*/ 19 w 312"/>
                  <a:gd name="T67" fmla="*/ 61 h 313"/>
                  <a:gd name="T68" fmla="*/ 42 w 312"/>
                  <a:gd name="T69" fmla="*/ 27 h 313"/>
                  <a:gd name="T70" fmla="*/ 71 w 312"/>
                  <a:gd name="T71" fmla="*/ 0 h 3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2"/>
                  <a:gd name="T109" fmla="*/ 0 h 313"/>
                  <a:gd name="T110" fmla="*/ 312 w 312"/>
                  <a:gd name="T111" fmla="*/ 313 h 3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8" name="Freeform 130"/>
              <p:cNvSpPr>
                <a:spLocks noEditPoints="1" noChangeArrowheads="1"/>
              </p:cNvSpPr>
              <p:nvPr/>
            </p:nvSpPr>
            <p:spPr bwMode="auto">
              <a:xfrm>
                <a:off x="53975" y="9525"/>
                <a:ext cx="436563" cy="434975"/>
              </a:xfrm>
              <a:custGeom>
                <a:avLst/>
                <a:gdLst>
                  <a:gd name="T0" fmla="*/ 152 w 275"/>
                  <a:gd name="T1" fmla="*/ 1 h 274"/>
                  <a:gd name="T2" fmla="*/ 191 w 275"/>
                  <a:gd name="T3" fmla="*/ 10 h 274"/>
                  <a:gd name="T4" fmla="*/ 225 w 275"/>
                  <a:gd name="T5" fmla="*/ 32 h 274"/>
                  <a:gd name="T6" fmla="*/ 252 w 275"/>
                  <a:gd name="T7" fmla="*/ 61 h 274"/>
                  <a:gd name="T8" fmla="*/ 268 w 275"/>
                  <a:gd name="T9" fmla="*/ 97 h 274"/>
                  <a:gd name="T10" fmla="*/ 275 w 275"/>
                  <a:gd name="T11" fmla="*/ 138 h 274"/>
                  <a:gd name="T12" fmla="*/ 272 w 275"/>
                  <a:gd name="T13" fmla="*/ 165 h 274"/>
                  <a:gd name="T14" fmla="*/ 259 w 275"/>
                  <a:gd name="T15" fmla="*/ 203 h 274"/>
                  <a:gd name="T16" fmla="*/ 234 w 275"/>
                  <a:gd name="T17" fmla="*/ 235 h 274"/>
                  <a:gd name="T18" fmla="*/ 203 w 275"/>
                  <a:gd name="T19" fmla="*/ 258 h 274"/>
                  <a:gd name="T20" fmla="*/ 165 w 275"/>
                  <a:gd name="T21" fmla="*/ 272 h 274"/>
                  <a:gd name="T22" fmla="*/ 137 w 275"/>
                  <a:gd name="T23" fmla="*/ 274 h 274"/>
                  <a:gd name="T24" fmla="*/ 137 w 275"/>
                  <a:gd name="T25" fmla="*/ 269 h 274"/>
                  <a:gd name="T26" fmla="*/ 164 w 275"/>
                  <a:gd name="T27" fmla="*/ 266 h 274"/>
                  <a:gd name="T28" fmla="*/ 201 w 275"/>
                  <a:gd name="T29" fmla="*/ 253 h 274"/>
                  <a:gd name="T30" fmla="*/ 230 w 275"/>
                  <a:gd name="T31" fmla="*/ 230 h 274"/>
                  <a:gd name="T32" fmla="*/ 253 w 275"/>
                  <a:gd name="T33" fmla="*/ 200 h 274"/>
                  <a:gd name="T34" fmla="*/ 266 w 275"/>
                  <a:gd name="T35" fmla="*/ 163 h 274"/>
                  <a:gd name="T36" fmla="*/ 268 w 275"/>
                  <a:gd name="T37" fmla="*/ 138 h 274"/>
                  <a:gd name="T38" fmla="*/ 263 w 275"/>
                  <a:gd name="T39" fmla="*/ 98 h 274"/>
                  <a:gd name="T40" fmla="*/ 247 w 275"/>
                  <a:gd name="T41" fmla="*/ 65 h 274"/>
                  <a:gd name="T42" fmla="*/ 221 w 275"/>
                  <a:gd name="T43" fmla="*/ 36 h 274"/>
                  <a:gd name="T44" fmla="*/ 188 w 275"/>
                  <a:gd name="T45" fmla="*/ 17 h 274"/>
                  <a:gd name="T46" fmla="*/ 151 w 275"/>
                  <a:gd name="T47" fmla="*/ 8 h 274"/>
                  <a:gd name="T48" fmla="*/ 137 w 275"/>
                  <a:gd name="T49" fmla="*/ 0 h 274"/>
                  <a:gd name="T50" fmla="*/ 137 w 275"/>
                  <a:gd name="T51" fmla="*/ 274 h 274"/>
                  <a:gd name="T52" fmla="*/ 96 w 275"/>
                  <a:gd name="T53" fmla="*/ 269 h 274"/>
                  <a:gd name="T54" fmla="*/ 61 w 275"/>
                  <a:gd name="T55" fmla="*/ 251 h 274"/>
                  <a:gd name="T56" fmla="*/ 31 w 275"/>
                  <a:gd name="T57" fmla="*/ 224 h 274"/>
                  <a:gd name="T58" fmla="*/ 11 w 275"/>
                  <a:gd name="T59" fmla="*/ 191 h 274"/>
                  <a:gd name="T60" fmla="*/ 2 w 275"/>
                  <a:gd name="T61" fmla="*/ 151 h 274"/>
                  <a:gd name="T62" fmla="*/ 2 w 275"/>
                  <a:gd name="T63" fmla="*/ 123 h 274"/>
                  <a:gd name="T64" fmla="*/ 11 w 275"/>
                  <a:gd name="T65" fmla="*/ 84 h 274"/>
                  <a:gd name="T66" fmla="*/ 31 w 275"/>
                  <a:gd name="T67" fmla="*/ 50 h 274"/>
                  <a:gd name="T68" fmla="*/ 61 w 275"/>
                  <a:gd name="T69" fmla="*/ 24 h 274"/>
                  <a:gd name="T70" fmla="*/ 96 w 275"/>
                  <a:gd name="T71" fmla="*/ 6 h 274"/>
                  <a:gd name="T72" fmla="*/ 137 w 275"/>
                  <a:gd name="T73" fmla="*/ 0 h 274"/>
                  <a:gd name="T74" fmla="*/ 125 w 275"/>
                  <a:gd name="T75" fmla="*/ 8 h 274"/>
                  <a:gd name="T76" fmla="*/ 87 w 275"/>
                  <a:gd name="T77" fmla="*/ 17 h 274"/>
                  <a:gd name="T78" fmla="*/ 54 w 275"/>
                  <a:gd name="T79" fmla="*/ 36 h 274"/>
                  <a:gd name="T80" fmla="*/ 29 w 275"/>
                  <a:gd name="T81" fmla="*/ 65 h 274"/>
                  <a:gd name="T82" fmla="*/ 12 w 275"/>
                  <a:gd name="T83" fmla="*/ 98 h 274"/>
                  <a:gd name="T84" fmla="*/ 7 w 275"/>
                  <a:gd name="T85" fmla="*/ 138 h 274"/>
                  <a:gd name="T86" fmla="*/ 10 w 275"/>
                  <a:gd name="T87" fmla="*/ 163 h 274"/>
                  <a:gd name="T88" fmla="*/ 22 w 275"/>
                  <a:gd name="T89" fmla="*/ 200 h 274"/>
                  <a:gd name="T90" fmla="*/ 45 w 275"/>
                  <a:gd name="T91" fmla="*/ 230 h 274"/>
                  <a:gd name="T92" fmla="*/ 75 w 275"/>
                  <a:gd name="T93" fmla="*/ 253 h 274"/>
                  <a:gd name="T94" fmla="*/ 111 w 275"/>
                  <a:gd name="T95" fmla="*/ 266 h 274"/>
                  <a:gd name="T96" fmla="*/ 137 w 275"/>
                  <a:gd name="T97" fmla="*/ 274 h 2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5"/>
                  <a:gd name="T148" fmla="*/ 0 h 274"/>
                  <a:gd name="T149" fmla="*/ 275 w 275"/>
                  <a:gd name="T150" fmla="*/ 274 h 2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9" name="Freeform 131"/>
              <p:cNvSpPr>
                <a:spLocks noChangeArrowheads="1"/>
              </p:cNvSpPr>
              <p:nvPr/>
            </p:nvSpPr>
            <p:spPr bwMode="auto">
              <a:xfrm>
                <a:off x="47625" y="17463"/>
                <a:ext cx="434975" cy="423863"/>
              </a:xfrm>
              <a:custGeom>
                <a:avLst/>
                <a:gdLst>
                  <a:gd name="T0" fmla="*/ 199 w 274"/>
                  <a:gd name="T1" fmla="*/ 18 h 267"/>
                  <a:gd name="T2" fmla="*/ 203 w 274"/>
                  <a:gd name="T3" fmla="*/ 37 h 267"/>
                  <a:gd name="T4" fmla="*/ 214 w 274"/>
                  <a:gd name="T5" fmla="*/ 35 h 267"/>
                  <a:gd name="T6" fmla="*/ 221 w 274"/>
                  <a:gd name="T7" fmla="*/ 43 h 267"/>
                  <a:gd name="T8" fmla="*/ 238 w 274"/>
                  <a:gd name="T9" fmla="*/ 56 h 267"/>
                  <a:gd name="T10" fmla="*/ 257 w 274"/>
                  <a:gd name="T11" fmla="*/ 80 h 267"/>
                  <a:gd name="T12" fmla="*/ 251 w 274"/>
                  <a:gd name="T13" fmla="*/ 91 h 267"/>
                  <a:gd name="T14" fmla="*/ 256 w 274"/>
                  <a:gd name="T15" fmla="*/ 93 h 267"/>
                  <a:gd name="T16" fmla="*/ 262 w 274"/>
                  <a:gd name="T17" fmla="*/ 85 h 267"/>
                  <a:gd name="T18" fmla="*/ 264 w 274"/>
                  <a:gd name="T19" fmla="*/ 93 h 267"/>
                  <a:gd name="T20" fmla="*/ 259 w 274"/>
                  <a:gd name="T21" fmla="*/ 110 h 267"/>
                  <a:gd name="T22" fmla="*/ 247 w 274"/>
                  <a:gd name="T23" fmla="*/ 112 h 267"/>
                  <a:gd name="T24" fmla="*/ 232 w 274"/>
                  <a:gd name="T25" fmla="*/ 127 h 267"/>
                  <a:gd name="T26" fmla="*/ 220 w 274"/>
                  <a:gd name="T27" fmla="*/ 141 h 267"/>
                  <a:gd name="T28" fmla="*/ 202 w 274"/>
                  <a:gd name="T29" fmla="*/ 154 h 267"/>
                  <a:gd name="T30" fmla="*/ 209 w 274"/>
                  <a:gd name="T31" fmla="*/ 183 h 267"/>
                  <a:gd name="T32" fmla="*/ 218 w 274"/>
                  <a:gd name="T33" fmla="*/ 214 h 267"/>
                  <a:gd name="T34" fmla="*/ 210 w 274"/>
                  <a:gd name="T35" fmla="*/ 237 h 267"/>
                  <a:gd name="T36" fmla="*/ 226 w 274"/>
                  <a:gd name="T37" fmla="*/ 228 h 267"/>
                  <a:gd name="T38" fmla="*/ 247 w 274"/>
                  <a:gd name="T39" fmla="*/ 192 h 267"/>
                  <a:gd name="T40" fmla="*/ 264 w 274"/>
                  <a:gd name="T41" fmla="*/ 141 h 267"/>
                  <a:gd name="T42" fmla="*/ 274 w 274"/>
                  <a:gd name="T43" fmla="*/ 115 h 267"/>
                  <a:gd name="T44" fmla="*/ 155 w 274"/>
                  <a:gd name="T45" fmla="*/ 267 h 267"/>
                  <a:gd name="T46" fmla="*/ 178 w 274"/>
                  <a:gd name="T47" fmla="*/ 246 h 267"/>
                  <a:gd name="T48" fmla="*/ 153 w 274"/>
                  <a:gd name="T49" fmla="*/ 245 h 267"/>
                  <a:gd name="T50" fmla="*/ 145 w 274"/>
                  <a:gd name="T51" fmla="*/ 252 h 267"/>
                  <a:gd name="T52" fmla="*/ 125 w 274"/>
                  <a:gd name="T53" fmla="*/ 248 h 267"/>
                  <a:gd name="T54" fmla="*/ 99 w 274"/>
                  <a:gd name="T55" fmla="*/ 249 h 267"/>
                  <a:gd name="T56" fmla="*/ 121 w 274"/>
                  <a:gd name="T57" fmla="*/ 267 h 267"/>
                  <a:gd name="T58" fmla="*/ 0 w 274"/>
                  <a:gd name="T59" fmla="*/ 129 h 267"/>
                  <a:gd name="T60" fmla="*/ 62 w 274"/>
                  <a:gd name="T61" fmla="*/ 26 h 267"/>
                  <a:gd name="T62" fmla="*/ 19 w 274"/>
                  <a:gd name="T63" fmla="*/ 87 h 267"/>
                  <a:gd name="T64" fmla="*/ 31 w 274"/>
                  <a:gd name="T65" fmla="*/ 84 h 267"/>
                  <a:gd name="T66" fmla="*/ 50 w 274"/>
                  <a:gd name="T67" fmla="*/ 91 h 267"/>
                  <a:gd name="T68" fmla="*/ 60 w 274"/>
                  <a:gd name="T69" fmla="*/ 88 h 267"/>
                  <a:gd name="T70" fmla="*/ 46 w 274"/>
                  <a:gd name="T71" fmla="*/ 106 h 267"/>
                  <a:gd name="T72" fmla="*/ 35 w 274"/>
                  <a:gd name="T73" fmla="*/ 122 h 267"/>
                  <a:gd name="T74" fmla="*/ 45 w 274"/>
                  <a:gd name="T75" fmla="*/ 157 h 267"/>
                  <a:gd name="T76" fmla="*/ 54 w 274"/>
                  <a:gd name="T77" fmla="*/ 180 h 267"/>
                  <a:gd name="T78" fmla="*/ 87 w 274"/>
                  <a:gd name="T79" fmla="*/ 210 h 267"/>
                  <a:gd name="T80" fmla="*/ 95 w 274"/>
                  <a:gd name="T81" fmla="*/ 188 h 267"/>
                  <a:gd name="T82" fmla="*/ 98 w 274"/>
                  <a:gd name="T83" fmla="*/ 169 h 267"/>
                  <a:gd name="T84" fmla="*/ 104 w 274"/>
                  <a:gd name="T85" fmla="*/ 137 h 267"/>
                  <a:gd name="T86" fmla="*/ 117 w 274"/>
                  <a:gd name="T87" fmla="*/ 122 h 267"/>
                  <a:gd name="T88" fmla="*/ 152 w 274"/>
                  <a:gd name="T89" fmla="*/ 125 h 267"/>
                  <a:gd name="T90" fmla="*/ 165 w 274"/>
                  <a:gd name="T91" fmla="*/ 106 h 267"/>
                  <a:gd name="T92" fmla="*/ 161 w 274"/>
                  <a:gd name="T93" fmla="*/ 81 h 267"/>
                  <a:gd name="T94" fmla="*/ 134 w 274"/>
                  <a:gd name="T95" fmla="*/ 58 h 267"/>
                  <a:gd name="T96" fmla="*/ 111 w 274"/>
                  <a:gd name="T97" fmla="*/ 57 h 267"/>
                  <a:gd name="T98" fmla="*/ 92 w 274"/>
                  <a:gd name="T99" fmla="*/ 68 h 267"/>
                  <a:gd name="T100" fmla="*/ 69 w 274"/>
                  <a:gd name="T101" fmla="*/ 64 h 267"/>
                  <a:gd name="T102" fmla="*/ 73 w 274"/>
                  <a:gd name="T103" fmla="*/ 56 h 267"/>
                  <a:gd name="T104" fmla="*/ 80 w 274"/>
                  <a:gd name="T105" fmla="*/ 45 h 267"/>
                  <a:gd name="T106" fmla="*/ 81 w 274"/>
                  <a:gd name="T107" fmla="*/ 38 h 267"/>
                  <a:gd name="T108" fmla="*/ 96 w 274"/>
                  <a:gd name="T109" fmla="*/ 49 h 267"/>
                  <a:gd name="T110" fmla="*/ 119 w 274"/>
                  <a:gd name="T111" fmla="*/ 47 h 267"/>
                  <a:gd name="T112" fmla="*/ 137 w 274"/>
                  <a:gd name="T113" fmla="*/ 45 h 267"/>
                  <a:gd name="T114" fmla="*/ 141 w 274"/>
                  <a:gd name="T115" fmla="*/ 28 h 267"/>
                  <a:gd name="T116" fmla="*/ 161 w 274"/>
                  <a:gd name="T117" fmla="*/ 22 h 267"/>
                  <a:gd name="T118" fmla="*/ 132 w 274"/>
                  <a:gd name="T119" fmla="*/ 8 h 2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4"/>
                  <a:gd name="T181" fmla="*/ 0 h 267"/>
                  <a:gd name="T182" fmla="*/ 274 w 274"/>
                  <a:gd name="T183" fmla="*/ 267 h 2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4" h="267">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90" name="Freeform 132"/>
              <p:cNvSpPr>
                <a:spLocks noChangeArrowheads="1"/>
              </p:cNvSpPr>
              <p:nvPr/>
            </p:nvSpPr>
            <p:spPr bwMode="auto">
              <a:xfrm>
                <a:off x="246063" y="481013"/>
                <a:ext cx="136525" cy="163513"/>
              </a:xfrm>
              <a:custGeom>
                <a:avLst/>
                <a:gdLst>
                  <a:gd name="T0" fmla="*/ 27 w 86"/>
                  <a:gd name="T1" fmla="*/ 6 h 103"/>
                  <a:gd name="T2" fmla="*/ 27 w 86"/>
                  <a:gd name="T3" fmla="*/ 38 h 103"/>
                  <a:gd name="T4" fmla="*/ 27 w 86"/>
                  <a:gd name="T5" fmla="*/ 38 h 103"/>
                  <a:gd name="T6" fmla="*/ 28 w 86"/>
                  <a:gd name="T7" fmla="*/ 41 h 103"/>
                  <a:gd name="T8" fmla="*/ 34 w 86"/>
                  <a:gd name="T9" fmla="*/ 47 h 103"/>
                  <a:gd name="T10" fmla="*/ 42 w 86"/>
                  <a:gd name="T11" fmla="*/ 55 h 103"/>
                  <a:gd name="T12" fmla="*/ 47 w 86"/>
                  <a:gd name="T13" fmla="*/ 57 h 103"/>
                  <a:gd name="T14" fmla="*/ 54 w 86"/>
                  <a:gd name="T15" fmla="*/ 60 h 103"/>
                  <a:gd name="T16" fmla="*/ 54 w 86"/>
                  <a:gd name="T17" fmla="*/ 60 h 103"/>
                  <a:gd name="T18" fmla="*/ 66 w 86"/>
                  <a:gd name="T19" fmla="*/ 65 h 103"/>
                  <a:gd name="T20" fmla="*/ 78 w 86"/>
                  <a:gd name="T21" fmla="*/ 72 h 103"/>
                  <a:gd name="T22" fmla="*/ 82 w 86"/>
                  <a:gd name="T23" fmla="*/ 75 h 103"/>
                  <a:gd name="T24" fmla="*/ 85 w 86"/>
                  <a:gd name="T25" fmla="*/ 79 h 103"/>
                  <a:gd name="T26" fmla="*/ 86 w 86"/>
                  <a:gd name="T27" fmla="*/ 82 h 103"/>
                  <a:gd name="T28" fmla="*/ 86 w 86"/>
                  <a:gd name="T29" fmla="*/ 86 h 103"/>
                  <a:gd name="T30" fmla="*/ 86 w 86"/>
                  <a:gd name="T31" fmla="*/ 86 h 103"/>
                  <a:gd name="T32" fmla="*/ 85 w 86"/>
                  <a:gd name="T33" fmla="*/ 90 h 103"/>
                  <a:gd name="T34" fmla="*/ 81 w 86"/>
                  <a:gd name="T35" fmla="*/ 93 h 103"/>
                  <a:gd name="T36" fmla="*/ 76 w 86"/>
                  <a:gd name="T37" fmla="*/ 95 h 103"/>
                  <a:gd name="T38" fmla="*/ 66 w 86"/>
                  <a:gd name="T39" fmla="*/ 98 h 103"/>
                  <a:gd name="T40" fmla="*/ 55 w 86"/>
                  <a:gd name="T41" fmla="*/ 101 h 103"/>
                  <a:gd name="T42" fmla="*/ 40 w 86"/>
                  <a:gd name="T43" fmla="*/ 102 h 103"/>
                  <a:gd name="T44" fmla="*/ 21 w 86"/>
                  <a:gd name="T45" fmla="*/ 103 h 103"/>
                  <a:gd name="T46" fmla="*/ 0 w 86"/>
                  <a:gd name="T47" fmla="*/ 103 h 103"/>
                  <a:gd name="T48" fmla="*/ 0 w 86"/>
                  <a:gd name="T49" fmla="*/ 0 h 103"/>
                  <a:gd name="T50" fmla="*/ 27 w 86"/>
                  <a:gd name="T51" fmla="*/ 6 h 1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6"/>
                  <a:gd name="T79" fmla="*/ 0 h 103"/>
                  <a:gd name="T80" fmla="*/ 86 w 86"/>
                  <a:gd name="T81" fmla="*/ 103 h 1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6" h="103">
                    <a:moveTo>
                      <a:pt x="27" y="6"/>
                    </a:moveTo>
                    <a:lnTo>
                      <a:pt x="27" y="38"/>
                    </a:lnTo>
                    <a:lnTo>
                      <a:pt x="27" y="38"/>
                    </a:lnTo>
                    <a:lnTo>
                      <a:pt x="28" y="41"/>
                    </a:lnTo>
                    <a:lnTo>
                      <a:pt x="34" y="47"/>
                    </a:lnTo>
                    <a:lnTo>
                      <a:pt x="42" y="55"/>
                    </a:lnTo>
                    <a:lnTo>
                      <a:pt x="47" y="57"/>
                    </a:lnTo>
                    <a:lnTo>
                      <a:pt x="54" y="60"/>
                    </a:lnTo>
                    <a:lnTo>
                      <a:pt x="54" y="60"/>
                    </a:lnTo>
                    <a:lnTo>
                      <a:pt x="66" y="65"/>
                    </a:lnTo>
                    <a:lnTo>
                      <a:pt x="78" y="72"/>
                    </a:lnTo>
                    <a:lnTo>
                      <a:pt x="82" y="75"/>
                    </a:lnTo>
                    <a:lnTo>
                      <a:pt x="85" y="79"/>
                    </a:lnTo>
                    <a:lnTo>
                      <a:pt x="86" y="82"/>
                    </a:lnTo>
                    <a:lnTo>
                      <a:pt x="86" y="86"/>
                    </a:lnTo>
                    <a:lnTo>
                      <a:pt x="86" y="86"/>
                    </a:lnTo>
                    <a:lnTo>
                      <a:pt x="85" y="90"/>
                    </a:lnTo>
                    <a:lnTo>
                      <a:pt x="81" y="93"/>
                    </a:lnTo>
                    <a:lnTo>
                      <a:pt x="76" y="95"/>
                    </a:lnTo>
                    <a:lnTo>
                      <a:pt x="66" y="98"/>
                    </a:lnTo>
                    <a:lnTo>
                      <a:pt x="55" y="101"/>
                    </a:lnTo>
                    <a:lnTo>
                      <a:pt x="40" y="102"/>
                    </a:lnTo>
                    <a:lnTo>
                      <a:pt x="21" y="103"/>
                    </a:lnTo>
                    <a:lnTo>
                      <a:pt x="0" y="103"/>
                    </a:lnTo>
                    <a:lnTo>
                      <a:pt x="0" y="0"/>
                    </a:lnTo>
                    <a:lnTo>
                      <a:pt x="27" y="6"/>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91" name="Freeform 133"/>
              <p:cNvSpPr>
                <a:spLocks noChangeArrowheads="1"/>
              </p:cNvSpPr>
              <p:nvPr/>
            </p:nvSpPr>
            <p:spPr bwMode="auto">
              <a:xfrm>
                <a:off x="130175" y="481013"/>
                <a:ext cx="130175" cy="163513"/>
              </a:xfrm>
              <a:custGeom>
                <a:avLst/>
                <a:gdLst>
                  <a:gd name="T0" fmla="*/ 63 w 82"/>
                  <a:gd name="T1" fmla="*/ 6 h 103"/>
                  <a:gd name="T2" fmla="*/ 63 w 82"/>
                  <a:gd name="T3" fmla="*/ 38 h 103"/>
                  <a:gd name="T4" fmla="*/ 63 w 82"/>
                  <a:gd name="T5" fmla="*/ 38 h 103"/>
                  <a:gd name="T6" fmla="*/ 62 w 82"/>
                  <a:gd name="T7" fmla="*/ 41 h 103"/>
                  <a:gd name="T8" fmla="*/ 58 w 82"/>
                  <a:gd name="T9" fmla="*/ 47 h 103"/>
                  <a:gd name="T10" fmla="*/ 51 w 82"/>
                  <a:gd name="T11" fmla="*/ 55 h 103"/>
                  <a:gd name="T12" fmla="*/ 46 w 82"/>
                  <a:gd name="T13" fmla="*/ 57 h 103"/>
                  <a:gd name="T14" fmla="*/ 39 w 82"/>
                  <a:gd name="T15" fmla="*/ 60 h 103"/>
                  <a:gd name="T16" fmla="*/ 39 w 82"/>
                  <a:gd name="T17" fmla="*/ 60 h 103"/>
                  <a:gd name="T18" fmla="*/ 25 w 82"/>
                  <a:gd name="T19" fmla="*/ 65 h 103"/>
                  <a:gd name="T20" fmla="*/ 12 w 82"/>
                  <a:gd name="T21" fmla="*/ 72 h 103"/>
                  <a:gd name="T22" fmla="*/ 6 w 82"/>
                  <a:gd name="T23" fmla="*/ 75 h 103"/>
                  <a:gd name="T24" fmla="*/ 4 w 82"/>
                  <a:gd name="T25" fmla="*/ 79 h 103"/>
                  <a:gd name="T26" fmla="*/ 1 w 82"/>
                  <a:gd name="T27" fmla="*/ 82 h 103"/>
                  <a:gd name="T28" fmla="*/ 0 w 82"/>
                  <a:gd name="T29" fmla="*/ 86 h 103"/>
                  <a:gd name="T30" fmla="*/ 0 w 82"/>
                  <a:gd name="T31" fmla="*/ 86 h 103"/>
                  <a:gd name="T32" fmla="*/ 2 w 82"/>
                  <a:gd name="T33" fmla="*/ 90 h 103"/>
                  <a:gd name="T34" fmla="*/ 8 w 82"/>
                  <a:gd name="T35" fmla="*/ 93 h 103"/>
                  <a:gd name="T36" fmla="*/ 15 w 82"/>
                  <a:gd name="T37" fmla="*/ 95 h 103"/>
                  <a:gd name="T38" fmla="*/ 24 w 82"/>
                  <a:gd name="T39" fmla="*/ 98 h 103"/>
                  <a:gd name="T40" fmla="*/ 36 w 82"/>
                  <a:gd name="T41" fmla="*/ 101 h 103"/>
                  <a:gd name="T42" fmla="*/ 50 w 82"/>
                  <a:gd name="T43" fmla="*/ 102 h 103"/>
                  <a:gd name="T44" fmla="*/ 82 w 82"/>
                  <a:gd name="T45" fmla="*/ 103 h 103"/>
                  <a:gd name="T46" fmla="*/ 82 w 82"/>
                  <a:gd name="T47" fmla="*/ 0 h 103"/>
                  <a:gd name="T48" fmla="*/ 63 w 82"/>
                  <a:gd name="T49" fmla="*/ 6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2"/>
                  <a:gd name="T76" fmla="*/ 0 h 103"/>
                  <a:gd name="T77" fmla="*/ 82 w 82"/>
                  <a:gd name="T78" fmla="*/ 103 h 1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2" h="103">
                    <a:moveTo>
                      <a:pt x="63" y="6"/>
                    </a:moveTo>
                    <a:lnTo>
                      <a:pt x="63" y="38"/>
                    </a:lnTo>
                    <a:lnTo>
                      <a:pt x="63" y="38"/>
                    </a:lnTo>
                    <a:lnTo>
                      <a:pt x="62" y="41"/>
                    </a:lnTo>
                    <a:lnTo>
                      <a:pt x="58" y="47"/>
                    </a:lnTo>
                    <a:lnTo>
                      <a:pt x="51" y="55"/>
                    </a:lnTo>
                    <a:lnTo>
                      <a:pt x="46" y="57"/>
                    </a:lnTo>
                    <a:lnTo>
                      <a:pt x="39" y="60"/>
                    </a:lnTo>
                    <a:lnTo>
                      <a:pt x="39" y="60"/>
                    </a:lnTo>
                    <a:lnTo>
                      <a:pt x="25" y="65"/>
                    </a:lnTo>
                    <a:lnTo>
                      <a:pt x="12" y="72"/>
                    </a:lnTo>
                    <a:lnTo>
                      <a:pt x="6" y="75"/>
                    </a:lnTo>
                    <a:lnTo>
                      <a:pt x="4" y="79"/>
                    </a:lnTo>
                    <a:lnTo>
                      <a:pt x="1" y="82"/>
                    </a:lnTo>
                    <a:lnTo>
                      <a:pt x="0" y="86"/>
                    </a:lnTo>
                    <a:lnTo>
                      <a:pt x="0" y="86"/>
                    </a:lnTo>
                    <a:lnTo>
                      <a:pt x="2" y="90"/>
                    </a:lnTo>
                    <a:lnTo>
                      <a:pt x="8" y="93"/>
                    </a:lnTo>
                    <a:lnTo>
                      <a:pt x="15" y="95"/>
                    </a:lnTo>
                    <a:lnTo>
                      <a:pt x="24" y="98"/>
                    </a:lnTo>
                    <a:lnTo>
                      <a:pt x="36" y="101"/>
                    </a:lnTo>
                    <a:lnTo>
                      <a:pt x="50" y="102"/>
                    </a:lnTo>
                    <a:lnTo>
                      <a:pt x="82" y="103"/>
                    </a:lnTo>
                    <a:lnTo>
                      <a:pt x="82" y="0"/>
                    </a:lnTo>
                    <a:lnTo>
                      <a:pt x="63" y="6"/>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92" name="Freeform 134"/>
              <p:cNvSpPr>
                <a:spLocks noChangeArrowheads="1"/>
              </p:cNvSpPr>
              <p:nvPr/>
            </p:nvSpPr>
            <p:spPr bwMode="auto">
              <a:xfrm>
                <a:off x="0" y="0"/>
                <a:ext cx="495300" cy="496888"/>
              </a:xfrm>
              <a:custGeom>
                <a:avLst/>
                <a:gdLst>
                  <a:gd name="T0" fmla="*/ 83 w 312"/>
                  <a:gd name="T1" fmla="*/ 16 h 313"/>
                  <a:gd name="T2" fmla="*/ 57 w 312"/>
                  <a:gd name="T3" fmla="*/ 41 h 313"/>
                  <a:gd name="T4" fmla="*/ 37 w 312"/>
                  <a:gd name="T5" fmla="*/ 71 h 313"/>
                  <a:gd name="T6" fmla="*/ 25 w 312"/>
                  <a:gd name="T7" fmla="*/ 103 h 313"/>
                  <a:gd name="T8" fmla="*/ 21 w 312"/>
                  <a:gd name="T9" fmla="*/ 140 h 313"/>
                  <a:gd name="T10" fmla="*/ 21 w 312"/>
                  <a:gd name="T11" fmla="*/ 156 h 313"/>
                  <a:gd name="T12" fmla="*/ 27 w 312"/>
                  <a:gd name="T13" fmla="*/ 186 h 313"/>
                  <a:gd name="T14" fmla="*/ 40 w 312"/>
                  <a:gd name="T15" fmla="*/ 213 h 313"/>
                  <a:gd name="T16" fmla="*/ 56 w 312"/>
                  <a:gd name="T17" fmla="*/ 237 h 313"/>
                  <a:gd name="T18" fmla="*/ 76 w 312"/>
                  <a:gd name="T19" fmla="*/ 259 h 313"/>
                  <a:gd name="T20" fmla="*/ 101 w 312"/>
                  <a:gd name="T21" fmla="*/ 275 h 313"/>
                  <a:gd name="T22" fmla="*/ 128 w 312"/>
                  <a:gd name="T23" fmla="*/ 287 h 313"/>
                  <a:gd name="T24" fmla="*/ 157 w 312"/>
                  <a:gd name="T25" fmla="*/ 293 h 313"/>
                  <a:gd name="T26" fmla="*/ 174 w 312"/>
                  <a:gd name="T27" fmla="*/ 294 h 313"/>
                  <a:gd name="T28" fmla="*/ 210 w 312"/>
                  <a:gd name="T29" fmla="*/ 289 h 313"/>
                  <a:gd name="T30" fmla="*/ 243 w 312"/>
                  <a:gd name="T31" fmla="*/ 276 h 313"/>
                  <a:gd name="T32" fmla="*/ 273 w 312"/>
                  <a:gd name="T33" fmla="*/ 257 h 313"/>
                  <a:gd name="T34" fmla="*/ 296 w 312"/>
                  <a:gd name="T35" fmla="*/ 233 h 313"/>
                  <a:gd name="T36" fmla="*/ 312 w 312"/>
                  <a:gd name="T37" fmla="*/ 245 h 313"/>
                  <a:gd name="T38" fmla="*/ 285 w 312"/>
                  <a:gd name="T39" fmla="*/ 274 h 313"/>
                  <a:gd name="T40" fmla="*/ 252 w 312"/>
                  <a:gd name="T41" fmla="*/ 295 h 313"/>
                  <a:gd name="T42" fmla="*/ 214 w 312"/>
                  <a:gd name="T43" fmla="*/ 309 h 313"/>
                  <a:gd name="T44" fmla="*/ 174 w 312"/>
                  <a:gd name="T45" fmla="*/ 313 h 313"/>
                  <a:gd name="T46" fmla="*/ 156 w 312"/>
                  <a:gd name="T47" fmla="*/ 313 h 313"/>
                  <a:gd name="T48" fmla="*/ 122 w 312"/>
                  <a:gd name="T49" fmla="*/ 306 h 313"/>
                  <a:gd name="T50" fmla="*/ 91 w 312"/>
                  <a:gd name="T51" fmla="*/ 293 h 313"/>
                  <a:gd name="T52" fmla="*/ 64 w 312"/>
                  <a:gd name="T53" fmla="*/ 274 h 313"/>
                  <a:gd name="T54" fmla="*/ 40 w 312"/>
                  <a:gd name="T55" fmla="*/ 251 h 313"/>
                  <a:gd name="T56" fmla="*/ 21 w 312"/>
                  <a:gd name="T57" fmla="*/ 222 h 313"/>
                  <a:gd name="T58" fmla="*/ 8 w 312"/>
                  <a:gd name="T59" fmla="*/ 191 h 313"/>
                  <a:gd name="T60" fmla="*/ 2 w 312"/>
                  <a:gd name="T61" fmla="*/ 159 h 313"/>
                  <a:gd name="T62" fmla="*/ 0 w 312"/>
                  <a:gd name="T63" fmla="*/ 140 h 313"/>
                  <a:gd name="T64" fmla="*/ 6 w 312"/>
                  <a:gd name="T65" fmla="*/ 99 h 313"/>
                  <a:gd name="T66" fmla="*/ 19 w 312"/>
                  <a:gd name="T67" fmla="*/ 61 h 313"/>
                  <a:gd name="T68" fmla="*/ 42 w 312"/>
                  <a:gd name="T69" fmla="*/ 27 h 313"/>
                  <a:gd name="T70" fmla="*/ 71 w 312"/>
                  <a:gd name="T71" fmla="*/ 0 h 3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2"/>
                  <a:gd name="T109" fmla="*/ 0 h 313"/>
                  <a:gd name="T110" fmla="*/ 312 w 312"/>
                  <a:gd name="T111" fmla="*/ 313 h 3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93" name="Freeform 135"/>
              <p:cNvSpPr>
                <a:spLocks noEditPoints="1" noChangeArrowheads="1"/>
              </p:cNvSpPr>
              <p:nvPr/>
            </p:nvSpPr>
            <p:spPr bwMode="auto">
              <a:xfrm>
                <a:off x="53975" y="9525"/>
                <a:ext cx="436563" cy="434975"/>
              </a:xfrm>
              <a:custGeom>
                <a:avLst/>
                <a:gdLst>
                  <a:gd name="T0" fmla="*/ 152 w 275"/>
                  <a:gd name="T1" fmla="*/ 1 h 274"/>
                  <a:gd name="T2" fmla="*/ 191 w 275"/>
                  <a:gd name="T3" fmla="*/ 10 h 274"/>
                  <a:gd name="T4" fmla="*/ 225 w 275"/>
                  <a:gd name="T5" fmla="*/ 32 h 274"/>
                  <a:gd name="T6" fmla="*/ 252 w 275"/>
                  <a:gd name="T7" fmla="*/ 61 h 274"/>
                  <a:gd name="T8" fmla="*/ 268 w 275"/>
                  <a:gd name="T9" fmla="*/ 97 h 274"/>
                  <a:gd name="T10" fmla="*/ 275 w 275"/>
                  <a:gd name="T11" fmla="*/ 138 h 274"/>
                  <a:gd name="T12" fmla="*/ 272 w 275"/>
                  <a:gd name="T13" fmla="*/ 165 h 274"/>
                  <a:gd name="T14" fmla="*/ 259 w 275"/>
                  <a:gd name="T15" fmla="*/ 203 h 274"/>
                  <a:gd name="T16" fmla="*/ 234 w 275"/>
                  <a:gd name="T17" fmla="*/ 235 h 274"/>
                  <a:gd name="T18" fmla="*/ 203 w 275"/>
                  <a:gd name="T19" fmla="*/ 258 h 274"/>
                  <a:gd name="T20" fmla="*/ 165 w 275"/>
                  <a:gd name="T21" fmla="*/ 272 h 274"/>
                  <a:gd name="T22" fmla="*/ 137 w 275"/>
                  <a:gd name="T23" fmla="*/ 274 h 274"/>
                  <a:gd name="T24" fmla="*/ 137 w 275"/>
                  <a:gd name="T25" fmla="*/ 269 h 274"/>
                  <a:gd name="T26" fmla="*/ 164 w 275"/>
                  <a:gd name="T27" fmla="*/ 266 h 274"/>
                  <a:gd name="T28" fmla="*/ 201 w 275"/>
                  <a:gd name="T29" fmla="*/ 253 h 274"/>
                  <a:gd name="T30" fmla="*/ 230 w 275"/>
                  <a:gd name="T31" fmla="*/ 230 h 274"/>
                  <a:gd name="T32" fmla="*/ 253 w 275"/>
                  <a:gd name="T33" fmla="*/ 200 h 274"/>
                  <a:gd name="T34" fmla="*/ 266 w 275"/>
                  <a:gd name="T35" fmla="*/ 163 h 274"/>
                  <a:gd name="T36" fmla="*/ 268 w 275"/>
                  <a:gd name="T37" fmla="*/ 138 h 274"/>
                  <a:gd name="T38" fmla="*/ 263 w 275"/>
                  <a:gd name="T39" fmla="*/ 98 h 274"/>
                  <a:gd name="T40" fmla="*/ 247 w 275"/>
                  <a:gd name="T41" fmla="*/ 65 h 274"/>
                  <a:gd name="T42" fmla="*/ 221 w 275"/>
                  <a:gd name="T43" fmla="*/ 36 h 274"/>
                  <a:gd name="T44" fmla="*/ 188 w 275"/>
                  <a:gd name="T45" fmla="*/ 17 h 274"/>
                  <a:gd name="T46" fmla="*/ 151 w 275"/>
                  <a:gd name="T47" fmla="*/ 8 h 274"/>
                  <a:gd name="T48" fmla="*/ 137 w 275"/>
                  <a:gd name="T49" fmla="*/ 0 h 274"/>
                  <a:gd name="T50" fmla="*/ 137 w 275"/>
                  <a:gd name="T51" fmla="*/ 274 h 274"/>
                  <a:gd name="T52" fmla="*/ 96 w 275"/>
                  <a:gd name="T53" fmla="*/ 269 h 274"/>
                  <a:gd name="T54" fmla="*/ 61 w 275"/>
                  <a:gd name="T55" fmla="*/ 251 h 274"/>
                  <a:gd name="T56" fmla="*/ 31 w 275"/>
                  <a:gd name="T57" fmla="*/ 224 h 274"/>
                  <a:gd name="T58" fmla="*/ 11 w 275"/>
                  <a:gd name="T59" fmla="*/ 191 h 274"/>
                  <a:gd name="T60" fmla="*/ 2 w 275"/>
                  <a:gd name="T61" fmla="*/ 151 h 274"/>
                  <a:gd name="T62" fmla="*/ 2 w 275"/>
                  <a:gd name="T63" fmla="*/ 123 h 274"/>
                  <a:gd name="T64" fmla="*/ 11 w 275"/>
                  <a:gd name="T65" fmla="*/ 84 h 274"/>
                  <a:gd name="T66" fmla="*/ 31 w 275"/>
                  <a:gd name="T67" fmla="*/ 50 h 274"/>
                  <a:gd name="T68" fmla="*/ 61 w 275"/>
                  <a:gd name="T69" fmla="*/ 24 h 274"/>
                  <a:gd name="T70" fmla="*/ 96 w 275"/>
                  <a:gd name="T71" fmla="*/ 6 h 274"/>
                  <a:gd name="T72" fmla="*/ 137 w 275"/>
                  <a:gd name="T73" fmla="*/ 0 h 274"/>
                  <a:gd name="T74" fmla="*/ 125 w 275"/>
                  <a:gd name="T75" fmla="*/ 8 h 274"/>
                  <a:gd name="T76" fmla="*/ 87 w 275"/>
                  <a:gd name="T77" fmla="*/ 17 h 274"/>
                  <a:gd name="T78" fmla="*/ 54 w 275"/>
                  <a:gd name="T79" fmla="*/ 36 h 274"/>
                  <a:gd name="T80" fmla="*/ 29 w 275"/>
                  <a:gd name="T81" fmla="*/ 65 h 274"/>
                  <a:gd name="T82" fmla="*/ 12 w 275"/>
                  <a:gd name="T83" fmla="*/ 98 h 274"/>
                  <a:gd name="T84" fmla="*/ 7 w 275"/>
                  <a:gd name="T85" fmla="*/ 138 h 274"/>
                  <a:gd name="T86" fmla="*/ 10 w 275"/>
                  <a:gd name="T87" fmla="*/ 163 h 274"/>
                  <a:gd name="T88" fmla="*/ 22 w 275"/>
                  <a:gd name="T89" fmla="*/ 200 h 274"/>
                  <a:gd name="T90" fmla="*/ 45 w 275"/>
                  <a:gd name="T91" fmla="*/ 230 h 274"/>
                  <a:gd name="T92" fmla="*/ 75 w 275"/>
                  <a:gd name="T93" fmla="*/ 253 h 274"/>
                  <a:gd name="T94" fmla="*/ 111 w 275"/>
                  <a:gd name="T95" fmla="*/ 266 h 274"/>
                  <a:gd name="T96" fmla="*/ 137 w 275"/>
                  <a:gd name="T97" fmla="*/ 274 h 2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5"/>
                  <a:gd name="T148" fmla="*/ 0 h 274"/>
                  <a:gd name="T149" fmla="*/ 275 w 275"/>
                  <a:gd name="T150" fmla="*/ 274 h 2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94" name="Freeform 136"/>
              <p:cNvSpPr>
                <a:spLocks noChangeArrowheads="1"/>
              </p:cNvSpPr>
              <p:nvPr/>
            </p:nvSpPr>
            <p:spPr bwMode="auto">
              <a:xfrm>
                <a:off x="47625" y="17463"/>
                <a:ext cx="434975" cy="423863"/>
              </a:xfrm>
              <a:custGeom>
                <a:avLst/>
                <a:gdLst>
                  <a:gd name="T0" fmla="*/ 199 w 274"/>
                  <a:gd name="T1" fmla="*/ 18 h 267"/>
                  <a:gd name="T2" fmla="*/ 203 w 274"/>
                  <a:gd name="T3" fmla="*/ 37 h 267"/>
                  <a:gd name="T4" fmla="*/ 214 w 274"/>
                  <a:gd name="T5" fmla="*/ 35 h 267"/>
                  <a:gd name="T6" fmla="*/ 221 w 274"/>
                  <a:gd name="T7" fmla="*/ 43 h 267"/>
                  <a:gd name="T8" fmla="*/ 238 w 274"/>
                  <a:gd name="T9" fmla="*/ 56 h 267"/>
                  <a:gd name="T10" fmla="*/ 257 w 274"/>
                  <a:gd name="T11" fmla="*/ 80 h 267"/>
                  <a:gd name="T12" fmla="*/ 251 w 274"/>
                  <a:gd name="T13" fmla="*/ 91 h 267"/>
                  <a:gd name="T14" fmla="*/ 256 w 274"/>
                  <a:gd name="T15" fmla="*/ 93 h 267"/>
                  <a:gd name="T16" fmla="*/ 262 w 274"/>
                  <a:gd name="T17" fmla="*/ 85 h 267"/>
                  <a:gd name="T18" fmla="*/ 264 w 274"/>
                  <a:gd name="T19" fmla="*/ 93 h 267"/>
                  <a:gd name="T20" fmla="*/ 259 w 274"/>
                  <a:gd name="T21" fmla="*/ 110 h 267"/>
                  <a:gd name="T22" fmla="*/ 247 w 274"/>
                  <a:gd name="T23" fmla="*/ 112 h 267"/>
                  <a:gd name="T24" fmla="*/ 232 w 274"/>
                  <a:gd name="T25" fmla="*/ 127 h 267"/>
                  <a:gd name="T26" fmla="*/ 220 w 274"/>
                  <a:gd name="T27" fmla="*/ 141 h 267"/>
                  <a:gd name="T28" fmla="*/ 202 w 274"/>
                  <a:gd name="T29" fmla="*/ 154 h 267"/>
                  <a:gd name="T30" fmla="*/ 209 w 274"/>
                  <a:gd name="T31" fmla="*/ 183 h 267"/>
                  <a:gd name="T32" fmla="*/ 218 w 274"/>
                  <a:gd name="T33" fmla="*/ 214 h 267"/>
                  <a:gd name="T34" fmla="*/ 210 w 274"/>
                  <a:gd name="T35" fmla="*/ 237 h 267"/>
                  <a:gd name="T36" fmla="*/ 226 w 274"/>
                  <a:gd name="T37" fmla="*/ 228 h 267"/>
                  <a:gd name="T38" fmla="*/ 247 w 274"/>
                  <a:gd name="T39" fmla="*/ 192 h 267"/>
                  <a:gd name="T40" fmla="*/ 264 w 274"/>
                  <a:gd name="T41" fmla="*/ 141 h 267"/>
                  <a:gd name="T42" fmla="*/ 274 w 274"/>
                  <a:gd name="T43" fmla="*/ 115 h 267"/>
                  <a:gd name="T44" fmla="*/ 155 w 274"/>
                  <a:gd name="T45" fmla="*/ 267 h 267"/>
                  <a:gd name="T46" fmla="*/ 178 w 274"/>
                  <a:gd name="T47" fmla="*/ 246 h 267"/>
                  <a:gd name="T48" fmla="*/ 153 w 274"/>
                  <a:gd name="T49" fmla="*/ 245 h 267"/>
                  <a:gd name="T50" fmla="*/ 145 w 274"/>
                  <a:gd name="T51" fmla="*/ 252 h 267"/>
                  <a:gd name="T52" fmla="*/ 125 w 274"/>
                  <a:gd name="T53" fmla="*/ 248 h 267"/>
                  <a:gd name="T54" fmla="*/ 99 w 274"/>
                  <a:gd name="T55" fmla="*/ 249 h 267"/>
                  <a:gd name="T56" fmla="*/ 121 w 274"/>
                  <a:gd name="T57" fmla="*/ 267 h 267"/>
                  <a:gd name="T58" fmla="*/ 0 w 274"/>
                  <a:gd name="T59" fmla="*/ 129 h 267"/>
                  <a:gd name="T60" fmla="*/ 62 w 274"/>
                  <a:gd name="T61" fmla="*/ 26 h 267"/>
                  <a:gd name="T62" fmla="*/ 19 w 274"/>
                  <a:gd name="T63" fmla="*/ 87 h 267"/>
                  <a:gd name="T64" fmla="*/ 31 w 274"/>
                  <a:gd name="T65" fmla="*/ 84 h 267"/>
                  <a:gd name="T66" fmla="*/ 50 w 274"/>
                  <a:gd name="T67" fmla="*/ 91 h 267"/>
                  <a:gd name="T68" fmla="*/ 60 w 274"/>
                  <a:gd name="T69" fmla="*/ 88 h 267"/>
                  <a:gd name="T70" fmla="*/ 46 w 274"/>
                  <a:gd name="T71" fmla="*/ 106 h 267"/>
                  <a:gd name="T72" fmla="*/ 35 w 274"/>
                  <a:gd name="T73" fmla="*/ 122 h 267"/>
                  <a:gd name="T74" fmla="*/ 45 w 274"/>
                  <a:gd name="T75" fmla="*/ 157 h 267"/>
                  <a:gd name="T76" fmla="*/ 54 w 274"/>
                  <a:gd name="T77" fmla="*/ 180 h 267"/>
                  <a:gd name="T78" fmla="*/ 87 w 274"/>
                  <a:gd name="T79" fmla="*/ 210 h 267"/>
                  <a:gd name="T80" fmla="*/ 95 w 274"/>
                  <a:gd name="T81" fmla="*/ 188 h 267"/>
                  <a:gd name="T82" fmla="*/ 98 w 274"/>
                  <a:gd name="T83" fmla="*/ 169 h 267"/>
                  <a:gd name="T84" fmla="*/ 104 w 274"/>
                  <a:gd name="T85" fmla="*/ 137 h 267"/>
                  <a:gd name="T86" fmla="*/ 117 w 274"/>
                  <a:gd name="T87" fmla="*/ 122 h 267"/>
                  <a:gd name="T88" fmla="*/ 152 w 274"/>
                  <a:gd name="T89" fmla="*/ 125 h 267"/>
                  <a:gd name="T90" fmla="*/ 165 w 274"/>
                  <a:gd name="T91" fmla="*/ 106 h 267"/>
                  <a:gd name="T92" fmla="*/ 161 w 274"/>
                  <a:gd name="T93" fmla="*/ 81 h 267"/>
                  <a:gd name="T94" fmla="*/ 134 w 274"/>
                  <a:gd name="T95" fmla="*/ 58 h 267"/>
                  <a:gd name="T96" fmla="*/ 111 w 274"/>
                  <a:gd name="T97" fmla="*/ 57 h 267"/>
                  <a:gd name="T98" fmla="*/ 92 w 274"/>
                  <a:gd name="T99" fmla="*/ 68 h 267"/>
                  <a:gd name="T100" fmla="*/ 69 w 274"/>
                  <a:gd name="T101" fmla="*/ 64 h 267"/>
                  <a:gd name="T102" fmla="*/ 73 w 274"/>
                  <a:gd name="T103" fmla="*/ 56 h 267"/>
                  <a:gd name="T104" fmla="*/ 80 w 274"/>
                  <a:gd name="T105" fmla="*/ 45 h 267"/>
                  <a:gd name="T106" fmla="*/ 81 w 274"/>
                  <a:gd name="T107" fmla="*/ 38 h 267"/>
                  <a:gd name="T108" fmla="*/ 96 w 274"/>
                  <a:gd name="T109" fmla="*/ 49 h 267"/>
                  <a:gd name="T110" fmla="*/ 119 w 274"/>
                  <a:gd name="T111" fmla="*/ 47 h 267"/>
                  <a:gd name="T112" fmla="*/ 137 w 274"/>
                  <a:gd name="T113" fmla="*/ 45 h 267"/>
                  <a:gd name="T114" fmla="*/ 141 w 274"/>
                  <a:gd name="T115" fmla="*/ 28 h 267"/>
                  <a:gd name="T116" fmla="*/ 161 w 274"/>
                  <a:gd name="T117" fmla="*/ 22 h 267"/>
                  <a:gd name="T118" fmla="*/ 132 w 274"/>
                  <a:gd name="T119" fmla="*/ 8 h 2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4"/>
                  <a:gd name="T181" fmla="*/ 0 h 267"/>
                  <a:gd name="T182" fmla="*/ 274 w 274"/>
                  <a:gd name="T183" fmla="*/ 267 h 2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4" h="267">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27" name="组合 198"/>
            <p:cNvGrpSpPr/>
            <p:nvPr/>
          </p:nvGrpSpPr>
          <p:grpSpPr bwMode="auto">
            <a:xfrm>
              <a:off x="5111892" y="1010471"/>
              <a:ext cx="212269" cy="385840"/>
              <a:chOff x="0" y="0"/>
              <a:chExt cx="323850" cy="576262"/>
            </a:xfrm>
            <a:grpFill/>
          </p:grpSpPr>
          <p:sp>
            <p:nvSpPr>
              <p:cNvPr id="84" name="Freeform 137"/>
              <p:cNvSpPr>
                <a:spLocks noEditPoints="1" noChangeArrowheads="1"/>
              </p:cNvSpPr>
              <p:nvPr/>
            </p:nvSpPr>
            <p:spPr bwMode="auto">
              <a:xfrm>
                <a:off x="0" y="0"/>
                <a:ext cx="323850" cy="323850"/>
              </a:xfrm>
              <a:custGeom>
                <a:avLst/>
                <a:gdLst>
                  <a:gd name="T0" fmla="*/ 112 w 204"/>
                  <a:gd name="T1" fmla="*/ 0 h 204"/>
                  <a:gd name="T2" fmla="*/ 141 w 204"/>
                  <a:gd name="T3" fmla="*/ 8 h 204"/>
                  <a:gd name="T4" fmla="*/ 165 w 204"/>
                  <a:gd name="T5" fmla="*/ 22 h 204"/>
                  <a:gd name="T6" fmla="*/ 185 w 204"/>
                  <a:gd name="T7" fmla="*/ 42 h 204"/>
                  <a:gd name="T8" fmla="*/ 199 w 204"/>
                  <a:gd name="T9" fmla="*/ 68 h 204"/>
                  <a:gd name="T10" fmla="*/ 204 w 204"/>
                  <a:gd name="T11" fmla="*/ 96 h 204"/>
                  <a:gd name="T12" fmla="*/ 203 w 204"/>
                  <a:gd name="T13" fmla="*/ 118 h 204"/>
                  <a:gd name="T14" fmla="*/ 195 w 204"/>
                  <a:gd name="T15" fmla="*/ 146 h 204"/>
                  <a:gd name="T16" fmla="*/ 179 w 204"/>
                  <a:gd name="T17" fmla="*/ 171 h 204"/>
                  <a:gd name="T18" fmla="*/ 156 w 204"/>
                  <a:gd name="T19" fmla="*/ 190 h 204"/>
                  <a:gd name="T20" fmla="*/ 129 w 204"/>
                  <a:gd name="T21" fmla="*/ 202 h 204"/>
                  <a:gd name="T22" fmla="*/ 108 w 204"/>
                  <a:gd name="T23" fmla="*/ 204 h 204"/>
                  <a:gd name="T24" fmla="*/ 102 w 204"/>
                  <a:gd name="T25" fmla="*/ 185 h 204"/>
                  <a:gd name="T26" fmla="*/ 107 w 204"/>
                  <a:gd name="T27" fmla="*/ 185 h 204"/>
                  <a:gd name="T28" fmla="*/ 131 w 204"/>
                  <a:gd name="T29" fmla="*/ 180 h 204"/>
                  <a:gd name="T30" fmla="*/ 164 w 204"/>
                  <a:gd name="T31" fmla="*/ 158 h 204"/>
                  <a:gd name="T32" fmla="*/ 183 w 204"/>
                  <a:gd name="T33" fmla="*/ 123 h 204"/>
                  <a:gd name="T34" fmla="*/ 185 w 204"/>
                  <a:gd name="T35" fmla="*/ 97 h 204"/>
                  <a:gd name="T36" fmla="*/ 177 w 204"/>
                  <a:gd name="T37" fmla="*/ 66 h 204"/>
                  <a:gd name="T38" fmla="*/ 148 w 204"/>
                  <a:gd name="T39" fmla="*/ 32 h 204"/>
                  <a:gd name="T40" fmla="*/ 102 w 204"/>
                  <a:gd name="T41" fmla="*/ 19 h 204"/>
                  <a:gd name="T42" fmla="*/ 96 w 204"/>
                  <a:gd name="T43" fmla="*/ 0 h 204"/>
                  <a:gd name="T44" fmla="*/ 102 w 204"/>
                  <a:gd name="T45" fmla="*/ 19 h 204"/>
                  <a:gd name="T46" fmla="*/ 89 w 204"/>
                  <a:gd name="T47" fmla="*/ 20 h 204"/>
                  <a:gd name="T48" fmla="*/ 66 w 204"/>
                  <a:gd name="T49" fmla="*/ 27 h 204"/>
                  <a:gd name="T50" fmla="*/ 31 w 204"/>
                  <a:gd name="T51" fmla="*/ 60 h 204"/>
                  <a:gd name="T52" fmla="*/ 20 w 204"/>
                  <a:gd name="T53" fmla="*/ 89 h 204"/>
                  <a:gd name="T54" fmla="*/ 19 w 204"/>
                  <a:gd name="T55" fmla="*/ 107 h 204"/>
                  <a:gd name="T56" fmla="*/ 35 w 204"/>
                  <a:gd name="T57" fmla="*/ 152 h 204"/>
                  <a:gd name="T58" fmla="*/ 70 w 204"/>
                  <a:gd name="T59" fmla="*/ 179 h 204"/>
                  <a:gd name="T60" fmla="*/ 102 w 204"/>
                  <a:gd name="T61" fmla="*/ 204 h 204"/>
                  <a:gd name="T62" fmla="*/ 83 w 204"/>
                  <a:gd name="T63" fmla="*/ 203 h 204"/>
                  <a:gd name="T64" fmla="*/ 55 w 204"/>
                  <a:gd name="T65" fmla="*/ 194 h 204"/>
                  <a:gd name="T66" fmla="*/ 32 w 204"/>
                  <a:gd name="T67" fmla="*/ 176 h 204"/>
                  <a:gd name="T68" fmla="*/ 13 w 204"/>
                  <a:gd name="T69" fmla="*/ 154 h 204"/>
                  <a:gd name="T70" fmla="*/ 3 w 204"/>
                  <a:gd name="T71" fmla="*/ 127 h 204"/>
                  <a:gd name="T72" fmla="*/ 0 w 204"/>
                  <a:gd name="T73" fmla="*/ 108 h 204"/>
                  <a:gd name="T74" fmla="*/ 3 w 204"/>
                  <a:gd name="T75" fmla="*/ 77 h 204"/>
                  <a:gd name="T76" fmla="*/ 15 w 204"/>
                  <a:gd name="T77" fmla="*/ 50 h 204"/>
                  <a:gd name="T78" fmla="*/ 32 w 204"/>
                  <a:gd name="T79" fmla="*/ 27 h 204"/>
                  <a:gd name="T80" fmla="*/ 57 w 204"/>
                  <a:gd name="T81" fmla="*/ 11 h 204"/>
                  <a:gd name="T82" fmla="*/ 87 w 204"/>
                  <a:gd name="T83" fmla="*/ 1 h 2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4"/>
                  <a:gd name="T127" fmla="*/ 0 h 204"/>
                  <a:gd name="T128" fmla="*/ 204 w 204"/>
                  <a:gd name="T129" fmla="*/ 204 h 2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4" h="204">
                    <a:moveTo>
                      <a:pt x="102" y="0"/>
                    </a:moveTo>
                    <a:lnTo>
                      <a:pt x="102" y="0"/>
                    </a:lnTo>
                    <a:lnTo>
                      <a:pt x="112" y="0"/>
                    </a:lnTo>
                    <a:lnTo>
                      <a:pt x="122" y="1"/>
                    </a:lnTo>
                    <a:lnTo>
                      <a:pt x="131" y="4"/>
                    </a:lnTo>
                    <a:lnTo>
                      <a:pt x="141" y="8"/>
                    </a:lnTo>
                    <a:lnTo>
                      <a:pt x="149" y="11"/>
                    </a:lnTo>
                    <a:lnTo>
                      <a:pt x="157" y="16"/>
                    </a:lnTo>
                    <a:lnTo>
                      <a:pt x="165" y="22"/>
                    </a:lnTo>
                    <a:lnTo>
                      <a:pt x="172" y="28"/>
                    </a:lnTo>
                    <a:lnTo>
                      <a:pt x="179" y="35"/>
                    </a:lnTo>
                    <a:lnTo>
                      <a:pt x="185" y="42"/>
                    </a:lnTo>
                    <a:lnTo>
                      <a:pt x="190" y="50"/>
                    </a:lnTo>
                    <a:lnTo>
                      <a:pt x="195" y="58"/>
                    </a:lnTo>
                    <a:lnTo>
                      <a:pt x="199" y="68"/>
                    </a:lnTo>
                    <a:lnTo>
                      <a:pt x="202" y="77"/>
                    </a:lnTo>
                    <a:lnTo>
                      <a:pt x="203" y="87"/>
                    </a:lnTo>
                    <a:lnTo>
                      <a:pt x="204" y="96"/>
                    </a:lnTo>
                    <a:lnTo>
                      <a:pt x="204" y="96"/>
                    </a:lnTo>
                    <a:lnTo>
                      <a:pt x="204" y="107"/>
                    </a:lnTo>
                    <a:lnTo>
                      <a:pt x="203" y="118"/>
                    </a:lnTo>
                    <a:lnTo>
                      <a:pt x="202" y="127"/>
                    </a:lnTo>
                    <a:lnTo>
                      <a:pt x="199" y="137"/>
                    </a:lnTo>
                    <a:lnTo>
                      <a:pt x="195" y="146"/>
                    </a:lnTo>
                    <a:lnTo>
                      <a:pt x="190" y="154"/>
                    </a:lnTo>
                    <a:lnTo>
                      <a:pt x="184" y="162"/>
                    </a:lnTo>
                    <a:lnTo>
                      <a:pt x="179" y="171"/>
                    </a:lnTo>
                    <a:lnTo>
                      <a:pt x="172" y="177"/>
                    </a:lnTo>
                    <a:lnTo>
                      <a:pt x="164" y="184"/>
                    </a:lnTo>
                    <a:lnTo>
                      <a:pt x="156" y="190"/>
                    </a:lnTo>
                    <a:lnTo>
                      <a:pt x="148" y="194"/>
                    </a:lnTo>
                    <a:lnTo>
                      <a:pt x="138" y="198"/>
                    </a:lnTo>
                    <a:lnTo>
                      <a:pt x="129" y="202"/>
                    </a:lnTo>
                    <a:lnTo>
                      <a:pt x="118" y="203"/>
                    </a:lnTo>
                    <a:lnTo>
                      <a:pt x="108" y="204"/>
                    </a:lnTo>
                    <a:lnTo>
                      <a:pt x="108" y="204"/>
                    </a:lnTo>
                    <a:lnTo>
                      <a:pt x="102" y="204"/>
                    </a:lnTo>
                    <a:lnTo>
                      <a:pt x="102" y="185"/>
                    </a:lnTo>
                    <a:lnTo>
                      <a:pt x="102" y="185"/>
                    </a:lnTo>
                    <a:lnTo>
                      <a:pt x="107" y="185"/>
                    </a:lnTo>
                    <a:lnTo>
                      <a:pt x="107" y="185"/>
                    </a:lnTo>
                    <a:lnTo>
                      <a:pt x="107" y="185"/>
                    </a:lnTo>
                    <a:lnTo>
                      <a:pt x="115" y="184"/>
                    </a:lnTo>
                    <a:lnTo>
                      <a:pt x="123" y="183"/>
                    </a:lnTo>
                    <a:lnTo>
                      <a:pt x="131" y="180"/>
                    </a:lnTo>
                    <a:lnTo>
                      <a:pt x="138" y="177"/>
                    </a:lnTo>
                    <a:lnTo>
                      <a:pt x="152" y="169"/>
                    </a:lnTo>
                    <a:lnTo>
                      <a:pt x="164" y="158"/>
                    </a:lnTo>
                    <a:lnTo>
                      <a:pt x="173" y="145"/>
                    </a:lnTo>
                    <a:lnTo>
                      <a:pt x="180" y="130"/>
                    </a:lnTo>
                    <a:lnTo>
                      <a:pt x="183" y="123"/>
                    </a:lnTo>
                    <a:lnTo>
                      <a:pt x="184" y="115"/>
                    </a:lnTo>
                    <a:lnTo>
                      <a:pt x="185" y="107"/>
                    </a:lnTo>
                    <a:lnTo>
                      <a:pt x="185" y="97"/>
                    </a:lnTo>
                    <a:lnTo>
                      <a:pt x="185" y="97"/>
                    </a:lnTo>
                    <a:lnTo>
                      <a:pt x="183" y="81"/>
                    </a:lnTo>
                    <a:lnTo>
                      <a:pt x="177" y="66"/>
                    </a:lnTo>
                    <a:lnTo>
                      <a:pt x="169" y="53"/>
                    </a:lnTo>
                    <a:lnTo>
                      <a:pt x="160" y="42"/>
                    </a:lnTo>
                    <a:lnTo>
                      <a:pt x="148" y="32"/>
                    </a:lnTo>
                    <a:lnTo>
                      <a:pt x="133" y="26"/>
                    </a:lnTo>
                    <a:lnTo>
                      <a:pt x="118" y="20"/>
                    </a:lnTo>
                    <a:lnTo>
                      <a:pt x="102" y="19"/>
                    </a:lnTo>
                    <a:lnTo>
                      <a:pt x="102" y="0"/>
                    </a:lnTo>
                    <a:close/>
                    <a:moveTo>
                      <a:pt x="96" y="0"/>
                    </a:moveTo>
                    <a:lnTo>
                      <a:pt x="96" y="0"/>
                    </a:lnTo>
                    <a:lnTo>
                      <a:pt x="102" y="0"/>
                    </a:lnTo>
                    <a:lnTo>
                      <a:pt x="102" y="19"/>
                    </a:lnTo>
                    <a:lnTo>
                      <a:pt x="102" y="19"/>
                    </a:lnTo>
                    <a:lnTo>
                      <a:pt x="97" y="19"/>
                    </a:lnTo>
                    <a:lnTo>
                      <a:pt x="97" y="19"/>
                    </a:lnTo>
                    <a:lnTo>
                      <a:pt x="89" y="20"/>
                    </a:lnTo>
                    <a:lnTo>
                      <a:pt x="81" y="22"/>
                    </a:lnTo>
                    <a:lnTo>
                      <a:pt x="73" y="24"/>
                    </a:lnTo>
                    <a:lnTo>
                      <a:pt x="66" y="27"/>
                    </a:lnTo>
                    <a:lnTo>
                      <a:pt x="51" y="37"/>
                    </a:lnTo>
                    <a:lnTo>
                      <a:pt x="41" y="46"/>
                    </a:lnTo>
                    <a:lnTo>
                      <a:pt x="31" y="60"/>
                    </a:lnTo>
                    <a:lnTo>
                      <a:pt x="24" y="74"/>
                    </a:lnTo>
                    <a:lnTo>
                      <a:pt x="22" y="81"/>
                    </a:lnTo>
                    <a:lnTo>
                      <a:pt x="20" y="89"/>
                    </a:lnTo>
                    <a:lnTo>
                      <a:pt x="19" y="99"/>
                    </a:lnTo>
                    <a:lnTo>
                      <a:pt x="19" y="107"/>
                    </a:lnTo>
                    <a:lnTo>
                      <a:pt x="19" y="107"/>
                    </a:lnTo>
                    <a:lnTo>
                      <a:pt x="22" y="123"/>
                    </a:lnTo>
                    <a:lnTo>
                      <a:pt x="27" y="138"/>
                    </a:lnTo>
                    <a:lnTo>
                      <a:pt x="35" y="152"/>
                    </a:lnTo>
                    <a:lnTo>
                      <a:pt x="45" y="162"/>
                    </a:lnTo>
                    <a:lnTo>
                      <a:pt x="57" y="172"/>
                    </a:lnTo>
                    <a:lnTo>
                      <a:pt x="70" y="179"/>
                    </a:lnTo>
                    <a:lnTo>
                      <a:pt x="87" y="184"/>
                    </a:lnTo>
                    <a:lnTo>
                      <a:pt x="102" y="185"/>
                    </a:lnTo>
                    <a:lnTo>
                      <a:pt x="102" y="204"/>
                    </a:lnTo>
                    <a:lnTo>
                      <a:pt x="102" y="204"/>
                    </a:lnTo>
                    <a:lnTo>
                      <a:pt x="92" y="204"/>
                    </a:lnTo>
                    <a:lnTo>
                      <a:pt x="83" y="203"/>
                    </a:lnTo>
                    <a:lnTo>
                      <a:pt x="73" y="200"/>
                    </a:lnTo>
                    <a:lnTo>
                      <a:pt x="64" y="198"/>
                    </a:lnTo>
                    <a:lnTo>
                      <a:pt x="55" y="194"/>
                    </a:lnTo>
                    <a:lnTo>
                      <a:pt x="47" y="188"/>
                    </a:lnTo>
                    <a:lnTo>
                      <a:pt x="39" y="183"/>
                    </a:lnTo>
                    <a:lnTo>
                      <a:pt x="32" y="176"/>
                    </a:lnTo>
                    <a:lnTo>
                      <a:pt x="26" y="169"/>
                    </a:lnTo>
                    <a:lnTo>
                      <a:pt x="19" y="162"/>
                    </a:lnTo>
                    <a:lnTo>
                      <a:pt x="13" y="154"/>
                    </a:lnTo>
                    <a:lnTo>
                      <a:pt x="9" y="146"/>
                    </a:lnTo>
                    <a:lnTo>
                      <a:pt x="5" y="137"/>
                    </a:lnTo>
                    <a:lnTo>
                      <a:pt x="3" y="127"/>
                    </a:lnTo>
                    <a:lnTo>
                      <a:pt x="1" y="118"/>
                    </a:lnTo>
                    <a:lnTo>
                      <a:pt x="0" y="108"/>
                    </a:lnTo>
                    <a:lnTo>
                      <a:pt x="0" y="108"/>
                    </a:lnTo>
                    <a:lnTo>
                      <a:pt x="0" y="97"/>
                    </a:lnTo>
                    <a:lnTo>
                      <a:pt x="1" y="87"/>
                    </a:lnTo>
                    <a:lnTo>
                      <a:pt x="3" y="77"/>
                    </a:lnTo>
                    <a:lnTo>
                      <a:pt x="5" y="68"/>
                    </a:lnTo>
                    <a:lnTo>
                      <a:pt x="9" y="58"/>
                    </a:lnTo>
                    <a:lnTo>
                      <a:pt x="15" y="50"/>
                    </a:lnTo>
                    <a:lnTo>
                      <a:pt x="20" y="42"/>
                    </a:lnTo>
                    <a:lnTo>
                      <a:pt x="26" y="34"/>
                    </a:lnTo>
                    <a:lnTo>
                      <a:pt x="32" y="27"/>
                    </a:lnTo>
                    <a:lnTo>
                      <a:pt x="41" y="20"/>
                    </a:lnTo>
                    <a:lnTo>
                      <a:pt x="49" y="15"/>
                    </a:lnTo>
                    <a:lnTo>
                      <a:pt x="57" y="11"/>
                    </a:lnTo>
                    <a:lnTo>
                      <a:pt x="66" y="7"/>
                    </a:lnTo>
                    <a:lnTo>
                      <a:pt x="76" y="3"/>
                    </a:lnTo>
                    <a:lnTo>
                      <a:pt x="87" y="1"/>
                    </a:lnTo>
                    <a:lnTo>
                      <a:pt x="96" y="0"/>
                    </a:lnTo>
                    <a:lnTo>
                      <a:pt x="96"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5" name="Freeform 138"/>
              <p:cNvSpPr>
                <a:spLocks noChangeArrowheads="1"/>
              </p:cNvSpPr>
              <p:nvPr/>
            </p:nvSpPr>
            <p:spPr bwMode="auto">
              <a:xfrm>
                <a:off x="147638" y="304800"/>
                <a:ext cx="52388" cy="161925"/>
              </a:xfrm>
              <a:custGeom>
                <a:avLst/>
                <a:gdLst>
                  <a:gd name="T0" fmla="*/ 6 w 33"/>
                  <a:gd name="T1" fmla="*/ 102 h 102"/>
                  <a:gd name="T2" fmla="*/ 33 w 33"/>
                  <a:gd name="T3" fmla="*/ 100 h 102"/>
                  <a:gd name="T4" fmla="*/ 27 w 33"/>
                  <a:gd name="T5" fmla="*/ 0 h 102"/>
                  <a:gd name="T6" fmla="*/ 0 w 33"/>
                  <a:gd name="T7" fmla="*/ 2 h 102"/>
                  <a:gd name="T8" fmla="*/ 6 w 33"/>
                  <a:gd name="T9" fmla="*/ 102 h 102"/>
                  <a:gd name="T10" fmla="*/ 0 60000 65536"/>
                  <a:gd name="T11" fmla="*/ 0 60000 65536"/>
                  <a:gd name="T12" fmla="*/ 0 60000 65536"/>
                  <a:gd name="T13" fmla="*/ 0 60000 65536"/>
                  <a:gd name="T14" fmla="*/ 0 60000 65536"/>
                  <a:gd name="T15" fmla="*/ 0 w 33"/>
                  <a:gd name="T16" fmla="*/ 0 h 102"/>
                  <a:gd name="T17" fmla="*/ 33 w 33"/>
                  <a:gd name="T18" fmla="*/ 102 h 102"/>
                </a:gdLst>
                <a:ahLst/>
                <a:cxnLst>
                  <a:cxn ang="T10">
                    <a:pos x="T0" y="T1"/>
                  </a:cxn>
                  <a:cxn ang="T11">
                    <a:pos x="T2" y="T3"/>
                  </a:cxn>
                  <a:cxn ang="T12">
                    <a:pos x="T4" y="T5"/>
                  </a:cxn>
                  <a:cxn ang="T13">
                    <a:pos x="T6" y="T7"/>
                  </a:cxn>
                  <a:cxn ang="T14">
                    <a:pos x="T8" y="T9"/>
                  </a:cxn>
                </a:cxnLst>
                <a:rect l="T15" t="T16" r="T17" b="T18"/>
                <a:pathLst>
                  <a:path w="33" h="102">
                    <a:moveTo>
                      <a:pt x="6" y="102"/>
                    </a:moveTo>
                    <a:lnTo>
                      <a:pt x="33" y="100"/>
                    </a:lnTo>
                    <a:lnTo>
                      <a:pt x="27" y="0"/>
                    </a:lnTo>
                    <a:lnTo>
                      <a:pt x="0" y="2"/>
                    </a:lnTo>
                    <a:lnTo>
                      <a:pt x="6" y="102"/>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6" name="Freeform 139"/>
              <p:cNvSpPr>
                <a:spLocks noChangeArrowheads="1"/>
              </p:cNvSpPr>
              <p:nvPr/>
            </p:nvSpPr>
            <p:spPr bwMode="auto">
              <a:xfrm>
                <a:off x="139700" y="357187"/>
                <a:ext cx="77788" cy="219075"/>
              </a:xfrm>
              <a:custGeom>
                <a:avLst/>
                <a:gdLst>
                  <a:gd name="T0" fmla="*/ 5 w 49"/>
                  <a:gd name="T1" fmla="*/ 116 h 138"/>
                  <a:gd name="T2" fmla="*/ 5 w 49"/>
                  <a:gd name="T3" fmla="*/ 116 h 138"/>
                  <a:gd name="T4" fmla="*/ 5 w 49"/>
                  <a:gd name="T5" fmla="*/ 122 h 138"/>
                  <a:gd name="T6" fmla="*/ 7 w 49"/>
                  <a:gd name="T7" fmla="*/ 126 h 138"/>
                  <a:gd name="T8" fmla="*/ 9 w 49"/>
                  <a:gd name="T9" fmla="*/ 128 h 138"/>
                  <a:gd name="T10" fmla="*/ 12 w 49"/>
                  <a:gd name="T11" fmla="*/ 132 h 138"/>
                  <a:gd name="T12" fmla="*/ 16 w 49"/>
                  <a:gd name="T13" fmla="*/ 134 h 138"/>
                  <a:gd name="T14" fmla="*/ 19 w 49"/>
                  <a:gd name="T15" fmla="*/ 136 h 138"/>
                  <a:gd name="T16" fmla="*/ 23 w 49"/>
                  <a:gd name="T17" fmla="*/ 138 h 138"/>
                  <a:gd name="T18" fmla="*/ 28 w 49"/>
                  <a:gd name="T19" fmla="*/ 138 h 138"/>
                  <a:gd name="T20" fmla="*/ 28 w 49"/>
                  <a:gd name="T21" fmla="*/ 138 h 138"/>
                  <a:gd name="T22" fmla="*/ 32 w 49"/>
                  <a:gd name="T23" fmla="*/ 136 h 138"/>
                  <a:gd name="T24" fmla="*/ 37 w 49"/>
                  <a:gd name="T25" fmla="*/ 135 h 138"/>
                  <a:gd name="T26" fmla="*/ 41 w 49"/>
                  <a:gd name="T27" fmla="*/ 132 h 138"/>
                  <a:gd name="T28" fmla="*/ 43 w 49"/>
                  <a:gd name="T29" fmla="*/ 130 h 138"/>
                  <a:gd name="T30" fmla="*/ 46 w 49"/>
                  <a:gd name="T31" fmla="*/ 127 h 138"/>
                  <a:gd name="T32" fmla="*/ 47 w 49"/>
                  <a:gd name="T33" fmla="*/ 123 h 138"/>
                  <a:gd name="T34" fmla="*/ 49 w 49"/>
                  <a:gd name="T35" fmla="*/ 119 h 138"/>
                  <a:gd name="T36" fmla="*/ 49 w 49"/>
                  <a:gd name="T37" fmla="*/ 115 h 138"/>
                  <a:gd name="T38" fmla="*/ 43 w 49"/>
                  <a:gd name="T39" fmla="*/ 20 h 138"/>
                  <a:gd name="T40" fmla="*/ 43 w 49"/>
                  <a:gd name="T41" fmla="*/ 20 h 138"/>
                  <a:gd name="T42" fmla="*/ 43 w 49"/>
                  <a:gd name="T43" fmla="*/ 16 h 138"/>
                  <a:gd name="T44" fmla="*/ 42 w 49"/>
                  <a:gd name="T45" fmla="*/ 12 h 138"/>
                  <a:gd name="T46" fmla="*/ 39 w 49"/>
                  <a:gd name="T47" fmla="*/ 8 h 138"/>
                  <a:gd name="T48" fmla="*/ 37 w 49"/>
                  <a:gd name="T49" fmla="*/ 5 h 138"/>
                  <a:gd name="T50" fmla="*/ 34 w 49"/>
                  <a:gd name="T51" fmla="*/ 2 h 138"/>
                  <a:gd name="T52" fmla="*/ 30 w 49"/>
                  <a:gd name="T53" fmla="*/ 1 h 138"/>
                  <a:gd name="T54" fmla="*/ 26 w 49"/>
                  <a:gd name="T55" fmla="*/ 0 h 138"/>
                  <a:gd name="T56" fmla="*/ 20 w 49"/>
                  <a:gd name="T57" fmla="*/ 0 h 138"/>
                  <a:gd name="T58" fmla="*/ 20 w 49"/>
                  <a:gd name="T59" fmla="*/ 0 h 138"/>
                  <a:gd name="T60" fmla="*/ 16 w 49"/>
                  <a:gd name="T61" fmla="*/ 0 h 138"/>
                  <a:gd name="T62" fmla="*/ 12 w 49"/>
                  <a:gd name="T63" fmla="*/ 1 h 138"/>
                  <a:gd name="T64" fmla="*/ 8 w 49"/>
                  <a:gd name="T65" fmla="*/ 4 h 138"/>
                  <a:gd name="T66" fmla="*/ 5 w 49"/>
                  <a:gd name="T67" fmla="*/ 6 h 138"/>
                  <a:gd name="T68" fmla="*/ 3 w 49"/>
                  <a:gd name="T69" fmla="*/ 11 h 138"/>
                  <a:gd name="T70" fmla="*/ 1 w 49"/>
                  <a:gd name="T71" fmla="*/ 15 h 138"/>
                  <a:gd name="T72" fmla="*/ 0 w 49"/>
                  <a:gd name="T73" fmla="*/ 19 h 138"/>
                  <a:gd name="T74" fmla="*/ 0 w 49"/>
                  <a:gd name="T75" fmla="*/ 23 h 138"/>
                  <a:gd name="T76" fmla="*/ 5 w 49"/>
                  <a:gd name="T77" fmla="*/ 116 h 13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9"/>
                  <a:gd name="T118" fmla="*/ 0 h 138"/>
                  <a:gd name="T119" fmla="*/ 49 w 49"/>
                  <a:gd name="T120" fmla="*/ 138 h 13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9" h="138">
                    <a:moveTo>
                      <a:pt x="5" y="116"/>
                    </a:moveTo>
                    <a:lnTo>
                      <a:pt x="5" y="116"/>
                    </a:lnTo>
                    <a:lnTo>
                      <a:pt x="5" y="122"/>
                    </a:lnTo>
                    <a:lnTo>
                      <a:pt x="7" y="126"/>
                    </a:lnTo>
                    <a:lnTo>
                      <a:pt x="9" y="128"/>
                    </a:lnTo>
                    <a:lnTo>
                      <a:pt x="12" y="132"/>
                    </a:lnTo>
                    <a:lnTo>
                      <a:pt x="16" y="134"/>
                    </a:lnTo>
                    <a:lnTo>
                      <a:pt x="19" y="136"/>
                    </a:lnTo>
                    <a:lnTo>
                      <a:pt x="23" y="138"/>
                    </a:lnTo>
                    <a:lnTo>
                      <a:pt x="28" y="138"/>
                    </a:lnTo>
                    <a:lnTo>
                      <a:pt x="28" y="138"/>
                    </a:lnTo>
                    <a:lnTo>
                      <a:pt x="32" y="136"/>
                    </a:lnTo>
                    <a:lnTo>
                      <a:pt x="37" y="135"/>
                    </a:lnTo>
                    <a:lnTo>
                      <a:pt x="41" y="132"/>
                    </a:lnTo>
                    <a:lnTo>
                      <a:pt x="43" y="130"/>
                    </a:lnTo>
                    <a:lnTo>
                      <a:pt x="46" y="127"/>
                    </a:lnTo>
                    <a:lnTo>
                      <a:pt x="47" y="123"/>
                    </a:lnTo>
                    <a:lnTo>
                      <a:pt x="49" y="119"/>
                    </a:lnTo>
                    <a:lnTo>
                      <a:pt x="49" y="115"/>
                    </a:lnTo>
                    <a:lnTo>
                      <a:pt x="43" y="20"/>
                    </a:lnTo>
                    <a:lnTo>
                      <a:pt x="43" y="20"/>
                    </a:lnTo>
                    <a:lnTo>
                      <a:pt x="43" y="16"/>
                    </a:lnTo>
                    <a:lnTo>
                      <a:pt x="42" y="12"/>
                    </a:lnTo>
                    <a:lnTo>
                      <a:pt x="39" y="8"/>
                    </a:lnTo>
                    <a:lnTo>
                      <a:pt x="37" y="5"/>
                    </a:lnTo>
                    <a:lnTo>
                      <a:pt x="34" y="2"/>
                    </a:lnTo>
                    <a:lnTo>
                      <a:pt x="30" y="1"/>
                    </a:lnTo>
                    <a:lnTo>
                      <a:pt x="26" y="0"/>
                    </a:lnTo>
                    <a:lnTo>
                      <a:pt x="20" y="0"/>
                    </a:lnTo>
                    <a:lnTo>
                      <a:pt x="20" y="0"/>
                    </a:lnTo>
                    <a:lnTo>
                      <a:pt x="16" y="0"/>
                    </a:lnTo>
                    <a:lnTo>
                      <a:pt x="12" y="1"/>
                    </a:lnTo>
                    <a:lnTo>
                      <a:pt x="8" y="4"/>
                    </a:lnTo>
                    <a:lnTo>
                      <a:pt x="5" y="6"/>
                    </a:lnTo>
                    <a:lnTo>
                      <a:pt x="3" y="11"/>
                    </a:lnTo>
                    <a:lnTo>
                      <a:pt x="1" y="15"/>
                    </a:lnTo>
                    <a:lnTo>
                      <a:pt x="0" y="19"/>
                    </a:lnTo>
                    <a:lnTo>
                      <a:pt x="0" y="23"/>
                    </a:lnTo>
                    <a:lnTo>
                      <a:pt x="5" y="116"/>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28" name="Freeform 140"/>
            <p:cNvSpPr/>
            <p:nvPr/>
          </p:nvSpPr>
          <p:spPr>
            <a:xfrm>
              <a:off x="4273223" y="571486"/>
              <a:ext cx="338173" cy="281673"/>
            </a:xfrm>
            <a:custGeom>
              <a:avLst/>
              <a:gdLst>
                <a:gd name="txL" fmla="*/ 0 w 325"/>
                <a:gd name="txT" fmla="*/ 0 h 265"/>
                <a:gd name="txR" fmla="*/ 325 w 325"/>
                <a:gd name="txB" fmla="*/ 265 h 265"/>
              </a:gdLst>
              <a:ahLst/>
              <a:cxnLst>
                <a:cxn ang="0">
                  <a:pos x="172728" y="281673"/>
                </a:cxn>
                <a:cxn ang="0">
                  <a:pos x="172728" y="281673"/>
                </a:cxn>
                <a:cxn ang="0">
                  <a:pos x="175850" y="279547"/>
                </a:cxn>
                <a:cxn ang="0">
                  <a:pos x="184174" y="273170"/>
                </a:cxn>
                <a:cxn ang="0">
                  <a:pos x="196661" y="265729"/>
                </a:cxn>
                <a:cxn ang="0">
                  <a:pos x="206025" y="261478"/>
                </a:cxn>
                <a:cxn ang="0">
                  <a:pos x="215390" y="259352"/>
                </a:cxn>
                <a:cxn ang="0">
                  <a:pos x="226836" y="256163"/>
                </a:cxn>
                <a:cxn ang="0">
                  <a:pos x="239322" y="255100"/>
                </a:cxn>
                <a:cxn ang="0">
                  <a:pos x="251809" y="255100"/>
                </a:cxn>
                <a:cxn ang="0">
                  <a:pos x="267417" y="256163"/>
                </a:cxn>
                <a:cxn ang="0">
                  <a:pos x="283025" y="257226"/>
                </a:cxn>
                <a:cxn ang="0">
                  <a:pos x="299673" y="263603"/>
                </a:cxn>
                <a:cxn ang="0">
                  <a:pos x="318403" y="271044"/>
                </a:cxn>
                <a:cxn ang="0">
                  <a:pos x="338173" y="279547"/>
                </a:cxn>
                <a:cxn ang="0">
                  <a:pos x="338173" y="27636"/>
                </a:cxn>
                <a:cxn ang="0">
                  <a:pos x="338173" y="27636"/>
                </a:cxn>
                <a:cxn ang="0">
                  <a:pos x="319443" y="19133"/>
                </a:cxn>
                <a:cxn ang="0">
                  <a:pos x="299673" y="9566"/>
                </a:cxn>
                <a:cxn ang="0">
                  <a:pos x="275741" y="4252"/>
                </a:cxn>
                <a:cxn ang="0">
                  <a:pos x="263255" y="1063"/>
                </a:cxn>
                <a:cxn ang="0">
                  <a:pos x="249728" y="0"/>
                </a:cxn>
                <a:cxn ang="0">
                  <a:pos x="235160" y="0"/>
                </a:cxn>
                <a:cxn ang="0">
                  <a:pos x="220593" y="1063"/>
                </a:cxn>
                <a:cxn ang="0">
                  <a:pos x="207066" y="4252"/>
                </a:cxn>
                <a:cxn ang="0">
                  <a:pos x="194580" y="8503"/>
                </a:cxn>
                <a:cxn ang="0">
                  <a:pos x="182093" y="17007"/>
                </a:cxn>
                <a:cxn ang="0">
                  <a:pos x="168566" y="27636"/>
                </a:cxn>
                <a:cxn ang="0">
                  <a:pos x="0" y="27636"/>
                </a:cxn>
                <a:cxn ang="0">
                  <a:pos x="0" y="280610"/>
                </a:cxn>
                <a:cxn ang="0">
                  <a:pos x="172728" y="281673"/>
                </a:cxn>
              </a:cxnLst>
              <a:rect l="txL" t="txT" r="txR" b="txB"/>
              <a:pathLst>
                <a:path w="325" h="265">
                  <a:moveTo>
                    <a:pt x="166" y="265"/>
                  </a:moveTo>
                  <a:lnTo>
                    <a:pt x="166" y="265"/>
                  </a:lnTo>
                  <a:lnTo>
                    <a:pt x="169" y="263"/>
                  </a:lnTo>
                  <a:lnTo>
                    <a:pt x="177" y="257"/>
                  </a:lnTo>
                  <a:lnTo>
                    <a:pt x="189" y="250"/>
                  </a:lnTo>
                  <a:lnTo>
                    <a:pt x="198" y="246"/>
                  </a:lnTo>
                  <a:lnTo>
                    <a:pt x="207" y="244"/>
                  </a:lnTo>
                  <a:lnTo>
                    <a:pt x="218" y="241"/>
                  </a:lnTo>
                  <a:lnTo>
                    <a:pt x="230" y="240"/>
                  </a:lnTo>
                  <a:lnTo>
                    <a:pt x="242" y="240"/>
                  </a:lnTo>
                  <a:lnTo>
                    <a:pt x="257" y="241"/>
                  </a:lnTo>
                  <a:lnTo>
                    <a:pt x="272" y="242"/>
                  </a:lnTo>
                  <a:lnTo>
                    <a:pt x="288" y="248"/>
                  </a:lnTo>
                  <a:lnTo>
                    <a:pt x="306" y="255"/>
                  </a:lnTo>
                  <a:lnTo>
                    <a:pt x="325" y="263"/>
                  </a:lnTo>
                  <a:lnTo>
                    <a:pt x="325" y="26"/>
                  </a:lnTo>
                  <a:lnTo>
                    <a:pt x="325" y="26"/>
                  </a:lnTo>
                  <a:lnTo>
                    <a:pt x="307" y="18"/>
                  </a:lnTo>
                  <a:lnTo>
                    <a:pt x="288" y="9"/>
                  </a:lnTo>
                  <a:lnTo>
                    <a:pt x="265" y="4"/>
                  </a:lnTo>
                  <a:lnTo>
                    <a:pt x="253" y="1"/>
                  </a:lnTo>
                  <a:lnTo>
                    <a:pt x="240" y="0"/>
                  </a:lnTo>
                  <a:lnTo>
                    <a:pt x="226" y="0"/>
                  </a:lnTo>
                  <a:lnTo>
                    <a:pt x="212" y="1"/>
                  </a:lnTo>
                  <a:lnTo>
                    <a:pt x="199" y="4"/>
                  </a:lnTo>
                  <a:lnTo>
                    <a:pt x="187" y="8"/>
                  </a:lnTo>
                  <a:lnTo>
                    <a:pt x="175" y="16"/>
                  </a:lnTo>
                  <a:lnTo>
                    <a:pt x="162" y="26"/>
                  </a:lnTo>
                  <a:lnTo>
                    <a:pt x="0" y="26"/>
                  </a:lnTo>
                  <a:lnTo>
                    <a:pt x="0" y="264"/>
                  </a:lnTo>
                  <a:lnTo>
                    <a:pt x="166" y="265"/>
                  </a:lnTo>
                  <a:close/>
                </a:path>
              </a:pathLst>
            </a:custGeom>
            <a:grpFill/>
            <a:ln w="9525">
              <a:noFill/>
            </a:ln>
          </p:spPr>
          <p:txBody>
            <a:bodyPr/>
            <a:lstStyle/>
            <a:p>
              <a:endParaRPr lang="zh-CN" altLang="en-US"/>
            </a:p>
          </p:txBody>
        </p:sp>
        <p:sp>
          <p:nvSpPr>
            <p:cNvPr id="29" name="Freeform 141"/>
            <p:cNvSpPr>
              <a:spLocks noEditPoints="1"/>
            </p:cNvSpPr>
            <p:nvPr/>
          </p:nvSpPr>
          <p:spPr>
            <a:xfrm>
              <a:off x="4300277" y="2294476"/>
              <a:ext cx="412051" cy="347575"/>
            </a:xfrm>
            <a:custGeom>
              <a:avLst/>
              <a:gdLst>
                <a:gd name="txL" fmla="*/ 0 w 396"/>
                <a:gd name="txT" fmla="*/ 0 h 327"/>
                <a:gd name="txR" fmla="*/ 396 w 396"/>
                <a:gd name="txB" fmla="*/ 327 h 327"/>
              </a:gdLst>
              <a:ahLst/>
              <a:cxnLst>
                <a:cxn ang="0">
                  <a:pos x="379794" y="0"/>
                </a:cxn>
                <a:cxn ang="0">
                  <a:pos x="398524" y="5315"/>
                </a:cxn>
                <a:cxn ang="0">
                  <a:pos x="409970" y="20195"/>
                </a:cxn>
                <a:cxn ang="0">
                  <a:pos x="412051" y="209395"/>
                </a:cxn>
                <a:cxn ang="0">
                  <a:pos x="409970" y="223213"/>
                </a:cxn>
                <a:cxn ang="0">
                  <a:pos x="398524" y="238094"/>
                </a:cxn>
                <a:cxn ang="0">
                  <a:pos x="379794" y="244472"/>
                </a:cxn>
                <a:cxn ang="0">
                  <a:pos x="306957" y="276359"/>
                </a:cxn>
                <a:cxn ang="0">
                  <a:pos x="319444" y="278485"/>
                </a:cxn>
                <a:cxn ang="0">
                  <a:pos x="334011" y="290177"/>
                </a:cxn>
                <a:cxn ang="0">
                  <a:pos x="339214" y="309310"/>
                </a:cxn>
                <a:cxn ang="0">
                  <a:pos x="339214" y="321002"/>
                </a:cxn>
                <a:cxn ang="0">
                  <a:pos x="330889" y="338009"/>
                </a:cxn>
                <a:cxn ang="0">
                  <a:pos x="314241" y="346512"/>
                </a:cxn>
                <a:cxn ang="0">
                  <a:pos x="207066" y="221087"/>
                </a:cxn>
                <a:cxn ang="0">
                  <a:pos x="362105" y="221087"/>
                </a:cxn>
                <a:cxn ang="0">
                  <a:pos x="375632" y="216836"/>
                </a:cxn>
                <a:cxn ang="0">
                  <a:pos x="386038" y="204081"/>
                </a:cxn>
                <a:cxn ang="0">
                  <a:pos x="388119" y="49957"/>
                </a:cxn>
                <a:cxn ang="0">
                  <a:pos x="386038" y="38265"/>
                </a:cxn>
                <a:cxn ang="0">
                  <a:pos x="375632" y="26573"/>
                </a:cxn>
                <a:cxn ang="0">
                  <a:pos x="362105" y="21258"/>
                </a:cxn>
                <a:cxn ang="0">
                  <a:pos x="132148" y="276359"/>
                </a:cxn>
                <a:cxn ang="0">
                  <a:pos x="132148" y="244472"/>
                </a:cxn>
                <a:cxn ang="0">
                  <a:pos x="207066" y="347575"/>
                </a:cxn>
                <a:cxn ang="0">
                  <a:pos x="160242" y="306121"/>
                </a:cxn>
                <a:cxn ang="0">
                  <a:pos x="164404" y="305058"/>
                </a:cxn>
                <a:cxn ang="0">
                  <a:pos x="165445" y="300806"/>
                </a:cxn>
                <a:cxn ang="0">
                  <a:pos x="161283" y="294429"/>
                </a:cxn>
                <a:cxn ang="0">
                  <a:pos x="132148" y="276359"/>
                </a:cxn>
                <a:cxn ang="0">
                  <a:pos x="207066" y="0"/>
                </a:cxn>
                <a:cxn ang="0">
                  <a:pos x="132148" y="0"/>
                </a:cxn>
                <a:cxn ang="0">
                  <a:pos x="132148" y="293366"/>
                </a:cxn>
                <a:cxn ang="0">
                  <a:pos x="100932" y="294429"/>
                </a:cxn>
                <a:cxn ang="0">
                  <a:pos x="97810" y="300806"/>
                </a:cxn>
                <a:cxn ang="0">
                  <a:pos x="99891" y="305058"/>
                </a:cxn>
                <a:cxn ang="0">
                  <a:pos x="104053" y="306121"/>
                </a:cxn>
                <a:cxn ang="0">
                  <a:pos x="105094" y="347575"/>
                </a:cxn>
                <a:cxn ang="0">
                  <a:pos x="91567" y="345449"/>
                </a:cxn>
                <a:cxn ang="0">
                  <a:pos x="76999" y="333757"/>
                </a:cxn>
                <a:cxn ang="0">
                  <a:pos x="71797" y="313562"/>
                </a:cxn>
                <a:cxn ang="0">
                  <a:pos x="72837" y="302932"/>
                </a:cxn>
                <a:cxn ang="0">
                  <a:pos x="81162" y="285926"/>
                </a:cxn>
                <a:cxn ang="0">
                  <a:pos x="97810" y="276359"/>
                </a:cxn>
                <a:cxn ang="0">
                  <a:pos x="132148" y="244472"/>
                </a:cxn>
                <a:cxn ang="0">
                  <a:pos x="26013" y="243409"/>
                </a:cxn>
                <a:cxn ang="0">
                  <a:pos x="9365" y="233843"/>
                </a:cxn>
                <a:cxn ang="0">
                  <a:pos x="1041" y="216836"/>
                </a:cxn>
                <a:cxn ang="0">
                  <a:pos x="0" y="32951"/>
                </a:cxn>
                <a:cxn ang="0">
                  <a:pos x="5203" y="13818"/>
                </a:cxn>
                <a:cxn ang="0">
                  <a:pos x="20811" y="2126"/>
                </a:cxn>
                <a:cxn ang="0">
                  <a:pos x="132148" y="0"/>
                </a:cxn>
                <a:cxn ang="0">
                  <a:pos x="52027" y="21258"/>
                </a:cxn>
                <a:cxn ang="0">
                  <a:pos x="36419" y="26573"/>
                </a:cxn>
                <a:cxn ang="0">
                  <a:pos x="26013" y="38265"/>
                </a:cxn>
                <a:cxn ang="0">
                  <a:pos x="24973" y="193452"/>
                </a:cxn>
                <a:cxn ang="0">
                  <a:pos x="26013" y="204081"/>
                </a:cxn>
                <a:cxn ang="0">
                  <a:pos x="36419" y="216836"/>
                </a:cxn>
                <a:cxn ang="0">
                  <a:pos x="52027" y="221087"/>
                </a:cxn>
              </a:cxnLst>
              <a:rect l="txL" t="txT" r="txR" b="txB"/>
              <a:pathLst>
                <a:path w="396" h="327">
                  <a:moveTo>
                    <a:pt x="199" y="0"/>
                  </a:moveTo>
                  <a:lnTo>
                    <a:pt x="365" y="0"/>
                  </a:lnTo>
                  <a:lnTo>
                    <a:pt x="365" y="0"/>
                  </a:lnTo>
                  <a:lnTo>
                    <a:pt x="372" y="0"/>
                  </a:lnTo>
                  <a:lnTo>
                    <a:pt x="377" y="2"/>
                  </a:lnTo>
                  <a:lnTo>
                    <a:pt x="383" y="5"/>
                  </a:lnTo>
                  <a:lnTo>
                    <a:pt x="387" y="9"/>
                  </a:lnTo>
                  <a:lnTo>
                    <a:pt x="391" y="13"/>
                  </a:lnTo>
                  <a:lnTo>
                    <a:pt x="394" y="19"/>
                  </a:lnTo>
                  <a:lnTo>
                    <a:pt x="396" y="24"/>
                  </a:lnTo>
                  <a:lnTo>
                    <a:pt x="396" y="31"/>
                  </a:lnTo>
                  <a:lnTo>
                    <a:pt x="396" y="197"/>
                  </a:lnTo>
                  <a:lnTo>
                    <a:pt x="396" y="197"/>
                  </a:lnTo>
                  <a:lnTo>
                    <a:pt x="396" y="204"/>
                  </a:lnTo>
                  <a:lnTo>
                    <a:pt x="394" y="210"/>
                  </a:lnTo>
                  <a:lnTo>
                    <a:pt x="391" y="215"/>
                  </a:lnTo>
                  <a:lnTo>
                    <a:pt x="387" y="220"/>
                  </a:lnTo>
                  <a:lnTo>
                    <a:pt x="383" y="224"/>
                  </a:lnTo>
                  <a:lnTo>
                    <a:pt x="377" y="227"/>
                  </a:lnTo>
                  <a:lnTo>
                    <a:pt x="372" y="229"/>
                  </a:lnTo>
                  <a:lnTo>
                    <a:pt x="365" y="230"/>
                  </a:lnTo>
                  <a:lnTo>
                    <a:pt x="238" y="230"/>
                  </a:lnTo>
                  <a:lnTo>
                    <a:pt x="238" y="260"/>
                  </a:lnTo>
                  <a:lnTo>
                    <a:pt x="295" y="260"/>
                  </a:lnTo>
                  <a:lnTo>
                    <a:pt x="295" y="260"/>
                  </a:lnTo>
                  <a:lnTo>
                    <a:pt x="302" y="260"/>
                  </a:lnTo>
                  <a:lnTo>
                    <a:pt x="307" y="262"/>
                  </a:lnTo>
                  <a:lnTo>
                    <a:pt x="312" y="265"/>
                  </a:lnTo>
                  <a:lnTo>
                    <a:pt x="318" y="269"/>
                  </a:lnTo>
                  <a:lnTo>
                    <a:pt x="321" y="273"/>
                  </a:lnTo>
                  <a:lnTo>
                    <a:pt x="325" y="279"/>
                  </a:lnTo>
                  <a:lnTo>
                    <a:pt x="326" y="285"/>
                  </a:lnTo>
                  <a:lnTo>
                    <a:pt x="326" y="291"/>
                  </a:lnTo>
                  <a:lnTo>
                    <a:pt x="326" y="295"/>
                  </a:lnTo>
                  <a:lnTo>
                    <a:pt x="326" y="295"/>
                  </a:lnTo>
                  <a:lnTo>
                    <a:pt x="326" y="302"/>
                  </a:lnTo>
                  <a:lnTo>
                    <a:pt x="325" y="308"/>
                  </a:lnTo>
                  <a:lnTo>
                    <a:pt x="321" y="314"/>
                  </a:lnTo>
                  <a:lnTo>
                    <a:pt x="318" y="318"/>
                  </a:lnTo>
                  <a:lnTo>
                    <a:pt x="312" y="322"/>
                  </a:lnTo>
                  <a:lnTo>
                    <a:pt x="307" y="325"/>
                  </a:lnTo>
                  <a:lnTo>
                    <a:pt x="302" y="326"/>
                  </a:lnTo>
                  <a:lnTo>
                    <a:pt x="295" y="327"/>
                  </a:lnTo>
                  <a:lnTo>
                    <a:pt x="199" y="327"/>
                  </a:lnTo>
                  <a:lnTo>
                    <a:pt x="199" y="208"/>
                  </a:lnTo>
                  <a:lnTo>
                    <a:pt x="348" y="208"/>
                  </a:lnTo>
                  <a:lnTo>
                    <a:pt x="348" y="208"/>
                  </a:lnTo>
                  <a:lnTo>
                    <a:pt x="348" y="208"/>
                  </a:lnTo>
                  <a:lnTo>
                    <a:pt x="352" y="207"/>
                  </a:lnTo>
                  <a:lnTo>
                    <a:pt x="357" y="205"/>
                  </a:lnTo>
                  <a:lnTo>
                    <a:pt x="361" y="204"/>
                  </a:lnTo>
                  <a:lnTo>
                    <a:pt x="365" y="200"/>
                  </a:lnTo>
                  <a:lnTo>
                    <a:pt x="368" y="196"/>
                  </a:lnTo>
                  <a:lnTo>
                    <a:pt x="371" y="192"/>
                  </a:lnTo>
                  <a:lnTo>
                    <a:pt x="372" y="188"/>
                  </a:lnTo>
                  <a:lnTo>
                    <a:pt x="373" y="182"/>
                  </a:lnTo>
                  <a:lnTo>
                    <a:pt x="373" y="47"/>
                  </a:lnTo>
                  <a:lnTo>
                    <a:pt x="373" y="47"/>
                  </a:lnTo>
                  <a:lnTo>
                    <a:pt x="372" y="42"/>
                  </a:lnTo>
                  <a:lnTo>
                    <a:pt x="371" y="36"/>
                  </a:lnTo>
                  <a:lnTo>
                    <a:pt x="368" y="32"/>
                  </a:lnTo>
                  <a:lnTo>
                    <a:pt x="365" y="28"/>
                  </a:lnTo>
                  <a:lnTo>
                    <a:pt x="361" y="25"/>
                  </a:lnTo>
                  <a:lnTo>
                    <a:pt x="357" y="23"/>
                  </a:lnTo>
                  <a:lnTo>
                    <a:pt x="352" y="21"/>
                  </a:lnTo>
                  <a:lnTo>
                    <a:pt x="348" y="20"/>
                  </a:lnTo>
                  <a:lnTo>
                    <a:pt x="199" y="20"/>
                  </a:lnTo>
                  <a:lnTo>
                    <a:pt x="199" y="0"/>
                  </a:lnTo>
                  <a:close/>
                  <a:moveTo>
                    <a:pt x="127" y="260"/>
                  </a:moveTo>
                  <a:lnTo>
                    <a:pt x="159" y="260"/>
                  </a:lnTo>
                  <a:lnTo>
                    <a:pt x="159" y="230"/>
                  </a:lnTo>
                  <a:lnTo>
                    <a:pt x="127" y="230"/>
                  </a:lnTo>
                  <a:lnTo>
                    <a:pt x="127" y="208"/>
                  </a:lnTo>
                  <a:lnTo>
                    <a:pt x="199" y="208"/>
                  </a:lnTo>
                  <a:lnTo>
                    <a:pt x="199" y="327"/>
                  </a:lnTo>
                  <a:lnTo>
                    <a:pt x="127" y="327"/>
                  </a:lnTo>
                  <a:lnTo>
                    <a:pt x="127" y="288"/>
                  </a:lnTo>
                  <a:lnTo>
                    <a:pt x="154" y="288"/>
                  </a:lnTo>
                  <a:lnTo>
                    <a:pt x="154" y="288"/>
                  </a:lnTo>
                  <a:lnTo>
                    <a:pt x="155" y="288"/>
                  </a:lnTo>
                  <a:lnTo>
                    <a:pt x="158" y="287"/>
                  </a:lnTo>
                  <a:lnTo>
                    <a:pt x="159" y="284"/>
                  </a:lnTo>
                  <a:lnTo>
                    <a:pt x="159" y="283"/>
                  </a:lnTo>
                  <a:lnTo>
                    <a:pt x="159" y="283"/>
                  </a:lnTo>
                  <a:lnTo>
                    <a:pt x="159" y="280"/>
                  </a:lnTo>
                  <a:lnTo>
                    <a:pt x="158" y="279"/>
                  </a:lnTo>
                  <a:lnTo>
                    <a:pt x="155" y="277"/>
                  </a:lnTo>
                  <a:lnTo>
                    <a:pt x="154" y="276"/>
                  </a:lnTo>
                  <a:lnTo>
                    <a:pt x="127" y="276"/>
                  </a:lnTo>
                  <a:lnTo>
                    <a:pt x="127" y="260"/>
                  </a:lnTo>
                  <a:lnTo>
                    <a:pt x="127" y="260"/>
                  </a:lnTo>
                  <a:close/>
                  <a:moveTo>
                    <a:pt x="127" y="0"/>
                  </a:moveTo>
                  <a:lnTo>
                    <a:pt x="199" y="0"/>
                  </a:lnTo>
                  <a:lnTo>
                    <a:pt x="199" y="20"/>
                  </a:lnTo>
                  <a:lnTo>
                    <a:pt x="127" y="20"/>
                  </a:lnTo>
                  <a:lnTo>
                    <a:pt x="127" y="0"/>
                  </a:lnTo>
                  <a:close/>
                  <a:moveTo>
                    <a:pt x="101" y="260"/>
                  </a:moveTo>
                  <a:lnTo>
                    <a:pt x="127" y="260"/>
                  </a:lnTo>
                  <a:lnTo>
                    <a:pt x="127" y="276"/>
                  </a:lnTo>
                  <a:lnTo>
                    <a:pt x="100" y="276"/>
                  </a:lnTo>
                  <a:lnTo>
                    <a:pt x="100" y="276"/>
                  </a:lnTo>
                  <a:lnTo>
                    <a:pt x="97" y="277"/>
                  </a:lnTo>
                  <a:lnTo>
                    <a:pt x="96" y="279"/>
                  </a:lnTo>
                  <a:lnTo>
                    <a:pt x="94" y="280"/>
                  </a:lnTo>
                  <a:lnTo>
                    <a:pt x="94" y="283"/>
                  </a:lnTo>
                  <a:lnTo>
                    <a:pt x="94" y="283"/>
                  </a:lnTo>
                  <a:lnTo>
                    <a:pt x="94" y="284"/>
                  </a:lnTo>
                  <a:lnTo>
                    <a:pt x="96" y="287"/>
                  </a:lnTo>
                  <a:lnTo>
                    <a:pt x="97" y="288"/>
                  </a:lnTo>
                  <a:lnTo>
                    <a:pt x="100" y="288"/>
                  </a:lnTo>
                  <a:lnTo>
                    <a:pt x="100" y="288"/>
                  </a:lnTo>
                  <a:lnTo>
                    <a:pt x="127" y="288"/>
                  </a:lnTo>
                  <a:lnTo>
                    <a:pt x="127" y="327"/>
                  </a:lnTo>
                  <a:lnTo>
                    <a:pt x="101" y="327"/>
                  </a:lnTo>
                  <a:lnTo>
                    <a:pt x="101" y="327"/>
                  </a:lnTo>
                  <a:lnTo>
                    <a:pt x="94" y="326"/>
                  </a:lnTo>
                  <a:lnTo>
                    <a:pt x="88" y="325"/>
                  </a:lnTo>
                  <a:lnTo>
                    <a:pt x="82" y="322"/>
                  </a:lnTo>
                  <a:lnTo>
                    <a:pt x="78" y="318"/>
                  </a:lnTo>
                  <a:lnTo>
                    <a:pt x="74" y="314"/>
                  </a:lnTo>
                  <a:lnTo>
                    <a:pt x="71" y="308"/>
                  </a:lnTo>
                  <a:lnTo>
                    <a:pt x="70" y="302"/>
                  </a:lnTo>
                  <a:lnTo>
                    <a:pt x="69" y="295"/>
                  </a:lnTo>
                  <a:lnTo>
                    <a:pt x="69" y="291"/>
                  </a:lnTo>
                  <a:lnTo>
                    <a:pt x="69" y="291"/>
                  </a:lnTo>
                  <a:lnTo>
                    <a:pt x="70" y="285"/>
                  </a:lnTo>
                  <a:lnTo>
                    <a:pt x="71" y="279"/>
                  </a:lnTo>
                  <a:lnTo>
                    <a:pt x="74" y="273"/>
                  </a:lnTo>
                  <a:lnTo>
                    <a:pt x="78" y="269"/>
                  </a:lnTo>
                  <a:lnTo>
                    <a:pt x="82" y="265"/>
                  </a:lnTo>
                  <a:lnTo>
                    <a:pt x="88" y="262"/>
                  </a:lnTo>
                  <a:lnTo>
                    <a:pt x="94" y="260"/>
                  </a:lnTo>
                  <a:lnTo>
                    <a:pt x="101" y="260"/>
                  </a:lnTo>
                  <a:lnTo>
                    <a:pt x="101" y="260"/>
                  </a:lnTo>
                  <a:close/>
                  <a:moveTo>
                    <a:pt x="127" y="230"/>
                  </a:moveTo>
                  <a:lnTo>
                    <a:pt x="32" y="230"/>
                  </a:lnTo>
                  <a:lnTo>
                    <a:pt x="32" y="230"/>
                  </a:lnTo>
                  <a:lnTo>
                    <a:pt x="25" y="229"/>
                  </a:lnTo>
                  <a:lnTo>
                    <a:pt x="20" y="227"/>
                  </a:lnTo>
                  <a:lnTo>
                    <a:pt x="14" y="224"/>
                  </a:lnTo>
                  <a:lnTo>
                    <a:pt x="9" y="220"/>
                  </a:lnTo>
                  <a:lnTo>
                    <a:pt x="5" y="215"/>
                  </a:lnTo>
                  <a:lnTo>
                    <a:pt x="2" y="210"/>
                  </a:lnTo>
                  <a:lnTo>
                    <a:pt x="1" y="204"/>
                  </a:lnTo>
                  <a:lnTo>
                    <a:pt x="0" y="197"/>
                  </a:lnTo>
                  <a:lnTo>
                    <a:pt x="0" y="31"/>
                  </a:lnTo>
                  <a:lnTo>
                    <a:pt x="0" y="31"/>
                  </a:lnTo>
                  <a:lnTo>
                    <a:pt x="1" y="24"/>
                  </a:lnTo>
                  <a:lnTo>
                    <a:pt x="2" y="19"/>
                  </a:lnTo>
                  <a:lnTo>
                    <a:pt x="5" y="13"/>
                  </a:lnTo>
                  <a:lnTo>
                    <a:pt x="9" y="9"/>
                  </a:lnTo>
                  <a:lnTo>
                    <a:pt x="14" y="5"/>
                  </a:lnTo>
                  <a:lnTo>
                    <a:pt x="20" y="2"/>
                  </a:lnTo>
                  <a:lnTo>
                    <a:pt x="25" y="0"/>
                  </a:lnTo>
                  <a:lnTo>
                    <a:pt x="32" y="0"/>
                  </a:lnTo>
                  <a:lnTo>
                    <a:pt x="127" y="0"/>
                  </a:lnTo>
                  <a:lnTo>
                    <a:pt x="127" y="20"/>
                  </a:lnTo>
                  <a:lnTo>
                    <a:pt x="50" y="20"/>
                  </a:lnTo>
                  <a:lnTo>
                    <a:pt x="50" y="20"/>
                  </a:lnTo>
                  <a:lnTo>
                    <a:pt x="44" y="21"/>
                  </a:lnTo>
                  <a:lnTo>
                    <a:pt x="40" y="23"/>
                  </a:lnTo>
                  <a:lnTo>
                    <a:pt x="35" y="25"/>
                  </a:lnTo>
                  <a:lnTo>
                    <a:pt x="31" y="28"/>
                  </a:lnTo>
                  <a:lnTo>
                    <a:pt x="28" y="32"/>
                  </a:lnTo>
                  <a:lnTo>
                    <a:pt x="25" y="36"/>
                  </a:lnTo>
                  <a:lnTo>
                    <a:pt x="24" y="42"/>
                  </a:lnTo>
                  <a:lnTo>
                    <a:pt x="24" y="47"/>
                  </a:lnTo>
                  <a:lnTo>
                    <a:pt x="24" y="182"/>
                  </a:lnTo>
                  <a:lnTo>
                    <a:pt x="24" y="182"/>
                  </a:lnTo>
                  <a:lnTo>
                    <a:pt x="24" y="188"/>
                  </a:lnTo>
                  <a:lnTo>
                    <a:pt x="25" y="192"/>
                  </a:lnTo>
                  <a:lnTo>
                    <a:pt x="28" y="196"/>
                  </a:lnTo>
                  <a:lnTo>
                    <a:pt x="31" y="200"/>
                  </a:lnTo>
                  <a:lnTo>
                    <a:pt x="35" y="204"/>
                  </a:lnTo>
                  <a:lnTo>
                    <a:pt x="40" y="205"/>
                  </a:lnTo>
                  <a:lnTo>
                    <a:pt x="44" y="207"/>
                  </a:lnTo>
                  <a:lnTo>
                    <a:pt x="50" y="208"/>
                  </a:lnTo>
                  <a:lnTo>
                    <a:pt x="127" y="208"/>
                  </a:lnTo>
                  <a:lnTo>
                    <a:pt x="127" y="230"/>
                  </a:lnTo>
                  <a:close/>
                </a:path>
              </a:pathLst>
            </a:custGeom>
            <a:grpFill/>
            <a:ln w="9525">
              <a:noFill/>
            </a:ln>
          </p:spPr>
          <p:txBody>
            <a:bodyPr/>
            <a:lstStyle/>
            <a:p>
              <a:endParaRPr lang="zh-CN" altLang="en-US"/>
            </a:p>
          </p:txBody>
        </p:sp>
        <p:sp>
          <p:nvSpPr>
            <p:cNvPr id="30" name="Freeform 142"/>
            <p:cNvSpPr>
              <a:spLocks noEditPoints="1"/>
            </p:cNvSpPr>
            <p:nvPr/>
          </p:nvSpPr>
          <p:spPr>
            <a:xfrm>
              <a:off x="3453283" y="1597201"/>
              <a:ext cx="529632" cy="630311"/>
            </a:xfrm>
            <a:custGeom>
              <a:avLst/>
              <a:gdLst>
                <a:gd name="txL" fmla="*/ 0 w 509"/>
                <a:gd name="txT" fmla="*/ 0 h 593"/>
                <a:gd name="txR" fmla="*/ 509 w 509"/>
                <a:gd name="txB" fmla="*/ 593 h 593"/>
              </a:gdLst>
              <a:ahLst/>
              <a:cxnLst>
                <a:cxn ang="0">
                  <a:pos x="95729" y="133928"/>
                </a:cxn>
                <a:cxn ang="0">
                  <a:pos x="152959" y="99914"/>
                </a:cxn>
                <a:cxn ang="0">
                  <a:pos x="142553" y="141368"/>
                </a:cxn>
                <a:cxn ang="0">
                  <a:pos x="174810" y="127550"/>
                </a:cxn>
                <a:cxn ang="0">
                  <a:pos x="163364" y="166878"/>
                </a:cxn>
                <a:cxn ang="0">
                  <a:pos x="196661" y="153060"/>
                </a:cxn>
                <a:cxn ang="0">
                  <a:pos x="184175" y="194514"/>
                </a:cxn>
                <a:cxn ang="0">
                  <a:pos x="218512" y="180696"/>
                </a:cxn>
                <a:cxn ang="0">
                  <a:pos x="181053" y="242346"/>
                </a:cxn>
                <a:cxn ang="0">
                  <a:pos x="239323" y="207269"/>
                </a:cxn>
                <a:cxn ang="0">
                  <a:pos x="227877" y="249786"/>
                </a:cxn>
                <a:cxn ang="0">
                  <a:pos x="262215" y="234905"/>
                </a:cxn>
                <a:cxn ang="0">
                  <a:pos x="248688" y="275296"/>
                </a:cxn>
                <a:cxn ang="0">
                  <a:pos x="283025" y="260415"/>
                </a:cxn>
                <a:cxn ang="0">
                  <a:pos x="271579" y="302932"/>
                </a:cxn>
                <a:cxn ang="0">
                  <a:pos x="305917" y="288051"/>
                </a:cxn>
                <a:cxn ang="0">
                  <a:pos x="268458" y="349700"/>
                </a:cxn>
                <a:cxn ang="0">
                  <a:pos x="326728" y="315687"/>
                </a:cxn>
                <a:cxn ang="0">
                  <a:pos x="314241" y="357141"/>
                </a:cxn>
                <a:cxn ang="0">
                  <a:pos x="347538" y="343323"/>
                </a:cxn>
                <a:cxn ang="0">
                  <a:pos x="336093" y="384777"/>
                </a:cxn>
                <a:cxn ang="0">
                  <a:pos x="370430" y="368833"/>
                </a:cxn>
                <a:cxn ang="0">
                  <a:pos x="357944" y="410287"/>
                </a:cxn>
                <a:cxn ang="0">
                  <a:pos x="391241" y="396469"/>
                </a:cxn>
                <a:cxn ang="0">
                  <a:pos x="354822" y="458118"/>
                </a:cxn>
                <a:cxn ang="0">
                  <a:pos x="413092" y="423042"/>
                </a:cxn>
                <a:cxn ang="0">
                  <a:pos x="401646" y="465559"/>
                </a:cxn>
                <a:cxn ang="0">
                  <a:pos x="434943" y="450678"/>
                </a:cxn>
                <a:cxn ang="0">
                  <a:pos x="422457" y="492132"/>
                </a:cxn>
                <a:cxn ang="0">
                  <a:pos x="455754" y="478314"/>
                </a:cxn>
                <a:cxn ang="0">
                  <a:pos x="443268" y="518704"/>
                </a:cxn>
                <a:cxn ang="0">
                  <a:pos x="477605" y="503824"/>
                </a:cxn>
                <a:cxn ang="0">
                  <a:pos x="441187" y="565473"/>
                </a:cxn>
                <a:cxn ang="0">
                  <a:pos x="499457" y="531460"/>
                </a:cxn>
                <a:cxn ang="0">
                  <a:pos x="454714" y="630311"/>
                </a:cxn>
                <a:cxn ang="0">
                  <a:pos x="72837" y="87159"/>
                </a:cxn>
                <a:cxn ang="0">
                  <a:pos x="80121" y="85034"/>
                </a:cxn>
                <a:cxn ang="0">
                  <a:pos x="85324" y="82908"/>
                </a:cxn>
                <a:cxn ang="0">
                  <a:pos x="91567" y="69090"/>
                </a:cxn>
                <a:cxn ang="0">
                  <a:pos x="87405" y="55272"/>
                </a:cxn>
                <a:cxn ang="0">
                  <a:pos x="84283" y="52083"/>
                </a:cxn>
                <a:cxn ang="0">
                  <a:pos x="77000" y="47831"/>
                </a:cxn>
                <a:cxn ang="0">
                  <a:pos x="72837" y="2126"/>
                </a:cxn>
                <a:cxn ang="0">
                  <a:pos x="146715" y="91411"/>
                </a:cxn>
                <a:cxn ang="0">
                  <a:pos x="0" y="62712"/>
                </a:cxn>
                <a:cxn ang="0">
                  <a:pos x="72837" y="47831"/>
                </a:cxn>
                <a:cxn ang="0">
                  <a:pos x="67635" y="48894"/>
                </a:cxn>
                <a:cxn ang="0">
                  <a:pos x="61392" y="52083"/>
                </a:cxn>
                <a:cxn ang="0">
                  <a:pos x="55148" y="64838"/>
                </a:cxn>
                <a:cxn ang="0">
                  <a:pos x="59310" y="79719"/>
                </a:cxn>
                <a:cxn ang="0">
                  <a:pos x="59310" y="79719"/>
                </a:cxn>
                <a:cxn ang="0">
                  <a:pos x="65554" y="83971"/>
                </a:cxn>
                <a:cxn ang="0">
                  <a:pos x="72837" y="87159"/>
                </a:cxn>
              </a:cxnLst>
              <a:rect l="txL" t="txT" r="txR" b="txB"/>
              <a:pathLst>
                <a:path w="509" h="593">
                  <a:moveTo>
                    <a:pt x="141" y="86"/>
                  </a:moveTo>
                  <a:lnTo>
                    <a:pt x="92" y="126"/>
                  </a:lnTo>
                  <a:lnTo>
                    <a:pt x="99" y="134"/>
                  </a:lnTo>
                  <a:lnTo>
                    <a:pt x="147" y="94"/>
                  </a:lnTo>
                  <a:lnTo>
                    <a:pt x="162" y="111"/>
                  </a:lnTo>
                  <a:lnTo>
                    <a:pt x="137" y="133"/>
                  </a:lnTo>
                  <a:lnTo>
                    <a:pt x="142" y="140"/>
                  </a:lnTo>
                  <a:lnTo>
                    <a:pt x="168" y="120"/>
                  </a:lnTo>
                  <a:lnTo>
                    <a:pt x="183" y="137"/>
                  </a:lnTo>
                  <a:lnTo>
                    <a:pt x="157" y="157"/>
                  </a:lnTo>
                  <a:lnTo>
                    <a:pt x="164" y="166"/>
                  </a:lnTo>
                  <a:lnTo>
                    <a:pt x="189" y="144"/>
                  </a:lnTo>
                  <a:lnTo>
                    <a:pt x="203" y="161"/>
                  </a:lnTo>
                  <a:lnTo>
                    <a:pt x="177" y="183"/>
                  </a:lnTo>
                  <a:lnTo>
                    <a:pt x="184" y="191"/>
                  </a:lnTo>
                  <a:lnTo>
                    <a:pt x="210" y="170"/>
                  </a:lnTo>
                  <a:lnTo>
                    <a:pt x="225" y="187"/>
                  </a:lnTo>
                  <a:lnTo>
                    <a:pt x="174" y="228"/>
                  </a:lnTo>
                  <a:lnTo>
                    <a:pt x="181" y="236"/>
                  </a:lnTo>
                  <a:lnTo>
                    <a:pt x="230" y="195"/>
                  </a:lnTo>
                  <a:lnTo>
                    <a:pt x="245" y="213"/>
                  </a:lnTo>
                  <a:lnTo>
                    <a:pt x="219" y="235"/>
                  </a:lnTo>
                  <a:lnTo>
                    <a:pt x="226" y="241"/>
                  </a:lnTo>
                  <a:lnTo>
                    <a:pt x="252" y="221"/>
                  </a:lnTo>
                  <a:lnTo>
                    <a:pt x="267" y="239"/>
                  </a:lnTo>
                  <a:lnTo>
                    <a:pt x="239" y="259"/>
                  </a:lnTo>
                  <a:lnTo>
                    <a:pt x="246" y="267"/>
                  </a:lnTo>
                  <a:lnTo>
                    <a:pt x="272" y="245"/>
                  </a:lnTo>
                  <a:lnTo>
                    <a:pt x="287" y="263"/>
                  </a:lnTo>
                  <a:lnTo>
                    <a:pt x="261" y="285"/>
                  </a:lnTo>
                  <a:lnTo>
                    <a:pt x="267" y="293"/>
                  </a:lnTo>
                  <a:lnTo>
                    <a:pt x="294" y="271"/>
                  </a:lnTo>
                  <a:lnTo>
                    <a:pt x="307" y="289"/>
                  </a:lnTo>
                  <a:lnTo>
                    <a:pt x="258" y="329"/>
                  </a:lnTo>
                  <a:lnTo>
                    <a:pt x="264" y="338"/>
                  </a:lnTo>
                  <a:lnTo>
                    <a:pt x="314" y="297"/>
                  </a:lnTo>
                  <a:lnTo>
                    <a:pt x="329" y="314"/>
                  </a:lnTo>
                  <a:lnTo>
                    <a:pt x="302" y="336"/>
                  </a:lnTo>
                  <a:lnTo>
                    <a:pt x="308" y="343"/>
                  </a:lnTo>
                  <a:lnTo>
                    <a:pt x="334" y="323"/>
                  </a:lnTo>
                  <a:lnTo>
                    <a:pt x="349" y="340"/>
                  </a:lnTo>
                  <a:lnTo>
                    <a:pt x="323" y="362"/>
                  </a:lnTo>
                  <a:lnTo>
                    <a:pt x="329" y="369"/>
                  </a:lnTo>
                  <a:lnTo>
                    <a:pt x="356" y="347"/>
                  </a:lnTo>
                  <a:lnTo>
                    <a:pt x="369" y="366"/>
                  </a:lnTo>
                  <a:lnTo>
                    <a:pt x="344" y="386"/>
                  </a:lnTo>
                  <a:lnTo>
                    <a:pt x="350" y="394"/>
                  </a:lnTo>
                  <a:lnTo>
                    <a:pt x="376" y="373"/>
                  </a:lnTo>
                  <a:lnTo>
                    <a:pt x="391" y="390"/>
                  </a:lnTo>
                  <a:lnTo>
                    <a:pt x="341" y="431"/>
                  </a:lnTo>
                  <a:lnTo>
                    <a:pt x="348" y="439"/>
                  </a:lnTo>
                  <a:lnTo>
                    <a:pt x="397" y="398"/>
                  </a:lnTo>
                  <a:lnTo>
                    <a:pt x="411" y="416"/>
                  </a:lnTo>
                  <a:lnTo>
                    <a:pt x="386" y="438"/>
                  </a:lnTo>
                  <a:lnTo>
                    <a:pt x="391" y="446"/>
                  </a:lnTo>
                  <a:lnTo>
                    <a:pt x="418" y="424"/>
                  </a:lnTo>
                  <a:lnTo>
                    <a:pt x="432" y="442"/>
                  </a:lnTo>
                  <a:lnTo>
                    <a:pt x="406" y="463"/>
                  </a:lnTo>
                  <a:lnTo>
                    <a:pt x="413" y="470"/>
                  </a:lnTo>
                  <a:lnTo>
                    <a:pt x="438" y="450"/>
                  </a:lnTo>
                  <a:lnTo>
                    <a:pt x="453" y="467"/>
                  </a:lnTo>
                  <a:lnTo>
                    <a:pt x="426" y="488"/>
                  </a:lnTo>
                  <a:lnTo>
                    <a:pt x="433" y="496"/>
                  </a:lnTo>
                  <a:lnTo>
                    <a:pt x="459" y="474"/>
                  </a:lnTo>
                  <a:lnTo>
                    <a:pt x="474" y="492"/>
                  </a:lnTo>
                  <a:lnTo>
                    <a:pt x="424" y="532"/>
                  </a:lnTo>
                  <a:lnTo>
                    <a:pt x="430" y="541"/>
                  </a:lnTo>
                  <a:lnTo>
                    <a:pt x="480" y="500"/>
                  </a:lnTo>
                  <a:lnTo>
                    <a:pt x="509" y="535"/>
                  </a:lnTo>
                  <a:lnTo>
                    <a:pt x="437" y="593"/>
                  </a:lnTo>
                  <a:lnTo>
                    <a:pt x="70" y="145"/>
                  </a:lnTo>
                  <a:lnTo>
                    <a:pt x="70" y="82"/>
                  </a:lnTo>
                  <a:lnTo>
                    <a:pt x="70" y="82"/>
                  </a:lnTo>
                  <a:lnTo>
                    <a:pt x="77" y="80"/>
                  </a:lnTo>
                  <a:lnTo>
                    <a:pt x="82" y="78"/>
                  </a:lnTo>
                  <a:lnTo>
                    <a:pt x="82" y="78"/>
                  </a:lnTo>
                  <a:lnTo>
                    <a:pt x="86" y="72"/>
                  </a:lnTo>
                  <a:lnTo>
                    <a:pt x="88" y="65"/>
                  </a:lnTo>
                  <a:lnTo>
                    <a:pt x="88" y="59"/>
                  </a:lnTo>
                  <a:lnTo>
                    <a:pt x="84" y="52"/>
                  </a:lnTo>
                  <a:lnTo>
                    <a:pt x="84" y="52"/>
                  </a:lnTo>
                  <a:lnTo>
                    <a:pt x="81" y="49"/>
                  </a:lnTo>
                  <a:lnTo>
                    <a:pt x="78" y="46"/>
                  </a:lnTo>
                  <a:lnTo>
                    <a:pt x="74" y="45"/>
                  </a:lnTo>
                  <a:lnTo>
                    <a:pt x="70" y="45"/>
                  </a:lnTo>
                  <a:lnTo>
                    <a:pt x="70" y="2"/>
                  </a:lnTo>
                  <a:lnTo>
                    <a:pt x="72" y="0"/>
                  </a:lnTo>
                  <a:lnTo>
                    <a:pt x="141" y="86"/>
                  </a:lnTo>
                  <a:close/>
                  <a:moveTo>
                    <a:pt x="70" y="145"/>
                  </a:moveTo>
                  <a:lnTo>
                    <a:pt x="0" y="59"/>
                  </a:lnTo>
                  <a:lnTo>
                    <a:pt x="70" y="2"/>
                  </a:lnTo>
                  <a:lnTo>
                    <a:pt x="70" y="45"/>
                  </a:lnTo>
                  <a:lnTo>
                    <a:pt x="70" y="45"/>
                  </a:lnTo>
                  <a:lnTo>
                    <a:pt x="65" y="46"/>
                  </a:lnTo>
                  <a:lnTo>
                    <a:pt x="59" y="49"/>
                  </a:lnTo>
                  <a:lnTo>
                    <a:pt x="59" y="49"/>
                  </a:lnTo>
                  <a:lnTo>
                    <a:pt x="54" y="55"/>
                  </a:lnTo>
                  <a:lnTo>
                    <a:pt x="53" y="61"/>
                  </a:lnTo>
                  <a:lnTo>
                    <a:pt x="53" y="68"/>
                  </a:lnTo>
                  <a:lnTo>
                    <a:pt x="57" y="75"/>
                  </a:lnTo>
                  <a:lnTo>
                    <a:pt x="57" y="75"/>
                  </a:lnTo>
                  <a:lnTo>
                    <a:pt x="57" y="75"/>
                  </a:lnTo>
                  <a:lnTo>
                    <a:pt x="59" y="78"/>
                  </a:lnTo>
                  <a:lnTo>
                    <a:pt x="63" y="79"/>
                  </a:lnTo>
                  <a:lnTo>
                    <a:pt x="66" y="80"/>
                  </a:lnTo>
                  <a:lnTo>
                    <a:pt x="70" y="82"/>
                  </a:lnTo>
                  <a:lnTo>
                    <a:pt x="70" y="145"/>
                  </a:lnTo>
                  <a:close/>
                </a:path>
              </a:pathLst>
            </a:custGeom>
            <a:grpFill/>
            <a:ln w="9525">
              <a:noFill/>
            </a:ln>
          </p:spPr>
          <p:txBody>
            <a:bodyPr/>
            <a:lstStyle/>
            <a:p>
              <a:endParaRPr lang="zh-CN" altLang="en-US"/>
            </a:p>
          </p:txBody>
        </p:sp>
        <p:sp>
          <p:nvSpPr>
            <p:cNvPr id="31" name="Freeform 143"/>
            <p:cNvSpPr>
              <a:spLocks noEditPoints="1"/>
            </p:cNvSpPr>
            <p:nvPr/>
          </p:nvSpPr>
          <p:spPr>
            <a:xfrm>
              <a:off x="3357554" y="1783212"/>
              <a:ext cx="222674" cy="458117"/>
            </a:xfrm>
            <a:custGeom>
              <a:avLst/>
              <a:gdLst>
                <a:gd name="txL" fmla="*/ 0 w 214"/>
                <a:gd name="txT" fmla="*/ 0 h 431"/>
                <a:gd name="txR" fmla="*/ 214 w 214"/>
                <a:gd name="txB" fmla="*/ 431 h 431"/>
              </a:gdLst>
              <a:ahLst/>
              <a:cxnLst>
                <a:cxn ang="0">
                  <a:pos x="201863" y="458117"/>
                </a:cxn>
                <a:cxn ang="0">
                  <a:pos x="175850" y="433670"/>
                </a:cxn>
                <a:cxn ang="0">
                  <a:pos x="217471" y="370958"/>
                </a:cxn>
                <a:cxn ang="0">
                  <a:pos x="211228" y="362455"/>
                </a:cxn>
                <a:cxn ang="0">
                  <a:pos x="195620" y="358203"/>
                </a:cxn>
                <a:cxn ang="0">
                  <a:pos x="187296" y="365643"/>
                </a:cxn>
                <a:cxn ang="0">
                  <a:pos x="186255" y="375210"/>
                </a:cxn>
                <a:cxn ang="0">
                  <a:pos x="177931" y="368832"/>
                </a:cxn>
                <a:cxn ang="0">
                  <a:pos x="130067" y="409223"/>
                </a:cxn>
                <a:cxn ang="0">
                  <a:pos x="52027" y="206206"/>
                </a:cxn>
                <a:cxn ang="0">
                  <a:pos x="56189" y="197702"/>
                </a:cxn>
                <a:cxn ang="0">
                  <a:pos x="84283" y="187073"/>
                </a:cxn>
                <a:cxn ang="0">
                  <a:pos x="76999" y="183885"/>
                </a:cxn>
                <a:cxn ang="0">
                  <a:pos x="52027" y="122235"/>
                </a:cxn>
                <a:cxn ang="0">
                  <a:pos x="103013" y="64838"/>
                </a:cxn>
                <a:cxn ang="0">
                  <a:pos x="115499" y="69090"/>
                </a:cxn>
                <a:cxn ang="0">
                  <a:pos x="149837" y="155186"/>
                </a:cxn>
                <a:cxn ang="0">
                  <a:pos x="149837" y="165815"/>
                </a:cxn>
                <a:cxn ang="0">
                  <a:pos x="174809" y="368832"/>
                </a:cxn>
                <a:cxn ang="0">
                  <a:pos x="169607" y="369895"/>
                </a:cxn>
                <a:cxn ang="0">
                  <a:pos x="159202" y="379461"/>
                </a:cxn>
                <a:cxn ang="0">
                  <a:pos x="156080" y="381587"/>
                </a:cxn>
                <a:cxn ang="0">
                  <a:pos x="140472" y="379461"/>
                </a:cxn>
                <a:cxn ang="0">
                  <a:pos x="134229" y="389027"/>
                </a:cxn>
                <a:cxn ang="0">
                  <a:pos x="135269" y="404971"/>
                </a:cxn>
                <a:cxn ang="0">
                  <a:pos x="130067" y="409223"/>
                </a:cxn>
                <a:cxn ang="0">
                  <a:pos x="52027" y="81845"/>
                </a:cxn>
                <a:cxn ang="0">
                  <a:pos x="90526" y="29762"/>
                </a:cxn>
                <a:cxn ang="0">
                  <a:pos x="80121" y="14881"/>
                </a:cxn>
                <a:cxn ang="0">
                  <a:pos x="64513" y="3189"/>
                </a:cxn>
                <a:cxn ang="0">
                  <a:pos x="52027" y="0"/>
                </a:cxn>
                <a:cxn ang="0">
                  <a:pos x="46824" y="203017"/>
                </a:cxn>
                <a:cxn ang="0">
                  <a:pos x="11446" y="114795"/>
                </a:cxn>
                <a:cxn ang="0">
                  <a:pos x="12486" y="102040"/>
                </a:cxn>
                <a:cxn ang="0">
                  <a:pos x="4162" y="64838"/>
                </a:cxn>
                <a:cxn ang="0">
                  <a:pos x="1041" y="37202"/>
                </a:cxn>
                <a:cxn ang="0">
                  <a:pos x="15608" y="12755"/>
                </a:cxn>
                <a:cxn ang="0">
                  <a:pos x="31216" y="3189"/>
                </a:cxn>
                <a:cxn ang="0">
                  <a:pos x="52027" y="81845"/>
                </a:cxn>
                <a:cxn ang="0">
                  <a:pos x="52027" y="122235"/>
                </a:cxn>
                <a:cxn ang="0">
                  <a:pos x="44743" y="104166"/>
                </a:cxn>
                <a:cxn ang="0">
                  <a:pos x="48905" y="93537"/>
                </a:cxn>
                <a:cxn ang="0">
                  <a:pos x="22892" y="105229"/>
                </a:cxn>
                <a:cxn ang="0">
                  <a:pos x="19770" y="117984"/>
                </a:cxn>
                <a:cxn ang="0">
                  <a:pos x="48905" y="192388"/>
                </a:cxn>
              </a:cxnLst>
              <a:rect l="txL" t="txT" r="txR" b="txB"/>
              <a:pathLst>
                <a:path w="214" h="431">
                  <a:moveTo>
                    <a:pt x="168" y="228"/>
                  </a:moveTo>
                  <a:lnTo>
                    <a:pt x="214" y="349"/>
                  </a:lnTo>
                  <a:lnTo>
                    <a:pt x="194" y="431"/>
                  </a:lnTo>
                  <a:lnTo>
                    <a:pt x="168" y="413"/>
                  </a:lnTo>
                  <a:lnTo>
                    <a:pt x="168" y="405"/>
                  </a:lnTo>
                  <a:lnTo>
                    <a:pt x="169" y="408"/>
                  </a:lnTo>
                  <a:lnTo>
                    <a:pt x="196" y="397"/>
                  </a:lnTo>
                  <a:lnTo>
                    <a:pt x="209" y="349"/>
                  </a:lnTo>
                  <a:lnTo>
                    <a:pt x="209" y="349"/>
                  </a:lnTo>
                  <a:lnTo>
                    <a:pt x="206" y="345"/>
                  </a:lnTo>
                  <a:lnTo>
                    <a:pt x="206" y="345"/>
                  </a:lnTo>
                  <a:lnTo>
                    <a:pt x="203" y="341"/>
                  </a:lnTo>
                  <a:lnTo>
                    <a:pt x="199" y="337"/>
                  </a:lnTo>
                  <a:lnTo>
                    <a:pt x="194" y="336"/>
                  </a:lnTo>
                  <a:lnTo>
                    <a:pt x="188" y="337"/>
                  </a:lnTo>
                  <a:lnTo>
                    <a:pt x="188" y="337"/>
                  </a:lnTo>
                  <a:lnTo>
                    <a:pt x="184" y="340"/>
                  </a:lnTo>
                  <a:lnTo>
                    <a:pt x="180" y="344"/>
                  </a:lnTo>
                  <a:lnTo>
                    <a:pt x="179" y="348"/>
                  </a:lnTo>
                  <a:lnTo>
                    <a:pt x="179" y="353"/>
                  </a:lnTo>
                  <a:lnTo>
                    <a:pt x="179" y="353"/>
                  </a:lnTo>
                  <a:lnTo>
                    <a:pt x="176" y="351"/>
                  </a:lnTo>
                  <a:lnTo>
                    <a:pt x="173" y="348"/>
                  </a:lnTo>
                  <a:lnTo>
                    <a:pt x="171" y="347"/>
                  </a:lnTo>
                  <a:lnTo>
                    <a:pt x="168" y="347"/>
                  </a:lnTo>
                  <a:lnTo>
                    <a:pt x="168" y="228"/>
                  </a:lnTo>
                  <a:close/>
                  <a:moveTo>
                    <a:pt x="125" y="385"/>
                  </a:moveTo>
                  <a:lnTo>
                    <a:pt x="51" y="194"/>
                  </a:lnTo>
                  <a:lnTo>
                    <a:pt x="51" y="194"/>
                  </a:lnTo>
                  <a:lnTo>
                    <a:pt x="50" y="194"/>
                  </a:lnTo>
                  <a:lnTo>
                    <a:pt x="50" y="183"/>
                  </a:lnTo>
                  <a:lnTo>
                    <a:pt x="50" y="183"/>
                  </a:lnTo>
                  <a:lnTo>
                    <a:pt x="54" y="186"/>
                  </a:lnTo>
                  <a:lnTo>
                    <a:pt x="60" y="184"/>
                  </a:lnTo>
                  <a:lnTo>
                    <a:pt x="81" y="176"/>
                  </a:lnTo>
                  <a:lnTo>
                    <a:pt x="81" y="176"/>
                  </a:lnTo>
                  <a:lnTo>
                    <a:pt x="81" y="176"/>
                  </a:lnTo>
                  <a:lnTo>
                    <a:pt x="79" y="175"/>
                  </a:lnTo>
                  <a:lnTo>
                    <a:pt x="74" y="173"/>
                  </a:lnTo>
                  <a:lnTo>
                    <a:pt x="73" y="172"/>
                  </a:lnTo>
                  <a:lnTo>
                    <a:pt x="70" y="168"/>
                  </a:lnTo>
                  <a:lnTo>
                    <a:pt x="50" y="115"/>
                  </a:lnTo>
                  <a:lnTo>
                    <a:pt x="50" y="80"/>
                  </a:lnTo>
                  <a:lnTo>
                    <a:pt x="99" y="61"/>
                  </a:lnTo>
                  <a:lnTo>
                    <a:pt x="99" y="61"/>
                  </a:lnTo>
                  <a:lnTo>
                    <a:pt x="104" y="61"/>
                  </a:lnTo>
                  <a:lnTo>
                    <a:pt x="107" y="62"/>
                  </a:lnTo>
                  <a:lnTo>
                    <a:pt x="111" y="65"/>
                  </a:lnTo>
                  <a:lnTo>
                    <a:pt x="114" y="69"/>
                  </a:lnTo>
                  <a:lnTo>
                    <a:pt x="144" y="146"/>
                  </a:lnTo>
                  <a:lnTo>
                    <a:pt x="144" y="146"/>
                  </a:lnTo>
                  <a:lnTo>
                    <a:pt x="144" y="149"/>
                  </a:lnTo>
                  <a:lnTo>
                    <a:pt x="144" y="153"/>
                  </a:lnTo>
                  <a:lnTo>
                    <a:pt x="144" y="156"/>
                  </a:lnTo>
                  <a:lnTo>
                    <a:pt x="141" y="158"/>
                  </a:lnTo>
                  <a:lnTo>
                    <a:pt x="168" y="228"/>
                  </a:lnTo>
                  <a:lnTo>
                    <a:pt x="168" y="347"/>
                  </a:lnTo>
                  <a:lnTo>
                    <a:pt x="168" y="347"/>
                  </a:lnTo>
                  <a:lnTo>
                    <a:pt x="163" y="348"/>
                  </a:lnTo>
                  <a:lnTo>
                    <a:pt x="163" y="348"/>
                  </a:lnTo>
                  <a:lnTo>
                    <a:pt x="157" y="349"/>
                  </a:lnTo>
                  <a:lnTo>
                    <a:pt x="154" y="353"/>
                  </a:lnTo>
                  <a:lnTo>
                    <a:pt x="153" y="357"/>
                  </a:lnTo>
                  <a:lnTo>
                    <a:pt x="153" y="363"/>
                  </a:lnTo>
                  <a:lnTo>
                    <a:pt x="153" y="363"/>
                  </a:lnTo>
                  <a:lnTo>
                    <a:pt x="150" y="359"/>
                  </a:lnTo>
                  <a:lnTo>
                    <a:pt x="145" y="357"/>
                  </a:lnTo>
                  <a:lnTo>
                    <a:pt x="141" y="356"/>
                  </a:lnTo>
                  <a:lnTo>
                    <a:pt x="135" y="357"/>
                  </a:lnTo>
                  <a:lnTo>
                    <a:pt x="135" y="357"/>
                  </a:lnTo>
                  <a:lnTo>
                    <a:pt x="131" y="360"/>
                  </a:lnTo>
                  <a:lnTo>
                    <a:pt x="129" y="366"/>
                  </a:lnTo>
                  <a:lnTo>
                    <a:pt x="127" y="370"/>
                  </a:lnTo>
                  <a:lnTo>
                    <a:pt x="127" y="376"/>
                  </a:lnTo>
                  <a:lnTo>
                    <a:pt x="130" y="381"/>
                  </a:lnTo>
                  <a:lnTo>
                    <a:pt x="168" y="405"/>
                  </a:lnTo>
                  <a:lnTo>
                    <a:pt x="168" y="413"/>
                  </a:lnTo>
                  <a:lnTo>
                    <a:pt x="125" y="385"/>
                  </a:lnTo>
                  <a:lnTo>
                    <a:pt x="125" y="385"/>
                  </a:lnTo>
                  <a:close/>
                  <a:moveTo>
                    <a:pt x="50" y="0"/>
                  </a:moveTo>
                  <a:lnTo>
                    <a:pt x="50" y="77"/>
                  </a:lnTo>
                  <a:lnTo>
                    <a:pt x="95" y="49"/>
                  </a:lnTo>
                  <a:lnTo>
                    <a:pt x="87" y="28"/>
                  </a:lnTo>
                  <a:lnTo>
                    <a:pt x="87" y="28"/>
                  </a:lnTo>
                  <a:lnTo>
                    <a:pt x="84" y="23"/>
                  </a:lnTo>
                  <a:lnTo>
                    <a:pt x="81" y="18"/>
                  </a:lnTo>
                  <a:lnTo>
                    <a:pt x="77" y="14"/>
                  </a:lnTo>
                  <a:lnTo>
                    <a:pt x="72" y="10"/>
                  </a:lnTo>
                  <a:lnTo>
                    <a:pt x="68" y="5"/>
                  </a:lnTo>
                  <a:lnTo>
                    <a:pt x="62" y="3"/>
                  </a:lnTo>
                  <a:lnTo>
                    <a:pt x="56" y="1"/>
                  </a:lnTo>
                  <a:lnTo>
                    <a:pt x="50" y="0"/>
                  </a:lnTo>
                  <a:lnTo>
                    <a:pt x="50" y="0"/>
                  </a:lnTo>
                  <a:close/>
                  <a:moveTo>
                    <a:pt x="50" y="194"/>
                  </a:moveTo>
                  <a:lnTo>
                    <a:pt x="50" y="194"/>
                  </a:lnTo>
                  <a:lnTo>
                    <a:pt x="45" y="191"/>
                  </a:lnTo>
                  <a:lnTo>
                    <a:pt x="41" y="186"/>
                  </a:lnTo>
                  <a:lnTo>
                    <a:pt x="11" y="108"/>
                  </a:lnTo>
                  <a:lnTo>
                    <a:pt x="11" y="108"/>
                  </a:lnTo>
                  <a:lnTo>
                    <a:pt x="9" y="104"/>
                  </a:lnTo>
                  <a:lnTo>
                    <a:pt x="11" y="99"/>
                  </a:lnTo>
                  <a:lnTo>
                    <a:pt x="12" y="96"/>
                  </a:lnTo>
                  <a:lnTo>
                    <a:pt x="16" y="92"/>
                  </a:lnTo>
                  <a:lnTo>
                    <a:pt x="4" y="61"/>
                  </a:lnTo>
                  <a:lnTo>
                    <a:pt x="4" y="61"/>
                  </a:lnTo>
                  <a:lnTo>
                    <a:pt x="1" y="53"/>
                  </a:lnTo>
                  <a:lnTo>
                    <a:pt x="0" y="43"/>
                  </a:lnTo>
                  <a:lnTo>
                    <a:pt x="1" y="35"/>
                  </a:lnTo>
                  <a:lnTo>
                    <a:pt x="4" y="27"/>
                  </a:lnTo>
                  <a:lnTo>
                    <a:pt x="8" y="19"/>
                  </a:lnTo>
                  <a:lnTo>
                    <a:pt x="15" y="12"/>
                  </a:lnTo>
                  <a:lnTo>
                    <a:pt x="22" y="7"/>
                  </a:lnTo>
                  <a:lnTo>
                    <a:pt x="30" y="3"/>
                  </a:lnTo>
                  <a:lnTo>
                    <a:pt x="30" y="3"/>
                  </a:lnTo>
                  <a:lnTo>
                    <a:pt x="39" y="0"/>
                  </a:lnTo>
                  <a:lnTo>
                    <a:pt x="50" y="0"/>
                  </a:lnTo>
                  <a:lnTo>
                    <a:pt x="50" y="77"/>
                  </a:lnTo>
                  <a:lnTo>
                    <a:pt x="43" y="81"/>
                  </a:lnTo>
                  <a:lnTo>
                    <a:pt x="50" y="80"/>
                  </a:lnTo>
                  <a:lnTo>
                    <a:pt x="50" y="115"/>
                  </a:lnTo>
                  <a:lnTo>
                    <a:pt x="45" y="100"/>
                  </a:lnTo>
                  <a:lnTo>
                    <a:pt x="45" y="100"/>
                  </a:lnTo>
                  <a:lnTo>
                    <a:pt x="43" y="98"/>
                  </a:lnTo>
                  <a:lnTo>
                    <a:pt x="45" y="93"/>
                  </a:lnTo>
                  <a:lnTo>
                    <a:pt x="46" y="91"/>
                  </a:lnTo>
                  <a:lnTo>
                    <a:pt x="47" y="88"/>
                  </a:lnTo>
                  <a:lnTo>
                    <a:pt x="26" y="96"/>
                  </a:lnTo>
                  <a:lnTo>
                    <a:pt x="26" y="96"/>
                  </a:lnTo>
                  <a:lnTo>
                    <a:pt x="22" y="99"/>
                  </a:lnTo>
                  <a:lnTo>
                    <a:pt x="19" y="103"/>
                  </a:lnTo>
                  <a:lnTo>
                    <a:pt x="19" y="107"/>
                  </a:lnTo>
                  <a:lnTo>
                    <a:pt x="19" y="111"/>
                  </a:lnTo>
                  <a:lnTo>
                    <a:pt x="45" y="177"/>
                  </a:lnTo>
                  <a:lnTo>
                    <a:pt x="45" y="177"/>
                  </a:lnTo>
                  <a:lnTo>
                    <a:pt x="47" y="181"/>
                  </a:lnTo>
                  <a:lnTo>
                    <a:pt x="50" y="183"/>
                  </a:lnTo>
                  <a:lnTo>
                    <a:pt x="50" y="194"/>
                  </a:lnTo>
                  <a:close/>
                </a:path>
              </a:pathLst>
            </a:custGeom>
            <a:grpFill/>
            <a:ln w="9525">
              <a:noFill/>
            </a:ln>
          </p:spPr>
          <p:txBody>
            <a:bodyPr/>
            <a:lstStyle/>
            <a:p>
              <a:endParaRPr lang="zh-CN" altLang="en-US"/>
            </a:p>
          </p:txBody>
        </p:sp>
        <p:grpSp>
          <p:nvGrpSpPr>
            <p:cNvPr id="32" name="组合 213"/>
            <p:cNvGrpSpPr/>
            <p:nvPr/>
          </p:nvGrpSpPr>
          <p:grpSpPr bwMode="auto">
            <a:xfrm>
              <a:off x="4004765" y="1840610"/>
              <a:ext cx="374592" cy="384776"/>
              <a:chOff x="0" y="0"/>
              <a:chExt cx="571500" cy="574675"/>
            </a:xfrm>
            <a:grpFill/>
          </p:grpSpPr>
          <p:sp>
            <p:nvSpPr>
              <p:cNvPr id="82" name="Freeform 144"/>
              <p:cNvSpPr>
                <a:spLocks noEditPoints="1" noChangeArrowheads="1"/>
              </p:cNvSpPr>
              <p:nvPr/>
            </p:nvSpPr>
            <p:spPr bwMode="auto">
              <a:xfrm>
                <a:off x="0" y="0"/>
                <a:ext cx="571500" cy="574675"/>
              </a:xfrm>
              <a:custGeom>
                <a:avLst/>
                <a:gdLst>
                  <a:gd name="T0" fmla="*/ 180 w 360"/>
                  <a:gd name="T1" fmla="*/ 0 h 362"/>
                  <a:gd name="T2" fmla="*/ 232 w 360"/>
                  <a:gd name="T3" fmla="*/ 8 h 362"/>
                  <a:gd name="T4" fmla="*/ 280 w 360"/>
                  <a:gd name="T5" fmla="*/ 31 h 362"/>
                  <a:gd name="T6" fmla="*/ 319 w 360"/>
                  <a:gd name="T7" fmla="*/ 67 h 362"/>
                  <a:gd name="T8" fmla="*/ 346 w 360"/>
                  <a:gd name="T9" fmla="*/ 111 h 362"/>
                  <a:gd name="T10" fmla="*/ 358 w 360"/>
                  <a:gd name="T11" fmla="*/ 163 h 362"/>
                  <a:gd name="T12" fmla="*/ 358 w 360"/>
                  <a:gd name="T13" fmla="*/ 199 h 362"/>
                  <a:gd name="T14" fmla="*/ 346 w 360"/>
                  <a:gd name="T15" fmla="*/ 251 h 362"/>
                  <a:gd name="T16" fmla="*/ 319 w 360"/>
                  <a:gd name="T17" fmla="*/ 295 h 362"/>
                  <a:gd name="T18" fmla="*/ 280 w 360"/>
                  <a:gd name="T19" fmla="*/ 331 h 362"/>
                  <a:gd name="T20" fmla="*/ 232 w 360"/>
                  <a:gd name="T21" fmla="*/ 354 h 362"/>
                  <a:gd name="T22" fmla="*/ 180 w 360"/>
                  <a:gd name="T23" fmla="*/ 362 h 362"/>
                  <a:gd name="T24" fmla="*/ 180 w 360"/>
                  <a:gd name="T25" fmla="*/ 314 h 362"/>
                  <a:gd name="T26" fmla="*/ 193 w 360"/>
                  <a:gd name="T27" fmla="*/ 318 h 362"/>
                  <a:gd name="T28" fmla="*/ 201 w 360"/>
                  <a:gd name="T29" fmla="*/ 329 h 362"/>
                  <a:gd name="T30" fmla="*/ 237 w 360"/>
                  <a:gd name="T31" fmla="*/ 320 h 362"/>
                  <a:gd name="T32" fmla="*/ 268 w 360"/>
                  <a:gd name="T33" fmla="*/ 302 h 362"/>
                  <a:gd name="T34" fmla="*/ 293 w 360"/>
                  <a:gd name="T35" fmla="*/ 278 h 362"/>
                  <a:gd name="T36" fmla="*/ 312 w 360"/>
                  <a:gd name="T37" fmla="*/ 248 h 362"/>
                  <a:gd name="T38" fmla="*/ 325 w 360"/>
                  <a:gd name="T39" fmla="*/ 215 h 362"/>
                  <a:gd name="T40" fmla="*/ 322 w 360"/>
                  <a:gd name="T41" fmla="*/ 199 h 362"/>
                  <a:gd name="T42" fmla="*/ 312 w 360"/>
                  <a:gd name="T43" fmla="*/ 180 h 362"/>
                  <a:gd name="T44" fmla="*/ 316 w 360"/>
                  <a:gd name="T45" fmla="*/ 167 h 362"/>
                  <a:gd name="T46" fmla="*/ 327 w 360"/>
                  <a:gd name="T47" fmla="*/ 159 h 362"/>
                  <a:gd name="T48" fmla="*/ 318 w 360"/>
                  <a:gd name="T49" fmla="*/ 123 h 362"/>
                  <a:gd name="T50" fmla="*/ 300 w 360"/>
                  <a:gd name="T51" fmla="*/ 94 h 362"/>
                  <a:gd name="T52" fmla="*/ 277 w 360"/>
                  <a:gd name="T53" fmla="*/ 67 h 362"/>
                  <a:gd name="T54" fmla="*/ 247 w 360"/>
                  <a:gd name="T55" fmla="*/ 48 h 362"/>
                  <a:gd name="T56" fmla="*/ 214 w 360"/>
                  <a:gd name="T57" fmla="*/ 35 h 362"/>
                  <a:gd name="T58" fmla="*/ 199 w 360"/>
                  <a:gd name="T59" fmla="*/ 39 h 362"/>
                  <a:gd name="T60" fmla="*/ 180 w 360"/>
                  <a:gd name="T61" fmla="*/ 48 h 362"/>
                  <a:gd name="T62" fmla="*/ 180 w 360"/>
                  <a:gd name="T63" fmla="*/ 0 h 362"/>
                  <a:gd name="T64" fmla="*/ 180 w 360"/>
                  <a:gd name="T65" fmla="*/ 48 h 362"/>
                  <a:gd name="T66" fmla="*/ 161 w 360"/>
                  <a:gd name="T67" fmla="*/ 39 h 362"/>
                  <a:gd name="T68" fmla="*/ 146 w 360"/>
                  <a:gd name="T69" fmla="*/ 35 h 362"/>
                  <a:gd name="T70" fmla="*/ 112 w 360"/>
                  <a:gd name="T71" fmla="*/ 48 h 362"/>
                  <a:gd name="T72" fmla="*/ 82 w 360"/>
                  <a:gd name="T73" fmla="*/ 67 h 362"/>
                  <a:gd name="T74" fmla="*/ 59 w 360"/>
                  <a:gd name="T75" fmla="*/ 94 h 362"/>
                  <a:gd name="T76" fmla="*/ 42 w 360"/>
                  <a:gd name="T77" fmla="*/ 123 h 362"/>
                  <a:gd name="T78" fmla="*/ 32 w 360"/>
                  <a:gd name="T79" fmla="*/ 159 h 362"/>
                  <a:gd name="T80" fmla="*/ 43 w 360"/>
                  <a:gd name="T81" fmla="*/ 167 h 362"/>
                  <a:gd name="T82" fmla="*/ 47 w 360"/>
                  <a:gd name="T83" fmla="*/ 180 h 362"/>
                  <a:gd name="T84" fmla="*/ 37 w 360"/>
                  <a:gd name="T85" fmla="*/ 199 h 362"/>
                  <a:gd name="T86" fmla="*/ 33 w 360"/>
                  <a:gd name="T87" fmla="*/ 215 h 362"/>
                  <a:gd name="T88" fmla="*/ 46 w 360"/>
                  <a:gd name="T89" fmla="*/ 248 h 362"/>
                  <a:gd name="T90" fmla="*/ 66 w 360"/>
                  <a:gd name="T91" fmla="*/ 278 h 362"/>
                  <a:gd name="T92" fmla="*/ 92 w 360"/>
                  <a:gd name="T93" fmla="*/ 302 h 362"/>
                  <a:gd name="T94" fmla="*/ 123 w 360"/>
                  <a:gd name="T95" fmla="*/ 320 h 362"/>
                  <a:gd name="T96" fmla="*/ 158 w 360"/>
                  <a:gd name="T97" fmla="*/ 329 h 362"/>
                  <a:gd name="T98" fmla="*/ 161 w 360"/>
                  <a:gd name="T99" fmla="*/ 322 h 362"/>
                  <a:gd name="T100" fmla="*/ 180 w 360"/>
                  <a:gd name="T101" fmla="*/ 314 h 362"/>
                  <a:gd name="T102" fmla="*/ 180 w 360"/>
                  <a:gd name="T103" fmla="*/ 362 h 362"/>
                  <a:gd name="T104" fmla="*/ 126 w 360"/>
                  <a:gd name="T105" fmla="*/ 354 h 362"/>
                  <a:gd name="T106" fmla="*/ 78 w 360"/>
                  <a:gd name="T107" fmla="*/ 331 h 362"/>
                  <a:gd name="T108" fmla="*/ 40 w 360"/>
                  <a:gd name="T109" fmla="*/ 295 h 362"/>
                  <a:gd name="T110" fmla="*/ 13 w 360"/>
                  <a:gd name="T111" fmla="*/ 251 h 362"/>
                  <a:gd name="T112" fmla="*/ 0 w 360"/>
                  <a:gd name="T113" fmla="*/ 199 h 362"/>
                  <a:gd name="T114" fmla="*/ 0 w 360"/>
                  <a:gd name="T115" fmla="*/ 163 h 362"/>
                  <a:gd name="T116" fmla="*/ 13 w 360"/>
                  <a:gd name="T117" fmla="*/ 111 h 362"/>
                  <a:gd name="T118" fmla="*/ 40 w 360"/>
                  <a:gd name="T119" fmla="*/ 67 h 362"/>
                  <a:gd name="T120" fmla="*/ 78 w 360"/>
                  <a:gd name="T121" fmla="*/ 31 h 362"/>
                  <a:gd name="T122" fmla="*/ 126 w 360"/>
                  <a:gd name="T123" fmla="*/ 8 h 362"/>
                  <a:gd name="T124" fmla="*/ 180 w 360"/>
                  <a:gd name="T125" fmla="*/ 0 h 3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60"/>
                  <a:gd name="T190" fmla="*/ 0 h 362"/>
                  <a:gd name="T191" fmla="*/ 360 w 360"/>
                  <a:gd name="T192" fmla="*/ 362 h 36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60" h="362">
                    <a:moveTo>
                      <a:pt x="180" y="0"/>
                    </a:moveTo>
                    <a:lnTo>
                      <a:pt x="180" y="0"/>
                    </a:lnTo>
                    <a:lnTo>
                      <a:pt x="180" y="0"/>
                    </a:lnTo>
                    <a:lnTo>
                      <a:pt x="197" y="2"/>
                    </a:lnTo>
                    <a:lnTo>
                      <a:pt x="216" y="4"/>
                    </a:lnTo>
                    <a:lnTo>
                      <a:pt x="232" y="8"/>
                    </a:lnTo>
                    <a:lnTo>
                      <a:pt x="250" y="15"/>
                    </a:lnTo>
                    <a:lnTo>
                      <a:pt x="265" y="22"/>
                    </a:lnTo>
                    <a:lnTo>
                      <a:pt x="280" y="31"/>
                    </a:lnTo>
                    <a:lnTo>
                      <a:pt x="295" y="42"/>
                    </a:lnTo>
                    <a:lnTo>
                      <a:pt x="307" y="53"/>
                    </a:lnTo>
                    <a:lnTo>
                      <a:pt x="319" y="67"/>
                    </a:lnTo>
                    <a:lnTo>
                      <a:pt x="329" y="80"/>
                    </a:lnTo>
                    <a:lnTo>
                      <a:pt x="338" y="95"/>
                    </a:lnTo>
                    <a:lnTo>
                      <a:pt x="346" y="111"/>
                    </a:lnTo>
                    <a:lnTo>
                      <a:pt x="352" y="127"/>
                    </a:lnTo>
                    <a:lnTo>
                      <a:pt x="356" y="145"/>
                    </a:lnTo>
                    <a:lnTo>
                      <a:pt x="358" y="163"/>
                    </a:lnTo>
                    <a:lnTo>
                      <a:pt x="360" y="180"/>
                    </a:lnTo>
                    <a:lnTo>
                      <a:pt x="360" y="180"/>
                    </a:lnTo>
                    <a:lnTo>
                      <a:pt x="358" y="199"/>
                    </a:lnTo>
                    <a:lnTo>
                      <a:pt x="356" y="217"/>
                    </a:lnTo>
                    <a:lnTo>
                      <a:pt x="352" y="234"/>
                    </a:lnTo>
                    <a:lnTo>
                      <a:pt x="346" y="251"/>
                    </a:lnTo>
                    <a:lnTo>
                      <a:pt x="338" y="267"/>
                    </a:lnTo>
                    <a:lnTo>
                      <a:pt x="329" y="282"/>
                    </a:lnTo>
                    <a:lnTo>
                      <a:pt x="319" y="295"/>
                    </a:lnTo>
                    <a:lnTo>
                      <a:pt x="307" y="309"/>
                    </a:lnTo>
                    <a:lnTo>
                      <a:pt x="295" y="320"/>
                    </a:lnTo>
                    <a:lnTo>
                      <a:pt x="280" y="331"/>
                    </a:lnTo>
                    <a:lnTo>
                      <a:pt x="265" y="340"/>
                    </a:lnTo>
                    <a:lnTo>
                      <a:pt x="250" y="347"/>
                    </a:lnTo>
                    <a:lnTo>
                      <a:pt x="232" y="354"/>
                    </a:lnTo>
                    <a:lnTo>
                      <a:pt x="216" y="358"/>
                    </a:lnTo>
                    <a:lnTo>
                      <a:pt x="197" y="360"/>
                    </a:lnTo>
                    <a:lnTo>
                      <a:pt x="180" y="362"/>
                    </a:lnTo>
                    <a:lnTo>
                      <a:pt x="180" y="362"/>
                    </a:lnTo>
                    <a:lnTo>
                      <a:pt x="180" y="314"/>
                    </a:lnTo>
                    <a:lnTo>
                      <a:pt x="180" y="314"/>
                    </a:lnTo>
                    <a:lnTo>
                      <a:pt x="180" y="314"/>
                    </a:lnTo>
                    <a:lnTo>
                      <a:pt x="186" y="314"/>
                    </a:lnTo>
                    <a:lnTo>
                      <a:pt x="193" y="318"/>
                    </a:lnTo>
                    <a:lnTo>
                      <a:pt x="199" y="322"/>
                    </a:lnTo>
                    <a:lnTo>
                      <a:pt x="201" y="329"/>
                    </a:lnTo>
                    <a:lnTo>
                      <a:pt x="201" y="329"/>
                    </a:lnTo>
                    <a:lnTo>
                      <a:pt x="214" y="327"/>
                    </a:lnTo>
                    <a:lnTo>
                      <a:pt x="226" y="324"/>
                    </a:lnTo>
                    <a:lnTo>
                      <a:pt x="237" y="320"/>
                    </a:lnTo>
                    <a:lnTo>
                      <a:pt x="247" y="314"/>
                    </a:lnTo>
                    <a:lnTo>
                      <a:pt x="258" y="309"/>
                    </a:lnTo>
                    <a:lnTo>
                      <a:pt x="268" y="302"/>
                    </a:lnTo>
                    <a:lnTo>
                      <a:pt x="277" y="294"/>
                    </a:lnTo>
                    <a:lnTo>
                      <a:pt x="285" y="286"/>
                    </a:lnTo>
                    <a:lnTo>
                      <a:pt x="293" y="278"/>
                    </a:lnTo>
                    <a:lnTo>
                      <a:pt x="300" y="268"/>
                    </a:lnTo>
                    <a:lnTo>
                      <a:pt x="307" y="259"/>
                    </a:lnTo>
                    <a:lnTo>
                      <a:pt x="312" y="248"/>
                    </a:lnTo>
                    <a:lnTo>
                      <a:pt x="318" y="237"/>
                    </a:lnTo>
                    <a:lnTo>
                      <a:pt x="322" y="226"/>
                    </a:lnTo>
                    <a:lnTo>
                      <a:pt x="325" y="215"/>
                    </a:lnTo>
                    <a:lnTo>
                      <a:pt x="327" y="203"/>
                    </a:lnTo>
                    <a:lnTo>
                      <a:pt x="327" y="203"/>
                    </a:lnTo>
                    <a:lnTo>
                      <a:pt x="322" y="199"/>
                    </a:lnTo>
                    <a:lnTo>
                      <a:pt x="316" y="194"/>
                    </a:lnTo>
                    <a:lnTo>
                      <a:pt x="314" y="188"/>
                    </a:lnTo>
                    <a:lnTo>
                      <a:pt x="312" y="180"/>
                    </a:lnTo>
                    <a:lnTo>
                      <a:pt x="312" y="180"/>
                    </a:lnTo>
                    <a:lnTo>
                      <a:pt x="314" y="174"/>
                    </a:lnTo>
                    <a:lnTo>
                      <a:pt x="316" y="167"/>
                    </a:lnTo>
                    <a:lnTo>
                      <a:pt x="322" y="163"/>
                    </a:lnTo>
                    <a:lnTo>
                      <a:pt x="327" y="159"/>
                    </a:lnTo>
                    <a:lnTo>
                      <a:pt x="327" y="159"/>
                    </a:lnTo>
                    <a:lnTo>
                      <a:pt x="325" y="146"/>
                    </a:lnTo>
                    <a:lnTo>
                      <a:pt x="322" y="136"/>
                    </a:lnTo>
                    <a:lnTo>
                      <a:pt x="318" y="123"/>
                    </a:lnTo>
                    <a:lnTo>
                      <a:pt x="312" y="113"/>
                    </a:lnTo>
                    <a:lnTo>
                      <a:pt x="307" y="103"/>
                    </a:lnTo>
                    <a:lnTo>
                      <a:pt x="300" y="94"/>
                    </a:lnTo>
                    <a:lnTo>
                      <a:pt x="293" y="84"/>
                    </a:lnTo>
                    <a:lnTo>
                      <a:pt x="285" y="75"/>
                    </a:lnTo>
                    <a:lnTo>
                      <a:pt x="277" y="67"/>
                    </a:lnTo>
                    <a:lnTo>
                      <a:pt x="268" y="60"/>
                    </a:lnTo>
                    <a:lnTo>
                      <a:pt x="258" y="53"/>
                    </a:lnTo>
                    <a:lnTo>
                      <a:pt x="247" y="48"/>
                    </a:lnTo>
                    <a:lnTo>
                      <a:pt x="237" y="42"/>
                    </a:lnTo>
                    <a:lnTo>
                      <a:pt x="226" y="38"/>
                    </a:lnTo>
                    <a:lnTo>
                      <a:pt x="214" y="35"/>
                    </a:lnTo>
                    <a:lnTo>
                      <a:pt x="201" y="33"/>
                    </a:lnTo>
                    <a:lnTo>
                      <a:pt x="201" y="33"/>
                    </a:lnTo>
                    <a:lnTo>
                      <a:pt x="199" y="39"/>
                    </a:lnTo>
                    <a:lnTo>
                      <a:pt x="193" y="44"/>
                    </a:lnTo>
                    <a:lnTo>
                      <a:pt x="186" y="46"/>
                    </a:lnTo>
                    <a:lnTo>
                      <a:pt x="180" y="48"/>
                    </a:lnTo>
                    <a:lnTo>
                      <a:pt x="180" y="48"/>
                    </a:lnTo>
                    <a:lnTo>
                      <a:pt x="180" y="0"/>
                    </a:lnTo>
                    <a:close/>
                    <a:moveTo>
                      <a:pt x="180" y="0"/>
                    </a:moveTo>
                    <a:lnTo>
                      <a:pt x="180" y="0"/>
                    </a:lnTo>
                    <a:lnTo>
                      <a:pt x="180" y="48"/>
                    </a:lnTo>
                    <a:lnTo>
                      <a:pt x="180" y="48"/>
                    </a:lnTo>
                    <a:lnTo>
                      <a:pt x="173" y="46"/>
                    </a:lnTo>
                    <a:lnTo>
                      <a:pt x="166" y="44"/>
                    </a:lnTo>
                    <a:lnTo>
                      <a:pt x="161" y="39"/>
                    </a:lnTo>
                    <a:lnTo>
                      <a:pt x="158" y="33"/>
                    </a:lnTo>
                    <a:lnTo>
                      <a:pt x="158" y="33"/>
                    </a:lnTo>
                    <a:lnTo>
                      <a:pt x="146" y="35"/>
                    </a:lnTo>
                    <a:lnTo>
                      <a:pt x="134" y="38"/>
                    </a:lnTo>
                    <a:lnTo>
                      <a:pt x="123" y="42"/>
                    </a:lnTo>
                    <a:lnTo>
                      <a:pt x="112" y="48"/>
                    </a:lnTo>
                    <a:lnTo>
                      <a:pt x="101" y="53"/>
                    </a:lnTo>
                    <a:lnTo>
                      <a:pt x="92" y="60"/>
                    </a:lnTo>
                    <a:lnTo>
                      <a:pt x="82" y="67"/>
                    </a:lnTo>
                    <a:lnTo>
                      <a:pt x="74" y="75"/>
                    </a:lnTo>
                    <a:lnTo>
                      <a:pt x="66" y="84"/>
                    </a:lnTo>
                    <a:lnTo>
                      <a:pt x="59" y="94"/>
                    </a:lnTo>
                    <a:lnTo>
                      <a:pt x="52" y="103"/>
                    </a:lnTo>
                    <a:lnTo>
                      <a:pt x="46" y="113"/>
                    </a:lnTo>
                    <a:lnTo>
                      <a:pt x="42" y="123"/>
                    </a:lnTo>
                    <a:lnTo>
                      <a:pt x="37" y="136"/>
                    </a:lnTo>
                    <a:lnTo>
                      <a:pt x="33" y="146"/>
                    </a:lnTo>
                    <a:lnTo>
                      <a:pt x="32" y="159"/>
                    </a:lnTo>
                    <a:lnTo>
                      <a:pt x="32" y="159"/>
                    </a:lnTo>
                    <a:lnTo>
                      <a:pt x="37" y="163"/>
                    </a:lnTo>
                    <a:lnTo>
                      <a:pt x="43" y="167"/>
                    </a:lnTo>
                    <a:lnTo>
                      <a:pt x="46" y="174"/>
                    </a:lnTo>
                    <a:lnTo>
                      <a:pt x="47" y="180"/>
                    </a:lnTo>
                    <a:lnTo>
                      <a:pt x="47" y="180"/>
                    </a:lnTo>
                    <a:lnTo>
                      <a:pt x="46" y="188"/>
                    </a:lnTo>
                    <a:lnTo>
                      <a:pt x="43" y="194"/>
                    </a:lnTo>
                    <a:lnTo>
                      <a:pt x="37" y="199"/>
                    </a:lnTo>
                    <a:lnTo>
                      <a:pt x="32" y="203"/>
                    </a:lnTo>
                    <a:lnTo>
                      <a:pt x="32" y="203"/>
                    </a:lnTo>
                    <a:lnTo>
                      <a:pt x="33" y="215"/>
                    </a:lnTo>
                    <a:lnTo>
                      <a:pt x="37" y="226"/>
                    </a:lnTo>
                    <a:lnTo>
                      <a:pt x="42" y="237"/>
                    </a:lnTo>
                    <a:lnTo>
                      <a:pt x="46" y="248"/>
                    </a:lnTo>
                    <a:lnTo>
                      <a:pt x="52" y="259"/>
                    </a:lnTo>
                    <a:lnTo>
                      <a:pt x="59" y="268"/>
                    </a:lnTo>
                    <a:lnTo>
                      <a:pt x="66" y="278"/>
                    </a:lnTo>
                    <a:lnTo>
                      <a:pt x="74" y="286"/>
                    </a:lnTo>
                    <a:lnTo>
                      <a:pt x="82" y="294"/>
                    </a:lnTo>
                    <a:lnTo>
                      <a:pt x="92" y="302"/>
                    </a:lnTo>
                    <a:lnTo>
                      <a:pt x="101" y="309"/>
                    </a:lnTo>
                    <a:lnTo>
                      <a:pt x="112" y="314"/>
                    </a:lnTo>
                    <a:lnTo>
                      <a:pt x="123" y="320"/>
                    </a:lnTo>
                    <a:lnTo>
                      <a:pt x="134" y="324"/>
                    </a:lnTo>
                    <a:lnTo>
                      <a:pt x="146" y="327"/>
                    </a:lnTo>
                    <a:lnTo>
                      <a:pt x="158" y="329"/>
                    </a:lnTo>
                    <a:lnTo>
                      <a:pt x="158" y="329"/>
                    </a:lnTo>
                    <a:lnTo>
                      <a:pt x="158" y="329"/>
                    </a:lnTo>
                    <a:lnTo>
                      <a:pt x="161" y="322"/>
                    </a:lnTo>
                    <a:lnTo>
                      <a:pt x="166" y="318"/>
                    </a:lnTo>
                    <a:lnTo>
                      <a:pt x="173" y="314"/>
                    </a:lnTo>
                    <a:lnTo>
                      <a:pt x="180" y="314"/>
                    </a:lnTo>
                    <a:lnTo>
                      <a:pt x="180" y="362"/>
                    </a:lnTo>
                    <a:lnTo>
                      <a:pt x="180" y="362"/>
                    </a:lnTo>
                    <a:lnTo>
                      <a:pt x="180" y="362"/>
                    </a:lnTo>
                    <a:lnTo>
                      <a:pt x="161" y="360"/>
                    </a:lnTo>
                    <a:lnTo>
                      <a:pt x="143" y="358"/>
                    </a:lnTo>
                    <a:lnTo>
                      <a:pt x="126" y="354"/>
                    </a:lnTo>
                    <a:lnTo>
                      <a:pt x="109" y="347"/>
                    </a:lnTo>
                    <a:lnTo>
                      <a:pt x="93" y="340"/>
                    </a:lnTo>
                    <a:lnTo>
                      <a:pt x="78" y="331"/>
                    </a:lnTo>
                    <a:lnTo>
                      <a:pt x="65" y="320"/>
                    </a:lnTo>
                    <a:lnTo>
                      <a:pt x="52" y="309"/>
                    </a:lnTo>
                    <a:lnTo>
                      <a:pt x="40" y="295"/>
                    </a:lnTo>
                    <a:lnTo>
                      <a:pt x="29" y="282"/>
                    </a:lnTo>
                    <a:lnTo>
                      <a:pt x="21" y="267"/>
                    </a:lnTo>
                    <a:lnTo>
                      <a:pt x="13" y="251"/>
                    </a:lnTo>
                    <a:lnTo>
                      <a:pt x="8" y="234"/>
                    </a:lnTo>
                    <a:lnTo>
                      <a:pt x="2" y="217"/>
                    </a:lnTo>
                    <a:lnTo>
                      <a:pt x="0" y="199"/>
                    </a:lnTo>
                    <a:lnTo>
                      <a:pt x="0" y="180"/>
                    </a:lnTo>
                    <a:lnTo>
                      <a:pt x="0" y="180"/>
                    </a:lnTo>
                    <a:lnTo>
                      <a:pt x="0" y="163"/>
                    </a:lnTo>
                    <a:lnTo>
                      <a:pt x="2" y="145"/>
                    </a:lnTo>
                    <a:lnTo>
                      <a:pt x="8" y="127"/>
                    </a:lnTo>
                    <a:lnTo>
                      <a:pt x="13" y="111"/>
                    </a:lnTo>
                    <a:lnTo>
                      <a:pt x="21" y="95"/>
                    </a:lnTo>
                    <a:lnTo>
                      <a:pt x="29" y="80"/>
                    </a:lnTo>
                    <a:lnTo>
                      <a:pt x="40" y="67"/>
                    </a:lnTo>
                    <a:lnTo>
                      <a:pt x="52" y="53"/>
                    </a:lnTo>
                    <a:lnTo>
                      <a:pt x="65" y="42"/>
                    </a:lnTo>
                    <a:lnTo>
                      <a:pt x="78" y="31"/>
                    </a:lnTo>
                    <a:lnTo>
                      <a:pt x="93" y="22"/>
                    </a:lnTo>
                    <a:lnTo>
                      <a:pt x="109" y="15"/>
                    </a:lnTo>
                    <a:lnTo>
                      <a:pt x="126" y="8"/>
                    </a:lnTo>
                    <a:lnTo>
                      <a:pt x="143" y="4"/>
                    </a:lnTo>
                    <a:lnTo>
                      <a:pt x="161" y="2"/>
                    </a:lnTo>
                    <a:lnTo>
                      <a:pt x="180" y="0"/>
                    </a:lnTo>
                    <a:lnTo>
                      <a:pt x="180"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3" name="Freeform 145"/>
              <p:cNvSpPr>
                <a:spLocks noChangeArrowheads="1"/>
              </p:cNvSpPr>
              <p:nvPr/>
            </p:nvSpPr>
            <p:spPr bwMode="auto">
              <a:xfrm>
                <a:off x="179388" y="180975"/>
                <a:ext cx="285750" cy="150813"/>
              </a:xfrm>
              <a:custGeom>
                <a:avLst/>
                <a:gdLst>
                  <a:gd name="T0" fmla="*/ 13 w 180"/>
                  <a:gd name="T1" fmla="*/ 0 h 95"/>
                  <a:gd name="T2" fmla="*/ 54 w 180"/>
                  <a:gd name="T3" fmla="*/ 42 h 95"/>
                  <a:gd name="T4" fmla="*/ 54 w 180"/>
                  <a:gd name="T5" fmla="*/ 42 h 95"/>
                  <a:gd name="T6" fmla="*/ 60 w 180"/>
                  <a:gd name="T7" fmla="*/ 39 h 95"/>
                  <a:gd name="T8" fmla="*/ 67 w 180"/>
                  <a:gd name="T9" fmla="*/ 39 h 95"/>
                  <a:gd name="T10" fmla="*/ 67 w 180"/>
                  <a:gd name="T11" fmla="*/ 39 h 95"/>
                  <a:gd name="T12" fmla="*/ 75 w 180"/>
                  <a:gd name="T13" fmla="*/ 41 h 95"/>
                  <a:gd name="T14" fmla="*/ 83 w 180"/>
                  <a:gd name="T15" fmla="*/ 45 h 95"/>
                  <a:gd name="T16" fmla="*/ 88 w 180"/>
                  <a:gd name="T17" fmla="*/ 50 h 95"/>
                  <a:gd name="T18" fmla="*/ 92 w 180"/>
                  <a:gd name="T19" fmla="*/ 58 h 95"/>
                  <a:gd name="T20" fmla="*/ 180 w 180"/>
                  <a:gd name="T21" fmla="*/ 58 h 95"/>
                  <a:gd name="T22" fmla="*/ 180 w 180"/>
                  <a:gd name="T23" fmla="*/ 76 h 95"/>
                  <a:gd name="T24" fmla="*/ 92 w 180"/>
                  <a:gd name="T25" fmla="*/ 76 h 95"/>
                  <a:gd name="T26" fmla="*/ 92 w 180"/>
                  <a:gd name="T27" fmla="*/ 76 h 95"/>
                  <a:gd name="T28" fmla="*/ 88 w 180"/>
                  <a:gd name="T29" fmla="*/ 84 h 95"/>
                  <a:gd name="T30" fmla="*/ 83 w 180"/>
                  <a:gd name="T31" fmla="*/ 89 h 95"/>
                  <a:gd name="T32" fmla="*/ 75 w 180"/>
                  <a:gd name="T33" fmla="*/ 93 h 95"/>
                  <a:gd name="T34" fmla="*/ 67 w 180"/>
                  <a:gd name="T35" fmla="*/ 95 h 95"/>
                  <a:gd name="T36" fmla="*/ 67 w 180"/>
                  <a:gd name="T37" fmla="*/ 95 h 95"/>
                  <a:gd name="T38" fmla="*/ 61 w 180"/>
                  <a:gd name="T39" fmla="*/ 95 h 95"/>
                  <a:gd name="T40" fmla="*/ 56 w 180"/>
                  <a:gd name="T41" fmla="*/ 92 h 95"/>
                  <a:gd name="T42" fmla="*/ 50 w 180"/>
                  <a:gd name="T43" fmla="*/ 91 h 95"/>
                  <a:gd name="T44" fmla="*/ 46 w 180"/>
                  <a:gd name="T45" fmla="*/ 87 h 95"/>
                  <a:gd name="T46" fmla="*/ 44 w 180"/>
                  <a:gd name="T47" fmla="*/ 83 h 95"/>
                  <a:gd name="T48" fmla="*/ 41 w 180"/>
                  <a:gd name="T49" fmla="*/ 77 h 95"/>
                  <a:gd name="T50" fmla="*/ 40 w 180"/>
                  <a:gd name="T51" fmla="*/ 73 h 95"/>
                  <a:gd name="T52" fmla="*/ 38 w 180"/>
                  <a:gd name="T53" fmla="*/ 66 h 95"/>
                  <a:gd name="T54" fmla="*/ 38 w 180"/>
                  <a:gd name="T55" fmla="*/ 66 h 95"/>
                  <a:gd name="T56" fmla="*/ 40 w 180"/>
                  <a:gd name="T57" fmla="*/ 61 h 95"/>
                  <a:gd name="T58" fmla="*/ 41 w 180"/>
                  <a:gd name="T59" fmla="*/ 54 h 95"/>
                  <a:gd name="T60" fmla="*/ 0 w 180"/>
                  <a:gd name="T61" fmla="*/ 13 h 95"/>
                  <a:gd name="T62" fmla="*/ 13 w 180"/>
                  <a:gd name="T63" fmla="*/ 0 h 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0"/>
                  <a:gd name="T97" fmla="*/ 0 h 95"/>
                  <a:gd name="T98" fmla="*/ 180 w 180"/>
                  <a:gd name="T99" fmla="*/ 95 h 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0" h="95">
                    <a:moveTo>
                      <a:pt x="13" y="0"/>
                    </a:moveTo>
                    <a:lnTo>
                      <a:pt x="54" y="42"/>
                    </a:lnTo>
                    <a:lnTo>
                      <a:pt x="54" y="42"/>
                    </a:lnTo>
                    <a:lnTo>
                      <a:pt x="60" y="39"/>
                    </a:lnTo>
                    <a:lnTo>
                      <a:pt x="67" y="39"/>
                    </a:lnTo>
                    <a:lnTo>
                      <a:pt x="67" y="39"/>
                    </a:lnTo>
                    <a:lnTo>
                      <a:pt x="75" y="41"/>
                    </a:lnTo>
                    <a:lnTo>
                      <a:pt x="83" y="45"/>
                    </a:lnTo>
                    <a:lnTo>
                      <a:pt x="88" y="50"/>
                    </a:lnTo>
                    <a:lnTo>
                      <a:pt x="92" y="58"/>
                    </a:lnTo>
                    <a:lnTo>
                      <a:pt x="180" y="58"/>
                    </a:lnTo>
                    <a:lnTo>
                      <a:pt x="180" y="76"/>
                    </a:lnTo>
                    <a:lnTo>
                      <a:pt x="92" y="76"/>
                    </a:lnTo>
                    <a:lnTo>
                      <a:pt x="92" y="76"/>
                    </a:lnTo>
                    <a:lnTo>
                      <a:pt x="88" y="84"/>
                    </a:lnTo>
                    <a:lnTo>
                      <a:pt x="83" y="89"/>
                    </a:lnTo>
                    <a:lnTo>
                      <a:pt x="75" y="93"/>
                    </a:lnTo>
                    <a:lnTo>
                      <a:pt x="67" y="95"/>
                    </a:lnTo>
                    <a:lnTo>
                      <a:pt x="67" y="95"/>
                    </a:lnTo>
                    <a:lnTo>
                      <a:pt x="61" y="95"/>
                    </a:lnTo>
                    <a:lnTo>
                      <a:pt x="56" y="92"/>
                    </a:lnTo>
                    <a:lnTo>
                      <a:pt x="50" y="91"/>
                    </a:lnTo>
                    <a:lnTo>
                      <a:pt x="46" y="87"/>
                    </a:lnTo>
                    <a:lnTo>
                      <a:pt x="44" y="83"/>
                    </a:lnTo>
                    <a:lnTo>
                      <a:pt x="41" y="77"/>
                    </a:lnTo>
                    <a:lnTo>
                      <a:pt x="40" y="73"/>
                    </a:lnTo>
                    <a:lnTo>
                      <a:pt x="38" y="66"/>
                    </a:lnTo>
                    <a:lnTo>
                      <a:pt x="38" y="66"/>
                    </a:lnTo>
                    <a:lnTo>
                      <a:pt x="40" y="61"/>
                    </a:lnTo>
                    <a:lnTo>
                      <a:pt x="41" y="54"/>
                    </a:lnTo>
                    <a:lnTo>
                      <a:pt x="0" y="13"/>
                    </a:lnTo>
                    <a:lnTo>
                      <a:pt x="13"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33" name="组合 211"/>
            <p:cNvGrpSpPr/>
            <p:nvPr/>
          </p:nvGrpSpPr>
          <p:grpSpPr bwMode="auto">
            <a:xfrm>
              <a:off x="3936090" y="2334867"/>
              <a:ext cx="293430" cy="282736"/>
              <a:chOff x="0" y="0"/>
              <a:chExt cx="447675" cy="422275"/>
            </a:xfrm>
            <a:grpFill/>
          </p:grpSpPr>
          <p:sp>
            <p:nvSpPr>
              <p:cNvPr id="80" name="Freeform 146"/>
              <p:cNvSpPr>
                <a:spLocks noChangeArrowheads="1"/>
              </p:cNvSpPr>
              <p:nvPr/>
            </p:nvSpPr>
            <p:spPr bwMode="auto">
              <a:xfrm>
                <a:off x="0" y="87312"/>
                <a:ext cx="447675" cy="334963"/>
              </a:xfrm>
              <a:custGeom>
                <a:avLst/>
                <a:gdLst>
                  <a:gd name="T0" fmla="*/ 86 w 282"/>
                  <a:gd name="T1" fmla="*/ 0 h 211"/>
                  <a:gd name="T2" fmla="*/ 115 w 282"/>
                  <a:gd name="T3" fmla="*/ 6 h 211"/>
                  <a:gd name="T4" fmla="*/ 141 w 282"/>
                  <a:gd name="T5" fmla="*/ 20 h 211"/>
                  <a:gd name="T6" fmla="*/ 153 w 282"/>
                  <a:gd name="T7" fmla="*/ 11 h 211"/>
                  <a:gd name="T8" fmla="*/ 182 w 282"/>
                  <a:gd name="T9" fmla="*/ 1 h 211"/>
                  <a:gd name="T10" fmla="*/ 198 w 282"/>
                  <a:gd name="T11" fmla="*/ 0 h 211"/>
                  <a:gd name="T12" fmla="*/ 214 w 282"/>
                  <a:gd name="T13" fmla="*/ 1 h 211"/>
                  <a:gd name="T14" fmla="*/ 245 w 282"/>
                  <a:gd name="T15" fmla="*/ 14 h 211"/>
                  <a:gd name="T16" fmla="*/ 268 w 282"/>
                  <a:gd name="T17" fmla="*/ 35 h 211"/>
                  <a:gd name="T18" fmla="*/ 278 w 282"/>
                  <a:gd name="T19" fmla="*/ 57 h 211"/>
                  <a:gd name="T20" fmla="*/ 282 w 282"/>
                  <a:gd name="T21" fmla="*/ 73 h 211"/>
                  <a:gd name="T22" fmla="*/ 282 w 282"/>
                  <a:gd name="T23" fmla="*/ 81 h 211"/>
                  <a:gd name="T24" fmla="*/ 281 w 282"/>
                  <a:gd name="T25" fmla="*/ 102 h 211"/>
                  <a:gd name="T26" fmla="*/ 274 w 282"/>
                  <a:gd name="T27" fmla="*/ 123 h 211"/>
                  <a:gd name="T28" fmla="*/ 263 w 282"/>
                  <a:gd name="T29" fmla="*/ 145 h 211"/>
                  <a:gd name="T30" fmla="*/ 248 w 282"/>
                  <a:gd name="T31" fmla="*/ 165 h 211"/>
                  <a:gd name="T32" fmla="*/ 228 w 282"/>
                  <a:gd name="T33" fmla="*/ 184 h 211"/>
                  <a:gd name="T34" fmla="*/ 203 w 282"/>
                  <a:gd name="T35" fmla="*/ 199 h 211"/>
                  <a:gd name="T36" fmla="*/ 172 w 282"/>
                  <a:gd name="T37" fmla="*/ 209 h 211"/>
                  <a:gd name="T38" fmla="*/ 137 w 282"/>
                  <a:gd name="T39" fmla="*/ 211 h 211"/>
                  <a:gd name="T40" fmla="*/ 118 w 282"/>
                  <a:gd name="T41" fmla="*/ 211 h 211"/>
                  <a:gd name="T42" fmla="*/ 86 w 282"/>
                  <a:gd name="T43" fmla="*/ 203 h 211"/>
                  <a:gd name="T44" fmla="*/ 58 w 282"/>
                  <a:gd name="T45" fmla="*/ 191 h 211"/>
                  <a:gd name="T46" fmla="*/ 38 w 282"/>
                  <a:gd name="T47" fmla="*/ 173 h 211"/>
                  <a:gd name="T48" fmla="*/ 22 w 282"/>
                  <a:gd name="T49" fmla="*/ 153 h 211"/>
                  <a:gd name="T50" fmla="*/ 11 w 282"/>
                  <a:gd name="T51" fmla="*/ 133 h 211"/>
                  <a:gd name="T52" fmla="*/ 4 w 282"/>
                  <a:gd name="T53" fmla="*/ 111 h 211"/>
                  <a:gd name="T54" fmla="*/ 0 w 282"/>
                  <a:gd name="T55" fmla="*/ 81 h 211"/>
                  <a:gd name="T56" fmla="*/ 0 w 282"/>
                  <a:gd name="T57" fmla="*/ 73 h 211"/>
                  <a:gd name="T58" fmla="*/ 4 w 282"/>
                  <a:gd name="T59" fmla="*/ 57 h 211"/>
                  <a:gd name="T60" fmla="*/ 15 w 282"/>
                  <a:gd name="T61" fmla="*/ 35 h 211"/>
                  <a:gd name="T62" fmla="*/ 38 w 282"/>
                  <a:gd name="T63" fmla="*/ 14 h 211"/>
                  <a:gd name="T64" fmla="*/ 68 w 282"/>
                  <a:gd name="T65" fmla="*/ 1 h 211"/>
                  <a:gd name="T66" fmla="*/ 86 w 282"/>
                  <a:gd name="T67" fmla="*/ 0 h 2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2"/>
                  <a:gd name="T103" fmla="*/ 0 h 211"/>
                  <a:gd name="T104" fmla="*/ 282 w 282"/>
                  <a:gd name="T105" fmla="*/ 211 h 2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2" h="211">
                    <a:moveTo>
                      <a:pt x="86" y="0"/>
                    </a:moveTo>
                    <a:lnTo>
                      <a:pt x="86" y="0"/>
                    </a:lnTo>
                    <a:lnTo>
                      <a:pt x="100" y="1"/>
                    </a:lnTo>
                    <a:lnTo>
                      <a:pt x="115" y="6"/>
                    </a:lnTo>
                    <a:lnTo>
                      <a:pt x="129" y="11"/>
                    </a:lnTo>
                    <a:lnTo>
                      <a:pt x="141" y="20"/>
                    </a:lnTo>
                    <a:lnTo>
                      <a:pt x="141" y="20"/>
                    </a:lnTo>
                    <a:lnTo>
                      <a:pt x="153" y="11"/>
                    </a:lnTo>
                    <a:lnTo>
                      <a:pt x="167" y="6"/>
                    </a:lnTo>
                    <a:lnTo>
                      <a:pt x="182" y="1"/>
                    </a:lnTo>
                    <a:lnTo>
                      <a:pt x="198" y="0"/>
                    </a:lnTo>
                    <a:lnTo>
                      <a:pt x="198" y="0"/>
                    </a:lnTo>
                    <a:lnTo>
                      <a:pt x="206" y="0"/>
                    </a:lnTo>
                    <a:lnTo>
                      <a:pt x="214" y="1"/>
                    </a:lnTo>
                    <a:lnTo>
                      <a:pt x="230" y="6"/>
                    </a:lnTo>
                    <a:lnTo>
                      <a:pt x="245" y="14"/>
                    </a:lnTo>
                    <a:lnTo>
                      <a:pt x="258" y="23"/>
                    </a:lnTo>
                    <a:lnTo>
                      <a:pt x="268" y="35"/>
                    </a:lnTo>
                    <a:lnTo>
                      <a:pt x="275" y="49"/>
                    </a:lnTo>
                    <a:lnTo>
                      <a:pt x="278" y="57"/>
                    </a:lnTo>
                    <a:lnTo>
                      <a:pt x="281" y="65"/>
                    </a:lnTo>
                    <a:lnTo>
                      <a:pt x="282" y="73"/>
                    </a:lnTo>
                    <a:lnTo>
                      <a:pt x="282" y="81"/>
                    </a:lnTo>
                    <a:lnTo>
                      <a:pt x="282" y="81"/>
                    </a:lnTo>
                    <a:lnTo>
                      <a:pt x="282" y="91"/>
                    </a:lnTo>
                    <a:lnTo>
                      <a:pt x="281" y="102"/>
                    </a:lnTo>
                    <a:lnTo>
                      <a:pt x="278" y="112"/>
                    </a:lnTo>
                    <a:lnTo>
                      <a:pt x="274" y="123"/>
                    </a:lnTo>
                    <a:lnTo>
                      <a:pt x="270" y="134"/>
                    </a:lnTo>
                    <a:lnTo>
                      <a:pt x="263" y="145"/>
                    </a:lnTo>
                    <a:lnTo>
                      <a:pt x="256" y="156"/>
                    </a:lnTo>
                    <a:lnTo>
                      <a:pt x="248" y="165"/>
                    </a:lnTo>
                    <a:lnTo>
                      <a:pt x="239" y="175"/>
                    </a:lnTo>
                    <a:lnTo>
                      <a:pt x="228" y="184"/>
                    </a:lnTo>
                    <a:lnTo>
                      <a:pt x="216" y="192"/>
                    </a:lnTo>
                    <a:lnTo>
                      <a:pt x="203" y="199"/>
                    </a:lnTo>
                    <a:lnTo>
                      <a:pt x="188" y="205"/>
                    </a:lnTo>
                    <a:lnTo>
                      <a:pt x="172" y="209"/>
                    </a:lnTo>
                    <a:lnTo>
                      <a:pt x="156" y="211"/>
                    </a:lnTo>
                    <a:lnTo>
                      <a:pt x="137" y="211"/>
                    </a:lnTo>
                    <a:lnTo>
                      <a:pt x="137" y="211"/>
                    </a:lnTo>
                    <a:lnTo>
                      <a:pt x="118" y="211"/>
                    </a:lnTo>
                    <a:lnTo>
                      <a:pt x="100" y="209"/>
                    </a:lnTo>
                    <a:lnTo>
                      <a:pt x="86" y="203"/>
                    </a:lnTo>
                    <a:lnTo>
                      <a:pt x="71" y="198"/>
                    </a:lnTo>
                    <a:lnTo>
                      <a:pt x="58" y="191"/>
                    </a:lnTo>
                    <a:lnTo>
                      <a:pt x="48" y="183"/>
                    </a:lnTo>
                    <a:lnTo>
                      <a:pt x="38" y="173"/>
                    </a:lnTo>
                    <a:lnTo>
                      <a:pt x="29" y="164"/>
                    </a:lnTo>
                    <a:lnTo>
                      <a:pt x="22" y="153"/>
                    </a:lnTo>
                    <a:lnTo>
                      <a:pt x="15" y="144"/>
                    </a:lnTo>
                    <a:lnTo>
                      <a:pt x="11" y="133"/>
                    </a:lnTo>
                    <a:lnTo>
                      <a:pt x="7" y="121"/>
                    </a:lnTo>
                    <a:lnTo>
                      <a:pt x="4" y="111"/>
                    </a:lnTo>
                    <a:lnTo>
                      <a:pt x="2" y="100"/>
                    </a:lnTo>
                    <a:lnTo>
                      <a:pt x="0" y="81"/>
                    </a:lnTo>
                    <a:lnTo>
                      <a:pt x="0" y="81"/>
                    </a:lnTo>
                    <a:lnTo>
                      <a:pt x="0" y="73"/>
                    </a:lnTo>
                    <a:lnTo>
                      <a:pt x="2" y="65"/>
                    </a:lnTo>
                    <a:lnTo>
                      <a:pt x="4" y="57"/>
                    </a:lnTo>
                    <a:lnTo>
                      <a:pt x="7" y="49"/>
                    </a:lnTo>
                    <a:lnTo>
                      <a:pt x="15" y="35"/>
                    </a:lnTo>
                    <a:lnTo>
                      <a:pt x="25" y="23"/>
                    </a:lnTo>
                    <a:lnTo>
                      <a:pt x="38" y="14"/>
                    </a:lnTo>
                    <a:lnTo>
                      <a:pt x="52" y="6"/>
                    </a:lnTo>
                    <a:lnTo>
                      <a:pt x="68" y="1"/>
                    </a:lnTo>
                    <a:lnTo>
                      <a:pt x="76" y="0"/>
                    </a:lnTo>
                    <a:lnTo>
                      <a:pt x="86" y="0"/>
                    </a:lnTo>
                    <a:lnTo>
                      <a:pt x="86"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81" name="Freeform 147"/>
              <p:cNvSpPr>
                <a:spLocks noChangeArrowheads="1"/>
              </p:cNvSpPr>
              <p:nvPr/>
            </p:nvSpPr>
            <p:spPr bwMode="auto">
              <a:xfrm>
                <a:off x="127000" y="0"/>
                <a:ext cx="107950" cy="153988"/>
              </a:xfrm>
              <a:custGeom>
                <a:avLst/>
                <a:gdLst>
                  <a:gd name="T0" fmla="*/ 60 w 68"/>
                  <a:gd name="T1" fmla="*/ 97 h 97"/>
                  <a:gd name="T2" fmla="*/ 60 w 68"/>
                  <a:gd name="T3" fmla="*/ 97 h 97"/>
                  <a:gd name="T4" fmla="*/ 65 w 68"/>
                  <a:gd name="T5" fmla="*/ 85 h 97"/>
                  <a:gd name="T6" fmla="*/ 68 w 68"/>
                  <a:gd name="T7" fmla="*/ 71 h 97"/>
                  <a:gd name="T8" fmla="*/ 68 w 68"/>
                  <a:gd name="T9" fmla="*/ 58 h 97"/>
                  <a:gd name="T10" fmla="*/ 66 w 68"/>
                  <a:gd name="T11" fmla="*/ 46 h 97"/>
                  <a:gd name="T12" fmla="*/ 62 w 68"/>
                  <a:gd name="T13" fmla="*/ 33 h 97"/>
                  <a:gd name="T14" fmla="*/ 56 w 68"/>
                  <a:gd name="T15" fmla="*/ 21 h 97"/>
                  <a:gd name="T16" fmla="*/ 49 w 68"/>
                  <a:gd name="T17" fmla="*/ 10 h 97"/>
                  <a:gd name="T18" fmla="*/ 39 w 68"/>
                  <a:gd name="T19" fmla="*/ 0 h 97"/>
                  <a:gd name="T20" fmla="*/ 0 w 68"/>
                  <a:gd name="T21" fmla="*/ 6 h 97"/>
                  <a:gd name="T22" fmla="*/ 0 w 68"/>
                  <a:gd name="T23" fmla="*/ 6 h 97"/>
                  <a:gd name="T24" fmla="*/ 14 w 68"/>
                  <a:gd name="T25" fmla="*/ 15 h 97"/>
                  <a:gd name="T26" fmla="*/ 24 w 68"/>
                  <a:gd name="T27" fmla="*/ 23 h 97"/>
                  <a:gd name="T28" fmla="*/ 35 w 68"/>
                  <a:gd name="T29" fmla="*/ 32 h 97"/>
                  <a:gd name="T30" fmla="*/ 43 w 68"/>
                  <a:gd name="T31" fmla="*/ 42 h 97"/>
                  <a:gd name="T32" fmla="*/ 50 w 68"/>
                  <a:gd name="T33" fmla="*/ 54 h 97"/>
                  <a:gd name="T34" fmla="*/ 56 w 68"/>
                  <a:gd name="T35" fmla="*/ 66 h 97"/>
                  <a:gd name="T36" fmla="*/ 58 w 68"/>
                  <a:gd name="T37" fmla="*/ 81 h 97"/>
                  <a:gd name="T38" fmla="*/ 60 w 68"/>
                  <a:gd name="T39" fmla="*/ 97 h 97"/>
                  <a:gd name="T40" fmla="*/ 60 w 68"/>
                  <a:gd name="T41" fmla="*/ 97 h 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97"/>
                  <a:gd name="T65" fmla="*/ 68 w 68"/>
                  <a:gd name="T66" fmla="*/ 97 h 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97">
                    <a:moveTo>
                      <a:pt x="60" y="97"/>
                    </a:moveTo>
                    <a:lnTo>
                      <a:pt x="60" y="97"/>
                    </a:lnTo>
                    <a:lnTo>
                      <a:pt x="65" y="85"/>
                    </a:lnTo>
                    <a:lnTo>
                      <a:pt x="68" y="71"/>
                    </a:lnTo>
                    <a:lnTo>
                      <a:pt x="68" y="58"/>
                    </a:lnTo>
                    <a:lnTo>
                      <a:pt x="66" y="46"/>
                    </a:lnTo>
                    <a:lnTo>
                      <a:pt x="62" y="33"/>
                    </a:lnTo>
                    <a:lnTo>
                      <a:pt x="56" y="21"/>
                    </a:lnTo>
                    <a:lnTo>
                      <a:pt x="49" y="10"/>
                    </a:lnTo>
                    <a:lnTo>
                      <a:pt x="39" y="0"/>
                    </a:lnTo>
                    <a:lnTo>
                      <a:pt x="0" y="6"/>
                    </a:lnTo>
                    <a:lnTo>
                      <a:pt x="0" y="6"/>
                    </a:lnTo>
                    <a:lnTo>
                      <a:pt x="14" y="15"/>
                    </a:lnTo>
                    <a:lnTo>
                      <a:pt x="24" y="23"/>
                    </a:lnTo>
                    <a:lnTo>
                      <a:pt x="35" y="32"/>
                    </a:lnTo>
                    <a:lnTo>
                      <a:pt x="43" y="42"/>
                    </a:lnTo>
                    <a:lnTo>
                      <a:pt x="50" y="54"/>
                    </a:lnTo>
                    <a:lnTo>
                      <a:pt x="56" y="66"/>
                    </a:lnTo>
                    <a:lnTo>
                      <a:pt x="58" y="81"/>
                    </a:lnTo>
                    <a:lnTo>
                      <a:pt x="60" y="97"/>
                    </a:lnTo>
                    <a:lnTo>
                      <a:pt x="60" y="97"/>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34" name="组合 200"/>
            <p:cNvGrpSpPr/>
            <p:nvPr/>
          </p:nvGrpSpPr>
          <p:grpSpPr bwMode="auto">
            <a:xfrm>
              <a:off x="4683193" y="619317"/>
              <a:ext cx="443267" cy="372021"/>
              <a:chOff x="0" y="0"/>
              <a:chExt cx="676275" cy="555625"/>
            </a:xfrm>
            <a:grpFill/>
          </p:grpSpPr>
          <p:sp>
            <p:nvSpPr>
              <p:cNvPr id="77" name="Freeform 148"/>
              <p:cNvSpPr>
                <a:spLocks noChangeArrowheads="1"/>
              </p:cNvSpPr>
              <p:nvPr/>
            </p:nvSpPr>
            <p:spPr bwMode="auto">
              <a:xfrm>
                <a:off x="19050" y="26987"/>
                <a:ext cx="657225" cy="528638"/>
              </a:xfrm>
              <a:custGeom>
                <a:avLst/>
                <a:gdLst>
                  <a:gd name="T0" fmla="*/ 0 w 414"/>
                  <a:gd name="T1" fmla="*/ 117 h 333"/>
                  <a:gd name="T2" fmla="*/ 10 w 414"/>
                  <a:gd name="T3" fmla="*/ 102 h 333"/>
                  <a:gd name="T4" fmla="*/ 316 w 414"/>
                  <a:gd name="T5" fmla="*/ 306 h 333"/>
                  <a:gd name="T6" fmla="*/ 316 w 414"/>
                  <a:gd name="T7" fmla="*/ 306 h 333"/>
                  <a:gd name="T8" fmla="*/ 325 w 414"/>
                  <a:gd name="T9" fmla="*/ 310 h 333"/>
                  <a:gd name="T10" fmla="*/ 335 w 414"/>
                  <a:gd name="T11" fmla="*/ 313 h 333"/>
                  <a:gd name="T12" fmla="*/ 343 w 414"/>
                  <a:gd name="T13" fmla="*/ 313 h 333"/>
                  <a:gd name="T14" fmla="*/ 352 w 414"/>
                  <a:gd name="T15" fmla="*/ 312 h 333"/>
                  <a:gd name="T16" fmla="*/ 362 w 414"/>
                  <a:gd name="T17" fmla="*/ 309 h 333"/>
                  <a:gd name="T18" fmla="*/ 371 w 414"/>
                  <a:gd name="T19" fmla="*/ 304 h 333"/>
                  <a:gd name="T20" fmla="*/ 378 w 414"/>
                  <a:gd name="T21" fmla="*/ 297 h 333"/>
                  <a:gd name="T22" fmla="*/ 385 w 414"/>
                  <a:gd name="T23" fmla="*/ 289 h 333"/>
                  <a:gd name="T24" fmla="*/ 385 w 414"/>
                  <a:gd name="T25" fmla="*/ 289 h 333"/>
                  <a:gd name="T26" fmla="*/ 390 w 414"/>
                  <a:gd name="T27" fmla="*/ 279 h 333"/>
                  <a:gd name="T28" fmla="*/ 393 w 414"/>
                  <a:gd name="T29" fmla="*/ 270 h 333"/>
                  <a:gd name="T30" fmla="*/ 394 w 414"/>
                  <a:gd name="T31" fmla="*/ 260 h 333"/>
                  <a:gd name="T32" fmla="*/ 394 w 414"/>
                  <a:gd name="T33" fmla="*/ 251 h 333"/>
                  <a:gd name="T34" fmla="*/ 391 w 414"/>
                  <a:gd name="T35" fmla="*/ 241 h 333"/>
                  <a:gd name="T36" fmla="*/ 387 w 414"/>
                  <a:gd name="T37" fmla="*/ 232 h 333"/>
                  <a:gd name="T38" fmla="*/ 382 w 414"/>
                  <a:gd name="T39" fmla="*/ 225 h 333"/>
                  <a:gd name="T40" fmla="*/ 375 w 414"/>
                  <a:gd name="T41" fmla="*/ 218 h 333"/>
                  <a:gd name="T42" fmla="*/ 69 w 414"/>
                  <a:gd name="T43" fmla="*/ 14 h 333"/>
                  <a:gd name="T44" fmla="*/ 79 w 414"/>
                  <a:gd name="T45" fmla="*/ 0 h 333"/>
                  <a:gd name="T46" fmla="*/ 389 w 414"/>
                  <a:gd name="T47" fmla="*/ 207 h 333"/>
                  <a:gd name="T48" fmla="*/ 389 w 414"/>
                  <a:gd name="T49" fmla="*/ 207 h 333"/>
                  <a:gd name="T50" fmla="*/ 398 w 414"/>
                  <a:gd name="T51" fmla="*/ 216 h 333"/>
                  <a:gd name="T52" fmla="*/ 405 w 414"/>
                  <a:gd name="T53" fmla="*/ 225 h 333"/>
                  <a:gd name="T54" fmla="*/ 410 w 414"/>
                  <a:gd name="T55" fmla="*/ 236 h 333"/>
                  <a:gd name="T56" fmla="*/ 414 w 414"/>
                  <a:gd name="T57" fmla="*/ 248 h 333"/>
                  <a:gd name="T58" fmla="*/ 414 w 414"/>
                  <a:gd name="T59" fmla="*/ 262 h 333"/>
                  <a:gd name="T60" fmla="*/ 413 w 414"/>
                  <a:gd name="T61" fmla="*/ 275 h 333"/>
                  <a:gd name="T62" fmla="*/ 409 w 414"/>
                  <a:gd name="T63" fmla="*/ 287 h 333"/>
                  <a:gd name="T64" fmla="*/ 402 w 414"/>
                  <a:gd name="T65" fmla="*/ 300 h 333"/>
                  <a:gd name="T66" fmla="*/ 402 w 414"/>
                  <a:gd name="T67" fmla="*/ 300 h 333"/>
                  <a:gd name="T68" fmla="*/ 393 w 414"/>
                  <a:gd name="T69" fmla="*/ 312 h 333"/>
                  <a:gd name="T70" fmla="*/ 382 w 414"/>
                  <a:gd name="T71" fmla="*/ 320 h 333"/>
                  <a:gd name="T72" fmla="*/ 371 w 414"/>
                  <a:gd name="T73" fmla="*/ 327 h 333"/>
                  <a:gd name="T74" fmla="*/ 359 w 414"/>
                  <a:gd name="T75" fmla="*/ 331 h 333"/>
                  <a:gd name="T76" fmla="*/ 347 w 414"/>
                  <a:gd name="T77" fmla="*/ 333 h 333"/>
                  <a:gd name="T78" fmla="*/ 335 w 414"/>
                  <a:gd name="T79" fmla="*/ 332 h 333"/>
                  <a:gd name="T80" fmla="*/ 322 w 414"/>
                  <a:gd name="T81" fmla="*/ 329 h 333"/>
                  <a:gd name="T82" fmla="*/ 310 w 414"/>
                  <a:gd name="T83" fmla="*/ 323 h 333"/>
                  <a:gd name="T84" fmla="*/ 0 w 414"/>
                  <a:gd name="T85" fmla="*/ 117 h 3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4"/>
                  <a:gd name="T130" fmla="*/ 0 h 333"/>
                  <a:gd name="T131" fmla="*/ 414 w 414"/>
                  <a:gd name="T132" fmla="*/ 333 h 3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4" h="333">
                    <a:moveTo>
                      <a:pt x="0" y="117"/>
                    </a:moveTo>
                    <a:lnTo>
                      <a:pt x="10" y="102"/>
                    </a:lnTo>
                    <a:lnTo>
                      <a:pt x="316" y="306"/>
                    </a:lnTo>
                    <a:lnTo>
                      <a:pt x="316" y="306"/>
                    </a:lnTo>
                    <a:lnTo>
                      <a:pt x="325" y="310"/>
                    </a:lnTo>
                    <a:lnTo>
                      <a:pt x="335" y="313"/>
                    </a:lnTo>
                    <a:lnTo>
                      <a:pt x="343" y="313"/>
                    </a:lnTo>
                    <a:lnTo>
                      <a:pt x="352" y="312"/>
                    </a:lnTo>
                    <a:lnTo>
                      <a:pt x="362" y="309"/>
                    </a:lnTo>
                    <a:lnTo>
                      <a:pt x="371" y="304"/>
                    </a:lnTo>
                    <a:lnTo>
                      <a:pt x="378" y="297"/>
                    </a:lnTo>
                    <a:lnTo>
                      <a:pt x="385" y="289"/>
                    </a:lnTo>
                    <a:lnTo>
                      <a:pt x="385" y="289"/>
                    </a:lnTo>
                    <a:lnTo>
                      <a:pt x="390" y="279"/>
                    </a:lnTo>
                    <a:lnTo>
                      <a:pt x="393" y="270"/>
                    </a:lnTo>
                    <a:lnTo>
                      <a:pt x="394" y="260"/>
                    </a:lnTo>
                    <a:lnTo>
                      <a:pt x="394" y="251"/>
                    </a:lnTo>
                    <a:lnTo>
                      <a:pt x="391" y="241"/>
                    </a:lnTo>
                    <a:lnTo>
                      <a:pt x="387" y="232"/>
                    </a:lnTo>
                    <a:lnTo>
                      <a:pt x="382" y="225"/>
                    </a:lnTo>
                    <a:lnTo>
                      <a:pt x="375" y="218"/>
                    </a:lnTo>
                    <a:lnTo>
                      <a:pt x="69" y="14"/>
                    </a:lnTo>
                    <a:lnTo>
                      <a:pt x="79" y="0"/>
                    </a:lnTo>
                    <a:lnTo>
                      <a:pt x="389" y="207"/>
                    </a:lnTo>
                    <a:lnTo>
                      <a:pt x="389" y="207"/>
                    </a:lnTo>
                    <a:lnTo>
                      <a:pt x="398" y="216"/>
                    </a:lnTo>
                    <a:lnTo>
                      <a:pt x="405" y="225"/>
                    </a:lnTo>
                    <a:lnTo>
                      <a:pt x="410" y="236"/>
                    </a:lnTo>
                    <a:lnTo>
                      <a:pt x="414" y="248"/>
                    </a:lnTo>
                    <a:lnTo>
                      <a:pt x="414" y="262"/>
                    </a:lnTo>
                    <a:lnTo>
                      <a:pt x="413" y="275"/>
                    </a:lnTo>
                    <a:lnTo>
                      <a:pt x="409" y="287"/>
                    </a:lnTo>
                    <a:lnTo>
                      <a:pt x="402" y="300"/>
                    </a:lnTo>
                    <a:lnTo>
                      <a:pt x="402" y="300"/>
                    </a:lnTo>
                    <a:lnTo>
                      <a:pt x="393" y="312"/>
                    </a:lnTo>
                    <a:lnTo>
                      <a:pt x="382" y="320"/>
                    </a:lnTo>
                    <a:lnTo>
                      <a:pt x="371" y="327"/>
                    </a:lnTo>
                    <a:lnTo>
                      <a:pt x="359" y="331"/>
                    </a:lnTo>
                    <a:lnTo>
                      <a:pt x="347" y="333"/>
                    </a:lnTo>
                    <a:lnTo>
                      <a:pt x="335" y="332"/>
                    </a:lnTo>
                    <a:lnTo>
                      <a:pt x="322" y="329"/>
                    </a:lnTo>
                    <a:lnTo>
                      <a:pt x="310" y="323"/>
                    </a:lnTo>
                    <a:lnTo>
                      <a:pt x="0" y="117"/>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8" name="Freeform 149"/>
              <p:cNvSpPr>
                <a:spLocks noChangeArrowheads="1"/>
              </p:cNvSpPr>
              <p:nvPr/>
            </p:nvSpPr>
            <p:spPr bwMode="auto">
              <a:xfrm>
                <a:off x="0" y="0"/>
                <a:ext cx="176213" cy="246063"/>
              </a:xfrm>
              <a:custGeom>
                <a:avLst/>
                <a:gdLst>
                  <a:gd name="T0" fmla="*/ 5 w 111"/>
                  <a:gd name="T1" fmla="*/ 154 h 155"/>
                  <a:gd name="T2" fmla="*/ 5 w 111"/>
                  <a:gd name="T3" fmla="*/ 154 h 155"/>
                  <a:gd name="T4" fmla="*/ 9 w 111"/>
                  <a:gd name="T5" fmla="*/ 155 h 155"/>
                  <a:gd name="T6" fmla="*/ 15 w 111"/>
                  <a:gd name="T7" fmla="*/ 155 h 155"/>
                  <a:gd name="T8" fmla="*/ 19 w 111"/>
                  <a:gd name="T9" fmla="*/ 154 h 155"/>
                  <a:gd name="T10" fmla="*/ 23 w 111"/>
                  <a:gd name="T11" fmla="*/ 150 h 155"/>
                  <a:gd name="T12" fmla="*/ 110 w 111"/>
                  <a:gd name="T13" fmla="*/ 20 h 155"/>
                  <a:gd name="T14" fmla="*/ 110 w 111"/>
                  <a:gd name="T15" fmla="*/ 20 h 155"/>
                  <a:gd name="T16" fmla="*/ 111 w 111"/>
                  <a:gd name="T17" fmla="*/ 15 h 155"/>
                  <a:gd name="T18" fmla="*/ 111 w 111"/>
                  <a:gd name="T19" fmla="*/ 11 h 155"/>
                  <a:gd name="T20" fmla="*/ 110 w 111"/>
                  <a:gd name="T21" fmla="*/ 5 h 155"/>
                  <a:gd name="T22" fmla="*/ 106 w 111"/>
                  <a:gd name="T23" fmla="*/ 2 h 155"/>
                  <a:gd name="T24" fmla="*/ 106 w 111"/>
                  <a:gd name="T25" fmla="*/ 2 h 155"/>
                  <a:gd name="T26" fmla="*/ 101 w 111"/>
                  <a:gd name="T27" fmla="*/ 0 h 155"/>
                  <a:gd name="T28" fmla="*/ 96 w 111"/>
                  <a:gd name="T29" fmla="*/ 0 h 155"/>
                  <a:gd name="T30" fmla="*/ 92 w 111"/>
                  <a:gd name="T31" fmla="*/ 2 h 155"/>
                  <a:gd name="T32" fmla="*/ 89 w 111"/>
                  <a:gd name="T33" fmla="*/ 5 h 155"/>
                  <a:gd name="T34" fmla="*/ 1 w 111"/>
                  <a:gd name="T35" fmla="*/ 136 h 155"/>
                  <a:gd name="T36" fmla="*/ 1 w 111"/>
                  <a:gd name="T37" fmla="*/ 136 h 155"/>
                  <a:gd name="T38" fmla="*/ 0 w 111"/>
                  <a:gd name="T39" fmla="*/ 140 h 155"/>
                  <a:gd name="T40" fmla="*/ 0 w 111"/>
                  <a:gd name="T41" fmla="*/ 146 h 155"/>
                  <a:gd name="T42" fmla="*/ 1 w 111"/>
                  <a:gd name="T43" fmla="*/ 150 h 155"/>
                  <a:gd name="T44" fmla="*/ 5 w 111"/>
                  <a:gd name="T45" fmla="*/ 154 h 155"/>
                  <a:gd name="T46" fmla="*/ 5 w 111"/>
                  <a:gd name="T47" fmla="*/ 154 h 1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1"/>
                  <a:gd name="T73" fmla="*/ 0 h 155"/>
                  <a:gd name="T74" fmla="*/ 111 w 111"/>
                  <a:gd name="T75" fmla="*/ 155 h 15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1" h="155">
                    <a:moveTo>
                      <a:pt x="5" y="154"/>
                    </a:moveTo>
                    <a:lnTo>
                      <a:pt x="5" y="154"/>
                    </a:lnTo>
                    <a:lnTo>
                      <a:pt x="9" y="155"/>
                    </a:lnTo>
                    <a:lnTo>
                      <a:pt x="15" y="155"/>
                    </a:lnTo>
                    <a:lnTo>
                      <a:pt x="19" y="154"/>
                    </a:lnTo>
                    <a:lnTo>
                      <a:pt x="23" y="150"/>
                    </a:lnTo>
                    <a:lnTo>
                      <a:pt x="110" y="20"/>
                    </a:lnTo>
                    <a:lnTo>
                      <a:pt x="110" y="20"/>
                    </a:lnTo>
                    <a:lnTo>
                      <a:pt x="111" y="15"/>
                    </a:lnTo>
                    <a:lnTo>
                      <a:pt x="111" y="11"/>
                    </a:lnTo>
                    <a:lnTo>
                      <a:pt x="110" y="5"/>
                    </a:lnTo>
                    <a:lnTo>
                      <a:pt x="106" y="2"/>
                    </a:lnTo>
                    <a:lnTo>
                      <a:pt x="106" y="2"/>
                    </a:lnTo>
                    <a:lnTo>
                      <a:pt x="101" y="0"/>
                    </a:lnTo>
                    <a:lnTo>
                      <a:pt x="96" y="0"/>
                    </a:lnTo>
                    <a:lnTo>
                      <a:pt x="92" y="2"/>
                    </a:lnTo>
                    <a:lnTo>
                      <a:pt x="89" y="5"/>
                    </a:lnTo>
                    <a:lnTo>
                      <a:pt x="1" y="136"/>
                    </a:lnTo>
                    <a:lnTo>
                      <a:pt x="1" y="136"/>
                    </a:lnTo>
                    <a:lnTo>
                      <a:pt x="0" y="140"/>
                    </a:lnTo>
                    <a:lnTo>
                      <a:pt x="0" y="146"/>
                    </a:lnTo>
                    <a:lnTo>
                      <a:pt x="1" y="150"/>
                    </a:lnTo>
                    <a:lnTo>
                      <a:pt x="5" y="154"/>
                    </a:lnTo>
                    <a:lnTo>
                      <a:pt x="5" y="154"/>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9" name="Freeform 150"/>
              <p:cNvSpPr>
                <a:spLocks noChangeArrowheads="1"/>
              </p:cNvSpPr>
              <p:nvPr/>
            </p:nvSpPr>
            <p:spPr bwMode="auto">
              <a:xfrm>
                <a:off x="96837" y="169862"/>
                <a:ext cx="504825" cy="323850"/>
              </a:xfrm>
              <a:custGeom>
                <a:avLst/>
                <a:gdLst>
                  <a:gd name="T0" fmla="*/ 0 w 318"/>
                  <a:gd name="T1" fmla="*/ 19 h 204"/>
                  <a:gd name="T2" fmla="*/ 11 w 318"/>
                  <a:gd name="T3" fmla="*/ 0 h 204"/>
                  <a:gd name="T4" fmla="*/ 284 w 318"/>
                  <a:gd name="T5" fmla="*/ 182 h 204"/>
                  <a:gd name="T6" fmla="*/ 284 w 318"/>
                  <a:gd name="T7" fmla="*/ 182 h 204"/>
                  <a:gd name="T8" fmla="*/ 292 w 318"/>
                  <a:gd name="T9" fmla="*/ 186 h 204"/>
                  <a:gd name="T10" fmla="*/ 302 w 318"/>
                  <a:gd name="T11" fmla="*/ 188 h 204"/>
                  <a:gd name="T12" fmla="*/ 310 w 318"/>
                  <a:gd name="T13" fmla="*/ 188 h 204"/>
                  <a:gd name="T14" fmla="*/ 318 w 318"/>
                  <a:gd name="T15" fmla="*/ 185 h 204"/>
                  <a:gd name="T16" fmla="*/ 318 w 318"/>
                  <a:gd name="T17" fmla="*/ 185 h 204"/>
                  <a:gd name="T18" fmla="*/ 317 w 318"/>
                  <a:gd name="T19" fmla="*/ 186 h 204"/>
                  <a:gd name="T20" fmla="*/ 317 w 318"/>
                  <a:gd name="T21" fmla="*/ 186 h 204"/>
                  <a:gd name="T22" fmla="*/ 313 w 318"/>
                  <a:gd name="T23" fmla="*/ 192 h 204"/>
                  <a:gd name="T24" fmla="*/ 307 w 318"/>
                  <a:gd name="T25" fmla="*/ 197 h 204"/>
                  <a:gd name="T26" fmla="*/ 302 w 318"/>
                  <a:gd name="T27" fmla="*/ 200 h 204"/>
                  <a:gd name="T28" fmla="*/ 295 w 318"/>
                  <a:gd name="T29" fmla="*/ 203 h 204"/>
                  <a:gd name="T30" fmla="*/ 288 w 318"/>
                  <a:gd name="T31" fmla="*/ 204 h 204"/>
                  <a:gd name="T32" fmla="*/ 282 w 318"/>
                  <a:gd name="T33" fmla="*/ 203 h 204"/>
                  <a:gd name="T34" fmla="*/ 276 w 318"/>
                  <a:gd name="T35" fmla="*/ 201 h 204"/>
                  <a:gd name="T36" fmla="*/ 269 w 318"/>
                  <a:gd name="T37" fmla="*/ 199 h 204"/>
                  <a:gd name="T38" fmla="*/ 0 w 318"/>
                  <a:gd name="T39" fmla="*/ 19 h 2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8"/>
                  <a:gd name="T61" fmla="*/ 0 h 204"/>
                  <a:gd name="T62" fmla="*/ 318 w 318"/>
                  <a:gd name="T63" fmla="*/ 204 h 2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8" h="204">
                    <a:moveTo>
                      <a:pt x="0" y="19"/>
                    </a:moveTo>
                    <a:lnTo>
                      <a:pt x="11" y="0"/>
                    </a:lnTo>
                    <a:lnTo>
                      <a:pt x="284" y="182"/>
                    </a:lnTo>
                    <a:lnTo>
                      <a:pt x="284" y="182"/>
                    </a:lnTo>
                    <a:lnTo>
                      <a:pt x="292" y="186"/>
                    </a:lnTo>
                    <a:lnTo>
                      <a:pt x="302" y="188"/>
                    </a:lnTo>
                    <a:lnTo>
                      <a:pt x="310" y="188"/>
                    </a:lnTo>
                    <a:lnTo>
                      <a:pt x="318" y="185"/>
                    </a:lnTo>
                    <a:lnTo>
                      <a:pt x="318" y="185"/>
                    </a:lnTo>
                    <a:lnTo>
                      <a:pt x="317" y="186"/>
                    </a:lnTo>
                    <a:lnTo>
                      <a:pt x="317" y="186"/>
                    </a:lnTo>
                    <a:lnTo>
                      <a:pt x="313" y="192"/>
                    </a:lnTo>
                    <a:lnTo>
                      <a:pt x="307" y="197"/>
                    </a:lnTo>
                    <a:lnTo>
                      <a:pt x="302" y="200"/>
                    </a:lnTo>
                    <a:lnTo>
                      <a:pt x="295" y="203"/>
                    </a:lnTo>
                    <a:lnTo>
                      <a:pt x="288" y="204"/>
                    </a:lnTo>
                    <a:lnTo>
                      <a:pt x="282" y="203"/>
                    </a:lnTo>
                    <a:lnTo>
                      <a:pt x="276" y="201"/>
                    </a:lnTo>
                    <a:lnTo>
                      <a:pt x="269" y="199"/>
                    </a:lnTo>
                    <a:lnTo>
                      <a:pt x="0" y="19"/>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35" name="Freeform 151"/>
            <p:cNvSpPr>
              <a:spLocks noEditPoints="1"/>
            </p:cNvSpPr>
            <p:nvPr/>
          </p:nvSpPr>
          <p:spPr>
            <a:xfrm>
              <a:off x="3609363" y="2227512"/>
              <a:ext cx="249728" cy="442174"/>
            </a:xfrm>
            <a:custGeom>
              <a:avLst/>
              <a:gdLst>
                <a:gd name="txL" fmla="*/ 0 w 240"/>
                <a:gd name="txT" fmla="*/ 0 h 416"/>
                <a:gd name="txR" fmla="*/ 240 w 240"/>
                <a:gd name="txB" fmla="*/ 416 h 416"/>
              </a:gdLst>
              <a:ahLst/>
              <a:cxnLst>
                <a:cxn ang="0">
                  <a:pos x="149837" y="374147"/>
                </a:cxn>
                <a:cxn ang="0">
                  <a:pos x="160242" y="376273"/>
                </a:cxn>
                <a:cxn ang="0">
                  <a:pos x="170647" y="381588"/>
                </a:cxn>
                <a:cxn ang="0">
                  <a:pos x="177931" y="389028"/>
                </a:cxn>
                <a:cxn ang="0">
                  <a:pos x="182093" y="398594"/>
                </a:cxn>
                <a:cxn ang="0">
                  <a:pos x="183134" y="406035"/>
                </a:cxn>
                <a:cxn ang="0">
                  <a:pos x="182093" y="418790"/>
                </a:cxn>
                <a:cxn ang="0">
                  <a:pos x="174810" y="430482"/>
                </a:cxn>
                <a:cxn ang="0">
                  <a:pos x="164404" y="438985"/>
                </a:cxn>
                <a:cxn ang="0">
                  <a:pos x="158161" y="441111"/>
                </a:cxn>
                <a:cxn ang="0">
                  <a:pos x="149837" y="374147"/>
                </a:cxn>
                <a:cxn ang="0">
                  <a:pos x="149837" y="345448"/>
                </a:cxn>
                <a:cxn ang="0">
                  <a:pos x="149837" y="149871"/>
                </a:cxn>
                <a:cxn ang="0">
                  <a:pos x="169607" y="170067"/>
                </a:cxn>
                <a:cxn ang="0">
                  <a:pos x="182093" y="200892"/>
                </a:cxn>
                <a:cxn ang="0">
                  <a:pos x="195620" y="258289"/>
                </a:cxn>
                <a:cxn ang="0">
                  <a:pos x="199782" y="266792"/>
                </a:cxn>
                <a:cxn ang="0">
                  <a:pos x="213309" y="276359"/>
                </a:cxn>
                <a:cxn ang="0">
                  <a:pos x="234120" y="280610"/>
                </a:cxn>
                <a:cxn ang="0">
                  <a:pos x="249728" y="318875"/>
                </a:cxn>
                <a:cxn ang="0">
                  <a:pos x="140472" y="374147"/>
                </a:cxn>
                <a:cxn ang="0">
                  <a:pos x="149837" y="374147"/>
                </a:cxn>
                <a:cxn ang="0">
                  <a:pos x="149837" y="442174"/>
                </a:cxn>
                <a:cxn ang="0">
                  <a:pos x="139431" y="441111"/>
                </a:cxn>
                <a:cxn ang="0">
                  <a:pos x="130067" y="434734"/>
                </a:cxn>
                <a:cxn ang="0">
                  <a:pos x="122783" y="428356"/>
                </a:cxn>
                <a:cxn ang="0">
                  <a:pos x="116540" y="416664"/>
                </a:cxn>
                <a:cxn ang="0">
                  <a:pos x="116540" y="410286"/>
                </a:cxn>
                <a:cxn ang="0">
                  <a:pos x="118621" y="397531"/>
                </a:cxn>
                <a:cxn ang="0">
                  <a:pos x="125905" y="385839"/>
                </a:cxn>
                <a:cxn ang="0">
                  <a:pos x="135269" y="377336"/>
                </a:cxn>
                <a:cxn ang="0">
                  <a:pos x="140472" y="374147"/>
                </a:cxn>
                <a:cxn ang="0">
                  <a:pos x="149837" y="149871"/>
                </a:cxn>
                <a:cxn ang="0">
                  <a:pos x="126945" y="138179"/>
                </a:cxn>
                <a:cxn ang="0">
                  <a:pos x="101972" y="133928"/>
                </a:cxn>
                <a:cxn ang="0">
                  <a:pos x="71797" y="20195"/>
                </a:cxn>
                <a:cxn ang="0">
                  <a:pos x="67635" y="10629"/>
                </a:cxn>
                <a:cxn ang="0">
                  <a:pos x="60351" y="4252"/>
                </a:cxn>
                <a:cxn ang="0">
                  <a:pos x="50986" y="0"/>
                </a:cxn>
                <a:cxn ang="0">
                  <a:pos x="40581" y="2126"/>
                </a:cxn>
                <a:cxn ang="0">
                  <a:pos x="35378" y="3189"/>
                </a:cxn>
                <a:cxn ang="0">
                  <a:pos x="27054" y="10629"/>
                </a:cxn>
                <a:cxn ang="0">
                  <a:pos x="22892" y="19133"/>
                </a:cxn>
                <a:cxn ang="0">
                  <a:pos x="20811" y="28699"/>
                </a:cxn>
                <a:cxn ang="0">
                  <a:pos x="50986" y="147746"/>
                </a:cxn>
                <a:cxn ang="0">
                  <a:pos x="39540" y="154123"/>
                </a:cxn>
                <a:cxn ang="0">
                  <a:pos x="20811" y="174319"/>
                </a:cxn>
                <a:cxn ang="0">
                  <a:pos x="11446" y="198766"/>
                </a:cxn>
                <a:cxn ang="0">
                  <a:pos x="8324" y="229590"/>
                </a:cxn>
                <a:cxn ang="0">
                  <a:pos x="11446" y="246597"/>
                </a:cxn>
                <a:cxn ang="0">
                  <a:pos x="27054" y="302932"/>
                </a:cxn>
                <a:cxn ang="0">
                  <a:pos x="27054" y="312498"/>
                </a:cxn>
                <a:cxn ang="0">
                  <a:pos x="20811" y="327379"/>
                </a:cxn>
                <a:cxn ang="0">
                  <a:pos x="5203" y="341197"/>
                </a:cxn>
                <a:cxn ang="0">
                  <a:pos x="10405" y="383713"/>
                </a:cxn>
                <a:cxn ang="0">
                  <a:pos x="149837" y="149871"/>
                </a:cxn>
              </a:cxnLst>
              <a:rect l="txL" t="txT" r="txR" b="txB"/>
              <a:pathLst>
                <a:path w="240" h="416">
                  <a:moveTo>
                    <a:pt x="144" y="352"/>
                  </a:moveTo>
                  <a:lnTo>
                    <a:pt x="144" y="352"/>
                  </a:lnTo>
                  <a:lnTo>
                    <a:pt x="149" y="352"/>
                  </a:lnTo>
                  <a:lnTo>
                    <a:pt x="154" y="354"/>
                  </a:lnTo>
                  <a:lnTo>
                    <a:pt x="160" y="355"/>
                  </a:lnTo>
                  <a:lnTo>
                    <a:pt x="164" y="359"/>
                  </a:lnTo>
                  <a:lnTo>
                    <a:pt x="168" y="362"/>
                  </a:lnTo>
                  <a:lnTo>
                    <a:pt x="171" y="366"/>
                  </a:lnTo>
                  <a:lnTo>
                    <a:pt x="173" y="371"/>
                  </a:lnTo>
                  <a:lnTo>
                    <a:pt x="175" y="375"/>
                  </a:lnTo>
                  <a:lnTo>
                    <a:pt x="175" y="375"/>
                  </a:lnTo>
                  <a:lnTo>
                    <a:pt x="176" y="382"/>
                  </a:lnTo>
                  <a:lnTo>
                    <a:pt x="176" y="389"/>
                  </a:lnTo>
                  <a:lnTo>
                    <a:pt x="175" y="394"/>
                  </a:lnTo>
                  <a:lnTo>
                    <a:pt x="172" y="400"/>
                  </a:lnTo>
                  <a:lnTo>
                    <a:pt x="168" y="405"/>
                  </a:lnTo>
                  <a:lnTo>
                    <a:pt x="164" y="409"/>
                  </a:lnTo>
                  <a:lnTo>
                    <a:pt x="158" y="413"/>
                  </a:lnTo>
                  <a:lnTo>
                    <a:pt x="152" y="415"/>
                  </a:lnTo>
                  <a:lnTo>
                    <a:pt x="152" y="415"/>
                  </a:lnTo>
                  <a:lnTo>
                    <a:pt x="144" y="416"/>
                  </a:lnTo>
                  <a:lnTo>
                    <a:pt x="144" y="352"/>
                  </a:lnTo>
                  <a:lnTo>
                    <a:pt x="144" y="352"/>
                  </a:lnTo>
                  <a:close/>
                  <a:moveTo>
                    <a:pt x="144" y="325"/>
                  </a:moveTo>
                  <a:lnTo>
                    <a:pt x="144" y="141"/>
                  </a:lnTo>
                  <a:lnTo>
                    <a:pt x="144" y="141"/>
                  </a:lnTo>
                  <a:lnTo>
                    <a:pt x="154" y="149"/>
                  </a:lnTo>
                  <a:lnTo>
                    <a:pt x="163" y="160"/>
                  </a:lnTo>
                  <a:lnTo>
                    <a:pt x="169" y="174"/>
                  </a:lnTo>
                  <a:lnTo>
                    <a:pt x="175" y="189"/>
                  </a:lnTo>
                  <a:lnTo>
                    <a:pt x="175" y="189"/>
                  </a:lnTo>
                  <a:lnTo>
                    <a:pt x="188" y="243"/>
                  </a:lnTo>
                  <a:lnTo>
                    <a:pt x="188" y="243"/>
                  </a:lnTo>
                  <a:lnTo>
                    <a:pt x="192" y="251"/>
                  </a:lnTo>
                  <a:lnTo>
                    <a:pt x="198" y="256"/>
                  </a:lnTo>
                  <a:lnTo>
                    <a:pt x="205" y="260"/>
                  </a:lnTo>
                  <a:lnTo>
                    <a:pt x="211" y="263"/>
                  </a:lnTo>
                  <a:lnTo>
                    <a:pt x="225" y="264"/>
                  </a:lnTo>
                  <a:lnTo>
                    <a:pt x="230" y="264"/>
                  </a:lnTo>
                  <a:lnTo>
                    <a:pt x="240" y="300"/>
                  </a:lnTo>
                  <a:lnTo>
                    <a:pt x="144" y="325"/>
                  </a:lnTo>
                  <a:close/>
                  <a:moveTo>
                    <a:pt x="135" y="352"/>
                  </a:moveTo>
                  <a:lnTo>
                    <a:pt x="135" y="352"/>
                  </a:lnTo>
                  <a:lnTo>
                    <a:pt x="144" y="352"/>
                  </a:lnTo>
                  <a:lnTo>
                    <a:pt x="144" y="416"/>
                  </a:lnTo>
                  <a:lnTo>
                    <a:pt x="144" y="416"/>
                  </a:lnTo>
                  <a:lnTo>
                    <a:pt x="138" y="416"/>
                  </a:lnTo>
                  <a:lnTo>
                    <a:pt x="134" y="415"/>
                  </a:lnTo>
                  <a:lnTo>
                    <a:pt x="129" y="412"/>
                  </a:lnTo>
                  <a:lnTo>
                    <a:pt x="125" y="409"/>
                  </a:lnTo>
                  <a:lnTo>
                    <a:pt x="121" y="407"/>
                  </a:lnTo>
                  <a:lnTo>
                    <a:pt x="118" y="403"/>
                  </a:lnTo>
                  <a:lnTo>
                    <a:pt x="115" y="397"/>
                  </a:lnTo>
                  <a:lnTo>
                    <a:pt x="112" y="392"/>
                  </a:lnTo>
                  <a:lnTo>
                    <a:pt x="112" y="392"/>
                  </a:lnTo>
                  <a:lnTo>
                    <a:pt x="112" y="386"/>
                  </a:lnTo>
                  <a:lnTo>
                    <a:pt x="112" y="380"/>
                  </a:lnTo>
                  <a:lnTo>
                    <a:pt x="114" y="374"/>
                  </a:lnTo>
                  <a:lnTo>
                    <a:pt x="117" y="367"/>
                  </a:lnTo>
                  <a:lnTo>
                    <a:pt x="121" y="363"/>
                  </a:lnTo>
                  <a:lnTo>
                    <a:pt x="125" y="359"/>
                  </a:lnTo>
                  <a:lnTo>
                    <a:pt x="130" y="355"/>
                  </a:lnTo>
                  <a:lnTo>
                    <a:pt x="135" y="352"/>
                  </a:lnTo>
                  <a:lnTo>
                    <a:pt x="135" y="352"/>
                  </a:lnTo>
                  <a:close/>
                  <a:moveTo>
                    <a:pt x="144" y="141"/>
                  </a:moveTo>
                  <a:lnTo>
                    <a:pt x="144" y="141"/>
                  </a:lnTo>
                  <a:lnTo>
                    <a:pt x="133" y="134"/>
                  </a:lnTo>
                  <a:lnTo>
                    <a:pt x="122" y="130"/>
                  </a:lnTo>
                  <a:lnTo>
                    <a:pt x="110" y="128"/>
                  </a:lnTo>
                  <a:lnTo>
                    <a:pt x="98" y="126"/>
                  </a:lnTo>
                  <a:lnTo>
                    <a:pt x="69" y="19"/>
                  </a:lnTo>
                  <a:lnTo>
                    <a:pt x="69" y="19"/>
                  </a:lnTo>
                  <a:lnTo>
                    <a:pt x="68" y="15"/>
                  </a:lnTo>
                  <a:lnTo>
                    <a:pt x="65" y="10"/>
                  </a:lnTo>
                  <a:lnTo>
                    <a:pt x="61" y="7"/>
                  </a:lnTo>
                  <a:lnTo>
                    <a:pt x="58" y="4"/>
                  </a:lnTo>
                  <a:lnTo>
                    <a:pt x="53" y="2"/>
                  </a:lnTo>
                  <a:lnTo>
                    <a:pt x="49" y="0"/>
                  </a:lnTo>
                  <a:lnTo>
                    <a:pt x="43" y="0"/>
                  </a:lnTo>
                  <a:lnTo>
                    <a:pt x="39" y="2"/>
                  </a:lnTo>
                  <a:lnTo>
                    <a:pt x="39" y="2"/>
                  </a:lnTo>
                  <a:lnTo>
                    <a:pt x="34" y="3"/>
                  </a:lnTo>
                  <a:lnTo>
                    <a:pt x="30" y="6"/>
                  </a:lnTo>
                  <a:lnTo>
                    <a:pt x="26" y="10"/>
                  </a:lnTo>
                  <a:lnTo>
                    <a:pt x="23" y="13"/>
                  </a:lnTo>
                  <a:lnTo>
                    <a:pt x="22" y="18"/>
                  </a:lnTo>
                  <a:lnTo>
                    <a:pt x="20" y="22"/>
                  </a:lnTo>
                  <a:lnTo>
                    <a:pt x="20" y="27"/>
                  </a:lnTo>
                  <a:lnTo>
                    <a:pt x="20" y="32"/>
                  </a:lnTo>
                  <a:lnTo>
                    <a:pt x="49" y="139"/>
                  </a:lnTo>
                  <a:lnTo>
                    <a:pt x="49" y="139"/>
                  </a:lnTo>
                  <a:lnTo>
                    <a:pt x="38" y="145"/>
                  </a:lnTo>
                  <a:lnTo>
                    <a:pt x="28" y="155"/>
                  </a:lnTo>
                  <a:lnTo>
                    <a:pt x="20" y="164"/>
                  </a:lnTo>
                  <a:lnTo>
                    <a:pt x="15" y="175"/>
                  </a:lnTo>
                  <a:lnTo>
                    <a:pt x="11" y="187"/>
                  </a:lnTo>
                  <a:lnTo>
                    <a:pt x="8" y="201"/>
                  </a:lnTo>
                  <a:lnTo>
                    <a:pt x="8" y="216"/>
                  </a:lnTo>
                  <a:lnTo>
                    <a:pt x="11" y="232"/>
                  </a:lnTo>
                  <a:lnTo>
                    <a:pt x="11" y="232"/>
                  </a:lnTo>
                  <a:lnTo>
                    <a:pt x="26" y="285"/>
                  </a:lnTo>
                  <a:lnTo>
                    <a:pt x="26" y="285"/>
                  </a:lnTo>
                  <a:lnTo>
                    <a:pt x="26" y="285"/>
                  </a:lnTo>
                  <a:lnTo>
                    <a:pt x="26" y="294"/>
                  </a:lnTo>
                  <a:lnTo>
                    <a:pt x="24" y="301"/>
                  </a:lnTo>
                  <a:lnTo>
                    <a:pt x="20" y="308"/>
                  </a:lnTo>
                  <a:lnTo>
                    <a:pt x="15" y="313"/>
                  </a:lnTo>
                  <a:lnTo>
                    <a:pt x="5" y="321"/>
                  </a:lnTo>
                  <a:lnTo>
                    <a:pt x="0" y="324"/>
                  </a:lnTo>
                  <a:lnTo>
                    <a:pt x="10" y="361"/>
                  </a:lnTo>
                  <a:lnTo>
                    <a:pt x="144" y="325"/>
                  </a:lnTo>
                  <a:lnTo>
                    <a:pt x="144" y="141"/>
                  </a:lnTo>
                  <a:close/>
                </a:path>
              </a:pathLst>
            </a:custGeom>
            <a:grpFill/>
            <a:ln w="9525">
              <a:noFill/>
            </a:ln>
          </p:spPr>
          <p:txBody>
            <a:bodyPr/>
            <a:lstStyle/>
            <a:p>
              <a:endParaRPr lang="zh-CN" altLang="en-US"/>
            </a:p>
          </p:txBody>
        </p:sp>
        <p:sp>
          <p:nvSpPr>
            <p:cNvPr id="36" name="Freeform 152"/>
            <p:cNvSpPr>
              <a:spLocks noEditPoints="1"/>
            </p:cNvSpPr>
            <p:nvPr/>
          </p:nvSpPr>
          <p:spPr>
            <a:xfrm>
              <a:off x="5163919" y="1649285"/>
              <a:ext cx="358984" cy="398594"/>
            </a:xfrm>
            <a:custGeom>
              <a:avLst/>
              <a:gdLst>
                <a:gd name="txL" fmla="*/ 0 w 345"/>
                <a:gd name="txT" fmla="*/ 0 h 375"/>
                <a:gd name="txR" fmla="*/ 345 w 345"/>
                <a:gd name="txB" fmla="*/ 375 h 375"/>
              </a:gdLst>
              <a:ahLst/>
              <a:cxnLst>
                <a:cxn ang="0">
                  <a:pos x="278863" y="182822"/>
                </a:cxn>
                <a:cxn ang="0">
                  <a:pos x="268458" y="138179"/>
                </a:cxn>
                <a:cxn ang="0">
                  <a:pos x="274701" y="267855"/>
                </a:cxn>
                <a:cxn ang="0">
                  <a:pos x="307998" y="309309"/>
                </a:cxn>
                <a:cxn ang="0">
                  <a:pos x="292390" y="313561"/>
                </a:cxn>
                <a:cxn ang="0">
                  <a:pos x="292390" y="53146"/>
                </a:cxn>
                <a:cxn ang="0">
                  <a:pos x="307998" y="56335"/>
                </a:cxn>
                <a:cxn ang="0">
                  <a:pos x="274701" y="99914"/>
                </a:cxn>
                <a:cxn ang="0">
                  <a:pos x="295511" y="182822"/>
                </a:cxn>
                <a:cxn ang="0">
                  <a:pos x="349619" y="174318"/>
                </a:cxn>
                <a:cxn ang="0">
                  <a:pos x="357943" y="187073"/>
                </a:cxn>
                <a:cxn ang="0">
                  <a:pos x="300714" y="191325"/>
                </a:cxn>
                <a:cxn ang="0">
                  <a:pos x="180012" y="81845"/>
                </a:cxn>
                <a:cxn ang="0">
                  <a:pos x="252850" y="114795"/>
                </a:cxn>
                <a:cxn ang="0">
                  <a:pos x="254931" y="250848"/>
                </a:cxn>
                <a:cxn ang="0">
                  <a:pos x="230998" y="366706"/>
                </a:cxn>
                <a:cxn ang="0">
                  <a:pos x="185215" y="398594"/>
                </a:cxn>
                <a:cxn ang="0">
                  <a:pos x="215390" y="257226"/>
                </a:cxn>
                <a:cxn ang="0">
                  <a:pos x="247647" y="224276"/>
                </a:cxn>
                <a:cxn ang="0">
                  <a:pos x="258052" y="166878"/>
                </a:cxn>
                <a:cxn ang="0">
                  <a:pos x="211228" y="109480"/>
                </a:cxn>
                <a:cxn ang="0">
                  <a:pos x="180012" y="81845"/>
                </a:cxn>
                <a:cxn ang="0">
                  <a:pos x="260133" y="96725"/>
                </a:cxn>
                <a:cxn ang="0">
                  <a:pos x="268458" y="77593"/>
                </a:cxn>
                <a:cxn ang="0">
                  <a:pos x="260133" y="271044"/>
                </a:cxn>
                <a:cxn ang="0">
                  <a:pos x="268458" y="264666"/>
                </a:cxn>
                <a:cxn ang="0">
                  <a:pos x="187296" y="6378"/>
                </a:cxn>
                <a:cxn ang="0">
                  <a:pos x="183134" y="63775"/>
                </a:cxn>
                <a:cxn ang="0">
                  <a:pos x="163364" y="397531"/>
                </a:cxn>
                <a:cxn ang="0">
                  <a:pos x="124864" y="358203"/>
                </a:cxn>
                <a:cxn ang="0">
                  <a:pos x="96770" y="238093"/>
                </a:cxn>
                <a:cxn ang="0">
                  <a:pos x="115499" y="106292"/>
                </a:cxn>
                <a:cxn ang="0">
                  <a:pos x="180012" y="102040"/>
                </a:cxn>
                <a:cxn ang="0">
                  <a:pos x="123823" y="126487"/>
                </a:cxn>
                <a:cxn ang="0">
                  <a:pos x="100932" y="194514"/>
                </a:cxn>
                <a:cxn ang="0">
                  <a:pos x="131107" y="246597"/>
                </a:cxn>
                <a:cxn ang="0">
                  <a:pos x="144634" y="308246"/>
                </a:cxn>
                <a:cxn ang="0">
                  <a:pos x="180012" y="63775"/>
                </a:cxn>
                <a:cxn ang="0">
                  <a:pos x="170647" y="57398"/>
                </a:cxn>
                <a:cxn ang="0">
                  <a:pos x="175850" y="0"/>
                </a:cxn>
                <a:cxn ang="0">
                  <a:pos x="96770" y="280610"/>
                </a:cxn>
                <a:cxn ang="0">
                  <a:pos x="96770" y="267855"/>
                </a:cxn>
                <a:cxn ang="0">
                  <a:pos x="89486" y="102040"/>
                </a:cxn>
                <a:cxn ang="0">
                  <a:pos x="97810" y="89285"/>
                </a:cxn>
                <a:cxn ang="0">
                  <a:pos x="85324" y="215772"/>
                </a:cxn>
                <a:cxn ang="0">
                  <a:pos x="83243" y="161563"/>
                </a:cxn>
                <a:cxn ang="0">
                  <a:pos x="89486" y="102040"/>
                </a:cxn>
                <a:cxn ang="0">
                  <a:pos x="52027" y="68027"/>
                </a:cxn>
                <a:cxn ang="0">
                  <a:pos x="55148" y="52083"/>
                </a:cxn>
                <a:cxn ang="0">
                  <a:pos x="89486" y="264666"/>
                </a:cxn>
                <a:cxn ang="0">
                  <a:pos x="55148" y="315686"/>
                </a:cxn>
                <a:cxn ang="0">
                  <a:pos x="52027" y="299743"/>
                </a:cxn>
                <a:cxn ang="0">
                  <a:pos x="89486" y="264666"/>
                </a:cxn>
                <a:cxn ang="0">
                  <a:pos x="59310" y="177507"/>
                </a:cxn>
                <a:cxn ang="0">
                  <a:pos x="56189" y="191325"/>
                </a:cxn>
                <a:cxn ang="0">
                  <a:pos x="0" y="187073"/>
                </a:cxn>
                <a:cxn ang="0">
                  <a:pos x="8324" y="174318"/>
                </a:cxn>
              </a:cxnLst>
              <a:rect l="txL" t="txT" r="txR" b="txB"/>
              <a:pathLst>
                <a:path w="345" h="375">
                  <a:moveTo>
                    <a:pt x="258" y="130"/>
                  </a:moveTo>
                  <a:lnTo>
                    <a:pt x="258" y="130"/>
                  </a:lnTo>
                  <a:lnTo>
                    <a:pt x="262" y="141"/>
                  </a:lnTo>
                  <a:lnTo>
                    <a:pt x="266" y="150"/>
                  </a:lnTo>
                  <a:lnTo>
                    <a:pt x="268" y="161"/>
                  </a:lnTo>
                  <a:lnTo>
                    <a:pt x="268" y="172"/>
                  </a:lnTo>
                  <a:lnTo>
                    <a:pt x="268" y="172"/>
                  </a:lnTo>
                  <a:lnTo>
                    <a:pt x="268" y="184"/>
                  </a:lnTo>
                  <a:lnTo>
                    <a:pt x="266" y="194"/>
                  </a:lnTo>
                  <a:lnTo>
                    <a:pt x="262" y="205"/>
                  </a:lnTo>
                  <a:lnTo>
                    <a:pt x="258" y="214"/>
                  </a:lnTo>
                  <a:lnTo>
                    <a:pt x="258" y="130"/>
                  </a:lnTo>
                  <a:lnTo>
                    <a:pt x="258" y="130"/>
                  </a:lnTo>
                  <a:close/>
                  <a:moveTo>
                    <a:pt x="258" y="272"/>
                  </a:moveTo>
                  <a:lnTo>
                    <a:pt x="258" y="249"/>
                  </a:lnTo>
                  <a:lnTo>
                    <a:pt x="258" y="249"/>
                  </a:lnTo>
                  <a:lnTo>
                    <a:pt x="261" y="251"/>
                  </a:lnTo>
                  <a:lnTo>
                    <a:pt x="264" y="252"/>
                  </a:lnTo>
                  <a:lnTo>
                    <a:pt x="264" y="252"/>
                  </a:lnTo>
                  <a:lnTo>
                    <a:pt x="295" y="282"/>
                  </a:lnTo>
                  <a:lnTo>
                    <a:pt x="295" y="282"/>
                  </a:lnTo>
                  <a:lnTo>
                    <a:pt x="296" y="286"/>
                  </a:lnTo>
                  <a:lnTo>
                    <a:pt x="296" y="289"/>
                  </a:lnTo>
                  <a:lnTo>
                    <a:pt x="296" y="291"/>
                  </a:lnTo>
                  <a:lnTo>
                    <a:pt x="295" y="295"/>
                  </a:lnTo>
                  <a:lnTo>
                    <a:pt x="295" y="295"/>
                  </a:lnTo>
                  <a:lnTo>
                    <a:pt x="291" y="297"/>
                  </a:lnTo>
                  <a:lnTo>
                    <a:pt x="288" y="298"/>
                  </a:lnTo>
                  <a:lnTo>
                    <a:pt x="284" y="297"/>
                  </a:lnTo>
                  <a:lnTo>
                    <a:pt x="281" y="295"/>
                  </a:lnTo>
                  <a:lnTo>
                    <a:pt x="258" y="272"/>
                  </a:lnTo>
                  <a:lnTo>
                    <a:pt x="258" y="272"/>
                  </a:lnTo>
                  <a:close/>
                  <a:moveTo>
                    <a:pt x="258" y="96"/>
                  </a:moveTo>
                  <a:lnTo>
                    <a:pt x="258" y="73"/>
                  </a:lnTo>
                  <a:lnTo>
                    <a:pt x="281" y="50"/>
                  </a:lnTo>
                  <a:lnTo>
                    <a:pt x="281" y="50"/>
                  </a:lnTo>
                  <a:lnTo>
                    <a:pt x="284" y="49"/>
                  </a:lnTo>
                  <a:lnTo>
                    <a:pt x="288" y="48"/>
                  </a:lnTo>
                  <a:lnTo>
                    <a:pt x="291" y="49"/>
                  </a:lnTo>
                  <a:lnTo>
                    <a:pt x="295" y="50"/>
                  </a:lnTo>
                  <a:lnTo>
                    <a:pt x="295" y="50"/>
                  </a:lnTo>
                  <a:lnTo>
                    <a:pt x="296" y="53"/>
                  </a:lnTo>
                  <a:lnTo>
                    <a:pt x="296" y="57"/>
                  </a:lnTo>
                  <a:lnTo>
                    <a:pt x="296" y="60"/>
                  </a:lnTo>
                  <a:lnTo>
                    <a:pt x="295" y="64"/>
                  </a:lnTo>
                  <a:lnTo>
                    <a:pt x="264" y="94"/>
                  </a:lnTo>
                  <a:lnTo>
                    <a:pt x="264" y="94"/>
                  </a:lnTo>
                  <a:lnTo>
                    <a:pt x="264" y="94"/>
                  </a:lnTo>
                  <a:lnTo>
                    <a:pt x="261" y="95"/>
                  </a:lnTo>
                  <a:lnTo>
                    <a:pt x="258" y="96"/>
                  </a:lnTo>
                  <a:lnTo>
                    <a:pt x="258" y="96"/>
                  </a:lnTo>
                  <a:close/>
                  <a:moveTo>
                    <a:pt x="284" y="172"/>
                  </a:moveTo>
                  <a:lnTo>
                    <a:pt x="284" y="172"/>
                  </a:lnTo>
                  <a:lnTo>
                    <a:pt x="284" y="172"/>
                  </a:lnTo>
                  <a:lnTo>
                    <a:pt x="285" y="169"/>
                  </a:lnTo>
                  <a:lnTo>
                    <a:pt x="287" y="167"/>
                  </a:lnTo>
                  <a:lnTo>
                    <a:pt x="289" y="164"/>
                  </a:lnTo>
                  <a:lnTo>
                    <a:pt x="294" y="164"/>
                  </a:lnTo>
                  <a:lnTo>
                    <a:pt x="336" y="164"/>
                  </a:lnTo>
                  <a:lnTo>
                    <a:pt x="336" y="164"/>
                  </a:lnTo>
                  <a:lnTo>
                    <a:pt x="340" y="164"/>
                  </a:lnTo>
                  <a:lnTo>
                    <a:pt x="342" y="167"/>
                  </a:lnTo>
                  <a:lnTo>
                    <a:pt x="344" y="169"/>
                  </a:lnTo>
                  <a:lnTo>
                    <a:pt x="345" y="172"/>
                  </a:lnTo>
                  <a:lnTo>
                    <a:pt x="345" y="172"/>
                  </a:lnTo>
                  <a:lnTo>
                    <a:pt x="344" y="176"/>
                  </a:lnTo>
                  <a:lnTo>
                    <a:pt x="342" y="179"/>
                  </a:lnTo>
                  <a:lnTo>
                    <a:pt x="340" y="180"/>
                  </a:lnTo>
                  <a:lnTo>
                    <a:pt x="336" y="182"/>
                  </a:lnTo>
                  <a:lnTo>
                    <a:pt x="294" y="182"/>
                  </a:lnTo>
                  <a:lnTo>
                    <a:pt x="294" y="182"/>
                  </a:lnTo>
                  <a:lnTo>
                    <a:pt x="289" y="180"/>
                  </a:lnTo>
                  <a:lnTo>
                    <a:pt x="287" y="179"/>
                  </a:lnTo>
                  <a:lnTo>
                    <a:pt x="285" y="176"/>
                  </a:lnTo>
                  <a:lnTo>
                    <a:pt x="284" y="172"/>
                  </a:lnTo>
                  <a:lnTo>
                    <a:pt x="284" y="172"/>
                  </a:lnTo>
                  <a:close/>
                  <a:moveTo>
                    <a:pt x="173" y="77"/>
                  </a:moveTo>
                  <a:lnTo>
                    <a:pt x="173" y="77"/>
                  </a:lnTo>
                  <a:lnTo>
                    <a:pt x="187" y="79"/>
                  </a:lnTo>
                  <a:lnTo>
                    <a:pt x="200" y="81"/>
                  </a:lnTo>
                  <a:lnTo>
                    <a:pt x="212" y="85"/>
                  </a:lnTo>
                  <a:lnTo>
                    <a:pt x="224" y="92"/>
                  </a:lnTo>
                  <a:lnTo>
                    <a:pt x="235" y="100"/>
                  </a:lnTo>
                  <a:lnTo>
                    <a:pt x="243" y="108"/>
                  </a:lnTo>
                  <a:lnTo>
                    <a:pt x="252" y="119"/>
                  </a:lnTo>
                  <a:lnTo>
                    <a:pt x="258" y="130"/>
                  </a:lnTo>
                  <a:lnTo>
                    <a:pt x="258" y="214"/>
                  </a:lnTo>
                  <a:lnTo>
                    <a:pt x="258" y="214"/>
                  </a:lnTo>
                  <a:lnTo>
                    <a:pt x="252" y="225"/>
                  </a:lnTo>
                  <a:lnTo>
                    <a:pt x="245" y="236"/>
                  </a:lnTo>
                  <a:lnTo>
                    <a:pt x="235" y="245"/>
                  </a:lnTo>
                  <a:lnTo>
                    <a:pt x="224" y="252"/>
                  </a:lnTo>
                  <a:lnTo>
                    <a:pt x="224" y="328"/>
                  </a:lnTo>
                  <a:lnTo>
                    <a:pt x="224" y="328"/>
                  </a:lnTo>
                  <a:lnTo>
                    <a:pt x="224" y="337"/>
                  </a:lnTo>
                  <a:lnTo>
                    <a:pt x="222" y="345"/>
                  </a:lnTo>
                  <a:lnTo>
                    <a:pt x="216" y="354"/>
                  </a:lnTo>
                  <a:lnTo>
                    <a:pt x="211" y="360"/>
                  </a:lnTo>
                  <a:lnTo>
                    <a:pt x="204" y="367"/>
                  </a:lnTo>
                  <a:lnTo>
                    <a:pt x="196" y="371"/>
                  </a:lnTo>
                  <a:lnTo>
                    <a:pt x="188" y="374"/>
                  </a:lnTo>
                  <a:lnTo>
                    <a:pt x="178" y="375"/>
                  </a:lnTo>
                  <a:lnTo>
                    <a:pt x="173" y="375"/>
                  </a:lnTo>
                  <a:lnTo>
                    <a:pt x="173" y="290"/>
                  </a:lnTo>
                  <a:lnTo>
                    <a:pt x="206" y="290"/>
                  </a:lnTo>
                  <a:lnTo>
                    <a:pt x="206" y="247"/>
                  </a:lnTo>
                  <a:lnTo>
                    <a:pt x="206" y="247"/>
                  </a:lnTo>
                  <a:lnTo>
                    <a:pt x="207" y="242"/>
                  </a:lnTo>
                  <a:lnTo>
                    <a:pt x="211" y="238"/>
                  </a:lnTo>
                  <a:lnTo>
                    <a:pt x="211" y="238"/>
                  </a:lnTo>
                  <a:lnTo>
                    <a:pt x="219" y="233"/>
                  </a:lnTo>
                  <a:lnTo>
                    <a:pt x="226" y="226"/>
                  </a:lnTo>
                  <a:lnTo>
                    <a:pt x="233" y="219"/>
                  </a:lnTo>
                  <a:lnTo>
                    <a:pt x="238" y="211"/>
                  </a:lnTo>
                  <a:lnTo>
                    <a:pt x="242" y="202"/>
                  </a:lnTo>
                  <a:lnTo>
                    <a:pt x="246" y="192"/>
                  </a:lnTo>
                  <a:lnTo>
                    <a:pt x="248" y="183"/>
                  </a:lnTo>
                  <a:lnTo>
                    <a:pt x="249" y="172"/>
                  </a:lnTo>
                  <a:lnTo>
                    <a:pt x="249" y="172"/>
                  </a:lnTo>
                  <a:lnTo>
                    <a:pt x="248" y="157"/>
                  </a:lnTo>
                  <a:lnTo>
                    <a:pt x="242" y="144"/>
                  </a:lnTo>
                  <a:lnTo>
                    <a:pt x="235" y="130"/>
                  </a:lnTo>
                  <a:lnTo>
                    <a:pt x="226" y="119"/>
                  </a:lnTo>
                  <a:lnTo>
                    <a:pt x="226" y="119"/>
                  </a:lnTo>
                  <a:lnTo>
                    <a:pt x="215" y="110"/>
                  </a:lnTo>
                  <a:lnTo>
                    <a:pt x="203" y="103"/>
                  </a:lnTo>
                  <a:lnTo>
                    <a:pt x="188" y="99"/>
                  </a:lnTo>
                  <a:lnTo>
                    <a:pt x="173" y="96"/>
                  </a:lnTo>
                  <a:lnTo>
                    <a:pt x="173" y="96"/>
                  </a:lnTo>
                  <a:lnTo>
                    <a:pt x="173" y="77"/>
                  </a:lnTo>
                  <a:lnTo>
                    <a:pt x="173" y="77"/>
                  </a:lnTo>
                  <a:lnTo>
                    <a:pt x="173" y="77"/>
                  </a:lnTo>
                  <a:close/>
                  <a:moveTo>
                    <a:pt x="258" y="73"/>
                  </a:moveTo>
                  <a:lnTo>
                    <a:pt x="252" y="81"/>
                  </a:lnTo>
                  <a:lnTo>
                    <a:pt x="252" y="81"/>
                  </a:lnTo>
                  <a:lnTo>
                    <a:pt x="250" y="84"/>
                  </a:lnTo>
                  <a:lnTo>
                    <a:pt x="249" y="87"/>
                  </a:lnTo>
                  <a:lnTo>
                    <a:pt x="250" y="91"/>
                  </a:lnTo>
                  <a:lnTo>
                    <a:pt x="252" y="94"/>
                  </a:lnTo>
                  <a:lnTo>
                    <a:pt x="252" y="94"/>
                  </a:lnTo>
                  <a:lnTo>
                    <a:pt x="254" y="95"/>
                  </a:lnTo>
                  <a:lnTo>
                    <a:pt x="258" y="96"/>
                  </a:lnTo>
                  <a:lnTo>
                    <a:pt x="258" y="73"/>
                  </a:lnTo>
                  <a:lnTo>
                    <a:pt x="258" y="73"/>
                  </a:lnTo>
                  <a:close/>
                  <a:moveTo>
                    <a:pt x="258" y="249"/>
                  </a:moveTo>
                  <a:lnTo>
                    <a:pt x="258" y="249"/>
                  </a:lnTo>
                  <a:lnTo>
                    <a:pt x="254" y="251"/>
                  </a:lnTo>
                  <a:lnTo>
                    <a:pt x="252" y="252"/>
                  </a:lnTo>
                  <a:lnTo>
                    <a:pt x="252" y="252"/>
                  </a:lnTo>
                  <a:lnTo>
                    <a:pt x="250" y="255"/>
                  </a:lnTo>
                  <a:lnTo>
                    <a:pt x="249" y="259"/>
                  </a:lnTo>
                  <a:lnTo>
                    <a:pt x="250" y="261"/>
                  </a:lnTo>
                  <a:lnTo>
                    <a:pt x="252" y="264"/>
                  </a:lnTo>
                  <a:lnTo>
                    <a:pt x="258" y="272"/>
                  </a:lnTo>
                  <a:lnTo>
                    <a:pt x="258" y="249"/>
                  </a:lnTo>
                  <a:lnTo>
                    <a:pt x="258" y="249"/>
                  </a:lnTo>
                  <a:close/>
                  <a:moveTo>
                    <a:pt x="173" y="60"/>
                  </a:moveTo>
                  <a:lnTo>
                    <a:pt x="173" y="0"/>
                  </a:lnTo>
                  <a:lnTo>
                    <a:pt x="173" y="0"/>
                  </a:lnTo>
                  <a:lnTo>
                    <a:pt x="176" y="1"/>
                  </a:lnTo>
                  <a:lnTo>
                    <a:pt x="178" y="3"/>
                  </a:lnTo>
                  <a:lnTo>
                    <a:pt x="180" y="6"/>
                  </a:lnTo>
                  <a:lnTo>
                    <a:pt x="181" y="8"/>
                  </a:lnTo>
                  <a:lnTo>
                    <a:pt x="181" y="52"/>
                  </a:lnTo>
                  <a:lnTo>
                    <a:pt x="181" y="52"/>
                  </a:lnTo>
                  <a:lnTo>
                    <a:pt x="180" y="54"/>
                  </a:lnTo>
                  <a:lnTo>
                    <a:pt x="178" y="57"/>
                  </a:lnTo>
                  <a:lnTo>
                    <a:pt x="176" y="60"/>
                  </a:lnTo>
                  <a:lnTo>
                    <a:pt x="173" y="60"/>
                  </a:lnTo>
                  <a:lnTo>
                    <a:pt x="173" y="60"/>
                  </a:lnTo>
                  <a:close/>
                  <a:moveTo>
                    <a:pt x="173" y="375"/>
                  </a:moveTo>
                  <a:lnTo>
                    <a:pt x="166" y="375"/>
                  </a:lnTo>
                  <a:lnTo>
                    <a:pt x="166" y="375"/>
                  </a:lnTo>
                  <a:lnTo>
                    <a:pt x="157" y="374"/>
                  </a:lnTo>
                  <a:lnTo>
                    <a:pt x="147" y="371"/>
                  </a:lnTo>
                  <a:lnTo>
                    <a:pt x="139" y="367"/>
                  </a:lnTo>
                  <a:lnTo>
                    <a:pt x="132" y="360"/>
                  </a:lnTo>
                  <a:lnTo>
                    <a:pt x="127" y="354"/>
                  </a:lnTo>
                  <a:lnTo>
                    <a:pt x="123" y="345"/>
                  </a:lnTo>
                  <a:lnTo>
                    <a:pt x="120" y="337"/>
                  </a:lnTo>
                  <a:lnTo>
                    <a:pt x="119" y="328"/>
                  </a:lnTo>
                  <a:lnTo>
                    <a:pt x="119" y="252"/>
                  </a:lnTo>
                  <a:lnTo>
                    <a:pt x="119" y="252"/>
                  </a:lnTo>
                  <a:lnTo>
                    <a:pt x="109" y="244"/>
                  </a:lnTo>
                  <a:lnTo>
                    <a:pt x="100" y="234"/>
                  </a:lnTo>
                  <a:lnTo>
                    <a:pt x="93" y="224"/>
                  </a:lnTo>
                  <a:lnTo>
                    <a:pt x="86" y="213"/>
                  </a:lnTo>
                  <a:lnTo>
                    <a:pt x="86" y="131"/>
                  </a:lnTo>
                  <a:lnTo>
                    <a:pt x="86" y="131"/>
                  </a:lnTo>
                  <a:lnTo>
                    <a:pt x="93" y="121"/>
                  </a:lnTo>
                  <a:lnTo>
                    <a:pt x="101" y="110"/>
                  </a:lnTo>
                  <a:lnTo>
                    <a:pt x="111" y="100"/>
                  </a:lnTo>
                  <a:lnTo>
                    <a:pt x="122" y="92"/>
                  </a:lnTo>
                  <a:lnTo>
                    <a:pt x="132" y="85"/>
                  </a:lnTo>
                  <a:lnTo>
                    <a:pt x="146" y="81"/>
                  </a:lnTo>
                  <a:lnTo>
                    <a:pt x="158" y="79"/>
                  </a:lnTo>
                  <a:lnTo>
                    <a:pt x="173" y="77"/>
                  </a:lnTo>
                  <a:lnTo>
                    <a:pt x="173" y="96"/>
                  </a:lnTo>
                  <a:lnTo>
                    <a:pt x="173" y="96"/>
                  </a:lnTo>
                  <a:lnTo>
                    <a:pt x="158" y="99"/>
                  </a:lnTo>
                  <a:lnTo>
                    <a:pt x="143" y="103"/>
                  </a:lnTo>
                  <a:lnTo>
                    <a:pt x="131" y="110"/>
                  </a:lnTo>
                  <a:lnTo>
                    <a:pt x="119" y="119"/>
                  </a:lnTo>
                  <a:lnTo>
                    <a:pt x="119" y="119"/>
                  </a:lnTo>
                  <a:lnTo>
                    <a:pt x="109" y="130"/>
                  </a:lnTo>
                  <a:lnTo>
                    <a:pt x="103" y="144"/>
                  </a:lnTo>
                  <a:lnTo>
                    <a:pt x="99" y="157"/>
                  </a:lnTo>
                  <a:lnTo>
                    <a:pt x="97" y="172"/>
                  </a:lnTo>
                  <a:lnTo>
                    <a:pt x="97" y="172"/>
                  </a:lnTo>
                  <a:lnTo>
                    <a:pt x="97" y="183"/>
                  </a:lnTo>
                  <a:lnTo>
                    <a:pt x="100" y="192"/>
                  </a:lnTo>
                  <a:lnTo>
                    <a:pt x="103" y="202"/>
                  </a:lnTo>
                  <a:lnTo>
                    <a:pt x="107" y="210"/>
                  </a:lnTo>
                  <a:lnTo>
                    <a:pt x="112" y="218"/>
                  </a:lnTo>
                  <a:lnTo>
                    <a:pt x="119" y="226"/>
                  </a:lnTo>
                  <a:lnTo>
                    <a:pt x="126" y="232"/>
                  </a:lnTo>
                  <a:lnTo>
                    <a:pt x="134" y="237"/>
                  </a:lnTo>
                  <a:lnTo>
                    <a:pt x="134" y="237"/>
                  </a:lnTo>
                  <a:lnTo>
                    <a:pt x="134" y="237"/>
                  </a:lnTo>
                  <a:lnTo>
                    <a:pt x="138" y="241"/>
                  </a:lnTo>
                  <a:lnTo>
                    <a:pt x="139" y="247"/>
                  </a:lnTo>
                  <a:lnTo>
                    <a:pt x="139" y="290"/>
                  </a:lnTo>
                  <a:lnTo>
                    <a:pt x="173" y="290"/>
                  </a:lnTo>
                  <a:lnTo>
                    <a:pt x="173" y="375"/>
                  </a:lnTo>
                  <a:lnTo>
                    <a:pt x="173" y="375"/>
                  </a:lnTo>
                  <a:close/>
                  <a:moveTo>
                    <a:pt x="173" y="0"/>
                  </a:moveTo>
                  <a:lnTo>
                    <a:pt x="173" y="60"/>
                  </a:lnTo>
                  <a:lnTo>
                    <a:pt x="173" y="60"/>
                  </a:lnTo>
                  <a:lnTo>
                    <a:pt x="172" y="60"/>
                  </a:lnTo>
                  <a:lnTo>
                    <a:pt x="172" y="60"/>
                  </a:lnTo>
                  <a:lnTo>
                    <a:pt x="172" y="60"/>
                  </a:lnTo>
                  <a:lnTo>
                    <a:pt x="169" y="60"/>
                  </a:lnTo>
                  <a:lnTo>
                    <a:pt x="166" y="58"/>
                  </a:lnTo>
                  <a:lnTo>
                    <a:pt x="164" y="54"/>
                  </a:lnTo>
                  <a:lnTo>
                    <a:pt x="164" y="52"/>
                  </a:lnTo>
                  <a:lnTo>
                    <a:pt x="164" y="8"/>
                  </a:lnTo>
                  <a:lnTo>
                    <a:pt x="164" y="8"/>
                  </a:lnTo>
                  <a:lnTo>
                    <a:pt x="164" y="6"/>
                  </a:lnTo>
                  <a:lnTo>
                    <a:pt x="166" y="3"/>
                  </a:lnTo>
                  <a:lnTo>
                    <a:pt x="169" y="0"/>
                  </a:lnTo>
                  <a:lnTo>
                    <a:pt x="172" y="0"/>
                  </a:lnTo>
                  <a:lnTo>
                    <a:pt x="172" y="0"/>
                  </a:lnTo>
                  <a:lnTo>
                    <a:pt x="173" y="0"/>
                  </a:lnTo>
                  <a:lnTo>
                    <a:pt x="173" y="0"/>
                  </a:lnTo>
                  <a:close/>
                  <a:moveTo>
                    <a:pt x="86" y="271"/>
                  </a:moveTo>
                  <a:lnTo>
                    <a:pt x="93" y="264"/>
                  </a:lnTo>
                  <a:lnTo>
                    <a:pt x="93" y="264"/>
                  </a:lnTo>
                  <a:lnTo>
                    <a:pt x="94" y="261"/>
                  </a:lnTo>
                  <a:lnTo>
                    <a:pt x="96" y="259"/>
                  </a:lnTo>
                  <a:lnTo>
                    <a:pt x="94" y="255"/>
                  </a:lnTo>
                  <a:lnTo>
                    <a:pt x="93" y="252"/>
                  </a:lnTo>
                  <a:lnTo>
                    <a:pt x="93" y="252"/>
                  </a:lnTo>
                  <a:lnTo>
                    <a:pt x="90" y="251"/>
                  </a:lnTo>
                  <a:lnTo>
                    <a:pt x="86" y="249"/>
                  </a:lnTo>
                  <a:lnTo>
                    <a:pt x="86" y="271"/>
                  </a:lnTo>
                  <a:lnTo>
                    <a:pt x="86" y="271"/>
                  </a:lnTo>
                  <a:close/>
                  <a:moveTo>
                    <a:pt x="86" y="96"/>
                  </a:moveTo>
                  <a:lnTo>
                    <a:pt x="86" y="96"/>
                  </a:lnTo>
                  <a:lnTo>
                    <a:pt x="90" y="95"/>
                  </a:lnTo>
                  <a:lnTo>
                    <a:pt x="93" y="94"/>
                  </a:lnTo>
                  <a:lnTo>
                    <a:pt x="93" y="94"/>
                  </a:lnTo>
                  <a:lnTo>
                    <a:pt x="94" y="91"/>
                  </a:lnTo>
                  <a:lnTo>
                    <a:pt x="96" y="87"/>
                  </a:lnTo>
                  <a:lnTo>
                    <a:pt x="94" y="84"/>
                  </a:lnTo>
                  <a:lnTo>
                    <a:pt x="93" y="81"/>
                  </a:lnTo>
                  <a:lnTo>
                    <a:pt x="86" y="75"/>
                  </a:lnTo>
                  <a:lnTo>
                    <a:pt x="86" y="96"/>
                  </a:lnTo>
                  <a:close/>
                  <a:moveTo>
                    <a:pt x="86" y="213"/>
                  </a:moveTo>
                  <a:lnTo>
                    <a:pt x="86" y="213"/>
                  </a:lnTo>
                  <a:lnTo>
                    <a:pt x="82" y="203"/>
                  </a:lnTo>
                  <a:lnTo>
                    <a:pt x="80" y="194"/>
                  </a:lnTo>
                  <a:lnTo>
                    <a:pt x="78" y="183"/>
                  </a:lnTo>
                  <a:lnTo>
                    <a:pt x="77" y="172"/>
                  </a:lnTo>
                  <a:lnTo>
                    <a:pt x="77" y="172"/>
                  </a:lnTo>
                  <a:lnTo>
                    <a:pt x="78" y="161"/>
                  </a:lnTo>
                  <a:lnTo>
                    <a:pt x="80" y="152"/>
                  </a:lnTo>
                  <a:lnTo>
                    <a:pt x="82" y="141"/>
                  </a:lnTo>
                  <a:lnTo>
                    <a:pt x="86" y="131"/>
                  </a:lnTo>
                  <a:lnTo>
                    <a:pt x="86" y="213"/>
                  </a:lnTo>
                  <a:lnTo>
                    <a:pt x="86" y="213"/>
                  </a:lnTo>
                  <a:close/>
                  <a:moveTo>
                    <a:pt x="86" y="75"/>
                  </a:moveTo>
                  <a:lnTo>
                    <a:pt x="86" y="96"/>
                  </a:lnTo>
                  <a:lnTo>
                    <a:pt x="86" y="96"/>
                  </a:lnTo>
                  <a:lnTo>
                    <a:pt x="84" y="95"/>
                  </a:lnTo>
                  <a:lnTo>
                    <a:pt x="80" y="94"/>
                  </a:lnTo>
                  <a:lnTo>
                    <a:pt x="80" y="94"/>
                  </a:lnTo>
                  <a:lnTo>
                    <a:pt x="50" y="64"/>
                  </a:lnTo>
                  <a:lnTo>
                    <a:pt x="50" y="64"/>
                  </a:lnTo>
                  <a:lnTo>
                    <a:pt x="48" y="60"/>
                  </a:lnTo>
                  <a:lnTo>
                    <a:pt x="47" y="57"/>
                  </a:lnTo>
                  <a:lnTo>
                    <a:pt x="48" y="53"/>
                  </a:lnTo>
                  <a:lnTo>
                    <a:pt x="50" y="50"/>
                  </a:lnTo>
                  <a:lnTo>
                    <a:pt x="50" y="50"/>
                  </a:lnTo>
                  <a:lnTo>
                    <a:pt x="53" y="49"/>
                  </a:lnTo>
                  <a:lnTo>
                    <a:pt x="57" y="48"/>
                  </a:lnTo>
                  <a:lnTo>
                    <a:pt x="59" y="49"/>
                  </a:lnTo>
                  <a:lnTo>
                    <a:pt x="62" y="50"/>
                  </a:lnTo>
                  <a:lnTo>
                    <a:pt x="86" y="75"/>
                  </a:lnTo>
                  <a:lnTo>
                    <a:pt x="86" y="75"/>
                  </a:lnTo>
                  <a:close/>
                  <a:moveTo>
                    <a:pt x="86" y="249"/>
                  </a:moveTo>
                  <a:lnTo>
                    <a:pt x="86" y="271"/>
                  </a:lnTo>
                  <a:lnTo>
                    <a:pt x="62" y="295"/>
                  </a:lnTo>
                  <a:lnTo>
                    <a:pt x="62" y="295"/>
                  </a:lnTo>
                  <a:lnTo>
                    <a:pt x="59" y="297"/>
                  </a:lnTo>
                  <a:lnTo>
                    <a:pt x="57" y="298"/>
                  </a:lnTo>
                  <a:lnTo>
                    <a:pt x="53" y="297"/>
                  </a:lnTo>
                  <a:lnTo>
                    <a:pt x="50" y="295"/>
                  </a:lnTo>
                  <a:lnTo>
                    <a:pt x="50" y="295"/>
                  </a:lnTo>
                  <a:lnTo>
                    <a:pt x="48" y="291"/>
                  </a:lnTo>
                  <a:lnTo>
                    <a:pt x="47" y="289"/>
                  </a:lnTo>
                  <a:lnTo>
                    <a:pt x="48" y="286"/>
                  </a:lnTo>
                  <a:lnTo>
                    <a:pt x="50" y="282"/>
                  </a:lnTo>
                  <a:lnTo>
                    <a:pt x="80" y="252"/>
                  </a:lnTo>
                  <a:lnTo>
                    <a:pt x="80" y="252"/>
                  </a:lnTo>
                  <a:lnTo>
                    <a:pt x="80" y="252"/>
                  </a:lnTo>
                  <a:lnTo>
                    <a:pt x="84" y="251"/>
                  </a:lnTo>
                  <a:lnTo>
                    <a:pt x="86" y="249"/>
                  </a:lnTo>
                  <a:lnTo>
                    <a:pt x="86" y="249"/>
                  </a:lnTo>
                  <a:close/>
                  <a:moveTo>
                    <a:pt x="8" y="164"/>
                  </a:moveTo>
                  <a:lnTo>
                    <a:pt x="8" y="164"/>
                  </a:lnTo>
                  <a:lnTo>
                    <a:pt x="51" y="164"/>
                  </a:lnTo>
                  <a:lnTo>
                    <a:pt x="51" y="164"/>
                  </a:lnTo>
                  <a:lnTo>
                    <a:pt x="54" y="164"/>
                  </a:lnTo>
                  <a:lnTo>
                    <a:pt x="57" y="167"/>
                  </a:lnTo>
                  <a:lnTo>
                    <a:pt x="59" y="169"/>
                  </a:lnTo>
                  <a:lnTo>
                    <a:pt x="59" y="172"/>
                  </a:lnTo>
                  <a:lnTo>
                    <a:pt x="59" y="172"/>
                  </a:lnTo>
                  <a:lnTo>
                    <a:pt x="59" y="176"/>
                  </a:lnTo>
                  <a:lnTo>
                    <a:pt x="57" y="179"/>
                  </a:lnTo>
                  <a:lnTo>
                    <a:pt x="54" y="180"/>
                  </a:lnTo>
                  <a:lnTo>
                    <a:pt x="51" y="182"/>
                  </a:lnTo>
                  <a:lnTo>
                    <a:pt x="8" y="182"/>
                  </a:lnTo>
                  <a:lnTo>
                    <a:pt x="8" y="182"/>
                  </a:lnTo>
                  <a:lnTo>
                    <a:pt x="5" y="180"/>
                  </a:lnTo>
                  <a:lnTo>
                    <a:pt x="2" y="179"/>
                  </a:lnTo>
                  <a:lnTo>
                    <a:pt x="0" y="176"/>
                  </a:lnTo>
                  <a:lnTo>
                    <a:pt x="0" y="172"/>
                  </a:lnTo>
                  <a:lnTo>
                    <a:pt x="0" y="172"/>
                  </a:lnTo>
                  <a:lnTo>
                    <a:pt x="0" y="169"/>
                  </a:lnTo>
                  <a:lnTo>
                    <a:pt x="2" y="167"/>
                  </a:lnTo>
                  <a:lnTo>
                    <a:pt x="5" y="164"/>
                  </a:lnTo>
                  <a:lnTo>
                    <a:pt x="8" y="164"/>
                  </a:lnTo>
                  <a:lnTo>
                    <a:pt x="8" y="164"/>
                  </a:lnTo>
                  <a:close/>
                </a:path>
              </a:pathLst>
            </a:custGeom>
            <a:grpFill/>
            <a:ln w="9525">
              <a:noFill/>
            </a:ln>
          </p:spPr>
          <p:txBody>
            <a:bodyPr/>
            <a:lstStyle/>
            <a:p>
              <a:endParaRPr lang="zh-CN" altLang="en-US"/>
            </a:p>
          </p:txBody>
        </p:sp>
        <p:sp>
          <p:nvSpPr>
            <p:cNvPr id="37" name="Freeform 153"/>
            <p:cNvSpPr>
              <a:spLocks noEditPoints="1"/>
            </p:cNvSpPr>
            <p:nvPr/>
          </p:nvSpPr>
          <p:spPr>
            <a:xfrm>
              <a:off x="3854929" y="615065"/>
              <a:ext cx="339214" cy="338008"/>
            </a:xfrm>
            <a:custGeom>
              <a:avLst/>
              <a:gdLst>
                <a:gd name="txL" fmla="*/ 0 w 325"/>
                <a:gd name="txT" fmla="*/ 0 h 318"/>
                <a:gd name="txR" fmla="*/ 325 w 325"/>
                <a:gd name="txB" fmla="*/ 318 h 318"/>
              </a:gdLst>
              <a:ahLst/>
              <a:cxnLst>
                <a:cxn ang="0">
                  <a:pos x="208747" y="37202"/>
                </a:cxn>
                <a:cxn ang="0">
                  <a:pos x="223359" y="30825"/>
                </a:cxn>
                <a:cxn ang="0">
                  <a:pos x="224403" y="17007"/>
                </a:cxn>
                <a:cxn ang="0">
                  <a:pos x="335039" y="188137"/>
                </a:cxn>
                <a:cxn ang="0">
                  <a:pos x="339214" y="208332"/>
                </a:cxn>
                <a:cxn ang="0">
                  <a:pos x="327733" y="231716"/>
                </a:cxn>
                <a:cxn ang="0">
                  <a:pos x="303727" y="167941"/>
                </a:cxn>
                <a:cxn ang="0">
                  <a:pos x="305814" y="163689"/>
                </a:cxn>
                <a:cxn ang="0">
                  <a:pos x="202485" y="184948"/>
                </a:cxn>
                <a:cxn ang="0">
                  <a:pos x="288071" y="133928"/>
                </a:cxn>
                <a:cxn ang="0">
                  <a:pos x="202485" y="178570"/>
                </a:cxn>
                <a:cxn ang="0">
                  <a:pos x="272415" y="104166"/>
                </a:cxn>
                <a:cxn ang="0">
                  <a:pos x="268240" y="102040"/>
                </a:cxn>
                <a:cxn ang="0">
                  <a:pos x="254671" y="77593"/>
                </a:cxn>
                <a:cxn ang="0">
                  <a:pos x="254671" y="71216"/>
                </a:cxn>
                <a:cxn ang="0">
                  <a:pos x="15656" y="123299"/>
                </a:cxn>
                <a:cxn ang="0">
                  <a:pos x="16700" y="133928"/>
                </a:cxn>
                <a:cxn ang="0">
                  <a:pos x="35487" y="139242"/>
                </a:cxn>
                <a:cxn ang="0">
                  <a:pos x="42793" y="124361"/>
                </a:cxn>
                <a:cxn ang="0">
                  <a:pos x="32356" y="113732"/>
                </a:cxn>
                <a:cxn ang="0">
                  <a:pos x="53231" y="113732"/>
                </a:cxn>
                <a:cxn ang="0">
                  <a:pos x="66799" y="120110"/>
                </a:cxn>
                <a:cxn ang="0">
                  <a:pos x="79324" y="110543"/>
                </a:cxn>
                <a:cxn ang="0">
                  <a:pos x="73061" y="94600"/>
                </a:cxn>
                <a:cxn ang="0">
                  <a:pos x="88718" y="86096"/>
                </a:cxn>
                <a:cxn ang="0">
                  <a:pos x="99155" y="98851"/>
                </a:cxn>
                <a:cxn ang="0">
                  <a:pos x="112723" y="93537"/>
                </a:cxn>
                <a:cxn ang="0">
                  <a:pos x="114811" y="78656"/>
                </a:cxn>
                <a:cxn ang="0">
                  <a:pos x="126292" y="59523"/>
                </a:cxn>
                <a:cxn ang="0">
                  <a:pos x="130467" y="75467"/>
                </a:cxn>
                <a:cxn ang="0">
                  <a:pos x="146123" y="77593"/>
                </a:cxn>
                <a:cxn ang="0">
                  <a:pos x="151342" y="57398"/>
                </a:cxn>
                <a:cxn ang="0">
                  <a:pos x="162823" y="40391"/>
                </a:cxn>
                <a:cxn ang="0">
                  <a:pos x="163866" y="49957"/>
                </a:cxn>
                <a:cxn ang="0">
                  <a:pos x="182654" y="55272"/>
                </a:cxn>
                <a:cxn ang="0">
                  <a:pos x="188916" y="42517"/>
                </a:cxn>
                <a:cxn ang="0">
                  <a:pos x="179522" y="29762"/>
                </a:cxn>
                <a:cxn ang="0">
                  <a:pos x="200397" y="29762"/>
                </a:cxn>
                <a:cxn ang="0">
                  <a:pos x="49056" y="184948"/>
                </a:cxn>
                <a:cxn ang="0">
                  <a:pos x="48012" y="189199"/>
                </a:cxn>
                <a:cxn ang="0">
                  <a:pos x="202485" y="106292"/>
                </a:cxn>
                <a:cxn ang="0">
                  <a:pos x="64712" y="216835"/>
                </a:cxn>
                <a:cxn ang="0">
                  <a:pos x="68887" y="221087"/>
                </a:cxn>
                <a:cxn ang="0">
                  <a:pos x="83499" y="245534"/>
                </a:cxn>
                <a:cxn ang="0">
                  <a:pos x="82455" y="249786"/>
                </a:cxn>
                <a:cxn ang="0">
                  <a:pos x="202485" y="184948"/>
                </a:cxn>
                <a:cxn ang="0">
                  <a:pos x="97067" y="277422"/>
                </a:cxn>
                <a:cxn ang="0">
                  <a:pos x="102286" y="281673"/>
                </a:cxn>
                <a:cxn ang="0">
                  <a:pos x="148210" y="333756"/>
                </a:cxn>
                <a:cxn ang="0">
                  <a:pos x="128379" y="338008"/>
                </a:cxn>
                <a:cxn ang="0">
                  <a:pos x="106461" y="325253"/>
                </a:cxn>
              </a:cxnLst>
              <a:rect l="txL" t="txT" r="txR" b="txB"/>
              <a:pathLst>
                <a:path w="325" h="318">
                  <a:moveTo>
                    <a:pt x="194" y="31"/>
                  </a:moveTo>
                  <a:lnTo>
                    <a:pt x="194" y="31"/>
                  </a:lnTo>
                  <a:lnTo>
                    <a:pt x="196" y="33"/>
                  </a:lnTo>
                  <a:lnTo>
                    <a:pt x="200" y="35"/>
                  </a:lnTo>
                  <a:lnTo>
                    <a:pt x="206" y="35"/>
                  </a:lnTo>
                  <a:lnTo>
                    <a:pt x="210" y="33"/>
                  </a:lnTo>
                  <a:lnTo>
                    <a:pt x="210" y="33"/>
                  </a:lnTo>
                  <a:lnTo>
                    <a:pt x="214" y="29"/>
                  </a:lnTo>
                  <a:lnTo>
                    <a:pt x="215" y="25"/>
                  </a:lnTo>
                  <a:lnTo>
                    <a:pt x="217" y="20"/>
                  </a:lnTo>
                  <a:lnTo>
                    <a:pt x="215" y="16"/>
                  </a:lnTo>
                  <a:lnTo>
                    <a:pt x="215" y="16"/>
                  </a:lnTo>
                  <a:lnTo>
                    <a:pt x="211" y="12"/>
                  </a:lnTo>
                  <a:lnTo>
                    <a:pt x="207" y="9"/>
                  </a:lnTo>
                  <a:lnTo>
                    <a:pt x="223" y="0"/>
                  </a:lnTo>
                  <a:lnTo>
                    <a:pt x="321" y="177"/>
                  </a:lnTo>
                  <a:lnTo>
                    <a:pt x="321" y="177"/>
                  </a:lnTo>
                  <a:lnTo>
                    <a:pt x="324" y="182"/>
                  </a:lnTo>
                  <a:lnTo>
                    <a:pt x="325" y="189"/>
                  </a:lnTo>
                  <a:lnTo>
                    <a:pt x="325" y="196"/>
                  </a:lnTo>
                  <a:lnTo>
                    <a:pt x="324" y="201"/>
                  </a:lnTo>
                  <a:lnTo>
                    <a:pt x="322" y="208"/>
                  </a:lnTo>
                  <a:lnTo>
                    <a:pt x="318" y="212"/>
                  </a:lnTo>
                  <a:lnTo>
                    <a:pt x="314" y="218"/>
                  </a:lnTo>
                  <a:lnTo>
                    <a:pt x="309" y="222"/>
                  </a:lnTo>
                  <a:lnTo>
                    <a:pt x="194" y="285"/>
                  </a:lnTo>
                  <a:lnTo>
                    <a:pt x="194" y="212"/>
                  </a:lnTo>
                  <a:lnTo>
                    <a:pt x="291" y="158"/>
                  </a:lnTo>
                  <a:lnTo>
                    <a:pt x="291" y="158"/>
                  </a:lnTo>
                  <a:lnTo>
                    <a:pt x="293" y="155"/>
                  </a:lnTo>
                  <a:lnTo>
                    <a:pt x="293" y="154"/>
                  </a:lnTo>
                  <a:lnTo>
                    <a:pt x="293" y="154"/>
                  </a:lnTo>
                  <a:lnTo>
                    <a:pt x="291" y="153"/>
                  </a:lnTo>
                  <a:lnTo>
                    <a:pt x="288" y="153"/>
                  </a:lnTo>
                  <a:lnTo>
                    <a:pt x="194" y="205"/>
                  </a:lnTo>
                  <a:lnTo>
                    <a:pt x="194" y="174"/>
                  </a:lnTo>
                  <a:lnTo>
                    <a:pt x="275" y="130"/>
                  </a:lnTo>
                  <a:lnTo>
                    <a:pt x="275" y="130"/>
                  </a:lnTo>
                  <a:lnTo>
                    <a:pt x="276" y="127"/>
                  </a:lnTo>
                  <a:lnTo>
                    <a:pt x="276" y="126"/>
                  </a:lnTo>
                  <a:lnTo>
                    <a:pt x="276" y="126"/>
                  </a:lnTo>
                  <a:lnTo>
                    <a:pt x="275" y="124"/>
                  </a:lnTo>
                  <a:lnTo>
                    <a:pt x="272" y="124"/>
                  </a:lnTo>
                  <a:lnTo>
                    <a:pt x="194" y="168"/>
                  </a:lnTo>
                  <a:lnTo>
                    <a:pt x="194" y="138"/>
                  </a:lnTo>
                  <a:lnTo>
                    <a:pt x="260" y="101"/>
                  </a:lnTo>
                  <a:lnTo>
                    <a:pt x="260" y="101"/>
                  </a:lnTo>
                  <a:lnTo>
                    <a:pt x="261" y="98"/>
                  </a:lnTo>
                  <a:lnTo>
                    <a:pt x="261" y="97"/>
                  </a:lnTo>
                  <a:lnTo>
                    <a:pt x="261" y="97"/>
                  </a:lnTo>
                  <a:lnTo>
                    <a:pt x="259" y="96"/>
                  </a:lnTo>
                  <a:lnTo>
                    <a:pt x="257" y="96"/>
                  </a:lnTo>
                  <a:lnTo>
                    <a:pt x="194" y="131"/>
                  </a:lnTo>
                  <a:lnTo>
                    <a:pt x="194" y="100"/>
                  </a:lnTo>
                  <a:lnTo>
                    <a:pt x="244" y="73"/>
                  </a:lnTo>
                  <a:lnTo>
                    <a:pt x="244" y="73"/>
                  </a:lnTo>
                  <a:lnTo>
                    <a:pt x="245" y="70"/>
                  </a:lnTo>
                  <a:lnTo>
                    <a:pt x="245" y="69"/>
                  </a:lnTo>
                  <a:lnTo>
                    <a:pt x="245" y="69"/>
                  </a:lnTo>
                  <a:lnTo>
                    <a:pt x="244" y="67"/>
                  </a:lnTo>
                  <a:lnTo>
                    <a:pt x="241" y="67"/>
                  </a:lnTo>
                  <a:lnTo>
                    <a:pt x="194" y="93"/>
                  </a:lnTo>
                  <a:lnTo>
                    <a:pt x="194" y="31"/>
                  </a:lnTo>
                  <a:close/>
                  <a:moveTo>
                    <a:pt x="15" y="116"/>
                  </a:moveTo>
                  <a:lnTo>
                    <a:pt x="15" y="116"/>
                  </a:lnTo>
                  <a:lnTo>
                    <a:pt x="15" y="120"/>
                  </a:lnTo>
                  <a:lnTo>
                    <a:pt x="16" y="126"/>
                  </a:lnTo>
                  <a:lnTo>
                    <a:pt x="16" y="126"/>
                  </a:lnTo>
                  <a:lnTo>
                    <a:pt x="19" y="130"/>
                  </a:lnTo>
                  <a:lnTo>
                    <a:pt x="24" y="132"/>
                  </a:lnTo>
                  <a:lnTo>
                    <a:pt x="28" y="132"/>
                  </a:lnTo>
                  <a:lnTo>
                    <a:pt x="34" y="131"/>
                  </a:lnTo>
                  <a:lnTo>
                    <a:pt x="34" y="131"/>
                  </a:lnTo>
                  <a:lnTo>
                    <a:pt x="38" y="127"/>
                  </a:lnTo>
                  <a:lnTo>
                    <a:pt x="41" y="123"/>
                  </a:lnTo>
                  <a:lnTo>
                    <a:pt x="41" y="117"/>
                  </a:lnTo>
                  <a:lnTo>
                    <a:pt x="39" y="113"/>
                  </a:lnTo>
                  <a:lnTo>
                    <a:pt x="39" y="113"/>
                  </a:lnTo>
                  <a:lnTo>
                    <a:pt x="35" y="109"/>
                  </a:lnTo>
                  <a:lnTo>
                    <a:pt x="31" y="107"/>
                  </a:lnTo>
                  <a:lnTo>
                    <a:pt x="50" y="96"/>
                  </a:lnTo>
                  <a:lnTo>
                    <a:pt x="50" y="96"/>
                  </a:lnTo>
                  <a:lnTo>
                    <a:pt x="50" y="101"/>
                  </a:lnTo>
                  <a:lnTo>
                    <a:pt x="51" y="107"/>
                  </a:lnTo>
                  <a:lnTo>
                    <a:pt x="51" y="107"/>
                  </a:lnTo>
                  <a:lnTo>
                    <a:pt x="54" y="111"/>
                  </a:lnTo>
                  <a:lnTo>
                    <a:pt x="60" y="112"/>
                  </a:lnTo>
                  <a:lnTo>
                    <a:pt x="64" y="113"/>
                  </a:lnTo>
                  <a:lnTo>
                    <a:pt x="69" y="111"/>
                  </a:lnTo>
                  <a:lnTo>
                    <a:pt x="69" y="111"/>
                  </a:lnTo>
                  <a:lnTo>
                    <a:pt x="73" y="108"/>
                  </a:lnTo>
                  <a:lnTo>
                    <a:pt x="76" y="104"/>
                  </a:lnTo>
                  <a:lnTo>
                    <a:pt x="76" y="98"/>
                  </a:lnTo>
                  <a:lnTo>
                    <a:pt x="75" y="93"/>
                  </a:lnTo>
                  <a:lnTo>
                    <a:pt x="75" y="93"/>
                  </a:lnTo>
                  <a:lnTo>
                    <a:pt x="70" y="89"/>
                  </a:lnTo>
                  <a:lnTo>
                    <a:pt x="66" y="88"/>
                  </a:lnTo>
                  <a:lnTo>
                    <a:pt x="85" y="77"/>
                  </a:lnTo>
                  <a:lnTo>
                    <a:pt x="85" y="77"/>
                  </a:lnTo>
                  <a:lnTo>
                    <a:pt x="85" y="81"/>
                  </a:lnTo>
                  <a:lnTo>
                    <a:pt x="87" y="86"/>
                  </a:lnTo>
                  <a:lnTo>
                    <a:pt x="87" y="86"/>
                  </a:lnTo>
                  <a:lnTo>
                    <a:pt x="89" y="90"/>
                  </a:lnTo>
                  <a:lnTo>
                    <a:pt x="95" y="93"/>
                  </a:lnTo>
                  <a:lnTo>
                    <a:pt x="99" y="93"/>
                  </a:lnTo>
                  <a:lnTo>
                    <a:pt x="104" y="92"/>
                  </a:lnTo>
                  <a:lnTo>
                    <a:pt x="104" y="92"/>
                  </a:lnTo>
                  <a:lnTo>
                    <a:pt x="108" y="88"/>
                  </a:lnTo>
                  <a:lnTo>
                    <a:pt x="111" y="84"/>
                  </a:lnTo>
                  <a:lnTo>
                    <a:pt x="111" y="78"/>
                  </a:lnTo>
                  <a:lnTo>
                    <a:pt x="110" y="74"/>
                  </a:lnTo>
                  <a:lnTo>
                    <a:pt x="110" y="74"/>
                  </a:lnTo>
                  <a:lnTo>
                    <a:pt x="106" y="70"/>
                  </a:lnTo>
                  <a:lnTo>
                    <a:pt x="102" y="67"/>
                  </a:lnTo>
                  <a:lnTo>
                    <a:pt x="121" y="56"/>
                  </a:lnTo>
                  <a:lnTo>
                    <a:pt x="121" y="56"/>
                  </a:lnTo>
                  <a:lnTo>
                    <a:pt x="121" y="62"/>
                  </a:lnTo>
                  <a:lnTo>
                    <a:pt x="122" y="67"/>
                  </a:lnTo>
                  <a:lnTo>
                    <a:pt x="122" y="67"/>
                  </a:lnTo>
                  <a:lnTo>
                    <a:pt x="125" y="71"/>
                  </a:lnTo>
                  <a:lnTo>
                    <a:pt x="130" y="73"/>
                  </a:lnTo>
                  <a:lnTo>
                    <a:pt x="134" y="74"/>
                  </a:lnTo>
                  <a:lnTo>
                    <a:pt x="140" y="73"/>
                  </a:lnTo>
                  <a:lnTo>
                    <a:pt x="140" y="73"/>
                  </a:lnTo>
                  <a:lnTo>
                    <a:pt x="144" y="69"/>
                  </a:lnTo>
                  <a:lnTo>
                    <a:pt x="146" y="65"/>
                  </a:lnTo>
                  <a:lnTo>
                    <a:pt x="146" y="59"/>
                  </a:lnTo>
                  <a:lnTo>
                    <a:pt x="145" y="54"/>
                  </a:lnTo>
                  <a:lnTo>
                    <a:pt x="145" y="54"/>
                  </a:lnTo>
                  <a:lnTo>
                    <a:pt x="141" y="50"/>
                  </a:lnTo>
                  <a:lnTo>
                    <a:pt x="137" y="48"/>
                  </a:lnTo>
                  <a:lnTo>
                    <a:pt x="156" y="38"/>
                  </a:lnTo>
                  <a:lnTo>
                    <a:pt x="156" y="38"/>
                  </a:lnTo>
                  <a:lnTo>
                    <a:pt x="154" y="43"/>
                  </a:lnTo>
                  <a:lnTo>
                    <a:pt x="157" y="47"/>
                  </a:lnTo>
                  <a:lnTo>
                    <a:pt x="157" y="47"/>
                  </a:lnTo>
                  <a:lnTo>
                    <a:pt x="160" y="51"/>
                  </a:lnTo>
                  <a:lnTo>
                    <a:pt x="164" y="54"/>
                  </a:lnTo>
                  <a:lnTo>
                    <a:pt x="169" y="54"/>
                  </a:lnTo>
                  <a:lnTo>
                    <a:pt x="175" y="52"/>
                  </a:lnTo>
                  <a:lnTo>
                    <a:pt x="175" y="52"/>
                  </a:lnTo>
                  <a:lnTo>
                    <a:pt x="179" y="50"/>
                  </a:lnTo>
                  <a:lnTo>
                    <a:pt x="180" y="44"/>
                  </a:lnTo>
                  <a:lnTo>
                    <a:pt x="181" y="40"/>
                  </a:lnTo>
                  <a:lnTo>
                    <a:pt x="180" y="35"/>
                  </a:lnTo>
                  <a:lnTo>
                    <a:pt x="180" y="35"/>
                  </a:lnTo>
                  <a:lnTo>
                    <a:pt x="176" y="31"/>
                  </a:lnTo>
                  <a:lnTo>
                    <a:pt x="172" y="28"/>
                  </a:lnTo>
                  <a:lnTo>
                    <a:pt x="191" y="19"/>
                  </a:lnTo>
                  <a:lnTo>
                    <a:pt x="191" y="19"/>
                  </a:lnTo>
                  <a:lnTo>
                    <a:pt x="190" y="23"/>
                  </a:lnTo>
                  <a:lnTo>
                    <a:pt x="192" y="28"/>
                  </a:lnTo>
                  <a:lnTo>
                    <a:pt x="192" y="28"/>
                  </a:lnTo>
                  <a:lnTo>
                    <a:pt x="194" y="31"/>
                  </a:lnTo>
                  <a:lnTo>
                    <a:pt x="194" y="93"/>
                  </a:lnTo>
                  <a:lnTo>
                    <a:pt x="47" y="174"/>
                  </a:lnTo>
                  <a:lnTo>
                    <a:pt x="47" y="174"/>
                  </a:lnTo>
                  <a:lnTo>
                    <a:pt x="46" y="176"/>
                  </a:lnTo>
                  <a:lnTo>
                    <a:pt x="46" y="178"/>
                  </a:lnTo>
                  <a:lnTo>
                    <a:pt x="46" y="178"/>
                  </a:lnTo>
                  <a:lnTo>
                    <a:pt x="49" y="180"/>
                  </a:lnTo>
                  <a:lnTo>
                    <a:pt x="50" y="180"/>
                  </a:lnTo>
                  <a:lnTo>
                    <a:pt x="50" y="180"/>
                  </a:lnTo>
                  <a:lnTo>
                    <a:pt x="194" y="100"/>
                  </a:lnTo>
                  <a:lnTo>
                    <a:pt x="194" y="131"/>
                  </a:lnTo>
                  <a:lnTo>
                    <a:pt x="64" y="203"/>
                  </a:lnTo>
                  <a:lnTo>
                    <a:pt x="64" y="203"/>
                  </a:lnTo>
                  <a:lnTo>
                    <a:pt x="62" y="204"/>
                  </a:lnTo>
                  <a:lnTo>
                    <a:pt x="62" y="207"/>
                  </a:lnTo>
                  <a:lnTo>
                    <a:pt x="62" y="207"/>
                  </a:lnTo>
                  <a:lnTo>
                    <a:pt x="64" y="208"/>
                  </a:lnTo>
                  <a:lnTo>
                    <a:pt x="66" y="208"/>
                  </a:lnTo>
                  <a:lnTo>
                    <a:pt x="66" y="208"/>
                  </a:lnTo>
                  <a:lnTo>
                    <a:pt x="194" y="138"/>
                  </a:lnTo>
                  <a:lnTo>
                    <a:pt x="194" y="168"/>
                  </a:lnTo>
                  <a:lnTo>
                    <a:pt x="80" y="231"/>
                  </a:lnTo>
                  <a:lnTo>
                    <a:pt x="80" y="231"/>
                  </a:lnTo>
                  <a:lnTo>
                    <a:pt x="77" y="233"/>
                  </a:lnTo>
                  <a:lnTo>
                    <a:pt x="79" y="235"/>
                  </a:lnTo>
                  <a:lnTo>
                    <a:pt x="79" y="235"/>
                  </a:lnTo>
                  <a:lnTo>
                    <a:pt x="80" y="237"/>
                  </a:lnTo>
                  <a:lnTo>
                    <a:pt x="83" y="237"/>
                  </a:lnTo>
                  <a:lnTo>
                    <a:pt x="83" y="237"/>
                  </a:lnTo>
                  <a:lnTo>
                    <a:pt x="194" y="174"/>
                  </a:lnTo>
                  <a:lnTo>
                    <a:pt x="194" y="205"/>
                  </a:lnTo>
                  <a:lnTo>
                    <a:pt x="95" y="260"/>
                  </a:lnTo>
                  <a:lnTo>
                    <a:pt x="95" y="260"/>
                  </a:lnTo>
                  <a:lnTo>
                    <a:pt x="93" y="261"/>
                  </a:lnTo>
                  <a:lnTo>
                    <a:pt x="93" y="264"/>
                  </a:lnTo>
                  <a:lnTo>
                    <a:pt x="93" y="264"/>
                  </a:lnTo>
                  <a:lnTo>
                    <a:pt x="96" y="265"/>
                  </a:lnTo>
                  <a:lnTo>
                    <a:pt x="98" y="265"/>
                  </a:lnTo>
                  <a:lnTo>
                    <a:pt x="98" y="265"/>
                  </a:lnTo>
                  <a:lnTo>
                    <a:pt x="194" y="212"/>
                  </a:lnTo>
                  <a:lnTo>
                    <a:pt x="194" y="285"/>
                  </a:lnTo>
                  <a:lnTo>
                    <a:pt x="142" y="314"/>
                  </a:lnTo>
                  <a:lnTo>
                    <a:pt x="142" y="314"/>
                  </a:lnTo>
                  <a:lnTo>
                    <a:pt x="137" y="316"/>
                  </a:lnTo>
                  <a:lnTo>
                    <a:pt x="130" y="318"/>
                  </a:lnTo>
                  <a:lnTo>
                    <a:pt x="123" y="318"/>
                  </a:lnTo>
                  <a:lnTo>
                    <a:pt x="118" y="316"/>
                  </a:lnTo>
                  <a:lnTo>
                    <a:pt x="111" y="314"/>
                  </a:lnTo>
                  <a:lnTo>
                    <a:pt x="107" y="311"/>
                  </a:lnTo>
                  <a:lnTo>
                    <a:pt x="102" y="306"/>
                  </a:lnTo>
                  <a:lnTo>
                    <a:pt x="98" y="300"/>
                  </a:lnTo>
                  <a:lnTo>
                    <a:pt x="0" y="124"/>
                  </a:lnTo>
                  <a:lnTo>
                    <a:pt x="15" y="116"/>
                  </a:lnTo>
                  <a:close/>
                </a:path>
              </a:pathLst>
            </a:custGeom>
            <a:grpFill/>
            <a:ln w="9525">
              <a:noFill/>
            </a:ln>
          </p:spPr>
          <p:txBody>
            <a:bodyPr/>
            <a:lstStyle/>
            <a:p>
              <a:endParaRPr lang="zh-CN" altLang="en-US"/>
            </a:p>
          </p:txBody>
        </p:sp>
        <p:sp>
          <p:nvSpPr>
            <p:cNvPr id="38" name="Freeform 154"/>
            <p:cNvSpPr>
              <a:spLocks noEditPoints="1"/>
            </p:cNvSpPr>
            <p:nvPr/>
          </p:nvSpPr>
          <p:spPr>
            <a:xfrm>
              <a:off x="5043217" y="2056382"/>
              <a:ext cx="320484" cy="343323"/>
            </a:xfrm>
            <a:custGeom>
              <a:avLst/>
              <a:gdLst>
                <a:gd name="txL" fmla="*/ 0 w 308"/>
                <a:gd name="txT" fmla="*/ 0 h 323"/>
                <a:gd name="txR" fmla="*/ 308 w 308"/>
                <a:gd name="txB" fmla="*/ 323 h 323"/>
              </a:gdLst>
              <a:ahLst/>
              <a:cxnLst>
                <a:cxn ang="0">
                  <a:pos x="318403" y="102040"/>
                </a:cxn>
                <a:cxn ang="0">
                  <a:pos x="226836" y="327379"/>
                </a:cxn>
                <a:cxn ang="0">
                  <a:pos x="236201" y="238094"/>
                </a:cxn>
                <a:cxn ang="0">
                  <a:pos x="242444" y="222150"/>
                </a:cxn>
                <a:cxn ang="0">
                  <a:pos x="255971" y="195577"/>
                </a:cxn>
                <a:cxn ang="0">
                  <a:pos x="260133" y="169004"/>
                </a:cxn>
                <a:cxn ang="0">
                  <a:pos x="291349" y="115858"/>
                </a:cxn>
                <a:cxn ang="0">
                  <a:pos x="226836" y="79719"/>
                </a:cxn>
                <a:cxn ang="0">
                  <a:pos x="209147" y="340134"/>
                </a:cxn>
                <a:cxn ang="0">
                  <a:pos x="204985" y="307184"/>
                </a:cxn>
                <a:cxn ang="0">
                  <a:pos x="216431" y="278485"/>
                </a:cxn>
                <a:cxn ang="0">
                  <a:pos x="226836" y="263604"/>
                </a:cxn>
                <a:cxn ang="0">
                  <a:pos x="211228" y="171130"/>
                </a:cxn>
                <a:cxn ang="0">
                  <a:pos x="196661" y="195577"/>
                </a:cxn>
                <a:cxn ang="0">
                  <a:pos x="193539" y="214710"/>
                </a:cxn>
                <a:cxn ang="0">
                  <a:pos x="192499" y="164753"/>
                </a:cxn>
                <a:cxn ang="0">
                  <a:pos x="187296" y="27636"/>
                </a:cxn>
                <a:cxn ang="0">
                  <a:pos x="181053" y="338008"/>
                </a:cxn>
                <a:cxn ang="0">
                  <a:pos x="152958" y="231716"/>
                </a:cxn>
                <a:cxn ang="0">
                  <a:pos x="172728" y="211521"/>
                </a:cxn>
                <a:cxn ang="0">
                  <a:pos x="152958" y="180696"/>
                </a:cxn>
                <a:cxn ang="0">
                  <a:pos x="187296" y="180696"/>
                </a:cxn>
                <a:cxn ang="0">
                  <a:pos x="176891" y="239157"/>
                </a:cxn>
                <a:cxn ang="0">
                  <a:pos x="174809" y="258289"/>
                </a:cxn>
                <a:cxn ang="0">
                  <a:pos x="157120" y="279548"/>
                </a:cxn>
                <a:cxn ang="0">
                  <a:pos x="187296" y="341197"/>
                </a:cxn>
                <a:cxn ang="0">
                  <a:pos x="152958" y="10629"/>
                </a:cxn>
                <a:cxn ang="0">
                  <a:pos x="123823" y="0"/>
                </a:cxn>
                <a:cxn ang="0">
                  <a:pos x="137350" y="276359"/>
                </a:cxn>
                <a:cxn ang="0">
                  <a:pos x="152958" y="325253"/>
                </a:cxn>
                <a:cxn ang="0">
                  <a:pos x="144634" y="142431"/>
                </a:cxn>
                <a:cxn ang="0">
                  <a:pos x="133188" y="169004"/>
                </a:cxn>
                <a:cxn ang="0">
                  <a:pos x="125904" y="184948"/>
                </a:cxn>
                <a:cxn ang="0">
                  <a:pos x="127985" y="132865"/>
                </a:cxn>
                <a:cxn ang="0">
                  <a:pos x="152958" y="249786"/>
                </a:cxn>
                <a:cxn ang="0">
                  <a:pos x="101972" y="300806"/>
                </a:cxn>
                <a:cxn ang="0">
                  <a:pos x="107175" y="4252"/>
                </a:cxn>
                <a:cxn ang="0">
                  <a:pos x="115499" y="36139"/>
                </a:cxn>
                <a:cxn ang="0">
                  <a:pos x="123823" y="129676"/>
                </a:cxn>
                <a:cxn ang="0">
                  <a:pos x="123823" y="149872"/>
                </a:cxn>
                <a:cxn ang="0">
                  <a:pos x="113418" y="209395"/>
                </a:cxn>
                <a:cxn ang="0">
                  <a:pos x="111337" y="227465"/>
                </a:cxn>
                <a:cxn ang="0">
                  <a:pos x="109256" y="181759"/>
                </a:cxn>
                <a:cxn ang="0">
                  <a:pos x="101972" y="156249"/>
                </a:cxn>
                <a:cxn ang="0">
                  <a:pos x="123823" y="149872"/>
                </a:cxn>
                <a:cxn ang="0">
                  <a:pos x="89486" y="218961"/>
                </a:cxn>
                <a:cxn ang="0">
                  <a:pos x="100932" y="199829"/>
                </a:cxn>
                <a:cxn ang="0">
                  <a:pos x="93648" y="254038"/>
                </a:cxn>
                <a:cxn ang="0">
                  <a:pos x="89486" y="23384"/>
                </a:cxn>
                <a:cxn ang="0">
                  <a:pos x="96770" y="72279"/>
                </a:cxn>
                <a:cxn ang="0">
                  <a:pos x="89486" y="23384"/>
                </a:cxn>
                <a:cxn ang="0">
                  <a:pos x="89486" y="295492"/>
                </a:cxn>
                <a:cxn ang="0">
                  <a:pos x="80121" y="244471"/>
                </a:cxn>
                <a:cxn ang="0">
                  <a:pos x="89486" y="113732"/>
                </a:cxn>
                <a:cxn ang="0">
                  <a:pos x="69716" y="133928"/>
                </a:cxn>
                <a:cxn ang="0">
                  <a:pos x="89486" y="149872"/>
                </a:cxn>
                <a:cxn ang="0">
                  <a:pos x="60351" y="88222"/>
                </a:cxn>
                <a:cxn ang="0">
                  <a:pos x="89486" y="201955"/>
                </a:cxn>
                <a:cxn ang="0">
                  <a:pos x="2081" y="240220"/>
                </a:cxn>
                <a:cxn ang="0">
                  <a:pos x="60351" y="156249"/>
                </a:cxn>
                <a:cxn ang="0">
                  <a:pos x="52027" y="182822"/>
                </a:cxn>
                <a:cxn ang="0">
                  <a:pos x="43702" y="197703"/>
                </a:cxn>
                <a:cxn ang="0">
                  <a:pos x="30175" y="223213"/>
                </a:cxn>
              </a:cxnLst>
              <a:rect l="txL" t="txT" r="txR" b="txB"/>
              <a:pathLst>
                <a:path w="308" h="323">
                  <a:moveTo>
                    <a:pt x="218" y="44"/>
                  </a:moveTo>
                  <a:lnTo>
                    <a:pt x="288" y="76"/>
                  </a:lnTo>
                  <a:lnTo>
                    <a:pt x="288" y="76"/>
                  </a:lnTo>
                  <a:lnTo>
                    <a:pt x="293" y="80"/>
                  </a:lnTo>
                  <a:lnTo>
                    <a:pt x="299" y="84"/>
                  </a:lnTo>
                  <a:lnTo>
                    <a:pt x="303" y="90"/>
                  </a:lnTo>
                  <a:lnTo>
                    <a:pt x="306" y="96"/>
                  </a:lnTo>
                  <a:lnTo>
                    <a:pt x="308" y="103"/>
                  </a:lnTo>
                  <a:lnTo>
                    <a:pt x="308" y="110"/>
                  </a:lnTo>
                  <a:lnTo>
                    <a:pt x="307" y="117"/>
                  </a:lnTo>
                  <a:lnTo>
                    <a:pt x="304" y="124"/>
                  </a:lnTo>
                  <a:lnTo>
                    <a:pt x="222" y="301"/>
                  </a:lnTo>
                  <a:lnTo>
                    <a:pt x="222" y="301"/>
                  </a:lnTo>
                  <a:lnTo>
                    <a:pt x="218" y="308"/>
                  </a:lnTo>
                  <a:lnTo>
                    <a:pt x="218" y="248"/>
                  </a:lnTo>
                  <a:lnTo>
                    <a:pt x="218" y="248"/>
                  </a:lnTo>
                  <a:lnTo>
                    <a:pt x="219" y="245"/>
                  </a:lnTo>
                  <a:lnTo>
                    <a:pt x="227" y="228"/>
                  </a:lnTo>
                  <a:lnTo>
                    <a:pt x="227" y="228"/>
                  </a:lnTo>
                  <a:lnTo>
                    <a:pt x="228" y="226"/>
                  </a:lnTo>
                  <a:lnTo>
                    <a:pt x="227" y="224"/>
                  </a:lnTo>
                  <a:lnTo>
                    <a:pt x="227" y="222"/>
                  </a:lnTo>
                  <a:lnTo>
                    <a:pt x="224" y="221"/>
                  </a:lnTo>
                  <a:lnTo>
                    <a:pt x="218" y="217"/>
                  </a:lnTo>
                  <a:lnTo>
                    <a:pt x="218" y="202"/>
                  </a:lnTo>
                  <a:lnTo>
                    <a:pt x="230" y="209"/>
                  </a:lnTo>
                  <a:lnTo>
                    <a:pt x="230" y="209"/>
                  </a:lnTo>
                  <a:lnTo>
                    <a:pt x="233" y="209"/>
                  </a:lnTo>
                  <a:lnTo>
                    <a:pt x="235" y="209"/>
                  </a:lnTo>
                  <a:lnTo>
                    <a:pt x="237" y="207"/>
                  </a:lnTo>
                  <a:lnTo>
                    <a:pt x="238" y="206"/>
                  </a:lnTo>
                  <a:lnTo>
                    <a:pt x="246" y="188"/>
                  </a:lnTo>
                  <a:lnTo>
                    <a:pt x="246" y="188"/>
                  </a:lnTo>
                  <a:lnTo>
                    <a:pt x="247" y="186"/>
                  </a:lnTo>
                  <a:lnTo>
                    <a:pt x="246" y="184"/>
                  </a:lnTo>
                  <a:lnTo>
                    <a:pt x="246" y="182"/>
                  </a:lnTo>
                  <a:lnTo>
                    <a:pt x="243" y="180"/>
                  </a:lnTo>
                  <a:lnTo>
                    <a:pt x="218" y="168"/>
                  </a:lnTo>
                  <a:lnTo>
                    <a:pt x="218" y="145"/>
                  </a:lnTo>
                  <a:lnTo>
                    <a:pt x="243" y="157"/>
                  </a:lnTo>
                  <a:lnTo>
                    <a:pt x="243" y="157"/>
                  </a:lnTo>
                  <a:lnTo>
                    <a:pt x="250" y="159"/>
                  </a:lnTo>
                  <a:lnTo>
                    <a:pt x="257" y="157"/>
                  </a:lnTo>
                  <a:lnTo>
                    <a:pt x="262" y="155"/>
                  </a:lnTo>
                  <a:lnTo>
                    <a:pt x="266" y="149"/>
                  </a:lnTo>
                  <a:lnTo>
                    <a:pt x="279" y="122"/>
                  </a:lnTo>
                  <a:lnTo>
                    <a:pt x="279" y="122"/>
                  </a:lnTo>
                  <a:lnTo>
                    <a:pt x="280" y="115"/>
                  </a:lnTo>
                  <a:lnTo>
                    <a:pt x="280" y="109"/>
                  </a:lnTo>
                  <a:lnTo>
                    <a:pt x="276" y="103"/>
                  </a:lnTo>
                  <a:lnTo>
                    <a:pt x="270" y="99"/>
                  </a:lnTo>
                  <a:lnTo>
                    <a:pt x="218" y="75"/>
                  </a:lnTo>
                  <a:lnTo>
                    <a:pt x="218" y="44"/>
                  </a:lnTo>
                  <a:close/>
                  <a:moveTo>
                    <a:pt x="180" y="26"/>
                  </a:moveTo>
                  <a:lnTo>
                    <a:pt x="218" y="44"/>
                  </a:lnTo>
                  <a:lnTo>
                    <a:pt x="218" y="75"/>
                  </a:lnTo>
                  <a:lnTo>
                    <a:pt x="180" y="57"/>
                  </a:lnTo>
                  <a:lnTo>
                    <a:pt x="180" y="26"/>
                  </a:lnTo>
                  <a:lnTo>
                    <a:pt x="180" y="26"/>
                  </a:lnTo>
                  <a:close/>
                  <a:moveTo>
                    <a:pt x="218" y="308"/>
                  </a:moveTo>
                  <a:lnTo>
                    <a:pt x="218" y="308"/>
                  </a:lnTo>
                  <a:lnTo>
                    <a:pt x="211" y="316"/>
                  </a:lnTo>
                  <a:lnTo>
                    <a:pt x="201" y="320"/>
                  </a:lnTo>
                  <a:lnTo>
                    <a:pt x="191" y="323"/>
                  </a:lnTo>
                  <a:lnTo>
                    <a:pt x="180" y="321"/>
                  </a:lnTo>
                  <a:lnTo>
                    <a:pt x="180" y="283"/>
                  </a:lnTo>
                  <a:lnTo>
                    <a:pt x="193" y="289"/>
                  </a:lnTo>
                  <a:lnTo>
                    <a:pt x="193" y="289"/>
                  </a:lnTo>
                  <a:lnTo>
                    <a:pt x="195" y="289"/>
                  </a:lnTo>
                  <a:lnTo>
                    <a:pt x="197" y="289"/>
                  </a:lnTo>
                  <a:lnTo>
                    <a:pt x="199" y="287"/>
                  </a:lnTo>
                  <a:lnTo>
                    <a:pt x="200" y="286"/>
                  </a:lnTo>
                  <a:lnTo>
                    <a:pt x="208" y="268"/>
                  </a:lnTo>
                  <a:lnTo>
                    <a:pt x="208" y="268"/>
                  </a:lnTo>
                  <a:lnTo>
                    <a:pt x="209" y="266"/>
                  </a:lnTo>
                  <a:lnTo>
                    <a:pt x="209" y="264"/>
                  </a:lnTo>
                  <a:lnTo>
                    <a:pt x="208" y="262"/>
                  </a:lnTo>
                  <a:lnTo>
                    <a:pt x="205" y="260"/>
                  </a:lnTo>
                  <a:lnTo>
                    <a:pt x="180" y="249"/>
                  </a:lnTo>
                  <a:lnTo>
                    <a:pt x="180" y="235"/>
                  </a:lnTo>
                  <a:lnTo>
                    <a:pt x="212" y="248"/>
                  </a:lnTo>
                  <a:lnTo>
                    <a:pt x="212" y="248"/>
                  </a:lnTo>
                  <a:lnTo>
                    <a:pt x="215" y="249"/>
                  </a:lnTo>
                  <a:lnTo>
                    <a:pt x="218" y="248"/>
                  </a:lnTo>
                  <a:lnTo>
                    <a:pt x="218" y="308"/>
                  </a:lnTo>
                  <a:lnTo>
                    <a:pt x="218" y="308"/>
                  </a:lnTo>
                  <a:close/>
                  <a:moveTo>
                    <a:pt x="218" y="145"/>
                  </a:moveTo>
                  <a:lnTo>
                    <a:pt x="218" y="168"/>
                  </a:lnTo>
                  <a:lnTo>
                    <a:pt x="205" y="163"/>
                  </a:lnTo>
                  <a:lnTo>
                    <a:pt x="205" y="163"/>
                  </a:lnTo>
                  <a:lnTo>
                    <a:pt x="203" y="161"/>
                  </a:lnTo>
                  <a:lnTo>
                    <a:pt x="201" y="163"/>
                  </a:lnTo>
                  <a:lnTo>
                    <a:pt x="199" y="164"/>
                  </a:lnTo>
                  <a:lnTo>
                    <a:pt x="197" y="165"/>
                  </a:lnTo>
                  <a:lnTo>
                    <a:pt x="189" y="183"/>
                  </a:lnTo>
                  <a:lnTo>
                    <a:pt x="189" y="183"/>
                  </a:lnTo>
                  <a:lnTo>
                    <a:pt x="189" y="183"/>
                  </a:lnTo>
                  <a:lnTo>
                    <a:pt x="189" y="184"/>
                  </a:lnTo>
                  <a:lnTo>
                    <a:pt x="189" y="187"/>
                  </a:lnTo>
                  <a:lnTo>
                    <a:pt x="191" y="190"/>
                  </a:lnTo>
                  <a:lnTo>
                    <a:pt x="192" y="191"/>
                  </a:lnTo>
                  <a:lnTo>
                    <a:pt x="218" y="202"/>
                  </a:lnTo>
                  <a:lnTo>
                    <a:pt x="218" y="217"/>
                  </a:lnTo>
                  <a:lnTo>
                    <a:pt x="186" y="202"/>
                  </a:lnTo>
                  <a:lnTo>
                    <a:pt x="186" y="202"/>
                  </a:lnTo>
                  <a:lnTo>
                    <a:pt x="184" y="202"/>
                  </a:lnTo>
                  <a:lnTo>
                    <a:pt x="180" y="203"/>
                  </a:lnTo>
                  <a:lnTo>
                    <a:pt x="180" y="170"/>
                  </a:lnTo>
                  <a:lnTo>
                    <a:pt x="185" y="160"/>
                  </a:lnTo>
                  <a:lnTo>
                    <a:pt x="185" y="160"/>
                  </a:lnTo>
                  <a:lnTo>
                    <a:pt x="185" y="157"/>
                  </a:lnTo>
                  <a:lnTo>
                    <a:pt x="185" y="155"/>
                  </a:lnTo>
                  <a:lnTo>
                    <a:pt x="184" y="153"/>
                  </a:lnTo>
                  <a:lnTo>
                    <a:pt x="182" y="152"/>
                  </a:lnTo>
                  <a:lnTo>
                    <a:pt x="180" y="151"/>
                  </a:lnTo>
                  <a:lnTo>
                    <a:pt x="180" y="128"/>
                  </a:lnTo>
                  <a:lnTo>
                    <a:pt x="218" y="145"/>
                  </a:lnTo>
                  <a:close/>
                  <a:moveTo>
                    <a:pt x="147" y="10"/>
                  </a:moveTo>
                  <a:lnTo>
                    <a:pt x="180" y="26"/>
                  </a:lnTo>
                  <a:lnTo>
                    <a:pt x="180" y="57"/>
                  </a:lnTo>
                  <a:lnTo>
                    <a:pt x="147" y="41"/>
                  </a:lnTo>
                  <a:lnTo>
                    <a:pt x="147" y="10"/>
                  </a:lnTo>
                  <a:lnTo>
                    <a:pt x="147" y="10"/>
                  </a:lnTo>
                  <a:close/>
                  <a:moveTo>
                    <a:pt x="180" y="321"/>
                  </a:moveTo>
                  <a:lnTo>
                    <a:pt x="180" y="321"/>
                  </a:lnTo>
                  <a:lnTo>
                    <a:pt x="174" y="318"/>
                  </a:lnTo>
                  <a:lnTo>
                    <a:pt x="147" y="306"/>
                  </a:lnTo>
                  <a:lnTo>
                    <a:pt x="147" y="240"/>
                  </a:lnTo>
                  <a:lnTo>
                    <a:pt x="147" y="240"/>
                  </a:lnTo>
                  <a:lnTo>
                    <a:pt x="147" y="240"/>
                  </a:lnTo>
                  <a:lnTo>
                    <a:pt x="149" y="237"/>
                  </a:lnTo>
                  <a:lnTo>
                    <a:pt x="147" y="235"/>
                  </a:lnTo>
                  <a:lnTo>
                    <a:pt x="147" y="218"/>
                  </a:lnTo>
                  <a:lnTo>
                    <a:pt x="150" y="220"/>
                  </a:lnTo>
                  <a:lnTo>
                    <a:pt x="150" y="220"/>
                  </a:lnTo>
                  <a:lnTo>
                    <a:pt x="153" y="221"/>
                  </a:lnTo>
                  <a:lnTo>
                    <a:pt x="155" y="220"/>
                  </a:lnTo>
                  <a:lnTo>
                    <a:pt x="157" y="218"/>
                  </a:lnTo>
                  <a:lnTo>
                    <a:pt x="158" y="217"/>
                  </a:lnTo>
                  <a:lnTo>
                    <a:pt x="166" y="199"/>
                  </a:lnTo>
                  <a:lnTo>
                    <a:pt x="166" y="199"/>
                  </a:lnTo>
                  <a:lnTo>
                    <a:pt x="166" y="198"/>
                  </a:lnTo>
                  <a:lnTo>
                    <a:pt x="166" y="195"/>
                  </a:lnTo>
                  <a:lnTo>
                    <a:pt x="165" y="193"/>
                  </a:lnTo>
                  <a:lnTo>
                    <a:pt x="163" y="191"/>
                  </a:lnTo>
                  <a:lnTo>
                    <a:pt x="147" y="184"/>
                  </a:lnTo>
                  <a:lnTo>
                    <a:pt x="147" y="170"/>
                  </a:lnTo>
                  <a:lnTo>
                    <a:pt x="169" y="180"/>
                  </a:lnTo>
                  <a:lnTo>
                    <a:pt x="169" y="180"/>
                  </a:lnTo>
                  <a:lnTo>
                    <a:pt x="172" y="180"/>
                  </a:lnTo>
                  <a:lnTo>
                    <a:pt x="173" y="180"/>
                  </a:lnTo>
                  <a:lnTo>
                    <a:pt x="176" y="179"/>
                  </a:lnTo>
                  <a:lnTo>
                    <a:pt x="177" y="176"/>
                  </a:lnTo>
                  <a:lnTo>
                    <a:pt x="180" y="170"/>
                  </a:lnTo>
                  <a:lnTo>
                    <a:pt x="180" y="203"/>
                  </a:lnTo>
                  <a:lnTo>
                    <a:pt x="180" y="203"/>
                  </a:lnTo>
                  <a:lnTo>
                    <a:pt x="178" y="206"/>
                  </a:lnTo>
                  <a:lnTo>
                    <a:pt x="170" y="222"/>
                  </a:lnTo>
                  <a:lnTo>
                    <a:pt x="170" y="222"/>
                  </a:lnTo>
                  <a:lnTo>
                    <a:pt x="170" y="222"/>
                  </a:lnTo>
                  <a:lnTo>
                    <a:pt x="170" y="225"/>
                  </a:lnTo>
                  <a:lnTo>
                    <a:pt x="170" y="228"/>
                  </a:lnTo>
                  <a:lnTo>
                    <a:pt x="172" y="229"/>
                  </a:lnTo>
                  <a:lnTo>
                    <a:pt x="173" y="230"/>
                  </a:lnTo>
                  <a:lnTo>
                    <a:pt x="180" y="235"/>
                  </a:lnTo>
                  <a:lnTo>
                    <a:pt x="180" y="249"/>
                  </a:lnTo>
                  <a:lnTo>
                    <a:pt x="168" y="243"/>
                  </a:lnTo>
                  <a:lnTo>
                    <a:pt x="168" y="243"/>
                  </a:lnTo>
                  <a:lnTo>
                    <a:pt x="166" y="243"/>
                  </a:lnTo>
                  <a:lnTo>
                    <a:pt x="163" y="243"/>
                  </a:lnTo>
                  <a:lnTo>
                    <a:pt x="162" y="244"/>
                  </a:lnTo>
                  <a:lnTo>
                    <a:pt x="161" y="245"/>
                  </a:lnTo>
                  <a:lnTo>
                    <a:pt x="151" y="263"/>
                  </a:lnTo>
                  <a:lnTo>
                    <a:pt x="151" y="263"/>
                  </a:lnTo>
                  <a:lnTo>
                    <a:pt x="151" y="263"/>
                  </a:lnTo>
                  <a:lnTo>
                    <a:pt x="151" y="266"/>
                  </a:lnTo>
                  <a:lnTo>
                    <a:pt x="151" y="267"/>
                  </a:lnTo>
                  <a:lnTo>
                    <a:pt x="153" y="270"/>
                  </a:lnTo>
                  <a:lnTo>
                    <a:pt x="155" y="271"/>
                  </a:lnTo>
                  <a:lnTo>
                    <a:pt x="180" y="283"/>
                  </a:lnTo>
                  <a:lnTo>
                    <a:pt x="180" y="321"/>
                  </a:lnTo>
                  <a:lnTo>
                    <a:pt x="180" y="321"/>
                  </a:lnTo>
                  <a:close/>
                  <a:moveTo>
                    <a:pt x="180" y="128"/>
                  </a:moveTo>
                  <a:lnTo>
                    <a:pt x="180" y="151"/>
                  </a:lnTo>
                  <a:lnTo>
                    <a:pt x="147" y="136"/>
                  </a:lnTo>
                  <a:lnTo>
                    <a:pt x="147" y="113"/>
                  </a:lnTo>
                  <a:lnTo>
                    <a:pt x="180" y="128"/>
                  </a:lnTo>
                  <a:close/>
                  <a:moveTo>
                    <a:pt x="135" y="4"/>
                  </a:moveTo>
                  <a:lnTo>
                    <a:pt x="147" y="10"/>
                  </a:lnTo>
                  <a:lnTo>
                    <a:pt x="147" y="41"/>
                  </a:lnTo>
                  <a:lnTo>
                    <a:pt x="128" y="33"/>
                  </a:lnTo>
                  <a:lnTo>
                    <a:pt x="128" y="33"/>
                  </a:lnTo>
                  <a:lnTo>
                    <a:pt x="124" y="31"/>
                  </a:lnTo>
                  <a:lnTo>
                    <a:pt x="119" y="31"/>
                  </a:lnTo>
                  <a:lnTo>
                    <a:pt x="119" y="0"/>
                  </a:lnTo>
                  <a:lnTo>
                    <a:pt x="119" y="0"/>
                  </a:lnTo>
                  <a:lnTo>
                    <a:pt x="127" y="2"/>
                  </a:lnTo>
                  <a:lnTo>
                    <a:pt x="135" y="4"/>
                  </a:lnTo>
                  <a:lnTo>
                    <a:pt x="135" y="4"/>
                  </a:lnTo>
                  <a:close/>
                  <a:moveTo>
                    <a:pt x="147" y="306"/>
                  </a:moveTo>
                  <a:lnTo>
                    <a:pt x="119" y="293"/>
                  </a:lnTo>
                  <a:lnTo>
                    <a:pt x="119" y="253"/>
                  </a:lnTo>
                  <a:lnTo>
                    <a:pt x="132" y="260"/>
                  </a:lnTo>
                  <a:lnTo>
                    <a:pt x="132" y="260"/>
                  </a:lnTo>
                  <a:lnTo>
                    <a:pt x="134" y="260"/>
                  </a:lnTo>
                  <a:lnTo>
                    <a:pt x="136" y="260"/>
                  </a:lnTo>
                  <a:lnTo>
                    <a:pt x="138" y="259"/>
                  </a:lnTo>
                  <a:lnTo>
                    <a:pt x="139" y="258"/>
                  </a:lnTo>
                  <a:lnTo>
                    <a:pt x="147" y="240"/>
                  </a:lnTo>
                  <a:lnTo>
                    <a:pt x="147" y="306"/>
                  </a:lnTo>
                  <a:lnTo>
                    <a:pt x="147" y="306"/>
                  </a:lnTo>
                  <a:close/>
                  <a:moveTo>
                    <a:pt x="147" y="113"/>
                  </a:moveTo>
                  <a:lnTo>
                    <a:pt x="147" y="136"/>
                  </a:lnTo>
                  <a:lnTo>
                    <a:pt x="144" y="134"/>
                  </a:lnTo>
                  <a:lnTo>
                    <a:pt x="144" y="134"/>
                  </a:lnTo>
                  <a:lnTo>
                    <a:pt x="142" y="133"/>
                  </a:lnTo>
                  <a:lnTo>
                    <a:pt x="139" y="134"/>
                  </a:lnTo>
                  <a:lnTo>
                    <a:pt x="138" y="134"/>
                  </a:lnTo>
                  <a:lnTo>
                    <a:pt x="136" y="137"/>
                  </a:lnTo>
                  <a:lnTo>
                    <a:pt x="128" y="155"/>
                  </a:lnTo>
                  <a:lnTo>
                    <a:pt x="128" y="155"/>
                  </a:lnTo>
                  <a:lnTo>
                    <a:pt x="128" y="155"/>
                  </a:lnTo>
                  <a:lnTo>
                    <a:pt x="128" y="156"/>
                  </a:lnTo>
                  <a:lnTo>
                    <a:pt x="128" y="159"/>
                  </a:lnTo>
                  <a:lnTo>
                    <a:pt x="130" y="160"/>
                  </a:lnTo>
                  <a:lnTo>
                    <a:pt x="131" y="161"/>
                  </a:lnTo>
                  <a:lnTo>
                    <a:pt x="147" y="170"/>
                  </a:lnTo>
                  <a:lnTo>
                    <a:pt x="147" y="184"/>
                  </a:lnTo>
                  <a:lnTo>
                    <a:pt x="126" y="174"/>
                  </a:lnTo>
                  <a:lnTo>
                    <a:pt x="126" y="174"/>
                  </a:lnTo>
                  <a:lnTo>
                    <a:pt x="121" y="174"/>
                  </a:lnTo>
                  <a:lnTo>
                    <a:pt x="119" y="175"/>
                  </a:lnTo>
                  <a:lnTo>
                    <a:pt x="119" y="141"/>
                  </a:lnTo>
                  <a:lnTo>
                    <a:pt x="124" y="130"/>
                  </a:lnTo>
                  <a:lnTo>
                    <a:pt x="124" y="130"/>
                  </a:lnTo>
                  <a:lnTo>
                    <a:pt x="124" y="129"/>
                  </a:lnTo>
                  <a:lnTo>
                    <a:pt x="124" y="126"/>
                  </a:lnTo>
                  <a:lnTo>
                    <a:pt x="123" y="125"/>
                  </a:lnTo>
                  <a:lnTo>
                    <a:pt x="121" y="124"/>
                  </a:lnTo>
                  <a:lnTo>
                    <a:pt x="119" y="122"/>
                  </a:lnTo>
                  <a:lnTo>
                    <a:pt x="119" y="99"/>
                  </a:lnTo>
                  <a:lnTo>
                    <a:pt x="147" y="113"/>
                  </a:lnTo>
                  <a:lnTo>
                    <a:pt x="147" y="113"/>
                  </a:lnTo>
                  <a:close/>
                  <a:moveTo>
                    <a:pt x="147" y="218"/>
                  </a:moveTo>
                  <a:lnTo>
                    <a:pt x="147" y="235"/>
                  </a:lnTo>
                  <a:lnTo>
                    <a:pt x="147" y="235"/>
                  </a:lnTo>
                  <a:lnTo>
                    <a:pt x="144" y="232"/>
                  </a:lnTo>
                  <a:lnTo>
                    <a:pt x="119" y="220"/>
                  </a:lnTo>
                  <a:lnTo>
                    <a:pt x="119" y="205"/>
                  </a:lnTo>
                  <a:lnTo>
                    <a:pt x="147" y="218"/>
                  </a:lnTo>
                  <a:close/>
                  <a:moveTo>
                    <a:pt x="119" y="293"/>
                  </a:moveTo>
                  <a:lnTo>
                    <a:pt x="98" y="283"/>
                  </a:lnTo>
                  <a:lnTo>
                    <a:pt x="98" y="244"/>
                  </a:lnTo>
                  <a:lnTo>
                    <a:pt x="119" y="253"/>
                  </a:lnTo>
                  <a:lnTo>
                    <a:pt x="119" y="293"/>
                  </a:lnTo>
                  <a:lnTo>
                    <a:pt x="119" y="293"/>
                  </a:lnTo>
                  <a:close/>
                  <a:moveTo>
                    <a:pt x="98" y="7"/>
                  </a:moveTo>
                  <a:lnTo>
                    <a:pt x="98" y="7"/>
                  </a:lnTo>
                  <a:lnTo>
                    <a:pt x="103" y="4"/>
                  </a:lnTo>
                  <a:lnTo>
                    <a:pt x="108" y="3"/>
                  </a:lnTo>
                  <a:lnTo>
                    <a:pt x="113" y="2"/>
                  </a:lnTo>
                  <a:lnTo>
                    <a:pt x="119" y="0"/>
                  </a:lnTo>
                  <a:lnTo>
                    <a:pt x="119" y="31"/>
                  </a:lnTo>
                  <a:lnTo>
                    <a:pt x="119" y="31"/>
                  </a:lnTo>
                  <a:lnTo>
                    <a:pt x="115" y="33"/>
                  </a:lnTo>
                  <a:lnTo>
                    <a:pt x="111" y="34"/>
                  </a:lnTo>
                  <a:lnTo>
                    <a:pt x="108" y="37"/>
                  </a:lnTo>
                  <a:lnTo>
                    <a:pt x="105" y="41"/>
                  </a:lnTo>
                  <a:lnTo>
                    <a:pt x="98" y="56"/>
                  </a:lnTo>
                  <a:lnTo>
                    <a:pt x="98" y="7"/>
                  </a:lnTo>
                  <a:lnTo>
                    <a:pt x="98" y="7"/>
                  </a:lnTo>
                  <a:close/>
                  <a:moveTo>
                    <a:pt x="119" y="99"/>
                  </a:moveTo>
                  <a:lnTo>
                    <a:pt x="119" y="122"/>
                  </a:lnTo>
                  <a:lnTo>
                    <a:pt x="98" y="113"/>
                  </a:lnTo>
                  <a:lnTo>
                    <a:pt x="98" y="90"/>
                  </a:lnTo>
                  <a:lnTo>
                    <a:pt x="98" y="90"/>
                  </a:lnTo>
                  <a:lnTo>
                    <a:pt x="101" y="91"/>
                  </a:lnTo>
                  <a:lnTo>
                    <a:pt x="119" y="99"/>
                  </a:lnTo>
                  <a:lnTo>
                    <a:pt x="119" y="99"/>
                  </a:lnTo>
                  <a:close/>
                  <a:moveTo>
                    <a:pt x="119" y="141"/>
                  </a:moveTo>
                  <a:lnTo>
                    <a:pt x="119" y="175"/>
                  </a:lnTo>
                  <a:lnTo>
                    <a:pt x="119" y="175"/>
                  </a:lnTo>
                  <a:lnTo>
                    <a:pt x="117" y="176"/>
                  </a:lnTo>
                  <a:lnTo>
                    <a:pt x="109" y="194"/>
                  </a:lnTo>
                  <a:lnTo>
                    <a:pt x="109" y="194"/>
                  </a:lnTo>
                  <a:lnTo>
                    <a:pt x="109" y="194"/>
                  </a:lnTo>
                  <a:lnTo>
                    <a:pt x="109" y="197"/>
                  </a:lnTo>
                  <a:lnTo>
                    <a:pt x="109" y="199"/>
                  </a:lnTo>
                  <a:lnTo>
                    <a:pt x="111" y="201"/>
                  </a:lnTo>
                  <a:lnTo>
                    <a:pt x="112" y="202"/>
                  </a:lnTo>
                  <a:lnTo>
                    <a:pt x="119" y="205"/>
                  </a:lnTo>
                  <a:lnTo>
                    <a:pt x="119" y="220"/>
                  </a:lnTo>
                  <a:lnTo>
                    <a:pt x="107" y="214"/>
                  </a:lnTo>
                  <a:lnTo>
                    <a:pt x="107" y="214"/>
                  </a:lnTo>
                  <a:lnTo>
                    <a:pt x="104" y="214"/>
                  </a:lnTo>
                  <a:lnTo>
                    <a:pt x="103" y="214"/>
                  </a:lnTo>
                  <a:lnTo>
                    <a:pt x="100" y="216"/>
                  </a:lnTo>
                  <a:lnTo>
                    <a:pt x="98" y="217"/>
                  </a:lnTo>
                  <a:lnTo>
                    <a:pt x="98" y="218"/>
                  </a:lnTo>
                  <a:lnTo>
                    <a:pt x="98" y="186"/>
                  </a:lnTo>
                  <a:lnTo>
                    <a:pt x="105" y="171"/>
                  </a:lnTo>
                  <a:lnTo>
                    <a:pt x="105" y="171"/>
                  </a:lnTo>
                  <a:lnTo>
                    <a:pt x="105" y="168"/>
                  </a:lnTo>
                  <a:lnTo>
                    <a:pt x="105" y="167"/>
                  </a:lnTo>
                  <a:lnTo>
                    <a:pt x="104" y="164"/>
                  </a:lnTo>
                  <a:lnTo>
                    <a:pt x="103" y="163"/>
                  </a:lnTo>
                  <a:lnTo>
                    <a:pt x="98" y="161"/>
                  </a:lnTo>
                  <a:lnTo>
                    <a:pt x="98" y="147"/>
                  </a:lnTo>
                  <a:lnTo>
                    <a:pt x="108" y="152"/>
                  </a:lnTo>
                  <a:lnTo>
                    <a:pt x="108" y="152"/>
                  </a:lnTo>
                  <a:lnTo>
                    <a:pt x="111" y="152"/>
                  </a:lnTo>
                  <a:lnTo>
                    <a:pt x="112" y="152"/>
                  </a:lnTo>
                  <a:lnTo>
                    <a:pt x="115" y="151"/>
                  </a:lnTo>
                  <a:lnTo>
                    <a:pt x="116" y="148"/>
                  </a:lnTo>
                  <a:lnTo>
                    <a:pt x="119" y="141"/>
                  </a:lnTo>
                  <a:close/>
                  <a:moveTo>
                    <a:pt x="98" y="283"/>
                  </a:moveTo>
                  <a:lnTo>
                    <a:pt x="86" y="278"/>
                  </a:lnTo>
                  <a:lnTo>
                    <a:pt x="86" y="212"/>
                  </a:lnTo>
                  <a:lnTo>
                    <a:pt x="86" y="212"/>
                  </a:lnTo>
                  <a:lnTo>
                    <a:pt x="86" y="212"/>
                  </a:lnTo>
                  <a:lnTo>
                    <a:pt x="86" y="209"/>
                  </a:lnTo>
                  <a:lnTo>
                    <a:pt x="86" y="206"/>
                  </a:lnTo>
                  <a:lnTo>
                    <a:pt x="86" y="190"/>
                  </a:lnTo>
                  <a:lnTo>
                    <a:pt x="89" y="191"/>
                  </a:lnTo>
                  <a:lnTo>
                    <a:pt x="89" y="191"/>
                  </a:lnTo>
                  <a:lnTo>
                    <a:pt x="92" y="191"/>
                  </a:lnTo>
                  <a:lnTo>
                    <a:pt x="93" y="191"/>
                  </a:lnTo>
                  <a:lnTo>
                    <a:pt x="96" y="190"/>
                  </a:lnTo>
                  <a:lnTo>
                    <a:pt x="97" y="188"/>
                  </a:lnTo>
                  <a:lnTo>
                    <a:pt x="98" y="186"/>
                  </a:lnTo>
                  <a:lnTo>
                    <a:pt x="98" y="218"/>
                  </a:lnTo>
                  <a:lnTo>
                    <a:pt x="90" y="235"/>
                  </a:lnTo>
                  <a:lnTo>
                    <a:pt x="90" y="235"/>
                  </a:lnTo>
                  <a:lnTo>
                    <a:pt x="90" y="235"/>
                  </a:lnTo>
                  <a:lnTo>
                    <a:pt x="90" y="237"/>
                  </a:lnTo>
                  <a:lnTo>
                    <a:pt x="90" y="239"/>
                  </a:lnTo>
                  <a:lnTo>
                    <a:pt x="92" y="241"/>
                  </a:lnTo>
                  <a:lnTo>
                    <a:pt x="93" y="243"/>
                  </a:lnTo>
                  <a:lnTo>
                    <a:pt x="98" y="244"/>
                  </a:lnTo>
                  <a:lnTo>
                    <a:pt x="98" y="283"/>
                  </a:lnTo>
                  <a:lnTo>
                    <a:pt x="98" y="283"/>
                  </a:lnTo>
                  <a:close/>
                  <a:moveTo>
                    <a:pt x="86" y="22"/>
                  </a:moveTo>
                  <a:lnTo>
                    <a:pt x="86" y="22"/>
                  </a:lnTo>
                  <a:lnTo>
                    <a:pt x="86" y="22"/>
                  </a:lnTo>
                  <a:lnTo>
                    <a:pt x="92" y="14"/>
                  </a:lnTo>
                  <a:lnTo>
                    <a:pt x="98" y="7"/>
                  </a:lnTo>
                  <a:lnTo>
                    <a:pt x="98" y="56"/>
                  </a:lnTo>
                  <a:lnTo>
                    <a:pt x="93" y="68"/>
                  </a:lnTo>
                  <a:lnTo>
                    <a:pt x="93" y="68"/>
                  </a:lnTo>
                  <a:lnTo>
                    <a:pt x="93" y="68"/>
                  </a:lnTo>
                  <a:lnTo>
                    <a:pt x="92" y="73"/>
                  </a:lnTo>
                  <a:lnTo>
                    <a:pt x="92" y="79"/>
                  </a:lnTo>
                  <a:lnTo>
                    <a:pt x="94" y="84"/>
                  </a:lnTo>
                  <a:lnTo>
                    <a:pt x="98" y="90"/>
                  </a:lnTo>
                  <a:lnTo>
                    <a:pt x="98" y="113"/>
                  </a:lnTo>
                  <a:lnTo>
                    <a:pt x="86" y="107"/>
                  </a:lnTo>
                  <a:lnTo>
                    <a:pt x="86" y="22"/>
                  </a:lnTo>
                  <a:lnTo>
                    <a:pt x="86" y="22"/>
                  </a:lnTo>
                  <a:close/>
                  <a:moveTo>
                    <a:pt x="98" y="147"/>
                  </a:moveTo>
                  <a:lnTo>
                    <a:pt x="98" y="161"/>
                  </a:lnTo>
                  <a:lnTo>
                    <a:pt x="86" y="156"/>
                  </a:lnTo>
                  <a:lnTo>
                    <a:pt x="86" y="141"/>
                  </a:lnTo>
                  <a:lnTo>
                    <a:pt x="98" y="147"/>
                  </a:lnTo>
                  <a:close/>
                  <a:moveTo>
                    <a:pt x="86" y="278"/>
                  </a:moveTo>
                  <a:lnTo>
                    <a:pt x="58" y="264"/>
                  </a:lnTo>
                  <a:lnTo>
                    <a:pt x="58" y="225"/>
                  </a:lnTo>
                  <a:lnTo>
                    <a:pt x="70" y="232"/>
                  </a:lnTo>
                  <a:lnTo>
                    <a:pt x="70" y="232"/>
                  </a:lnTo>
                  <a:lnTo>
                    <a:pt x="73" y="232"/>
                  </a:lnTo>
                  <a:lnTo>
                    <a:pt x="75" y="232"/>
                  </a:lnTo>
                  <a:lnTo>
                    <a:pt x="77" y="230"/>
                  </a:lnTo>
                  <a:lnTo>
                    <a:pt x="78" y="229"/>
                  </a:lnTo>
                  <a:lnTo>
                    <a:pt x="86" y="212"/>
                  </a:lnTo>
                  <a:lnTo>
                    <a:pt x="86" y="278"/>
                  </a:lnTo>
                  <a:lnTo>
                    <a:pt x="86" y="278"/>
                  </a:lnTo>
                  <a:close/>
                  <a:moveTo>
                    <a:pt x="58" y="83"/>
                  </a:moveTo>
                  <a:lnTo>
                    <a:pt x="86" y="22"/>
                  </a:lnTo>
                  <a:lnTo>
                    <a:pt x="86" y="107"/>
                  </a:lnTo>
                  <a:lnTo>
                    <a:pt x="82" y="106"/>
                  </a:lnTo>
                  <a:lnTo>
                    <a:pt x="82" y="106"/>
                  </a:lnTo>
                  <a:lnTo>
                    <a:pt x="81" y="105"/>
                  </a:lnTo>
                  <a:lnTo>
                    <a:pt x="78" y="105"/>
                  </a:lnTo>
                  <a:lnTo>
                    <a:pt x="77" y="106"/>
                  </a:lnTo>
                  <a:lnTo>
                    <a:pt x="75" y="109"/>
                  </a:lnTo>
                  <a:lnTo>
                    <a:pt x="67" y="126"/>
                  </a:lnTo>
                  <a:lnTo>
                    <a:pt x="67" y="126"/>
                  </a:lnTo>
                  <a:lnTo>
                    <a:pt x="67" y="126"/>
                  </a:lnTo>
                  <a:lnTo>
                    <a:pt x="66" y="128"/>
                  </a:lnTo>
                  <a:lnTo>
                    <a:pt x="67" y="130"/>
                  </a:lnTo>
                  <a:lnTo>
                    <a:pt x="67" y="132"/>
                  </a:lnTo>
                  <a:lnTo>
                    <a:pt x="70" y="133"/>
                  </a:lnTo>
                  <a:lnTo>
                    <a:pt x="86" y="141"/>
                  </a:lnTo>
                  <a:lnTo>
                    <a:pt x="86" y="156"/>
                  </a:lnTo>
                  <a:lnTo>
                    <a:pt x="65" y="145"/>
                  </a:lnTo>
                  <a:lnTo>
                    <a:pt x="65" y="145"/>
                  </a:lnTo>
                  <a:lnTo>
                    <a:pt x="61" y="145"/>
                  </a:lnTo>
                  <a:lnTo>
                    <a:pt x="58" y="147"/>
                  </a:lnTo>
                  <a:lnTo>
                    <a:pt x="58" y="83"/>
                  </a:lnTo>
                  <a:lnTo>
                    <a:pt x="58" y="83"/>
                  </a:lnTo>
                  <a:close/>
                  <a:moveTo>
                    <a:pt x="86" y="190"/>
                  </a:moveTo>
                  <a:lnTo>
                    <a:pt x="86" y="206"/>
                  </a:lnTo>
                  <a:lnTo>
                    <a:pt x="86" y="206"/>
                  </a:lnTo>
                  <a:lnTo>
                    <a:pt x="84" y="203"/>
                  </a:lnTo>
                  <a:lnTo>
                    <a:pt x="58" y="191"/>
                  </a:lnTo>
                  <a:lnTo>
                    <a:pt x="58" y="176"/>
                  </a:lnTo>
                  <a:lnTo>
                    <a:pt x="86" y="190"/>
                  </a:lnTo>
                  <a:close/>
                  <a:moveTo>
                    <a:pt x="58" y="264"/>
                  </a:moveTo>
                  <a:lnTo>
                    <a:pt x="21" y="247"/>
                  </a:lnTo>
                  <a:lnTo>
                    <a:pt x="21" y="247"/>
                  </a:lnTo>
                  <a:lnTo>
                    <a:pt x="14" y="243"/>
                  </a:lnTo>
                  <a:lnTo>
                    <a:pt x="9" y="239"/>
                  </a:lnTo>
                  <a:lnTo>
                    <a:pt x="5" y="233"/>
                  </a:lnTo>
                  <a:lnTo>
                    <a:pt x="2" y="226"/>
                  </a:lnTo>
                  <a:lnTo>
                    <a:pt x="1" y="220"/>
                  </a:lnTo>
                  <a:lnTo>
                    <a:pt x="0" y="213"/>
                  </a:lnTo>
                  <a:lnTo>
                    <a:pt x="1" y="206"/>
                  </a:lnTo>
                  <a:lnTo>
                    <a:pt x="4" y="199"/>
                  </a:lnTo>
                  <a:lnTo>
                    <a:pt x="58" y="83"/>
                  </a:lnTo>
                  <a:lnTo>
                    <a:pt x="58" y="147"/>
                  </a:lnTo>
                  <a:lnTo>
                    <a:pt x="58" y="147"/>
                  </a:lnTo>
                  <a:lnTo>
                    <a:pt x="56" y="148"/>
                  </a:lnTo>
                  <a:lnTo>
                    <a:pt x="48" y="165"/>
                  </a:lnTo>
                  <a:lnTo>
                    <a:pt x="48" y="165"/>
                  </a:lnTo>
                  <a:lnTo>
                    <a:pt x="48" y="165"/>
                  </a:lnTo>
                  <a:lnTo>
                    <a:pt x="48" y="168"/>
                  </a:lnTo>
                  <a:lnTo>
                    <a:pt x="48" y="170"/>
                  </a:lnTo>
                  <a:lnTo>
                    <a:pt x="50" y="172"/>
                  </a:lnTo>
                  <a:lnTo>
                    <a:pt x="51" y="174"/>
                  </a:lnTo>
                  <a:lnTo>
                    <a:pt x="58" y="176"/>
                  </a:lnTo>
                  <a:lnTo>
                    <a:pt x="58" y="191"/>
                  </a:lnTo>
                  <a:lnTo>
                    <a:pt x="46" y="186"/>
                  </a:lnTo>
                  <a:lnTo>
                    <a:pt x="46" y="186"/>
                  </a:lnTo>
                  <a:lnTo>
                    <a:pt x="43" y="184"/>
                  </a:lnTo>
                  <a:lnTo>
                    <a:pt x="42" y="186"/>
                  </a:lnTo>
                  <a:lnTo>
                    <a:pt x="39" y="187"/>
                  </a:lnTo>
                  <a:lnTo>
                    <a:pt x="38" y="188"/>
                  </a:lnTo>
                  <a:lnTo>
                    <a:pt x="29" y="206"/>
                  </a:lnTo>
                  <a:lnTo>
                    <a:pt x="29" y="206"/>
                  </a:lnTo>
                  <a:lnTo>
                    <a:pt x="29" y="206"/>
                  </a:lnTo>
                  <a:lnTo>
                    <a:pt x="29" y="207"/>
                  </a:lnTo>
                  <a:lnTo>
                    <a:pt x="29" y="210"/>
                  </a:lnTo>
                  <a:lnTo>
                    <a:pt x="31" y="212"/>
                  </a:lnTo>
                  <a:lnTo>
                    <a:pt x="32" y="213"/>
                  </a:lnTo>
                  <a:lnTo>
                    <a:pt x="58" y="225"/>
                  </a:lnTo>
                  <a:lnTo>
                    <a:pt x="58" y="264"/>
                  </a:lnTo>
                  <a:close/>
                </a:path>
              </a:pathLst>
            </a:custGeom>
            <a:grpFill/>
            <a:ln w="9525">
              <a:noFill/>
            </a:ln>
          </p:spPr>
          <p:txBody>
            <a:bodyPr/>
            <a:lstStyle/>
            <a:p>
              <a:endParaRPr lang="zh-CN" altLang="en-US"/>
            </a:p>
          </p:txBody>
        </p:sp>
        <p:grpSp>
          <p:nvGrpSpPr>
            <p:cNvPr id="39" name="组合 212"/>
            <p:cNvGrpSpPr/>
            <p:nvPr/>
          </p:nvGrpSpPr>
          <p:grpSpPr bwMode="auto">
            <a:xfrm>
              <a:off x="3709254" y="1305962"/>
              <a:ext cx="405808" cy="435801"/>
              <a:chOff x="0" y="0"/>
              <a:chExt cx="619125" cy="650875"/>
            </a:xfrm>
            <a:grpFill/>
          </p:grpSpPr>
          <p:sp>
            <p:nvSpPr>
              <p:cNvPr id="64" name="Rectangle 155"/>
              <p:cNvSpPr>
                <a:spLocks noChangeArrowheads="1"/>
              </p:cNvSpPr>
              <p:nvPr/>
            </p:nvSpPr>
            <p:spPr bwMode="auto">
              <a:xfrm>
                <a:off x="0" y="617537"/>
                <a:ext cx="619125" cy="33338"/>
              </a:xfrm>
              <a:prstGeom prst="rect">
                <a:avLst/>
              </a:pr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5" name="Rectangle 156"/>
              <p:cNvSpPr>
                <a:spLocks noChangeArrowheads="1"/>
              </p:cNvSpPr>
              <p:nvPr/>
            </p:nvSpPr>
            <p:spPr bwMode="auto">
              <a:xfrm>
                <a:off x="25400" y="555625"/>
                <a:ext cx="568325" cy="33338"/>
              </a:xfrm>
              <a:prstGeom prst="rect">
                <a:avLst/>
              </a:pr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6" name="Rectangle 157"/>
              <p:cNvSpPr>
                <a:spLocks noChangeArrowheads="1"/>
              </p:cNvSpPr>
              <p:nvPr/>
            </p:nvSpPr>
            <p:spPr bwMode="auto">
              <a:xfrm>
                <a:off x="249237" y="492125"/>
                <a:ext cx="120650" cy="31750"/>
              </a:xfrm>
              <a:prstGeom prst="rect">
                <a:avLst/>
              </a:pr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7" name="Rectangle 158"/>
              <p:cNvSpPr>
                <a:spLocks noChangeArrowheads="1"/>
              </p:cNvSpPr>
              <p:nvPr/>
            </p:nvSpPr>
            <p:spPr bwMode="auto">
              <a:xfrm>
                <a:off x="271462" y="261937"/>
                <a:ext cx="77788" cy="250825"/>
              </a:xfrm>
              <a:prstGeom prst="rect">
                <a:avLst/>
              </a:pr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8" name="Rectangle 159"/>
              <p:cNvSpPr>
                <a:spLocks noChangeArrowheads="1"/>
              </p:cNvSpPr>
              <p:nvPr/>
            </p:nvSpPr>
            <p:spPr bwMode="auto">
              <a:xfrm>
                <a:off x="249237" y="249237"/>
                <a:ext cx="120650" cy="31750"/>
              </a:xfrm>
              <a:prstGeom prst="rect">
                <a:avLst/>
              </a:pr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9" name="Rectangle 160"/>
              <p:cNvSpPr>
                <a:spLocks noChangeArrowheads="1"/>
              </p:cNvSpPr>
              <p:nvPr/>
            </p:nvSpPr>
            <p:spPr bwMode="auto">
              <a:xfrm>
                <a:off x="69850" y="492125"/>
                <a:ext cx="119063" cy="31750"/>
              </a:xfrm>
              <a:prstGeom prst="rect">
                <a:avLst/>
              </a:pr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0" name="Rectangle 161"/>
              <p:cNvSpPr>
                <a:spLocks noChangeArrowheads="1"/>
              </p:cNvSpPr>
              <p:nvPr/>
            </p:nvSpPr>
            <p:spPr bwMode="auto">
              <a:xfrm>
                <a:off x="90487" y="261937"/>
                <a:ext cx="77788" cy="250825"/>
              </a:xfrm>
              <a:prstGeom prst="rect">
                <a:avLst/>
              </a:pr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1" name="Rectangle 162"/>
              <p:cNvSpPr>
                <a:spLocks noChangeArrowheads="1"/>
              </p:cNvSpPr>
              <p:nvPr/>
            </p:nvSpPr>
            <p:spPr bwMode="auto">
              <a:xfrm>
                <a:off x="69850" y="249237"/>
                <a:ext cx="119063" cy="31750"/>
              </a:xfrm>
              <a:prstGeom prst="rect">
                <a:avLst/>
              </a:pr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2" name="Rectangle 163"/>
              <p:cNvSpPr>
                <a:spLocks noChangeArrowheads="1"/>
              </p:cNvSpPr>
              <p:nvPr/>
            </p:nvSpPr>
            <p:spPr bwMode="auto">
              <a:xfrm>
                <a:off x="430212" y="492125"/>
                <a:ext cx="120650" cy="31750"/>
              </a:xfrm>
              <a:prstGeom prst="rect">
                <a:avLst/>
              </a:pr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3" name="Rectangle 164"/>
              <p:cNvSpPr>
                <a:spLocks noChangeArrowheads="1"/>
              </p:cNvSpPr>
              <p:nvPr/>
            </p:nvSpPr>
            <p:spPr bwMode="auto">
              <a:xfrm>
                <a:off x="452437" y="261937"/>
                <a:ext cx="76200" cy="250825"/>
              </a:xfrm>
              <a:prstGeom prst="rect">
                <a:avLst/>
              </a:pr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4" name="Rectangle 165"/>
              <p:cNvSpPr>
                <a:spLocks noChangeArrowheads="1"/>
              </p:cNvSpPr>
              <p:nvPr/>
            </p:nvSpPr>
            <p:spPr bwMode="auto">
              <a:xfrm>
                <a:off x="430212" y="249237"/>
                <a:ext cx="120650" cy="31750"/>
              </a:xfrm>
              <a:prstGeom prst="rect">
                <a:avLst/>
              </a:pr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5" name="Rectangle 166"/>
              <p:cNvSpPr>
                <a:spLocks noChangeArrowheads="1"/>
              </p:cNvSpPr>
              <p:nvPr/>
            </p:nvSpPr>
            <p:spPr bwMode="auto">
              <a:xfrm>
                <a:off x="25400" y="179387"/>
                <a:ext cx="568325" cy="33338"/>
              </a:xfrm>
              <a:prstGeom prst="rect">
                <a:avLst/>
              </a:pr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6" name="Freeform 167"/>
              <p:cNvSpPr>
                <a:spLocks noChangeArrowheads="1"/>
              </p:cNvSpPr>
              <p:nvPr/>
            </p:nvSpPr>
            <p:spPr bwMode="auto">
              <a:xfrm>
                <a:off x="25400" y="0"/>
                <a:ext cx="568325" cy="179388"/>
              </a:xfrm>
              <a:custGeom>
                <a:avLst/>
                <a:gdLst>
                  <a:gd name="T0" fmla="*/ 179 w 358"/>
                  <a:gd name="T1" fmla="*/ 0 h 113"/>
                  <a:gd name="T2" fmla="*/ 0 w 358"/>
                  <a:gd name="T3" fmla="*/ 113 h 113"/>
                  <a:gd name="T4" fmla="*/ 358 w 358"/>
                  <a:gd name="T5" fmla="*/ 113 h 113"/>
                  <a:gd name="T6" fmla="*/ 179 w 358"/>
                  <a:gd name="T7" fmla="*/ 0 h 113"/>
                  <a:gd name="T8" fmla="*/ 0 60000 65536"/>
                  <a:gd name="T9" fmla="*/ 0 60000 65536"/>
                  <a:gd name="T10" fmla="*/ 0 60000 65536"/>
                  <a:gd name="T11" fmla="*/ 0 60000 65536"/>
                  <a:gd name="T12" fmla="*/ 0 w 358"/>
                  <a:gd name="T13" fmla="*/ 0 h 113"/>
                  <a:gd name="T14" fmla="*/ 358 w 358"/>
                  <a:gd name="T15" fmla="*/ 113 h 113"/>
                </a:gdLst>
                <a:ahLst/>
                <a:cxnLst>
                  <a:cxn ang="T8">
                    <a:pos x="T0" y="T1"/>
                  </a:cxn>
                  <a:cxn ang="T9">
                    <a:pos x="T2" y="T3"/>
                  </a:cxn>
                  <a:cxn ang="T10">
                    <a:pos x="T4" y="T5"/>
                  </a:cxn>
                  <a:cxn ang="T11">
                    <a:pos x="T6" y="T7"/>
                  </a:cxn>
                </a:cxnLst>
                <a:rect l="T12" t="T13" r="T14" b="T15"/>
                <a:pathLst>
                  <a:path w="358" h="113">
                    <a:moveTo>
                      <a:pt x="179" y="0"/>
                    </a:moveTo>
                    <a:lnTo>
                      <a:pt x="0" y="113"/>
                    </a:lnTo>
                    <a:lnTo>
                      <a:pt x="358" y="113"/>
                    </a:lnTo>
                    <a:lnTo>
                      <a:pt x="179"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40" name="Freeform 168"/>
            <p:cNvSpPr>
              <a:spLocks noEditPoints="1"/>
            </p:cNvSpPr>
            <p:nvPr/>
          </p:nvSpPr>
          <p:spPr>
            <a:xfrm>
              <a:off x="4604112" y="1414380"/>
              <a:ext cx="518185" cy="345449"/>
            </a:xfrm>
            <a:custGeom>
              <a:avLst/>
              <a:gdLst>
                <a:gd name="txL" fmla="*/ 0 w 497"/>
                <a:gd name="txT" fmla="*/ 0 h 325"/>
                <a:gd name="txR" fmla="*/ 497 w 497"/>
                <a:gd name="txB" fmla="*/ 325 h 325"/>
              </a:gdLst>
              <a:ahLst/>
              <a:cxnLst>
                <a:cxn ang="0">
                  <a:pos x="518185" y="0"/>
                </a:cxn>
                <a:cxn ang="0">
                  <a:pos x="402454" y="39328"/>
                </a:cxn>
                <a:cxn ang="0">
                  <a:pos x="402454" y="223213"/>
                </a:cxn>
                <a:cxn ang="0">
                  <a:pos x="402454" y="223213"/>
                </a:cxn>
                <a:cxn ang="0">
                  <a:pos x="413922" y="222150"/>
                </a:cxn>
                <a:cxn ang="0">
                  <a:pos x="422263" y="218962"/>
                </a:cxn>
                <a:cxn ang="0">
                  <a:pos x="426434" y="216836"/>
                </a:cxn>
                <a:cxn ang="0">
                  <a:pos x="428519" y="213647"/>
                </a:cxn>
                <a:cxn ang="0">
                  <a:pos x="430604" y="209395"/>
                </a:cxn>
                <a:cxn ang="0">
                  <a:pos x="430604" y="206206"/>
                </a:cxn>
                <a:cxn ang="0">
                  <a:pos x="430604" y="125425"/>
                </a:cxn>
                <a:cxn ang="0">
                  <a:pos x="416008" y="125425"/>
                </a:cxn>
                <a:cxn ang="0">
                  <a:pos x="416008" y="91411"/>
                </a:cxn>
                <a:cxn ang="0">
                  <a:pos x="430604" y="91411"/>
                </a:cxn>
                <a:cxn ang="0">
                  <a:pos x="466054" y="91411"/>
                </a:cxn>
                <a:cxn ang="0">
                  <a:pos x="481693" y="91411"/>
                </a:cxn>
                <a:cxn ang="0">
                  <a:pos x="481693" y="125425"/>
                </a:cxn>
                <a:cxn ang="0">
                  <a:pos x="466054" y="125425"/>
                </a:cxn>
                <a:cxn ang="0">
                  <a:pos x="466054" y="206206"/>
                </a:cxn>
                <a:cxn ang="0">
                  <a:pos x="466054" y="206206"/>
                </a:cxn>
                <a:cxn ang="0">
                  <a:pos x="465011" y="216836"/>
                </a:cxn>
                <a:cxn ang="0">
                  <a:pos x="460841" y="225339"/>
                </a:cxn>
                <a:cxn ang="0">
                  <a:pos x="454585" y="233842"/>
                </a:cxn>
                <a:cxn ang="0">
                  <a:pos x="448329" y="241283"/>
                </a:cxn>
                <a:cxn ang="0">
                  <a:pos x="437903" y="246597"/>
                </a:cxn>
                <a:cxn ang="0">
                  <a:pos x="428519" y="250849"/>
                </a:cxn>
                <a:cxn ang="0">
                  <a:pos x="416008" y="254038"/>
                </a:cxn>
                <a:cxn ang="0">
                  <a:pos x="402454" y="254038"/>
                </a:cxn>
                <a:cxn ang="0">
                  <a:pos x="402454" y="307184"/>
                </a:cxn>
                <a:cxn ang="0">
                  <a:pos x="518185" y="345449"/>
                </a:cxn>
                <a:cxn ang="0">
                  <a:pos x="518185" y="0"/>
                </a:cxn>
                <a:cxn ang="0">
                  <a:pos x="402454" y="39328"/>
                </a:cxn>
                <a:cxn ang="0">
                  <a:pos x="0" y="173256"/>
                </a:cxn>
                <a:cxn ang="0">
                  <a:pos x="402454" y="307184"/>
                </a:cxn>
                <a:cxn ang="0">
                  <a:pos x="402454" y="254038"/>
                </a:cxn>
                <a:cxn ang="0">
                  <a:pos x="402454" y="254038"/>
                </a:cxn>
                <a:cxn ang="0">
                  <a:pos x="389942" y="254038"/>
                </a:cxn>
                <a:cxn ang="0">
                  <a:pos x="378473" y="250849"/>
                </a:cxn>
                <a:cxn ang="0">
                  <a:pos x="368047" y="246597"/>
                </a:cxn>
                <a:cxn ang="0">
                  <a:pos x="357621" y="241283"/>
                </a:cxn>
                <a:cxn ang="0">
                  <a:pos x="350322" y="233842"/>
                </a:cxn>
                <a:cxn ang="0">
                  <a:pos x="345109" y="225339"/>
                </a:cxn>
                <a:cxn ang="0">
                  <a:pos x="340939" y="216836"/>
                </a:cxn>
                <a:cxn ang="0">
                  <a:pos x="338853" y="206206"/>
                </a:cxn>
                <a:cxn ang="0">
                  <a:pos x="338853" y="125425"/>
                </a:cxn>
                <a:cxn ang="0">
                  <a:pos x="324257" y="125425"/>
                </a:cxn>
                <a:cxn ang="0">
                  <a:pos x="324257" y="91411"/>
                </a:cxn>
                <a:cxn ang="0">
                  <a:pos x="338853" y="91411"/>
                </a:cxn>
                <a:cxn ang="0">
                  <a:pos x="374303" y="91411"/>
                </a:cxn>
                <a:cxn ang="0">
                  <a:pos x="392027" y="91411"/>
                </a:cxn>
                <a:cxn ang="0">
                  <a:pos x="392027" y="125425"/>
                </a:cxn>
                <a:cxn ang="0">
                  <a:pos x="374303" y="125425"/>
                </a:cxn>
                <a:cxn ang="0">
                  <a:pos x="374303" y="206206"/>
                </a:cxn>
                <a:cxn ang="0">
                  <a:pos x="374303" y="206206"/>
                </a:cxn>
                <a:cxn ang="0">
                  <a:pos x="376388" y="209395"/>
                </a:cxn>
                <a:cxn ang="0">
                  <a:pos x="377431" y="213647"/>
                </a:cxn>
                <a:cxn ang="0">
                  <a:pos x="380558" y="216836"/>
                </a:cxn>
                <a:cxn ang="0">
                  <a:pos x="382644" y="218962"/>
                </a:cxn>
                <a:cxn ang="0">
                  <a:pos x="392027" y="222150"/>
                </a:cxn>
                <a:cxn ang="0">
                  <a:pos x="402454" y="223213"/>
                </a:cxn>
                <a:cxn ang="0">
                  <a:pos x="402454" y="39328"/>
                </a:cxn>
              </a:cxnLst>
              <a:rect l="txL" t="txT" r="txR" b="txB"/>
              <a:pathLst>
                <a:path w="497" h="325">
                  <a:moveTo>
                    <a:pt x="497" y="0"/>
                  </a:moveTo>
                  <a:lnTo>
                    <a:pt x="386" y="37"/>
                  </a:lnTo>
                  <a:lnTo>
                    <a:pt x="386" y="210"/>
                  </a:lnTo>
                  <a:lnTo>
                    <a:pt x="386" y="210"/>
                  </a:lnTo>
                  <a:lnTo>
                    <a:pt x="397" y="209"/>
                  </a:lnTo>
                  <a:lnTo>
                    <a:pt x="405" y="206"/>
                  </a:lnTo>
                  <a:lnTo>
                    <a:pt x="409" y="204"/>
                  </a:lnTo>
                  <a:lnTo>
                    <a:pt x="411" y="201"/>
                  </a:lnTo>
                  <a:lnTo>
                    <a:pt x="413" y="197"/>
                  </a:lnTo>
                  <a:lnTo>
                    <a:pt x="413" y="194"/>
                  </a:lnTo>
                  <a:lnTo>
                    <a:pt x="413" y="118"/>
                  </a:lnTo>
                  <a:lnTo>
                    <a:pt x="399" y="118"/>
                  </a:lnTo>
                  <a:lnTo>
                    <a:pt x="399" y="86"/>
                  </a:lnTo>
                  <a:lnTo>
                    <a:pt x="413" y="86"/>
                  </a:lnTo>
                  <a:lnTo>
                    <a:pt x="447" y="86"/>
                  </a:lnTo>
                  <a:lnTo>
                    <a:pt x="462" y="86"/>
                  </a:lnTo>
                  <a:lnTo>
                    <a:pt x="462" y="118"/>
                  </a:lnTo>
                  <a:lnTo>
                    <a:pt x="447" y="118"/>
                  </a:lnTo>
                  <a:lnTo>
                    <a:pt x="447" y="194"/>
                  </a:lnTo>
                  <a:lnTo>
                    <a:pt x="447" y="194"/>
                  </a:lnTo>
                  <a:lnTo>
                    <a:pt x="446" y="204"/>
                  </a:lnTo>
                  <a:lnTo>
                    <a:pt x="442" y="212"/>
                  </a:lnTo>
                  <a:lnTo>
                    <a:pt x="436" y="220"/>
                  </a:lnTo>
                  <a:lnTo>
                    <a:pt x="430" y="227"/>
                  </a:lnTo>
                  <a:lnTo>
                    <a:pt x="420" y="232"/>
                  </a:lnTo>
                  <a:lnTo>
                    <a:pt x="411" y="236"/>
                  </a:lnTo>
                  <a:lnTo>
                    <a:pt x="399" y="239"/>
                  </a:lnTo>
                  <a:lnTo>
                    <a:pt x="386" y="239"/>
                  </a:lnTo>
                  <a:lnTo>
                    <a:pt x="386" y="289"/>
                  </a:lnTo>
                  <a:lnTo>
                    <a:pt x="497" y="325"/>
                  </a:lnTo>
                  <a:lnTo>
                    <a:pt x="497" y="0"/>
                  </a:lnTo>
                  <a:close/>
                  <a:moveTo>
                    <a:pt x="386" y="37"/>
                  </a:moveTo>
                  <a:lnTo>
                    <a:pt x="0" y="163"/>
                  </a:lnTo>
                  <a:lnTo>
                    <a:pt x="386" y="289"/>
                  </a:lnTo>
                  <a:lnTo>
                    <a:pt x="386" y="239"/>
                  </a:lnTo>
                  <a:lnTo>
                    <a:pt x="386" y="239"/>
                  </a:lnTo>
                  <a:lnTo>
                    <a:pt x="374" y="239"/>
                  </a:lnTo>
                  <a:lnTo>
                    <a:pt x="363" y="236"/>
                  </a:lnTo>
                  <a:lnTo>
                    <a:pt x="353" y="232"/>
                  </a:lnTo>
                  <a:lnTo>
                    <a:pt x="343" y="227"/>
                  </a:lnTo>
                  <a:lnTo>
                    <a:pt x="336" y="220"/>
                  </a:lnTo>
                  <a:lnTo>
                    <a:pt x="331" y="212"/>
                  </a:lnTo>
                  <a:lnTo>
                    <a:pt x="327" y="204"/>
                  </a:lnTo>
                  <a:lnTo>
                    <a:pt x="325" y="194"/>
                  </a:lnTo>
                  <a:lnTo>
                    <a:pt x="325" y="118"/>
                  </a:lnTo>
                  <a:lnTo>
                    <a:pt x="311" y="118"/>
                  </a:lnTo>
                  <a:lnTo>
                    <a:pt x="311" y="86"/>
                  </a:lnTo>
                  <a:lnTo>
                    <a:pt x="325" y="86"/>
                  </a:lnTo>
                  <a:lnTo>
                    <a:pt x="359" y="86"/>
                  </a:lnTo>
                  <a:lnTo>
                    <a:pt x="376" y="86"/>
                  </a:lnTo>
                  <a:lnTo>
                    <a:pt x="376" y="118"/>
                  </a:lnTo>
                  <a:lnTo>
                    <a:pt x="359" y="118"/>
                  </a:lnTo>
                  <a:lnTo>
                    <a:pt x="359" y="194"/>
                  </a:lnTo>
                  <a:lnTo>
                    <a:pt x="359" y="194"/>
                  </a:lnTo>
                  <a:lnTo>
                    <a:pt x="361" y="197"/>
                  </a:lnTo>
                  <a:lnTo>
                    <a:pt x="362" y="201"/>
                  </a:lnTo>
                  <a:lnTo>
                    <a:pt x="365" y="204"/>
                  </a:lnTo>
                  <a:lnTo>
                    <a:pt x="367" y="206"/>
                  </a:lnTo>
                  <a:lnTo>
                    <a:pt x="376" y="209"/>
                  </a:lnTo>
                  <a:lnTo>
                    <a:pt x="386" y="210"/>
                  </a:lnTo>
                  <a:lnTo>
                    <a:pt x="386" y="37"/>
                  </a:lnTo>
                  <a:close/>
                </a:path>
              </a:pathLst>
            </a:custGeom>
            <a:grpFill/>
            <a:ln w="9525">
              <a:noFill/>
            </a:ln>
          </p:spPr>
          <p:txBody>
            <a:bodyPr/>
            <a:lstStyle/>
            <a:p>
              <a:endParaRPr lang="zh-CN" altLang="en-US"/>
            </a:p>
          </p:txBody>
        </p:sp>
        <p:sp>
          <p:nvSpPr>
            <p:cNvPr id="41" name="Freeform 169"/>
            <p:cNvSpPr>
              <a:spLocks noEditPoints="1"/>
            </p:cNvSpPr>
            <p:nvPr/>
          </p:nvSpPr>
          <p:spPr>
            <a:xfrm>
              <a:off x="3859091" y="1794904"/>
              <a:ext cx="122783" cy="214709"/>
            </a:xfrm>
            <a:custGeom>
              <a:avLst/>
              <a:gdLst>
                <a:gd name="txL" fmla="*/ 0 w 117"/>
                <a:gd name="txT" fmla="*/ 0 h 202"/>
                <a:gd name="txR" fmla="*/ 117 w 117"/>
                <a:gd name="txB" fmla="*/ 202 h 202"/>
              </a:gdLst>
              <a:ahLst/>
              <a:cxnLst>
                <a:cxn ang="0">
                  <a:pos x="74509" y="180696"/>
                </a:cxn>
                <a:cxn ang="0">
                  <a:pos x="83954" y="183884"/>
                </a:cxn>
                <a:cxn ang="0">
                  <a:pos x="89201" y="192388"/>
                </a:cxn>
                <a:cxn ang="0">
                  <a:pos x="89201" y="199828"/>
                </a:cxn>
                <a:cxn ang="0">
                  <a:pos x="83954" y="211520"/>
                </a:cxn>
                <a:cxn ang="0">
                  <a:pos x="78707" y="214709"/>
                </a:cxn>
                <a:cxn ang="0">
                  <a:pos x="74509" y="180696"/>
                </a:cxn>
                <a:cxn ang="0">
                  <a:pos x="74509" y="166878"/>
                </a:cxn>
                <a:cxn ang="0">
                  <a:pos x="74509" y="72278"/>
                </a:cxn>
                <a:cxn ang="0">
                  <a:pos x="83954" y="81845"/>
                </a:cxn>
                <a:cxn ang="0">
                  <a:pos x="89201" y="96725"/>
                </a:cxn>
                <a:cxn ang="0">
                  <a:pos x="96547" y="123298"/>
                </a:cxn>
                <a:cxn ang="0">
                  <a:pos x="98646" y="127550"/>
                </a:cxn>
                <a:cxn ang="0">
                  <a:pos x="104943" y="133927"/>
                </a:cxn>
                <a:cxn ang="0">
                  <a:pos x="115437" y="134990"/>
                </a:cxn>
                <a:cxn ang="0">
                  <a:pos x="122783" y="154123"/>
                </a:cxn>
                <a:cxn ang="0">
                  <a:pos x="69262" y="180696"/>
                </a:cxn>
                <a:cxn ang="0">
                  <a:pos x="74509" y="180696"/>
                </a:cxn>
                <a:cxn ang="0">
                  <a:pos x="74509" y="214709"/>
                </a:cxn>
                <a:cxn ang="0">
                  <a:pos x="64015" y="211520"/>
                </a:cxn>
                <a:cxn ang="0">
                  <a:pos x="58768" y="200891"/>
                </a:cxn>
                <a:cxn ang="0">
                  <a:pos x="58768" y="195577"/>
                </a:cxn>
                <a:cxn ang="0">
                  <a:pos x="64015" y="183884"/>
                </a:cxn>
                <a:cxn ang="0">
                  <a:pos x="69262" y="180696"/>
                </a:cxn>
                <a:cxn ang="0">
                  <a:pos x="74509" y="72278"/>
                </a:cxn>
                <a:cxn ang="0">
                  <a:pos x="62966" y="65901"/>
                </a:cxn>
                <a:cxn ang="0">
                  <a:pos x="49323" y="64838"/>
                </a:cxn>
                <a:cxn ang="0">
                  <a:pos x="35681" y="8503"/>
                </a:cxn>
                <a:cxn ang="0">
                  <a:pos x="30433" y="1063"/>
                </a:cxn>
                <a:cxn ang="0">
                  <a:pos x="19939" y="0"/>
                </a:cxn>
                <a:cxn ang="0">
                  <a:pos x="15741" y="1063"/>
                </a:cxn>
                <a:cxn ang="0">
                  <a:pos x="10494" y="9566"/>
                </a:cxn>
                <a:cxn ang="0">
                  <a:pos x="25186" y="70152"/>
                </a:cxn>
                <a:cxn ang="0">
                  <a:pos x="19939" y="74404"/>
                </a:cxn>
                <a:cxn ang="0">
                  <a:pos x="11544" y="82907"/>
                </a:cxn>
                <a:cxn ang="0">
                  <a:pos x="6297" y="96725"/>
                </a:cxn>
                <a:cxn ang="0">
                  <a:pos x="4198" y="110543"/>
                </a:cxn>
                <a:cxn ang="0">
                  <a:pos x="6297" y="117984"/>
                </a:cxn>
                <a:cxn ang="0">
                  <a:pos x="12593" y="146682"/>
                </a:cxn>
                <a:cxn ang="0">
                  <a:pos x="12593" y="150934"/>
                </a:cxn>
                <a:cxn ang="0">
                  <a:pos x="10494" y="158374"/>
                </a:cxn>
                <a:cxn ang="0">
                  <a:pos x="3148" y="165815"/>
                </a:cxn>
                <a:cxn ang="0">
                  <a:pos x="6297" y="186010"/>
                </a:cxn>
                <a:cxn ang="0">
                  <a:pos x="74509" y="72278"/>
                </a:cxn>
              </a:cxnLst>
              <a:rect l="txL" t="txT" r="txR" b="txB"/>
              <a:pathLst>
                <a:path w="117" h="202">
                  <a:moveTo>
                    <a:pt x="71" y="170"/>
                  </a:moveTo>
                  <a:lnTo>
                    <a:pt x="71" y="170"/>
                  </a:lnTo>
                  <a:lnTo>
                    <a:pt x="76" y="170"/>
                  </a:lnTo>
                  <a:lnTo>
                    <a:pt x="80" y="173"/>
                  </a:lnTo>
                  <a:lnTo>
                    <a:pt x="84" y="177"/>
                  </a:lnTo>
                  <a:lnTo>
                    <a:pt x="85" y="181"/>
                  </a:lnTo>
                  <a:lnTo>
                    <a:pt x="85" y="181"/>
                  </a:lnTo>
                  <a:lnTo>
                    <a:pt x="85" y="188"/>
                  </a:lnTo>
                  <a:lnTo>
                    <a:pt x="84" y="193"/>
                  </a:lnTo>
                  <a:lnTo>
                    <a:pt x="80" y="199"/>
                  </a:lnTo>
                  <a:lnTo>
                    <a:pt x="75" y="202"/>
                  </a:lnTo>
                  <a:lnTo>
                    <a:pt x="75" y="202"/>
                  </a:lnTo>
                  <a:lnTo>
                    <a:pt x="71" y="202"/>
                  </a:lnTo>
                  <a:lnTo>
                    <a:pt x="71" y="170"/>
                  </a:lnTo>
                  <a:lnTo>
                    <a:pt x="71" y="170"/>
                  </a:lnTo>
                  <a:close/>
                  <a:moveTo>
                    <a:pt x="71" y="157"/>
                  </a:moveTo>
                  <a:lnTo>
                    <a:pt x="71" y="68"/>
                  </a:lnTo>
                  <a:lnTo>
                    <a:pt x="71" y="68"/>
                  </a:lnTo>
                  <a:lnTo>
                    <a:pt x="76" y="72"/>
                  </a:lnTo>
                  <a:lnTo>
                    <a:pt x="80" y="77"/>
                  </a:lnTo>
                  <a:lnTo>
                    <a:pt x="83" y="84"/>
                  </a:lnTo>
                  <a:lnTo>
                    <a:pt x="85" y="91"/>
                  </a:lnTo>
                  <a:lnTo>
                    <a:pt x="85" y="91"/>
                  </a:lnTo>
                  <a:lnTo>
                    <a:pt x="92" y="116"/>
                  </a:lnTo>
                  <a:lnTo>
                    <a:pt x="92" y="116"/>
                  </a:lnTo>
                  <a:lnTo>
                    <a:pt x="94" y="120"/>
                  </a:lnTo>
                  <a:lnTo>
                    <a:pt x="96" y="123"/>
                  </a:lnTo>
                  <a:lnTo>
                    <a:pt x="100" y="126"/>
                  </a:lnTo>
                  <a:lnTo>
                    <a:pt x="103" y="127"/>
                  </a:lnTo>
                  <a:lnTo>
                    <a:pt x="110" y="127"/>
                  </a:lnTo>
                  <a:lnTo>
                    <a:pt x="112" y="127"/>
                  </a:lnTo>
                  <a:lnTo>
                    <a:pt x="117" y="145"/>
                  </a:lnTo>
                  <a:lnTo>
                    <a:pt x="71" y="157"/>
                  </a:lnTo>
                  <a:close/>
                  <a:moveTo>
                    <a:pt x="66" y="170"/>
                  </a:moveTo>
                  <a:lnTo>
                    <a:pt x="66" y="170"/>
                  </a:lnTo>
                  <a:lnTo>
                    <a:pt x="71" y="170"/>
                  </a:lnTo>
                  <a:lnTo>
                    <a:pt x="71" y="202"/>
                  </a:lnTo>
                  <a:lnTo>
                    <a:pt x="71" y="202"/>
                  </a:lnTo>
                  <a:lnTo>
                    <a:pt x="65" y="200"/>
                  </a:lnTo>
                  <a:lnTo>
                    <a:pt x="61" y="199"/>
                  </a:lnTo>
                  <a:lnTo>
                    <a:pt x="57" y="195"/>
                  </a:lnTo>
                  <a:lnTo>
                    <a:pt x="56" y="189"/>
                  </a:lnTo>
                  <a:lnTo>
                    <a:pt x="56" y="189"/>
                  </a:lnTo>
                  <a:lnTo>
                    <a:pt x="56" y="184"/>
                  </a:lnTo>
                  <a:lnTo>
                    <a:pt x="57" y="179"/>
                  </a:lnTo>
                  <a:lnTo>
                    <a:pt x="61" y="173"/>
                  </a:lnTo>
                  <a:lnTo>
                    <a:pt x="66" y="170"/>
                  </a:lnTo>
                  <a:lnTo>
                    <a:pt x="66" y="170"/>
                  </a:lnTo>
                  <a:close/>
                  <a:moveTo>
                    <a:pt x="71" y="68"/>
                  </a:moveTo>
                  <a:lnTo>
                    <a:pt x="71" y="68"/>
                  </a:lnTo>
                  <a:lnTo>
                    <a:pt x="65" y="65"/>
                  </a:lnTo>
                  <a:lnTo>
                    <a:pt x="60" y="62"/>
                  </a:lnTo>
                  <a:lnTo>
                    <a:pt x="54" y="61"/>
                  </a:lnTo>
                  <a:lnTo>
                    <a:pt x="47" y="61"/>
                  </a:lnTo>
                  <a:lnTo>
                    <a:pt x="34" y="8"/>
                  </a:lnTo>
                  <a:lnTo>
                    <a:pt x="34" y="8"/>
                  </a:lnTo>
                  <a:lnTo>
                    <a:pt x="31" y="4"/>
                  </a:lnTo>
                  <a:lnTo>
                    <a:pt x="29" y="1"/>
                  </a:lnTo>
                  <a:lnTo>
                    <a:pt x="24" y="0"/>
                  </a:lnTo>
                  <a:lnTo>
                    <a:pt x="19" y="0"/>
                  </a:lnTo>
                  <a:lnTo>
                    <a:pt x="19" y="0"/>
                  </a:lnTo>
                  <a:lnTo>
                    <a:pt x="15" y="1"/>
                  </a:lnTo>
                  <a:lnTo>
                    <a:pt x="12" y="5"/>
                  </a:lnTo>
                  <a:lnTo>
                    <a:pt x="10" y="9"/>
                  </a:lnTo>
                  <a:lnTo>
                    <a:pt x="11" y="15"/>
                  </a:lnTo>
                  <a:lnTo>
                    <a:pt x="24" y="66"/>
                  </a:lnTo>
                  <a:lnTo>
                    <a:pt x="24" y="66"/>
                  </a:lnTo>
                  <a:lnTo>
                    <a:pt x="19" y="70"/>
                  </a:lnTo>
                  <a:lnTo>
                    <a:pt x="15" y="74"/>
                  </a:lnTo>
                  <a:lnTo>
                    <a:pt x="11" y="78"/>
                  </a:lnTo>
                  <a:lnTo>
                    <a:pt x="7" y="84"/>
                  </a:lnTo>
                  <a:lnTo>
                    <a:pt x="6" y="91"/>
                  </a:lnTo>
                  <a:lnTo>
                    <a:pt x="4" y="96"/>
                  </a:lnTo>
                  <a:lnTo>
                    <a:pt x="4" y="104"/>
                  </a:lnTo>
                  <a:lnTo>
                    <a:pt x="6" y="111"/>
                  </a:lnTo>
                  <a:lnTo>
                    <a:pt x="6" y="111"/>
                  </a:lnTo>
                  <a:lnTo>
                    <a:pt x="12" y="138"/>
                  </a:lnTo>
                  <a:lnTo>
                    <a:pt x="12" y="138"/>
                  </a:lnTo>
                  <a:lnTo>
                    <a:pt x="12" y="138"/>
                  </a:lnTo>
                  <a:lnTo>
                    <a:pt x="12" y="142"/>
                  </a:lnTo>
                  <a:lnTo>
                    <a:pt x="12" y="146"/>
                  </a:lnTo>
                  <a:lnTo>
                    <a:pt x="10" y="149"/>
                  </a:lnTo>
                  <a:lnTo>
                    <a:pt x="8" y="152"/>
                  </a:lnTo>
                  <a:lnTo>
                    <a:pt x="3" y="156"/>
                  </a:lnTo>
                  <a:lnTo>
                    <a:pt x="0" y="157"/>
                  </a:lnTo>
                  <a:lnTo>
                    <a:pt x="6" y="175"/>
                  </a:lnTo>
                  <a:lnTo>
                    <a:pt x="71" y="157"/>
                  </a:lnTo>
                  <a:lnTo>
                    <a:pt x="71" y="68"/>
                  </a:lnTo>
                  <a:close/>
                </a:path>
              </a:pathLst>
            </a:custGeom>
            <a:grpFill/>
            <a:ln w="9525">
              <a:noFill/>
            </a:ln>
          </p:spPr>
          <p:txBody>
            <a:bodyPr/>
            <a:lstStyle/>
            <a:p>
              <a:endParaRPr lang="zh-CN" altLang="en-US"/>
            </a:p>
          </p:txBody>
        </p:sp>
        <p:sp>
          <p:nvSpPr>
            <p:cNvPr id="42" name="Freeform 170"/>
            <p:cNvSpPr>
              <a:spLocks noEditPoints="1"/>
            </p:cNvSpPr>
            <p:nvPr/>
          </p:nvSpPr>
          <p:spPr>
            <a:xfrm>
              <a:off x="4799732" y="1051925"/>
              <a:ext cx="242444" cy="305057"/>
            </a:xfrm>
            <a:custGeom>
              <a:avLst/>
              <a:gdLst>
                <a:gd name="txL" fmla="*/ 0 w 233"/>
                <a:gd name="txT" fmla="*/ 0 h 287"/>
                <a:gd name="txR" fmla="*/ 233 w 233"/>
                <a:gd name="txB" fmla="*/ 287 h 287"/>
              </a:gdLst>
              <a:ahLst/>
              <a:cxnLst>
                <a:cxn ang="0">
                  <a:pos x="170647" y="0"/>
                </a:cxn>
                <a:cxn ang="0">
                  <a:pos x="242444" y="263603"/>
                </a:cxn>
                <a:cxn ang="0">
                  <a:pos x="224755" y="297617"/>
                </a:cxn>
                <a:cxn ang="0">
                  <a:pos x="170647" y="240219"/>
                </a:cxn>
                <a:cxn ang="0">
                  <a:pos x="186255" y="231716"/>
                </a:cxn>
                <a:cxn ang="0">
                  <a:pos x="201863" y="203017"/>
                </a:cxn>
                <a:cxn ang="0">
                  <a:pos x="201863" y="166878"/>
                </a:cxn>
                <a:cxn ang="0">
                  <a:pos x="185215" y="157312"/>
                </a:cxn>
                <a:cxn ang="0">
                  <a:pos x="170647" y="125424"/>
                </a:cxn>
                <a:cxn ang="0">
                  <a:pos x="173769" y="223212"/>
                </a:cxn>
                <a:cxn ang="0">
                  <a:pos x="187296" y="186010"/>
                </a:cxn>
                <a:cxn ang="0">
                  <a:pos x="182093" y="170067"/>
                </a:cxn>
                <a:cxn ang="0">
                  <a:pos x="170647" y="170067"/>
                </a:cxn>
                <a:cxn ang="0">
                  <a:pos x="138391" y="14881"/>
                </a:cxn>
                <a:cxn ang="0">
                  <a:pos x="170647" y="125424"/>
                </a:cxn>
                <a:cxn ang="0">
                  <a:pos x="141512" y="117984"/>
                </a:cxn>
                <a:cxn ang="0">
                  <a:pos x="138391" y="305057"/>
                </a:cxn>
                <a:cxn ang="0">
                  <a:pos x="145675" y="238093"/>
                </a:cxn>
                <a:cxn ang="0">
                  <a:pos x="170647" y="305057"/>
                </a:cxn>
                <a:cxn ang="0">
                  <a:pos x="159201" y="213646"/>
                </a:cxn>
                <a:cxn ang="0">
                  <a:pos x="162323" y="223212"/>
                </a:cxn>
                <a:cxn ang="0">
                  <a:pos x="170647" y="170067"/>
                </a:cxn>
                <a:cxn ang="0">
                  <a:pos x="99891" y="0"/>
                </a:cxn>
                <a:cxn ang="0">
                  <a:pos x="138391" y="116921"/>
                </a:cxn>
                <a:cxn ang="0">
                  <a:pos x="107175" y="122235"/>
                </a:cxn>
                <a:cxn ang="0">
                  <a:pos x="99891" y="305057"/>
                </a:cxn>
                <a:cxn ang="0">
                  <a:pos x="137350" y="210457"/>
                </a:cxn>
                <a:cxn ang="0">
                  <a:pos x="138391" y="231716"/>
                </a:cxn>
                <a:cxn ang="0">
                  <a:pos x="105094" y="179633"/>
                </a:cxn>
                <a:cxn ang="0">
                  <a:pos x="99891" y="170067"/>
                </a:cxn>
                <a:cxn ang="0">
                  <a:pos x="99891" y="141368"/>
                </a:cxn>
                <a:cxn ang="0">
                  <a:pos x="85324" y="14881"/>
                </a:cxn>
                <a:cxn ang="0">
                  <a:pos x="99891" y="128613"/>
                </a:cxn>
                <a:cxn ang="0">
                  <a:pos x="85324" y="53146"/>
                </a:cxn>
                <a:cxn ang="0">
                  <a:pos x="85324" y="174318"/>
                </a:cxn>
                <a:cxn ang="0">
                  <a:pos x="99891" y="240219"/>
                </a:cxn>
                <a:cxn ang="0">
                  <a:pos x="93648" y="153060"/>
                </a:cxn>
                <a:cxn ang="0">
                  <a:pos x="41621" y="0"/>
                </a:cxn>
                <a:cxn ang="0">
                  <a:pos x="28094" y="15944"/>
                </a:cxn>
                <a:cxn ang="0">
                  <a:pos x="17689" y="32950"/>
                </a:cxn>
                <a:cxn ang="0">
                  <a:pos x="85324" y="53146"/>
                </a:cxn>
                <a:cxn ang="0">
                  <a:pos x="63472" y="164752"/>
                </a:cxn>
                <a:cxn ang="0">
                  <a:pos x="39540" y="170067"/>
                </a:cxn>
                <a:cxn ang="0">
                  <a:pos x="30175" y="184947"/>
                </a:cxn>
                <a:cxn ang="0">
                  <a:pos x="41621" y="194514"/>
                </a:cxn>
                <a:cxn ang="0">
                  <a:pos x="47864" y="190262"/>
                </a:cxn>
                <a:cxn ang="0">
                  <a:pos x="46824" y="182822"/>
                </a:cxn>
                <a:cxn ang="0">
                  <a:pos x="59310" y="174318"/>
                </a:cxn>
                <a:cxn ang="0">
                  <a:pos x="49946" y="207269"/>
                </a:cxn>
                <a:cxn ang="0">
                  <a:pos x="42662" y="247660"/>
                </a:cxn>
                <a:cxn ang="0">
                  <a:pos x="55148" y="259352"/>
                </a:cxn>
                <a:cxn ang="0">
                  <a:pos x="62432" y="250848"/>
                </a:cxn>
                <a:cxn ang="0">
                  <a:pos x="75959" y="190262"/>
                </a:cxn>
                <a:cxn ang="0">
                  <a:pos x="41621" y="305057"/>
                </a:cxn>
                <a:cxn ang="0">
                  <a:pos x="13527" y="292302"/>
                </a:cxn>
                <a:cxn ang="0">
                  <a:pos x="0" y="41454"/>
                </a:cxn>
                <a:cxn ang="0">
                  <a:pos x="13527" y="12755"/>
                </a:cxn>
                <a:cxn ang="0">
                  <a:pos x="41621" y="0"/>
                </a:cxn>
              </a:cxnLst>
              <a:rect l="txL" t="txT" r="txR" b="txB"/>
              <a:pathLst>
                <a:path w="233" h="287">
                  <a:moveTo>
                    <a:pt x="164" y="0"/>
                  </a:moveTo>
                  <a:lnTo>
                    <a:pt x="233" y="0"/>
                  </a:lnTo>
                  <a:lnTo>
                    <a:pt x="233" y="14"/>
                  </a:lnTo>
                  <a:lnTo>
                    <a:pt x="164" y="14"/>
                  </a:lnTo>
                  <a:lnTo>
                    <a:pt x="164" y="0"/>
                  </a:lnTo>
                  <a:lnTo>
                    <a:pt x="164" y="0"/>
                  </a:lnTo>
                  <a:close/>
                  <a:moveTo>
                    <a:pt x="164" y="50"/>
                  </a:moveTo>
                  <a:lnTo>
                    <a:pt x="233" y="50"/>
                  </a:lnTo>
                  <a:lnTo>
                    <a:pt x="233" y="248"/>
                  </a:lnTo>
                  <a:lnTo>
                    <a:pt x="233" y="248"/>
                  </a:lnTo>
                  <a:lnTo>
                    <a:pt x="232" y="256"/>
                  </a:lnTo>
                  <a:lnTo>
                    <a:pt x="229" y="263"/>
                  </a:lnTo>
                  <a:lnTo>
                    <a:pt x="226" y="270"/>
                  </a:lnTo>
                  <a:lnTo>
                    <a:pt x="221" y="275"/>
                  </a:lnTo>
                  <a:lnTo>
                    <a:pt x="216" y="280"/>
                  </a:lnTo>
                  <a:lnTo>
                    <a:pt x="209" y="285"/>
                  </a:lnTo>
                  <a:lnTo>
                    <a:pt x="202" y="286"/>
                  </a:lnTo>
                  <a:lnTo>
                    <a:pt x="194" y="287"/>
                  </a:lnTo>
                  <a:lnTo>
                    <a:pt x="164" y="287"/>
                  </a:lnTo>
                  <a:lnTo>
                    <a:pt x="164" y="226"/>
                  </a:lnTo>
                  <a:lnTo>
                    <a:pt x="164" y="226"/>
                  </a:lnTo>
                  <a:lnTo>
                    <a:pt x="168" y="225"/>
                  </a:lnTo>
                  <a:lnTo>
                    <a:pt x="168" y="225"/>
                  </a:lnTo>
                  <a:lnTo>
                    <a:pt x="174" y="222"/>
                  </a:lnTo>
                  <a:lnTo>
                    <a:pt x="179" y="218"/>
                  </a:lnTo>
                  <a:lnTo>
                    <a:pt x="183" y="213"/>
                  </a:lnTo>
                  <a:lnTo>
                    <a:pt x="187" y="207"/>
                  </a:lnTo>
                  <a:lnTo>
                    <a:pt x="187" y="207"/>
                  </a:lnTo>
                  <a:lnTo>
                    <a:pt x="191" y="199"/>
                  </a:lnTo>
                  <a:lnTo>
                    <a:pt x="194" y="191"/>
                  </a:lnTo>
                  <a:lnTo>
                    <a:pt x="195" y="183"/>
                  </a:lnTo>
                  <a:lnTo>
                    <a:pt x="195" y="175"/>
                  </a:lnTo>
                  <a:lnTo>
                    <a:pt x="195" y="175"/>
                  </a:lnTo>
                  <a:lnTo>
                    <a:pt x="195" y="163"/>
                  </a:lnTo>
                  <a:lnTo>
                    <a:pt x="194" y="157"/>
                  </a:lnTo>
                  <a:lnTo>
                    <a:pt x="191" y="155"/>
                  </a:lnTo>
                  <a:lnTo>
                    <a:pt x="189" y="151"/>
                  </a:lnTo>
                  <a:lnTo>
                    <a:pt x="186" y="149"/>
                  </a:lnTo>
                  <a:lnTo>
                    <a:pt x="182" y="148"/>
                  </a:lnTo>
                  <a:lnTo>
                    <a:pt x="178" y="148"/>
                  </a:lnTo>
                  <a:lnTo>
                    <a:pt x="178" y="148"/>
                  </a:lnTo>
                  <a:lnTo>
                    <a:pt x="171" y="149"/>
                  </a:lnTo>
                  <a:lnTo>
                    <a:pt x="164" y="152"/>
                  </a:lnTo>
                  <a:lnTo>
                    <a:pt x="172" y="117"/>
                  </a:lnTo>
                  <a:lnTo>
                    <a:pt x="164" y="118"/>
                  </a:lnTo>
                  <a:lnTo>
                    <a:pt x="164" y="50"/>
                  </a:lnTo>
                  <a:lnTo>
                    <a:pt x="164" y="50"/>
                  </a:lnTo>
                  <a:close/>
                  <a:moveTo>
                    <a:pt x="164" y="211"/>
                  </a:moveTo>
                  <a:lnTo>
                    <a:pt x="164" y="211"/>
                  </a:lnTo>
                  <a:lnTo>
                    <a:pt x="167" y="210"/>
                  </a:lnTo>
                  <a:lnTo>
                    <a:pt x="170" y="207"/>
                  </a:lnTo>
                  <a:lnTo>
                    <a:pt x="175" y="199"/>
                  </a:lnTo>
                  <a:lnTo>
                    <a:pt x="175" y="199"/>
                  </a:lnTo>
                  <a:lnTo>
                    <a:pt x="179" y="187"/>
                  </a:lnTo>
                  <a:lnTo>
                    <a:pt x="180" y="175"/>
                  </a:lnTo>
                  <a:lnTo>
                    <a:pt x="180" y="175"/>
                  </a:lnTo>
                  <a:lnTo>
                    <a:pt x="179" y="165"/>
                  </a:lnTo>
                  <a:lnTo>
                    <a:pt x="178" y="163"/>
                  </a:lnTo>
                  <a:lnTo>
                    <a:pt x="175" y="160"/>
                  </a:lnTo>
                  <a:lnTo>
                    <a:pt x="175" y="160"/>
                  </a:lnTo>
                  <a:lnTo>
                    <a:pt x="172" y="159"/>
                  </a:lnTo>
                  <a:lnTo>
                    <a:pt x="172" y="159"/>
                  </a:lnTo>
                  <a:lnTo>
                    <a:pt x="167" y="159"/>
                  </a:lnTo>
                  <a:lnTo>
                    <a:pt x="167" y="159"/>
                  </a:lnTo>
                  <a:lnTo>
                    <a:pt x="164" y="160"/>
                  </a:lnTo>
                  <a:lnTo>
                    <a:pt x="164" y="211"/>
                  </a:lnTo>
                  <a:close/>
                  <a:moveTo>
                    <a:pt x="133" y="0"/>
                  </a:moveTo>
                  <a:lnTo>
                    <a:pt x="164" y="0"/>
                  </a:lnTo>
                  <a:lnTo>
                    <a:pt x="164" y="14"/>
                  </a:lnTo>
                  <a:lnTo>
                    <a:pt x="133" y="14"/>
                  </a:lnTo>
                  <a:lnTo>
                    <a:pt x="133" y="0"/>
                  </a:lnTo>
                  <a:lnTo>
                    <a:pt x="133" y="0"/>
                  </a:lnTo>
                  <a:close/>
                  <a:moveTo>
                    <a:pt x="133" y="50"/>
                  </a:moveTo>
                  <a:lnTo>
                    <a:pt x="164" y="50"/>
                  </a:lnTo>
                  <a:lnTo>
                    <a:pt x="164" y="118"/>
                  </a:lnTo>
                  <a:lnTo>
                    <a:pt x="149" y="119"/>
                  </a:lnTo>
                  <a:lnTo>
                    <a:pt x="133" y="192"/>
                  </a:lnTo>
                  <a:lnTo>
                    <a:pt x="133" y="122"/>
                  </a:lnTo>
                  <a:lnTo>
                    <a:pt x="136" y="111"/>
                  </a:lnTo>
                  <a:lnTo>
                    <a:pt x="136" y="111"/>
                  </a:lnTo>
                  <a:lnTo>
                    <a:pt x="133" y="110"/>
                  </a:lnTo>
                  <a:lnTo>
                    <a:pt x="133" y="50"/>
                  </a:lnTo>
                  <a:lnTo>
                    <a:pt x="133" y="50"/>
                  </a:lnTo>
                  <a:close/>
                  <a:moveTo>
                    <a:pt x="164" y="287"/>
                  </a:moveTo>
                  <a:lnTo>
                    <a:pt x="133" y="287"/>
                  </a:lnTo>
                  <a:lnTo>
                    <a:pt x="133" y="218"/>
                  </a:lnTo>
                  <a:lnTo>
                    <a:pt x="133" y="218"/>
                  </a:lnTo>
                  <a:lnTo>
                    <a:pt x="137" y="222"/>
                  </a:lnTo>
                  <a:lnTo>
                    <a:pt x="137" y="222"/>
                  </a:lnTo>
                  <a:lnTo>
                    <a:pt x="140" y="224"/>
                  </a:lnTo>
                  <a:lnTo>
                    <a:pt x="143" y="226"/>
                  </a:lnTo>
                  <a:lnTo>
                    <a:pt x="152" y="228"/>
                  </a:lnTo>
                  <a:lnTo>
                    <a:pt x="152" y="228"/>
                  </a:lnTo>
                  <a:lnTo>
                    <a:pt x="164" y="226"/>
                  </a:lnTo>
                  <a:lnTo>
                    <a:pt x="164" y="287"/>
                  </a:lnTo>
                  <a:lnTo>
                    <a:pt x="164" y="287"/>
                  </a:lnTo>
                  <a:close/>
                  <a:moveTo>
                    <a:pt x="164" y="160"/>
                  </a:moveTo>
                  <a:lnTo>
                    <a:pt x="164" y="160"/>
                  </a:lnTo>
                  <a:lnTo>
                    <a:pt x="163" y="161"/>
                  </a:lnTo>
                  <a:lnTo>
                    <a:pt x="153" y="201"/>
                  </a:lnTo>
                  <a:lnTo>
                    <a:pt x="153" y="201"/>
                  </a:lnTo>
                  <a:lnTo>
                    <a:pt x="153" y="205"/>
                  </a:lnTo>
                  <a:lnTo>
                    <a:pt x="153" y="205"/>
                  </a:lnTo>
                  <a:lnTo>
                    <a:pt x="153" y="207"/>
                  </a:lnTo>
                  <a:lnTo>
                    <a:pt x="156" y="210"/>
                  </a:lnTo>
                  <a:lnTo>
                    <a:pt x="159" y="211"/>
                  </a:lnTo>
                  <a:lnTo>
                    <a:pt x="161" y="211"/>
                  </a:lnTo>
                  <a:lnTo>
                    <a:pt x="161" y="211"/>
                  </a:lnTo>
                  <a:lnTo>
                    <a:pt x="164" y="211"/>
                  </a:lnTo>
                  <a:lnTo>
                    <a:pt x="164" y="160"/>
                  </a:lnTo>
                  <a:close/>
                  <a:moveTo>
                    <a:pt x="96" y="0"/>
                  </a:moveTo>
                  <a:lnTo>
                    <a:pt x="133" y="0"/>
                  </a:lnTo>
                  <a:lnTo>
                    <a:pt x="133" y="14"/>
                  </a:lnTo>
                  <a:lnTo>
                    <a:pt x="96" y="14"/>
                  </a:lnTo>
                  <a:lnTo>
                    <a:pt x="96" y="0"/>
                  </a:lnTo>
                  <a:lnTo>
                    <a:pt x="96" y="0"/>
                  </a:lnTo>
                  <a:close/>
                  <a:moveTo>
                    <a:pt x="96" y="50"/>
                  </a:moveTo>
                  <a:lnTo>
                    <a:pt x="133" y="50"/>
                  </a:lnTo>
                  <a:lnTo>
                    <a:pt x="133" y="110"/>
                  </a:lnTo>
                  <a:lnTo>
                    <a:pt x="133" y="110"/>
                  </a:lnTo>
                  <a:lnTo>
                    <a:pt x="124" y="109"/>
                  </a:lnTo>
                  <a:lnTo>
                    <a:pt x="124" y="109"/>
                  </a:lnTo>
                  <a:lnTo>
                    <a:pt x="117" y="110"/>
                  </a:lnTo>
                  <a:lnTo>
                    <a:pt x="110" y="111"/>
                  </a:lnTo>
                  <a:lnTo>
                    <a:pt x="103" y="115"/>
                  </a:lnTo>
                  <a:lnTo>
                    <a:pt x="96" y="121"/>
                  </a:lnTo>
                  <a:lnTo>
                    <a:pt x="96" y="50"/>
                  </a:lnTo>
                  <a:lnTo>
                    <a:pt x="96" y="50"/>
                  </a:lnTo>
                  <a:close/>
                  <a:moveTo>
                    <a:pt x="133" y="287"/>
                  </a:moveTo>
                  <a:lnTo>
                    <a:pt x="96" y="287"/>
                  </a:lnTo>
                  <a:lnTo>
                    <a:pt x="96" y="226"/>
                  </a:lnTo>
                  <a:lnTo>
                    <a:pt x="111" y="226"/>
                  </a:lnTo>
                  <a:lnTo>
                    <a:pt x="133" y="122"/>
                  </a:lnTo>
                  <a:lnTo>
                    <a:pt x="133" y="192"/>
                  </a:lnTo>
                  <a:lnTo>
                    <a:pt x="132" y="198"/>
                  </a:lnTo>
                  <a:lnTo>
                    <a:pt x="132" y="198"/>
                  </a:lnTo>
                  <a:lnTo>
                    <a:pt x="132" y="207"/>
                  </a:lnTo>
                  <a:lnTo>
                    <a:pt x="132" y="207"/>
                  </a:lnTo>
                  <a:lnTo>
                    <a:pt x="132" y="213"/>
                  </a:lnTo>
                  <a:lnTo>
                    <a:pt x="133" y="218"/>
                  </a:lnTo>
                  <a:lnTo>
                    <a:pt x="133" y="287"/>
                  </a:lnTo>
                  <a:lnTo>
                    <a:pt x="133" y="287"/>
                  </a:lnTo>
                  <a:close/>
                  <a:moveTo>
                    <a:pt x="96" y="186"/>
                  </a:moveTo>
                  <a:lnTo>
                    <a:pt x="101" y="169"/>
                  </a:lnTo>
                  <a:lnTo>
                    <a:pt x="101" y="169"/>
                  </a:lnTo>
                  <a:lnTo>
                    <a:pt x="96" y="168"/>
                  </a:lnTo>
                  <a:lnTo>
                    <a:pt x="96" y="186"/>
                  </a:lnTo>
                  <a:lnTo>
                    <a:pt x="96" y="186"/>
                  </a:lnTo>
                  <a:close/>
                  <a:moveTo>
                    <a:pt x="96" y="160"/>
                  </a:moveTo>
                  <a:lnTo>
                    <a:pt x="96" y="160"/>
                  </a:lnTo>
                  <a:lnTo>
                    <a:pt x="102" y="163"/>
                  </a:lnTo>
                  <a:lnTo>
                    <a:pt x="111" y="119"/>
                  </a:lnTo>
                  <a:lnTo>
                    <a:pt x="111" y="119"/>
                  </a:lnTo>
                  <a:lnTo>
                    <a:pt x="105" y="125"/>
                  </a:lnTo>
                  <a:lnTo>
                    <a:pt x="96" y="133"/>
                  </a:lnTo>
                  <a:lnTo>
                    <a:pt x="96" y="160"/>
                  </a:lnTo>
                  <a:close/>
                  <a:moveTo>
                    <a:pt x="82" y="0"/>
                  </a:moveTo>
                  <a:lnTo>
                    <a:pt x="96" y="0"/>
                  </a:lnTo>
                  <a:lnTo>
                    <a:pt x="96" y="14"/>
                  </a:lnTo>
                  <a:lnTo>
                    <a:pt x="82" y="14"/>
                  </a:lnTo>
                  <a:lnTo>
                    <a:pt x="82" y="0"/>
                  </a:lnTo>
                  <a:lnTo>
                    <a:pt x="82" y="0"/>
                  </a:lnTo>
                  <a:close/>
                  <a:moveTo>
                    <a:pt x="82" y="50"/>
                  </a:moveTo>
                  <a:lnTo>
                    <a:pt x="96" y="50"/>
                  </a:lnTo>
                  <a:lnTo>
                    <a:pt x="96" y="121"/>
                  </a:lnTo>
                  <a:lnTo>
                    <a:pt x="96" y="121"/>
                  </a:lnTo>
                  <a:lnTo>
                    <a:pt x="96" y="122"/>
                  </a:lnTo>
                  <a:lnTo>
                    <a:pt x="96" y="122"/>
                  </a:lnTo>
                  <a:lnTo>
                    <a:pt x="82" y="137"/>
                  </a:lnTo>
                  <a:lnTo>
                    <a:pt x="82" y="50"/>
                  </a:lnTo>
                  <a:lnTo>
                    <a:pt x="82" y="50"/>
                  </a:lnTo>
                  <a:close/>
                  <a:moveTo>
                    <a:pt x="96" y="287"/>
                  </a:moveTo>
                  <a:lnTo>
                    <a:pt x="82" y="287"/>
                  </a:lnTo>
                  <a:lnTo>
                    <a:pt x="82" y="164"/>
                  </a:lnTo>
                  <a:lnTo>
                    <a:pt x="82" y="164"/>
                  </a:lnTo>
                  <a:lnTo>
                    <a:pt x="90" y="165"/>
                  </a:lnTo>
                  <a:lnTo>
                    <a:pt x="96" y="168"/>
                  </a:lnTo>
                  <a:lnTo>
                    <a:pt x="96" y="186"/>
                  </a:lnTo>
                  <a:lnTo>
                    <a:pt x="88" y="226"/>
                  </a:lnTo>
                  <a:lnTo>
                    <a:pt x="96" y="226"/>
                  </a:lnTo>
                  <a:lnTo>
                    <a:pt x="96" y="287"/>
                  </a:lnTo>
                  <a:lnTo>
                    <a:pt x="96" y="287"/>
                  </a:lnTo>
                  <a:close/>
                  <a:moveTo>
                    <a:pt x="96" y="133"/>
                  </a:moveTo>
                  <a:lnTo>
                    <a:pt x="96" y="133"/>
                  </a:lnTo>
                  <a:lnTo>
                    <a:pt x="90" y="144"/>
                  </a:lnTo>
                  <a:lnTo>
                    <a:pt x="83" y="157"/>
                  </a:lnTo>
                  <a:lnTo>
                    <a:pt x="83" y="157"/>
                  </a:lnTo>
                  <a:lnTo>
                    <a:pt x="96" y="160"/>
                  </a:lnTo>
                  <a:lnTo>
                    <a:pt x="96" y="133"/>
                  </a:lnTo>
                  <a:close/>
                  <a:moveTo>
                    <a:pt x="40" y="0"/>
                  </a:moveTo>
                  <a:lnTo>
                    <a:pt x="82" y="0"/>
                  </a:lnTo>
                  <a:lnTo>
                    <a:pt x="82" y="14"/>
                  </a:lnTo>
                  <a:lnTo>
                    <a:pt x="36" y="14"/>
                  </a:lnTo>
                  <a:lnTo>
                    <a:pt x="36" y="14"/>
                  </a:lnTo>
                  <a:lnTo>
                    <a:pt x="27" y="15"/>
                  </a:lnTo>
                  <a:lnTo>
                    <a:pt x="22" y="19"/>
                  </a:lnTo>
                  <a:lnTo>
                    <a:pt x="18" y="25"/>
                  </a:lnTo>
                  <a:lnTo>
                    <a:pt x="17" y="31"/>
                  </a:lnTo>
                  <a:lnTo>
                    <a:pt x="17" y="31"/>
                  </a:lnTo>
                  <a:lnTo>
                    <a:pt x="17" y="31"/>
                  </a:lnTo>
                  <a:lnTo>
                    <a:pt x="18" y="39"/>
                  </a:lnTo>
                  <a:lnTo>
                    <a:pt x="22" y="45"/>
                  </a:lnTo>
                  <a:lnTo>
                    <a:pt x="27" y="49"/>
                  </a:lnTo>
                  <a:lnTo>
                    <a:pt x="36" y="50"/>
                  </a:lnTo>
                  <a:lnTo>
                    <a:pt x="82" y="50"/>
                  </a:lnTo>
                  <a:lnTo>
                    <a:pt x="82" y="137"/>
                  </a:lnTo>
                  <a:lnTo>
                    <a:pt x="82" y="137"/>
                  </a:lnTo>
                  <a:lnTo>
                    <a:pt x="69" y="155"/>
                  </a:lnTo>
                  <a:lnTo>
                    <a:pt x="69" y="155"/>
                  </a:lnTo>
                  <a:lnTo>
                    <a:pt x="61" y="155"/>
                  </a:lnTo>
                  <a:lnTo>
                    <a:pt x="61" y="155"/>
                  </a:lnTo>
                  <a:lnTo>
                    <a:pt x="48" y="156"/>
                  </a:lnTo>
                  <a:lnTo>
                    <a:pt x="42" y="157"/>
                  </a:lnTo>
                  <a:lnTo>
                    <a:pt x="38" y="160"/>
                  </a:lnTo>
                  <a:lnTo>
                    <a:pt x="38" y="160"/>
                  </a:lnTo>
                  <a:lnTo>
                    <a:pt x="34" y="163"/>
                  </a:lnTo>
                  <a:lnTo>
                    <a:pt x="31" y="167"/>
                  </a:lnTo>
                  <a:lnTo>
                    <a:pt x="29" y="169"/>
                  </a:lnTo>
                  <a:lnTo>
                    <a:pt x="29" y="174"/>
                  </a:lnTo>
                  <a:lnTo>
                    <a:pt x="29" y="174"/>
                  </a:lnTo>
                  <a:lnTo>
                    <a:pt x="29" y="178"/>
                  </a:lnTo>
                  <a:lnTo>
                    <a:pt x="31" y="180"/>
                  </a:lnTo>
                  <a:lnTo>
                    <a:pt x="31" y="180"/>
                  </a:lnTo>
                  <a:lnTo>
                    <a:pt x="34" y="182"/>
                  </a:lnTo>
                  <a:lnTo>
                    <a:pt x="40" y="183"/>
                  </a:lnTo>
                  <a:lnTo>
                    <a:pt x="40" y="183"/>
                  </a:lnTo>
                  <a:lnTo>
                    <a:pt x="42" y="183"/>
                  </a:lnTo>
                  <a:lnTo>
                    <a:pt x="45" y="182"/>
                  </a:lnTo>
                  <a:lnTo>
                    <a:pt x="45" y="182"/>
                  </a:lnTo>
                  <a:lnTo>
                    <a:pt x="46" y="179"/>
                  </a:lnTo>
                  <a:lnTo>
                    <a:pt x="48" y="178"/>
                  </a:lnTo>
                  <a:lnTo>
                    <a:pt x="48" y="178"/>
                  </a:lnTo>
                  <a:lnTo>
                    <a:pt x="46" y="174"/>
                  </a:lnTo>
                  <a:lnTo>
                    <a:pt x="46" y="174"/>
                  </a:lnTo>
                  <a:lnTo>
                    <a:pt x="45" y="172"/>
                  </a:lnTo>
                  <a:lnTo>
                    <a:pt x="45" y="172"/>
                  </a:lnTo>
                  <a:lnTo>
                    <a:pt x="48" y="168"/>
                  </a:lnTo>
                  <a:lnTo>
                    <a:pt x="52" y="165"/>
                  </a:lnTo>
                  <a:lnTo>
                    <a:pt x="52" y="165"/>
                  </a:lnTo>
                  <a:lnTo>
                    <a:pt x="57" y="164"/>
                  </a:lnTo>
                  <a:lnTo>
                    <a:pt x="64" y="164"/>
                  </a:lnTo>
                  <a:lnTo>
                    <a:pt x="64" y="164"/>
                  </a:lnTo>
                  <a:lnTo>
                    <a:pt x="54" y="182"/>
                  </a:lnTo>
                  <a:lnTo>
                    <a:pt x="54" y="182"/>
                  </a:lnTo>
                  <a:lnTo>
                    <a:pt x="48" y="195"/>
                  </a:lnTo>
                  <a:lnTo>
                    <a:pt x="44" y="207"/>
                  </a:lnTo>
                  <a:lnTo>
                    <a:pt x="41" y="218"/>
                  </a:lnTo>
                  <a:lnTo>
                    <a:pt x="41" y="228"/>
                  </a:lnTo>
                  <a:lnTo>
                    <a:pt x="41" y="228"/>
                  </a:lnTo>
                  <a:lnTo>
                    <a:pt x="41" y="233"/>
                  </a:lnTo>
                  <a:lnTo>
                    <a:pt x="42" y="237"/>
                  </a:lnTo>
                  <a:lnTo>
                    <a:pt x="45" y="240"/>
                  </a:lnTo>
                  <a:lnTo>
                    <a:pt x="49" y="243"/>
                  </a:lnTo>
                  <a:lnTo>
                    <a:pt x="49" y="243"/>
                  </a:lnTo>
                  <a:lnTo>
                    <a:pt x="53" y="244"/>
                  </a:lnTo>
                  <a:lnTo>
                    <a:pt x="61" y="244"/>
                  </a:lnTo>
                  <a:lnTo>
                    <a:pt x="61" y="244"/>
                  </a:lnTo>
                  <a:lnTo>
                    <a:pt x="60" y="240"/>
                  </a:lnTo>
                  <a:lnTo>
                    <a:pt x="60" y="236"/>
                  </a:lnTo>
                  <a:lnTo>
                    <a:pt x="60" y="236"/>
                  </a:lnTo>
                  <a:lnTo>
                    <a:pt x="61" y="221"/>
                  </a:lnTo>
                  <a:lnTo>
                    <a:pt x="61" y="221"/>
                  </a:lnTo>
                  <a:lnTo>
                    <a:pt x="64" y="207"/>
                  </a:lnTo>
                  <a:lnTo>
                    <a:pt x="68" y="194"/>
                  </a:lnTo>
                  <a:lnTo>
                    <a:pt x="73" y="179"/>
                  </a:lnTo>
                  <a:lnTo>
                    <a:pt x="80" y="164"/>
                  </a:lnTo>
                  <a:lnTo>
                    <a:pt x="80" y="164"/>
                  </a:lnTo>
                  <a:lnTo>
                    <a:pt x="82" y="164"/>
                  </a:lnTo>
                  <a:lnTo>
                    <a:pt x="82" y="287"/>
                  </a:lnTo>
                  <a:lnTo>
                    <a:pt x="40" y="287"/>
                  </a:lnTo>
                  <a:lnTo>
                    <a:pt x="40" y="287"/>
                  </a:lnTo>
                  <a:lnTo>
                    <a:pt x="31" y="286"/>
                  </a:lnTo>
                  <a:lnTo>
                    <a:pt x="25" y="285"/>
                  </a:lnTo>
                  <a:lnTo>
                    <a:pt x="18" y="280"/>
                  </a:lnTo>
                  <a:lnTo>
                    <a:pt x="13" y="275"/>
                  </a:lnTo>
                  <a:lnTo>
                    <a:pt x="7" y="270"/>
                  </a:lnTo>
                  <a:lnTo>
                    <a:pt x="4" y="263"/>
                  </a:lnTo>
                  <a:lnTo>
                    <a:pt x="2" y="256"/>
                  </a:lnTo>
                  <a:lnTo>
                    <a:pt x="0" y="248"/>
                  </a:lnTo>
                  <a:lnTo>
                    <a:pt x="0" y="39"/>
                  </a:lnTo>
                  <a:lnTo>
                    <a:pt x="0" y="39"/>
                  </a:lnTo>
                  <a:lnTo>
                    <a:pt x="2" y="31"/>
                  </a:lnTo>
                  <a:lnTo>
                    <a:pt x="4" y="25"/>
                  </a:lnTo>
                  <a:lnTo>
                    <a:pt x="7" y="18"/>
                  </a:lnTo>
                  <a:lnTo>
                    <a:pt x="13" y="12"/>
                  </a:lnTo>
                  <a:lnTo>
                    <a:pt x="18" y="7"/>
                  </a:lnTo>
                  <a:lnTo>
                    <a:pt x="25" y="4"/>
                  </a:lnTo>
                  <a:lnTo>
                    <a:pt x="31" y="2"/>
                  </a:lnTo>
                  <a:lnTo>
                    <a:pt x="40" y="0"/>
                  </a:lnTo>
                  <a:lnTo>
                    <a:pt x="40" y="0"/>
                  </a:lnTo>
                  <a:close/>
                </a:path>
              </a:pathLst>
            </a:custGeom>
            <a:grpFill/>
            <a:ln w="9525">
              <a:noFill/>
            </a:ln>
          </p:spPr>
          <p:txBody>
            <a:bodyPr/>
            <a:lstStyle/>
            <a:p>
              <a:endParaRPr lang="zh-CN" altLang="en-US"/>
            </a:p>
          </p:txBody>
        </p:sp>
        <p:sp>
          <p:nvSpPr>
            <p:cNvPr id="43" name="Freeform 171"/>
            <p:cNvSpPr>
              <a:spLocks noEditPoints="1"/>
            </p:cNvSpPr>
            <p:nvPr/>
          </p:nvSpPr>
          <p:spPr>
            <a:xfrm>
              <a:off x="4202467" y="1371863"/>
              <a:ext cx="368349" cy="378399"/>
            </a:xfrm>
            <a:custGeom>
              <a:avLst/>
              <a:gdLst>
                <a:gd name="txL" fmla="*/ 0 w 354"/>
                <a:gd name="txT" fmla="*/ 0 h 356"/>
                <a:gd name="txR" fmla="*/ 354 w 354"/>
                <a:gd name="txB" fmla="*/ 356 h 356"/>
              </a:gdLst>
              <a:ahLst/>
              <a:cxnLst>
                <a:cxn ang="0">
                  <a:pos x="350660" y="317813"/>
                </a:cxn>
                <a:cxn ang="0">
                  <a:pos x="366268" y="96726"/>
                </a:cxn>
                <a:cxn ang="0">
                  <a:pos x="352741" y="163689"/>
                </a:cxn>
                <a:cxn ang="0">
                  <a:pos x="346498" y="159438"/>
                </a:cxn>
                <a:cxn ang="0">
                  <a:pos x="346498" y="218961"/>
                </a:cxn>
                <a:cxn ang="0">
                  <a:pos x="300714" y="234905"/>
                </a:cxn>
                <a:cxn ang="0">
                  <a:pos x="318403" y="259352"/>
                </a:cxn>
                <a:cxn ang="0">
                  <a:pos x="294471" y="283799"/>
                </a:cxn>
                <a:cxn ang="0">
                  <a:pos x="318403" y="359266"/>
                </a:cxn>
                <a:cxn ang="0">
                  <a:pos x="294471" y="62712"/>
                </a:cxn>
                <a:cxn ang="0">
                  <a:pos x="329849" y="62712"/>
                </a:cxn>
                <a:cxn ang="0">
                  <a:pos x="281985" y="49957"/>
                </a:cxn>
                <a:cxn ang="0">
                  <a:pos x="273660" y="12755"/>
                </a:cxn>
                <a:cxn ang="0">
                  <a:pos x="283025" y="237031"/>
                </a:cxn>
                <a:cxn ang="0">
                  <a:pos x="294471" y="72278"/>
                </a:cxn>
                <a:cxn ang="0">
                  <a:pos x="283025" y="280610"/>
                </a:cxn>
                <a:cxn ang="0">
                  <a:pos x="285106" y="378399"/>
                </a:cxn>
                <a:cxn ang="0">
                  <a:pos x="273660" y="29762"/>
                </a:cxn>
                <a:cxn ang="0">
                  <a:pos x="269498" y="53146"/>
                </a:cxn>
                <a:cxn ang="0">
                  <a:pos x="245566" y="53146"/>
                </a:cxn>
                <a:cxn ang="0">
                  <a:pos x="239323" y="29762"/>
                </a:cxn>
                <a:cxn ang="0">
                  <a:pos x="273660" y="72278"/>
                </a:cxn>
                <a:cxn ang="0">
                  <a:pos x="273660" y="245534"/>
                </a:cxn>
                <a:cxn ang="0">
                  <a:pos x="237242" y="285925"/>
                </a:cxn>
                <a:cxn ang="0">
                  <a:pos x="237242" y="229590"/>
                </a:cxn>
                <a:cxn ang="0">
                  <a:pos x="273660" y="369896"/>
                </a:cxn>
                <a:cxn ang="0">
                  <a:pos x="237242" y="29762"/>
                </a:cxn>
                <a:cxn ang="0">
                  <a:pos x="234120" y="52083"/>
                </a:cxn>
                <a:cxn ang="0">
                  <a:pos x="237242" y="4252"/>
                </a:cxn>
                <a:cxn ang="0">
                  <a:pos x="186256" y="72278"/>
                </a:cxn>
                <a:cxn ang="0">
                  <a:pos x="237242" y="229590"/>
                </a:cxn>
                <a:cxn ang="0">
                  <a:pos x="237242" y="317813"/>
                </a:cxn>
                <a:cxn ang="0">
                  <a:pos x="138391" y="45705"/>
                </a:cxn>
                <a:cxn ang="0">
                  <a:pos x="131107" y="4252"/>
                </a:cxn>
                <a:cxn ang="0">
                  <a:pos x="186256" y="72278"/>
                </a:cxn>
                <a:cxn ang="0">
                  <a:pos x="186256" y="257226"/>
                </a:cxn>
                <a:cxn ang="0">
                  <a:pos x="177931" y="172193"/>
                </a:cxn>
                <a:cxn ang="0">
                  <a:pos x="119661" y="32950"/>
                </a:cxn>
                <a:cxn ang="0">
                  <a:pos x="127986" y="53146"/>
                </a:cxn>
                <a:cxn ang="0">
                  <a:pos x="104053" y="45705"/>
                </a:cxn>
                <a:cxn ang="0">
                  <a:pos x="93648" y="12755"/>
                </a:cxn>
                <a:cxn ang="0">
                  <a:pos x="131107" y="102040"/>
                </a:cxn>
                <a:cxn ang="0">
                  <a:pos x="93648" y="272107"/>
                </a:cxn>
                <a:cxn ang="0">
                  <a:pos x="131107" y="172193"/>
                </a:cxn>
                <a:cxn ang="0">
                  <a:pos x="93648" y="369896"/>
                </a:cxn>
                <a:cxn ang="0">
                  <a:pos x="82202" y="41454"/>
                </a:cxn>
                <a:cxn ang="0">
                  <a:pos x="73878" y="21258"/>
                </a:cxn>
                <a:cxn ang="0">
                  <a:pos x="93648" y="172193"/>
                </a:cxn>
                <a:cxn ang="0">
                  <a:pos x="93648" y="72278"/>
                </a:cxn>
                <a:cxn ang="0">
                  <a:pos x="84283" y="280610"/>
                </a:cxn>
                <a:cxn ang="0">
                  <a:pos x="87405" y="375210"/>
                </a:cxn>
                <a:cxn ang="0">
                  <a:pos x="38500" y="62712"/>
                </a:cxn>
                <a:cxn ang="0">
                  <a:pos x="73878" y="21258"/>
                </a:cxn>
                <a:cxn ang="0">
                  <a:pos x="56189" y="241283"/>
                </a:cxn>
                <a:cxn ang="0">
                  <a:pos x="52027" y="273170"/>
                </a:cxn>
                <a:cxn ang="0">
                  <a:pos x="16649" y="317813"/>
                </a:cxn>
                <a:cxn ang="0">
                  <a:pos x="73878" y="72278"/>
                </a:cxn>
                <a:cxn ang="0">
                  <a:pos x="50986" y="366707"/>
                </a:cxn>
                <a:cxn ang="0">
                  <a:pos x="20811" y="159438"/>
                </a:cxn>
                <a:cxn ang="0">
                  <a:pos x="16649" y="163689"/>
                </a:cxn>
                <a:cxn ang="0">
                  <a:pos x="0" y="100977"/>
                </a:cxn>
                <a:cxn ang="0">
                  <a:pos x="16649" y="102040"/>
                </a:cxn>
                <a:cxn ang="0">
                  <a:pos x="16649" y="223213"/>
                </a:cxn>
              </a:cxnLst>
              <a:rect l="txL" t="txT" r="txR" b="txB"/>
              <a:pathLst>
                <a:path w="354" h="356">
                  <a:moveTo>
                    <a:pt x="337" y="299"/>
                  </a:moveTo>
                  <a:lnTo>
                    <a:pt x="337" y="210"/>
                  </a:lnTo>
                  <a:lnTo>
                    <a:pt x="337" y="210"/>
                  </a:lnTo>
                  <a:lnTo>
                    <a:pt x="340" y="215"/>
                  </a:lnTo>
                  <a:lnTo>
                    <a:pt x="341" y="222"/>
                  </a:lnTo>
                  <a:lnTo>
                    <a:pt x="341" y="299"/>
                  </a:lnTo>
                  <a:lnTo>
                    <a:pt x="337" y="299"/>
                  </a:lnTo>
                  <a:lnTo>
                    <a:pt x="337" y="299"/>
                  </a:lnTo>
                  <a:close/>
                  <a:moveTo>
                    <a:pt x="337" y="154"/>
                  </a:moveTo>
                  <a:lnTo>
                    <a:pt x="337" y="96"/>
                  </a:lnTo>
                  <a:lnTo>
                    <a:pt x="337" y="96"/>
                  </a:lnTo>
                  <a:lnTo>
                    <a:pt x="339" y="95"/>
                  </a:lnTo>
                  <a:lnTo>
                    <a:pt x="348" y="91"/>
                  </a:lnTo>
                  <a:lnTo>
                    <a:pt x="348" y="91"/>
                  </a:lnTo>
                  <a:lnTo>
                    <a:pt x="350" y="91"/>
                  </a:lnTo>
                  <a:lnTo>
                    <a:pt x="352" y="91"/>
                  </a:lnTo>
                  <a:lnTo>
                    <a:pt x="354" y="93"/>
                  </a:lnTo>
                  <a:lnTo>
                    <a:pt x="354" y="95"/>
                  </a:lnTo>
                  <a:lnTo>
                    <a:pt x="354" y="142"/>
                  </a:lnTo>
                  <a:lnTo>
                    <a:pt x="354" y="142"/>
                  </a:lnTo>
                  <a:lnTo>
                    <a:pt x="352" y="147"/>
                  </a:lnTo>
                  <a:lnTo>
                    <a:pt x="350" y="149"/>
                  </a:lnTo>
                  <a:lnTo>
                    <a:pt x="348" y="150"/>
                  </a:lnTo>
                  <a:lnTo>
                    <a:pt x="339" y="154"/>
                  </a:lnTo>
                  <a:lnTo>
                    <a:pt x="339" y="154"/>
                  </a:lnTo>
                  <a:lnTo>
                    <a:pt x="337" y="154"/>
                  </a:lnTo>
                  <a:lnTo>
                    <a:pt x="337" y="154"/>
                  </a:lnTo>
                  <a:close/>
                  <a:moveTo>
                    <a:pt x="337" y="96"/>
                  </a:moveTo>
                  <a:lnTo>
                    <a:pt x="337" y="154"/>
                  </a:lnTo>
                  <a:lnTo>
                    <a:pt x="337" y="154"/>
                  </a:lnTo>
                  <a:lnTo>
                    <a:pt x="335" y="153"/>
                  </a:lnTo>
                  <a:lnTo>
                    <a:pt x="333" y="150"/>
                  </a:lnTo>
                  <a:lnTo>
                    <a:pt x="333" y="103"/>
                  </a:lnTo>
                  <a:lnTo>
                    <a:pt x="333" y="103"/>
                  </a:lnTo>
                  <a:lnTo>
                    <a:pt x="335" y="99"/>
                  </a:lnTo>
                  <a:lnTo>
                    <a:pt x="337" y="96"/>
                  </a:lnTo>
                  <a:lnTo>
                    <a:pt x="337" y="96"/>
                  </a:lnTo>
                  <a:close/>
                  <a:moveTo>
                    <a:pt x="337" y="210"/>
                  </a:moveTo>
                  <a:lnTo>
                    <a:pt x="337" y="210"/>
                  </a:lnTo>
                  <a:lnTo>
                    <a:pt x="333" y="206"/>
                  </a:lnTo>
                  <a:lnTo>
                    <a:pt x="329" y="202"/>
                  </a:lnTo>
                  <a:lnTo>
                    <a:pt x="324" y="199"/>
                  </a:lnTo>
                  <a:lnTo>
                    <a:pt x="317" y="199"/>
                  </a:lnTo>
                  <a:lnTo>
                    <a:pt x="317" y="68"/>
                  </a:lnTo>
                  <a:lnTo>
                    <a:pt x="283" y="68"/>
                  </a:lnTo>
                  <a:lnTo>
                    <a:pt x="283" y="221"/>
                  </a:lnTo>
                  <a:lnTo>
                    <a:pt x="283" y="221"/>
                  </a:lnTo>
                  <a:lnTo>
                    <a:pt x="289" y="221"/>
                  </a:lnTo>
                  <a:lnTo>
                    <a:pt x="293" y="222"/>
                  </a:lnTo>
                  <a:lnTo>
                    <a:pt x="297" y="225"/>
                  </a:lnTo>
                  <a:lnTo>
                    <a:pt x="299" y="227"/>
                  </a:lnTo>
                  <a:lnTo>
                    <a:pt x="302" y="230"/>
                  </a:lnTo>
                  <a:lnTo>
                    <a:pt x="305" y="234"/>
                  </a:lnTo>
                  <a:lnTo>
                    <a:pt x="306" y="239"/>
                  </a:lnTo>
                  <a:lnTo>
                    <a:pt x="306" y="244"/>
                  </a:lnTo>
                  <a:lnTo>
                    <a:pt x="306" y="244"/>
                  </a:lnTo>
                  <a:lnTo>
                    <a:pt x="306" y="248"/>
                  </a:lnTo>
                  <a:lnTo>
                    <a:pt x="305" y="253"/>
                  </a:lnTo>
                  <a:lnTo>
                    <a:pt x="302" y="257"/>
                  </a:lnTo>
                  <a:lnTo>
                    <a:pt x="299" y="260"/>
                  </a:lnTo>
                  <a:lnTo>
                    <a:pt x="297" y="262"/>
                  </a:lnTo>
                  <a:lnTo>
                    <a:pt x="293" y="265"/>
                  </a:lnTo>
                  <a:lnTo>
                    <a:pt x="289" y="267"/>
                  </a:lnTo>
                  <a:lnTo>
                    <a:pt x="283" y="267"/>
                  </a:lnTo>
                  <a:lnTo>
                    <a:pt x="283" y="299"/>
                  </a:lnTo>
                  <a:lnTo>
                    <a:pt x="337" y="299"/>
                  </a:lnTo>
                  <a:lnTo>
                    <a:pt x="337" y="210"/>
                  </a:lnTo>
                  <a:lnTo>
                    <a:pt x="337" y="210"/>
                  </a:lnTo>
                  <a:close/>
                  <a:moveTo>
                    <a:pt x="283" y="356"/>
                  </a:moveTo>
                  <a:lnTo>
                    <a:pt x="283" y="314"/>
                  </a:lnTo>
                  <a:lnTo>
                    <a:pt x="306" y="314"/>
                  </a:lnTo>
                  <a:lnTo>
                    <a:pt x="306" y="338"/>
                  </a:lnTo>
                  <a:lnTo>
                    <a:pt x="306" y="338"/>
                  </a:lnTo>
                  <a:lnTo>
                    <a:pt x="305" y="345"/>
                  </a:lnTo>
                  <a:lnTo>
                    <a:pt x="301" y="350"/>
                  </a:lnTo>
                  <a:lnTo>
                    <a:pt x="295" y="355"/>
                  </a:lnTo>
                  <a:lnTo>
                    <a:pt x="289" y="356"/>
                  </a:lnTo>
                  <a:lnTo>
                    <a:pt x="283" y="356"/>
                  </a:lnTo>
                  <a:lnTo>
                    <a:pt x="283" y="356"/>
                  </a:lnTo>
                  <a:close/>
                  <a:moveTo>
                    <a:pt x="283" y="59"/>
                  </a:moveTo>
                  <a:lnTo>
                    <a:pt x="283" y="20"/>
                  </a:lnTo>
                  <a:lnTo>
                    <a:pt x="283" y="20"/>
                  </a:lnTo>
                  <a:lnTo>
                    <a:pt x="298" y="30"/>
                  </a:lnTo>
                  <a:lnTo>
                    <a:pt x="309" y="38"/>
                  </a:lnTo>
                  <a:lnTo>
                    <a:pt x="313" y="43"/>
                  </a:lnTo>
                  <a:lnTo>
                    <a:pt x="316" y="49"/>
                  </a:lnTo>
                  <a:lnTo>
                    <a:pt x="317" y="54"/>
                  </a:lnTo>
                  <a:lnTo>
                    <a:pt x="317" y="59"/>
                  </a:lnTo>
                  <a:lnTo>
                    <a:pt x="283" y="59"/>
                  </a:lnTo>
                  <a:close/>
                  <a:moveTo>
                    <a:pt x="283" y="20"/>
                  </a:moveTo>
                  <a:lnTo>
                    <a:pt x="283" y="59"/>
                  </a:lnTo>
                  <a:lnTo>
                    <a:pt x="263" y="59"/>
                  </a:lnTo>
                  <a:lnTo>
                    <a:pt x="263" y="50"/>
                  </a:lnTo>
                  <a:lnTo>
                    <a:pt x="263" y="50"/>
                  </a:lnTo>
                  <a:lnTo>
                    <a:pt x="268" y="50"/>
                  </a:lnTo>
                  <a:lnTo>
                    <a:pt x="271" y="47"/>
                  </a:lnTo>
                  <a:lnTo>
                    <a:pt x="274" y="43"/>
                  </a:lnTo>
                  <a:lnTo>
                    <a:pt x="275" y="39"/>
                  </a:lnTo>
                  <a:lnTo>
                    <a:pt x="275" y="39"/>
                  </a:lnTo>
                  <a:lnTo>
                    <a:pt x="274" y="35"/>
                  </a:lnTo>
                  <a:lnTo>
                    <a:pt x="271" y="31"/>
                  </a:lnTo>
                  <a:lnTo>
                    <a:pt x="268" y="28"/>
                  </a:lnTo>
                  <a:lnTo>
                    <a:pt x="263" y="28"/>
                  </a:lnTo>
                  <a:lnTo>
                    <a:pt x="263" y="12"/>
                  </a:lnTo>
                  <a:lnTo>
                    <a:pt x="263" y="12"/>
                  </a:lnTo>
                  <a:lnTo>
                    <a:pt x="283" y="20"/>
                  </a:lnTo>
                  <a:lnTo>
                    <a:pt x="283" y="20"/>
                  </a:lnTo>
                  <a:close/>
                  <a:moveTo>
                    <a:pt x="283" y="68"/>
                  </a:moveTo>
                  <a:lnTo>
                    <a:pt x="283" y="221"/>
                  </a:lnTo>
                  <a:lnTo>
                    <a:pt x="283" y="221"/>
                  </a:lnTo>
                  <a:lnTo>
                    <a:pt x="278" y="221"/>
                  </a:lnTo>
                  <a:lnTo>
                    <a:pt x="272" y="223"/>
                  </a:lnTo>
                  <a:lnTo>
                    <a:pt x="267" y="227"/>
                  </a:lnTo>
                  <a:lnTo>
                    <a:pt x="263" y="231"/>
                  </a:lnTo>
                  <a:lnTo>
                    <a:pt x="263" y="162"/>
                  </a:lnTo>
                  <a:lnTo>
                    <a:pt x="272" y="162"/>
                  </a:lnTo>
                  <a:lnTo>
                    <a:pt x="272" y="96"/>
                  </a:lnTo>
                  <a:lnTo>
                    <a:pt x="263" y="96"/>
                  </a:lnTo>
                  <a:lnTo>
                    <a:pt x="263" y="68"/>
                  </a:lnTo>
                  <a:lnTo>
                    <a:pt x="283" y="68"/>
                  </a:lnTo>
                  <a:lnTo>
                    <a:pt x="283" y="68"/>
                  </a:lnTo>
                  <a:close/>
                  <a:moveTo>
                    <a:pt x="283" y="267"/>
                  </a:moveTo>
                  <a:lnTo>
                    <a:pt x="283" y="299"/>
                  </a:lnTo>
                  <a:lnTo>
                    <a:pt x="263" y="299"/>
                  </a:lnTo>
                  <a:lnTo>
                    <a:pt x="263" y="256"/>
                  </a:lnTo>
                  <a:lnTo>
                    <a:pt x="263" y="256"/>
                  </a:lnTo>
                  <a:lnTo>
                    <a:pt x="267" y="260"/>
                  </a:lnTo>
                  <a:lnTo>
                    <a:pt x="272" y="264"/>
                  </a:lnTo>
                  <a:lnTo>
                    <a:pt x="278" y="267"/>
                  </a:lnTo>
                  <a:lnTo>
                    <a:pt x="283" y="267"/>
                  </a:lnTo>
                  <a:lnTo>
                    <a:pt x="283" y="267"/>
                  </a:lnTo>
                  <a:close/>
                  <a:moveTo>
                    <a:pt x="283" y="314"/>
                  </a:moveTo>
                  <a:lnTo>
                    <a:pt x="283" y="356"/>
                  </a:lnTo>
                  <a:lnTo>
                    <a:pt x="278" y="356"/>
                  </a:lnTo>
                  <a:lnTo>
                    <a:pt x="278" y="356"/>
                  </a:lnTo>
                  <a:lnTo>
                    <a:pt x="274" y="356"/>
                  </a:lnTo>
                  <a:lnTo>
                    <a:pt x="270" y="353"/>
                  </a:lnTo>
                  <a:lnTo>
                    <a:pt x="267" y="352"/>
                  </a:lnTo>
                  <a:lnTo>
                    <a:pt x="263" y="348"/>
                  </a:lnTo>
                  <a:lnTo>
                    <a:pt x="263" y="314"/>
                  </a:lnTo>
                  <a:lnTo>
                    <a:pt x="283" y="314"/>
                  </a:lnTo>
                  <a:close/>
                  <a:moveTo>
                    <a:pt x="263" y="12"/>
                  </a:moveTo>
                  <a:lnTo>
                    <a:pt x="263" y="28"/>
                  </a:lnTo>
                  <a:lnTo>
                    <a:pt x="263" y="28"/>
                  </a:lnTo>
                  <a:lnTo>
                    <a:pt x="259" y="28"/>
                  </a:lnTo>
                  <a:lnTo>
                    <a:pt x="256" y="31"/>
                  </a:lnTo>
                  <a:lnTo>
                    <a:pt x="253" y="35"/>
                  </a:lnTo>
                  <a:lnTo>
                    <a:pt x="252" y="39"/>
                  </a:lnTo>
                  <a:lnTo>
                    <a:pt x="252" y="39"/>
                  </a:lnTo>
                  <a:lnTo>
                    <a:pt x="253" y="43"/>
                  </a:lnTo>
                  <a:lnTo>
                    <a:pt x="256" y="47"/>
                  </a:lnTo>
                  <a:lnTo>
                    <a:pt x="259" y="50"/>
                  </a:lnTo>
                  <a:lnTo>
                    <a:pt x="263" y="50"/>
                  </a:lnTo>
                  <a:lnTo>
                    <a:pt x="263" y="59"/>
                  </a:lnTo>
                  <a:lnTo>
                    <a:pt x="228" y="59"/>
                  </a:lnTo>
                  <a:lnTo>
                    <a:pt x="228" y="50"/>
                  </a:lnTo>
                  <a:lnTo>
                    <a:pt x="228" y="50"/>
                  </a:lnTo>
                  <a:lnTo>
                    <a:pt x="230" y="50"/>
                  </a:lnTo>
                  <a:lnTo>
                    <a:pt x="230" y="50"/>
                  </a:lnTo>
                  <a:lnTo>
                    <a:pt x="236" y="50"/>
                  </a:lnTo>
                  <a:lnTo>
                    <a:pt x="238" y="47"/>
                  </a:lnTo>
                  <a:lnTo>
                    <a:pt x="241" y="43"/>
                  </a:lnTo>
                  <a:lnTo>
                    <a:pt x="243" y="39"/>
                  </a:lnTo>
                  <a:lnTo>
                    <a:pt x="243" y="39"/>
                  </a:lnTo>
                  <a:lnTo>
                    <a:pt x="241" y="35"/>
                  </a:lnTo>
                  <a:lnTo>
                    <a:pt x="238" y="31"/>
                  </a:lnTo>
                  <a:lnTo>
                    <a:pt x="236" y="28"/>
                  </a:lnTo>
                  <a:lnTo>
                    <a:pt x="230" y="28"/>
                  </a:lnTo>
                  <a:lnTo>
                    <a:pt x="230" y="28"/>
                  </a:lnTo>
                  <a:lnTo>
                    <a:pt x="228" y="28"/>
                  </a:lnTo>
                  <a:lnTo>
                    <a:pt x="228" y="4"/>
                  </a:lnTo>
                  <a:lnTo>
                    <a:pt x="228" y="4"/>
                  </a:lnTo>
                  <a:lnTo>
                    <a:pt x="247" y="8"/>
                  </a:lnTo>
                  <a:lnTo>
                    <a:pt x="263" y="12"/>
                  </a:lnTo>
                  <a:lnTo>
                    <a:pt x="263" y="12"/>
                  </a:lnTo>
                  <a:close/>
                  <a:moveTo>
                    <a:pt x="263" y="68"/>
                  </a:moveTo>
                  <a:lnTo>
                    <a:pt x="263" y="96"/>
                  </a:lnTo>
                  <a:lnTo>
                    <a:pt x="228" y="96"/>
                  </a:lnTo>
                  <a:lnTo>
                    <a:pt x="228" y="68"/>
                  </a:lnTo>
                  <a:lnTo>
                    <a:pt x="263" y="68"/>
                  </a:lnTo>
                  <a:lnTo>
                    <a:pt x="263" y="68"/>
                  </a:lnTo>
                  <a:close/>
                  <a:moveTo>
                    <a:pt x="263" y="162"/>
                  </a:moveTo>
                  <a:lnTo>
                    <a:pt x="263" y="231"/>
                  </a:lnTo>
                  <a:lnTo>
                    <a:pt x="263" y="231"/>
                  </a:lnTo>
                  <a:lnTo>
                    <a:pt x="262" y="237"/>
                  </a:lnTo>
                  <a:lnTo>
                    <a:pt x="260" y="244"/>
                  </a:lnTo>
                  <a:lnTo>
                    <a:pt x="260" y="244"/>
                  </a:lnTo>
                  <a:lnTo>
                    <a:pt x="262" y="250"/>
                  </a:lnTo>
                  <a:lnTo>
                    <a:pt x="263" y="256"/>
                  </a:lnTo>
                  <a:lnTo>
                    <a:pt x="263" y="299"/>
                  </a:lnTo>
                  <a:lnTo>
                    <a:pt x="228" y="299"/>
                  </a:lnTo>
                  <a:lnTo>
                    <a:pt x="228" y="269"/>
                  </a:lnTo>
                  <a:lnTo>
                    <a:pt x="229" y="269"/>
                  </a:lnTo>
                  <a:lnTo>
                    <a:pt x="229" y="253"/>
                  </a:lnTo>
                  <a:lnTo>
                    <a:pt x="228" y="253"/>
                  </a:lnTo>
                  <a:lnTo>
                    <a:pt x="228" y="242"/>
                  </a:lnTo>
                  <a:lnTo>
                    <a:pt x="229" y="242"/>
                  </a:lnTo>
                  <a:lnTo>
                    <a:pt x="229" y="227"/>
                  </a:lnTo>
                  <a:lnTo>
                    <a:pt x="228" y="227"/>
                  </a:lnTo>
                  <a:lnTo>
                    <a:pt x="228" y="216"/>
                  </a:lnTo>
                  <a:lnTo>
                    <a:pt x="229" y="216"/>
                  </a:lnTo>
                  <a:lnTo>
                    <a:pt x="229" y="200"/>
                  </a:lnTo>
                  <a:lnTo>
                    <a:pt x="228" y="200"/>
                  </a:lnTo>
                  <a:lnTo>
                    <a:pt x="228" y="162"/>
                  </a:lnTo>
                  <a:lnTo>
                    <a:pt x="263" y="162"/>
                  </a:lnTo>
                  <a:lnTo>
                    <a:pt x="263" y="162"/>
                  </a:lnTo>
                  <a:close/>
                  <a:moveTo>
                    <a:pt x="263" y="314"/>
                  </a:moveTo>
                  <a:lnTo>
                    <a:pt x="263" y="348"/>
                  </a:lnTo>
                  <a:lnTo>
                    <a:pt x="263" y="348"/>
                  </a:lnTo>
                  <a:lnTo>
                    <a:pt x="262" y="344"/>
                  </a:lnTo>
                  <a:lnTo>
                    <a:pt x="260" y="338"/>
                  </a:lnTo>
                  <a:lnTo>
                    <a:pt x="260" y="314"/>
                  </a:lnTo>
                  <a:lnTo>
                    <a:pt x="263" y="314"/>
                  </a:lnTo>
                  <a:close/>
                  <a:moveTo>
                    <a:pt x="228" y="4"/>
                  </a:moveTo>
                  <a:lnTo>
                    <a:pt x="228" y="28"/>
                  </a:lnTo>
                  <a:lnTo>
                    <a:pt x="228" y="28"/>
                  </a:lnTo>
                  <a:lnTo>
                    <a:pt x="225" y="30"/>
                  </a:lnTo>
                  <a:lnTo>
                    <a:pt x="222" y="32"/>
                  </a:lnTo>
                  <a:lnTo>
                    <a:pt x="221" y="35"/>
                  </a:lnTo>
                  <a:lnTo>
                    <a:pt x="220" y="39"/>
                  </a:lnTo>
                  <a:lnTo>
                    <a:pt x="220" y="39"/>
                  </a:lnTo>
                  <a:lnTo>
                    <a:pt x="221" y="43"/>
                  </a:lnTo>
                  <a:lnTo>
                    <a:pt x="222" y="46"/>
                  </a:lnTo>
                  <a:lnTo>
                    <a:pt x="225" y="49"/>
                  </a:lnTo>
                  <a:lnTo>
                    <a:pt x="228" y="50"/>
                  </a:lnTo>
                  <a:lnTo>
                    <a:pt x="228" y="59"/>
                  </a:lnTo>
                  <a:lnTo>
                    <a:pt x="179" y="59"/>
                  </a:lnTo>
                  <a:lnTo>
                    <a:pt x="179" y="0"/>
                  </a:lnTo>
                  <a:lnTo>
                    <a:pt x="179" y="0"/>
                  </a:lnTo>
                  <a:lnTo>
                    <a:pt x="203" y="1"/>
                  </a:lnTo>
                  <a:lnTo>
                    <a:pt x="228" y="4"/>
                  </a:lnTo>
                  <a:lnTo>
                    <a:pt x="228" y="4"/>
                  </a:lnTo>
                  <a:close/>
                  <a:moveTo>
                    <a:pt x="228" y="68"/>
                  </a:moveTo>
                  <a:lnTo>
                    <a:pt x="228" y="96"/>
                  </a:lnTo>
                  <a:lnTo>
                    <a:pt x="183" y="96"/>
                  </a:lnTo>
                  <a:lnTo>
                    <a:pt x="183" y="162"/>
                  </a:lnTo>
                  <a:lnTo>
                    <a:pt x="228" y="162"/>
                  </a:lnTo>
                  <a:lnTo>
                    <a:pt x="228" y="200"/>
                  </a:lnTo>
                  <a:lnTo>
                    <a:pt x="179" y="200"/>
                  </a:lnTo>
                  <a:lnTo>
                    <a:pt x="179" y="68"/>
                  </a:lnTo>
                  <a:lnTo>
                    <a:pt x="228" y="68"/>
                  </a:lnTo>
                  <a:lnTo>
                    <a:pt x="228" y="68"/>
                  </a:lnTo>
                  <a:close/>
                  <a:moveTo>
                    <a:pt x="228" y="216"/>
                  </a:moveTo>
                  <a:lnTo>
                    <a:pt x="228" y="227"/>
                  </a:lnTo>
                  <a:lnTo>
                    <a:pt x="179" y="227"/>
                  </a:lnTo>
                  <a:lnTo>
                    <a:pt x="179" y="216"/>
                  </a:lnTo>
                  <a:lnTo>
                    <a:pt x="228" y="216"/>
                  </a:lnTo>
                  <a:lnTo>
                    <a:pt x="228" y="216"/>
                  </a:lnTo>
                  <a:close/>
                  <a:moveTo>
                    <a:pt x="228" y="242"/>
                  </a:moveTo>
                  <a:lnTo>
                    <a:pt x="228" y="253"/>
                  </a:lnTo>
                  <a:lnTo>
                    <a:pt x="179" y="253"/>
                  </a:lnTo>
                  <a:lnTo>
                    <a:pt x="179" y="242"/>
                  </a:lnTo>
                  <a:lnTo>
                    <a:pt x="228" y="242"/>
                  </a:lnTo>
                  <a:lnTo>
                    <a:pt x="228" y="242"/>
                  </a:lnTo>
                  <a:close/>
                  <a:moveTo>
                    <a:pt x="228" y="269"/>
                  </a:moveTo>
                  <a:lnTo>
                    <a:pt x="228" y="299"/>
                  </a:lnTo>
                  <a:lnTo>
                    <a:pt x="179" y="299"/>
                  </a:lnTo>
                  <a:lnTo>
                    <a:pt x="179" y="269"/>
                  </a:lnTo>
                  <a:lnTo>
                    <a:pt x="228" y="269"/>
                  </a:lnTo>
                  <a:close/>
                  <a:moveTo>
                    <a:pt x="126" y="50"/>
                  </a:moveTo>
                  <a:lnTo>
                    <a:pt x="126" y="50"/>
                  </a:lnTo>
                  <a:lnTo>
                    <a:pt x="129" y="49"/>
                  </a:lnTo>
                  <a:lnTo>
                    <a:pt x="132" y="46"/>
                  </a:lnTo>
                  <a:lnTo>
                    <a:pt x="133" y="43"/>
                  </a:lnTo>
                  <a:lnTo>
                    <a:pt x="134" y="39"/>
                  </a:lnTo>
                  <a:lnTo>
                    <a:pt x="134" y="39"/>
                  </a:lnTo>
                  <a:lnTo>
                    <a:pt x="133" y="35"/>
                  </a:lnTo>
                  <a:lnTo>
                    <a:pt x="132" y="32"/>
                  </a:lnTo>
                  <a:lnTo>
                    <a:pt x="129" y="30"/>
                  </a:lnTo>
                  <a:lnTo>
                    <a:pt x="126" y="28"/>
                  </a:lnTo>
                  <a:lnTo>
                    <a:pt x="126" y="4"/>
                  </a:lnTo>
                  <a:lnTo>
                    <a:pt x="126" y="4"/>
                  </a:lnTo>
                  <a:lnTo>
                    <a:pt x="150" y="1"/>
                  </a:lnTo>
                  <a:lnTo>
                    <a:pt x="176" y="0"/>
                  </a:lnTo>
                  <a:lnTo>
                    <a:pt x="179" y="0"/>
                  </a:lnTo>
                  <a:lnTo>
                    <a:pt x="179" y="59"/>
                  </a:lnTo>
                  <a:lnTo>
                    <a:pt x="126" y="59"/>
                  </a:lnTo>
                  <a:lnTo>
                    <a:pt x="126" y="50"/>
                  </a:lnTo>
                  <a:lnTo>
                    <a:pt x="126" y="50"/>
                  </a:lnTo>
                  <a:close/>
                  <a:moveTo>
                    <a:pt x="179" y="68"/>
                  </a:moveTo>
                  <a:lnTo>
                    <a:pt x="179" y="200"/>
                  </a:lnTo>
                  <a:lnTo>
                    <a:pt x="127" y="200"/>
                  </a:lnTo>
                  <a:lnTo>
                    <a:pt x="127" y="216"/>
                  </a:lnTo>
                  <a:lnTo>
                    <a:pt x="179" y="216"/>
                  </a:lnTo>
                  <a:lnTo>
                    <a:pt x="179" y="227"/>
                  </a:lnTo>
                  <a:lnTo>
                    <a:pt x="127" y="227"/>
                  </a:lnTo>
                  <a:lnTo>
                    <a:pt x="127" y="242"/>
                  </a:lnTo>
                  <a:lnTo>
                    <a:pt x="179" y="242"/>
                  </a:lnTo>
                  <a:lnTo>
                    <a:pt x="179" y="253"/>
                  </a:lnTo>
                  <a:lnTo>
                    <a:pt x="127" y="253"/>
                  </a:lnTo>
                  <a:lnTo>
                    <a:pt x="127" y="269"/>
                  </a:lnTo>
                  <a:lnTo>
                    <a:pt x="179" y="269"/>
                  </a:lnTo>
                  <a:lnTo>
                    <a:pt x="179" y="299"/>
                  </a:lnTo>
                  <a:lnTo>
                    <a:pt x="126" y="299"/>
                  </a:lnTo>
                  <a:lnTo>
                    <a:pt x="126" y="162"/>
                  </a:lnTo>
                  <a:lnTo>
                    <a:pt x="171" y="162"/>
                  </a:lnTo>
                  <a:lnTo>
                    <a:pt x="171" y="96"/>
                  </a:lnTo>
                  <a:lnTo>
                    <a:pt x="126" y="96"/>
                  </a:lnTo>
                  <a:lnTo>
                    <a:pt x="126" y="68"/>
                  </a:lnTo>
                  <a:lnTo>
                    <a:pt x="179" y="68"/>
                  </a:lnTo>
                  <a:close/>
                  <a:moveTo>
                    <a:pt x="123" y="28"/>
                  </a:moveTo>
                  <a:lnTo>
                    <a:pt x="123" y="28"/>
                  </a:lnTo>
                  <a:lnTo>
                    <a:pt x="118" y="28"/>
                  </a:lnTo>
                  <a:lnTo>
                    <a:pt x="115" y="31"/>
                  </a:lnTo>
                  <a:lnTo>
                    <a:pt x="113" y="35"/>
                  </a:lnTo>
                  <a:lnTo>
                    <a:pt x="111" y="39"/>
                  </a:lnTo>
                  <a:lnTo>
                    <a:pt x="111" y="39"/>
                  </a:lnTo>
                  <a:lnTo>
                    <a:pt x="113" y="43"/>
                  </a:lnTo>
                  <a:lnTo>
                    <a:pt x="115" y="47"/>
                  </a:lnTo>
                  <a:lnTo>
                    <a:pt x="118" y="50"/>
                  </a:lnTo>
                  <a:lnTo>
                    <a:pt x="123" y="50"/>
                  </a:lnTo>
                  <a:lnTo>
                    <a:pt x="123" y="50"/>
                  </a:lnTo>
                  <a:lnTo>
                    <a:pt x="126" y="50"/>
                  </a:lnTo>
                  <a:lnTo>
                    <a:pt x="126" y="59"/>
                  </a:lnTo>
                  <a:lnTo>
                    <a:pt x="90" y="59"/>
                  </a:lnTo>
                  <a:lnTo>
                    <a:pt x="90" y="50"/>
                  </a:lnTo>
                  <a:lnTo>
                    <a:pt x="90" y="50"/>
                  </a:lnTo>
                  <a:lnTo>
                    <a:pt x="95" y="50"/>
                  </a:lnTo>
                  <a:lnTo>
                    <a:pt x="98" y="47"/>
                  </a:lnTo>
                  <a:lnTo>
                    <a:pt x="100" y="43"/>
                  </a:lnTo>
                  <a:lnTo>
                    <a:pt x="102" y="39"/>
                  </a:lnTo>
                  <a:lnTo>
                    <a:pt x="102" y="39"/>
                  </a:lnTo>
                  <a:lnTo>
                    <a:pt x="100" y="35"/>
                  </a:lnTo>
                  <a:lnTo>
                    <a:pt x="98" y="31"/>
                  </a:lnTo>
                  <a:lnTo>
                    <a:pt x="95" y="28"/>
                  </a:lnTo>
                  <a:lnTo>
                    <a:pt x="90" y="28"/>
                  </a:lnTo>
                  <a:lnTo>
                    <a:pt x="90" y="12"/>
                  </a:lnTo>
                  <a:lnTo>
                    <a:pt x="90" y="12"/>
                  </a:lnTo>
                  <a:lnTo>
                    <a:pt x="107" y="8"/>
                  </a:lnTo>
                  <a:lnTo>
                    <a:pt x="126" y="4"/>
                  </a:lnTo>
                  <a:lnTo>
                    <a:pt x="126" y="28"/>
                  </a:lnTo>
                  <a:lnTo>
                    <a:pt x="126" y="28"/>
                  </a:lnTo>
                  <a:lnTo>
                    <a:pt x="123" y="28"/>
                  </a:lnTo>
                  <a:lnTo>
                    <a:pt x="123" y="28"/>
                  </a:lnTo>
                  <a:close/>
                  <a:moveTo>
                    <a:pt x="126" y="68"/>
                  </a:moveTo>
                  <a:lnTo>
                    <a:pt x="126" y="96"/>
                  </a:lnTo>
                  <a:lnTo>
                    <a:pt x="90" y="96"/>
                  </a:lnTo>
                  <a:lnTo>
                    <a:pt x="90" y="68"/>
                  </a:lnTo>
                  <a:lnTo>
                    <a:pt x="126" y="68"/>
                  </a:lnTo>
                  <a:lnTo>
                    <a:pt x="126" y="68"/>
                  </a:lnTo>
                  <a:close/>
                  <a:moveTo>
                    <a:pt x="126" y="162"/>
                  </a:moveTo>
                  <a:lnTo>
                    <a:pt x="126" y="299"/>
                  </a:lnTo>
                  <a:lnTo>
                    <a:pt x="90" y="299"/>
                  </a:lnTo>
                  <a:lnTo>
                    <a:pt x="90" y="256"/>
                  </a:lnTo>
                  <a:lnTo>
                    <a:pt x="90" y="256"/>
                  </a:lnTo>
                  <a:lnTo>
                    <a:pt x="92" y="250"/>
                  </a:lnTo>
                  <a:lnTo>
                    <a:pt x="94" y="244"/>
                  </a:lnTo>
                  <a:lnTo>
                    <a:pt x="94" y="244"/>
                  </a:lnTo>
                  <a:lnTo>
                    <a:pt x="92" y="237"/>
                  </a:lnTo>
                  <a:lnTo>
                    <a:pt x="90" y="231"/>
                  </a:lnTo>
                  <a:lnTo>
                    <a:pt x="90" y="162"/>
                  </a:lnTo>
                  <a:lnTo>
                    <a:pt x="126" y="162"/>
                  </a:lnTo>
                  <a:lnTo>
                    <a:pt x="126" y="162"/>
                  </a:lnTo>
                  <a:close/>
                  <a:moveTo>
                    <a:pt x="90" y="348"/>
                  </a:moveTo>
                  <a:lnTo>
                    <a:pt x="90" y="314"/>
                  </a:lnTo>
                  <a:lnTo>
                    <a:pt x="94" y="314"/>
                  </a:lnTo>
                  <a:lnTo>
                    <a:pt x="94" y="338"/>
                  </a:lnTo>
                  <a:lnTo>
                    <a:pt x="94" y="338"/>
                  </a:lnTo>
                  <a:lnTo>
                    <a:pt x="92" y="344"/>
                  </a:lnTo>
                  <a:lnTo>
                    <a:pt x="90" y="348"/>
                  </a:lnTo>
                  <a:lnTo>
                    <a:pt x="90" y="348"/>
                  </a:lnTo>
                  <a:close/>
                  <a:moveTo>
                    <a:pt x="90" y="12"/>
                  </a:moveTo>
                  <a:lnTo>
                    <a:pt x="90" y="28"/>
                  </a:lnTo>
                  <a:lnTo>
                    <a:pt x="90" y="28"/>
                  </a:lnTo>
                  <a:lnTo>
                    <a:pt x="85" y="28"/>
                  </a:lnTo>
                  <a:lnTo>
                    <a:pt x="83" y="31"/>
                  </a:lnTo>
                  <a:lnTo>
                    <a:pt x="80" y="35"/>
                  </a:lnTo>
                  <a:lnTo>
                    <a:pt x="79" y="39"/>
                  </a:lnTo>
                  <a:lnTo>
                    <a:pt x="79" y="39"/>
                  </a:lnTo>
                  <a:lnTo>
                    <a:pt x="80" y="43"/>
                  </a:lnTo>
                  <a:lnTo>
                    <a:pt x="83" y="47"/>
                  </a:lnTo>
                  <a:lnTo>
                    <a:pt x="85" y="50"/>
                  </a:lnTo>
                  <a:lnTo>
                    <a:pt x="90" y="50"/>
                  </a:lnTo>
                  <a:lnTo>
                    <a:pt x="90" y="59"/>
                  </a:lnTo>
                  <a:lnTo>
                    <a:pt x="71" y="59"/>
                  </a:lnTo>
                  <a:lnTo>
                    <a:pt x="71" y="20"/>
                  </a:lnTo>
                  <a:lnTo>
                    <a:pt x="71" y="20"/>
                  </a:lnTo>
                  <a:lnTo>
                    <a:pt x="90" y="12"/>
                  </a:lnTo>
                  <a:lnTo>
                    <a:pt x="90" y="12"/>
                  </a:lnTo>
                  <a:close/>
                  <a:moveTo>
                    <a:pt x="90" y="68"/>
                  </a:moveTo>
                  <a:lnTo>
                    <a:pt x="90" y="96"/>
                  </a:lnTo>
                  <a:lnTo>
                    <a:pt x="81" y="96"/>
                  </a:lnTo>
                  <a:lnTo>
                    <a:pt x="81" y="162"/>
                  </a:lnTo>
                  <a:lnTo>
                    <a:pt x="90" y="162"/>
                  </a:lnTo>
                  <a:lnTo>
                    <a:pt x="90" y="231"/>
                  </a:lnTo>
                  <a:lnTo>
                    <a:pt x="90" y="231"/>
                  </a:lnTo>
                  <a:lnTo>
                    <a:pt x="87" y="227"/>
                  </a:lnTo>
                  <a:lnTo>
                    <a:pt x="81" y="223"/>
                  </a:lnTo>
                  <a:lnTo>
                    <a:pt x="76" y="221"/>
                  </a:lnTo>
                  <a:lnTo>
                    <a:pt x="71" y="221"/>
                  </a:lnTo>
                  <a:lnTo>
                    <a:pt x="71" y="68"/>
                  </a:lnTo>
                  <a:lnTo>
                    <a:pt x="90" y="68"/>
                  </a:lnTo>
                  <a:lnTo>
                    <a:pt x="90" y="68"/>
                  </a:lnTo>
                  <a:close/>
                  <a:moveTo>
                    <a:pt x="90" y="256"/>
                  </a:moveTo>
                  <a:lnTo>
                    <a:pt x="90" y="299"/>
                  </a:lnTo>
                  <a:lnTo>
                    <a:pt x="71" y="299"/>
                  </a:lnTo>
                  <a:lnTo>
                    <a:pt x="71" y="267"/>
                  </a:lnTo>
                  <a:lnTo>
                    <a:pt x="71" y="267"/>
                  </a:lnTo>
                  <a:lnTo>
                    <a:pt x="76" y="267"/>
                  </a:lnTo>
                  <a:lnTo>
                    <a:pt x="81" y="264"/>
                  </a:lnTo>
                  <a:lnTo>
                    <a:pt x="87" y="260"/>
                  </a:lnTo>
                  <a:lnTo>
                    <a:pt x="90" y="256"/>
                  </a:lnTo>
                  <a:lnTo>
                    <a:pt x="90" y="256"/>
                  </a:lnTo>
                  <a:close/>
                  <a:moveTo>
                    <a:pt x="90" y="314"/>
                  </a:moveTo>
                  <a:lnTo>
                    <a:pt x="90" y="348"/>
                  </a:lnTo>
                  <a:lnTo>
                    <a:pt x="90" y="348"/>
                  </a:lnTo>
                  <a:lnTo>
                    <a:pt x="87" y="352"/>
                  </a:lnTo>
                  <a:lnTo>
                    <a:pt x="84" y="353"/>
                  </a:lnTo>
                  <a:lnTo>
                    <a:pt x="80" y="356"/>
                  </a:lnTo>
                  <a:lnTo>
                    <a:pt x="75" y="356"/>
                  </a:lnTo>
                  <a:lnTo>
                    <a:pt x="71" y="356"/>
                  </a:lnTo>
                  <a:lnTo>
                    <a:pt x="71" y="314"/>
                  </a:lnTo>
                  <a:lnTo>
                    <a:pt x="90" y="314"/>
                  </a:lnTo>
                  <a:close/>
                  <a:moveTo>
                    <a:pt x="71" y="20"/>
                  </a:moveTo>
                  <a:lnTo>
                    <a:pt x="71" y="59"/>
                  </a:lnTo>
                  <a:lnTo>
                    <a:pt x="37" y="59"/>
                  </a:lnTo>
                  <a:lnTo>
                    <a:pt x="37" y="59"/>
                  </a:lnTo>
                  <a:lnTo>
                    <a:pt x="37" y="54"/>
                  </a:lnTo>
                  <a:lnTo>
                    <a:pt x="38" y="49"/>
                  </a:lnTo>
                  <a:lnTo>
                    <a:pt x="41" y="43"/>
                  </a:lnTo>
                  <a:lnTo>
                    <a:pt x="45" y="38"/>
                  </a:lnTo>
                  <a:lnTo>
                    <a:pt x="56" y="30"/>
                  </a:lnTo>
                  <a:lnTo>
                    <a:pt x="71" y="20"/>
                  </a:lnTo>
                  <a:lnTo>
                    <a:pt x="71" y="20"/>
                  </a:lnTo>
                  <a:close/>
                  <a:moveTo>
                    <a:pt x="71" y="68"/>
                  </a:moveTo>
                  <a:lnTo>
                    <a:pt x="71" y="221"/>
                  </a:lnTo>
                  <a:lnTo>
                    <a:pt x="71" y="221"/>
                  </a:lnTo>
                  <a:lnTo>
                    <a:pt x="71" y="221"/>
                  </a:lnTo>
                  <a:lnTo>
                    <a:pt x="65" y="221"/>
                  </a:lnTo>
                  <a:lnTo>
                    <a:pt x="61" y="222"/>
                  </a:lnTo>
                  <a:lnTo>
                    <a:pt x="57" y="225"/>
                  </a:lnTo>
                  <a:lnTo>
                    <a:pt x="54" y="227"/>
                  </a:lnTo>
                  <a:lnTo>
                    <a:pt x="50" y="230"/>
                  </a:lnTo>
                  <a:lnTo>
                    <a:pt x="49" y="234"/>
                  </a:lnTo>
                  <a:lnTo>
                    <a:pt x="48" y="239"/>
                  </a:lnTo>
                  <a:lnTo>
                    <a:pt x="48" y="244"/>
                  </a:lnTo>
                  <a:lnTo>
                    <a:pt x="48" y="244"/>
                  </a:lnTo>
                  <a:lnTo>
                    <a:pt x="48" y="248"/>
                  </a:lnTo>
                  <a:lnTo>
                    <a:pt x="49" y="253"/>
                  </a:lnTo>
                  <a:lnTo>
                    <a:pt x="50" y="257"/>
                  </a:lnTo>
                  <a:lnTo>
                    <a:pt x="54" y="260"/>
                  </a:lnTo>
                  <a:lnTo>
                    <a:pt x="57" y="262"/>
                  </a:lnTo>
                  <a:lnTo>
                    <a:pt x="61" y="265"/>
                  </a:lnTo>
                  <a:lnTo>
                    <a:pt x="65" y="267"/>
                  </a:lnTo>
                  <a:lnTo>
                    <a:pt x="71" y="267"/>
                  </a:lnTo>
                  <a:lnTo>
                    <a:pt x="71" y="267"/>
                  </a:lnTo>
                  <a:lnTo>
                    <a:pt x="71" y="299"/>
                  </a:lnTo>
                  <a:lnTo>
                    <a:pt x="16" y="299"/>
                  </a:lnTo>
                  <a:lnTo>
                    <a:pt x="16" y="210"/>
                  </a:lnTo>
                  <a:lnTo>
                    <a:pt x="16" y="210"/>
                  </a:lnTo>
                  <a:lnTo>
                    <a:pt x="20" y="206"/>
                  </a:lnTo>
                  <a:lnTo>
                    <a:pt x="25" y="202"/>
                  </a:lnTo>
                  <a:lnTo>
                    <a:pt x="30" y="199"/>
                  </a:lnTo>
                  <a:lnTo>
                    <a:pt x="37" y="199"/>
                  </a:lnTo>
                  <a:lnTo>
                    <a:pt x="37" y="68"/>
                  </a:lnTo>
                  <a:lnTo>
                    <a:pt x="71" y="68"/>
                  </a:lnTo>
                  <a:lnTo>
                    <a:pt x="71" y="68"/>
                  </a:lnTo>
                  <a:close/>
                  <a:moveTo>
                    <a:pt x="71" y="314"/>
                  </a:moveTo>
                  <a:lnTo>
                    <a:pt x="71" y="356"/>
                  </a:lnTo>
                  <a:lnTo>
                    <a:pt x="65" y="356"/>
                  </a:lnTo>
                  <a:lnTo>
                    <a:pt x="65" y="356"/>
                  </a:lnTo>
                  <a:lnTo>
                    <a:pt x="58" y="355"/>
                  </a:lnTo>
                  <a:lnTo>
                    <a:pt x="53" y="350"/>
                  </a:lnTo>
                  <a:lnTo>
                    <a:pt x="49" y="345"/>
                  </a:lnTo>
                  <a:lnTo>
                    <a:pt x="48" y="338"/>
                  </a:lnTo>
                  <a:lnTo>
                    <a:pt x="48" y="314"/>
                  </a:lnTo>
                  <a:lnTo>
                    <a:pt x="71" y="314"/>
                  </a:lnTo>
                  <a:lnTo>
                    <a:pt x="71" y="314"/>
                  </a:lnTo>
                  <a:close/>
                  <a:moveTo>
                    <a:pt x="16" y="154"/>
                  </a:moveTo>
                  <a:lnTo>
                    <a:pt x="16" y="154"/>
                  </a:lnTo>
                  <a:lnTo>
                    <a:pt x="19" y="153"/>
                  </a:lnTo>
                  <a:lnTo>
                    <a:pt x="20" y="150"/>
                  </a:lnTo>
                  <a:lnTo>
                    <a:pt x="20" y="103"/>
                  </a:lnTo>
                  <a:lnTo>
                    <a:pt x="20" y="103"/>
                  </a:lnTo>
                  <a:lnTo>
                    <a:pt x="19" y="99"/>
                  </a:lnTo>
                  <a:lnTo>
                    <a:pt x="16" y="96"/>
                  </a:lnTo>
                  <a:lnTo>
                    <a:pt x="16" y="154"/>
                  </a:lnTo>
                  <a:close/>
                  <a:moveTo>
                    <a:pt x="16" y="96"/>
                  </a:moveTo>
                  <a:lnTo>
                    <a:pt x="16" y="154"/>
                  </a:lnTo>
                  <a:lnTo>
                    <a:pt x="16" y="154"/>
                  </a:lnTo>
                  <a:lnTo>
                    <a:pt x="15" y="154"/>
                  </a:lnTo>
                  <a:lnTo>
                    <a:pt x="6" y="150"/>
                  </a:lnTo>
                  <a:lnTo>
                    <a:pt x="6" y="150"/>
                  </a:lnTo>
                  <a:lnTo>
                    <a:pt x="4" y="149"/>
                  </a:lnTo>
                  <a:lnTo>
                    <a:pt x="2" y="147"/>
                  </a:lnTo>
                  <a:lnTo>
                    <a:pt x="0" y="142"/>
                  </a:lnTo>
                  <a:lnTo>
                    <a:pt x="0" y="95"/>
                  </a:lnTo>
                  <a:lnTo>
                    <a:pt x="0" y="95"/>
                  </a:lnTo>
                  <a:lnTo>
                    <a:pt x="0" y="93"/>
                  </a:lnTo>
                  <a:lnTo>
                    <a:pt x="2" y="91"/>
                  </a:lnTo>
                  <a:lnTo>
                    <a:pt x="4" y="91"/>
                  </a:lnTo>
                  <a:lnTo>
                    <a:pt x="6" y="91"/>
                  </a:lnTo>
                  <a:lnTo>
                    <a:pt x="15" y="95"/>
                  </a:lnTo>
                  <a:lnTo>
                    <a:pt x="15" y="95"/>
                  </a:lnTo>
                  <a:lnTo>
                    <a:pt x="16" y="96"/>
                  </a:lnTo>
                  <a:lnTo>
                    <a:pt x="16" y="96"/>
                  </a:lnTo>
                  <a:close/>
                  <a:moveTo>
                    <a:pt x="16" y="210"/>
                  </a:moveTo>
                  <a:lnTo>
                    <a:pt x="16" y="299"/>
                  </a:lnTo>
                  <a:lnTo>
                    <a:pt x="12" y="299"/>
                  </a:lnTo>
                  <a:lnTo>
                    <a:pt x="12" y="222"/>
                  </a:lnTo>
                  <a:lnTo>
                    <a:pt x="12" y="222"/>
                  </a:lnTo>
                  <a:lnTo>
                    <a:pt x="14" y="215"/>
                  </a:lnTo>
                  <a:lnTo>
                    <a:pt x="16" y="210"/>
                  </a:lnTo>
                  <a:lnTo>
                    <a:pt x="16" y="210"/>
                  </a:lnTo>
                  <a:close/>
                </a:path>
              </a:pathLst>
            </a:custGeom>
            <a:grpFill/>
            <a:ln w="9525">
              <a:noFill/>
            </a:ln>
          </p:spPr>
          <p:txBody>
            <a:bodyPr/>
            <a:lstStyle/>
            <a:p>
              <a:endParaRPr lang="zh-CN" altLang="en-US"/>
            </a:p>
          </p:txBody>
        </p:sp>
        <p:sp>
          <p:nvSpPr>
            <p:cNvPr id="44" name="Freeform 172"/>
            <p:cNvSpPr>
              <a:spLocks noEditPoints="1"/>
            </p:cNvSpPr>
            <p:nvPr/>
          </p:nvSpPr>
          <p:spPr>
            <a:xfrm>
              <a:off x="4475086" y="1857617"/>
              <a:ext cx="415173" cy="323127"/>
            </a:xfrm>
            <a:custGeom>
              <a:avLst/>
              <a:gdLst>
                <a:gd name="txL" fmla="*/ 0 w 399"/>
                <a:gd name="txT" fmla="*/ 0 h 304"/>
                <a:gd name="txR" fmla="*/ 399 w 399"/>
                <a:gd name="txB" fmla="*/ 304 h 304"/>
              </a:gdLst>
              <a:ahLst/>
              <a:cxnLst>
                <a:cxn ang="0">
                  <a:pos x="412051" y="302932"/>
                </a:cxn>
                <a:cxn ang="0">
                  <a:pos x="405808" y="10629"/>
                </a:cxn>
                <a:cxn ang="0">
                  <a:pos x="363146" y="23384"/>
                </a:cxn>
                <a:cxn ang="0">
                  <a:pos x="391241" y="51020"/>
                </a:cxn>
                <a:cxn ang="0">
                  <a:pos x="374592" y="298680"/>
                </a:cxn>
                <a:cxn ang="0">
                  <a:pos x="316322" y="272107"/>
                </a:cxn>
                <a:cxn ang="0">
                  <a:pos x="358984" y="44643"/>
                </a:cxn>
                <a:cxn ang="0">
                  <a:pos x="371471" y="266792"/>
                </a:cxn>
                <a:cxn ang="0">
                  <a:pos x="264296" y="23384"/>
                </a:cxn>
                <a:cxn ang="0">
                  <a:pos x="264296" y="323127"/>
                </a:cxn>
                <a:cxn ang="0">
                  <a:pos x="264296" y="280610"/>
                </a:cxn>
                <a:cxn ang="0">
                  <a:pos x="288228" y="177507"/>
                </a:cxn>
                <a:cxn ang="0">
                  <a:pos x="285106" y="141368"/>
                </a:cxn>
                <a:cxn ang="0">
                  <a:pos x="284066" y="115858"/>
                </a:cxn>
                <a:cxn ang="0">
                  <a:pos x="264296" y="43580"/>
                </a:cxn>
                <a:cxn ang="0">
                  <a:pos x="270539" y="181759"/>
                </a:cxn>
                <a:cxn ang="0">
                  <a:pos x="264296" y="145620"/>
                </a:cxn>
                <a:cxn ang="0">
                  <a:pos x="267417" y="109481"/>
                </a:cxn>
                <a:cxn ang="0">
                  <a:pos x="208107" y="0"/>
                </a:cxn>
                <a:cxn ang="0">
                  <a:pos x="208107" y="299743"/>
                </a:cxn>
                <a:cxn ang="0">
                  <a:pos x="250769" y="98851"/>
                </a:cxn>
                <a:cxn ang="0">
                  <a:pos x="235161" y="128613"/>
                </a:cxn>
                <a:cxn ang="0">
                  <a:pos x="239323" y="153060"/>
                </a:cxn>
                <a:cxn ang="0">
                  <a:pos x="241404" y="189199"/>
                </a:cxn>
                <a:cxn ang="0">
                  <a:pos x="208107" y="197703"/>
                </a:cxn>
                <a:cxn ang="0">
                  <a:pos x="264296" y="43580"/>
                </a:cxn>
                <a:cxn ang="0">
                  <a:pos x="251809" y="109481"/>
                </a:cxn>
                <a:cxn ang="0">
                  <a:pos x="261174" y="136053"/>
                </a:cxn>
                <a:cxn ang="0">
                  <a:pos x="261174" y="144557"/>
                </a:cxn>
                <a:cxn ang="0">
                  <a:pos x="255971" y="180696"/>
                </a:cxn>
                <a:cxn ang="0">
                  <a:pos x="140472" y="23384"/>
                </a:cxn>
                <a:cxn ang="0">
                  <a:pos x="140472" y="323127"/>
                </a:cxn>
                <a:cxn ang="0">
                  <a:pos x="180012" y="189199"/>
                </a:cxn>
                <a:cxn ang="0">
                  <a:pos x="144634" y="226401"/>
                </a:cxn>
                <a:cxn ang="0">
                  <a:pos x="168566" y="194514"/>
                </a:cxn>
                <a:cxn ang="0">
                  <a:pos x="153999" y="162626"/>
                </a:cxn>
                <a:cxn ang="0">
                  <a:pos x="141513" y="133928"/>
                </a:cxn>
                <a:cxn ang="0">
                  <a:pos x="148796" y="144557"/>
                </a:cxn>
                <a:cxn ang="0">
                  <a:pos x="156080" y="129676"/>
                </a:cxn>
                <a:cxn ang="0">
                  <a:pos x="208107" y="43580"/>
                </a:cxn>
                <a:cxn ang="0">
                  <a:pos x="152958" y="205143"/>
                </a:cxn>
                <a:cxn ang="0">
                  <a:pos x="144634" y="174319"/>
                </a:cxn>
                <a:cxn ang="0">
                  <a:pos x="26013" y="2126"/>
                </a:cxn>
                <a:cxn ang="0">
                  <a:pos x="0" y="290177"/>
                </a:cxn>
                <a:cxn ang="0">
                  <a:pos x="26013" y="323127"/>
                </a:cxn>
                <a:cxn ang="0">
                  <a:pos x="41621" y="298680"/>
                </a:cxn>
                <a:cxn ang="0">
                  <a:pos x="24973" y="51020"/>
                </a:cxn>
                <a:cxn ang="0">
                  <a:pos x="52027" y="23384"/>
                </a:cxn>
                <a:cxn ang="0">
                  <a:pos x="129026" y="132865"/>
                </a:cxn>
                <a:cxn ang="0">
                  <a:pos x="110297" y="186011"/>
                </a:cxn>
                <a:cxn ang="0">
                  <a:pos x="121742" y="222150"/>
                </a:cxn>
                <a:cxn ang="0">
                  <a:pos x="56189" y="278484"/>
                </a:cxn>
                <a:cxn ang="0">
                  <a:pos x="44743" y="56335"/>
                </a:cxn>
                <a:cxn ang="0">
                  <a:pos x="140472" y="165815"/>
                </a:cxn>
                <a:cxn ang="0">
                  <a:pos x="136310" y="187074"/>
                </a:cxn>
                <a:cxn ang="0">
                  <a:pos x="133188" y="211521"/>
                </a:cxn>
                <a:cxn ang="0">
                  <a:pos x="132148" y="145620"/>
                </a:cxn>
              </a:cxnLst>
              <a:rect l="txL" t="txT" r="txR" b="txB"/>
              <a:pathLst>
                <a:path w="399" h="304">
                  <a:moveTo>
                    <a:pt x="368" y="304"/>
                  </a:moveTo>
                  <a:lnTo>
                    <a:pt x="368" y="304"/>
                  </a:lnTo>
                  <a:lnTo>
                    <a:pt x="373" y="304"/>
                  </a:lnTo>
                  <a:lnTo>
                    <a:pt x="380" y="302"/>
                  </a:lnTo>
                  <a:lnTo>
                    <a:pt x="385" y="298"/>
                  </a:lnTo>
                  <a:lnTo>
                    <a:pt x="390" y="294"/>
                  </a:lnTo>
                  <a:lnTo>
                    <a:pt x="394" y="290"/>
                  </a:lnTo>
                  <a:lnTo>
                    <a:pt x="396" y="285"/>
                  </a:lnTo>
                  <a:lnTo>
                    <a:pt x="399" y="279"/>
                  </a:lnTo>
                  <a:lnTo>
                    <a:pt x="399" y="273"/>
                  </a:lnTo>
                  <a:lnTo>
                    <a:pt x="399" y="33"/>
                  </a:lnTo>
                  <a:lnTo>
                    <a:pt x="399" y="33"/>
                  </a:lnTo>
                  <a:lnTo>
                    <a:pt x="399" y="26"/>
                  </a:lnTo>
                  <a:lnTo>
                    <a:pt x="396" y="21"/>
                  </a:lnTo>
                  <a:lnTo>
                    <a:pt x="394" y="15"/>
                  </a:lnTo>
                  <a:lnTo>
                    <a:pt x="390" y="10"/>
                  </a:lnTo>
                  <a:lnTo>
                    <a:pt x="385" y="6"/>
                  </a:lnTo>
                  <a:lnTo>
                    <a:pt x="380" y="3"/>
                  </a:lnTo>
                  <a:lnTo>
                    <a:pt x="373" y="2"/>
                  </a:lnTo>
                  <a:lnTo>
                    <a:pt x="368" y="0"/>
                  </a:lnTo>
                  <a:lnTo>
                    <a:pt x="304" y="0"/>
                  </a:lnTo>
                  <a:lnTo>
                    <a:pt x="304" y="22"/>
                  </a:lnTo>
                  <a:lnTo>
                    <a:pt x="349" y="22"/>
                  </a:lnTo>
                  <a:lnTo>
                    <a:pt x="349" y="22"/>
                  </a:lnTo>
                  <a:lnTo>
                    <a:pt x="354" y="22"/>
                  </a:lnTo>
                  <a:lnTo>
                    <a:pt x="360" y="25"/>
                  </a:lnTo>
                  <a:lnTo>
                    <a:pt x="364" y="26"/>
                  </a:lnTo>
                  <a:lnTo>
                    <a:pt x="368" y="30"/>
                  </a:lnTo>
                  <a:lnTo>
                    <a:pt x="371" y="34"/>
                  </a:lnTo>
                  <a:lnTo>
                    <a:pt x="373" y="38"/>
                  </a:lnTo>
                  <a:lnTo>
                    <a:pt x="375" y="42"/>
                  </a:lnTo>
                  <a:lnTo>
                    <a:pt x="376" y="48"/>
                  </a:lnTo>
                  <a:lnTo>
                    <a:pt x="376" y="256"/>
                  </a:lnTo>
                  <a:lnTo>
                    <a:pt x="376" y="256"/>
                  </a:lnTo>
                  <a:lnTo>
                    <a:pt x="375" y="262"/>
                  </a:lnTo>
                  <a:lnTo>
                    <a:pt x="373" y="267"/>
                  </a:lnTo>
                  <a:lnTo>
                    <a:pt x="371" y="271"/>
                  </a:lnTo>
                  <a:lnTo>
                    <a:pt x="368" y="275"/>
                  </a:lnTo>
                  <a:lnTo>
                    <a:pt x="364" y="278"/>
                  </a:lnTo>
                  <a:lnTo>
                    <a:pt x="360" y="281"/>
                  </a:lnTo>
                  <a:lnTo>
                    <a:pt x="354" y="282"/>
                  </a:lnTo>
                  <a:lnTo>
                    <a:pt x="349" y="282"/>
                  </a:lnTo>
                  <a:lnTo>
                    <a:pt x="304" y="282"/>
                  </a:lnTo>
                  <a:lnTo>
                    <a:pt x="304" y="304"/>
                  </a:lnTo>
                  <a:lnTo>
                    <a:pt x="368" y="304"/>
                  </a:lnTo>
                  <a:lnTo>
                    <a:pt x="368" y="304"/>
                  </a:lnTo>
                  <a:close/>
                  <a:moveTo>
                    <a:pt x="304" y="264"/>
                  </a:moveTo>
                  <a:lnTo>
                    <a:pt x="304" y="256"/>
                  </a:lnTo>
                  <a:lnTo>
                    <a:pt x="337" y="256"/>
                  </a:lnTo>
                  <a:lnTo>
                    <a:pt x="337" y="243"/>
                  </a:lnTo>
                  <a:lnTo>
                    <a:pt x="304" y="243"/>
                  </a:lnTo>
                  <a:lnTo>
                    <a:pt x="304" y="41"/>
                  </a:lnTo>
                  <a:lnTo>
                    <a:pt x="337" y="41"/>
                  </a:lnTo>
                  <a:lnTo>
                    <a:pt x="337" y="41"/>
                  </a:lnTo>
                  <a:lnTo>
                    <a:pt x="341" y="41"/>
                  </a:lnTo>
                  <a:lnTo>
                    <a:pt x="345" y="42"/>
                  </a:lnTo>
                  <a:lnTo>
                    <a:pt x="352" y="46"/>
                  </a:lnTo>
                  <a:lnTo>
                    <a:pt x="357" y="53"/>
                  </a:lnTo>
                  <a:lnTo>
                    <a:pt x="357" y="57"/>
                  </a:lnTo>
                  <a:lnTo>
                    <a:pt x="358" y="61"/>
                  </a:lnTo>
                  <a:lnTo>
                    <a:pt x="358" y="243"/>
                  </a:lnTo>
                  <a:lnTo>
                    <a:pt x="358" y="243"/>
                  </a:lnTo>
                  <a:lnTo>
                    <a:pt x="357" y="247"/>
                  </a:lnTo>
                  <a:lnTo>
                    <a:pt x="357" y="251"/>
                  </a:lnTo>
                  <a:lnTo>
                    <a:pt x="352" y="258"/>
                  </a:lnTo>
                  <a:lnTo>
                    <a:pt x="345" y="262"/>
                  </a:lnTo>
                  <a:lnTo>
                    <a:pt x="341" y="263"/>
                  </a:lnTo>
                  <a:lnTo>
                    <a:pt x="337" y="264"/>
                  </a:lnTo>
                  <a:lnTo>
                    <a:pt x="304" y="264"/>
                  </a:lnTo>
                  <a:close/>
                  <a:moveTo>
                    <a:pt x="304" y="0"/>
                  </a:moveTo>
                  <a:lnTo>
                    <a:pt x="254" y="0"/>
                  </a:lnTo>
                  <a:lnTo>
                    <a:pt x="254" y="22"/>
                  </a:lnTo>
                  <a:lnTo>
                    <a:pt x="304" y="22"/>
                  </a:lnTo>
                  <a:lnTo>
                    <a:pt x="304" y="0"/>
                  </a:lnTo>
                  <a:lnTo>
                    <a:pt x="304" y="0"/>
                  </a:lnTo>
                  <a:close/>
                  <a:moveTo>
                    <a:pt x="254" y="304"/>
                  </a:moveTo>
                  <a:lnTo>
                    <a:pt x="304" y="304"/>
                  </a:lnTo>
                  <a:lnTo>
                    <a:pt x="304" y="282"/>
                  </a:lnTo>
                  <a:lnTo>
                    <a:pt x="254" y="282"/>
                  </a:lnTo>
                  <a:lnTo>
                    <a:pt x="254" y="304"/>
                  </a:lnTo>
                  <a:lnTo>
                    <a:pt x="254" y="304"/>
                  </a:lnTo>
                  <a:close/>
                  <a:moveTo>
                    <a:pt x="304" y="41"/>
                  </a:moveTo>
                  <a:lnTo>
                    <a:pt x="304" y="243"/>
                  </a:lnTo>
                  <a:lnTo>
                    <a:pt x="270" y="243"/>
                  </a:lnTo>
                  <a:lnTo>
                    <a:pt x="270" y="256"/>
                  </a:lnTo>
                  <a:lnTo>
                    <a:pt x="304" y="256"/>
                  </a:lnTo>
                  <a:lnTo>
                    <a:pt x="304" y="264"/>
                  </a:lnTo>
                  <a:lnTo>
                    <a:pt x="254" y="264"/>
                  </a:lnTo>
                  <a:lnTo>
                    <a:pt x="254" y="183"/>
                  </a:lnTo>
                  <a:lnTo>
                    <a:pt x="254" y="183"/>
                  </a:lnTo>
                  <a:lnTo>
                    <a:pt x="257" y="183"/>
                  </a:lnTo>
                  <a:lnTo>
                    <a:pt x="257" y="183"/>
                  </a:lnTo>
                  <a:lnTo>
                    <a:pt x="265" y="179"/>
                  </a:lnTo>
                  <a:lnTo>
                    <a:pt x="272" y="174"/>
                  </a:lnTo>
                  <a:lnTo>
                    <a:pt x="272" y="174"/>
                  </a:lnTo>
                  <a:lnTo>
                    <a:pt x="277" y="167"/>
                  </a:lnTo>
                  <a:lnTo>
                    <a:pt x="281" y="159"/>
                  </a:lnTo>
                  <a:lnTo>
                    <a:pt x="281" y="159"/>
                  </a:lnTo>
                  <a:lnTo>
                    <a:pt x="281" y="151"/>
                  </a:lnTo>
                  <a:lnTo>
                    <a:pt x="281" y="151"/>
                  </a:lnTo>
                  <a:lnTo>
                    <a:pt x="281" y="143"/>
                  </a:lnTo>
                  <a:lnTo>
                    <a:pt x="281" y="143"/>
                  </a:lnTo>
                  <a:lnTo>
                    <a:pt x="278" y="137"/>
                  </a:lnTo>
                  <a:lnTo>
                    <a:pt x="274" y="133"/>
                  </a:lnTo>
                  <a:lnTo>
                    <a:pt x="274" y="133"/>
                  </a:lnTo>
                  <a:lnTo>
                    <a:pt x="269" y="130"/>
                  </a:lnTo>
                  <a:lnTo>
                    <a:pt x="262" y="129"/>
                  </a:lnTo>
                  <a:lnTo>
                    <a:pt x="262" y="129"/>
                  </a:lnTo>
                  <a:lnTo>
                    <a:pt x="268" y="122"/>
                  </a:lnTo>
                  <a:lnTo>
                    <a:pt x="272" y="116"/>
                  </a:lnTo>
                  <a:lnTo>
                    <a:pt x="272" y="116"/>
                  </a:lnTo>
                  <a:lnTo>
                    <a:pt x="273" y="109"/>
                  </a:lnTo>
                  <a:lnTo>
                    <a:pt x="273" y="102"/>
                  </a:lnTo>
                  <a:lnTo>
                    <a:pt x="273" y="102"/>
                  </a:lnTo>
                  <a:lnTo>
                    <a:pt x="270" y="97"/>
                  </a:lnTo>
                  <a:lnTo>
                    <a:pt x="264" y="93"/>
                  </a:lnTo>
                  <a:lnTo>
                    <a:pt x="264" y="93"/>
                  </a:lnTo>
                  <a:lnTo>
                    <a:pt x="260" y="90"/>
                  </a:lnTo>
                  <a:lnTo>
                    <a:pt x="254" y="90"/>
                  </a:lnTo>
                  <a:lnTo>
                    <a:pt x="254" y="41"/>
                  </a:lnTo>
                  <a:lnTo>
                    <a:pt x="304" y="41"/>
                  </a:lnTo>
                  <a:lnTo>
                    <a:pt x="304" y="41"/>
                  </a:lnTo>
                  <a:close/>
                  <a:moveTo>
                    <a:pt x="254" y="175"/>
                  </a:moveTo>
                  <a:lnTo>
                    <a:pt x="254" y="175"/>
                  </a:lnTo>
                  <a:lnTo>
                    <a:pt x="254" y="175"/>
                  </a:lnTo>
                  <a:lnTo>
                    <a:pt x="254" y="175"/>
                  </a:lnTo>
                  <a:lnTo>
                    <a:pt x="257" y="174"/>
                  </a:lnTo>
                  <a:lnTo>
                    <a:pt x="260" y="171"/>
                  </a:lnTo>
                  <a:lnTo>
                    <a:pt x="264" y="166"/>
                  </a:lnTo>
                  <a:lnTo>
                    <a:pt x="264" y="166"/>
                  </a:lnTo>
                  <a:lnTo>
                    <a:pt x="265" y="159"/>
                  </a:lnTo>
                  <a:lnTo>
                    <a:pt x="264" y="151"/>
                  </a:lnTo>
                  <a:lnTo>
                    <a:pt x="264" y="151"/>
                  </a:lnTo>
                  <a:lnTo>
                    <a:pt x="260" y="143"/>
                  </a:lnTo>
                  <a:lnTo>
                    <a:pt x="257" y="140"/>
                  </a:lnTo>
                  <a:lnTo>
                    <a:pt x="254" y="137"/>
                  </a:lnTo>
                  <a:lnTo>
                    <a:pt x="254" y="175"/>
                  </a:lnTo>
                  <a:lnTo>
                    <a:pt x="254" y="175"/>
                  </a:lnTo>
                  <a:close/>
                  <a:moveTo>
                    <a:pt x="254" y="124"/>
                  </a:moveTo>
                  <a:lnTo>
                    <a:pt x="254" y="124"/>
                  </a:lnTo>
                  <a:lnTo>
                    <a:pt x="257" y="117"/>
                  </a:lnTo>
                  <a:lnTo>
                    <a:pt x="258" y="109"/>
                  </a:lnTo>
                  <a:lnTo>
                    <a:pt x="258" y="109"/>
                  </a:lnTo>
                  <a:lnTo>
                    <a:pt x="257" y="103"/>
                  </a:lnTo>
                  <a:lnTo>
                    <a:pt x="257" y="103"/>
                  </a:lnTo>
                  <a:lnTo>
                    <a:pt x="255" y="99"/>
                  </a:lnTo>
                  <a:lnTo>
                    <a:pt x="254" y="98"/>
                  </a:lnTo>
                  <a:lnTo>
                    <a:pt x="254" y="98"/>
                  </a:lnTo>
                  <a:lnTo>
                    <a:pt x="254" y="97"/>
                  </a:lnTo>
                  <a:lnTo>
                    <a:pt x="254" y="124"/>
                  </a:lnTo>
                  <a:close/>
                  <a:moveTo>
                    <a:pt x="254" y="0"/>
                  </a:moveTo>
                  <a:lnTo>
                    <a:pt x="200" y="0"/>
                  </a:lnTo>
                  <a:lnTo>
                    <a:pt x="200" y="22"/>
                  </a:lnTo>
                  <a:lnTo>
                    <a:pt x="254" y="22"/>
                  </a:lnTo>
                  <a:lnTo>
                    <a:pt x="254" y="0"/>
                  </a:lnTo>
                  <a:lnTo>
                    <a:pt x="254" y="0"/>
                  </a:lnTo>
                  <a:close/>
                  <a:moveTo>
                    <a:pt x="200" y="304"/>
                  </a:moveTo>
                  <a:lnTo>
                    <a:pt x="254" y="304"/>
                  </a:lnTo>
                  <a:lnTo>
                    <a:pt x="254" y="282"/>
                  </a:lnTo>
                  <a:lnTo>
                    <a:pt x="200" y="282"/>
                  </a:lnTo>
                  <a:lnTo>
                    <a:pt x="200" y="304"/>
                  </a:lnTo>
                  <a:lnTo>
                    <a:pt x="200" y="304"/>
                  </a:lnTo>
                  <a:close/>
                  <a:moveTo>
                    <a:pt x="254" y="41"/>
                  </a:moveTo>
                  <a:lnTo>
                    <a:pt x="254" y="90"/>
                  </a:lnTo>
                  <a:lnTo>
                    <a:pt x="254" y="90"/>
                  </a:lnTo>
                  <a:lnTo>
                    <a:pt x="246" y="91"/>
                  </a:lnTo>
                  <a:lnTo>
                    <a:pt x="246" y="91"/>
                  </a:lnTo>
                  <a:lnTo>
                    <a:pt x="241" y="93"/>
                  </a:lnTo>
                  <a:lnTo>
                    <a:pt x="236" y="95"/>
                  </a:lnTo>
                  <a:lnTo>
                    <a:pt x="232" y="99"/>
                  </a:lnTo>
                  <a:lnTo>
                    <a:pt x="230" y="103"/>
                  </a:lnTo>
                  <a:lnTo>
                    <a:pt x="230" y="103"/>
                  </a:lnTo>
                  <a:lnTo>
                    <a:pt x="227" y="107"/>
                  </a:lnTo>
                  <a:lnTo>
                    <a:pt x="226" y="111"/>
                  </a:lnTo>
                  <a:lnTo>
                    <a:pt x="226" y="117"/>
                  </a:lnTo>
                  <a:lnTo>
                    <a:pt x="226" y="121"/>
                  </a:lnTo>
                  <a:lnTo>
                    <a:pt x="226" y="121"/>
                  </a:lnTo>
                  <a:lnTo>
                    <a:pt x="228" y="125"/>
                  </a:lnTo>
                  <a:lnTo>
                    <a:pt x="231" y="129"/>
                  </a:lnTo>
                  <a:lnTo>
                    <a:pt x="235" y="132"/>
                  </a:lnTo>
                  <a:lnTo>
                    <a:pt x="241" y="134"/>
                  </a:lnTo>
                  <a:lnTo>
                    <a:pt x="241" y="134"/>
                  </a:lnTo>
                  <a:lnTo>
                    <a:pt x="232" y="141"/>
                  </a:lnTo>
                  <a:lnTo>
                    <a:pt x="230" y="144"/>
                  </a:lnTo>
                  <a:lnTo>
                    <a:pt x="227" y="148"/>
                  </a:lnTo>
                  <a:lnTo>
                    <a:pt x="227" y="148"/>
                  </a:lnTo>
                  <a:lnTo>
                    <a:pt x="226" y="158"/>
                  </a:lnTo>
                  <a:lnTo>
                    <a:pt x="226" y="166"/>
                  </a:lnTo>
                  <a:lnTo>
                    <a:pt x="226" y="166"/>
                  </a:lnTo>
                  <a:lnTo>
                    <a:pt x="227" y="171"/>
                  </a:lnTo>
                  <a:lnTo>
                    <a:pt x="230" y="174"/>
                  </a:lnTo>
                  <a:lnTo>
                    <a:pt x="232" y="178"/>
                  </a:lnTo>
                  <a:lnTo>
                    <a:pt x="236" y="181"/>
                  </a:lnTo>
                  <a:lnTo>
                    <a:pt x="236" y="181"/>
                  </a:lnTo>
                  <a:lnTo>
                    <a:pt x="241" y="182"/>
                  </a:lnTo>
                  <a:lnTo>
                    <a:pt x="245" y="183"/>
                  </a:lnTo>
                  <a:lnTo>
                    <a:pt x="254" y="183"/>
                  </a:lnTo>
                  <a:lnTo>
                    <a:pt x="254" y="264"/>
                  </a:lnTo>
                  <a:lnTo>
                    <a:pt x="200" y="264"/>
                  </a:lnTo>
                  <a:lnTo>
                    <a:pt x="200" y="186"/>
                  </a:lnTo>
                  <a:lnTo>
                    <a:pt x="201" y="186"/>
                  </a:lnTo>
                  <a:lnTo>
                    <a:pt x="200" y="171"/>
                  </a:lnTo>
                  <a:lnTo>
                    <a:pt x="216" y="167"/>
                  </a:lnTo>
                  <a:lnTo>
                    <a:pt x="215" y="153"/>
                  </a:lnTo>
                  <a:lnTo>
                    <a:pt x="200" y="158"/>
                  </a:lnTo>
                  <a:lnTo>
                    <a:pt x="200" y="145"/>
                  </a:lnTo>
                  <a:lnTo>
                    <a:pt x="200" y="41"/>
                  </a:lnTo>
                  <a:lnTo>
                    <a:pt x="254" y="41"/>
                  </a:lnTo>
                  <a:lnTo>
                    <a:pt x="254" y="41"/>
                  </a:lnTo>
                  <a:close/>
                  <a:moveTo>
                    <a:pt x="254" y="97"/>
                  </a:moveTo>
                  <a:lnTo>
                    <a:pt x="254" y="97"/>
                  </a:lnTo>
                  <a:lnTo>
                    <a:pt x="251" y="97"/>
                  </a:lnTo>
                  <a:lnTo>
                    <a:pt x="249" y="97"/>
                  </a:lnTo>
                  <a:lnTo>
                    <a:pt x="249" y="97"/>
                  </a:lnTo>
                  <a:lnTo>
                    <a:pt x="245" y="99"/>
                  </a:lnTo>
                  <a:lnTo>
                    <a:pt x="242" y="103"/>
                  </a:lnTo>
                  <a:lnTo>
                    <a:pt x="242" y="103"/>
                  </a:lnTo>
                  <a:lnTo>
                    <a:pt x="241" y="109"/>
                  </a:lnTo>
                  <a:lnTo>
                    <a:pt x="241" y="114"/>
                  </a:lnTo>
                  <a:lnTo>
                    <a:pt x="241" y="114"/>
                  </a:lnTo>
                  <a:lnTo>
                    <a:pt x="242" y="118"/>
                  </a:lnTo>
                  <a:lnTo>
                    <a:pt x="245" y="122"/>
                  </a:lnTo>
                  <a:lnTo>
                    <a:pt x="247" y="125"/>
                  </a:lnTo>
                  <a:lnTo>
                    <a:pt x="251" y="128"/>
                  </a:lnTo>
                  <a:lnTo>
                    <a:pt x="251" y="128"/>
                  </a:lnTo>
                  <a:lnTo>
                    <a:pt x="254" y="124"/>
                  </a:lnTo>
                  <a:lnTo>
                    <a:pt x="254" y="97"/>
                  </a:lnTo>
                  <a:lnTo>
                    <a:pt x="254" y="97"/>
                  </a:lnTo>
                  <a:close/>
                  <a:moveTo>
                    <a:pt x="254" y="137"/>
                  </a:moveTo>
                  <a:lnTo>
                    <a:pt x="254" y="137"/>
                  </a:lnTo>
                  <a:lnTo>
                    <a:pt x="251" y="136"/>
                  </a:lnTo>
                  <a:lnTo>
                    <a:pt x="251" y="136"/>
                  </a:lnTo>
                  <a:lnTo>
                    <a:pt x="247" y="141"/>
                  </a:lnTo>
                  <a:lnTo>
                    <a:pt x="245" y="147"/>
                  </a:lnTo>
                  <a:lnTo>
                    <a:pt x="243" y="152"/>
                  </a:lnTo>
                  <a:lnTo>
                    <a:pt x="243" y="159"/>
                  </a:lnTo>
                  <a:lnTo>
                    <a:pt x="243" y="159"/>
                  </a:lnTo>
                  <a:lnTo>
                    <a:pt x="243" y="164"/>
                  </a:lnTo>
                  <a:lnTo>
                    <a:pt x="243" y="164"/>
                  </a:lnTo>
                  <a:lnTo>
                    <a:pt x="246" y="170"/>
                  </a:lnTo>
                  <a:lnTo>
                    <a:pt x="249" y="172"/>
                  </a:lnTo>
                  <a:lnTo>
                    <a:pt x="249" y="172"/>
                  </a:lnTo>
                  <a:lnTo>
                    <a:pt x="251" y="174"/>
                  </a:lnTo>
                  <a:lnTo>
                    <a:pt x="254" y="175"/>
                  </a:lnTo>
                  <a:lnTo>
                    <a:pt x="254" y="137"/>
                  </a:lnTo>
                  <a:close/>
                  <a:moveTo>
                    <a:pt x="200" y="0"/>
                  </a:moveTo>
                  <a:lnTo>
                    <a:pt x="135" y="0"/>
                  </a:lnTo>
                  <a:lnTo>
                    <a:pt x="135" y="22"/>
                  </a:lnTo>
                  <a:lnTo>
                    <a:pt x="200" y="22"/>
                  </a:lnTo>
                  <a:lnTo>
                    <a:pt x="200" y="0"/>
                  </a:lnTo>
                  <a:lnTo>
                    <a:pt x="200" y="0"/>
                  </a:lnTo>
                  <a:close/>
                  <a:moveTo>
                    <a:pt x="135" y="304"/>
                  </a:moveTo>
                  <a:lnTo>
                    <a:pt x="200" y="304"/>
                  </a:lnTo>
                  <a:lnTo>
                    <a:pt x="200" y="282"/>
                  </a:lnTo>
                  <a:lnTo>
                    <a:pt x="135" y="282"/>
                  </a:lnTo>
                  <a:lnTo>
                    <a:pt x="135" y="304"/>
                  </a:lnTo>
                  <a:lnTo>
                    <a:pt x="135" y="304"/>
                  </a:lnTo>
                  <a:close/>
                  <a:moveTo>
                    <a:pt x="200" y="41"/>
                  </a:moveTo>
                  <a:lnTo>
                    <a:pt x="200" y="145"/>
                  </a:lnTo>
                  <a:lnTo>
                    <a:pt x="200" y="143"/>
                  </a:lnTo>
                  <a:lnTo>
                    <a:pt x="186" y="145"/>
                  </a:lnTo>
                  <a:lnTo>
                    <a:pt x="186" y="160"/>
                  </a:lnTo>
                  <a:lnTo>
                    <a:pt x="171" y="164"/>
                  </a:lnTo>
                  <a:lnTo>
                    <a:pt x="173" y="178"/>
                  </a:lnTo>
                  <a:lnTo>
                    <a:pt x="188" y="174"/>
                  </a:lnTo>
                  <a:lnTo>
                    <a:pt x="188" y="190"/>
                  </a:lnTo>
                  <a:lnTo>
                    <a:pt x="200" y="186"/>
                  </a:lnTo>
                  <a:lnTo>
                    <a:pt x="200" y="264"/>
                  </a:lnTo>
                  <a:lnTo>
                    <a:pt x="135" y="264"/>
                  </a:lnTo>
                  <a:lnTo>
                    <a:pt x="135" y="214"/>
                  </a:lnTo>
                  <a:lnTo>
                    <a:pt x="135" y="214"/>
                  </a:lnTo>
                  <a:lnTo>
                    <a:pt x="139" y="213"/>
                  </a:lnTo>
                  <a:lnTo>
                    <a:pt x="139" y="213"/>
                  </a:lnTo>
                  <a:lnTo>
                    <a:pt x="144" y="210"/>
                  </a:lnTo>
                  <a:lnTo>
                    <a:pt x="150" y="208"/>
                  </a:lnTo>
                  <a:lnTo>
                    <a:pt x="155" y="202"/>
                  </a:lnTo>
                  <a:lnTo>
                    <a:pt x="158" y="197"/>
                  </a:lnTo>
                  <a:lnTo>
                    <a:pt x="158" y="197"/>
                  </a:lnTo>
                  <a:lnTo>
                    <a:pt x="161" y="190"/>
                  </a:lnTo>
                  <a:lnTo>
                    <a:pt x="162" y="183"/>
                  </a:lnTo>
                  <a:lnTo>
                    <a:pt x="162" y="176"/>
                  </a:lnTo>
                  <a:lnTo>
                    <a:pt x="162" y="170"/>
                  </a:lnTo>
                  <a:lnTo>
                    <a:pt x="162" y="170"/>
                  </a:lnTo>
                  <a:lnTo>
                    <a:pt x="158" y="163"/>
                  </a:lnTo>
                  <a:lnTo>
                    <a:pt x="154" y="158"/>
                  </a:lnTo>
                  <a:lnTo>
                    <a:pt x="154" y="158"/>
                  </a:lnTo>
                  <a:lnTo>
                    <a:pt x="148" y="153"/>
                  </a:lnTo>
                  <a:lnTo>
                    <a:pt x="148" y="153"/>
                  </a:lnTo>
                  <a:lnTo>
                    <a:pt x="144" y="153"/>
                  </a:lnTo>
                  <a:lnTo>
                    <a:pt x="139" y="155"/>
                  </a:lnTo>
                  <a:lnTo>
                    <a:pt x="139" y="155"/>
                  </a:lnTo>
                  <a:lnTo>
                    <a:pt x="135" y="156"/>
                  </a:lnTo>
                  <a:lnTo>
                    <a:pt x="135" y="128"/>
                  </a:lnTo>
                  <a:lnTo>
                    <a:pt x="135" y="128"/>
                  </a:lnTo>
                  <a:lnTo>
                    <a:pt x="136" y="126"/>
                  </a:lnTo>
                  <a:lnTo>
                    <a:pt x="136" y="126"/>
                  </a:lnTo>
                  <a:lnTo>
                    <a:pt x="139" y="126"/>
                  </a:lnTo>
                  <a:lnTo>
                    <a:pt x="140" y="128"/>
                  </a:lnTo>
                  <a:lnTo>
                    <a:pt x="140" y="128"/>
                  </a:lnTo>
                  <a:lnTo>
                    <a:pt x="143" y="129"/>
                  </a:lnTo>
                  <a:lnTo>
                    <a:pt x="143" y="132"/>
                  </a:lnTo>
                  <a:lnTo>
                    <a:pt x="143" y="132"/>
                  </a:lnTo>
                  <a:lnTo>
                    <a:pt x="143" y="134"/>
                  </a:lnTo>
                  <a:lnTo>
                    <a:pt x="143" y="136"/>
                  </a:lnTo>
                  <a:lnTo>
                    <a:pt x="143" y="136"/>
                  </a:lnTo>
                  <a:lnTo>
                    <a:pt x="147" y="134"/>
                  </a:lnTo>
                  <a:lnTo>
                    <a:pt x="150" y="132"/>
                  </a:lnTo>
                  <a:lnTo>
                    <a:pt x="150" y="132"/>
                  </a:lnTo>
                  <a:lnTo>
                    <a:pt x="151" y="129"/>
                  </a:lnTo>
                  <a:lnTo>
                    <a:pt x="151" y="125"/>
                  </a:lnTo>
                  <a:lnTo>
                    <a:pt x="151" y="125"/>
                  </a:lnTo>
                  <a:lnTo>
                    <a:pt x="150" y="122"/>
                  </a:lnTo>
                  <a:lnTo>
                    <a:pt x="146" y="120"/>
                  </a:lnTo>
                  <a:lnTo>
                    <a:pt x="146" y="120"/>
                  </a:lnTo>
                  <a:lnTo>
                    <a:pt x="140" y="120"/>
                  </a:lnTo>
                  <a:lnTo>
                    <a:pt x="135" y="120"/>
                  </a:lnTo>
                  <a:lnTo>
                    <a:pt x="135" y="120"/>
                  </a:lnTo>
                  <a:lnTo>
                    <a:pt x="135" y="41"/>
                  </a:lnTo>
                  <a:lnTo>
                    <a:pt x="200" y="41"/>
                  </a:lnTo>
                  <a:lnTo>
                    <a:pt x="200" y="41"/>
                  </a:lnTo>
                  <a:close/>
                  <a:moveTo>
                    <a:pt x="135" y="204"/>
                  </a:moveTo>
                  <a:lnTo>
                    <a:pt x="135" y="204"/>
                  </a:lnTo>
                  <a:lnTo>
                    <a:pt x="138" y="204"/>
                  </a:lnTo>
                  <a:lnTo>
                    <a:pt x="138" y="204"/>
                  </a:lnTo>
                  <a:lnTo>
                    <a:pt x="140" y="202"/>
                  </a:lnTo>
                  <a:lnTo>
                    <a:pt x="143" y="199"/>
                  </a:lnTo>
                  <a:lnTo>
                    <a:pt x="146" y="197"/>
                  </a:lnTo>
                  <a:lnTo>
                    <a:pt x="147" y="193"/>
                  </a:lnTo>
                  <a:lnTo>
                    <a:pt x="147" y="193"/>
                  </a:lnTo>
                  <a:lnTo>
                    <a:pt x="150" y="185"/>
                  </a:lnTo>
                  <a:lnTo>
                    <a:pt x="148" y="175"/>
                  </a:lnTo>
                  <a:lnTo>
                    <a:pt x="148" y="175"/>
                  </a:lnTo>
                  <a:lnTo>
                    <a:pt x="147" y="170"/>
                  </a:lnTo>
                  <a:lnTo>
                    <a:pt x="144" y="167"/>
                  </a:lnTo>
                  <a:lnTo>
                    <a:pt x="142" y="164"/>
                  </a:lnTo>
                  <a:lnTo>
                    <a:pt x="139" y="164"/>
                  </a:lnTo>
                  <a:lnTo>
                    <a:pt x="139" y="164"/>
                  </a:lnTo>
                  <a:lnTo>
                    <a:pt x="136" y="166"/>
                  </a:lnTo>
                  <a:lnTo>
                    <a:pt x="135" y="168"/>
                  </a:lnTo>
                  <a:lnTo>
                    <a:pt x="135" y="204"/>
                  </a:lnTo>
                  <a:close/>
                  <a:moveTo>
                    <a:pt x="135" y="0"/>
                  </a:moveTo>
                  <a:lnTo>
                    <a:pt x="32" y="0"/>
                  </a:lnTo>
                  <a:lnTo>
                    <a:pt x="32" y="0"/>
                  </a:lnTo>
                  <a:lnTo>
                    <a:pt x="25" y="2"/>
                  </a:lnTo>
                  <a:lnTo>
                    <a:pt x="20" y="3"/>
                  </a:lnTo>
                  <a:lnTo>
                    <a:pt x="14" y="6"/>
                  </a:lnTo>
                  <a:lnTo>
                    <a:pt x="9" y="10"/>
                  </a:lnTo>
                  <a:lnTo>
                    <a:pt x="5" y="15"/>
                  </a:lnTo>
                  <a:lnTo>
                    <a:pt x="2" y="21"/>
                  </a:lnTo>
                  <a:lnTo>
                    <a:pt x="1" y="26"/>
                  </a:lnTo>
                  <a:lnTo>
                    <a:pt x="0" y="33"/>
                  </a:lnTo>
                  <a:lnTo>
                    <a:pt x="0" y="273"/>
                  </a:lnTo>
                  <a:lnTo>
                    <a:pt x="0" y="273"/>
                  </a:lnTo>
                  <a:lnTo>
                    <a:pt x="1" y="279"/>
                  </a:lnTo>
                  <a:lnTo>
                    <a:pt x="2" y="285"/>
                  </a:lnTo>
                  <a:lnTo>
                    <a:pt x="5" y="290"/>
                  </a:lnTo>
                  <a:lnTo>
                    <a:pt x="9" y="294"/>
                  </a:lnTo>
                  <a:lnTo>
                    <a:pt x="14" y="298"/>
                  </a:lnTo>
                  <a:lnTo>
                    <a:pt x="20" y="302"/>
                  </a:lnTo>
                  <a:lnTo>
                    <a:pt x="25" y="304"/>
                  </a:lnTo>
                  <a:lnTo>
                    <a:pt x="32" y="304"/>
                  </a:lnTo>
                  <a:lnTo>
                    <a:pt x="135" y="304"/>
                  </a:lnTo>
                  <a:lnTo>
                    <a:pt x="135" y="282"/>
                  </a:lnTo>
                  <a:lnTo>
                    <a:pt x="50" y="282"/>
                  </a:lnTo>
                  <a:lnTo>
                    <a:pt x="50" y="282"/>
                  </a:lnTo>
                  <a:lnTo>
                    <a:pt x="50" y="282"/>
                  </a:lnTo>
                  <a:lnTo>
                    <a:pt x="44" y="282"/>
                  </a:lnTo>
                  <a:lnTo>
                    <a:pt x="40" y="281"/>
                  </a:lnTo>
                  <a:lnTo>
                    <a:pt x="35" y="278"/>
                  </a:lnTo>
                  <a:lnTo>
                    <a:pt x="32" y="275"/>
                  </a:lnTo>
                  <a:lnTo>
                    <a:pt x="28" y="271"/>
                  </a:lnTo>
                  <a:lnTo>
                    <a:pt x="25" y="267"/>
                  </a:lnTo>
                  <a:lnTo>
                    <a:pt x="24" y="262"/>
                  </a:lnTo>
                  <a:lnTo>
                    <a:pt x="24" y="256"/>
                  </a:lnTo>
                  <a:lnTo>
                    <a:pt x="24" y="48"/>
                  </a:lnTo>
                  <a:lnTo>
                    <a:pt x="24" y="48"/>
                  </a:lnTo>
                  <a:lnTo>
                    <a:pt x="24" y="42"/>
                  </a:lnTo>
                  <a:lnTo>
                    <a:pt x="25" y="38"/>
                  </a:lnTo>
                  <a:lnTo>
                    <a:pt x="28" y="34"/>
                  </a:lnTo>
                  <a:lnTo>
                    <a:pt x="32" y="30"/>
                  </a:lnTo>
                  <a:lnTo>
                    <a:pt x="35" y="26"/>
                  </a:lnTo>
                  <a:lnTo>
                    <a:pt x="40" y="25"/>
                  </a:lnTo>
                  <a:lnTo>
                    <a:pt x="44" y="22"/>
                  </a:lnTo>
                  <a:lnTo>
                    <a:pt x="50" y="22"/>
                  </a:lnTo>
                  <a:lnTo>
                    <a:pt x="135" y="22"/>
                  </a:lnTo>
                  <a:lnTo>
                    <a:pt x="135" y="0"/>
                  </a:lnTo>
                  <a:lnTo>
                    <a:pt x="135" y="0"/>
                  </a:lnTo>
                  <a:close/>
                  <a:moveTo>
                    <a:pt x="135" y="41"/>
                  </a:moveTo>
                  <a:lnTo>
                    <a:pt x="135" y="120"/>
                  </a:lnTo>
                  <a:lnTo>
                    <a:pt x="135" y="120"/>
                  </a:lnTo>
                  <a:lnTo>
                    <a:pt x="130" y="122"/>
                  </a:lnTo>
                  <a:lnTo>
                    <a:pt x="124" y="125"/>
                  </a:lnTo>
                  <a:lnTo>
                    <a:pt x="120" y="129"/>
                  </a:lnTo>
                  <a:lnTo>
                    <a:pt x="116" y="133"/>
                  </a:lnTo>
                  <a:lnTo>
                    <a:pt x="116" y="133"/>
                  </a:lnTo>
                  <a:lnTo>
                    <a:pt x="112" y="139"/>
                  </a:lnTo>
                  <a:lnTo>
                    <a:pt x="111" y="144"/>
                  </a:lnTo>
                  <a:lnTo>
                    <a:pt x="106" y="159"/>
                  </a:lnTo>
                  <a:lnTo>
                    <a:pt x="106" y="159"/>
                  </a:lnTo>
                  <a:lnTo>
                    <a:pt x="106" y="175"/>
                  </a:lnTo>
                  <a:lnTo>
                    <a:pt x="106" y="175"/>
                  </a:lnTo>
                  <a:lnTo>
                    <a:pt x="108" y="185"/>
                  </a:lnTo>
                  <a:lnTo>
                    <a:pt x="109" y="194"/>
                  </a:lnTo>
                  <a:lnTo>
                    <a:pt x="111" y="195"/>
                  </a:lnTo>
                  <a:lnTo>
                    <a:pt x="111" y="195"/>
                  </a:lnTo>
                  <a:lnTo>
                    <a:pt x="113" y="205"/>
                  </a:lnTo>
                  <a:lnTo>
                    <a:pt x="113" y="205"/>
                  </a:lnTo>
                  <a:lnTo>
                    <a:pt x="117" y="209"/>
                  </a:lnTo>
                  <a:lnTo>
                    <a:pt x="121" y="213"/>
                  </a:lnTo>
                  <a:lnTo>
                    <a:pt x="128" y="214"/>
                  </a:lnTo>
                  <a:lnTo>
                    <a:pt x="135" y="214"/>
                  </a:lnTo>
                  <a:lnTo>
                    <a:pt x="135" y="264"/>
                  </a:lnTo>
                  <a:lnTo>
                    <a:pt x="62" y="264"/>
                  </a:lnTo>
                  <a:lnTo>
                    <a:pt x="62" y="264"/>
                  </a:lnTo>
                  <a:lnTo>
                    <a:pt x="58" y="263"/>
                  </a:lnTo>
                  <a:lnTo>
                    <a:pt x="54" y="262"/>
                  </a:lnTo>
                  <a:lnTo>
                    <a:pt x="47" y="258"/>
                  </a:lnTo>
                  <a:lnTo>
                    <a:pt x="43" y="251"/>
                  </a:lnTo>
                  <a:lnTo>
                    <a:pt x="41" y="247"/>
                  </a:lnTo>
                  <a:lnTo>
                    <a:pt x="41" y="243"/>
                  </a:lnTo>
                  <a:lnTo>
                    <a:pt x="41" y="61"/>
                  </a:lnTo>
                  <a:lnTo>
                    <a:pt x="41" y="61"/>
                  </a:lnTo>
                  <a:lnTo>
                    <a:pt x="41" y="57"/>
                  </a:lnTo>
                  <a:lnTo>
                    <a:pt x="43" y="53"/>
                  </a:lnTo>
                  <a:lnTo>
                    <a:pt x="47" y="46"/>
                  </a:lnTo>
                  <a:lnTo>
                    <a:pt x="54" y="42"/>
                  </a:lnTo>
                  <a:lnTo>
                    <a:pt x="58" y="41"/>
                  </a:lnTo>
                  <a:lnTo>
                    <a:pt x="62" y="41"/>
                  </a:lnTo>
                  <a:lnTo>
                    <a:pt x="135" y="41"/>
                  </a:lnTo>
                  <a:lnTo>
                    <a:pt x="135" y="41"/>
                  </a:lnTo>
                  <a:close/>
                  <a:moveTo>
                    <a:pt x="135" y="128"/>
                  </a:moveTo>
                  <a:lnTo>
                    <a:pt x="135" y="156"/>
                  </a:lnTo>
                  <a:lnTo>
                    <a:pt x="135" y="156"/>
                  </a:lnTo>
                  <a:lnTo>
                    <a:pt x="130" y="160"/>
                  </a:lnTo>
                  <a:lnTo>
                    <a:pt x="130" y="160"/>
                  </a:lnTo>
                  <a:lnTo>
                    <a:pt x="127" y="166"/>
                  </a:lnTo>
                  <a:lnTo>
                    <a:pt x="127" y="171"/>
                  </a:lnTo>
                  <a:lnTo>
                    <a:pt x="127" y="171"/>
                  </a:lnTo>
                  <a:lnTo>
                    <a:pt x="128" y="174"/>
                  </a:lnTo>
                  <a:lnTo>
                    <a:pt x="131" y="176"/>
                  </a:lnTo>
                  <a:lnTo>
                    <a:pt x="131" y="176"/>
                  </a:lnTo>
                  <a:lnTo>
                    <a:pt x="132" y="171"/>
                  </a:lnTo>
                  <a:lnTo>
                    <a:pt x="135" y="168"/>
                  </a:lnTo>
                  <a:lnTo>
                    <a:pt x="135" y="204"/>
                  </a:lnTo>
                  <a:lnTo>
                    <a:pt x="135" y="204"/>
                  </a:lnTo>
                  <a:lnTo>
                    <a:pt x="131" y="202"/>
                  </a:lnTo>
                  <a:lnTo>
                    <a:pt x="131" y="202"/>
                  </a:lnTo>
                  <a:lnTo>
                    <a:pt x="128" y="199"/>
                  </a:lnTo>
                  <a:lnTo>
                    <a:pt x="127" y="194"/>
                  </a:lnTo>
                  <a:lnTo>
                    <a:pt x="127" y="194"/>
                  </a:lnTo>
                  <a:lnTo>
                    <a:pt x="124" y="181"/>
                  </a:lnTo>
                  <a:lnTo>
                    <a:pt x="124" y="181"/>
                  </a:lnTo>
                  <a:lnTo>
                    <a:pt x="123" y="163"/>
                  </a:lnTo>
                  <a:lnTo>
                    <a:pt x="123" y="163"/>
                  </a:lnTo>
                  <a:lnTo>
                    <a:pt x="123" y="148"/>
                  </a:lnTo>
                  <a:lnTo>
                    <a:pt x="127" y="137"/>
                  </a:lnTo>
                  <a:lnTo>
                    <a:pt x="127" y="137"/>
                  </a:lnTo>
                  <a:lnTo>
                    <a:pt x="131" y="130"/>
                  </a:lnTo>
                  <a:lnTo>
                    <a:pt x="135" y="128"/>
                  </a:lnTo>
                  <a:lnTo>
                    <a:pt x="135" y="128"/>
                  </a:lnTo>
                  <a:close/>
                </a:path>
              </a:pathLst>
            </a:custGeom>
            <a:grpFill/>
            <a:ln w="9525">
              <a:noFill/>
            </a:ln>
          </p:spPr>
          <p:txBody>
            <a:bodyPr/>
            <a:lstStyle/>
            <a:p>
              <a:endParaRPr lang="zh-CN" altLang="en-US"/>
            </a:p>
          </p:txBody>
        </p:sp>
        <p:grpSp>
          <p:nvGrpSpPr>
            <p:cNvPr id="45" name="组合 210"/>
            <p:cNvGrpSpPr/>
            <p:nvPr/>
          </p:nvGrpSpPr>
          <p:grpSpPr bwMode="auto">
            <a:xfrm>
              <a:off x="4618680" y="1360171"/>
              <a:ext cx="137350" cy="133928"/>
              <a:chOff x="0" y="0"/>
              <a:chExt cx="209550" cy="200025"/>
            </a:xfrm>
            <a:grpFill/>
          </p:grpSpPr>
          <p:sp>
            <p:nvSpPr>
              <p:cNvPr id="62" name="Freeform 173"/>
              <p:cNvSpPr>
                <a:spLocks noChangeArrowheads="1"/>
              </p:cNvSpPr>
              <p:nvPr/>
            </p:nvSpPr>
            <p:spPr bwMode="auto">
              <a:xfrm>
                <a:off x="0" y="41275"/>
                <a:ext cx="209550" cy="158750"/>
              </a:xfrm>
              <a:custGeom>
                <a:avLst/>
                <a:gdLst>
                  <a:gd name="T0" fmla="*/ 39 w 132"/>
                  <a:gd name="T1" fmla="*/ 0 h 100"/>
                  <a:gd name="T2" fmla="*/ 39 w 132"/>
                  <a:gd name="T3" fmla="*/ 0 h 100"/>
                  <a:gd name="T4" fmla="*/ 47 w 132"/>
                  <a:gd name="T5" fmla="*/ 0 h 100"/>
                  <a:gd name="T6" fmla="*/ 54 w 132"/>
                  <a:gd name="T7" fmla="*/ 2 h 100"/>
                  <a:gd name="T8" fmla="*/ 61 w 132"/>
                  <a:gd name="T9" fmla="*/ 5 h 100"/>
                  <a:gd name="T10" fmla="*/ 66 w 132"/>
                  <a:gd name="T11" fmla="*/ 9 h 100"/>
                  <a:gd name="T12" fmla="*/ 66 w 132"/>
                  <a:gd name="T13" fmla="*/ 9 h 100"/>
                  <a:gd name="T14" fmla="*/ 71 w 132"/>
                  <a:gd name="T15" fmla="*/ 5 h 100"/>
                  <a:gd name="T16" fmla="*/ 78 w 132"/>
                  <a:gd name="T17" fmla="*/ 2 h 100"/>
                  <a:gd name="T18" fmla="*/ 85 w 132"/>
                  <a:gd name="T19" fmla="*/ 0 h 100"/>
                  <a:gd name="T20" fmla="*/ 93 w 132"/>
                  <a:gd name="T21" fmla="*/ 0 h 100"/>
                  <a:gd name="T22" fmla="*/ 93 w 132"/>
                  <a:gd name="T23" fmla="*/ 0 h 100"/>
                  <a:gd name="T24" fmla="*/ 101 w 132"/>
                  <a:gd name="T25" fmla="*/ 0 h 100"/>
                  <a:gd name="T26" fmla="*/ 108 w 132"/>
                  <a:gd name="T27" fmla="*/ 2 h 100"/>
                  <a:gd name="T28" fmla="*/ 115 w 132"/>
                  <a:gd name="T29" fmla="*/ 6 h 100"/>
                  <a:gd name="T30" fmla="*/ 120 w 132"/>
                  <a:gd name="T31" fmla="*/ 11 h 100"/>
                  <a:gd name="T32" fmla="*/ 126 w 132"/>
                  <a:gd name="T33" fmla="*/ 16 h 100"/>
                  <a:gd name="T34" fmla="*/ 130 w 132"/>
                  <a:gd name="T35" fmla="*/ 23 h 100"/>
                  <a:gd name="T36" fmla="*/ 131 w 132"/>
                  <a:gd name="T37" fmla="*/ 31 h 100"/>
                  <a:gd name="T38" fmla="*/ 132 w 132"/>
                  <a:gd name="T39" fmla="*/ 38 h 100"/>
                  <a:gd name="T40" fmla="*/ 132 w 132"/>
                  <a:gd name="T41" fmla="*/ 38 h 100"/>
                  <a:gd name="T42" fmla="*/ 131 w 132"/>
                  <a:gd name="T43" fmla="*/ 47 h 100"/>
                  <a:gd name="T44" fmla="*/ 128 w 132"/>
                  <a:gd name="T45" fmla="*/ 58 h 100"/>
                  <a:gd name="T46" fmla="*/ 123 w 132"/>
                  <a:gd name="T47" fmla="*/ 69 h 100"/>
                  <a:gd name="T48" fmla="*/ 116 w 132"/>
                  <a:gd name="T49" fmla="*/ 78 h 100"/>
                  <a:gd name="T50" fmla="*/ 107 w 132"/>
                  <a:gd name="T51" fmla="*/ 86 h 100"/>
                  <a:gd name="T52" fmla="*/ 94 w 132"/>
                  <a:gd name="T53" fmla="*/ 93 h 100"/>
                  <a:gd name="T54" fmla="*/ 88 w 132"/>
                  <a:gd name="T55" fmla="*/ 96 h 100"/>
                  <a:gd name="T56" fmla="*/ 81 w 132"/>
                  <a:gd name="T57" fmla="*/ 99 h 100"/>
                  <a:gd name="T58" fmla="*/ 73 w 132"/>
                  <a:gd name="T59" fmla="*/ 99 h 100"/>
                  <a:gd name="T60" fmla="*/ 63 w 132"/>
                  <a:gd name="T61" fmla="*/ 100 h 100"/>
                  <a:gd name="T62" fmla="*/ 63 w 132"/>
                  <a:gd name="T63" fmla="*/ 100 h 100"/>
                  <a:gd name="T64" fmla="*/ 55 w 132"/>
                  <a:gd name="T65" fmla="*/ 99 h 100"/>
                  <a:gd name="T66" fmla="*/ 47 w 132"/>
                  <a:gd name="T67" fmla="*/ 97 h 100"/>
                  <a:gd name="T68" fmla="*/ 39 w 132"/>
                  <a:gd name="T69" fmla="*/ 96 h 100"/>
                  <a:gd name="T70" fmla="*/ 32 w 132"/>
                  <a:gd name="T71" fmla="*/ 93 h 100"/>
                  <a:gd name="T72" fmla="*/ 27 w 132"/>
                  <a:gd name="T73" fmla="*/ 90 h 100"/>
                  <a:gd name="T74" fmla="*/ 21 w 132"/>
                  <a:gd name="T75" fmla="*/ 86 h 100"/>
                  <a:gd name="T76" fmla="*/ 13 w 132"/>
                  <a:gd name="T77" fmla="*/ 77 h 100"/>
                  <a:gd name="T78" fmla="*/ 6 w 132"/>
                  <a:gd name="T79" fmla="*/ 67 h 100"/>
                  <a:gd name="T80" fmla="*/ 2 w 132"/>
                  <a:gd name="T81" fmla="*/ 57 h 100"/>
                  <a:gd name="T82" fmla="*/ 0 w 132"/>
                  <a:gd name="T83" fmla="*/ 47 h 100"/>
                  <a:gd name="T84" fmla="*/ 0 w 132"/>
                  <a:gd name="T85" fmla="*/ 38 h 100"/>
                  <a:gd name="T86" fmla="*/ 0 w 132"/>
                  <a:gd name="T87" fmla="*/ 38 h 100"/>
                  <a:gd name="T88" fmla="*/ 0 w 132"/>
                  <a:gd name="T89" fmla="*/ 31 h 100"/>
                  <a:gd name="T90" fmla="*/ 2 w 132"/>
                  <a:gd name="T91" fmla="*/ 23 h 100"/>
                  <a:gd name="T92" fmla="*/ 6 w 132"/>
                  <a:gd name="T93" fmla="*/ 16 h 100"/>
                  <a:gd name="T94" fmla="*/ 12 w 132"/>
                  <a:gd name="T95" fmla="*/ 11 h 100"/>
                  <a:gd name="T96" fmla="*/ 17 w 132"/>
                  <a:gd name="T97" fmla="*/ 6 h 100"/>
                  <a:gd name="T98" fmla="*/ 24 w 132"/>
                  <a:gd name="T99" fmla="*/ 2 h 100"/>
                  <a:gd name="T100" fmla="*/ 31 w 132"/>
                  <a:gd name="T101" fmla="*/ 0 h 100"/>
                  <a:gd name="T102" fmla="*/ 39 w 132"/>
                  <a:gd name="T103" fmla="*/ 0 h 100"/>
                  <a:gd name="T104" fmla="*/ 39 w 132"/>
                  <a:gd name="T105" fmla="*/ 0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
                  <a:gd name="T160" fmla="*/ 0 h 100"/>
                  <a:gd name="T161" fmla="*/ 132 w 132"/>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 h="100">
                    <a:moveTo>
                      <a:pt x="39" y="0"/>
                    </a:moveTo>
                    <a:lnTo>
                      <a:pt x="39" y="0"/>
                    </a:lnTo>
                    <a:lnTo>
                      <a:pt x="47" y="0"/>
                    </a:lnTo>
                    <a:lnTo>
                      <a:pt x="54" y="2"/>
                    </a:lnTo>
                    <a:lnTo>
                      <a:pt x="61" y="5"/>
                    </a:lnTo>
                    <a:lnTo>
                      <a:pt x="66" y="9"/>
                    </a:lnTo>
                    <a:lnTo>
                      <a:pt x="66" y="9"/>
                    </a:lnTo>
                    <a:lnTo>
                      <a:pt x="71" y="5"/>
                    </a:lnTo>
                    <a:lnTo>
                      <a:pt x="78" y="2"/>
                    </a:lnTo>
                    <a:lnTo>
                      <a:pt x="85" y="0"/>
                    </a:lnTo>
                    <a:lnTo>
                      <a:pt x="93" y="0"/>
                    </a:lnTo>
                    <a:lnTo>
                      <a:pt x="93" y="0"/>
                    </a:lnTo>
                    <a:lnTo>
                      <a:pt x="101" y="0"/>
                    </a:lnTo>
                    <a:lnTo>
                      <a:pt x="108" y="2"/>
                    </a:lnTo>
                    <a:lnTo>
                      <a:pt x="115" y="6"/>
                    </a:lnTo>
                    <a:lnTo>
                      <a:pt x="120" y="11"/>
                    </a:lnTo>
                    <a:lnTo>
                      <a:pt x="126" y="16"/>
                    </a:lnTo>
                    <a:lnTo>
                      <a:pt x="130" y="23"/>
                    </a:lnTo>
                    <a:lnTo>
                      <a:pt x="131" y="31"/>
                    </a:lnTo>
                    <a:lnTo>
                      <a:pt x="132" y="38"/>
                    </a:lnTo>
                    <a:lnTo>
                      <a:pt x="132" y="38"/>
                    </a:lnTo>
                    <a:lnTo>
                      <a:pt x="131" y="47"/>
                    </a:lnTo>
                    <a:lnTo>
                      <a:pt x="128" y="58"/>
                    </a:lnTo>
                    <a:lnTo>
                      <a:pt x="123" y="69"/>
                    </a:lnTo>
                    <a:lnTo>
                      <a:pt x="116" y="78"/>
                    </a:lnTo>
                    <a:lnTo>
                      <a:pt x="107" y="86"/>
                    </a:lnTo>
                    <a:lnTo>
                      <a:pt x="94" y="93"/>
                    </a:lnTo>
                    <a:lnTo>
                      <a:pt x="88" y="96"/>
                    </a:lnTo>
                    <a:lnTo>
                      <a:pt x="81" y="99"/>
                    </a:lnTo>
                    <a:lnTo>
                      <a:pt x="73" y="99"/>
                    </a:lnTo>
                    <a:lnTo>
                      <a:pt x="63" y="100"/>
                    </a:lnTo>
                    <a:lnTo>
                      <a:pt x="63" y="100"/>
                    </a:lnTo>
                    <a:lnTo>
                      <a:pt x="55" y="99"/>
                    </a:lnTo>
                    <a:lnTo>
                      <a:pt x="47" y="97"/>
                    </a:lnTo>
                    <a:lnTo>
                      <a:pt x="39" y="96"/>
                    </a:lnTo>
                    <a:lnTo>
                      <a:pt x="32" y="93"/>
                    </a:lnTo>
                    <a:lnTo>
                      <a:pt x="27" y="90"/>
                    </a:lnTo>
                    <a:lnTo>
                      <a:pt x="21" y="86"/>
                    </a:lnTo>
                    <a:lnTo>
                      <a:pt x="13" y="77"/>
                    </a:lnTo>
                    <a:lnTo>
                      <a:pt x="6" y="67"/>
                    </a:lnTo>
                    <a:lnTo>
                      <a:pt x="2" y="57"/>
                    </a:lnTo>
                    <a:lnTo>
                      <a:pt x="0" y="47"/>
                    </a:lnTo>
                    <a:lnTo>
                      <a:pt x="0" y="38"/>
                    </a:lnTo>
                    <a:lnTo>
                      <a:pt x="0" y="38"/>
                    </a:lnTo>
                    <a:lnTo>
                      <a:pt x="0" y="31"/>
                    </a:lnTo>
                    <a:lnTo>
                      <a:pt x="2" y="23"/>
                    </a:lnTo>
                    <a:lnTo>
                      <a:pt x="6" y="16"/>
                    </a:lnTo>
                    <a:lnTo>
                      <a:pt x="12" y="11"/>
                    </a:lnTo>
                    <a:lnTo>
                      <a:pt x="17" y="6"/>
                    </a:lnTo>
                    <a:lnTo>
                      <a:pt x="24" y="2"/>
                    </a:lnTo>
                    <a:lnTo>
                      <a:pt x="31" y="0"/>
                    </a:lnTo>
                    <a:lnTo>
                      <a:pt x="39" y="0"/>
                    </a:lnTo>
                    <a:lnTo>
                      <a:pt x="39" y="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3" name="Freeform 174"/>
              <p:cNvSpPr>
                <a:spLocks noChangeArrowheads="1"/>
              </p:cNvSpPr>
              <p:nvPr/>
            </p:nvSpPr>
            <p:spPr bwMode="auto">
              <a:xfrm>
                <a:off x="57150" y="0"/>
                <a:ext cx="52388" cy="73025"/>
              </a:xfrm>
              <a:custGeom>
                <a:avLst/>
                <a:gdLst>
                  <a:gd name="T0" fmla="*/ 29 w 33"/>
                  <a:gd name="T1" fmla="*/ 46 h 46"/>
                  <a:gd name="T2" fmla="*/ 29 w 33"/>
                  <a:gd name="T3" fmla="*/ 46 h 46"/>
                  <a:gd name="T4" fmla="*/ 31 w 33"/>
                  <a:gd name="T5" fmla="*/ 39 h 46"/>
                  <a:gd name="T6" fmla="*/ 33 w 33"/>
                  <a:gd name="T7" fmla="*/ 34 h 46"/>
                  <a:gd name="T8" fmla="*/ 33 w 33"/>
                  <a:gd name="T9" fmla="*/ 27 h 46"/>
                  <a:gd name="T10" fmla="*/ 33 w 33"/>
                  <a:gd name="T11" fmla="*/ 22 h 46"/>
                  <a:gd name="T12" fmla="*/ 30 w 33"/>
                  <a:gd name="T13" fmla="*/ 15 h 46"/>
                  <a:gd name="T14" fmla="*/ 27 w 33"/>
                  <a:gd name="T15" fmla="*/ 9 h 46"/>
                  <a:gd name="T16" fmla="*/ 25 w 33"/>
                  <a:gd name="T17" fmla="*/ 4 h 46"/>
                  <a:gd name="T18" fmla="*/ 19 w 33"/>
                  <a:gd name="T19" fmla="*/ 0 h 46"/>
                  <a:gd name="T20" fmla="*/ 0 w 33"/>
                  <a:gd name="T21" fmla="*/ 3 h 46"/>
                  <a:gd name="T22" fmla="*/ 0 w 33"/>
                  <a:gd name="T23" fmla="*/ 3 h 46"/>
                  <a:gd name="T24" fmla="*/ 12 w 33"/>
                  <a:gd name="T25" fmla="*/ 11 h 46"/>
                  <a:gd name="T26" fmla="*/ 18 w 33"/>
                  <a:gd name="T27" fmla="*/ 15 h 46"/>
                  <a:gd name="T28" fmla="*/ 22 w 33"/>
                  <a:gd name="T29" fmla="*/ 19 h 46"/>
                  <a:gd name="T30" fmla="*/ 25 w 33"/>
                  <a:gd name="T31" fmla="*/ 24 h 46"/>
                  <a:gd name="T32" fmla="*/ 27 w 33"/>
                  <a:gd name="T33" fmla="*/ 31 h 46"/>
                  <a:gd name="T34" fmla="*/ 29 w 33"/>
                  <a:gd name="T35" fmla="*/ 38 h 46"/>
                  <a:gd name="T36" fmla="*/ 29 w 33"/>
                  <a:gd name="T37" fmla="*/ 46 h 46"/>
                  <a:gd name="T38" fmla="*/ 29 w 33"/>
                  <a:gd name="T39" fmla="*/ 46 h 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
                  <a:gd name="T61" fmla="*/ 0 h 46"/>
                  <a:gd name="T62" fmla="*/ 33 w 33"/>
                  <a:gd name="T63" fmla="*/ 46 h 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 h="46">
                    <a:moveTo>
                      <a:pt x="29" y="46"/>
                    </a:moveTo>
                    <a:lnTo>
                      <a:pt x="29" y="46"/>
                    </a:lnTo>
                    <a:lnTo>
                      <a:pt x="31" y="39"/>
                    </a:lnTo>
                    <a:lnTo>
                      <a:pt x="33" y="34"/>
                    </a:lnTo>
                    <a:lnTo>
                      <a:pt x="33" y="27"/>
                    </a:lnTo>
                    <a:lnTo>
                      <a:pt x="33" y="22"/>
                    </a:lnTo>
                    <a:lnTo>
                      <a:pt x="30" y="15"/>
                    </a:lnTo>
                    <a:lnTo>
                      <a:pt x="27" y="9"/>
                    </a:lnTo>
                    <a:lnTo>
                      <a:pt x="25" y="4"/>
                    </a:lnTo>
                    <a:lnTo>
                      <a:pt x="19" y="0"/>
                    </a:lnTo>
                    <a:lnTo>
                      <a:pt x="0" y="3"/>
                    </a:lnTo>
                    <a:lnTo>
                      <a:pt x="0" y="3"/>
                    </a:lnTo>
                    <a:lnTo>
                      <a:pt x="12" y="11"/>
                    </a:lnTo>
                    <a:lnTo>
                      <a:pt x="18" y="15"/>
                    </a:lnTo>
                    <a:lnTo>
                      <a:pt x="22" y="19"/>
                    </a:lnTo>
                    <a:lnTo>
                      <a:pt x="25" y="24"/>
                    </a:lnTo>
                    <a:lnTo>
                      <a:pt x="27" y="31"/>
                    </a:lnTo>
                    <a:lnTo>
                      <a:pt x="29" y="38"/>
                    </a:lnTo>
                    <a:lnTo>
                      <a:pt x="29" y="46"/>
                    </a:lnTo>
                    <a:lnTo>
                      <a:pt x="29" y="46"/>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46" name="Freeform 175"/>
            <p:cNvSpPr>
              <a:spLocks noEditPoints="1"/>
            </p:cNvSpPr>
            <p:nvPr/>
          </p:nvSpPr>
          <p:spPr>
            <a:xfrm>
              <a:off x="4764354" y="2245581"/>
              <a:ext cx="142553" cy="203018"/>
            </a:xfrm>
            <a:custGeom>
              <a:avLst/>
              <a:gdLst>
                <a:gd name="txL" fmla="*/ 0 w 137"/>
                <a:gd name="txT" fmla="*/ 0 h 191"/>
                <a:gd name="txR" fmla="*/ 137 w 137"/>
                <a:gd name="txB" fmla="*/ 191 h 191"/>
              </a:gdLst>
              <a:ahLst/>
              <a:cxnLst>
                <a:cxn ang="0">
                  <a:pos x="130067" y="58461"/>
                </a:cxn>
                <a:cxn ang="0">
                  <a:pos x="131107" y="54209"/>
                </a:cxn>
                <a:cxn ang="0">
                  <a:pos x="138391" y="36139"/>
                </a:cxn>
                <a:cxn ang="0">
                  <a:pos x="141512" y="30825"/>
                </a:cxn>
                <a:cxn ang="0">
                  <a:pos x="142553" y="22321"/>
                </a:cxn>
                <a:cxn ang="0">
                  <a:pos x="141512" y="13818"/>
                </a:cxn>
                <a:cxn ang="0">
                  <a:pos x="137350" y="6378"/>
                </a:cxn>
                <a:cxn ang="0">
                  <a:pos x="133188" y="4252"/>
                </a:cxn>
                <a:cxn ang="0">
                  <a:pos x="120702" y="0"/>
                </a:cxn>
                <a:cxn ang="0">
                  <a:pos x="107175" y="4252"/>
                </a:cxn>
                <a:cxn ang="0">
                  <a:pos x="117580" y="41454"/>
                </a:cxn>
                <a:cxn ang="0">
                  <a:pos x="107175" y="62712"/>
                </a:cxn>
                <a:cxn ang="0">
                  <a:pos x="114459" y="51020"/>
                </a:cxn>
                <a:cxn ang="0">
                  <a:pos x="114459" y="44643"/>
                </a:cxn>
                <a:cxn ang="0">
                  <a:pos x="124864" y="51020"/>
                </a:cxn>
                <a:cxn ang="0">
                  <a:pos x="125904" y="55272"/>
                </a:cxn>
                <a:cxn ang="0">
                  <a:pos x="125904" y="60587"/>
                </a:cxn>
                <a:cxn ang="0">
                  <a:pos x="107175" y="94600"/>
                </a:cxn>
                <a:cxn ang="0">
                  <a:pos x="100932" y="98852"/>
                </a:cxn>
                <a:cxn ang="0">
                  <a:pos x="103013" y="97789"/>
                </a:cxn>
                <a:cxn ang="0">
                  <a:pos x="107175" y="94600"/>
                </a:cxn>
                <a:cxn ang="0">
                  <a:pos x="105094" y="90348"/>
                </a:cxn>
                <a:cxn ang="0">
                  <a:pos x="103013" y="91411"/>
                </a:cxn>
                <a:cxn ang="0">
                  <a:pos x="98851" y="93537"/>
                </a:cxn>
                <a:cxn ang="0">
                  <a:pos x="87405" y="86097"/>
                </a:cxn>
                <a:cxn ang="0">
                  <a:pos x="87405" y="86097"/>
                </a:cxn>
                <a:cxn ang="0">
                  <a:pos x="93648" y="82908"/>
                </a:cxn>
                <a:cxn ang="0">
                  <a:pos x="107175" y="36139"/>
                </a:cxn>
                <a:cxn ang="0">
                  <a:pos x="91567" y="24447"/>
                </a:cxn>
                <a:cxn ang="0">
                  <a:pos x="83243" y="26573"/>
                </a:cxn>
                <a:cxn ang="0">
                  <a:pos x="59310" y="62712"/>
                </a:cxn>
                <a:cxn ang="0">
                  <a:pos x="59310" y="70153"/>
                </a:cxn>
                <a:cxn ang="0">
                  <a:pos x="22892" y="162627"/>
                </a:cxn>
                <a:cxn ang="0">
                  <a:pos x="27054" y="163690"/>
                </a:cxn>
                <a:cxn ang="0">
                  <a:pos x="30175" y="164753"/>
                </a:cxn>
                <a:cxn ang="0">
                  <a:pos x="30175" y="172193"/>
                </a:cxn>
                <a:cxn ang="0">
                  <a:pos x="34338" y="171130"/>
                </a:cxn>
                <a:cxn ang="0">
                  <a:pos x="39540" y="172193"/>
                </a:cxn>
                <a:cxn ang="0">
                  <a:pos x="41621" y="173256"/>
                </a:cxn>
                <a:cxn ang="0">
                  <a:pos x="42662" y="179634"/>
                </a:cxn>
                <a:cxn ang="0">
                  <a:pos x="39540" y="183885"/>
                </a:cxn>
                <a:cxn ang="0">
                  <a:pos x="22892" y="193452"/>
                </a:cxn>
                <a:cxn ang="0">
                  <a:pos x="42662" y="187074"/>
                </a:cxn>
                <a:cxn ang="0">
                  <a:pos x="107175" y="30825"/>
                </a:cxn>
                <a:cxn ang="0">
                  <a:pos x="100932" y="9566"/>
                </a:cxn>
                <a:cxn ang="0">
                  <a:pos x="107175" y="4252"/>
                </a:cxn>
                <a:cxn ang="0">
                  <a:pos x="22892" y="124362"/>
                </a:cxn>
                <a:cxn ang="0">
                  <a:pos x="2081" y="203018"/>
                </a:cxn>
                <a:cxn ang="0">
                  <a:pos x="22892" y="191326"/>
                </a:cxn>
                <a:cxn ang="0">
                  <a:pos x="5203" y="184948"/>
                </a:cxn>
                <a:cxn ang="0">
                  <a:pos x="5203" y="159438"/>
                </a:cxn>
                <a:cxn ang="0">
                  <a:pos x="6243" y="158375"/>
                </a:cxn>
                <a:cxn ang="0">
                  <a:pos x="10405" y="155187"/>
                </a:cxn>
                <a:cxn ang="0">
                  <a:pos x="15608" y="155187"/>
                </a:cxn>
                <a:cxn ang="0">
                  <a:pos x="17689" y="158375"/>
                </a:cxn>
                <a:cxn ang="0">
                  <a:pos x="18730" y="164753"/>
                </a:cxn>
                <a:cxn ang="0">
                  <a:pos x="19770" y="163690"/>
                </a:cxn>
                <a:cxn ang="0">
                  <a:pos x="22892" y="124362"/>
                </a:cxn>
              </a:cxnLst>
              <a:rect l="txL" t="txT" r="txR" b="txB"/>
              <a:pathLst>
                <a:path w="137" h="191">
                  <a:moveTo>
                    <a:pt x="103" y="89"/>
                  </a:moveTo>
                  <a:lnTo>
                    <a:pt x="125" y="55"/>
                  </a:lnTo>
                  <a:lnTo>
                    <a:pt x="125" y="55"/>
                  </a:lnTo>
                  <a:lnTo>
                    <a:pt x="126" y="51"/>
                  </a:lnTo>
                  <a:lnTo>
                    <a:pt x="125" y="47"/>
                  </a:lnTo>
                  <a:lnTo>
                    <a:pt x="133" y="34"/>
                  </a:lnTo>
                  <a:lnTo>
                    <a:pt x="133" y="34"/>
                  </a:lnTo>
                  <a:lnTo>
                    <a:pt x="136" y="29"/>
                  </a:lnTo>
                  <a:lnTo>
                    <a:pt x="137" y="25"/>
                  </a:lnTo>
                  <a:lnTo>
                    <a:pt x="137" y="21"/>
                  </a:lnTo>
                  <a:lnTo>
                    <a:pt x="137" y="17"/>
                  </a:lnTo>
                  <a:lnTo>
                    <a:pt x="136" y="13"/>
                  </a:lnTo>
                  <a:lnTo>
                    <a:pt x="135" y="9"/>
                  </a:lnTo>
                  <a:lnTo>
                    <a:pt x="132" y="6"/>
                  </a:lnTo>
                  <a:lnTo>
                    <a:pt x="128" y="4"/>
                  </a:lnTo>
                  <a:lnTo>
                    <a:pt x="128" y="4"/>
                  </a:lnTo>
                  <a:lnTo>
                    <a:pt x="121" y="0"/>
                  </a:lnTo>
                  <a:lnTo>
                    <a:pt x="116" y="0"/>
                  </a:lnTo>
                  <a:lnTo>
                    <a:pt x="109" y="1"/>
                  </a:lnTo>
                  <a:lnTo>
                    <a:pt x="103" y="4"/>
                  </a:lnTo>
                  <a:lnTo>
                    <a:pt x="103" y="29"/>
                  </a:lnTo>
                  <a:lnTo>
                    <a:pt x="113" y="39"/>
                  </a:lnTo>
                  <a:lnTo>
                    <a:pt x="103" y="34"/>
                  </a:lnTo>
                  <a:lnTo>
                    <a:pt x="103" y="59"/>
                  </a:lnTo>
                  <a:lnTo>
                    <a:pt x="110" y="48"/>
                  </a:lnTo>
                  <a:lnTo>
                    <a:pt x="110" y="48"/>
                  </a:lnTo>
                  <a:lnTo>
                    <a:pt x="110" y="46"/>
                  </a:lnTo>
                  <a:lnTo>
                    <a:pt x="110" y="42"/>
                  </a:lnTo>
                  <a:lnTo>
                    <a:pt x="120" y="48"/>
                  </a:lnTo>
                  <a:lnTo>
                    <a:pt x="120" y="48"/>
                  </a:lnTo>
                  <a:lnTo>
                    <a:pt x="121" y="50"/>
                  </a:lnTo>
                  <a:lnTo>
                    <a:pt x="121" y="52"/>
                  </a:lnTo>
                  <a:lnTo>
                    <a:pt x="121" y="54"/>
                  </a:lnTo>
                  <a:lnTo>
                    <a:pt x="121" y="57"/>
                  </a:lnTo>
                  <a:lnTo>
                    <a:pt x="103" y="82"/>
                  </a:lnTo>
                  <a:lnTo>
                    <a:pt x="103" y="89"/>
                  </a:lnTo>
                  <a:close/>
                  <a:moveTo>
                    <a:pt x="41" y="176"/>
                  </a:moveTo>
                  <a:lnTo>
                    <a:pt x="97" y="93"/>
                  </a:lnTo>
                  <a:lnTo>
                    <a:pt x="97" y="93"/>
                  </a:lnTo>
                  <a:lnTo>
                    <a:pt x="99" y="92"/>
                  </a:lnTo>
                  <a:lnTo>
                    <a:pt x="102" y="89"/>
                  </a:lnTo>
                  <a:lnTo>
                    <a:pt x="103" y="89"/>
                  </a:lnTo>
                  <a:lnTo>
                    <a:pt x="103" y="82"/>
                  </a:lnTo>
                  <a:lnTo>
                    <a:pt x="101" y="85"/>
                  </a:lnTo>
                  <a:lnTo>
                    <a:pt x="101" y="85"/>
                  </a:lnTo>
                  <a:lnTo>
                    <a:pt x="99" y="86"/>
                  </a:lnTo>
                  <a:lnTo>
                    <a:pt x="98" y="88"/>
                  </a:lnTo>
                  <a:lnTo>
                    <a:pt x="95" y="88"/>
                  </a:lnTo>
                  <a:lnTo>
                    <a:pt x="94" y="86"/>
                  </a:lnTo>
                  <a:lnTo>
                    <a:pt x="84" y="81"/>
                  </a:lnTo>
                  <a:lnTo>
                    <a:pt x="84" y="81"/>
                  </a:lnTo>
                  <a:lnTo>
                    <a:pt x="84" y="81"/>
                  </a:lnTo>
                  <a:lnTo>
                    <a:pt x="87" y="80"/>
                  </a:lnTo>
                  <a:lnTo>
                    <a:pt x="90" y="78"/>
                  </a:lnTo>
                  <a:lnTo>
                    <a:pt x="103" y="59"/>
                  </a:lnTo>
                  <a:lnTo>
                    <a:pt x="103" y="34"/>
                  </a:lnTo>
                  <a:lnTo>
                    <a:pt x="88" y="23"/>
                  </a:lnTo>
                  <a:lnTo>
                    <a:pt x="88" y="23"/>
                  </a:lnTo>
                  <a:lnTo>
                    <a:pt x="83" y="23"/>
                  </a:lnTo>
                  <a:lnTo>
                    <a:pt x="80" y="25"/>
                  </a:lnTo>
                  <a:lnTo>
                    <a:pt x="57" y="59"/>
                  </a:lnTo>
                  <a:lnTo>
                    <a:pt x="57" y="59"/>
                  </a:lnTo>
                  <a:lnTo>
                    <a:pt x="56" y="63"/>
                  </a:lnTo>
                  <a:lnTo>
                    <a:pt x="57" y="66"/>
                  </a:lnTo>
                  <a:lnTo>
                    <a:pt x="22" y="117"/>
                  </a:lnTo>
                  <a:lnTo>
                    <a:pt x="22" y="153"/>
                  </a:lnTo>
                  <a:lnTo>
                    <a:pt x="22" y="153"/>
                  </a:lnTo>
                  <a:lnTo>
                    <a:pt x="26" y="154"/>
                  </a:lnTo>
                  <a:lnTo>
                    <a:pt x="26" y="154"/>
                  </a:lnTo>
                  <a:lnTo>
                    <a:pt x="29" y="155"/>
                  </a:lnTo>
                  <a:lnTo>
                    <a:pt x="29" y="158"/>
                  </a:lnTo>
                  <a:lnTo>
                    <a:pt x="29" y="162"/>
                  </a:lnTo>
                  <a:lnTo>
                    <a:pt x="29" y="162"/>
                  </a:lnTo>
                  <a:lnTo>
                    <a:pt x="33" y="161"/>
                  </a:lnTo>
                  <a:lnTo>
                    <a:pt x="36" y="161"/>
                  </a:lnTo>
                  <a:lnTo>
                    <a:pt x="38" y="162"/>
                  </a:lnTo>
                  <a:lnTo>
                    <a:pt x="38" y="162"/>
                  </a:lnTo>
                  <a:lnTo>
                    <a:pt x="40" y="163"/>
                  </a:lnTo>
                  <a:lnTo>
                    <a:pt x="41" y="166"/>
                  </a:lnTo>
                  <a:lnTo>
                    <a:pt x="41" y="169"/>
                  </a:lnTo>
                  <a:lnTo>
                    <a:pt x="40" y="172"/>
                  </a:lnTo>
                  <a:lnTo>
                    <a:pt x="38" y="173"/>
                  </a:lnTo>
                  <a:lnTo>
                    <a:pt x="22" y="180"/>
                  </a:lnTo>
                  <a:lnTo>
                    <a:pt x="22" y="182"/>
                  </a:lnTo>
                  <a:lnTo>
                    <a:pt x="41" y="176"/>
                  </a:lnTo>
                  <a:lnTo>
                    <a:pt x="41" y="176"/>
                  </a:lnTo>
                  <a:close/>
                  <a:moveTo>
                    <a:pt x="103" y="4"/>
                  </a:moveTo>
                  <a:lnTo>
                    <a:pt x="103" y="29"/>
                  </a:lnTo>
                  <a:lnTo>
                    <a:pt x="91" y="17"/>
                  </a:lnTo>
                  <a:lnTo>
                    <a:pt x="97" y="9"/>
                  </a:lnTo>
                  <a:lnTo>
                    <a:pt x="97" y="9"/>
                  </a:lnTo>
                  <a:lnTo>
                    <a:pt x="103" y="4"/>
                  </a:lnTo>
                  <a:lnTo>
                    <a:pt x="103" y="4"/>
                  </a:lnTo>
                  <a:close/>
                  <a:moveTo>
                    <a:pt x="22" y="117"/>
                  </a:moveTo>
                  <a:lnTo>
                    <a:pt x="0" y="150"/>
                  </a:lnTo>
                  <a:lnTo>
                    <a:pt x="2" y="191"/>
                  </a:lnTo>
                  <a:lnTo>
                    <a:pt x="22" y="182"/>
                  </a:lnTo>
                  <a:lnTo>
                    <a:pt x="22" y="180"/>
                  </a:lnTo>
                  <a:lnTo>
                    <a:pt x="17" y="182"/>
                  </a:lnTo>
                  <a:lnTo>
                    <a:pt x="5" y="174"/>
                  </a:lnTo>
                  <a:lnTo>
                    <a:pt x="5" y="150"/>
                  </a:lnTo>
                  <a:lnTo>
                    <a:pt x="5" y="150"/>
                  </a:lnTo>
                  <a:lnTo>
                    <a:pt x="6" y="149"/>
                  </a:lnTo>
                  <a:lnTo>
                    <a:pt x="6" y="149"/>
                  </a:lnTo>
                  <a:lnTo>
                    <a:pt x="7" y="146"/>
                  </a:lnTo>
                  <a:lnTo>
                    <a:pt x="10" y="146"/>
                  </a:lnTo>
                  <a:lnTo>
                    <a:pt x="13" y="146"/>
                  </a:lnTo>
                  <a:lnTo>
                    <a:pt x="15" y="146"/>
                  </a:lnTo>
                  <a:lnTo>
                    <a:pt x="15" y="146"/>
                  </a:lnTo>
                  <a:lnTo>
                    <a:pt x="17" y="149"/>
                  </a:lnTo>
                  <a:lnTo>
                    <a:pt x="18" y="150"/>
                  </a:lnTo>
                  <a:lnTo>
                    <a:pt x="18" y="155"/>
                  </a:lnTo>
                  <a:lnTo>
                    <a:pt x="18" y="155"/>
                  </a:lnTo>
                  <a:lnTo>
                    <a:pt x="19" y="154"/>
                  </a:lnTo>
                  <a:lnTo>
                    <a:pt x="22" y="153"/>
                  </a:lnTo>
                  <a:lnTo>
                    <a:pt x="22" y="117"/>
                  </a:lnTo>
                  <a:close/>
                </a:path>
              </a:pathLst>
            </a:custGeom>
            <a:grpFill/>
            <a:ln w="9525">
              <a:noFill/>
            </a:ln>
          </p:spPr>
          <p:txBody>
            <a:bodyPr/>
            <a:lstStyle/>
            <a:p>
              <a:endParaRPr lang="zh-CN" altLang="en-US"/>
            </a:p>
          </p:txBody>
        </p:sp>
        <p:sp>
          <p:nvSpPr>
            <p:cNvPr id="47" name="Freeform 176"/>
            <p:cNvSpPr>
              <a:spLocks noEditPoints="1"/>
            </p:cNvSpPr>
            <p:nvPr/>
          </p:nvSpPr>
          <p:spPr>
            <a:xfrm>
              <a:off x="3607282" y="1184789"/>
              <a:ext cx="183134" cy="203018"/>
            </a:xfrm>
            <a:custGeom>
              <a:avLst/>
              <a:gdLst>
                <a:gd name="txL" fmla="*/ 0 w 176"/>
                <a:gd name="txT" fmla="*/ 0 h 191"/>
                <a:gd name="txR" fmla="*/ 176 w 176"/>
                <a:gd name="txB" fmla="*/ 191 h 191"/>
              </a:gdLst>
              <a:ahLst/>
              <a:cxnLst>
                <a:cxn ang="0">
                  <a:pos x="143594" y="93537"/>
                </a:cxn>
                <a:cxn ang="0">
                  <a:pos x="137351" y="146683"/>
                </a:cxn>
                <a:cxn ang="0">
                  <a:pos x="156080" y="151998"/>
                </a:cxn>
                <a:cxn ang="0">
                  <a:pos x="152959" y="160501"/>
                </a:cxn>
                <a:cxn ang="0">
                  <a:pos x="137351" y="38265"/>
                </a:cxn>
                <a:cxn ang="0">
                  <a:pos x="156080" y="27636"/>
                </a:cxn>
                <a:cxn ang="0">
                  <a:pos x="140472" y="49957"/>
                </a:cxn>
                <a:cxn ang="0">
                  <a:pos x="151918" y="93537"/>
                </a:cxn>
                <a:cxn ang="0">
                  <a:pos x="181053" y="90348"/>
                </a:cxn>
                <a:cxn ang="0">
                  <a:pos x="156080" y="97789"/>
                </a:cxn>
                <a:cxn ang="0">
                  <a:pos x="91567" y="41454"/>
                </a:cxn>
                <a:cxn ang="0">
                  <a:pos x="119661" y="48894"/>
                </a:cxn>
                <a:cxn ang="0">
                  <a:pos x="137351" y="115858"/>
                </a:cxn>
                <a:cxn ang="0">
                  <a:pos x="119661" y="136054"/>
                </a:cxn>
                <a:cxn ang="0">
                  <a:pos x="115499" y="191326"/>
                </a:cxn>
                <a:cxn ang="0">
                  <a:pos x="93648" y="203018"/>
                </a:cxn>
                <a:cxn ang="0">
                  <a:pos x="109256" y="133928"/>
                </a:cxn>
                <a:cxn ang="0">
                  <a:pos x="126945" y="113733"/>
                </a:cxn>
                <a:cxn ang="0">
                  <a:pos x="129026" y="77593"/>
                </a:cxn>
                <a:cxn ang="0">
                  <a:pos x="108216" y="54209"/>
                </a:cxn>
                <a:cxn ang="0">
                  <a:pos x="91567" y="41454"/>
                </a:cxn>
                <a:cxn ang="0">
                  <a:pos x="132148" y="45706"/>
                </a:cxn>
                <a:cxn ang="0">
                  <a:pos x="137351" y="38265"/>
                </a:cxn>
                <a:cxn ang="0">
                  <a:pos x="133188" y="136054"/>
                </a:cxn>
                <a:cxn ang="0">
                  <a:pos x="137351" y="134991"/>
                </a:cxn>
                <a:cxn ang="0">
                  <a:pos x="95729" y="1063"/>
                </a:cxn>
                <a:cxn ang="0">
                  <a:pos x="91567" y="31888"/>
                </a:cxn>
                <a:cxn ang="0">
                  <a:pos x="83243" y="203018"/>
                </a:cxn>
                <a:cxn ang="0">
                  <a:pos x="64513" y="187074"/>
                </a:cxn>
                <a:cxn ang="0">
                  <a:pos x="57229" y="131802"/>
                </a:cxn>
                <a:cxn ang="0">
                  <a:pos x="45784" y="71216"/>
                </a:cxn>
                <a:cxn ang="0">
                  <a:pos x="69716" y="45706"/>
                </a:cxn>
                <a:cxn ang="0">
                  <a:pos x="91567" y="52083"/>
                </a:cxn>
                <a:cxn ang="0">
                  <a:pos x="63473" y="64838"/>
                </a:cxn>
                <a:cxn ang="0">
                  <a:pos x="52027" y="93537"/>
                </a:cxn>
                <a:cxn ang="0">
                  <a:pos x="71797" y="127551"/>
                </a:cxn>
                <a:cxn ang="0">
                  <a:pos x="91567" y="156249"/>
                </a:cxn>
                <a:cxn ang="0">
                  <a:pos x="91567" y="31888"/>
                </a:cxn>
                <a:cxn ang="0">
                  <a:pos x="87405" y="27636"/>
                </a:cxn>
                <a:cxn ang="0">
                  <a:pos x="91567" y="0"/>
                </a:cxn>
                <a:cxn ang="0">
                  <a:pos x="48905" y="143494"/>
                </a:cxn>
                <a:cxn ang="0">
                  <a:pos x="45784" y="146683"/>
                </a:cxn>
                <a:cxn ang="0">
                  <a:pos x="48905" y="49957"/>
                </a:cxn>
                <a:cxn ang="0">
                  <a:pos x="45784" y="114796"/>
                </a:cxn>
                <a:cxn ang="0">
                  <a:pos x="41621" y="81845"/>
                </a:cxn>
                <a:cxn ang="0">
                  <a:pos x="45784" y="52083"/>
                </a:cxn>
                <a:cxn ang="0">
                  <a:pos x="26013" y="32951"/>
                </a:cxn>
                <a:cxn ang="0">
                  <a:pos x="33297" y="27636"/>
                </a:cxn>
                <a:cxn ang="0">
                  <a:pos x="33297" y="159438"/>
                </a:cxn>
                <a:cxn ang="0">
                  <a:pos x="24973" y="156249"/>
                </a:cxn>
                <a:cxn ang="0">
                  <a:pos x="45784" y="134991"/>
                </a:cxn>
                <a:cxn ang="0">
                  <a:pos x="26013" y="89285"/>
                </a:cxn>
                <a:cxn ang="0">
                  <a:pos x="26013" y="97789"/>
                </a:cxn>
                <a:cxn ang="0">
                  <a:pos x="0" y="93537"/>
                </a:cxn>
              </a:cxnLst>
              <a:rect l="txL" t="txT" r="txR" b="txB"/>
              <a:pathLst>
                <a:path w="176" h="191">
                  <a:moveTo>
                    <a:pt x="132" y="66"/>
                  </a:moveTo>
                  <a:lnTo>
                    <a:pt x="132" y="66"/>
                  </a:lnTo>
                  <a:lnTo>
                    <a:pt x="136" y="77"/>
                  </a:lnTo>
                  <a:lnTo>
                    <a:pt x="138" y="88"/>
                  </a:lnTo>
                  <a:lnTo>
                    <a:pt x="138" y="88"/>
                  </a:lnTo>
                  <a:lnTo>
                    <a:pt x="136" y="99"/>
                  </a:lnTo>
                  <a:lnTo>
                    <a:pt x="132" y="109"/>
                  </a:lnTo>
                  <a:lnTo>
                    <a:pt x="132" y="66"/>
                  </a:lnTo>
                  <a:lnTo>
                    <a:pt x="132" y="66"/>
                  </a:lnTo>
                  <a:close/>
                  <a:moveTo>
                    <a:pt x="132" y="138"/>
                  </a:moveTo>
                  <a:lnTo>
                    <a:pt x="132" y="127"/>
                  </a:lnTo>
                  <a:lnTo>
                    <a:pt x="132" y="127"/>
                  </a:lnTo>
                  <a:lnTo>
                    <a:pt x="135" y="128"/>
                  </a:lnTo>
                  <a:lnTo>
                    <a:pt x="135" y="128"/>
                  </a:lnTo>
                  <a:lnTo>
                    <a:pt x="150" y="143"/>
                  </a:lnTo>
                  <a:lnTo>
                    <a:pt x="150" y="143"/>
                  </a:lnTo>
                  <a:lnTo>
                    <a:pt x="151" y="147"/>
                  </a:lnTo>
                  <a:lnTo>
                    <a:pt x="150" y="150"/>
                  </a:lnTo>
                  <a:lnTo>
                    <a:pt x="150" y="150"/>
                  </a:lnTo>
                  <a:lnTo>
                    <a:pt x="147" y="151"/>
                  </a:lnTo>
                  <a:lnTo>
                    <a:pt x="145" y="150"/>
                  </a:lnTo>
                  <a:lnTo>
                    <a:pt x="132" y="138"/>
                  </a:lnTo>
                  <a:lnTo>
                    <a:pt x="132" y="138"/>
                  </a:lnTo>
                  <a:close/>
                  <a:moveTo>
                    <a:pt x="132" y="49"/>
                  </a:moveTo>
                  <a:lnTo>
                    <a:pt x="132" y="36"/>
                  </a:lnTo>
                  <a:lnTo>
                    <a:pt x="145" y="26"/>
                  </a:lnTo>
                  <a:lnTo>
                    <a:pt x="145" y="26"/>
                  </a:lnTo>
                  <a:lnTo>
                    <a:pt x="147" y="24"/>
                  </a:lnTo>
                  <a:lnTo>
                    <a:pt x="150" y="26"/>
                  </a:lnTo>
                  <a:lnTo>
                    <a:pt x="150" y="26"/>
                  </a:lnTo>
                  <a:lnTo>
                    <a:pt x="151" y="28"/>
                  </a:lnTo>
                  <a:lnTo>
                    <a:pt x="150" y="31"/>
                  </a:lnTo>
                  <a:lnTo>
                    <a:pt x="135" y="47"/>
                  </a:lnTo>
                  <a:lnTo>
                    <a:pt x="135" y="47"/>
                  </a:lnTo>
                  <a:lnTo>
                    <a:pt x="135" y="47"/>
                  </a:lnTo>
                  <a:lnTo>
                    <a:pt x="132" y="49"/>
                  </a:lnTo>
                  <a:lnTo>
                    <a:pt x="132" y="49"/>
                  </a:lnTo>
                  <a:close/>
                  <a:moveTo>
                    <a:pt x="146" y="88"/>
                  </a:moveTo>
                  <a:lnTo>
                    <a:pt x="146" y="88"/>
                  </a:lnTo>
                  <a:lnTo>
                    <a:pt x="146" y="88"/>
                  </a:lnTo>
                  <a:lnTo>
                    <a:pt x="147" y="85"/>
                  </a:lnTo>
                  <a:lnTo>
                    <a:pt x="150" y="84"/>
                  </a:lnTo>
                  <a:lnTo>
                    <a:pt x="172" y="84"/>
                  </a:lnTo>
                  <a:lnTo>
                    <a:pt x="172" y="84"/>
                  </a:lnTo>
                  <a:lnTo>
                    <a:pt x="174" y="85"/>
                  </a:lnTo>
                  <a:lnTo>
                    <a:pt x="176" y="88"/>
                  </a:lnTo>
                  <a:lnTo>
                    <a:pt x="176" y="88"/>
                  </a:lnTo>
                  <a:lnTo>
                    <a:pt x="174" y="91"/>
                  </a:lnTo>
                  <a:lnTo>
                    <a:pt x="172" y="92"/>
                  </a:lnTo>
                  <a:lnTo>
                    <a:pt x="150" y="92"/>
                  </a:lnTo>
                  <a:lnTo>
                    <a:pt x="150" y="92"/>
                  </a:lnTo>
                  <a:lnTo>
                    <a:pt x="147" y="91"/>
                  </a:lnTo>
                  <a:lnTo>
                    <a:pt x="146" y="88"/>
                  </a:lnTo>
                  <a:lnTo>
                    <a:pt x="146" y="88"/>
                  </a:lnTo>
                  <a:close/>
                  <a:moveTo>
                    <a:pt x="88" y="39"/>
                  </a:moveTo>
                  <a:lnTo>
                    <a:pt x="88" y="39"/>
                  </a:lnTo>
                  <a:lnTo>
                    <a:pt x="96" y="39"/>
                  </a:lnTo>
                  <a:lnTo>
                    <a:pt x="103" y="40"/>
                  </a:lnTo>
                  <a:lnTo>
                    <a:pt x="108" y="43"/>
                  </a:lnTo>
                  <a:lnTo>
                    <a:pt x="115" y="46"/>
                  </a:lnTo>
                  <a:lnTo>
                    <a:pt x="120" y="50"/>
                  </a:lnTo>
                  <a:lnTo>
                    <a:pt x="124" y="55"/>
                  </a:lnTo>
                  <a:lnTo>
                    <a:pt x="128" y="61"/>
                  </a:lnTo>
                  <a:lnTo>
                    <a:pt x="132" y="66"/>
                  </a:lnTo>
                  <a:lnTo>
                    <a:pt x="132" y="109"/>
                  </a:lnTo>
                  <a:lnTo>
                    <a:pt x="132" y="109"/>
                  </a:lnTo>
                  <a:lnTo>
                    <a:pt x="128" y="115"/>
                  </a:lnTo>
                  <a:lnTo>
                    <a:pt x="124" y="120"/>
                  </a:lnTo>
                  <a:lnTo>
                    <a:pt x="120" y="124"/>
                  </a:lnTo>
                  <a:lnTo>
                    <a:pt x="115" y="128"/>
                  </a:lnTo>
                  <a:lnTo>
                    <a:pt x="115" y="166"/>
                  </a:lnTo>
                  <a:lnTo>
                    <a:pt x="115" y="166"/>
                  </a:lnTo>
                  <a:lnTo>
                    <a:pt x="115" y="172"/>
                  </a:lnTo>
                  <a:lnTo>
                    <a:pt x="113" y="176"/>
                  </a:lnTo>
                  <a:lnTo>
                    <a:pt x="111" y="180"/>
                  </a:lnTo>
                  <a:lnTo>
                    <a:pt x="108" y="184"/>
                  </a:lnTo>
                  <a:lnTo>
                    <a:pt x="104" y="187"/>
                  </a:lnTo>
                  <a:lnTo>
                    <a:pt x="100" y="189"/>
                  </a:lnTo>
                  <a:lnTo>
                    <a:pt x="96" y="191"/>
                  </a:lnTo>
                  <a:lnTo>
                    <a:pt x="90" y="191"/>
                  </a:lnTo>
                  <a:lnTo>
                    <a:pt x="88" y="191"/>
                  </a:lnTo>
                  <a:lnTo>
                    <a:pt x="88" y="147"/>
                  </a:lnTo>
                  <a:lnTo>
                    <a:pt x="105" y="147"/>
                  </a:lnTo>
                  <a:lnTo>
                    <a:pt x="105" y="126"/>
                  </a:lnTo>
                  <a:lnTo>
                    <a:pt x="105" y="126"/>
                  </a:lnTo>
                  <a:lnTo>
                    <a:pt x="105" y="123"/>
                  </a:lnTo>
                  <a:lnTo>
                    <a:pt x="108" y="122"/>
                  </a:lnTo>
                  <a:lnTo>
                    <a:pt x="108" y="122"/>
                  </a:lnTo>
                  <a:lnTo>
                    <a:pt x="115" y="115"/>
                  </a:lnTo>
                  <a:lnTo>
                    <a:pt x="122" y="107"/>
                  </a:lnTo>
                  <a:lnTo>
                    <a:pt x="126" y="99"/>
                  </a:lnTo>
                  <a:lnTo>
                    <a:pt x="127" y="88"/>
                  </a:lnTo>
                  <a:lnTo>
                    <a:pt x="127" y="88"/>
                  </a:lnTo>
                  <a:lnTo>
                    <a:pt x="126" y="80"/>
                  </a:lnTo>
                  <a:lnTo>
                    <a:pt x="124" y="73"/>
                  </a:lnTo>
                  <a:lnTo>
                    <a:pt x="120" y="66"/>
                  </a:lnTo>
                  <a:lnTo>
                    <a:pt x="116" y="61"/>
                  </a:lnTo>
                  <a:lnTo>
                    <a:pt x="116" y="61"/>
                  </a:lnTo>
                  <a:lnTo>
                    <a:pt x="109" y="55"/>
                  </a:lnTo>
                  <a:lnTo>
                    <a:pt x="104" y="51"/>
                  </a:lnTo>
                  <a:lnTo>
                    <a:pt x="96" y="50"/>
                  </a:lnTo>
                  <a:lnTo>
                    <a:pt x="88" y="49"/>
                  </a:lnTo>
                  <a:lnTo>
                    <a:pt x="88" y="49"/>
                  </a:lnTo>
                  <a:lnTo>
                    <a:pt x="88" y="39"/>
                  </a:lnTo>
                  <a:lnTo>
                    <a:pt x="88" y="39"/>
                  </a:lnTo>
                  <a:lnTo>
                    <a:pt x="88" y="39"/>
                  </a:lnTo>
                  <a:close/>
                  <a:moveTo>
                    <a:pt x="132" y="36"/>
                  </a:moveTo>
                  <a:lnTo>
                    <a:pt x="128" y="40"/>
                  </a:lnTo>
                  <a:lnTo>
                    <a:pt x="128" y="40"/>
                  </a:lnTo>
                  <a:lnTo>
                    <a:pt x="127" y="43"/>
                  </a:lnTo>
                  <a:lnTo>
                    <a:pt x="128" y="47"/>
                  </a:lnTo>
                  <a:lnTo>
                    <a:pt x="128" y="47"/>
                  </a:lnTo>
                  <a:lnTo>
                    <a:pt x="130" y="49"/>
                  </a:lnTo>
                  <a:lnTo>
                    <a:pt x="132" y="49"/>
                  </a:lnTo>
                  <a:lnTo>
                    <a:pt x="132" y="36"/>
                  </a:lnTo>
                  <a:lnTo>
                    <a:pt x="132" y="36"/>
                  </a:lnTo>
                  <a:close/>
                  <a:moveTo>
                    <a:pt x="132" y="127"/>
                  </a:moveTo>
                  <a:lnTo>
                    <a:pt x="132" y="127"/>
                  </a:lnTo>
                  <a:lnTo>
                    <a:pt x="130" y="127"/>
                  </a:lnTo>
                  <a:lnTo>
                    <a:pt x="128" y="128"/>
                  </a:lnTo>
                  <a:lnTo>
                    <a:pt x="128" y="128"/>
                  </a:lnTo>
                  <a:lnTo>
                    <a:pt x="127" y="131"/>
                  </a:lnTo>
                  <a:lnTo>
                    <a:pt x="128" y="135"/>
                  </a:lnTo>
                  <a:lnTo>
                    <a:pt x="132" y="138"/>
                  </a:lnTo>
                  <a:lnTo>
                    <a:pt x="132" y="127"/>
                  </a:lnTo>
                  <a:lnTo>
                    <a:pt x="132" y="127"/>
                  </a:lnTo>
                  <a:close/>
                  <a:moveTo>
                    <a:pt x="88" y="30"/>
                  </a:moveTo>
                  <a:lnTo>
                    <a:pt x="88" y="0"/>
                  </a:lnTo>
                  <a:lnTo>
                    <a:pt x="88" y="0"/>
                  </a:lnTo>
                  <a:lnTo>
                    <a:pt x="92" y="1"/>
                  </a:lnTo>
                  <a:lnTo>
                    <a:pt x="92" y="4"/>
                  </a:lnTo>
                  <a:lnTo>
                    <a:pt x="92" y="26"/>
                  </a:lnTo>
                  <a:lnTo>
                    <a:pt x="92" y="26"/>
                  </a:lnTo>
                  <a:lnTo>
                    <a:pt x="92" y="28"/>
                  </a:lnTo>
                  <a:lnTo>
                    <a:pt x="88" y="30"/>
                  </a:lnTo>
                  <a:lnTo>
                    <a:pt x="88" y="30"/>
                  </a:lnTo>
                  <a:close/>
                  <a:moveTo>
                    <a:pt x="88" y="191"/>
                  </a:moveTo>
                  <a:lnTo>
                    <a:pt x="85" y="191"/>
                  </a:lnTo>
                  <a:lnTo>
                    <a:pt x="85" y="191"/>
                  </a:lnTo>
                  <a:lnTo>
                    <a:pt x="80" y="191"/>
                  </a:lnTo>
                  <a:lnTo>
                    <a:pt x="76" y="189"/>
                  </a:lnTo>
                  <a:lnTo>
                    <a:pt x="71" y="187"/>
                  </a:lnTo>
                  <a:lnTo>
                    <a:pt x="67" y="184"/>
                  </a:lnTo>
                  <a:lnTo>
                    <a:pt x="65" y="180"/>
                  </a:lnTo>
                  <a:lnTo>
                    <a:pt x="62" y="176"/>
                  </a:lnTo>
                  <a:lnTo>
                    <a:pt x="61" y="172"/>
                  </a:lnTo>
                  <a:lnTo>
                    <a:pt x="61" y="166"/>
                  </a:lnTo>
                  <a:lnTo>
                    <a:pt x="61" y="128"/>
                  </a:lnTo>
                  <a:lnTo>
                    <a:pt x="61" y="128"/>
                  </a:lnTo>
                  <a:lnTo>
                    <a:pt x="55" y="124"/>
                  </a:lnTo>
                  <a:lnTo>
                    <a:pt x="51" y="119"/>
                  </a:lnTo>
                  <a:lnTo>
                    <a:pt x="47" y="114"/>
                  </a:lnTo>
                  <a:lnTo>
                    <a:pt x="44" y="108"/>
                  </a:lnTo>
                  <a:lnTo>
                    <a:pt x="44" y="67"/>
                  </a:lnTo>
                  <a:lnTo>
                    <a:pt x="44" y="67"/>
                  </a:lnTo>
                  <a:lnTo>
                    <a:pt x="47" y="61"/>
                  </a:lnTo>
                  <a:lnTo>
                    <a:pt x="51" y="55"/>
                  </a:lnTo>
                  <a:lnTo>
                    <a:pt x="57" y="51"/>
                  </a:lnTo>
                  <a:lnTo>
                    <a:pt x="62" y="47"/>
                  </a:lnTo>
                  <a:lnTo>
                    <a:pt x="67" y="43"/>
                  </a:lnTo>
                  <a:lnTo>
                    <a:pt x="74" y="40"/>
                  </a:lnTo>
                  <a:lnTo>
                    <a:pt x="81" y="39"/>
                  </a:lnTo>
                  <a:lnTo>
                    <a:pt x="88" y="39"/>
                  </a:lnTo>
                  <a:lnTo>
                    <a:pt x="88" y="49"/>
                  </a:lnTo>
                  <a:lnTo>
                    <a:pt x="88" y="49"/>
                  </a:lnTo>
                  <a:lnTo>
                    <a:pt x="81" y="50"/>
                  </a:lnTo>
                  <a:lnTo>
                    <a:pt x="73" y="51"/>
                  </a:lnTo>
                  <a:lnTo>
                    <a:pt x="66" y="55"/>
                  </a:lnTo>
                  <a:lnTo>
                    <a:pt x="61" y="61"/>
                  </a:lnTo>
                  <a:lnTo>
                    <a:pt x="61" y="61"/>
                  </a:lnTo>
                  <a:lnTo>
                    <a:pt x="57" y="66"/>
                  </a:lnTo>
                  <a:lnTo>
                    <a:pt x="53" y="73"/>
                  </a:lnTo>
                  <a:lnTo>
                    <a:pt x="50" y="80"/>
                  </a:lnTo>
                  <a:lnTo>
                    <a:pt x="50" y="88"/>
                  </a:lnTo>
                  <a:lnTo>
                    <a:pt x="50" y="88"/>
                  </a:lnTo>
                  <a:lnTo>
                    <a:pt x="51" y="97"/>
                  </a:lnTo>
                  <a:lnTo>
                    <a:pt x="55" y="107"/>
                  </a:lnTo>
                  <a:lnTo>
                    <a:pt x="61" y="115"/>
                  </a:lnTo>
                  <a:lnTo>
                    <a:pt x="69" y="120"/>
                  </a:lnTo>
                  <a:lnTo>
                    <a:pt x="69" y="120"/>
                  </a:lnTo>
                  <a:lnTo>
                    <a:pt x="69" y="120"/>
                  </a:lnTo>
                  <a:lnTo>
                    <a:pt x="70" y="123"/>
                  </a:lnTo>
                  <a:lnTo>
                    <a:pt x="70" y="126"/>
                  </a:lnTo>
                  <a:lnTo>
                    <a:pt x="70" y="147"/>
                  </a:lnTo>
                  <a:lnTo>
                    <a:pt x="88" y="147"/>
                  </a:lnTo>
                  <a:lnTo>
                    <a:pt x="88" y="191"/>
                  </a:lnTo>
                  <a:lnTo>
                    <a:pt x="88" y="191"/>
                  </a:lnTo>
                  <a:close/>
                  <a:moveTo>
                    <a:pt x="88" y="0"/>
                  </a:moveTo>
                  <a:lnTo>
                    <a:pt x="88" y="30"/>
                  </a:lnTo>
                  <a:lnTo>
                    <a:pt x="88" y="30"/>
                  </a:lnTo>
                  <a:lnTo>
                    <a:pt x="88" y="30"/>
                  </a:lnTo>
                  <a:lnTo>
                    <a:pt x="88" y="30"/>
                  </a:lnTo>
                  <a:lnTo>
                    <a:pt x="88" y="30"/>
                  </a:lnTo>
                  <a:lnTo>
                    <a:pt x="85" y="28"/>
                  </a:lnTo>
                  <a:lnTo>
                    <a:pt x="84" y="26"/>
                  </a:lnTo>
                  <a:lnTo>
                    <a:pt x="84" y="4"/>
                  </a:lnTo>
                  <a:lnTo>
                    <a:pt x="84" y="4"/>
                  </a:lnTo>
                  <a:lnTo>
                    <a:pt x="85" y="1"/>
                  </a:lnTo>
                  <a:lnTo>
                    <a:pt x="88" y="0"/>
                  </a:lnTo>
                  <a:lnTo>
                    <a:pt x="88" y="0"/>
                  </a:lnTo>
                  <a:lnTo>
                    <a:pt x="88" y="0"/>
                  </a:lnTo>
                  <a:lnTo>
                    <a:pt x="88" y="0"/>
                  </a:lnTo>
                  <a:close/>
                  <a:moveTo>
                    <a:pt x="44" y="138"/>
                  </a:moveTo>
                  <a:lnTo>
                    <a:pt x="47" y="135"/>
                  </a:lnTo>
                  <a:lnTo>
                    <a:pt x="47" y="135"/>
                  </a:lnTo>
                  <a:lnTo>
                    <a:pt x="48" y="131"/>
                  </a:lnTo>
                  <a:lnTo>
                    <a:pt x="47" y="128"/>
                  </a:lnTo>
                  <a:lnTo>
                    <a:pt x="47" y="128"/>
                  </a:lnTo>
                  <a:lnTo>
                    <a:pt x="44" y="127"/>
                  </a:lnTo>
                  <a:lnTo>
                    <a:pt x="44" y="138"/>
                  </a:lnTo>
                  <a:lnTo>
                    <a:pt x="44" y="138"/>
                  </a:lnTo>
                  <a:close/>
                  <a:moveTo>
                    <a:pt x="44" y="49"/>
                  </a:moveTo>
                  <a:lnTo>
                    <a:pt x="44" y="49"/>
                  </a:lnTo>
                  <a:lnTo>
                    <a:pt x="47" y="47"/>
                  </a:lnTo>
                  <a:lnTo>
                    <a:pt x="47" y="47"/>
                  </a:lnTo>
                  <a:lnTo>
                    <a:pt x="48" y="43"/>
                  </a:lnTo>
                  <a:lnTo>
                    <a:pt x="47" y="40"/>
                  </a:lnTo>
                  <a:lnTo>
                    <a:pt x="44" y="38"/>
                  </a:lnTo>
                  <a:lnTo>
                    <a:pt x="44" y="49"/>
                  </a:lnTo>
                  <a:close/>
                  <a:moveTo>
                    <a:pt x="44" y="108"/>
                  </a:moveTo>
                  <a:lnTo>
                    <a:pt x="44" y="108"/>
                  </a:lnTo>
                  <a:lnTo>
                    <a:pt x="40" y="99"/>
                  </a:lnTo>
                  <a:lnTo>
                    <a:pt x="39" y="88"/>
                  </a:lnTo>
                  <a:lnTo>
                    <a:pt x="39" y="88"/>
                  </a:lnTo>
                  <a:lnTo>
                    <a:pt x="40" y="77"/>
                  </a:lnTo>
                  <a:lnTo>
                    <a:pt x="44" y="67"/>
                  </a:lnTo>
                  <a:lnTo>
                    <a:pt x="44" y="108"/>
                  </a:lnTo>
                  <a:lnTo>
                    <a:pt x="44" y="108"/>
                  </a:lnTo>
                  <a:close/>
                  <a:moveTo>
                    <a:pt x="44" y="38"/>
                  </a:moveTo>
                  <a:lnTo>
                    <a:pt x="44" y="49"/>
                  </a:lnTo>
                  <a:lnTo>
                    <a:pt x="44" y="49"/>
                  </a:lnTo>
                  <a:lnTo>
                    <a:pt x="40" y="47"/>
                  </a:lnTo>
                  <a:lnTo>
                    <a:pt x="40" y="47"/>
                  </a:lnTo>
                  <a:lnTo>
                    <a:pt x="25" y="31"/>
                  </a:lnTo>
                  <a:lnTo>
                    <a:pt x="25" y="31"/>
                  </a:lnTo>
                  <a:lnTo>
                    <a:pt x="24" y="28"/>
                  </a:lnTo>
                  <a:lnTo>
                    <a:pt x="25" y="26"/>
                  </a:lnTo>
                  <a:lnTo>
                    <a:pt x="25" y="26"/>
                  </a:lnTo>
                  <a:lnTo>
                    <a:pt x="28" y="24"/>
                  </a:lnTo>
                  <a:lnTo>
                    <a:pt x="32" y="26"/>
                  </a:lnTo>
                  <a:lnTo>
                    <a:pt x="44" y="38"/>
                  </a:lnTo>
                  <a:lnTo>
                    <a:pt x="44" y="38"/>
                  </a:lnTo>
                  <a:close/>
                  <a:moveTo>
                    <a:pt x="44" y="127"/>
                  </a:moveTo>
                  <a:lnTo>
                    <a:pt x="44" y="138"/>
                  </a:lnTo>
                  <a:lnTo>
                    <a:pt x="32" y="150"/>
                  </a:lnTo>
                  <a:lnTo>
                    <a:pt x="32" y="150"/>
                  </a:lnTo>
                  <a:lnTo>
                    <a:pt x="28" y="151"/>
                  </a:lnTo>
                  <a:lnTo>
                    <a:pt x="25" y="150"/>
                  </a:lnTo>
                  <a:lnTo>
                    <a:pt x="25" y="150"/>
                  </a:lnTo>
                  <a:lnTo>
                    <a:pt x="24" y="147"/>
                  </a:lnTo>
                  <a:lnTo>
                    <a:pt x="25" y="143"/>
                  </a:lnTo>
                  <a:lnTo>
                    <a:pt x="40" y="128"/>
                  </a:lnTo>
                  <a:lnTo>
                    <a:pt x="40" y="128"/>
                  </a:lnTo>
                  <a:lnTo>
                    <a:pt x="40" y="128"/>
                  </a:lnTo>
                  <a:lnTo>
                    <a:pt x="44" y="127"/>
                  </a:lnTo>
                  <a:lnTo>
                    <a:pt x="44" y="127"/>
                  </a:lnTo>
                  <a:close/>
                  <a:moveTo>
                    <a:pt x="4" y="84"/>
                  </a:moveTo>
                  <a:lnTo>
                    <a:pt x="4" y="84"/>
                  </a:lnTo>
                  <a:lnTo>
                    <a:pt x="25" y="84"/>
                  </a:lnTo>
                  <a:lnTo>
                    <a:pt x="25" y="84"/>
                  </a:lnTo>
                  <a:lnTo>
                    <a:pt x="29" y="85"/>
                  </a:lnTo>
                  <a:lnTo>
                    <a:pt x="31" y="88"/>
                  </a:lnTo>
                  <a:lnTo>
                    <a:pt x="31" y="88"/>
                  </a:lnTo>
                  <a:lnTo>
                    <a:pt x="29" y="91"/>
                  </a:lnTo>
                  <a:lnTo>
                    <a:pt x="25" y="92"/>
                  </a:lnTo>
                  <a:lnTo>
                    <a:pt x="4" y="92"/>
                  </a:lnTo>
                  <a:lnTo>
                    <a:pt x="4" y="92"/>
                  </a:lnTo>
                  <a:lnTo>
                    <a:pt x="1" y="91"/>
                  </a:lnTo>
                  <a:lnTo>
                    <a:pt x="0" y="88"/>
                  </a:lnTo>
                  <a:lnTo>
                    <a:pt x="0" y="88"/>
                  </a:lnTo>
                  <a:lnTo>
                    <a:pt x="1" y="85"/>
                  </a:lnTo>
                  <a:lnTo>
                    <a:pt x="4" y="84"/>
                  </a:lnTo>
                  <a:lnTo>
                    <a:pt x="4" y="84"/>
                  </a:lnTo>
                  <a:close/>
                </a:path>
              </a:pathLst>
            </a:custGeom>
            <a:grpFill/>
            <a:ln w="9525">
              <a:noFill/>
            </a:ln>
          </p:spPr>
          <p:txBody>
            <a:bodyPr/>
            <a:lstStyle/>
            <a:p>
              <a:endParaRPr lang="zh-CN" altLang="en-US"/>
            </a:p>
          </p:txBody>
        </p:sp>
        <p:sp>
          <p:nvSpPr>
            <p:cNvPr id="48" name="Freeform 177"/>
            <p:cNvSpPr>
              <a:spLocks noEditPoints="1"/>
            </p:cNvSpPr>
            <p:nvPr/>
          </p:nvSpPr>
          <p:spPr>
            <a:xfrm>
              <a:off x="4429303" y="908431"/>
              <a:ext cx="274701" cy="406035"/>
            </a:xfrm>
            <a:custGeom>
              <a:avLst/>
              <a:gdLst>
                <a:gd name="txL" fmla="*/ 0 w 264"/>
                <a:gd name="txT" fmla="*/ 0 h 382"/>
                <a:gd name="txR" fmla="*/ 264 w 264"/>
                <a:gd name="txB" fmla="*/ 382 h 382"/>
              </a:gdLst>
              <a:ahLst/>
              <a:cxnLst>
                <a:cxn ang="0">
                  <a:pos x="137351" y="7440"/>
                </a:cxn>
                <a:cxn ang="0">
                  <a:pos x="145675" y="133928"/>
                </a:cxn>
                <a:cxn ang="0">
                  <a:pos x="162323" y="136054"/>
                </a:cxn>
                <a:cxn ang="0">
                  <a:pos x="193539" y="150934"/>
                </a:cxn>
                <a:cxn ang="0">
                  <a:pos x="214350" y="176445"/>
                </a:cxn>
                <a:cxn ang="0">
                  <a:pos x="226836" y="208332"/>
                </a:cxn>
                <a:cxn ang="0">
                  <a:pos x="228918" y="225339"/>
                </a:cxn>
                <a:cxn ang="0">
                  <a:pos x="228918" y="235968"/>
                </a:cxn>
                <a:cxn ang="0">
                  <a:pos x="223715" y="254038"/>
                </a:cxn>
                <a:cxn ang="0">
                  <a:pos x="218512" y="269981"/>
                </a:cxn>
                <a:cxn ang="0">
                  <a:pos x="201864" y="292303"/>
                </a:cxn>
                <a:cxn ang="0">
                  <a:pos x="181053" y="308246"/>
                </a:cxn>
                <a:cxn ang="0">
                  <a:pos x="165445" y="314624"/>
                </a:cxn>
                <a:cxn ang="0">
                  <a:pos x="146715" y="318876"/>
                </a:cxn>
                <a:cxn ang="0">
                  <a:pos x="137351" y="318876"/>
                </a:cxn>
                <a:cxn ang="0">
                  <a:pos x="137351" y="347574"/>
                </a:cxn>
                <a:cxn ang="0">
                  <a:pos x="149837" y="353952"/>
                </a:cxn>
                <a:cxn ang="0">
                  <a:pos x="155040" y="366707"/>
                </a:cxn>
                <a:cxn ang="0">
                  <a:pos x="153999" y="375210"/>
                </a:cxn>
                <a:cxn ang="0">
                  <a:pos x="143594" y="385840"/>
                </a:cxn>
                <a:cxn ang="0">
                  <a:pos x="137351" y="406035"/>
                </a:cxn>
                <a:cxn ang="0">
                  <a:pos x="237242" y="383714"/>
                </a:cxn>
                <a:cxn ang="0">
                  <a:pos x="237242" y="379462"/>
                </a:cxn>
                <a:cxn ang="0">
                  <a:pos x="229958" y="370959"/>
                </a:cxn>
                <a:cxn ang="0">
                  <a:pos x="209147" y="361392"/>
                </a:cxn>
                <a:cxn ang="0">
                  <a:pos x="189377" y="357141"/>
                </a:cxn>
                <a:cxn ang="0">
                  <a:pos x="222674" y="334819"/>
                </a:cxn>
                <a:cxn ang="0">
                  <a:pos x="250769" y="305058"/>
                </a:cxn>
                <a:cxn ang="0">
                  <a:pos x="267417" y="268918"/>
                </a:cxn>
                <a:cxn ang="0">
                  <a:pos x="274701" y="225339"/>
                </a:cxn>
                <a:cxn ang="0">
                  <a:pos x="273660" y="212584"/>
                </a:cxn>
                <a:cxn ang="0">
                  <a:pos x="269498" y="188137"/>
                </a:cxn>
                <a:cxn ang="0">
                  <a:pos x="261174" y="165815"/>
                </a:cxn>
                <a:cxn ang="0">
                  <a:pos x="249728" y="145620"/>
                </a:cxn>
                <a:cxn ang="0">
                  <a:pos x="234120" y="126487"/>
                </a:cxn>
                <a:cxn ang="0">
                  <a:pos x="215391" y="110544"/>
                </a:cxn>
                <a:cxn ang="0">
                  <a:pos x="194580" y="98851"/>
                </a:cxn>
                <a:cxn ang="0">
                  <a:pos x="171688" y="90348"/>
                </a:cxn>
                <a:cxn ang="0">
                  <a:pos x="181053" y="21258"/>
                </a:cxn>
                <a:cxn ang="0">
                  <a:pos x="115499" y="0"/>
                </a:cxn>
                <a:cxn ang="0">
                  <a:pos x="122783" y="207269"/>
                </a:cxn>
                <a:cxn ang="0">
                  <a:pos x="137351" y="7440"/>
                </a:cxn>
                <a:cxn ang="0">
                  <a:pos x="137351" y="318876"/>
                </a:cxn>
                <a:cxn ang="0">
                  <a:pos x="122783" y="317813"/>
                </a:cxn>
                <a:cxn ang="0">
                  <a:pos x="95729" y="309309"/>
                </a:cxn>
                <a:cxn ang="0">
                  <a:pos x="123824" y="301869"/>
                </a:cxn>
                <a:cxn ang="0">
                  <a:pos x="60351" y="276359"/>
                </a:cxn>
                <a:cxn ang="0">
                  <a:pos x="0" y="276359"/>
                </a:cxn>
                <a:cxn ang="0">
                  <a:pos x="22892" y="301869"/>
                </a:cxn>
                <a:cxn ang="0">
                  <a:pos x="35378" y="318876"/>
                </a:cxn>
                <a:cxn ang="0">
                  <a:pos x="67635" y="346512"/>
                </a:cxn>
                <a:cxn ang="0">
                  <a:pos x="86364" y="357141"/>
                </a:cxn>
                <a:cxn ang="0">
                  <a:pos x="50986" y="366707"/>
                </a:cxn>
                <a:cxn ang="0">
                  <a:pos x="40581" y="375210"/>
                </a:cxn>
                <a:cxn ang="0">
                  <a:pos x="36419" y="383714"/>
                </a:cxn>
                <a:cxn ang="0">
                  <a:pos x="137351" y="406035"/>
                </a:cxn>
                <a:cxn ang="0">
                  <a:pos x="137351" y="386902"/>
                </a:cxn>
                <a:cxn ang="0">
                  <a:pos x="123824" y="381588"/>
                </a:cxn>
                <a:cxn ang="0">
                  <a:pos x="118621" y="366707"/>
                </a:cxn>
                <a:cxn ang="0">
                  <a:pos x="119661" y="359267"/>
                </a:cxn>
                <a:cxn ang="0">
                  <a:pos x="130067" y="349700"/>
                </a:cxn>
                <a:cxn ang="0">
                  <a:pos x="137351" y="318876"/>
                </a:cxn>
              </a:cxnLst>
              <a:rect l="txL" t="txT" r="txR" b="txB"/>
              <a:pathLst>
                <a:path w="264" h="382">
                  <a:moveTo>
                    <a:pt x="174" y="20"/>
                  </a:moveTo>
                  <a:lnTo>
                    <a:pt x="132" y="7"/>
                  </a:lnTo>
                  <a:lnTo>
                    <a:pt x="132" y="151"/>
                  </a:lnTo>
                  <a:lnTo>
                    <a:pt x="140" y="126"/>
                  </a:lnTo>
                  <a:lnTo>
                    <a:pt x="140" y="126"/>
                  </a:lnTo>
                  <a:lnTo>
                    <a:pt x="156" y="128"/>
                  </a:lnTo>
                  <a:lnTo>
                    <a:pt x="172" y="134"/>
                  </a:lnTo>
                  <a:lnTo>
                    <a:pt x="186" y="142"/>
                  </a:lnTo>
                  <a:lnTo>
                    <a:pt x="197" y="153"/>
                  </a:lnTo>
                  <a:lnTo>
                    <a:pt x="206" y="166"/>
                  </a:lnTo>
                  <a:lnTo>
                    <a:pt x="214" y="180"/>
                  </a:lnTo>
                  <a:lnTo>
                    <a:pt x="218" y="196"/>
                  </a:lnTo>
                  <a:lnTo>
                    <a:pt x="220" y="204"/>
                  </a:lnTo>
                  <a:lnTo>
                    <a:pt x="220" y="212"/>
                  </a:lnTo>
                  <a:lnTo>
                    <a:pt x="220" y="212"/>
                  </a:lnTo>
                  <a:lnTo>
                    <a:pt x="220" y="222"/>
                  </a:lnTo>
                  <a:lnTo>
                    <a:pt x="218" y="230"/>
                  </a:lnTo>
                  <a:lnTo>
                    <a:pt x="215" y="239"/>
                  </a:lnTo>
                  <a:lnTo>
                    <a:pt x="213" y="246"/>
                  </a:lnTo>
                  <a:lnTo>
                    <a:pt x="210" y="254"/>
                  </a:lnTo>
                  <a:lnTo>
                    <a:pt x="205" y="262"/>
                  </a:lnTo>
                  <a:lnTo>
                    <a:pt x="194" y="275"/>
                  </a:lnTo>
                  <a:lnTo>
                    <a:pt x="182" y="286"/>
                  </a:lnTo>
                  <a:lnTo>
                    <a:pt x="174" y="290"/>
                  </a:lnTo>
                  <a:lnTo>
                    <a:pt x="167" y="294"/>
                  </a:lnTo>
                  <a:lnTo>
                    <a:pt x="159" y="296"/>
                  </a:lnTo>
                  <a:lnTo>
                    <a:pt x="150" y="299"/>
                  </a:lnTo>
                  <a:lnTo>
                    <a:pt x="141" y="300"/>
                  </a:lnTo>
                  <a:lnTo>
                    <a:pt x="132" y="300"/>
                  </a:lnTo>
                  <a:lnTo>
                    <a:pt x="132" y="300"/>
                  </a:lnTo>
                  <a:lnTo>
                    <a:pt x="132" y="327"/>
                  </a:lnTo>
                  <a:lnTo>
                    <a:pt x="132" y="327"/>
                  </a:lnTo>
                  <a:lnTo>
                    <a:pt x="138" y="329"/>
                  </a:lnTo>
                  <a:lnTo>
                    <a:pt x="144" y="333"/>
                  </a:lnTo>
                  <a:lnTo>
                    <a:pt x="148" y="338"/>
                  </a:lnTo>
                  <a:lnTo>
                    <a:pt x="149" y="345"/>
                  </a:lnTo>
                  <a:lnTo>
                    <a:pt x="149" y="345"/>
                  </a:lnTo>
                  <a:lnTo>
                    <a:pt x="148" y="353"/>
                  </a:lnTo>
                  <a:lnTo>
                    <a:pt x="144" y="359"/>
                  </a:lnTo>
                  <a:lnTo>
                    <a:pt x="138" y="363"/>
                  </a:lnTo>
                  <a:lnTo>
                    <a:pt x="132" y="364"/>
                  </a:lnTo>
                  <a:lnTo>
                    <a:pt x="132" y="382"/>
                  </a:lnTo>
                  <a:lnTo>
                    <a:pt x="228" y="382"/>
                  </a:lnTo>
                  <a:lnTo>
                    <a:pt x="228" y="361"/>
                  </a:lnTo>
                  <a:lnTo>
                    <a:pt x="228" y="361"/>
                  </a:lnTo>
                  <a:lnTo>
                    <a:pt x="228" y="357"/>
                  </a:lnTo>
                  <a:lnTo>
                    <a:pt x="225" y="353"/>
                  </a:lnTo>
                  <a:lnTo>
                    <a:pt x="221" y="349"/>
                  </a:lnTo>
                  <a:lnTo>
                    <a:pt x="215" y="345"/>
                  </a:lnTo>
                  <a:lnTo>
                    <a:pt x="201" y="340"/>
                  </a:lnTo>
                  <a:lnTo>
                    <a:pt x="182" y="336"/>
                  </a:lnTo>
                  <a:lnTo>
                    <a:pt x="182" y="336"/>
                  </a:lnTo>
                  <a:lnTo>
                    <a:pt x="199" y="326"/>
                  </a:lnTo>
                  <a:lnTo>
                    <a:pt x="214" y="315"/>
                  </a:lnTo>
                  <a:lnTo>
                    <a:pt x="229" y="302"/>
                  </a:lnTo>
                  <a:lnTo>
                    <a:pt x="241" y="287"/>
                  </a:lnTo>
                  <a:lnTo>
                    <a:pt x="251" y="271"/>
                  </a:lnTo>
                  <a:lnTo>
                    <a:pt x="257" y="253"/>
                  </a:lnTo>
                  <a:lnTo>
                    <a:pt x="263" y="233"/>
                  </a:lnTo>
                  <a:lnTo>
                    <a:pt x="264" y="212"/>
                  </a:lnTo>
                  <a:lnTo>
                    <a:pt x="264" y="212"/>
                  </a:lnTo>
                  <a:lnTo>
                    <a:pt x="263" y="200"/>
                  </a:lnTo>
                  <a:lnTo>
                    <a:pt x="262" y="189"/>
                  </a:lnTo>
                  <a:lnTo>
                    <a:pt x="259" y="177"/>
                  </a:lnTo>
                  <a:lnTo>
                    <a:pt x="256" y="166"/>
                  </a:lnTo>
                  <a:lnTo>
                    <a:pt x="251" y="156"/>
                  </a:lnTo>
                  <a:lnTo>
                    <a:pt x="245" y="146"/>
                  </a:lnTo>
                  <a:lnTo>
                    <a:pt x="240" y="137"/>
                  </a:lnTo>
                  <a:lnTo>
                    <a:pt x="232" y="127"/>
                  </a:lnTo>
                  <a:lnTo>
                    <a:pt x="225" y="119"/>
                  </a:lnTo>
                  <a:lnTo>
                    <a:pt x="215" y="111"/>
                  </a:lnTo>
                  <a:lnTo>
                    <a:pt x="207" y="104"/>
                  </a:lnTo>
                  <a:lnTo>
                    <a:pt x="198" y="99"/>
                  </a:lnTo>
                  <a:lnTo>
                    <a:pt x="187" y="93"/>
                  </a:lnTo>
                  <a:lnTo>
                    <a:pt x="176" y="88"/>
                  </a:lnTo>
                  <a:lnTo>
                    <a:pt x="165" y="85"/>
                  </a:lnTo>
                  <a:lnTo>
                    <a:pt x="153" y="82"/>
                  </a:lnTo>
                  <a:lnTo>
                    <a:pt x="174" y="20"/>
                  </a:lnTo>
                  <a:close/>
                  <a:moveTo>
                    <a:pt x="132" y="7"/>
                  </a:moveTo>
                  <a:lnTo>
                    <a:pt x="111" y="0"/>
                  </a:lnTo>
                  <a:lnTo>
                    <a:pt x="56" y="174"/>
                  </a:lnTo>
                  <a:lnTo>
                    <a:pt x="118" y="195"/>
                  </a:lnTo>
                  <a:lnTo>
                    <a:pt x="132" y="151"/>
                  </a:lnTo>
                  <a:lnTo>
                    <a:pt x="132" y="7"/>
                  </a:lnTo>
                  <a:lnTo>
                    <a:pt x="132" y="7"/>
                  </a:lnTo>
                  <a:close/>
                  <a:moveTo>
                    <a:pt x="132" y="300"/>
                  </a:moveTo>
                  <a:lnTo>
                    <a:pt x="132" y="300"/>
                  </a:lnTo>
                  <a:lnTo>
                    <a:pt x="118" y="299"/>
                  </a:lnTo>
                  <a:lnTo>
                    <a:pt x="104" y="296"/>
                  </a:lnTo>
                  <a:lnTo>
                    <a:pt x="92" y="291"/>
                  </a:lnTo>
                  <a:lnTo>
                    <a:pt x="80" y="284"/>
                  </a:lnTo>
                  <a:lnTo>
                    <a:pt x="119" y="284"/>
                  </a:lnTo>
                  <a:lnTo>
                    <a:pt x="119" y="260"/>
                  </a:lnTo>
                  <a:lnTo>
                    <a:pt x="58" y="260"/>
                  </a:lnTo>
                  <a:lnTo>
                    <a:pt x="10" y="260"/>
                  </a:lnTo>
                  <a:lnTo>
                    <a:pt x="0" y="260"/>
                  </a:lnTo>
                  <a:lnTo>
                    <a:pt x="0" y="284"/>
                  </a:lnTo>
                  <a:lnTo>
                    <a:pt x="22" y="284"/>
                  </a:lnTo>
                  <a:lnTo>
                    <a:pt x="22" y="284"/>
                  </a:lnTo>
                  <a:lnTo>
                    <a:pt x="34" y="300"/>
                  </a:lnTo>
                  <a:lnTo>
                    <a:pt x="48" y="314"/>
                  </a:lnTo>
                  <a:lnTo>
                    <a:pt x="65" y="326"/>
                  </a:lnTo>
                  <a:lnTo>
                    <a:pt x="83" y="336"/>
                  </a:lnTo>
                  <a:lnTo>
                    <a:pt x="83" y="336"/>
                  </a:lnTo>
                  <a:lnTo>
                    <a:pt x="64" y="340"/>
                  </a:lnTo>
                  <a:lnTo>
                    <a:pt x="49" y="345"/>
                  </a:lnTo>
                  <a:lnTo>
                    <a:pt x="44" y="349"/>
                  </a:lnTo>
                  <a:lnTo>
                    <a:pt x="39" y="353"/>
                  </a:lnTo>
                  <a:lnTo>
                    <a:pt x="37" y="357"/>
                  </a:lnTo>
                  <a:lnTo>
                    <a:pt x="35" y="361"/>
                  </a:lnTo>
                  <a:lnTo>
                    <a:pt x="35" y="382"/>
                  </a:lnTo>
                  <a:lnTo>
                    <a:pt x="132" y="382"/>
                  </a:lnTo>
                  <a:lnTo>
                    <a:pt x="132" y="364"/>
                  </a:lnTo>
                  <a:lnTo>
                    <a:pt x="132" y="364"/>
                  </a:lnTo>
                  <a:lnTo>
                    <a:pt x="125" y="363"/>
                  </a:lnTo>
                  <a:lnTo>
                    <a:pt x="119" y="359"/>
                  </a:lnTo>
                  <a:lnTo>
                    <a:pt x="115" y="353"/>
                  </a:lnTo>
                  <a:lnTo>
                    <a:pt x="114" y="345"/>
                  </a:lnTo>
                  <a:lnTo>
                    <a:pt x="114" y="345"/>
                  </a:lnTo>
                  <a:lnTo>
                    <a:pt x="115" y="338"/>
                  </a:lnTo>
                  <a:lnTo>
                    <a:pt x="119" y="333"/>
                  </a:lnTo>
                  <a:lnTo>
                    <a:pt x="125" y="329"/>
                  </a:lnTo>
                  <a:lnTo>
                    <a:pt x="132" y="327"/>
                  </a:lnTo>
                  <a:lnTo>
                    <a:pt x="132" y="300"/>
                  </a:lnTo>
                  <a:close/>
                </a:path>
              </a:pathLst>
            </a:custGeom>
            <a:grpFill/>
            <a:ln w="9525">
              <a:noFill/>
            </a:ln>
          </p:spPr>
          <p:txBody>
            <a:bodyPr/>
            <a:lstStyle/>
            <a:p>
              <a:endParaRPr lang="zh-CN" altLang="en-US"/>
            </a:p>
          </p:txBody>
        </p:sp>
        <p:grpSp>
          <p:nvGrpSpPr>
            <p:cNvPr id="49" name="组合 197"/>
            <p:cNvGrpSpPr/>
            <p:nvPr/>
          </p:nvGrpSpPr>
          <p:grpSpPr bwMode="auto">
            <a:xfrm>
              <a:off x="4651977" y="852096"/>
              <a:ext cx="238282" cy="147745"/>
              <a:chOff x="0" y="0"/>
              <a:chExt cx="363538" cy="220663"/>
            </a:xfrm>
            <a:grpFill/>
          </p:grpSpPr>
          <p:sp>
            <p:nvSpPr>
              <p:cNvPr id="59" name="Freeform 178"/>
              <p:cNvSpPr>
                <a:spLocks noEditPoints="1" noChangeArrowheads="1"/>
              </p:cNvSpPr>
              <p:nvPr/>
            </p:nvSpPr>
            <p:spPr bwMode="auto">
              <a:xfrm>
                <a:off x="0" y="0"/>
                <a:ext cx="215900" cy="212725"/>
              </a:xfrm>
              <a:custGeom>
                <a:avLst/>
                <a:gdLst>
                  <a:gd name="T0" fmla="*/ 68 w 136"/>
                  <a:gd name="T1" fmla="*/ 0 h 134"/>
                  <a:gd name="T2" fmla="*/ 94 w 136"/>
                  <a:gd name="T3" fmla="*/ 4 h 134"/>
                  <a:gd name="T4" fmla="*/ 106 w 136"/>
                  <a:gd name="T5" fmla="*/ 11 h 134"/>
                  <a:gd name="T6" fmla="*/ 125 w 136"/>
                  <a:gd name="T7" fmla="*/ 28 h 134"/>
                  <a:gd name="T8" fmla="*/ 134 w 136"/>
                  <a:gd name="T9" fmla="*/ 53 h 134"/>
                  <a:gd name="T10" fmla="*/ 134 w 136"/>
                  <a:gd name="T11" fmla="*/ 79 h 134"/>
                  <a:gd name="T12" fmla="*/ 131 w 136"/>
                  <a:gd name="T13" fmla="*/ 92 h 134"/>
                  <a:gd name="T14" fmla="*/ 121 w 136"/>
                  <a:gd name="T15" fmla="*/ 110 h 134"/>
                  <a:gd name="T16" fmla="*/ 106 w 136"/>
                  <a:gd name="T17" fmla="*/ 123 h 134"/>
                  <a:gd name="T18" fmla="*/ 88 w 136"/>
                  <a:gd name="T19" fmla="*/ 131 h 134"/>
                  <a:gd name="T20" fmla="*/ 68 w 136"/>
                  <a:gd name="T21" fmla="*/ 134 h 134"/>
                  <a:gd name="T22" fmla="*/ 68 w 136"/>
                  <a:gd name="T23" fmla="*/ 122 h 134"/>
                  <a:gd name="T24" fmla="*/ 84 w 136"/>
                  <a:gd name="T25" fmla="*/ 119 h 134"/>
                  <a:gd name="T26" fmla="*/ 99 w 136"/>
                  <a:gd name="T27" fmla="*/ 112 h 134"/>
                  <a:gd name="T28" fmla="*/ 111 w 136"/>
                  <a:gd name="T29" fmla="*/ 102 h 134"/>
                  <a:gd name="T30" fmla="*/ 119 w 136"/>
                  <a:gd name="T31" fmla="*/ 87 h 134"/>
                  <a:gd name="T32" fmla="*/ 119 w 136"/>
                  <a:gd name="T33" fmla="*/ 87 h 134"/>
                  <a:gd name="T34" fmla="*/ 123 w 136"/>
                  <a:gd name="T35" fmla="*/ 66 h 134"/>
                  <a:gd name="T36" fmla="*/ 119 w 136"/>
                  <a:gd name="T37" fmla="*/ 45 h 134"/>
                  <a:gd name="T38" fmla="*/ 107 w 136"/>
                  <a:gd name="T39" fmla="*/ 28 h 134"/>
                  <a:gd name="T40" fmla="*/ 88 w 136"/>
                  <a:gd name="T41" fmla="*/ 16 h 134"/>
                  <a:gd name="T42" fmla="*/ 79 w 136"/>
                  <a:gd name="T43" fmla="*/ 14 h 134"/>
                  <a:gd name="T44" fmla="*/ 68 w 136"/>
                  <a:gd name="T45" fmla="*/ 0 h 134"/>
                  <a:gd name="T46" fmla="*/ 6 w 136"/>
                  <a:gd name="T47" fmla="*/ 42 h 134"/>
                  <a:gd name="T48" fmla="*/ 16 w 136"/>
                  <a:gd name="T49" fmla="*/ 24 h 134"/>
                  <a:gd name="T50" fmla="*/ 31 w 136"/>
                  <a:gd name="T51" fmla="*/ 11 h 134"/>
                  <a:gd name="T52" fmla="*/ 49 w 136"/>
                  <a:gd name="T53" fmla="*/ 3 h 134"/>
                  <a:gd name="T54" fmla="*/ 68 w 136"/>
                  <a:gd name="T55" fmla="*/ 0 h 134"/>
                  <a:gd name="T56" fmla="*/ 68 w 136"/>
                  <a:gd name="T57" fmla="*/ 12 h 134"/>
                  <a:gd name="T58" fmla="*/ 52 w 136"/>
                  <a:gd name="T59" fmla="*/ 15 h 134"/>
                  <a:gd name="T60" fmla="*/ 38 w 136"/>
                  <a:gd name="T61" fmla="*/ 22 h 134"/>
                  <a:gd name="T62" fmla="*/ 26 w 136"/>
                  <a:gd name="T63" fmla="*/ 33 h 134"/>
                  <a:gd name="T64" fmla="*/ 18 w 136"/>
                  <a:gd name="T65" fmla="*/ 46 h 134"/>
                  <a:gd name="T66" fmla="*/ 14 w 136"/>
                  <a:gd name="T67" fmla="*/ 57 h 134"/>
                  <a:gd name="T68" fmla="*/ 15 w 136"/>
                  <a:gd name="T69" fmla="*/ 79 h 134"/>
                  <a:gd name="T70" fmla="*/ 23 w 136"/>
                  <a:gd name="T71" fmla="*/ 98 h 134"/>
                  <a:gd name="T72" fmla="*/ 38 w 136"/>
                  <a:gd name="T73" fmla="*/ 112 h 134"/>
                  <a:gd name="T74" fmla="*/ 48 w 136"/>
                  <a:gd name="T75" fmla="*/ 118 h 134"/>
                  <a:gd name="T76" fmla="*/ 68 w 136"/>
                  <a:gd name="T77" fmla="*/ 122 h 134"/>
                  <a:gd name="T78" fmla="*/ 68 w 136"/>
                  <a:gd name="T79" fmla="*/ 134 h 134"/>
                  <a:gd name="T80" fmla="*/ 43 w 136"/>
                  <a:gd name="T81" fmla="*/ 130 h 134"/>
                  <a:gd name="T82" fmla="*/ 31 w 136"/>
                  <a:gd name="T83" fmla="*/ 123 h 134"/>
                  <a:gd name="T84" fmla="*/ 12 w 136"/>
                  <a:gd name="T85" fmla="*/ 104 h 134"/>
                  <a:gd name="T86" fmla="*/ 3 w 136"/>
                  <a:gd name="T87" fmla="*/ 81 h 134"/>
                  <a:gd name="T88" fmla="*/ 1 w 136"/>
                  <a:gd name="T89" fmla="*/ 56 h 134"/>
                  <a:gd name="T90" fmla="*/ 6 w 136"/>
                  <a:gd name="T91" fmla="*/ 42 h 1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6"/>
                  <a:gd name="T139" fmla="*/ 0 h 134"/>
                  <a:gd name="T140" fmla="*/ 136 w 136"/>
                  <a:gd name="T141" fmla="*/ 134 h 13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6" h="134">
                    <a:moveTo>
                      <a:pt x="68" y="0"/>
                    </a:moveTo>
                    <a:lnTo>
                      <a:pt x="68" y="0"/>
                    </a:lnTo>
                    <a:lnTo>
                      <a:pt x="81" y="0"/>
                    </a:lnTo>
                    <a:lnTo>
                      <a:pt x="94" y="4"/>
                    </a:lnTo>
                    <a:lnTo>
                      <a:pt x="94" y="4"/>
                    </a:lnTo>
                    <a:lnTo>
                      <a:pt x="106" y="11"/>
                    </a:lnTo>
                    <a:lnTo>
                      <a:pt x="115" y="19"/>
                    </a:lnTo>
                    <a:lnTo>
                      <a:pt x="125" y="28"/>
                    </a:lnTo>
                    <a:lnTo>
                      <a:pt x="130" y="41"/>
                    </a:lnTo>
                    <a:lnTo>
                      <a:pt x="134" y="53"/>
                    </a:lnTo>
                    <a:lnTo>
                      <a:pt x="136" y="65"/>
                    </a:lnTo>
                    <a:lnTo>
                      <a:pt x="134" y="79"/>
                    </a:lnTo>
                    <a:lnTo>
                      <a:pt x="131" y="92"/>
                    </a:lnTo>
                    <a:lnTo>
                      <a:pt x="131" y="92"/>
                    </a:lnTo>
                    <a:lnTo>
                      <a:pt x="126" y="102"/>
                    </a:lnTo>
                    <a:lnTo>
                      <a:pt x="121" y="110"/>
                    </a:lnTo>
                    <a:lnTo>
                      <a:pt x="114" y="116"/>
                    </a:lnTo>
                    <a:lnTo>
                      <a:pt x="106" y="123"/>
                    </a:lnTo>
                    <a:lnTo>
                      <a:pt x="98" y="129"/>
                    </a:lnTo>
                    <a:lnTo>
                      <a:pt x="88" y="131"/>
                    </a:lnTo>
                    <a:lnTo>
                      <a:pt x="79" y="134"/>
                    </a:lnTo>
                    <a:lnTo>
                      <a:pt x="68" y="134"/>
                    </a:lnTo>
                    <a:lnTo>
                      <a:pt x="68" y="122"/>
                    </a:lnTo>
                    <a:lnTo>
                      <a:pt x="68" y="122"/>
                    </a:lnTo>
                    <a:lnTo>
                      <a:pt x="76" y="122"/>
                    </a:lnTo>
                    <a:lnTo>
                      <a:pt x="84" y="119"/>
                    </a:lnTo>
                    <a:lnTo>
                      <a:pt x="92" y="116"/>
                    </a:lnTo>
                    <a:lnTo>
                      <a:pt x="99" y="112"/>
                    </a:lnTo>
                    <a:lnTo>
                      <a:pt x="104" y="108"/>
                    </a:lnTo>
                    <a:lnTo>
                      <a:pt x="111" y="102"/>
                    </a:lnTo>
                    <a:lnTo>
                      <a:pt x="115" y="95"/>
                    </a:lnTo>
                    <a:lnTo>
                      <a:pt x="119" y="87"/>
                    </a:lnTo>
                    <a:lnTo>
                      <a:pt x="119" y="87"/>
                    </a:lnTo>
                    <a:lnTo>
                      <a:pt x="119" y="87"/>
                    </a:lnTo>
                    <a:lnTo>
                      <a:pt x="122" y="77"/>
                    </a:lnTo>
                    <a:lnTo>
                      <a:pt x="123" y="66"/>
                    </a:lnTo>
                    <a:lnTo>
                      <a:pt x="122" y="56"/>
                    </a:lnTo>
                    <a:lnTo>
                      <a:pt x="119" y="45"/>
                    </a:lnTo>
                    <a:lnTo>
                      <a:pt x="114" y="37"/>
                    </a:lnTo>
                    <a:lnTo>
                      <a:pt x="107" y="28"/>
                    </a:lnTo>
                    <a:lnTo>
                      <a:pt x="99" y="22"/>
                    </a:lnTo>
                    <a:lnTo>
                      <a:pt x="88" y="16"/>
                    </a:lnTo>
                    <a:lnTo>
                      <a:pt x="88" y="16"/>
                    </a:lnTo>
                    <a:lnTo>
                      <a:pt x="79" y="14"/>
                    </a:lnTo>
                    <a:lnTo>
                      <a:pt x="68" y="12"/>
                    </a:lnTo>
                    <a:lnTo>
                      <a:pt x="68" y="0"/>
                    </a:lnTo>
                    <a:close/>
                    <a:moveTo>
                      <a:pt x="6" y="42"/>
                    </a:moveTo>
                    <a:lnTo>
                      <a:pt x="6" y="42"/>
                    </a:lnTo>
                    <a:lnTo>
                      <a:pt x="10" y="33"/>
                    </a:lnTo>
                    <a:lnTo>
                      <a:pt x="16" y="24"/>
                    </a:lnTo>
                    <a:lnTo>
                      <a:pt x="23" y="16"/>
                    </a:lnTo>
                    <a:lnTo>
                      <a:pt x="31" y="11"/>
                    </a:lnTo>
                    <a:lnTo>
                      <a:pt x="39" y="5"/>
                    </a:lnTo>
                    <a:lnTo>
                      <a:pt x="49" y="3"/>
                    </a:lnTo>
                    <a:lnTo>
                      <a:pt x="58" y="0"/>
                    </a:lnTo>
                    <a:lnTo>
                      <a:pt x="68" y="0"/>
                    </a:lnTo>
                    <a:lnTo>
                      <a:pt x="68" y="12"/>
                    </a:lnTo>
                    <a:lnTo>
                      <a:pt x="68" y="12"/>
                    </a:lnTo>
                    <a:lnTo>
                      <a:pt x="60" y="12"/>
                    </a:lnTo>
                    <a:lnTo>
                      <a:pt x="52" y="15"/>
                    </a:lnTo>
                    <a:lnTo>
                      <a:pt x="45" y="18"/>
                    </a:lnTo>
                    <a:lnTo>
                      <a:pt x="38" y="22"/>
                    </a:lnTo>
                    <a:lnTo>
                      <a:pt x="31" y="26"/>
                    </a:lnTo>
                    <a:lnTo>
                      <a:pt x="26" y="33"/>
                    </a:lnTo>
                    <a:lnTo>
                      <a:pt x="20" y="39"/>
                    </a:lnTo>
                    <a:lnTo>
                      <a:pt x="18" y="46"/>
                    </a:lnTo>
                    <a:lnTo>
                      <a:pt x="18" y="46"/>
                    </a:lnTo>
                    <a:lnTo>
                      <a:pt x="14" y="57"/>
                    </a:lnTo>
                    <a:lnTo>
                      <a:pt x="14" y="68"/>
                    </a:lnTo>
                    <a:lnTo>
                      <a:pt x="15" y="79"/>
                    </a:lnTo>
                    <a:lnTo>
                      <a:pt x="18" y="88"/>
                    </a:lnTo>
                    <a:lnTo>
                      <a:pt x="23" y="98"/>
                    </a:lnTo>
                    <a:lnTo>
                      <a:pt x="30" y="106"/>
                    </a:lnTo>
                    <a:lnTo>
                      <a:pt x="38" y="112"/>
                    </a:lnTo>
                    <a:lnTo>
                      <a:pt x="48" y="118"/>
                    </a:lnTo>
                    <a:lnTo>
                      <a:pt x="48" y="118"/>
                    </a:lnTo>
                    <a:lnTo>
                      <a:pt x="58" y="121"/>
                    </a:lnTo>
                    <a:lnTo>
                      <a:pt x="68" y="122"/>
                    </a:lnTo>
                    <a:lnTo>
                      <a:pt x="68" y="134"/>
                    </a:lnTo>
                    <a:lnTo>
                      <a:pt x="68" y="134"/>
                    </a:lnTo>
                    <a:lnTo>
                      <a:pt x="56" y="133"/>
                    </a:lnTo>
                    <a:lnTo>
                      <a:pt x="43" y="130"/>
                    </a:lnTo>
                    <a:lnTo>
                      <a:pt x="43" y="130"/>
                    </a:lnTo>
                    <a:lnTo>
                      <a:pt x="31" y="123"/>
                    </a:lnTo>
                    <a:lnTo>
                      <a:pt x="20" y="115"/>
                    </a:lnTo>
                    <a:lnTo>
                      <a:pt x="12" y="104"/>
                    </a:lnTo>
                    <a:lnTo>
                      <a:pt x="6" y="93"/>
                    </a:lnTo>
                    <a:lnTo>
                      <a:pt x="3" y="81"/>
                    </a:lnTo>
                    <a:lnTo>
                      <a:pt x="0" y="68"/>
                    </a:lnTo>
                    <a:lnTo>
                      <a:pt x="1" y="56"/>
                    </a:lnTo>
                    <a:lnTo>
                      <a:pt x="6" y="42"/>
                    </a:lnTo>
                    <a:lnTo>
                      <a:pt x="6" y="42"/>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0" name="Freeform 179"/>
              <p:cNvSpPr>
                <a:spLocks noChangeArrowheads="1"/>
              </p:cNvSpPr>
              <p:nvPr/>
            </p:nvSpPr>
            <p:spPr bwMode="auto">
              <a:xfrm>
                <a:off x="192087" y="128588"/>
                <a:ext cx="106363" cy="65088"/>
              </a:xfrm>
              <a:custGeom>
                <a:avLst/>
                <a:gdLst>
                  <a:gd name="T0" fmla="*/ 61 w 67"/>
                  <a:gd name="T1" fmla="*/ 41 h 41"/>
                  <a:gd name="T2" fmla="*/ 67 w 67"/>
                  <a:gd name="T3" fmla="*/ 25 h 41"/>
                  <a:gd name="T4" fmla="*/ 6 w 67"/>
                  <a:gd name="T5" fmla="*/ 0 h 41"/>
                  <a:gd name="T6" fmla="*/ 0 w 67"/>
                  <a:gd name="T7" fmla="*/ 17 h 41"/>
                  <a:gd name="T8" fmla="*/ 61 w 67"/>
                  <a:gd name="T9" fmla="*/ 41 h 41"/>
                  <a:gd name="T10" fmla="*/ 0 60000 65536"/>
                  <a:gd name="T11" fmla="*/ 0 60000 65536"/>
                  <a:gd name="T12" fmla="*/ 0 60000 65536"/>
                  <a:gd name="T13" fmla="*/ 0 60000 65536"/>
                  <a:gd name="T14" fmla="*/ 0 60000 65536"/>
                  <a:gd name="T15" fmla="*/ 0 w 67"/>
                  <a:gd name="T16" fmla="*/ 0 h 41"/>
                  <a:gd name="T17" fmla="*/ 67 w 67"/>
                  <a:gd name="T18" fmla="*/ 41 h 41"/>
                </a:gdLst>
                <a:ahLst/>
                <a:cxnLst>
                  <a:cxn ang="T10">
                    <a:pos x="T0" y="T1"/>
                  </a:cxn>
                  <a:cxn ang="T11">
                    <a:pos x="T2" y="T3"/>
                  </a:cxn>
                  <a:cxn ang="T12">
                    <a:pos x="T4" y="T5"/>
                  </a:cxn>
                  <a:cxn ang="T13">
                    <a:pos x="T6" y="T7"/>
                  </a:cxn>
                  <a:cxn ang="T14">
                    <a:pos x="T8" y="T9"/>
                  </a:cxn>
                </a:cxnLst>
                <a:rect l="T15" t="T16" r="T17" b="T18"/>
                <a:pathLst>
                  <a:path w="67" h="41">
                    <a:moveTo>
                      <a:pt x="61" y="41"/>
                    </a:moveTo>
                    <a:lnTo>
                      <a:pt x="67" y="25"/>
                    </a:lnTo>
                    <a:lnTo>
                      <a:pt x="6" y="0"/>
                    </a:lnTo>
                    <a:lnTo>
                      <a:pt x="0" y="17"/>
                    </a:lnTo>
                    <a:lnTo>
                      <a:pt x="61" y="41"/>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1" name="Freeform 180"/>
              <p:cNvSpPr>
                <a:spLocks noChangeArrowheads="1"/>
              </p:cNvSpPr>
              <p:nvPr/>
            </p:nvSpPr>
            <p:spPr bwMode="auto">
              <a:xfrm>
                <a:off x="225425" y="139700"/>
                <a:ext cx="138113" cy="80963"/>
              </a:xfrm>
              <a:custGeom>
                <a:avLst/>
                <a:gdLst>
                  <a:gd name="T0" fmla="*/ 67 w 87"/>
                  <a:gd name="T1" fmla="*/ 51 h 51"/>
                  <a:gd name="T2" fmla="*/ 67 w 87"/>
                  <a:gd name="T3" fmla="*/ 51 h 51"/>
                  <a:gd name="T4" fmla="*/ 73 w 87"/>
                  <a:gd name="T5" fmla="*/ 51 h 51"/>
                  <a:gd name="T6" fmla="*/ 79 w 87"/>
                  <a:gd name="T7" fmla="*/ 51 h 51"/>
                  <a:gd name="T8" fmla="*/ 83 w 87"/>
                  <a:gd name="T9" fmla="*/ 47 h 51"/>
                  <a:gd name="T10" fmla="*/ 86 w 87"/>
                  <a:gd name="T11" fmla="*/ 43 h 51"/>
                  <a:gd name="T12" fmla="*/ 86 w 87"/>
                  <a:gd name="T13" fmla="*/ 43 h 51"/>
                  <a:gd name="T14" fmla="*/ 87 w 87"/>
                  <a:gd name="T15" fmla="*/ 37 h 51"/>
                  <a:gd name="T16" fmla="*/ 86 w 87"/>
                  <a:gd name="T17" fmla="*/ 31 h 51"/>
                  <a:gd name="T18" fmla="*/ 83 w 87"/>
                  <a:gd name="T19" fmla="*/ 27 h 51"/>
                  <a:gd name="T20" fmla="*/ 78 w 87"/>
                  <a:gd name="T21" fmla="*/ 24 h 51"/>
                  <a:gd name="T22" fmla="*/ 21 w 87"/>
                  <a:gd name="T23" fmla="*/ 1 h 51"/>
                  <a:gd name="T24" fmla="*/ 21 w 87"/>
                  <a:gd name="T25" fmla="*/ 1 h 51"/>
                  <a:gd name="T26" fmla="*/ 15 w 87"/>
                  <a:gd name="T27" fmla="*/ 0 h 51"/>
                  <a:gd name="T28" fmla="*/ 10 w 87"/>
                  <a:gd name="T29" fmla="*/ 1 h 51"/>
                  <a:gd name="T30" fmla="*/ 4 w 87"/>
                  <a:gd name="T31" fmla="*/ 4 h 51"/>
                  <a:gd name="T32" fmla="*/ 2 w 87"/>
                  <a:gd name="T33" fmla="*/ 10 h 51"/>
                  <a:gd name="T34" fmla="*/ 2 w 87"/>
                  <a:gd name="T35" fmla="*/ 10 h 51"/>
                  <a:gd name="T36" fmla="*/ 0 w 87"/>
                  <a:gd name="T37" fmla="*/ 15 h 51"/>
                  <a:gd name="T38" fmla="*/ 2 w 87"/>
                  <a:gd name="T39" fmla="*/ 20 h 51"/>
                  <a:gd name="T40" fmla="*/ 4 w 87"/>
                  <a:gd name="T41" fmla="*/ 24 h 51"/>
                  <a:gd name="T42" fmla="*/ 10 w 87"/>
                  <a:gd name="T43" fmla="*/ 28 h 51"/>
                  <a:gd name="T44" fmla="*/ 67 w 87"/>
                  <a:gd name="T45" fmla="*/ 51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7"/>
                  <a:gd name="T70" fmla="*/ 0 h 51"/>
                  <a:gd name="T71" fmla="*/ 87 w 87"/>
                  <a:gd name="T72" fmla="*/ 51 h 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7" h="51">
                    <a:moveTo>
                      <a:pt x="67" y="51"/>
                    </a:moveTo>
                    <a:lnTo>
                      <a:pt x="67" y="51"/>
                    </a:lnTo>
                    <a:lnTo>
                      <a:pt x="73" y="51"/>
                    </a:lnTo>
                    <a:lnTo>
                      <a:pt x="79" y="51"/>
                    </a:lnTo>
                    <a:lnTo>
                      <a:pt x="83" y="47"/>
                    </a:lnTo>
                    <a:lnTo>
                      <a:pt x="86" y="43"/>
                    </a:lnTo>
                    <a:lnTo>
                      <a:pt x="86" y="43"/>
                    </a:lnTo>
                    <a:lnTo>
                      <a:pt x="87" y="37"/>
                    </a:lnTo>
                    <a:lnTo>
                      <a:pt x="86" y="31"/>
                    </a:lnTo>
                    <a:lnTo>
                      <a:pt x="83" y="27"/>
                    </a:lnTo>
                    <a:lnTo>
                      <a:pt x="78" y="24"/>
                    </a:lnTo>
                    <a:lnTo>
                      <a:pt x="21" y="1"/>
                    </a:lnTo>
                    <a:lnTo>
                      <a:pt x="21" y="1"/>
                    </a:lnTo>
                    <a:lnTo>
                      <a:pt x="15" y="0"/>
                    </a:lnTo>
                    <a:lnTo>
                      <a:pt x="10" y="1"/>
                    </a:lnTo>
                    <a:lnTo>
                      <a:pt x="4" y="4"/>
                    </a:lnTo>
                    <a:lnTo>
                      <a:pt x="2" y="10"/>
                    </a:lnTo>
                    <a:lnTo>
                      <a:pt x="2" y="10"/>
                    </a:lnTo>
                    <a:lnTo>
                      <a:pt x="0" y="15"/>
                    </a:lnTo>
                    <a:lnTo>
                      <a:pt x="2" y="20"/>
                    </a:lnTo>
                    <a:lnTo>
                      <a:pt x="4" y="24"/>
                    </a:lnTo>
                    <a:lnTo>
                      <a:pt x="10" y="28"/>
                    </a:lnTo>
                    <a:lnTo>
                      <a:pt x="67" y="51"/>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50" name="Freeform 181"/>
            <p:cNvSpPr>
              <a:spLocks noEditPoints="1"/>
            </p:cNvSpPr>
            <p:nvPr/>
          </p:nvSpPr>
          <p:spPr>
            <a:xfrm>
              <a:off x="4660301" y="1710934"/>
              <a:ext cx="286147" cy="104166"/>
            </a:xfrm>
            <a:custGeom>
              <a:avLst/>
              <a:gdLst>
                <a:gd name="txL" fmla="*/ 0 w 275"/>
                <a:gd name="txT" fmla="*/ 0 h 98"/>
                <a:gd name="txR" fmla="*/ 275 w 275"/>
                <a:gd name="txB" fmla="*/ 98 h 98"/>
              </a:gdLst>
              <a:ahLst/>
              <a:cxnLst>
                <a:cxn ang="0">
                  <a:pos x="248688" y="42517"/>
                </a:cxn>
                <a:cxn ang="0">
                  <a:pos x="268458" y="69090"/>
                </a:cxn>
                <a:cxn ang="0">
                  <a:pos x="248688" y="93537"/>
                </a:cxn>
                <a:cxn ang="0">
                  <a:pos x="286147" y="82908"/>
                </a:cxn>
                <a:cxn ang="0">
                  <a:pos x="248688" y="42517"/>
                </a:cxn>
                <a:cxn ang="0">
                  <a:pos x="122783" y="15944"/>
                </a:cxn>
                <a:cxn ang="0">
                  <a:pos x="115499" y="11692"/>
                </a:cxn>
                <a:cxn ang="0">
                  <a:pos x="87405" y="8503"/>
                </a:cxn>
                <a:cxn ang="0">
                  <a:pos x="111337" y="14881"/>
                </a:cxn>
                <a:cxn ang="0">
                  <a:pos x="117580" y="18070"/>
                </a:cxn>
                <a:cxn ang="0">
                  <a:pos x="117580" y="23384"/>
                </a:cxn>
                <a:cxn ang="0">
                  <a:pos x="114459" y="38265"/>
                </a:cxn>
                <a:cxn ang="0">
                  <a:pos x="113418" y="35076"/>
                </a:cxn>
                <a:cxn ang="0">
                  <a:pos x="87405" y="27636"/>
                </a:cxn>
                <a:cxn ang="0">
                  <a:pos x="103013" y="80782"/>
                </a:cxn>
                <a:cxn ang="0">
                  <a:pos x="107175" y="80782"/>
                </a:cxn>
                <a:cxn ang="0">
                  <a:pos x="237242" y="104166"/>
                </a:cxn>
                <a:cxn ang="0">
                  <a:pos x="248688" y="93537"/>
                </a:cxn>
                <a:cxn ang="0">
                  <a:pos x="237242" y="99914"/>
                </a:cxn>
                <a:cxn ang="0">
                  <a:pos x="234120" y="97788"/>
                </a:cxn>
                <a:cxn ang="0">
                  <a:pos x="228918" y="95663"/>
                </a:cxn>
                <a:cxn ang="0">
                  <a:pos x="226837" y="88222"/>
                </a:cxn>
                <a:cxn ang="0">
                  <a:pos x="228918" y="85033"/>
                </a:cxn>
                <a:cxn ang="0">
                  <a:pos x="233080" y="80782"/>
                </a:cxn>
                <a:cxn ang="0">
                  <a:pos x="235161" y="80782"/>
                </a:cxn>
                <a:cxn ang="0">
                  <a:pos x="230999" y="76530"/>
                </a:cxn>
                <a:cxn ang="0">
                  <a:pos x="229958" y="71216"/>
                </a:cxn>
                <a:cxn ang="0">
                  <a:pos x="230999" y="68027"/>
                </a:cxn>
                <a:cxn ang="0">
                  <a:pos x="235161" y="63775"/>
                </a:cxn>
                <a:cxn ang="0">
                  <a:pos x="239323" y="63775"/>
                </a:cxn>
                <a:cxn ang="0">
                  <a:pos x="234120" y="59523"/>
                </a:cxn>
                <a:cxn ang="0">
                  <a:pos x="234120" y="52083"/>
                </a:cxn>
                <a:cxn ang="0">
                  <a:pos x="235161" y="48894"/>
                </a:cxn>
                <a:cxn ang="0">
                  <a:pos x="241404" y="44643"/>
                </a:cxn>
                <a:cxn ang="0">
                  <a:pos x="246607" y="46768"/>
                </a:cxn>
                <a:cxn ang="0">
                  <a:pos x="248688" y="42517"/>
                </a:cxn>
                <a:cxn ang="0">
                  <a:pos x="65554" y="0"/>
                </a:cxn>
                <a:cxn ang="0">
                  <a:pos x="62432" y="0"/>
                </a:cxn>
                <a:cxn ang="0">
                  <a:pos x="56189" y="3189"/>
                </a:cxn>
                <a:cxn ang="0">
                  <a:pos x="34338" y="2126"/>
                </a:cxn>
                <a:cxn ang="0">
                  <a:pos x="28094" y="0"/>
                </a:cxn>
                <a:cxn ang="0">
                  <a:pos x="18730" y="3189"/>
                </a:cxn>
                <a:cxn ang="0">
                  <a:pos x="8324" y="8503"/>
                </a:cxn>
                <a:cxn ang="0">
                  <a:pos x="3122" y="19133"/>
                </a:cxn>
                <a:cxn ang="0">
                  <a:pos x="2081" y="23384"/>
                </a:cxn>
                <a:cxn ang="0">
                  <a:pos x="2081" y="35076"/>
                </a:cxn>
                <a:cxn ang="0">
                  <a:pos x="6243" y="46768"/>
                </a:cxn>
                <a:cxn ang="0">
                  <a:pos x="12486" y="53146"/>
                </a:cxn>
                <a:cxn ang="0">
                  <a:pos x="23932" y="57398"/>
                </a:cxn>
                <a:cxn ang="0">
                  <a:pos x="52027" y="24447"/>
                </a:cxn>
                <a:cxn ang="0">
                  <a:pos x="43702" y="62712"/>
                </a:cxn>
                <a:cxn ang="0">
                  <a:pos x="46824" y="68027"/>
                </a:cxn>
                <a:cxn ang="0">
                  <a:pos x="50986" y="71216"/>
                </a:cxn>
                <a:cxn ang="0">
                  <a:pos x="87405" y="27636"/>
                </a:cxn>
                <a:cxn ang="0">
                  <a:pos x="63473" y="23384"/>
                </a:cxn>
                <a:cxn ang="0">
                  <a:pos x="56189" y="26573"/>
                </a:cxn>
                <a:cxn ang="0">
                  <a:pos x="59310" y="11692"/>
                </a:cxn>
                <a:cxn ang="0">
                  <a:pos x="62432" y="7440"/>
                </a:cxn>
                <a:cxn ang="0">
                  <a:pos x="67635" y="6378"/>
                </a:cxn>
                <a:cxn ang="0">
                  <a:pos x="87405" y="4252"/>
                </a:cxn>
              </a:cxnLst>
              <a:rect l="txL" t="txT" r="txR" b="txB"/>
              <a:pathLst>
                <a:path w="275" h="98">
                  <a:moveTo>
                    <a:pt x="240" y="40"/>
                  </a:moveTo>
                  <a:lnTo>
                    <a:pt x="239" y="40"/>
                  </a:lnTo>
                  <a:lnTo>
                    <a:pt x="239" y="44"/>
                  </a:lnTo>
                  <a:lnTo>
                    <a:pt x="258" y="65"/>
                  </a:lnTo>
                  <a:lnTo>
                    <a:pt x="255" y="82"/>
                  </a:lnTo>
                  <a:lnTo>
                    <a:pt x="239" y="88"/>
                  </a:lnTo>
                  <a:lnTo>
                    <a:pt x="239" y="94"/>
                  </a:lnTo>
                  <a:lnTo>
                    <a:pt x="275" y="78"/>
                  </a:lnTo>
                  <a:lnTo>
                    <a:pt x="240" y="40"/>
                  </a:lnTo>
                  <a:close/>
                  <a:moveTo>
                    <a:pt x="239" y="40"/>
                  </a:moveTo>
                  <a:lnTo>
                    <a:pt x="118" y="15"/>
                  </a:lnTo>
                  <a:lnTo>
                    <a:pt x="118" y="15"/>
                  </a:lnTo>
                  <a:lnTo>
                    <a:pt x="115" y="13"/>
                  </a:lnTo>
                  <a:lnTo>
                    <a:pt x="111" y="11"/>
                  </a:lnTo>
                  <a:lnTo>
                    <a:pt x="84" y="4"/>
                  </a:lnTo>
                  <a:lnTo>
                    <a:pt x="84" y="8"/>
                  </a:lnTo>
                  <a:lnTo>
                    <a:pt x="107" y="14"/>
                  </a:lnTo>
                  <a:lnTo>
                    <a:pt x="107" y="14"/>
                  </a:lnTo>
                  <a:lnTo>
                    <a:pt x="110" y="15"/>
                  </a:lnTo>
                  <a:lnTo>
                    <a:pt x="113" y="17"/>
                  </a:lnTo>
                  <a:lnTo>
                    <a:pt x="113" y="19"/>
                  </a:lnTo>
                  <a:lnTo>
                    <a:pt x="113" y="22"/>
                  </a:lnTo>
                  <a:lnTo>
                    <a:pt x="110" y="36"/>
                  </a:lnTo>
                  <a:lnTo>
                    <a:pt x="110" y="36"/>
                  </a:lnTo>
                  <a:lnTo>
                    <a:pt x="110" y="36"/>
                  </a:lnTo>
                  <a:lnTo>
                    <a:pt x="109" y="33"/>
                  </a:lnTo>
                  <a:lnTo>
                    <a:pt x="105" y="30"/>
                  </a:lnTo>
                  <a:lnTo>
                    <a:pt x="84" y="26"/>
                  </a:lnTo>
                  <a:lnTo>
                    <a:pt x="84" y="73"/>
                  </a:lnTo>
                  <a:lnTo>
                    <a:pt x="99" y="76"/>
                  </a:lnTo>
                  <a:lnTo>
                    <a:pt x="99" y="76"/>
                  </a:lnTo>
                  <a:lnTo>
                    <a:pt x="103" y="76"/>
                  </a:lnTo>
                  <a:lnTo>
                    <a:pt x="106" y="73"/>
                  </a:lnTo>
                  <a:lnTo>
                    <a:pt x="228" y="98"/>
                  </a:lnTo>
                  <a:lnTo>
                    <a:pt x="239" y="94"/>
                  </a:lnTo>
                  <a:lnTo>
                    <a:pt x="239" y="88"/>
                  </a:lnTo>
                  <a:lnTo>
                    <a:pt x="228" y="94"/>
                  </a:lnTo>
                  <a:lnTo>
                    <a:pt x="228" y="94"/>
                  </a:lnTo>
                  <a:lnTo>
                    <a:pt x="225" y="92"/>
                  </a:lnTo>
                  <a:lnTo>
                    <a:pt x="225" y="92"/>
                  </a:lnTo>
                  <a:lnTo>
                    <a:pt x="222" y="91"/>
                  </a:lnTo>
                  <a:lnTo>
                    <a:pt x="220" y="90"/>
                  </a:lnTo>
                  <a:lnTo>
                    <a:pt x="218" y="86"/>
                  </a:lnTo>
                  <a:lnTo>
                    <a:pt x="218" y="83"/>
                  </a:lnTo>
                  <a:lnTo>
                    <a:pt x="218" y="83"/>
                  </a:lnTo>
                  <a:lnTo>
                    <a:pt x="220" y="80"/>
                  </a:lnTo>
                  <a:lnTo>
                    <a:pt x="221" y="78"/>
                  </a:lnTo>
                  <a:lnTo>
                    <a:pt x="224" y="76"/>
                  </a:lnTo>
                  <a:lnTo>
                    <a:pt x="226" y="76"/>
                  </a:lnTo>
                  <a:lnTo>
                    <a:pt x="226" y="76"/>
                  </a:lnTo>
                  <a:lnTo>
                    <a:pt x="224" y="75"/>
                  </a:lnTo>
                  <a:lnTo>
                    <a:pt x="222" y="72"/>
                  </a:lnTo>
                  <a:lnTo>
                    <a:pt x="221" y="69"/>
                  </a:lnTo>
                  <a:lnTo>
                    <a:pt x="221" y="67"/>
                  </a:lnTo>
                  <a:lnTo>
                    <a:pt x="221" y="67"/>
                  </a:lnTo>
                  <a:lnTo>
                    <a:pt x="222" y="64"/>
                  </a:lnTo>
                  <a:lnTo>
                    <a:pt x="225" y="61"/>
                  </a:lnTo>
                  <a:lnTo>
                    <a:pt x="226" y="60"/>
                  </a:lnTo>
                  <a:lnTo>
                    <a:pt x="230" y="60"/>
                  </a:lnTo>
                  <a:lnTo>
                    <a:pt x="230" y="60"/>
                  </a:lnTo>
                  <a:lnTo>
                    <a:pt x="228" y="57"/>
                  </a:lnTo>
                  <a:lnTo>
                    <a:pt x="225" y="56"/>
                  </a:lnTo>
                  <a:lnTo>
                    <a:pt x="225" y="53"/>
                  </a:lnTo>
                  <a:lnTo>
                    <a:pt x="225" y="49"/>
                  </a:lnTo>
                  <a:lnTo>
                    <a:pt x="225" y="49"/>
                  </a:lnTo>
                  <a:lnTo>
                    <a:pt x="226" y="46"/>
                  </a:lnTo>
                  <a:lnTo>
                    <a:pt x="229" y="44"/>
                  </a:lnTo>
                  <a:lnTo>
                    <a:pt x="232" y="42"/>
                  </a:lnTo>
                  <a:lnTo>
                    <a:pt x="235" y="42"/>
                  </a:lnTo>
                  <a:lnTo>
                    <a:pt x="237" y="44"/>
                  </a:lnTo>
                  <a:lnTo>
                    <a:pt x="239" y="44"/>
                  </a:lnTo>
                  <a:lnTo>
                    <a:pt x="239" y="40"/>
                  </a:lnTo>
                  <a:close/>
                  <a:moveTo>
                    <a:pt x="84" y="4"/>
                  </a:moveTo>
                  <a:lnTo>
                    <a:pt x="63" y="0"/>
                  </a:lnTo>
                  <a:lnTo>
                    <a:pt x="63" y="0"/>
                  </a:lnTo>
                  <a:lnTo>
                    <a:pt x="60" y="0"/>
                  </a:lnTo>
                  <a:lnTo>
                    <a:pt x="57" y="2"/>
                  </a:lnTo>
                  <a:lnTo>
                    <a:pt x="54" y="3"/>
                  </a:lnTo>
                  <a:lnTo>
                    <a:pt x="53" y="6"/>
                  </a:lnTo>
                  <a:lnTo>
                    <a:pt x="33" y="2"/>
                  </a:lnTo>
                  <a:lnTo>
                    <a:pt x="33" y="2"/>
                  </a:lnTo>
                  <a:lnTo>
                    <a:pt x="27" y="0"/>
                  </a:lnTo>
                  <a:lnTo>
                    <a:pt x="22" y="2"/>
                  </a:lnTo>
                  <a:lnTo>
                    <a:pt x="18" y="3"/>
                  </a:lnTo>
                  <a:lnTo>
                    <a:pt x="12" y="6"/>
                  </a:lnTo>
                  <a:lnTo>
                    <a:pt x="8" y="8"/>
                  </a:lnTo>
                  <a:lnTo>
                    <a:pt x="6" y="13"/>
                  </a:lnTo>
                  <a:lnTo>
                    <a:pt x="3" y="18"/>
                  </a:lnTo>
                  <a:lnTo>
                    <a:pt x="2" y="22"/>
                  </a:lnTo>
                  <a:lnTo>
                    <a:pt x="2" y="22"/>
                  </a:lnTo>
                  <a:lnTo>
                    <a:pt x="0" y="29"/>
                  </a:lnTo>
                  <a:lnTo>
                    <a:pt x="2" y="33"/>
                  </a:lnTo>
                  <a:lnTo>
                    <a:pt x="3" y="38"/>
                  </a:lnTo>
                  <a:lnTo>
                    <a:pt x="6" y="44"/>
                  </a:lnTo>
                  <a:lnTo>
                    <a:pt x="8" y="48"/>
                  </a:lnTo>
                  <a:lnTo>
                    <a:pt x="12" y="50"/>
                  </a:lnTo>
                  <a:lnTo>
                    <a:pt x="18" y="53"/>
                  </a:lnTo>
                  <a:lnTo>
                    <a:pt x="23" y="54"/>
                  </a:lnTo>
                  <a:lnTo>
                    <a:pt x="35" y="57"/>
                  </a:lnTo>
                  <a:lnTo>
                    <a:pt x="50" y="23"/>
                  </a:lnTo>
                  <a:lnTo>
                    <a:pt x="42" y="59"/>
                  </a:lnTo>
                  <a:lnTo>
                    <a:pt x="42" y="59"/>
                  </a:lnTo>
                  <a:lnTo>
                    <a:pt x="44" y="61"/>
                  </a:lnTo>
                  <a:lnTo>
                    <a:pt x="45" y="64"/>
                  </a:lnTo>
                  <a:lnTo>
                    <a:pt x="46" y="65"/>
                  </a:lnTo>
                  <a:lnTo>
                    <a:pt x="49" y="67"/>
                  </a:lnTo>
                  <a:lnTo>
                    <a:pt x="84" y="73"/>
                  </a:lnTo>
                  <a:lnTo>
                    <a:pt x="84" y="26"/>
                  </a:lnTo>
                  <a:lnTo>
                    <a:pt x="61" y="22"/>
                  </a:lnTo>
                  <a:lnTo>
                    <a:pt x="61" y="22"/>
                  </a:lnTo>
                  <a:lnTo>
                    <a:pt x="57" y="22"/>
                  </a:lnTo>
                  <a:lnTo>
                    <a:pt x="54" y="25"/>
                  </a:lnTo>
                  <a:lnTo>
                    <a:pt x="57" y="11"/>
                  </a:lnTo>
                  <a:lnTo>
                    <a:pt x="57" y="11"/>
                  </a:lnTo>
                  <a:lnTo>
                    <a:pt x="58" y="8"/>
                  </a:lnTo>
                  <a:lnTo>
                    <a:pt x="60" y="7"/>
                  </a:lnTo>
                  <a:lnTo>
                    <a:pt x="63" y="6"/>
                  </a:lnTo>
                  <a:lnTo>
                    <a:pt x="65" y="6"/>
                  </a:lnTo>
                  <a:lnTo>
                    <a:pt x="84" y="8"/>
                  </a:lnTo>
                  <a:lnTo>
                    <a:pt x="84" y="4"/>
                  </a:lnTo>
                  <a:close/>
                </a:path>
              </a:pathLst>
            </a:custGeom>
            <a:grpFill/>
            <a:ln w="9525">
              <a:noFill/>
            </a:ln>
          </p:spPr>
          <p:txBody>
            <a:bodyPr/>
            <a:lstStyle/>
            <a:p>
              <a:endParaRPr lang="zh-CN" altLang="en-US"/>
            </a:p>
          </p:txBody>
        </p:sp>
        <p:grpSp>
          <p:nvGrpSpPr>
            <p:cNvPr id="51" name="组合 205"/>
            <p:cNvGrpSpPr/>
            <p:nvPr/>
          </p:nvGrpSpPr>
          <p:grpSpPr bwMode="auto">
            <a:xfrm>
              <a:off x="3584390" y="1973474"/>
              <a:ext cx="162323" cy="209395"/>
              <a:chOff x="0" y="0"/>
              <a:chExt cx="247651" cy="312737"/>
            </a:xfrm>
            <a:grpFill/>
          </p:grpSpPr>
          <p:sp>
            <p:nvSpPr>
              <p:cNvPr id="56" name="Freeform 182"/>
              <p:cNvSpPr>
                <a:spLocks noChangeArrowheads="1"/>
              </p:cNvSpPr>
              <p:nvPr/>
            </p:nvSpPr>
            <p:spPr bwMode="auto">
              <a:xfrm>
                <a:off x="11113" y="11112"/>
                <a:ext cx="236538" cy="301625"/>
              </a:xfrm>
              <a:custGeom>
                <a:avLst/>
                <a:gdLst>
                  <a:gd name="T0" fmla="*/ 0 w 149"/>
                  <a:gd name="T1" fmla="*/ 33 h 190"/>
                  <a:gd name="T2" fmla="*/ 7 w 149"/>
                  <a:gd name="T3" fmla="*/ 28 h 190"/>
                  <a:gd name="T4" fmla="*/ 96 w 149"/>
                  <a:gd name="T5" fmla="*/ 171 h 190"/>
                  <a:gd name="T6" fmla="*/ 96 w 149"/>
                  <a:gd name="T7" fmla="*/ 171 h 190"/>
                  <a:gd name="T8" fmla="*/ 99 w 149"/>
                  <a:gd name="T9" fmla="*/ 176 h 190"/>
                  <a:gd name="T10" fmla="*/ 101 w 149"/>
                  <a:gd name="T11" fmla="*/ 178 h 190"/>
                  <a:gd name="T12" fmla="*/ 105 w 149"/>
                  <a:gd name="T13" fmla="*/ 180 h 190"/>
                  <a:gd name="T14" fmla="*/ 109 w 149"/>
                  <a:gd name="T15" fmla="*/ 181 h 190"/>
                  <a:gd name="T16" fmla="*/ 114 w 149"/>
                  <a:gd name="T17" fmla="*/ 181 h 190"/>
                  <a:gd name="T18" fmla="*/ 119 w 149"/>
                  <a:gd name="T19" fmla="*/ 181 h 190"/>
                  <a:gd name="T20" fmla="*/ 123 w 149"/>
                  <a:gd name="T21" fmla="*/ 180 h 190"/>
                  <a:gd name="T22" fmla="*/ 127 w 149"/>
                  <a:gd name="T23" fmla="*/ 177 h 190"/>
                  <a:gd name="T24" fmla="*/ 127 w 149"/>
                  <a:gd name="T25" fmla="*/ 177 h 190"/>
                  <a:gd name="T26" fmla="*/ 131 w 149"/>
                  <a:gd name="T27" fmla="*/ 174 h 190"/>
                  <a:gd name="T28" fmla="*/ 135 w 149"/>
                  <a:gd name="T29" fmla="*/ 171 h 190"/>
                  <a:gd name="T30" fmla="*/ 137 w 149"/>
                  <a:gd name="T31" fmla="*/ 167 h 190"/>
                  <a:gd name="T32" fmla="*/ 138 w 149"/>
                  <a:gd name="T33" fmla="*/ 163 h 190"/>
                  <a:gd name="T34" fmla="*/ 139 w 149"/>
                  <a:gd name="T35" fmla="*/ 159 h 190"/>
                  <a:gd name="T36" fmla="*/ 139 w 149"/>
                  <a:gd name="T37" fmla="*/ 155 h 190"/>
                  <a:gd name="T38" fmla="*/ 138 w 149"/>
                  <a:gd name="T39" fmla="*/ 150 h 190"/>
                  <a:gd name="T40" fmla="*/ 137 w 149"/>
                  <a:gd name="T41" fmla="*/ 146 h 190"/>
                  <a:gd name="T42" fmla="*/ 49 w 149"/>
                  <a:gd name="T43" fmla="*/ 4 h 190"/>
                  <a:gd name="T44" fmla="*/ 54 w 149"/>
                  <a:gd name="T45" fmla="*/ 0 h 190"/>
                  <a:gd name="T46" fmla="*/ 145 w 149"/>
                  <a:gd name="T47" fmla="*/ 144 h 190"/>
                  <a:gd name="T48" fmla="*/ 145 w 149"/>
                  <a:gd name="T49" fmla="*/ 144 h 190"/>
                  <a:gd name="T50" fmla="*/ 147 w 149"/>
                  <a:gd name="T51" fmla="*/ 150 h 190"/>
                  <a:gd name="T52" fmla="*/ 149 w 149"/>
                  <a:gd name="T53" fmla="*/ 155 h 190"/>
                  <a:gd name="T54" fmla="*/ 149 w 149"/>
                  <a:gd name="T55" fmla="*/ 161 h 190"/>
                  <a:gd name="T56" fmla="*/ 147 w 149"/>
                  <a:gd name="T57" fmla="*/ 166 h 190"/>
                  <a:gd name="T58" fmla="*/ 145 w 149"/>
                  <a:gd name="T59" fmla="*/ 171 h 190"/>
                  <a:gd name="T60" fmla="*/ 142 w 149"/>
                  <a:gd name="T61" fmla="*/ 177 h 190"/>
                  <a:gd name="T62" fmla="*/ 138 w 149"/>
                  <a:gd name="T63" fmla="*/ 181 h 190"/>
                  <a:gd name="T64" fmla="*/ 133 w 149"/>
                  <a:gd name="T65" fmla="*/ 185 h 190"/>
                  <a:gd name="T66" fmla="*/ 133 w 149"/>
                  <a:gd name="T67" fmla="*/ 185 h 190"/>
                  <a:gd name="T68" fmla="*/ 127 w 149"/>
                  <a:gd name="T69" fmla="*/ 188 h 190"/>
                  <a:gd name="T70" fmla="*/ 120 w 149"/>
                  <a:gd name="T71" fmla="*/ 190 h 190"/>
                  <a:gd name="T72" fmla="*/ 115 w 149"/>
                  <a:gd name="T73" fmla="*/ 190 h 190"/>
                  <a:gd name="T74" fmla="*/ 108 w 149"/>
                  <a:gd name="T75" fmla="*/ 190 h 190"/>
                  <a:gd name="T76" fmla="*/ 103 w 149"/>
                  <a:gd name="T77" fmla="*/ 189 h 190"/>
                  <a:gd name="T78" fmla="*/ 97 w 149"/>
                  <a:gd name="T79" fmla="*/ 186 h 190"/>
                  <a:gd name="T80" fmla="*/ 93 w 149"/>
                  <a:gd name="T81" fmla="*/ 182 h 190"/>
                  <a:gd name="T82" fmla="*/ 91 w 149"/>
                  <a:gd name="T83" fmla="*/ 178 h 190"/>
                  <a:gd name="T84" fmla="*/ 0 w 149"/>
                  <a:gd name="T85" fmla="*/ 33 h 1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9"/>
                  <a:gd name="T130" fmla="*/ 0 h 190"/>
                  <a:gd name="T131" fmla="*/ 149 w 149"/>
                  <a:gd name="T132" fmla="*/ 190 h 1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9" h="190">
                    <a:moveTo>
                      <a:pt x="0" y="33"/>
                    </a:moveTo>
                    <a:lnTo>
                      <a:pt x="7" y="28"/>
                    </a:lnTo>
                    <a:lnTo>
                      <a:pt x="96" y="171"/>
                    </a:lnTo>
                    <a:lnTo>
                      <a:pt x="96" y="171"/>
                    </a:lnTo>
                    <a:lnTo>
                      <a:pt x="99" y="176"/>
                    </a:lnTo>
                    <a:lnTo>
                      <a:pt x="101" y="178"/>
                    </a:lnTo>
                    <a:lnTo>
                      <a:pt x="105" y="180"/>
                    </a:lnTo>
                    <a:lnTo>
                      <a:pt x="109" y="181"/>
                    </a:lnTo>
                    <a:lnTo>
                      <a:pt x="114" y="181"/>
                    </a:lnTo>
                    <a:lnTo>
                      <a:pt x="119" y="181"/>
                    </a:lnTo>
                    <a:lnTo>
                      <a:pt x="123" y="180"/>
                    </a:lnTo>
                    <a:lnTo>
                      <a:pt x="127" y="177"/>
                    </a:lnTo>
                    <a:lnTo>
                      <a:pt x="127" y="177"/>
                    </a:lnTo>
                    <a:lnTo>
                      <a:pt x="131" y="174"/>
                    </a:lnTo>
                    <a:lnTo>
                      <a:pt x="135" y="171"/>
                    </a:lnTo>
                    <a:lnTo>
                      <a:pt x="137" y="167"/>
                    </a:lnTo>
                    <a:lnTo>
                      <a:pt x="138" y="163"/>
                    </a:lnTo>
                    <a:lnTo>
                      <a:pt x="139" y="159"/>
                    </a:lnTo>
                    <a:lnTo>
                      <a:pt x="139" y="155"/>
                    </a:lnTo>
                    <a:lnTo>
                      <a:pt x="138" y="150"/>
                    </a:lnTo>
                    <a:lnTo>
                      <a:pt x="137" y="146"/>
                    </a:lnTo>
                    <a:lnTo>
                      <a:pt x="49" y="4"/>
                    </a:lnTo>
                    <a:lnTo>
                      <a:pt x="54" y="0"/>
                    </a:lnTo>
                    <a:lnTo>
                      <a:pt x="145" y="144"/>
                    </a:lnTo>
                    <a:lnTo>
                      <a:pt x="145" y="144"/>
                    </a:lnTo>
                    <a:lnTo>
                      <a:pt x="147" y="150"/>
                    </a:lnTo>
                    <a:lnTo>
                      <a:pt x="149" y="155"/>
                    </a:lnTo>
                    <a:lnTo>
                      <a:pt x="149" y="161"/>
                    </a:lnTo>
                    <a:lnTo>
                      <a:pt x="147" y="166"/>
                    </a:lnTo>
                    <a:lnTo>
                      <a:pt x="145" y="171"/>
                    </a:lnTo>
                    <a:lnTo>
                      <a:pt x="142" y="177"/>
                    </a:lnTo>
                    <a:lnTo>
                      <a:pt x="138" y="181"/>
                    </a:lnTo>
                    <a:lnTo>
                      <a:pt x="133" y="185"/>
                    </a:lnTo>
                    <a:lnTo>
                      <a:pt x="133" y="185"/>
                    </a:lnTo>
                    <a:lnTo>
                      <a:pt x="127" y="188"/>
                    </a:lnTo>
                    <a:lnTo>
                      <a:pt x="120" y="190"/>
                    </a:lnTo>
                    <a:lnTo>
                      <a:pt x="115" y="190"/>
                    </a:lnTo>
                    <a:lnTo>
                      <a:pt x="108" y="190"/>
                    </a:lnTo>
                    <a:lnTo>
                      <a:pt x="103" y="189"/>
                    </a:lnTo>
                    <a:lnTo>
                      <a:pt x="97" y="186"/>
                    </a:lnTo>
                    <a:lnTo>
                      <a:pt x="93" y="182"/>
                    </a:lnTo>
                    <a:lnTo>
                      <a:pt x="91" y="178"/>
                    </a:lnTo>
                    <a:lnTo>
                      <a:pt x="0" y="33"/>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7" name="Freeform 183"/>
              <p:cNvSpPr>
                <a:spLocks noChangeArrowheads="1"/>
              </p:cNvSpPr>
              <p:nvPr/>
            </p:nvSpPr>
            <p:spPr bwMode="auto">
              <a:xfrm>
                <a:off x="0" y="0"/>
                <a:ext cx="114300" cy="79375"/>
              </a:xfrm>
              <a:custGeom>
                <a:avLst/>
                <a:gdLst>
                  <a:gd name="T0" fmla="*/ 0 w 72"/>
                  <a:gd name="T1" fmla="*/ 47 h 50"/>
                  <a:gd name="T2" fmla="*/ 0 w 72"/>
                  <a:gd name="T3" fmla="*/ 47 h 50"/>
                  <a:gd name="T4" fmla="*/ 1 w 72"/>
                  <a:gd name="T5" fmla="*/ 49 h 50"/>
                  <a:gd name="T6" fmla="*/ 4 w 72"/>
                  <a:gd name="T7" fmla="*/ 50 h 50"/>
                  <a:gd name="T8" fmla="*/ 5 w 72"/>
                  <a:gd name="T9" fmla="*/ 50 h 50"/>
                  <a:gd name="T10" fmla="*/ 8 w 72"/>
                  <a:gd name="T11" fmla="*/ 49 h 50"/>
                  <a:gd name="T12" fmla="*/ 69 w 72"/>
                  <a:gd name="T13" fmla="*/ 11 h 50"/>
                  <a:gd name="T14" fmla="*/ 69 w 72"/>
                  <a:gd name="T15" fmla="*/ 11 h 50"/>
                  <a:gd name="T16" fmla="*/ 70 w 72"/>
                  <a:gd name="T17" fmla="*/ 9 h 50"/>
                  <a:gd name="T18" fmla="*/ 72 w 72"/>
                  <a:gd name="T19" fmla="*/ 8 h 50"/>
                  <a:gd name="T20" fmla="*/ 72 w 72"/>
                  <a:gd name="T21" fmla="*/ 5 h 50"/>
                  <a:gd name="T22" fmla="*/ 70 w 72"/>
                  <a:gd name="T23" fmla="*/ 2 h 50"/>
                  <a:gd name="T24" fmla="*/ 70 w 72"/>
                  <a:gd name="T25" fmla="*/ 2 h 50"/>
                  <a:gd name="T26" fmla="*/ 69 w 72"/>
                  <a:gd name="T27" fmla="*/ 1 h 50"/>
                  <a:gd name="T28" fmla="*/ 68 w 72"/>
                  <a:gd name="T29" fmla="*/ 0 h 50"/>
                  <a:gd name="T30" fmla="*/ 65 w 72"/>
                  <a:gd name="T31" fmla="*/ 0 h 50"/>
                  <a:gd name="T32" fmla="*/ 64 w 72"/>
                  <a:gd name="T33" fmla="*/ 1 h 50"/>
                  <a:gd name="T34" fmla="*/ 1 w 72"/>
                  <a:gd name="T35" fmla="*/ 39 h 50"/>
                  <a:gd name="T36" fmla="*/ 1 w 72"/>
                  <a:gd name="T37" fmla="*/ 39 h 50"/>
                  <a:gd name="T38" fmla="*/ 0 w 72"/>
                  <a:gd name="T39" fmla="*/ 40 h 50"/>
                  <a:gd name="T40" fmla="*/ 0 w 72"/>
                  <a:gd name="T41" fmla="*/ 43 h 50"/>
                  <a:gd name="T42" fmla="*/ 0 w 72"/>
                  <a:gd name="T43" fmla="*/ 44 h 50"/>
                  <a:gd name="T44" fmla="*/ 0 w 72"/>
                  <a:gd name="T45" fmla="*/ 47 h 50"/>
                  <a:gd name="T46" fmla="*/ 0 w 72"/>
                  <a:gd name="T47" fmla="*/ 47 h 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2"/>
                  <a:gd name="T73" fmla="*/ 0 h 50"/>
                  <a:gd name="T74" fmla="*/ 72 w 72"/>
                  <a:gd name="T75" fmla="*/ 50 h 5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2" h="50">
                    <a:moveTo>
                      <a:pt x="0" y="47"/>
                    </a:moveTo>
                    <a:lnTo>
                      <a:pt x="0" y="47"/>
                    </a:lnTo>
                    <a:lnTo>
                      <a:pt x="1" y="49"/>
                    </a:lnTo>
                    <a:lnTo>
                      <a:pt x="4" y="50"/>
                    </a:lnTo>
                    <a:lnTo>
                      <a:pt x="5" y="50"/>
                    </a:lnTo>
                    <a:lnTo>
                      <a:pt x="8" y="49"/>
                    </a:lnTo>
                    <a:lnTo>
                      <a:pt x="69" y="11"/>
                    </a:lnTo>
                    <a:lnTo>
                      <a:pt x="69" y="11"/>
                    </a:lnTo>
                    <a:lnTo>
                      <a:pt x="70" y="9"/>
                    </a:lnTo>
                    <a:lnTo>
                      <a:pt x="72" y="8"/>
                    </a:lnTo>
                    <a:lnTo>
                      <a:pt x="72" y="5"/>
                    </a:lnTo>
                    <a:lnTo>
                      <a:pt x="70" y="2"/>
                    </a:lnTo>
                    <a:lnTo>
                      <a:pt x="70" y="2"/>
                    </a:lnTo>
                    <a:lnTo>
                      <a:pt x="69" y="1"/>
                    </a:lnTo>
                    <a:lnTo>
                      <a:pt x="68" y="0"/>
                    </a:lnTo>
                    <a:lnTo>
                      <a:pt x="65" y="0"/>
                    </a:lnTo>
                    <a:lnTo>
                      <a:pt x="64" y="1"/>
                    </a:lnTo>
                    <a:lnTo>
                      <a:pt x="1" y="39"/>
                    </a:lnTo>
                    <a:lnTo>
                      <a:pt x="1" y="39"/>
                    </a:lnTo>
                    <a:lnTo>
                      <a:pt x="0" y="40"/>
                    </a:lnTo>
                    <a:lnTo>
                      <a:pt x="0" y="43"/>
                    </a:lnTo>
                    <a:lnTo>
                      <a:pt x="0" y="44"/>
                    </a:lnTo>
                    <a:lnTo>
                      <a:pt x="0" y="47"/>
                    </a:lnTo>
                    <a:lnTo>
                      <a:pt x="0" y="47"/>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8" name="Freeform 184"/>
              <p:cNvSpPr>
                <a:spLocks noChangeArrowheads="1"/>
              </p:cNvSpPr>
              <p:nvPr/>
            </p:nvSpPr>
            <p:spPr bwMode="auto">
              <a:xfrm>
                <a:off x="44450" y="63500"/>
                <a:ext cx="161925" cy="219075"/>
              </a:xfrm>
              <a:custGeom>
                <a:avLst/>
                <a:gdLst>
                  <a:gd name="T0" fmla="*/ 0 w 102"/>
                  <a:gd name="T1" fmla="*/ 6 h 138"/>
                  <a:gd name="T2" fmla="*/ 9 w 102"/>
                  <a:gd name="T3" fmla="*/ 0 h 138"/>
                  <a:gd name="T4" fmla="*/ 88 w 102"/>
                  <a:gd name="T5" fmla="*/ 128 h 138"/>
                  <a:gd name="T6" fmla="*/ 88 w 102"/>
                  <a:gd name="T7" fmla="*/ 128 h 138"/>
                  <a:gd name="T8" fmla="*/ 91 w 102"/>
                  <a:gd name="T9" fmla="*/ 132 h 138"/>
                  <a:gd name="T10" fmla="*/ 94 w 102"/>
                  <a:gd name="T11" fmla="*/ 133 h 138"/>
                  <a:gd name="T12" fmla="*/ 98 w 102"/>
                  <a:gd name="T13" fmla="*/ 134 h 138"/>
                  <a:gd name="T14" fmla="*/ 102 w 102"/>
                  <a:gd name="T15" fmla="*/ 136 h 138"/>
                  <a:gd name="T16" fmla="*/ 102 w 102"/>
                  <a:gd name="T17" fmla="*/ 136 h 138"/>
                  <a:gd name="T18" fmla="*/ 101 w 102"/>
                  <a:gd name="T19" fmla="*/ 136 h 138"/>
                  <a:gd name="T20" fmla="*/ 101 w 102"/>
                  <a:gd name="T21" fmla="*/ 136 h 138"/>
                  <a:gd name="T22" fmla="*/ 95 w 102"/>
                  <a:gd name="T23" fmla="*/ 138 h 138"/>
                  <a:gd name="T24" fmla="*/ 88 w 102"/>
                  <a:gd name="T25" fmla="*/ 138 h 138"/>
                  <a:gd name="T26" fmla="*/ 83 w 102"/>
                  <a:gd name="T27" fmla="*/ 136 h 138"/>
                  <a:gd name="T28" fmla="*/ 79 w 102"/>
                  <a:gd name="T29" fmla="*/ 132 h 138"/>
                  <a:gd name="T30" fmla="*/ 0 w 102"/>
                  <a:gd name="T31" fmla="*/ 6 h 1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2"/>
                  <a:gd name="T49" fmla="*/ 0 h 138"/>
                  <a:gd name="T50" fmla="*/ 102 w 102"/>
                  <a:gd name="T51" fmla="*/ 138 h 1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2" h="138">
                    <a:moveTo>
                      <a:pt x="0" y="6"/>
                    </a:moveTo>
                    <a:lnTo>
                      <a:pt x="9" y="0"/>
                    </a:lnTo>
                    <a:lnTo>
                      <a:pt x="88" y="128"/>
                    </a:lnTo>
                    <a:lnTo>
                      <a:pt x="88" y="128"/>
                    </a:lnTo>
                    <a:lnTo>
                      <a:pt x="91" y="132"/>
                    </a:lnTo>
                    <a:lnTo>
                      <a:pt x="94" y="133"/>
                    </a:lnTo>
                    <a:lnTo>
                      <a:pt x="98" y="134"/>
                    </a:lnTo>
                    <a:lnTo>
                      <a:pt x="102" y="136"/>
                    </a:lnTo>
                    <a:lnTo>
                      <a:pt x="102" y="136"/>
                    </a:lnTo>
                    <a:lnTo>
                      <a:pt x="101" y="136"/>
                    </a:lnTo>
                    <a:lnTo>
                      <a:pt x="101" y="136"/>
                    </a:lnTo>
                    <a:lnTo>
                      <a:pt x="95" y="138"/>
                    </a:lnTo>
                    <a:lnTo>
                      <a:pt x="88" y="138"/>
                    </a:lnTo>
                    <a:lnTo>
                      <a:pt x="83" y="136"/>
                    </a:lnTo>
                    <a:lnTo>
                      <a:pt x="79" y="132"/>
                    </a:lnTo>
                    <a:lnTo>
                      <a:pt x="0" y="6"/>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52" name="Freeform 185"/>
            <p:cNvSpPr>
              <a:spLocks noEditPoints="1"/>
            </p:cNvSpPr>
            <p:nvPr/>
          </p:nvSpPr>
          <p:spPr>
            <a:xfrm>
              <a:off x="3832037" y="1164594"/>
              <a:ext cx="131107" cy="103103"/>
            </a:xfrm>
            <a:custGeom>
              <a:avLst/>
              <a:gdLst>
                <a:gd name="txL" fmla="*/ 0 w 126"/>
                <a:gd name="txT" fmla="*/ 0 h 97"/>
                <a:gd name="txR" fmla="*/ 126 w 126"/>
                <a:gd name="txB" fmla="*/ 97 h 97"/>
              </a:gdLst>
              <a:ahLst/>
              <a:cxnLst>
                <a:cxn ang="0">
                  <a:pos x="129026" y="40391"/>
                </a:cxn>
                <a:cxn ang="0">
                  <a:pos x="109256" y="15944"/>
                </a:cxn>
                <a:cxn ang="0">
                  <a:pos x="103013" y="36139"/>
                </a:cxn>
                <a:cxn ang="0">
                  <a:pos x="115499" y="41454"/>
                </a:cxn>
                <a:cxn ang="0">
                  <a:pos x="117580" y="58460"/>
                </a:cxn>
                <a:cxn ang="0">
                  <a:pos x="103013" y="66964"/>
                </a:cxn>
                <a:cxn ang="0">
                  <a:pos x="117580" y="76530"/>
                </a:cxn>
                <a:cxn ang="0">
                  <a:pos x="130066" y="61649"/>
                </a:cxn>
                <a:cxn ang="0">
                  <a:pos x="103013" y="12755"/>
                </a:cxn>
                <a:cxn ang="0">
                  <a:pos x="41621" y="1063"/>
                </a:cxn>
                <a:cxn ang="0">
                  <a:pos x="43702" y="5315"/>
                </a:cxn>
                <a:cxn ang="0">
                  <a:pos x="47864" y="13818"/>
                </a:cxn>
                <a:cxn ang="0">
                  <a:pos x="41621" y="21258"/>
                </a:cxn>
                <a:cxn ang="0">
                  <a:pos x="41621" y="89285"/>
                </a:cxn>
                <a:cxn ang="0">
                  <a:pos x="61391" y="87159"/>
                </a:cxn>
                <a:cxn ang="0">
                  <a:pos x="82202" y="80782"/>
                </a:cxn>
                <a:cxn ang="0">
                  <a:pos x="103013" y="66964"/>
                </a:cxn>
                <a:cxn ang="0">
                  <a:pos x="95729" y="65901"/>
                </a:cxn>
                <a:cxn ang="0">
                  <a:pos x="89486" y="44643"/>
                </a:cxn>
                <a:cxn ang="0">
                  <a:pos x="98851" y="37202"/>
                </a:cxn>
                <a:cxn ang="0">
                  <a:pos x="41621" y="1063"/>
                </a:cxn>
                <a:cxn ang="0">
                  <a:pos x="34338" y="9566"/>
                </a:cxn>
                <a:cxn ang="0">
                  <a:pos x="41621" y="1063"/>
                </a:cxn>
                <a:cxn ang="0">
                  <a:pos x="41621" y="102040"/>
                </a:cxn>
                <a:cxn ang="0">
                  <a:pos x="39540" y="90348"/>
                </a:cxn>
                <a:cxn ang="0">
                  <a:pos x="34338" y="103103"/>
                </a:cxn>
                <a:cxn ang="0">
                  <a:pos x="38500" y="76530"/>
                </a:cxn>
                <a:cxn ang="0">
                  <a:pos x="34338" y="34013"/>
                </a:cxn>
                <a:cxn ang="0">
                  <a:pos x="34338" y="15944"/>
                </a:cxn>
                <a:cxn ang="0">
                  <a:pos x="37459" y="20195"/>
                </a:cxn>
                <a:cxn ang="0">
                  <a:pos x="34338" y="3189"/>
                </a:cxn>
                <a:cxn ang="0">
                  <a:pos x="28094" y="21258"/>
                </a:cxn>
                <a:cxn ang="0">
                  <a:pos x="34338" y="15944"/>
                </a:cxn>
                <a:cxn ang="0">
                  <a:pos x="34338" y="3189"/>
                </a:cxn>
                <a:cxn ang="0">
                  <a:pos x="28094" y="103103"/>
                </a:cxn>
                <a:cxn ang="0">
                  <a:pos x="28094" y="97788"/>
                </a:cxn>
                <a:cxn ang="0">
                  <a:pos x="34338" y="34013"/>
                </a:cxn>
                <a:cxn ang="0">
                  <a:pos x="23932" y="73341"/>
                </a:cxn>
                <a:cxn ang="0">
                  <a:pos x="28094" y="62712"/>
                </a:cxn>
                <a:cxn ang="0">
                  <a:pos x="27054" y="49957"/>
                </a:cxn>
                <a:cxn ang="0">
                  <a:pos x="23932" y="41454"/>
                </a:cxn>
                <a:cxn ang="0">
                  <a:pos x="34338" y="34013"/>
                </a:cxn>
                <a:cxn ang="0">
                  <a:pos x="17689" y="11692"/>
                </a:cxn>
                <a:cxn ang="0">
                  <a:pos x="2081" y="42517"/>
                </a:cxn>
                <a:cxn ang="0">
                  <a:pos x="8324" y="93537"/>
                </a:cxn>
                <a:cxn ang="0">
                  <a:pos x="23932" y="103103"/>
                </a:cxn>
                <a:cxn ang="0">
                  <a:pos x="22892" y="96725"/>
                </a:cxn>
                <a:cxn ang="0">
                  <a:pos x="17689" y="78656"/>
                </a:cxn>
                <a:cxn ang="0">
                  <a:pos x="23932" y="69090"/>
                </a:cxn>
                <a:cxn ang="0">
                  <a:pos x="13527" y="69090"/>
                </a:cxn>
                <a:cxn ang="0">
                  <a:pos x="7284" y="57398"/>
                </a:cxn>
                <a:cxn ang="0">
                  <a:pos x="14567" y="45705"/>
                </a:cxn>
                <a:cxn ang="0">
                  <a:pos x="23932" y="41454"/>
                </a:cxn>
                <a:cxn ang="0">
                  <a:pos x="14567" y="34013"/>
                </a:cxn>
                <a:cxn ang="0">
                  <a:pos x="14567" y="25510"/>
                </a:cxn>
              </a:cxnLst>
              <a:rect l="txL" t="txT" r="txR" b="txB"/>
              <a:pathLst>
                <a:path w="126" h="97">
                  <a:moveTo>
                    <a:pt x="126" y="53"/>
                  </a:moveTo>
                  <a:lnTo>
                    <a:pt x="126" y="53"/>
                  </a:lnTo>
                  <a:lnTo>
                    <a:pt x="126" y="45"/>
                  </a:lnTo>
                  <a:lnTo>
                    <a:pt x="124" y="38"/>
                  </a:lnTo>
                  <a:lnTo>
                    <a:pt x="121" y="31"/>
                  </a:lnTo>
                  <a:lnTo>
                    <a:pt x="117" y="24"/>
                  </a:lnTo>
                  <a:lnTo>
                    <a:pt x="109" y="17"/>
                  </a:lnTo>
                  <a:lnTo>
                    <a:pt x="105" y="15"/>
                  </a:lnTo>
                  <a:lnTo>
                    <a:pt x="105" y="15"/>
                  </a:lnTo>
                  <a:lnTo>
                    <a:pt x="99" y="12"/>
                  </a:lnTo>
                  <a:lnTo>
                    <a:pt x="99" y="34"/>
                  </a:lnTo>
                  <a:lnTo>
                    <a:pt x="99" y="34"/>
                  </a:lnTo>
                  <a:lnTo>
                    <a:pt x="103" y="35"/>
                  </a:lnTo>
                  <a:lnTo>
                    <a:pt x="106" y="36"/>
                  </a:lnTo>
                  <a:lnTo>
                    <a:pt x="106" y="36"/>
                  </a:lnTo>
                  <a:lnTo>
                    <a:pt x="111" y="39"/>
                  </a:lnTo>
                  <a:lnTo>
                    <a:pt x="114" y="45"/>
                  </a:lnTo>
                  <a:lnTo>
                    <a:pt x="114" y="50"/>
                  </a:lnTo>
                  <a:lnTo>
                    <a:pt x="113" y="55"/>
                  </a:lnTo>
                  <a:lnTo>
                    <a:pt x="113" y="55"/>
                  </a:lnTo>
                  <a:lnTo>
                    <a:pt x="110" y="59"/>
                  </a:lnTo>
                  <a:lnTo>
                    <a:pt x="107" y="62"/>
                  </a:lnTo>
                  <a:lnTo>
                    <a:pt x="103" y="63"/>
                  </a:lnTo>
                  <a:lnTo>
                    <a:pt x="99" y="63"/>
                  </a:lnTo>
                  <a:lnTo>
                    <a:pt x="99" y="76"/>
                  </a:lnTo>
                  <a:lnTo>
                    <a:pt x="99" y="76"/>
                  </a:lnTo>
                  <a:lnTo>
                    <a:pt x="109" y="74"/>
                  </a:lnTo>
                  <a:lnTo>
                    <a:pt x="113" y="72"/>
                  </a:lnTo>
                  <a:lnTo>
                    <a:pt x="117" y="70"/>
                  </a:lnTo>
                  <a:lnTo>
                    <a:pt x="121" y="68"/>
                  </a:lnTo>
                  <a:lnTo>
                    <a:pt x="122" y="63"/>
                  </a:lnTo>
                  <a:lnTo>
                    <a:pt x="125" y="58"/>
                  </a:lnTo>
                  <a:lnTo>
                    <a:pt x="126" y="53"/>
                  </a:lnTo>
                  <a:lnTo>
                    <a:pt x="126" y="53"/>
                  </a:lnTo>
                  <a:close/>
                  <a:moveTo>
                    <a:pt x="99" y="12"/>
                  </a:moveTo>
                  <a:lnTo>
                    <a:pt x="99" y="12"/>
                  </a:lnTo>
                  <a:lnTo>
                    <a:pt x="82" y="5"/>
                  </a:lnTo>
                  <a:lnTo>
                    <a:pt x="65" y="1"/>
                  </a:lnTo>
                  <a:lnTo>
                    <a:pt x="52" y="0"/>
                  </a:lnTo>
                  <a:lnTo>
                    <a:pt x="40" y="1"/>
                  </a:lnTo>
                  <a:lnTo>
                    <a:pt x="40" y="5"/>
                  </a:lnTo>
                  <a:lnTo>
                    <a:pt x="40" y="5"/>
                  </a:lnTo>
                  <a:lnTo>
                    <a:pt x="42" y="5"/>
                  </a:lnTo>
                  <a:lnTo>
                    <a:pt x="42" y="5"/>
                  </a:lnTo>
                  <a:lnTo>
                    <a:pt x="42" y="5"/>
                  </a:lnTo>
                  <a:lnTo>
                    <a:pt x="45" y="8"/>
                  </a:lnTo>
                  <a:lnTo>
                    <a:pt x="46" y="11"/>
                  </a:lnTo>
                  <a:lnTo>
                    <a:pt x="46" y="13"/>
                  </a:lnTo>
                  <a:lnTo>
                    <a:pt x="46" y="16"/>
                  </a:lnTo>
                  <a:lnTo>
                    <a:pt x="46" y="16"/>
                  </a:lnTo>
                  <a:lnTo>
                    <a:pt x="44" y="19"/>
                  </a:lnTo>
                  <a:lnTo>
                    <a:pt x="40" y="20"/>
                  </a:lnTo>
                  <a:lnTo>
                    <a:pt x="40" y="76"/>
                  </a:lnTo>
                  <a:lnTo>
                    <a:pt x="40" y="76"/>
                  </a:lnTo>
                  <a:lnTo>
                    <a:pt x="40" y="80"/>
                  </a:lnTo>
                  <a:lnTo>
                    <a:pt x="40" y="84"/>
                  </a:lnTo>
                  <a:lnTo>
                    <a:pt x="40" y="96"/>
                  </a:lnTo>
                  <a:lnTo>
                    <a:pt x="40" y="96"/>
                  </a:lnTo>
                  <a:lnTo>
                    <a:pt x="49" y="91"/>
                  </a:lnTo>
                  <a:lnTo>
                    <a:pt x="59" y="82"/>
                  </a:lnTo>
                  <a:lnTo>
                    <a:pt x="69" y="77"/>
                  </a:lnTo>
                  <a:lnTo>
                    <a:pt x="73" y="76"/>
                  </a:lnTo>
                  <a:lnTo>
                    <a:pt x="79" y="76"/>
                  </a:lnTo>
                  <a:lnTo>
                    <a:pt x="79" y="76"/>
                  </a:lnTo>
                  <a:lnTo>
                    <a:pt x="90" y="76"/>
                  </a:lnTo>
                  <a:lnTo>
                    <a:pt x="99" y="76"/>
                  </a:lnTo>
                  <a:lnTo>
                    <a:pt x="99" y="63"/>
                  </a:lnTo>
                  <a:lnTo>
                    <a:pt x="99" y="63"/>
                  </a:lnTo>
                  <a:lnTo>
                    <a:pt x="97" y="63"/>
                  </a:lnTo>
                  <a:lnTo>
                    <a:pt x="92" y="62"/>
                  </a:lnTo>
                  <a:lnTo>
                    <a:pt x="92" y="62"/>
                  </a:lnTo>
                  <a:lnTo>
                    <a:pt x="92" y="62"/>
                  </a:lnTo>
                  <a:lnTo>
                    <a:pt x="88" y="59"/>
                  </a:lnTo>
                  <a:lnTo>
                    <a:pt x="86" y="54"/>
                  </a:lnTo>
                  <a:lnTo>
                    <a:pt x="84" y="49"/>
                  </a:lnTo>
                  <a:lnTo>
                    <a:pt x="86" y="42"/>
                  </a:lnTo>
                  <a:lnTo>
                    <a:pt x="86" y="42"/>
                  </a:lnTo>
                  <a:lnTo>
                    <a:pt x="88" y="39"/>
                  </a:lnTo>
                  <a:lnTo>
                    <a:pt x="91" y="36"/>
                  </a:lnTo>
                  <a:lnTo>
                    <a:pt x="95" y="35"/>
                  </a:lnTo>
                  <a:lnTo>
                    <a:pt x="99" y="34"/>
                  </a:lnTo>
                  <a:lnTo>
                    <a:pt x="99" y="12"/>
                  </a:lnTo>
                  <a:close/>
                  <a:moveTo>
                    <a:pt x="40" y="1"/>
                  </a:moveTo>
                  <a:lnTo>
                    <a:pt x="40" y="1"/>
                  </a:lnTo>
                  <a:lnTo>
                    <a:pt x="33" y="3"/>
                  </a:lnTo>
                  <a:lnTo>
                    <a:pt x="33" y="11"/>
                  </a:lnTo>
                  <a:lnTo>
                    <a:pt x="33" y="11"/>
                  </a:lnTo>
                  <a:lnTo>
                    <a:pt x="33" y="9"/>
                  </a:lnTo>
                  <a:lnTo>
                    <a:pt x="33" y="9"/>
                  </a:lnTo>
                  <a:lnTo>
                    <a:pt x="36" y="7"/>
                  </a:lnTo>
                  <a:lnTo>
                    <a:pt x="40" y="5"/>
                  </a:lnTo>
                  <a:lnTo>
                    <a:pt x="40" y="1"/>
                  </a:lnTo>
                  <a:lnTo>
                    <a:pt x="40" y="1"/>
                  </a:lnTo>
                  <a:close/>
                  <a:moveTo>
                    <a:pt x="33" y="97"/>
                  </a:moveTo>
                  <a:lnTo>
                    <a:pt x="33" y="97"/>
                  </a:lnTo>
                  <a:lnTo>
                    <a:pt x="40" y="96"/>
                  </a:lnTo>
                  <a:lnTo>
                    <a:pt x="40" y="84"/>
                  </a:lnTo>
                  <a:lnTo>
                    <a:pt x="40" y="84"/>
                  </a:lnTo>
                  <a:lnTo>
                    <a:pt x="38" y="85"/>
                  </a:lnTo>
                  <a:lnTo>
                    <a:pt x="38" y="85"/>
                  </a:lnTo>
                  <a:lnTo>
                    <a:pt x="36" y="89"/>
                  </a:lnTo>
                  <a:lnTo>
                    <a:pt x="33" y="92"/>
                  </a:lnTo>
                  <a:lnTo>
                    <a:pt x="33" y="97"/>
                  </a:lnTo>
                  <a:lnTo>
                    <a:pt x="33" y="97"/>
                  </a:lnTo>
                  <a:close/>
                  <a:moveTo>
                    <a:pt x="40" y="20"/>
                  </a:moveTo>
                  <a:lnTo>
                    <a:pt x="40" y="76"/>
                  </a:lnTo>
                  <a:lnTo>
                    <a:pt x="40" y="76"/>
                  </a:lnTo>
                  <a:lnTo>
                    <a:pt x="37" y="72"/>
                  </a:lnTo>
                  <a:lnTo>
                    <a:pt x="33" y="69"/>
                  </a:lnTo>
                  <a:lnTo>
                    <a:pt x="33" y="69"/>
                  </a:lnTo>
                  <a:lnTo>
                    <a:pt x="33" y="69"/>
                  </a:lnTo>
                  <a:lnTo>
                    <a:pt x="33" y="32"/>
                  </a:lnTo>
                  <a:lnTo>
                    <a:pt x="33" y="32"/>
                  </a:lnTo>
                  <a:lnTo>
                    <a:pt x="33" y="30"/>
                  </a:lnTo>
                  <a:lnTo>
                    <a:pt x="33" y="26"/>
                  </a:lnTo>
                  <a:lnTo>
                    <a:pt x="33" y="15"/>
                  </a:lnTo>
                  <a:lnTo>
                    <a:pt x="33" y="15"/>
                  </a:lnTo>
                  <a:lnTo>
                    <a:pt x="34" y="17"/>
                  </a:lnTo>
                  <a:lnTo>
                    <a:pt x="36" y="19"/>
                  </a:lnTo>
                  <a:lnTo>
                    <a:pt x="36" y="19"/>
                  </a:lnTo>
                  <a:lnTo>
                    <a:pt x="40" y="20"/>
                  </a:lnTo>
                  <a:lnTo>
                    <a:pt x="40" y="20"/>
                  </a:lnTo>
                  <a:close/>
                  <a:moveTo>
                    <a:pt x="33" y="3"/>
                  </a:moveTo>
                  <a:lnTo>
                    <a:pt x="33" y="3"/>
                  </a:lnTo>
                  <a:lnTo>
                    <a:pt x="23" y="7"/>
                  </a:lnTo>
                  <a:lnTo>
                    <a:pt x="23" y="19"/>
                  </a:lnTo>
                  <a:lnTo>
                    <a:pt x="23" y="19"/>
                  </a:lnTo>
                  <a:lnTo>
                    <a:pt x="27" y="20"/>
                  </a:lnTo>
                  <a:lnTo>
                    <a:pt x="27" y="20"/>
                  </a:lnTo>
                  <a:lnTo>
                    <a:pt x="30" y="23"/>
                  </a:lnTo>
                  <a:lnTo>
                    <a:pt x="33" y="26"/>
                  </a:lnTo>
                  <a:lnTo>
                    <a:pt x="33" y="15"/>
                  </a:lnTo>
                  <a:lnTo>
                    <a:pt x="33" y="15"/>
                  </a:lnTo>
                  <a:lnTo>
                    <a:pt x="32" y="13"/>
                  </a:lnTo>
                  <a:lnTo>
                    <a:pt x="33" y="11"/>
                  </a:lnTo>
                  <a:lnTo>
                    <a:pt x="33" y="3"/>
                  </a:lnTo>
                  <a:lnTo>
                    <a:pt x="33" y="3"/>
                  </a:lnTo>
                  <a:close/>
                  <a:moveTo>
                    <a:pt x="23" y="97"/>
                  </a:moveTo>
                  <a:lnTo>
                    <a:pt x="23" y="97"/>
                  </a:lnTo>
                  <a:lnTo>
                    <a:pt x="27" y="97"/>
                  </a:lnTo>
                  <a:lnTo>
                    <a:pt x="33" y="97"/>
                  </a:lnTo>
                  <a:lnTo>
                    <a:pt x="33" y="92"/>
                  </a:lnTo>
                  <a:lnTo>
                    <a:pt x="33" y="92"/>
                  </a:lnTo>
                  <a:lnTo>
                    <a:pt x="27" y="92"/>
                  </a:lnTo>
                  <a:lnTo>
                    <a:pt x="23" y="91"/>
                  </a:lnTo>
                  <a:lnTo>
                    <a:pt x="23" y="97"/>
                  </a:lnTo>
                  <a:lnTo>
                    <a:pt x="23" y="97"/>
                  </a:lnTo>
                  <a:close/>
                  <a:moveTo>
                    <a:pt x="33" y="32"/>
                  </a:moveTo>
                  <a:lnTo>
                    <a:pt x="33" y="69"/>
                  </a:lnTo>
                  <a:lnTo>
                    <a:pt x="33" y="69"/>
                  </a:lnTo>
                  <a:lnTo>
                    <a:pt x="27" y="68"/>
                  </a:lnTo>
                  <a:lnTo>
                    <a:pt x="23" y="69"/>
                  </a:lnTo>
                  <a:lnTo>
                    <a:pt x="23" y="65"/>
                  </a:lnTo>
                  <a:lnTo>
                    <a:pt x="23" y="65"/>
                  </a:lnTo>
                  <a:lnTo>
                    <a:pt x="26" y="62"/>
                  </a:lnTo>
                  <a:lnTo>
                    <a:pt x="27" y="59"/>
                  </a:lnTo>
                  <a:lnTo>
                    <a:pt x="27" y="59"/>
                  </a:lnTo>
                  <a:lnTo>
                    <a:pt x="29" y="55"/>
                  </a:lnTo>
                  <a:lnTo>
                    <a:pt x="29" y="50"/>
                  </a:lnTo>
                  <a:lnTo>
                    <a:pt x="26" y="47"/>
                  </a:lnTo>
                  <a:lnTo>
                    <a:pt x="23" y="45"/>
                  </a:lnTo>
                  <a:lnTo>
                    <a:pt x="23" y="43"/>
                  </a:lnTo>
                  <a:lnTo>
                    <a:pt x="23" y="39"/>
                  </a:lnTo>
                  <a:lnTo>
                    <a:pt x="23" y="39"/>
                  </a:lnTo>
                  <a:lnTo>
                    <a:pt x="27" y="38"/>
                  </a:lnTo>
                  <a:lnTo>
                    <a:pt x="32" y="34"/>
                  </a:lnTo>
                  <a:lnTo>
                    <a:pt x="32" y="34"/>
                  </a:lnTo>
                  <a:lnTo>
                    <a:pt x="33" y="32"/>
                  </a:lnTo>
                  <a:lnTo>
                    <a:pt x="33" y="32"/>
                  </a:lnTo>
                  <a:close/>
                  <a:moveTo>
                    <a:pt x="23" y="7"/>
                  </a:moveTo>
                  <a:lnTo>
                    <a:pt x="23" y="7"/>
                  </a:lnTo>
                  <a:lnTo>
                    <a:pt x="17" y="11"/>
                  </a:lnTo>
                  <a:lnTo>
                    <a:pt x="13" y="16"/>
                  </a:lnTo>
                  <a:lnTo>
                    <a:pt x="8" y="21"/>
                  </a:lnTo>
                  <a:lnTo>
                    <a:pt x="6" y="27"/>
                  </a:lnTo>
                  <a:lnTo>
                    <a:pt x="2" y="40"/>
                  </a:lnTo>
                  <a:lnTo>
                    <a:pt x="0" y="54"/>
                  </a:lnTo>
                  <a:lnTo>
                    <a:pt x="2" y="66"/>
                  </a:lnTo>
                  <a:lnTo>
                    <a:pt x="4" y="78"/>
                  </a:lnTo>
                  <a:lnTo>
                    <a:pt x="8" y="88"/>
                  </a:lnTo>
                  <a:lnTo>
                    <a:pt x="13" y="91"/>
                  </a:lnTo>
                  <a:lnTo>
                    <a:pt x="15" y="93"/>
                  </a:lnTo>
                  <a:lnTo>
                    <a:pt x="15" y="93"/>
                  </a:lnTo>
                  <a:lnTo>
                    <a:pt x="23" y="97"/>
                  </a:lnTo>
                  <a:lnTo>
                    <a:pt x="23" y="91"/>
                  </a:lnTo>
                  <a:lnTo>
                    <a:pt x="22" y="91"/>
                  </a:lnTo>
                  <a:lnTo>
                    <a:pt x="22" y="91"/>
                  </a:lnTo>
                  <a:lnTo>
                    <a:pt x="22" y="91"/>
                  </a:lnTo>
                  <a:lnTo>
                    <a:pt x="18" y="88"/>
                  </a:lnTo>
                  <a:lnTo>
                    <a:pt x="17" y="84"/>
                  </a:lnTo>
                  <a:lnTo>
                    <a:pt x="15" y="80"/>
                  </a:lnTo>
                  <a:lnTo>
                    <a:pt x="17" y="74"/>
                  </a:lnTo>
                  <a:lnTo>
                    <a:pt x="17" y="74"/>
                  </a:lnTo>
                  <a:lnTo>
                    <a:pt x="19" y="72"/>
                  </a:lnTo>
                  <a:lnTo>
                    <a:pt x="23" y="69"/>
                  </a:lnTo>
                  <a:lnTo>
                    <a:pt x="23" y="65"/>
                  </a:lnTo>
                  <a:lnTo>
                    <a:pt x="23" y="65"/>
                  </a:lnTo>
                  <a:lnTo>
                    <a:pt x="18" y="66"/>
                  </a:lnTo>
                  <a:lnTo>
                    <a:pt x="13" y="65"/>
                  </a:lnTo>
                  <a:lnTo>
                    <a:pt x="13" y="65"/>
                  </a:lnTo>
                  <a:lnTo>
                    <a:pt x="13" y="65"/>
                  </a:lnTo>
                  <a:lnTo>
                    <a:pt x="10" y="62"/>
                  </a:lnTo>
                  <a:lnTo>
                    <a:pt x="7" y="58"/>
                  </a:lnTo>
                  <a:lnTo>
                    <a:pt x="7" y="54"/>
                  </a:lnTo>
                  <a:lnTo>
                    <a:pt x="8" y="49"/>
                  </a:lnTo>
                  <a:lnTo>
                    <a:pt x="8" y="49"/>
                  </a:lnTo>
                  <a:lnTo>
                    <a:pt x="11" y="46"/>
                  </a:lnTo>
                  <a:lnTo>
                    <a:pt x="14" y="43"/>
                  </a:lnTo>
                  <a:lnTo>
                    <a:pt x="18" y="43"/>
                  </a:lnTo>
                  <a:lnTo>
                    <a:pt x="23" y="43"/>
                  </a:lnTo>
                  <a:lnTo>
                    <a:pt x="23" y="39"/>
                  </a:lnTo>
                  <a:lnTo>
                    <a:pt x="23" y="39"/>
                  </a:lnTo>
                  <a:lnTo>
                    <a:pt x="18" y="38"/>
                  </a:lnTo>
                  <a:lnTo>
                    <a:pt x="18" y="38"/>
                  </a:lnTo>
                  <a:lnTo>
                    <a:pt x="15" y="35"/>
                  </a:lnTo>
                  <a:lnTo>
                    <a:pt x="14" y="32"/>
                  </a:lnTo>
                  <a:lnTo>
                    <a:pt x="13" y="28"/>
                  </a:lnTo>
                  <a:lnTo>
                    <a:pt x="14" y="24"/>
                  </a:lnTo>
                  <a:lnTo>
                    <a:pt x="14" y="24"/>
                  </a:lnTo>
                  <a:lnTo>
                    <a:pt x="14" y="24"/>
                  </a:lnTo>
                  <a:lnTo>
                    <a:pt x="18" y="20"/>
                  </a:lnTo>
                  <a:lnTo>
                    <a:pt x="23" y="19"/>
                  </a:lnTo>
                  <a:lnTo>
                    <a:pt x="23" y="7"/>
                  </a:lnTo>
                  <a:close/>
                </a:path>
              </a:pathLst>
            </a:custGeom>
            <a:grpFill/>
            <a:ln w="9525">
              <a:noFill/>
            </a:ln>
          </p:spPr>
          <p:txBody>
            <a:bodyPr/>
            <a:lstStyle/>
            <a:p>
              <a:endParaRPr lang="zh-CN" altLang="en-US"/>
            </a:p>
          </p:txBody>
        </p:sp>
        <p:grpSp>
          <p:nvGrpSpPr>
            <p:cNvPr id="53" name="组合 199"/>
            <p:cNvGrpSpPr/>
            <p:nvPr/>
          </p:nvGrpSpPr>
          <p:grpSpPr bwMode="auto">
            <a:xfrm>
              <a:off x="4993271" y="1871434"/>
              <a:ext cx="174810" cy="224275"/>
              <a:chOff x="0" y="0"/>
              <a:chExt cx="265113" cy="334963"/>
            </a:xfrm>
            <a:grpFill/>
          </p:grpSpPr>
          <p:sp>
            <p:nvSpPr>
              <p:cNvPr id="54" name="Freeform 186"/>
              <p:cNvSpPr>
                <a:spLocks noChangeArrowheads="1"/>
              </p:cNvSpPr>
              <p:nvPr/>
            </p:nvSpPr>
            <p:spPr bwMode="auto">
              <a:xfrm>
                <a:off x="0" y="9525"/>
                <a:ext cx="252413" cy="325438"/>
              </a:xfrm>
              <a:custGeom>
                <a:avLst/>
                <a:gdLst>
                  <a:gd name="T0" fmla="*/ 159 w 159"/>
                  <a:gd name="T1" fmla="*/ 36 h 205"/>
                  <a:gd name="T2" fmla="*/ 151 w 159"/>
                  <a:gd name="T3" fmla="*/ 32 h 205"/>
                  <a:gd name="T4" fmla="*/ 56 w 159"/>
                  <a:gd name="T5" fmla="*/ 185 h 205"/>
                  <a:gd name="T6" fmla="*/ 56 w 159"/>
                  <a:gd name="T7" fmla="*/ 185 h 205"/>
                  <a:gd name="T8" fmla="*/ 53 w 159"/>
                  <a:gd name="T9" fmla="*/ 189 h 205"/>
                  <a:gd name="T10" fmla="*/ 50 w 159"/>
                  <a:gd name="T11" fmla="*/ 191 h 205"/>
                  <a:gd name="T12" fmla="*/ 46 w 159"/>
                  <a:gd name="T13" fmla="*/ 193 h 205"/>
                  <a:gd name="T14" fmla="*/ 41 w 159"/>
                  <a:gd name="T15" fmla="*/ 194 h 205"/>
                  <a:gd name="T16" fmla="*/ 37 w 159"/>
                  <a:gd name="T17" fmla="*/ 195 h 205"/>
                  <a:gd name="T18" fmla="*/ 31 w 159"/>
                  <a:gd name="T19" fmla="*/ 194 h 205"/>
                  <a:gd name="T20" fmla="*/ 27 w 159"/>
                  <a:gd name="T21" fmla="*/ 193 h 205"/>
                  <a:gd name="T22" fmla="*/ 22 w 159"/>
                  <a:gd name="T23" fmla="*/ 191 h 205"/>
                  <a:gd name="T24" fmla="*/ 22 w 159"/>
                  <a:gd name="T25" fmla="*/ 191 h 205"/>
                  <a:gd name="T26" fmla="*/ 18 w 159"/>
                  <a:gd name="T27" fmla="*/ 187 h 205"/>
                  <a:gd name="T28" fmla="*/ 15 w 159"/>
                  <a:gd name="T29" fmla="*/ 185 h 205"/>
                  <a:gd name="T30" fmla="*/ 12 w 159"/>
                  <a:gd name="T31" fmla="*/ 180 h 205"/>
                  <a:gd name="T32" fmla="*/ 10 w 159"/>
                  <a:gd name="T33" fmla="*/ 175 h 205"/>
                  <a:gd name="T34" fmla="*/ 10 w 159"/>
                  <a:gd name="T35" fmla="*/ 171 h 205"/>
                  <a:gd name="T36" fmla="*/ 10 w 159"/>
                  <a:gd name="T37" fmla="*/ 166 h 205"/>
                  <a:gd name="T38" fmla="*/ 11 w 159"/>
                  <a:gd name="T39" fmla="*/ 162 h 205"/>
                  <a:gd name="T40" fmla="*/ 12 w 159"/>
                  <a:gd name="T41" fmla="*/ 157 h 205"/>
                  <a:gd name="T42" fmla="*/ 107 w 159"/>
                  <a:gd name="T43" fmla="*/ 4 h 205"/>
                  <a:gd name="T44" fmla="*/ 100 w 159"/>
                  <a:gd name="T45" fmla="*/ 0 h 205"/>
                  <a:gd name="T46" fmla="*/ 4 w 159"/>
                  <a:gd name="T47" fmla="*/ 155 h 205"/>
                  <a:gd name="T48" fmla="*/ 4 w 159"/>
                  <a:gd name="T49" fmla="*/ 155 h 205"/>
                  <a:gd name="T50" fmla="*/ 2 w 159"/>
                  <a:gd name="T51" fmla="*/ 160 h 205"/>
                  <a:gd name="T52" fmla="*/ 0 w 159"/>
                  <a:gd name="T53" fmla="*/ 167 h 205"/>
                  <a:gd name="T54" fmla="*/ 0 w 159"/>
                  <a:gd name="T55" fmla="*/ 172 h 205"/>
                  <a:gd name="T56" fmla="*/ 2 w 159"/>
                  <a:gd name="T57" fmla="*/ 179 h 205"/>
                  <a:gd name="T58" fmla="*/ 3 w 159"/>
                  <a:gd name="T59" fmla="*/ 185 h 205"/>
                  <a:gd name="T60" fmla="*/ 7 w 159"/>
                  <a:gd name="T61" fmla="*/ 190 h 205"/>
                  <a:gd name="T62" fmla="*/ 11 w 159"/>
                  <a:gd name="T63" fmla="*/ 195 h 205"/>
                  <a:gd name="T64" fmla="*/ 16 w 159"/>
                  <a:gd name="T65" fmla="*/ 199 h 205"/>
                  <a:gd name="T66" fmla="*/ 16 w 159"/>
                  <a:gd name="T67" fmla="*/ 199 h 205"/>
                  <a:gd name="T68" fmla="*/ 23 w 159"/>
                  <a:gd name="T69" fmla="*/ 202 h 205"/>
                  <a:gd name="T70" fmla="*/ 30 w 159"/>
                  <a:gd name="T71" fmla="*/ 203 h 205"/>
                  <a:gd name="T72" fmla="*/ 35 w 159"/>
                  <a:gd name="T73" fmla="*/ 205 h 205"/>
                  <a:gd name="T74" fmla="*/ 42 w 159"/>
                  <a:gd name="T75" fmla="*/ 205 h 205"/>
                  <a:gd name="T76" fmla="*/ 48 w 159"/>
                  <a:gd name="T77" fmla="*/ 202 h 205"/>
                  <a:gd name="T78" fmla="*/ 53 w 159"/>
                  <a:gd name="T79" fmla="*/ 199 h 205"/>
                  <a:gd name="T80" fmla="*/ 58 w 159"/>
                  <a:gd name="T81" fmla="*/ 195 h 205"/>
                  <a:gd name="T82" fmla="*/ 62 w 159"/>
                  <a:gd name="T83" fmla="*/ 191 h 205"/>
                  <a:gd name="T84" fmla="*/ 159 w 159"/>
                  <a:gd name="T85" fmla="*/ 36 h 2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
                  <a:gd name="T130" fmla="*/ 0 h 205"/>
                  <a:gd name="T131" fmla="*/ 159 w 159"/>
                  <a:gd name="T132" fmla="*/ 205 h 2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 h="205">
                    <a:moveTo>
                      <a:pt x="159" y="36"/>
                    </a:moveTo>
                    <a:lnTo>
                      <a:pt x="151" y="32"/>
                    </a:lnTo>
                    <a:lnTo>
                      <a:pt x="56" y="185"/>
                    </a:lnTo>
                    <a:lnTo>
                      <a:pt x="56" y="185"/>
                    </a:lnTo>
                    <a:lnTo>
                      <a:pt x="53" y="189"/>
                    </a:lnTo>
                    <a:lnTo>
                      <a:pt x="50" y="191"/>
                    </a:lnTo>
                    <a:lnTo>
                      <a:pt x="46" y="193"/>
                    </a:lnTo>
                    <a:lnTo>
                      <a:pt x="41" y="194"/>
                    </a:lnTo>
                    <a:lnTo>
                      <a:pt x="37" y="195"/>
                    </a:lnTo>
                    <a:lnTo>
                      <a:pt x="31" y="194"/>
                    </a:lnTo>
                    <a:lnTo>
                      <a:pt x="27" y="193"/>
                    </a:lnTo>
                    <a:lnTo>
                      <a:pt x="22" y="191"/>
                    </a:lnTo>
                    <a:lnTo>
                      <a:pt x="22" y="191"/>
                    </a:lnTo>
                    <a:lnTo>
                      <a:pt x="18" y="187"/>
                    </a:lnTo>
                    <a:lnTo>
                      <a:pt x="15" y="185"/>
                    </a:lnTo>
                    <a:lnTo>
                      <a:pt x="12" y="180"/>
                    </a:lnTo>
                    <a:lnTo>
                      <a:pt x="10" y="175"/>
                    </a:lnTo>
                    <a:lnTo>
                      <a:pt x="10" y="171"/>
                    </a:lnTo>
                    <a:lnTo>
                      <a:pt x="10" y="166"/>
                    </a:lnTo>
                    <a:lnTo>
                      <a:pt x="11" y="162"/>
                    </a:lnTo>
                    <a:lnTo>
                      <a:pt x="12" y="157"/>
                    </a:lnTo>
                    <a:lnTo>
                      <a:pt x="107" y="4"/>
                    </a:lnTo>
                    <a:lnTo>
                      <a:pt x="100" y="0"/>
                    </a:lnTo>
                    <a:lnTo>
                      <a:pt x="4" y="155"/>
                    </a:lnTo>
                    <a:lnTo>
                      <a:pt x="4" y="155"/>
                    </a:lnTo>
                    <a:lnTo>
                      <a:pt x="2" y="160"/>
                    </a:lnTo>
                    <a:lnTo>
                      <a:pt x="0" y="167"/>
                    </a:lnTo>
                    <a:lnTo>
                      <a:pt x="0" y="172"/>
                    </a:lnTo>
                    <a:lnTo>
                      <a:pt x="2" y="179"/>
                    </a:lnTo>
                    <a:lnTo>
                      <a:pt x="3" y="185"/>
                    </a:lnTo>
                    <a:lnTo>
                      <a:pt x="7" y="190"/>
                    </a:lnTo>
                    <a:lnTo>
                      <a:pt x="11" y="195"/>
                    </a:lnTo>
                    <a:lnTo>
                      <a:pt x="16" y="199"/>
                    </a:lnTo>
                    <a:lnTo>
                      <a:pt x="16" y="199"/>
                    </a:lnTo>
                    <a:lnTo>
                      <a:pt x="23" y="202"/>
                    </a:lnTo>
                    <a:lnTo>
                      <a:pt x="30" y="203"/>
                    </a:lnTo>
                    <a:lnTo>
                      <a:pt x="35" y="205"/>
                    </a:lnTo>
                    <a:lnTo>
                      <a:pt x="42" y="205"/>
                    </a:lnTo>
                    <a:lnTo>
                      <a:pt x="48" y="202"/>
                    </a:lnTo>
                    <a:lnTo>
                      <a:pt x="53" y="199"/>
                    </a:lnTo>
                    <a:lnTo>
                      <a:pt x="58" y="195"/>
                    </a:lnTo>
                    <a:lnTo>
                      <a:pt x="62" y="191"/>
                    </a:lnTo>
                    <a:lnTo>
                      <a:pt x="159" y="36"/>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5" name="Freeform 187"/>
              <p:cNvSpPr>
                <a:spLocks noChangeArrowheads="1"/>
              </p:cNvSpPr>
              <p:nvPr/>
            </p:nvSpPr>
            <p:spPr bwMode="auto">
              <a:xfrm>
                <a:off x="142875" y="0"/>
                <a:ext cx="122238" cy="82550"/>
              </a:xfrm>
              <a:custGeom>
                <a:avLst/>
                <a:gdLst>
                  <a:gd name="T0" fmla="*/ 75 w 77"/>
                  <a:gd name="T1" fmla="*/ 50 h 52"/>
                  <a:gd name="T2" fmla="*/ 75 w 77"/>
                  <a:gd name="T3" fmla="*/ 50 h 52"/>
                  <a:gd name="T4" fmla="*/ 74 w 77"/>
                  <a:gd name="T5" fmla="*/ 51 h 52"/>
                  <a:gd name="T6" fmla="*/ 71 w 77"/>
                  <a:gd name="T7" fmla="*/ 52 h 52"/>
                  <a:gd name="T8" fmla="*/ 69 w 77"/>
                  <a:gd name="T9" fmla="*/ 52 h 52"/>
                  <a:gd name="T10" fmla="*/ 67 w 77"/>
                  <a:gd name="T11" fmla="*/ 51 h 52"/>
                  <a:gd name="T12" fmla="*/ 2 w 77"/>
                  <a:gd name="T13" fmla="*/ 12 h 52"/>
                  <a:gd name="T14" fmla="*/ 2 w 77"/>
                  <a:gd name="T15" fmla="*/ 12 h 52"/>
                  <a:gd name="T16" fmla="*/ 0 w 77"/>
                  <a:gd name="T17" fmla="*/ 9 h 52"/>
                  <a:gd name="T18" fmla="*/ 0 w 77"/>
                  <a:gd name="T19" fmla="*/ 8 h 52"/>
                  <a:gd name="T20" fmla="*/ 0 w 77"/>
                  <a:gd name="T21" fmla="*/ 5 h 52"/>
                  <a:gd name="T22" fmla="*/ 0 w 77"/>
                  <a:gd name="T23" fmla="*/ 2 h 52"/>
                  <a:gd name="T24" fmla="*/ 0 w 77"/>
                  <a:gd name="T25" fmla="*/ 2 h 52"/>
                  <a:gd name="T26" fmla="*/ 1 w 77"/>
                  <a:gd name="T27" fmla="*/ 1 h 52"/>
                  <a:gd name="T28" fmla="*/ 4 w 77"/>
                  <a:gd name="T29" fmla="*/ 0 h 52"/>
                  <a:gd name="T30" fmla="*/ 6 w 77"/>
                  <a:gd name="T31" fmla="*/ 0 h 52"/>
                  <a:gd name="T32" fmla="*/ 8 w 77"/>
                  <a:gd name="T33" fmla="*/ 1 h 52"/>
                  <a:gd name="T34" fmla="*/ 74 w 77"/>
                  <a:gd name="T35" fmla="*/ 42 h 52"/>
                  <a:gd name="T36" fmla="*/ 74 w 77"/>
                  <a:gd name="T37" fmla="*/ 42 h 52"/>
                  <a:gd name="T38" fmla="*/ 75 w 77"/>
                  <a:gd name="T39" fmla="*/ 43 h 52"/>
                  <a:gd name="T40" fmla="*/ 77 w 77"/>
                  <a:gd name="T41" fmla="*/ 46 h 52"/>
                  <a:gd name="T42" fmla="*/ 77 w 77"/>
                  <a:gd name="T43" fmla="*/ 47 h 52"/>
                  <a:gd name="T44" fmla="*/ 75 w 77"/>
                  <a:gd name="T45" fmla="*/ 50 h 52"/>
                  <a:gd name="T46" fmla="*/ 75 w 77"/>
                  <a:gd name="T47" fmla="*/ 50 h 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
                  <a:gd name="T73" fmla="*/ 0 h 52"/>
                  <a:gd name="T74" fmla="*/ 77 w 77"/>
                  <a:gd name="T75" fmla="*/ 52 h 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 h="52">
                    <a:moveTo>
                      <a:pt x="75" y="50"/>
                    </a:moveTo>
                    <a:lnTo>
                      <a:pt x="75" y="50"/>
                    </a:lnTo>
                    <a:lnTo>
                      <a:pt x="74" y="51"/>
                    </a:lnTo>
                    <a:lnTo>
                      <a:pt x="71" y="52"/>
                    </a:lnTo>
                    <a:lnTo>
                      <a:pt x="69" y="52"/>
                    </a:lnTo>
                    <a:lnTo>
                      <a:pt x="67" y="51"/>
                    </a:lnTo>
                    <a:lnTo>
                      <a:pt x="2" y="12"/>
                    </a:lnTo>
                    <a:lnTo>
                      <a:pt x="2" y="12"/>
                    </a:lnTo>
                    <a:lnTo>
                      <a:pt x="0" y="9"/>
                    </a:lnTo>
                    <a:lnTo>
                      <a:pt x="0" y="8"/>
                    </a:lnTo>
                    <a:lnTo>
                      <a:pt x="0" y="5"/>
                    </a:lnTo>
                    <a:lnTo>
                      <a:pt x="0" y="2"/>
                    </a:lnTo>
                    <a:lnTo>
                      <a:pt x="0" y="2"/>
                    </a:lnTo>
                    <a:lnTo>
                      <a:pt x="1" y="1"/>
                    </a:lnTo>
                    <a:lnTo>
                      <a:pt x="4" y="0"/>
                    </a:lnTo>
                    <a:lnTo>
                      <a:pt x="6" y="0"/>
                    </a:lnTo>
                    <a:lnTo>
                      <a:pt x="8" y="1"/>
                    </a:lnTo>
                    <a:lnTo>
                      <a:pt x="74" y="42"/>
                    </a:lnTo>
                    <a:lnTo>
                      <a:pt x="74" y="42"/>
                    </a:lnTo>
                    <a:lnTo>
                      <a:pt x="75" y="43"/>
                    </a:lnTo>
                    <a:lnTo>
                      <a:pt x="77" y="46"/>
                    </a:lnTo>
                    <a:lnTo>
                      <a:pt x="77" y="47"/>
                    </a:lnTo>
                    <a:lnTo>
                      <a:pt x="75" y="50"/>
                    </a:lnTo>
                    <a:lnTo>
                      <a:pt x="75" y="50"/>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17" name="Freeform 188"/>
              <p:cNvSpPr>
                <a:spLocks noChangeArrowheads="1"/>
              </p:cNvSpPr>
              <p:nvPr/>
            </p:nvSpPr>
            <p:spPr bwMode="auto">
              <a:xfrm>
                <a:off x="42863" y="68262"/>
                <a:ext cx="173038" cy="234950"/>
              </a:xfrm>
              <a:custGeom>
                <a:avLst/>
                <a:gdLst>
                  <a:gd name="T0" fmla="*/ 109 w 109"/>
                  <a:gd name="T1" fmla="*/ 5 h 148"/>
                  <a:gd name="T2" fmla="*/ 99 w 109"/>
                  <a:gd name="T3" fmla="*/ 0 h 148"/>
                  <a:gd name="T4" fmla="*/ 15 w 109"/>
                  <a:gd name="T5" fmla="*/ 137 h 148"/>
                  <a:gd name="T6" fmla="*/ 15 w 109"/>
                  <a:gd name="T7" fmla="*/ 137 h 148"/>
                  <a:gd name="T8" fmla="*/ 12 w 109"/>
                  <a:gd name="T9" fmla="*/ 139 h 148"/>
                  <a:gd name="T10" fmla="*/ 8 w 109"/>
                  <a:gd name="T11" fmla="*/ 142 h 148"/>
                  <a:gd name="T12" fmla="*/ 4 w 109"/>
                  <a:gd name="T13" fmla="*/ 143 h 148"/>
                  <a:gd name="T14" fmla="*/ 0 w 109"/>
                  <a:gd name="T15" fmla="*/ 143 h 148"/>
                  <a:gd name="T16" fmla="*/ 0 w 109"/>
                  <a:gd name="T17" fmla="*/ 143 h 148"/>
                  <a:gd name="T18" fmla="*/ 0 w 109"/>
                  <a:gd name="T19" fmla="*/ 145 h 148"/>
                  <a:gd name="T20" fmla="*/ 0 w 109"/>
                  <a:gd name="T21" fmla="*/ 145 h 148"/>
                  <a:gd name="T22" fmla="*/ 7 w 109"/>
                  <a:gd name="T23" fmla="*/ 148 h 148"/>
                  <a:gd name="T24" fmla="*/ 14 w 109"/>
                  <a:gd name="T25" fmla="*/ 148 h 148"/>
                  <a:gd name="T26" fmla="*/ 21 w 109"/>
                  <a:gd name="T27" fmla="*/ 145 h 148"/>
                  <a:gd name="T28" fmla="*/ 25 w 109"/>
                  <a:gd name="T29" fmla="*/ 141 h 148"/>
                  <a:gd name="T30" fmla="*/ 109 w 109"/>
                  <a:gd name="T31" fmla="*/ 5 h 1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9"/>
                  <a:gd name="T49" fmla="*/ 0 h 148"/>
                  <a:gd name="T50" fmla="*/ 109 w 109"/>
                  <a:gd name="T51" fmla="*/ 148 h 1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9" h="148">
                    <a:moveTo>
                      <a:pt x="109" y="5"/>
                    </a:moveTo>
                    <a:lnTo>
                      <a:pt x="99" y="0"/>
                    </a:lnTo>
                    <a:lnTo>
                      <a:pt x="15" y="137"/>
                    </a:lnTo>
                    <a:lnTo>
                      <a:pt x="15" y="137"/>
                    </a:lnTo>
                    <a:lnTo>
                      <a:pt x="12" y="139"/>
                    </a:lnTo>
                    <a:lnTo>
                      <a:pt x="8" y="142"/>
                    </a:lnTo>
                    <a:lnTo>
                      <a:pt x="4" y="143"/>
                    </a:lnTo>
                    <a:lnTo>
                      <a:pt x="0" y="143"/>
                    </a:lnTo>
                    <a:lnTo>
                      <a:pt x="0" y="143"/>
                    </a:lnTo>
                    <a:lnTo>
                      <a:pt x="0" y="145"/>
                    </a:lnTo>
                    <a:lnTo>
                      <a:pt x="0" y="145"/>
                    </a:lnTo>
                    <a:lnTo>
                      <a:pt x="7" y="148"/>
                    </a:lnTo>
                    <a:lnTo>
                      <a:pt x="14" y="148"/>
                    </a:lnTo>
                    <a:lnTo>
                      <a:pt x="21" y="145"/>
                    </a:lnTo>
                    <a:lnTo>
                      <a:pt x="25" y="141"/>
                    </a:lnTo>
                    <a:lnTo>
                      <a:pt x="109" y="5"/>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218" name="Freeform 189"/>
            <p:cNvSpPr>
              <a:spLocks noEditPoints="1"/>
            </p:cNvSpPr>
            <p:nvPr/>
          </p:nvSpPr>
          <p:spPr>
            <a:xfrm>
              <a:off x="4142116" y="2953485"/>
              <a:ext cx="143594" cy="156249"/>
            </a:xfrm>
            <a:custGeom>
              <a:avLst/>
              <a:gdLst>
                <a:gd name="txL" fmla="*/ 0 w 137"/>
                <a:gd name="txT" fmla="*/ 0 h 147"/>
                <a:gd name="txR" fmla="*/ 137 w 137"/>
                <a:gd name="txB" fmla="*/ 147 h 147"/>
              </a:gdLst>
              <a:ahLst/>
              <a:cxnLst>
                <a:cxn ang="0">
                  <a:pos x="112150" y="72278"/>
                </a:cxn>
                <a:cxn ang="0">
                  <a:pos x="107958" y="54209"/>
                </a:cxn>
                <a:cxn ang="0">
                  <a:pos x="107958" y="105229"/>
                </a:cxn>
                <a:cxn ang="0">
                  <a:pos x="122631" y="117984"/>
                </a:cxn>
                <a:cxn ang="0">
                  <a:pos x="120535" y="125424"/>
                </a:cxn>
                <a:cxn ang="0">
                  <a:pos x="107958" y="40391"/>
                </a:cxn>
                <a:cxn ang="0">
                  <a:pos x="120535" y="20195"/>
                </a:cxn>
                <a:cxn ang="0">
                  <a:pos x="122631" y="25510"/>
                </a:cxn>
                <a:cxn ang="0">
                  <a:pos x="107958" y="40391"/>
                </a:cxn>
                <a:cxn ang="0">
                  <a:pos x="119487" y="72278"/>
                </a:cxn>
                <a:cxn ang="0">
                  <a:pos x="140450" y="69090"/>
                </a:cxn>
                <a:cxn ang="0">
                  <a:pos x="142546" y="74404"/>
                </a:cxn>
                <a:cxn ang="0">
                  <a:pos x="119487" y="74404"/>
                </a:cxn>
                <a:cxn ang="0">
                  <a:pos x="72321" y="31888"/>
                </a:cxn>
                <a:cxn ang="0">
                  <a:pos x="107958" y="54209"/>
                </a:cxn>
                <a:cxn ang="0">
                  <a:pos x="94332" y="106292"/>
                </a:cxn>
                <a:cxn ang="0">
                  <a:pos x="88043" y="150934"/>
                </a:cxn>
                <a:cxn ang="0">
                  <a:pos x="72321" y="121173"/>
                </a:cxn>
                <a:cxn ang="0">
                  <a:pos x="86995" y="102040"/>
                </a:cxn>
                <a:cxn ang="0">
                  <a:pos x="99572" y="89285"/>
                </a:cxn>
                <a:cxn ang="0">
                  <a:pos x="103765" y="65901"/>
                </a:cxn>
                <a:cxn ang="0">
                  <a:pos x="95380" y="49957"/>
                </a:cxn>
                <a:cxn ang="0">
                  <a:pos x="72321" y="40391"/>
                </a:cxn>
                <a:cxn ang="0">
                  <a:pos x="104813" y="32950"/>
                </a:cxn>
                <a:cxn ang="0">
                  <a:pos x="104813" y="38265"/>
                </a:cxn>
                <a:cxn ang="0">
                  <a:pos x="107958" y="105229"/>
                </a:cxn>
                <a:cxn ang="0">
                  <a:pos x="103765" y="107355"/>
                </a:cxn>
                <a:cxn ang="0">
                  <a:pos x="107958" y="105229"/>
                </a:cxn>
                <a:cxn ang="0">
                  <a:pos x="75465" y="1063"/>
                </a:cxn>
                <a:cxn ang="0">
                  <a:pos x="75465" y="24447"/>
                </a:cxn>
                <a:cxn ang="0">
                  <a:pos x="70225" y="156249"/>
                </a:cxn>
                <a:cxn ang="0">
                  <a:pos x="51358" y="145620"/>
                </a:cxn>
                <a:cxn ang="0">
                  <a:pos x="42973" y="97788"/>
                </a:cxn>
                <a:cxn ang="0">
                  <a:pos x="42973" y="45705"/>
                </a:cxn>
                <a:cxn ang="0">
                  <a:pos x="72321" y="31888"/>
                </a:cxn>
                <a:cxn ang="0">
                  <a:pos x="59743" y="42517"/>
                </a:cxn>
                <a:cxn ang="0">
                  <a:pos x="47166" y="54209"/>
                </a:cxn>
                <a:cxn ang="0">
                  <a:pos x="41925" y="72278"/>
                </a:cxn>
                <a:cxn ang="0">
                  <a:pos x="56599" y="98851"/>
                </a:cxn>
                <a:cxn ang="0">
                  <a:pos x="58695" y="103103"/>
                </a:cxn>
                <a:cxn ang="0">
                  <a:pos x="72321" y="156249"/>
                </a:cxn>
                <a:cxn ang="0">
                  <a:pos x="72321" y="25510"/>
                </a:cxn>
                <a:cxn ang="0">
                  <a:pos x="68129" y="4252"/>
                </a:cxn>
                <a:cxn ang="0">
                  <a:pos x="72321" y="0"/>
                </a:cxn>
                <a:cxn ang="0">
                  <a:pos x="39829" y="110544"/>
                </a:cxn>
                <a:cxn ang="0">
                  <a:pos x="36685" y="105229"/>
                </a:cxn>
                <a:cxn ang="0">
                  <a:pos x="36685" y="40391"/>
                </a:cxn>
                <a:cxn ang="0">
                  <a:pos x="39829" y="32950"/>
                </a:cxn>
                <a:cxn ang="0">
                  <a:pos x="36685" y="89285"/>
                </a:cxn>
                <a:cxn ang="0">
                  <a:pos x="34588" y="62712"/>
                </a:cxn>
                <a:cxn ang="0">
                  <a:pos x="36685" y="31888"/>
                </a:cxn>
                <a:cxn ang="0">
                  <a:pos x="34588" y="38265"/>
                </a:cxn>
                <a:cxn ang="0">
                  <a:pos x="22011" y="21258"/>
                </a:cxn>
                <a:cxn ang="0">
                  <a:pos x="36685" y="31888"/>
                </a:cxn>
                <a:cxn ang="0">
                  <a:pos x="27251" y="123299"/>
                </a:cxn>
                <a:cxn ang="0">
                  <a:pos x="22011" y="123299"/>
                </a:cxn>
                <a:cxn ang="0">
                  <a:pos x="34588" y="105229"/>
                </a:cxn>
                <a:cxn ang="0">
                  <a:pos x="4193" y="69090"/>
                </a:cxn>
                <a:cxn ang="0">
                  <a:pos x="24107" y="69090"/>
                </a:cxn>
                <a:cxn ang="0">
                  <a:pos x="22011" y="76530"/>
                </a:cxn>
                <a:cxn ang="0">
                  <a:pos x="0" y="72278"/>
                </a:cxn>
                <a:cxn ang="0">
                  <a:pos x="4193" y="69090"/>
                </a:cxn>
              </a:cxnLst>
              <a:rect l="txL" t="txT" r="txR" b="txB"/>
              <a:pathLst>
                <a:path w="137" h="147">
                  <a:moveTo>
                    <a:pt x="103" y="51"/>
                  </a:moveTo>
                  <a:lnTo>
                    <a:pt x="103" y="51"/>
                  </a:lnTo>
                  <a:lnTo>
                    <a:pt x="106" y="59"/>
                  </a:lnTo>
                  <a:lnTo>
                    <a:pt x="107" y="68"/>
                  </a:lnTo>
                  <a:lnTo>
                    <a:pt x="107" y="68"/>
                  </a:lnTo>
                  <a:lnTo>
                    <a:pt x="106" y="77"/>
                  </a:lnTo>
                  <a:lnTo>
                    <a:pt x="103" y="84"/>
                  </a:lnTo>
                  <a:lnTo>
                    <a:pt x="103" y="51"/>
                  </a:lnTo>
                  <a:lnTo>
                    <a:pt x="103" y="51"/>
                  </a:lnTo>
                  <a:close/>
                  <a:moveTo>
                    <a:pt x="103" y="107"/>
                  </a:moveTo>
                  <a:lnTo>
                    <a:pt x="103" y="99"/>
                  </a:lnTo>
                  <a:lnTo>
                    <a:pt x="103" y="99"/>
                  </a:lnTo>
                  <a:lnTo>
                    <a:pt x="106" y="99"/>
                  </a:lnTo>
                  <a:lnTo>
                    <a:pt x="106" y="99"/>
                  </a:lnTo>
                  <a:lnTo>
                    <a:pt x="117" y="111"/>
                  </a:lnTo>
                  <a:lnTo>
                    <a:pt x="117" y="111"/>
                  </a:lnTo>
                  <a:lnTo>
                    <a:pt x="118" y="114"/>
                  </a:lnTo>
                  <a:lnTo>
                    <a:pt x="117" y="116"/>
                  </a:lnTo>
                  <a:lnTo>
                    <a:pt x="117" y="116"/>
                  </a:lnTo>
                  <a:lnTo>
                    <a:pt x="115" y="118"/>
                  </a:lnTo>
                  <a:lnTo>
                    <a:pt x="113" y="116"/>
                  </a:lnTo>
                  <a:lnTo>
                    <a:pt x="103" y="107"/>
                  </a:lnTo>
                  <a:lnTo>
                    <a:pt x="103" y="107"/>
                  </a:lnTo>
                  <a:close/>
                  <a:moveTo>
                    <a:pt x="103" y="38"/>
                  </a:moveTo>
                  <a:lnTo>
                    <a:pt x="103" y="28"/>
                  </a:lnTo>
                  <a:lnTo>
                    <a:pt x="113" y="20"/>
                  </a:lnTo>
                  <a:lnTo>
                    <a:pt x="113" y="20"/>
                  </a:lnTo>
                  <a:lnTo>
                    <a:pt x="115" y="19"/>
                  </a:lnTo>
                  <a:lnTo>
                    <a:pt x="117" y="20"/>
                  </a:lnTo>
                  <a:lnTo>
                    <a:pt x="117" y="20"/>
                  </a:lnTo>
                  <a:lnTo>
                    <a:pt x="118" y="23"/>
                  </a:lnTo>
                  <a:lnTo>
                    <a:pt x="117" y="24"/>
                  </a:lnTo>
                  <a:lnTo>
                    <a:pt x="106" y="36"/>
                  </a:lnTo>
                  <a:lnTo>
                    <a:pt x="106" y="36"/>
                  </a:lnTo>
                  <a:lnTo>
                    <a:pt x="106" y="36"/>
                  </a:lnTo>
                  <a:lnTo>
                    <a:pt x="103" y="38"/>
                  </a:lnTo>
                  <a:lnTo>
                    <a:pt x="103" y="38"/>
                  </a:lnTo>
                  <a:close/>
                  <a:moveTo>
                    <a:pt x="114" y="68"/>
                  </a:moveTo>
                  <a:lnTo>
                    <a:pt x="114" y="68"/>
                  </a:lnTo>
                  <a:lnTo>
                    <a:pt x="114" y="68"/>
                  </a:lnTo>
                  <a:lnTo>
                    <a:pt x="114" y="65"/>
                  </a:lnTo>
                  <a:lnTo>
                    <a:pt x="117" y="65"/>
                  </a:lnTo>
                  <a:lnTo>
                    <a:pt x="134" y="65"/>
                  </a:lnTo>
                  <a:lnTo>
                    <a:pt x="134" y="65"/>
                  </a:lnTo>
                  <a:lnTo>
                    <a:pt x="136" y="65"/>
                  </a:lnTo>
                  <a:lnTo>
                    <a:pt x="137" y="68"/>
                  </a:lnTo>
                  <a:lnTo>
                    <a:pt x="137" y="68"/>
                  </a:lnTo>
                  <a:lnTo>
                    <a:pt x="136" y="70"/>
                  </a:lnTo>
                  <a:lnTo>
                    <a:pt x="134" y="72"/>
                  </a:lnTo>
                  <a:lnTo>
                    <a:pt x="117" y="72"/>
                  </a:lnTo>
                  <a:lnTo>
                    <a:pt x="117" y="72"/>
                  </a:lnTo>
                  <a:lnTo>
                    <a:pt x="114" y="70"/>
                  </a:lnTo>
                  <a:lnTo>
                    <a:pt x="114" y="68"/>
                  </a:lnTo>
                  <a:lnTo>
                    <a:pt x="114" y="68"/>
                  </a:lnTo>
                  <a:close/>
                  <a:moveTo>
                    <a:pt x="69" y="30"/>
                  </a:moveTo>
                  <a:lnTo>
                    <a:pt x="69" y="30"/>
                  </a:lnTo>
                  <a:lnTo>
                    <a:pt x="80" y="32"/>
                  </a:lnTo>
                  <a:lnTo>
                    <a:pt x="90" y="36"/>
                  </a:lnTo>
                  <a:lnTo>
                    <a:pt x="98" y="43"/>
                  </a:lnTo>
                  <a:lnTo>
                    <a:pt x="103" y="51"/>
                  </a:lnTo>
                  <a:lnTo>
                    <a:pt x="103" y="84"/>
                  </a:lnTo>
                  <a:lnTo>
                    <a:pt x="103" y="84"/>
                  </a:lnTo>
                  <a:lnTo>
                    <a:pt x="98" y="93"/>
                  </a:lnTo>
                  <a:lnTo>
                    <a:pt x="90" y="100"/>
                  </a:lnTo>
                  <a:lnTo>
                    <a:pt x="90" y="130"/>
                  </a:lnTo>
                  <a:lnTo>
                    <a:pt x="90" y="130"/>
                  </a:lnTo>
                  <a:lnTo>
                    <a:pt x="88" y="137"/>
                  </a:lnTo>
                  <a:lnTo>
                    <a:pt x="84" y="142"/>
                  </a:lnTo>
                  <a:lnTo>
                    <a:pt x="79" y="146"/>
                  </a:lnTo>
                  <a:lnTo>
                    <a:pt x="71" y="147"/>
                  </a:lnTo>
                  <a:lnTo>
                    <a:pt x="69" y="147"/>
                  </a:lnTo>
                  <a:lnTo>
                    <a:pt x="69" y="114"/>
                  </a:lnTo>
                  <a:lnTo>
                    <a:pt x="82" y="114"/>
                  </a:lnTo>
                  <a:lnTo>
                    <a:pt x="82" y="97"/>
                  </a:lnTo>
                  <a:lnTo>
                    <a:pt x="82" y="97"/>
                  </a:lnTo>
                  <a:lnTo>
                    <a:pt x="83" y="96"/>
                  </a:lnTo>
                  <a:lnTo>
                    <a:pt x="84" y="95"/>
                  </a:lnTo>
                  <a:lnTo>
                    <a:pt x="84" y="95"/>
                  </a:lnTo>
                  <a:lnTo>
                    <a:pt x="91" y="89"/>
                  </a:lnTo>
                  <a:lnTo>
                    <a:pt x="95" y="84"/>
                  </a:lnTo>
                  <a:lnTo>
                    <a:pt x="98" y="76"/>
                  </a:lnTo>
                  <a:lnTo>
                    <a:pt x="99" y="68"/>
                  </a:lnTo>
                  <a:lnTo>
                    <a:pt x="99" y="68"/>
                  </a:lnTo>
                  <a:lnTo>
                    <a:pt x="99" y="62"/>
                  </a:lnTo>
                  <a:lnTo>
                    <a:pt x="96" y="57"/>
                  </a:lnTo>
                  <a:lnTo>
                    <a:pt x="94" y="51"/>
                  </a:lnTo>
                  <a:lnTo>
                    <a:pt x="91" y="47"/>
                  </a:lnTo>
                  <a:lnTo>
                    <a:pt x="91" y="47"/>
                  </a:lnTo>
                  <a:lnTo>
                    <a:pt x="86" y="43"/>
                  </a:lnTo>
                  <a:lnTo>
                    <a:pt x="82" y="40"/>
                  </a:lnTo>
                  <a:lnTo>
                    <a:pt x="75" y="39"/>
                  </a:lnTo>
                  <a:lnTo>
                    <a:pt x="69" y="38"/>
                  </a:lnTo>
                  <a:lnTo>
                    <a:pt x="69" y="30"/>
                  </a:lnTo>
                  <a:lnTo>
                    <a:pt x="69" y="30"/>
                  </a:lnTo>
                  <a:close/>
                  <a:moveTo>
                    <a:pt x="103" y="28"/>
                  </a:moveTo>
                  <a:lnTo>
                    <a:pt x="100" y="31"/>
                  </a:lnTo>
                  <a:lnTo>
                    <a:pt x="100" y="31"/>
                  </a:lnTo>
                  <a:lnTo>
                    <a:pt x="99" y="34"/>
                  </a:lnTo>
                  <a:lnTo>
                    <a:pt x="100" y="36"/>
                  </a:lnTo>
                  <a:lnTo>
                    <a:pt x="100" y="36"/>
                  </a:lnTo>
                  <a:lnTo>
                    <a:pt x="103" y="38"/>
                  </a:lnTo>
                  <a:lnTo>
                    <a:pt x="103" y="28"/>
                  </a:lnTo>
                  <a:lnTo>
                    <a:pt x="103" y="28"/>
                  </a:lnTo>
                  <a:close/>
                  <a:moveTo>
                    <a:pt x="103" y="99"/>
                  </a:moveTo>
                  <a:lnTo>
                    <a:pt x="103" y="99"/>
                  </a:lnTo>
                  <a:lnTo>
                    <a:pt x="100" y="99"/>
                  </a:lnTo>
                  <a:lnTo>
                    <a:pt x="100" y="99"/>
                  </a:lnTo>
                  <a:lnTo>
                    <a:pt x="99" y="101"/>
                  </a:lnTo>
                  <a:lnTo>
                    <a:pt x="100" y="104"/>
                  </a:lnTo>
                  <a:lnTo>
                    <a:pt x="103" y="107"/>
                  </a:lnTo>
                  <a:lnTo>
                    <a:pt x="103" y="99"/>
                  </a:lnTo>
                  <a:lnTo>
                    <a:pt x="103" y="99"/>
                  </a:lnTo>
                  <a:close/>
                  <a:moveTo>
                    <a:pt x="69" y="24"/>
                  </a:moveTo>
                  <a:lnTo>
                    <a:pt x="69" y="0"/>
                  </a:lnTo>
                  <a:lnTo>
                    <a:pt x="69" y="0"/>
                  </a:lnTo>
                  <a:lnTo>
                    <a:pt x="72" y="1"/>
                  </a:lnTo>
                  <a:lnTo>
                    <a:pt x="72" y="4"/>
                  </a:lnTo>
                  <a:lnTo>
                    <a:pt x="72" y="20"/>
                  </a:lnTo>
                  <a:lnTo>
                    <a:pt x="72" y="20"/>
                  </a:lnTo>
                  <a:lnTo>
                    <a:pt x="72" y="23"/>
                  </a:lnTo>
                  <a:lnTo>
                    <a:pt x="69" y="24"/>
                  </a:lnTo>
                  <a:lnTo>
                    <a:pt x="69" y="24"/>
                  </a:lnTo>
                  <a:close/>
                  <a:moveTo>
                    <a:pt x="69" y="147"/>
                  </a:moveTo>
                  <a:lnTo>
                    <a:pt x="67" y="147"/>
                  </a:lnTo>
                  <a:lnTo>
                    <a:pt x="67" y="147"/>
                  </a:lnTo>
                  <a:lnTo>
                    <a:pt x="60" y="146"/>
                  </a:lnTo>
                  <a:lnTo>
                    <a:pt x="53" y="142"/>
                  </a:lnTo>
                  <a:lnTo>
                    <a:pt x="49" y="137"/>
                  </a:lnTo>
                  <a:lnTo>
                    <a:pt x="48" y="130"/>
                  </a:lnTo>
                  <a:lnTo>
                    <a:pt x="48" y="99"/>
                  </a:lnTo>
                  <a:lnTo>
                    <a:pt x="48" y="99"/>
                  </a:lnTo>
                  <a:lnTo>
                    <a:pt x="41" y="92"/>
                  </a:lnTo>
                  <a:lnTo>
                    <a:pt x="35" y="84"/>
                  </a:lnTo>
                  <a:lnTo>
                    <a:pt x="35" y="51"/>
                  </a:lnTo>
                  <a:lnTo>
                    <a:pt x="35" y="51"/>
                  </a:lnTo>
                  <a:lnTo>
                    <a:pt x="41" y="43"/>
                  </a:lnTo>
                  <a:lnTo>
                    <a:pt x="49" y="36"/>
                  </a:lnTo>
                  <a:lnTo>
                    <a:pt x="59" y="32"/>
                  </a:lnTo>
                  <a:lnTo>
                    <a:pt x="64" y="31"/>
                  </a:lnTo>
                  <a:lnTo>
                    <a:pt x="69" y="30"/>
                  </a:lnTo>
                  <a:lnTo>
                    <a:pt x="69" y="38"/>
                  </a:lnTo>
                  <a:lnTo>
                    <a:pt x="69" y="38"/>
                  </a:lnTo>
                  <a:lnTo>
                    <a:pt x="64" y="39"/>
                  </a:lnTo>
                  <a:lnTo>
                    <a:pt x="57" y="40"/>
                  </a:lnTo>
                  <a:lnTo>
                    <a:pt x="53" y="43"/>
                  </a:lnTo>
                  <a:lnTo>
                    <a:pt x="48" y="47"/>
                  </a:lnTo>
                  <a:lnTo>
                    <a:pt x="48" y="47"/>
                  </a:lnTo>
                  <a:lnTo>
                    <a:pt x="45" y="51"/>
                  </a:lnTo>
                  <a:lnTo>
                    <a:pt x="42" y="57"/>
                  </a:lnTo>
                  <a:lnTo>
                    <a:pt x="40" y="62"/>
                  </a:lnTo>
                  <a:lnTo>
                    <a:pt x="40" y="68"/>
                  </a:lnTo>
                  <a:lnTo>
                    <a:pt x="40" y="68"/>
                  </a:lnTo>
                  <a:lnTo>
                    <a:pt x="41" y="76"/>
                  </a:lnTo>
                  <a:lnTo>
                    <a:pt x="44" y="82"/>
                  </a:lnTo>
                  <a:lnTo>
                    <a:pt x="48" y="89"/>
                  </a:lnTo>
                  <a:lnTo>
                    <a:pt x="54" y="93"/>
                  </a:lnTo>
                  <a:lnTo>
                    <a:pt x="54" y="93"/>
                  </a:lnTo>
                  <a:lnTo>
                    <a:pt x="54" y="93"/>
                  </a:lnTo>
                  <a:lnTo>
                    <a:pt x="56" y="95"/>
                  </a:lnTo>
                  <a:lnTo>
                    <a:pt x="56" y="97"/>
                  </a:lnTo>
                  <a:lnTo>
                    <a:pt x="56" y="114"/>
                  </a:lnTo>
                  <a:lnTo>
                    <a:pt x="69" y="114"/>
                  </a:lnTo>
                  <a:lnTo>
                    <a:pt x="69" y="147"/>
                  </a:lnTo>
                  <a:lnTo>
                    <a:pt x="69" y="147"/>
                  </a:lnTo>
                  <a:close/>
                  <a:moveTo>
                    <a:pt x="69" y="0"/>
                  </a:moveTo>
                  <a:lnTo>
                    <a:pt x="69" y="24"/>
                  </a:lnTo>
                  <a:lnTo>
                    <a:pt x="69" y="24"/>
                  </a:lnTo>
                  <a:lnTo>
                    <a:pt x="69" y="24"/>
                  </a:lnTo>
                  <a:lnTo>
                    <a:pt x="69" y="24"/>
                  </a:lnTo>
                  <a:lnTo>
                    <a:pt x="67" y="23"/>
                  </a:lnTo>
                  <a:lnTo>
                    <a:pt x="65" y="20"/>
                  </a:lnTo>
                  <a:lnTo>
                    <a:pt x="65" y="4"/>
                  </a:lnTo>
                  <a:lnTo>
                    <a:pt x="65" y="4"/>
                  </a:lnTo>
                  <a:lnTo>
                    <a:pt x="67" y="1"/>
                  </a:lnTo>
                  <a:lnTo>
                    <a:pt x="69" y="0"/>
                  </a:lnTo>
                  <a:lnTo>
                    <a:pt x="69" y="0"/>
                  </a:lnTo>
                  <a:lnTo>
                    <a:pt x="69" y="0"/>
                  </a:lnTo>
                  <a:close/>
                  <a:moveTo>
                    <a:pt x="35" y="107"/>
                  </a:moveTo>
                  <a:lnTo>
                    <a:pt x="38" y="104"/>
                  </a:lnTo>
                  <a:lnTo>
                    <a:pt x="38" y="104"/>
                  </a:lnTo>
                  <a:lnTo>
                    <a:pt x="38" y="101"/>
                  </a:lnTo>
                  <a:lnTo>
                    <a:pt x="38" y="99"/>
                  </a:lnTo>
                  <a:lnTo>
                    <a:pt x="38" y="99"/>
                  </a:lnTo>
                  <a:lnTo>
                    <a:pt x="35" y="99"/>
                  </a:lnTo>
                  <a:lnTo>
                    <a:pt x="35" y="107"/>
                  </a:lnTo>
                  <a:lnTo>
                    <a:pt x="35" y="107"/>
                  </a:lnTo>
                  <a:close/>
                  <a:moveTo>
                    <a:pt x="35" y="38"/>
                  </a:moveTo>
                  <a:lnTo>
                    <a:pt x="35" y="38"/>
                  </a:lnTo>
                  <a:lnTo>
                    <a:pt x="38" y="36"/>
                  </a:lnTo>
                  <a:lnTo>
                    <a:pt x="38" y="36"/>
                  </a:lnTo>
                  <a:lnTo>
                    <a:pt x="38" y="34"/>
                  </a:lnTo>
                  <a:lnTo>
                    <a:pt x="38" y="31"/>
                  </a:lnTo>
                  <a:lnTo>
                    <a:pt x="35" y="30"/>
                  </a:lnTo>
                  <a:lnTo>
                    <a:pt x="35" y="38"/>
                  </a:lnTo>
                  <a:close/>
                  <a:moveTo>
                    <a:pt x="35" y="84"/>
                  </a:moveTo>
                  <a:lnTo>
                    <a:pt x="35" y="84"/>
                  </a:lnTo>
                  <a:lnTo>
                    <a:pt x="33" y="76"/>
                  </a:lnTo>
                  <a:lnTo>
                    <a:pt x="31" y="68"/>
                  </a:lnTo>
                  <a:lnTo>
                    <a:pt x="31" y="68"/>
                  </a:lnTo>
                  <a:lnTo>
                    <a:pt x="33" y="59"/>
                  </a:lnTo>
                  <a:lnTo>
                    <a:pt x="35" y="51"/>
                  </a:lnTo>
                  <a:lnTo>
                    <a:pt x="35" y="84"/>
                  </a:lnTo>
                  <a:lnTo>
                    <a:pt x="35" y="84"/>
                  </a:lnTo>
                  <a:close/>
                  <a:moveTo>
                    <a:pt x="35" y="30"/>
                  </a:moveTo>
                  <a:lnTo>
                    <a:pt x="35" y="38"/>
                  </a:lnTo>
                  <a:lnTo>
                    <a:pt x="35" y="38"/>
                  </a:lnTo>
                  <a:lnTo>
                    <a:pt x="33" y="36"/>
                  </a:lnTo>
                  <a:lnTo>
                    <a:pt x="33" y="36"/>
                  </a:lnTo>
                  <a:lnTo>
                    <a:pt x="21" y="24"/>
                  </a:lnTo>
                  <a:lnTo>
                    <a:pt x="21" y="24"/>
                  </a:lnTo>
                  <a:lnTo>
                    <a:pt x="19" y="23"/>
                  </a:lnTo>
                  <a:lnTo>
                    <a:pt x="21" y="20"/>
                  </a:lnTo>
                  <a:lnTo>
                    <a:pt x="21" y="20"/>
                  </a:lnTo>
                  <a:lnTo>
                    <a:pt x="23" y="19"/>
                  </a:lnTo>
                  <a:lnTo>
                    <a:pt x="26" y="20"/>
                  </a:lnTo>
                  <a:lnTo>
                    <a:pt x="35" y="30"/>
                  </a:lnTo>
                  <a:lnTo>
                    <a:pt x="35" y="30"/>
                  </a:lnTo>
                  <a:close/>
                  <a:moveTo>
                    <a:pt x="35" y="99"/>
                  </a:moveTo>
                  <a:lnTo>
                    <a:pt x="35" y="107"/>
                  </a:lnTo>
                  <a:lnTo>
                    <a:pt x="26" y="116"/>
                  </a:lnTo>
                  <a:lnTo>
                    <a:pt x="26" y="116"/>
                  </a:lnTo>
                  <a:lnTo>
                    <a:pt x="23" y="118"/>
                  </a:lnTo>
                  <a:lnTo>
                    <a:pt x="21" y="116"/>
                  </a:lnTo>
                  <a:lnTo>
                    <a:pt x="21" y="116"/>
                  </a:lnTo>
                  <a:lnTo>
                    <a:pt x="19" y="114"/>
                  </a:lnTo>
                  <a:lnTo>
                    <a:pt x="21" y="111"/>
                  </a:lnTo>
                  <a:lnTo>
                    <a:pt x="33" y="99"/>
                  </a:lnTo>
                  <a:lnTo>
                    <a:pt x="33" y="99"/>
                  </a:lnTo>
                  <a:lnTo>
                    <a:pt x="33" y="99"/>
                  </a:lnTo>
                  <a:lnTo>
                    <a:pt x="35" y="99"/>
                  </a:lnTo>
                  <a:lnTo>
                    <a:pt x="35" y="99"/>
                  </a:lnTo>
                  <a:close/>
                  <a:moveTo>
                    <a:pt x="4" y="65"/>
                  </a:moveTo>
                  <a:lnTo>
                    <a:pt x="4" y="65"/>
                  </a:lnTo>
                  <a:lnTo>
                    <a:pt x="21" y="65"/>
                  </a:lnTo>
                  <a:lnTo>
                    <a:pt x="21" y="65"/>
                  </a:lnTo>
                  <a:lnTo>
                    <a:pt x="23" y="65"/>
                  </a:lnTo>
                  <a:lnTo>
                    <a:pt x="25" y="68"/>
                  </a:lnTo>
                  <a:lnTo>
                    <a:pt x="25" y="68"/>
                  </a:lnTo>
                  <a:lnTo>
                    <a:pt x="23" y="70"/>
                  </a:lnTo>
                  <a:lnTo>
                    <a:pt x="21" y="72"/>
                  </a:lnTo>
                  <a:lnTo>
                    <a:pt x="4" y="72"/>
                  </a:lnTo>
                  <a:lnTo>
                    <a:pt x="4" y="72"/>
                  </a:lnTo>
                  <a:lnTo>
                    <a:pt x="2" y="70"/>
                  </a:lnTo>
                  <a:lnTo>
                    <a:pt x="0" y="68"/>
                  </a:lnTo>
                  <a:lnTo>
                    <a:pt x="0" y="68"/>
                  </a:lnTo>
                  <a:lnTo>
                    <a:pt x="2" y="65"/>
                  </a:lnTo>
                  <a:lnTo>
                    <a:pt x="4" y="65"/>
                  </a:lnTo>
                  <a:lnTo>
                    <a:pt x="4" y="65"/>
                  </a:lnTo>
                  <a:close/>
                </a:path>
              </a:pathLst>
            </a:custGeom>
            <a:grpFill/>
            <a:ln w="9525">
              <a:noFill/>
            </a:ln>
          </p:spPr>
          <p:txBody>
            <a:bodyPr/>
            <a:lstStyle/>
            <a:p>
              <a:endParaRPr lang="zh-CN" altLang="en-US"/>
            </a:p>
          </p:txBody>
        </p:sp>
        <p:grpSp>
          <p:nvGrpSpPr>
            <p:cNvPr id="219" name="组合 214"/>
            <p:cNvGrpSpPr/>
            <p:nvPr/>
          </p:nvGrpSpPr>
          <p:grpSpPr bwMode="auto">
            <a:xfrm>
              <a:off x="4348139" y="1753451"/>
              <a:ext cx="104053" cy="171130"/>
              <a:chOff x="0" y="0"/>
              <a:chExt cx="160337" cy="255588"/>
            </a:xfrm>
            <a:grpFill/>
          </p:grpSpPr>
          <p:sp>
            <p:nvSpPr>
              <p:cNvPr id="220" name="Freeform 190"/>
              <p:cNvSpPr>
                <a:spLocks noChangeArrowheads="1"/>
              </p:cNvSpPr>
              <p:nvPr/>
            </p:nvSpPr>
            <p:spPr bwMode="auto">
              <a:xfrm>
                <a:off x="90487" y="179388"/>
                <a:ext cx="57150" cy="57150"/>
              </a:xfrm>
              <a:custGeom>
                <a:avLst/>
                <a:gdLst>
                  <a:gd name="T0" fmla="*/ 0 w 36"/>
                  <a:gd name="T1" fmla="*/ 22 h 36"/>
                  <a:gd name="T2" fmla="*/ 0 w 36"/>
                  <a:gd name="T3" fmla="*/ 22 h 36"/>
                  <a:gd name="T4" fmla="*/ 2 w 36"/>
                  <a:gd name="T5" fmla="*/ 27 h 36"/>
                  <a:gd name="T6" fmla="*/ 8 w 36"/>
                  <a:gd name="T7" fmla="*/ 33 h 36"/>
                  <a:gd name="T8" fmla="*/ 13 w 36"/>
                  <a:gd name="T9" fmla="*/ 36 h 36"/>
                  <a:gd name="T10" fmla="*/ 21 w 36"/>
                  <a:gd name="T11" fmla="*/ 36 h 36"/>
                  <a:gd name="T12" fmla="*/ 21 w 36"/>
                  <a:gd name="T13" fmla="*/ 36 h 36"/>
                  <a:gd name="T14" fmla="*/ 28 w 36"/>
                  <a:gd name="T15" fmla="*/ 33 h 36"/>
                  <a:gd name="T16" fmla="*/ 32 w 36"/>
                  <a:gd name="T17" fmla="*/ 29 h 36"/>
                  <a:gd name="T18" fmla="*/ 35 w 36"/>
                  <a:gd name="T19" fmla="*/ 22 h 36"/>
                  <a:gd name="T20" fmla="*/ 36 w 36"/>
                  <a:gd name="T21" fmla="*/ 15 h 36"/>
                  <a:gd name="T22" fmla="*/ 36 w 36"/>
                  <a:gd name="T23" fmla="*/ 15 h 36"/>
                  <a:gd name="T24" fmla="*/ 33 w 36"/>
                  <a:gd name="T25" fmla="*/ 8 h 36"/>
                  <a:gd name="T26" fmla="*/ 28 w 36"/>
                  <a:gd name="T27" fmla="*/ 3 h 36"/>
                  <a:gd name="T28" fmla="*/ 21 w 36"/>
                  <a:gd name="T29" fmla="*/ 0 h 36"/>
                  <a:gd name="T30" fmla="*/ 14 w 36"/>
                  <a:gd name="T31" fmla="*/ 0 h 36"/>
                  <a:gd name="T32" fmla="*/ 14 w 36"/>
                  <a:gd name="T33" fmla="*/ 0 h 36"/>
                  <a:gd name="T34" fmla="*/ 8 w 36"/>
                  <a:gd name="T35" fmla="*/ 3 h 36"/>
                  <a:gd name="T36" fmla="*/ 4 w 36"/>
                  <a:gd name="T37" fmla="*/ 8 h 36"/>
                  <a:gd name="T38" fmla="*/ 1 w 36"/>
                  <a:gd name="T39" fmla="*/ 14 h 36"/>
                  <a:gd name="T40" fmla="*/ 0 w 36"/>
                  <a:gd name="T41" fmla="*/ 22 h 36"/>
                  <a:gd name="T42" fmla="*/ 0 w 36"/>
                  <a:gd name="T43" fmla="*/ 22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
                  <a:gd name="T67" fmla="*/ 0 h 36"/>
                  <a:gd name="T68" fmla="*/ 36 w 36"/>
                  <a:gd name="T69" fmla="*/ 36 h 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 h="36">
                    <a:moveTo>
                      <a:pt x="0" y="22"/>
                    </a:moveTo>
                    <a:lnTo>
                      <a:pt x="0" y="22"/>
                    </a:lnTo>
                    <a:lnTo>
                      <a:pt x="2" y="27"/>
                    </a:lnTo>
                    <a:lnTo>
                      <a:pt x="8" y="33"/>
                    </a:lnTo>
                    <a:lnTo>
                      <a:pt x="13" y="36"/>
                    </a:lnTo>
                    <a:lnTo>
                      <a:pt x="21" y="36"/>
                    </a:lnTo>
                    <a:lnTo>
                      <a:pt x="21" y="36"/>
                    </a:lnTo>
                    <a:lnTo>
                      <a:pt x="28" y="33"/>
                    </a:lnTo>
                    <a:lnTo>
                      <a:pt x="32" y="29"/>
                    </a:lnTo>
                    <a:lnTo>
                      <a:pt x="35" y="22"/>
                    </a:lnTo>
                    <a:lnTo>
                      <a:pt x="36" y="15"/>
                    </a:lnTo>
                    <a:lnTo>
                      <a:pt x="36" y="15"/>
                    </a:lnTo>
                    <a:lnTo>
                      <a:pt x="33" y="8"/>
                    </a:lnTo>
                    <a:lnTo>
                      <a:pt x="28" y="3"/>
                    </a:lnTo>
                    <a:lnTo>
                      <a:pt x="21" y="0"/>
                    </a:lnTo>
                    <a:lnTo>
                      <a:pt x="14" y="0"/>
                    </a:lnTo>
                    <a:lnTo>
                      <a:pt x="14" y="0"/>
                    </a:lnTo>
                    <a:lnTo>
                      <a:pt x="8" y="3"/>
                    </a:lnTo>
                    <a:lnTo>
                      <a:pt x="4" y="8"/>
                    </a:lnTo>
                    <a:lnTo>
                      <a:pt x="1" y="14"/>
                    </a:lnTo>
                    <a:lnTo>
                      <a:pt x="0" y="22"/>
                    </a:lnTo>
                    <a:lnTo>
                      <a:pt x="0" y="22"/>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21" name="Freeform 191"/>
              <p:cNvSpPr>
                <a:spLocks noChangeArrowheads="1"/>
              </p:cNvSpPr>
              <p:nvPr/>
            </p:nvSpPr>
            <p:spPr bwMode="auto">
              <a:xfrm>
                <a:off x="106362" y="0"/>
                <a:ext cx="53975" cy="192088"/>
              </a:xfrm>
              <a:custGeom>
                <a:avLst/>
                <a:gdLst>
                  <a:gd name="T0" fmla="*/ 0 w 34"/>
                  <a:gd name="T1" fmla="*/ 121 h 121"/>
                  <a:gd name="T2" fmla="*/ 0 w 34"/>
                  <a:gd name="T3" fmla="*/ 121 h 121"/>
                  <a:gd name="T4" fmla="*/ 21 w 34"/>
                  <a:gd name="T5" fmla="*/ 17 h 121"/>
                  <a:gd name="T6" fmla="*/ 21 w 34"/>
                  <a:gd name="T7" fmla="*/ 17 h 121"/>
                  <a:gd name="T8" fmla="*/ 27 w 34"/>
                  <a:gd name="T9" fmla="*/ 9 h 121"/>
                  <a:gd name="T10" fmla="*/ 31 w 34"/>
                  <a:gd name="T11" fmla="*/ 2 h 121"/>
                  <a:gd name="T12" fmla="*/ 34 w 34"/>
                  <a:gd name="T13" fmla="*/ 0 h 121"/>
                  <a:gd name="T14" fmla="*/ 34 w 34"/>
                  <a:gd name="T15" fmla="*/ 0 h 121"/>
                  <a:gd name="T16" fmla="*/ 31 w 34"/>
                  <a:gd name="T17" fmla="*/ 19 h 121"/>
                  <a:gd name="T18" fmla="*/ 25 w 34"/>
                  <a:gd name="T19" fmla="*/ 61 h 121"/>
                  <a:gd name="T20" fmla="*/ 14 w 34"/>
                  <a:gd name="T21" fmla="*/ 121 h 121"/>
                  <a:gd name="T22" fmla="*/ 0 w 34"/>
                  <a:gd name="T23" fmla="*/ 121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121"/>
                  <a:gd name="T38" fmla="*/ 34 w 34"/>
                  <a:gd name="T39" fmla="*/ 121 h 1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121">
                    <a:moveTo>
                      <a:pt x="0" y="121"/>
                    </a:moveTo>
                    <a:lnTo>
                      <a:pt x="0" y="121"/>
                    </a:lnTo>
                    <a:lnTo>
                      <a:pt x="21" y="17"/>
                    </a:lnTo>
                    <a:lnTo>
                      <a:pt x="21" y="17"/>
                    </a:lnTo>
                    <a:lnTo>
                      <a:pt x="27" y="9"/>
                    </a:lnTo>
                    <a:lnTo>
                      <a:pt x="31" y="2"/>
                    </a:lnTo>
                    <a:lnTo>
                      <a:pt x="34" y="0"/>
                    </a:lnTo>
                    <a:lnTo>
                      <a:pt x="34" y="0"/>
                    </a:lnTo>
                    <a:lnTo>
                      <a:pt x="31" y="19"/>
                    </a:lnTo>
                    <a:lnTo>
                      <a:pt x="25" y="61"/>
                    </a:lnTo>
                    <a:lnTo>
                      <a:pt x="14" y="121"/>
                    </a:lnTo>
                    <a:lnTo>
                      <a:pt x="0" y="121"/>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22" name="Freeform 192"/>
              <p:cNvSpPr>
                <a:spLocks noChangeArrowheads="1"/>
              </p:cNvSpPr>
              <p:nvPr/>
            </p:nvSpPr>
            <p:spPr bwMode="auto">
              <a:xfrm>
                <a:off x="0" y="30163"/>
                <a:ext cx="123825" cy="166688"/>
              </a:xfrm>
              <a:custGeom>
                <a:avLst/>
                <a:gdLst>
                  <a:gd name="T0" fmla="*/ 77 w 78"/>
                  <a:gd name="T1" fmla="*/ 98 h 105"/>
                  <a:gd name="T2" fmla="*/ 19 w 78"/>
                  <a:gd name="T3" fmla="*/ 13 h 105"/>
                  <a:gd name="T4" fmla="*/ 0 w 78"/>
                  <a:gd name="T5" fmla="*/ 0 h 105"/>
                  <a:gd name="T6" fmla="*/ 8 w 78"/>
                  <a:gd name="T7" fmla="*/ 20 h 105"/>
                  <a:gd name="T8" fmla="*/ 66 w 78"/>
                  <a:gd name="T9" fmla="*/ 105 h 105"/>
                  <a:gd name="T10" fmla="*/ 78 w 78"/>
                  <a:gd name="T11" fmla="*/ 98 h 105"/>
                  <a:gd name="T12" fmla="*/ 77 w 78"/>
                  <a:gd name="T13" fmla="*/ 98 h 105"/>
                  <a:gd name="T14" fmla="*/ 0 60000 65536"/>
                  <a:gd name="T15" fmla="*/ 0 60000 65536"/>
                  <a:gd name="T16" fmla="*/ 0 60000 65536"/>
                  <a:gd name="T17" fmla="*/ 0 60000 65536"/>
                  <a:gd name="T18" fmla="*/ 0 60000 65536"/>
                  <a:gd name="T19" fmla="*/ 0 60000 65536"/>
                  <a:gd name="T20" fmla="*/ 0 60000 65536"/>
                  <a:gd name="T21" fmla="*/ 0 w 78"/>
                  <a:gd name="T22" fmla="*/ 0 h 105"/>
                  <a:gd name="T23" fmla="*/ 78 w 78"/>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105">
                    <a:moveTo>
                      <a:pt x="77" y="98"/>
                    </a:moveTo>
                    <a:lnTo>
                      <a:pt x="19" y="13"/>
                    </a:lnTo>
                    <a:lnTo>
                      <a:pt x="0" y="0"/>
                    </a:lnTo>
                    <a:lnTo>
                      <a:pt x="8" y="20"/>
                    </a:lnTo>
                    <a:lnTo>
                      <a:pt x="66" y="105"/>
                    </a:lnTo>
                    <a:lnTo>
                      <a:pt x="78" y="98"/>
                    </a:lnTo>
                    <a:lnTo>
                      <a:pt x="77" y="98"/>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23" name="Freeform 193"/>
              <p:cNvSpPr>
                <a:spLocks noChangeArrowheads="1"/>
              </p:cNvSpPr>
              <p:nvPr/>
            </p:nvSpPr>
            <p:spPr bwMode="auto">
              <a:xfrm>
                <a:off x="119062" y="225425"/>
                <a:ext cx="14288" cy="30163"/>
              </a:xfrm>
              <a:custGeom>
                <a:avLst/>
                <a:gdLst>
                  <a:gd name="T0" fmla="*/ 7 w 9"/>
                  <a:gd name="T1" fmla="*/ 2 h 19"/>
                  <a:gd name="T2" fmla="*/ 7 w 9"/>
                  <a:gd name="T3" fmla="*/ 2 h 19"/>
                  <a:gd name="T4" fmla="*/ 6 w 9"/>
                  <a:gd name="T5" fmla="*/ 0 h 19"/>
                  <a:gd name="T6" fmla="*/ 3 w 9"/>
                  <a:gd name="T7" fmla="*/ 0 h 19"/>
                  <a:gd name="T8" fmla="*/ 3 w 9"/>
                  <a:gd name="T9" fmla="*/ 0 h 19"/>
                  <a:gd name="T10" fmla="*/ 0 w 9"/>
                  <a:gd name="T11" fmla="*/ 1 h 19"/>
                  <a:gd name="T12" fmla="*/ 0 w 9"/>
                  <a:gd name="T13" fmla="*/ 4 h 19"/>
                  <a:gd name="T14" fmla="*/ 3 w 9"/>
                  <a:gd name="T15" fmla="*/ 16 h 19"/>
                  <a:gd name="T16" fmla="*/ 3 w 9"/>
                  <a:gd name="T17" fmla="*/ 16 h 19"/>
                  <a:gd name="T18" fmla="*/ 3 w 9"/>
                  <a:gd name="T19" fmla="*/ 19 h 19"/>
                  <a:gd name="T20" fmla="*/ 6 w 9"/>
                  <a:gd name="T21" fmla="*/ 19 h 19"/>
                  <a:gd name="T22" fmla="*/ 6 w 9"/>
                  <a:gd name="T23" fmla="*/ 19 h 19"/>
                  <a:gd name="T24" fmla="*/ 9 w 9"/>
                  <a:gd name="T25" fmla="*/ 17 h 19"/>
                  <a:gd name="T26" fmla="*/ 9 w 9"/>
                  <a:gd name="T27" fmla="*/ 15 h 19"/>
                  <a:gd name="T28" fmla="*/ 7 w 9"/>
                  <a:gd name="T29" fmla="*/ 2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19"/>
                  <a:gd name="T47" fmla="*/ 9 w 9"/>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19">
                    <a:moveTo>
                      <a:pt x="7" y="2"/>
                    </a:moveTo>
                    <a:lnTo>
                      <a:pt x="7" y="2"/>
                    </a:lnTo>
                    <a:lnTo>
                      <a:pt x="6" y="0"/>
                    </a:lnTo>
                    <a:lnTo>
                      <a:pt x="3" y="0"/>
                    </a:lnTo>
                    <a:lnTo>
                      <a:pt x="3" y="0"/>
                    </a:lnTo>
                    <a:lnTo>
                      <a:pt x="0" y="1"/>
                    </a:lnTo>
                    <a:lnTo>
                      <a:pt x="0" y="4"/>
                    </a:lnTo>
                    <a:lnTo>
                      <a:pt x="3" y="16"/>
                    </a:lnTo>
                    <a:lnTo>
                      <a:pt x="3" y="16"/>
                    </a:lnTo>
                    <a:lnTo>
                      <a:pt x="3" y="19"/>
                    </a:lnTo>
                    <a:lnTo>
                      <a:pt x="6" y="19"/>
                    </a:lnTo>
                    <a:lnTo>
                      <a:pt x="6" y="19"/>
                    </a:lnTo>
                    <a:lnTo>
                      <a:pt x="9" y="17"/>
                    </a:lnTo>
                    <a:lnTo>
                      <a:pt x="9" y="15"/>
                    </a:lnTo>
                    <a:lnTo>
                      <a:pt x="7" y="2"/>
                    </a:lnTo>
                    <a:close/>
                  </a:path>
                </a:pathLst>
              </a:custGeom>
              <a:grpFill/>
              <a:ln w="9525">
                <a:noFill/>
                <a:miter lim="800000"/>
              </a:ln>
            </p:spPr>
            <p:txBody>
              <a:bodyPr/>
              <a:lstStyle/>
              <a:p>
                <a:pPr marL="0" marR="0" lvl="0" indent="0" algn="l" defTabSz="914400" rtl="0" eaLnBrk="1" latinLnBrk="0" hangingPunct="1">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224" name="Freeform 194"/>
            <p:cNvSpPr>
              <a:spLocks noEditPoints="1"/>
            </p:cNvSpPr>
            <p:nvPr/>
          </p:nvSpPr>
          <p:spPr>
            <a:xfrm>
              <a:off x="4335655" y="876543"/>
              <a:ext cx="143594" cy="158375"/>
            </a:xfrm>
            <a:custGeom>
              <a:avLst/>
              <a:gdLst>
                <a:gd name="txL" fmla="*/ 0 w 137"/>
                <a:gd name="txT" fmla="*/ 0 h 149"/>
                <a:gd name="txR" fmla="*/ 137 w 137"/>
                <a:gd name="txB" fmla="*/ 149 h 149"/>
              </a:gdLst>
              <a:ahLst/>
              <a:cxnLst>
                <a:cxn ang="0">
                  <a:pos x="110054" y="73341"/>
                </a:cxn>
                <a:cxn ang="0">
                  <a:pos x="107958" y="54209"/>
                </a:cxn>
                <a:cxn ang="0">
                  <a:pos x="107958" y="105229"/>
                </a:cxn>
                <a:cxn ang="0">
                  <a:pos x="121583" y="119047"/>
                </a:cxn>
                <a:cxn ang="0">
                  <a:pos x="119487" y="125424"/>
                </a:cxn>
                <a:cxn ang="0">
                  <a:pos x="107958" y="40391"/>
                </a:cxn>
                <a:cxn ang="0">
                  <a:pos x="119487" y="20195"/>
                </a:cxn>
                <a:cxn ang="0">
                  <a:pos x="121583" y="27636"/>
                </a:cxn>
                <a:cxn ang="0">
                  <a:pos x="107958" y="40391"/>
                </a:cxn>
                <a:cxn ang="0">
                  <a:pos x="117391" y="73341"/>
                </a:cxn>
                <a:cxn ang="0">
                  <a:pos x="139401" y="69090"/>
                </a:cxn>
                <a:cxn ang="0">
                  <a:pos x="141498" y="76530"/>
                </a:cxn>
                <a:cxn ang="0">
                  <a:pos x="119487" y="76530"/>
                </a:cxn>
                <a:cxn ang="0">
                  <a:pos x="72321" y="32951"/>
                </a:cxn>
                <a:cxn ang="0">
                  <a:pos x="107958" y="54209"/>
                </a:cxn>
                <a:cxn ang="0">
                  <a:pos x="93284" y="106292"/>
                </a:cxn>
                <a:cxn ang="0">
                  <a:pos x="88043" y="153060"/>
                </a:cxn>
                <a:cxn ang="0">
                  <a:pos x="72321" y="122236"/>
                </a:cxn>
                <a:cxn ang="0">
                  <a:pos x="84899" y="102040"/>
                </a:cxn>
                <a:cxn ang="0">
                  <a:pos x="99572" y="89285"/>
                </a:cxn>
                <a:cxn ang="0">
                  <a:pos x="101669" y="65901"/>
                </a:cxn>
                <a:cxn ang="0">
                  <a:pos x="93284" y="49957"/>
                </a:cxn>
                <a:cxn ang="0">
                  <a:pos x="72321" y="41454"/>
                </a:cxn>
                <a:cxn ang="0">
                  <a:pos x="104813" y="35076"/>
                </a:cxn>
                <a:cxn ang="0">
                  <a:pos x="104813" y="40391"/>
                </a:cxn>
                <a:cxn ang="0">
                  <a:pos x="107958" y="105229"/>
                </a:cxn>
                <a:cxn ang="0">
                  <a:pos x="103765" y="109481"/>
                </a:cxn>
                <a:cxn ang="0">
                  <a:pos x="107958" y="105229"/>
                </a:cxn>
                <a:cxn ang="0">
                  <a:pos x="73369" y="1063"/>
                </a:cxn>
                <a:cxn ang="0">
                  <a:pos x="73369" y="24447"/>
                </a:cxn>
                <a:cxn ang="0">
                  <a:pos x="69177" y="158375"/>
                </a:cxn>
                <a:cxn ang="0">
                  <a:pos x="51358" y="145620"/>
                </a:cxn>
                <a:cxn ang="0">
                  <a:pos x="40877" y="98852"/>
                </a:cxn>
                <a:cxn ang="0">
                  <a:pos x="41925" y="45706"/>
                </a:cxn>
                <a:cxn ang="0">
                  <a:pos x="72321" y="32951"/>
                </a:cxn>
                <a:cxn ang="0">
                  <a:pos x="59743" y="43580"/>
                </a:cxn>
                <a:cxn ang="0">
                  <a:pos x="45070" y="54209"/>
                </a:cxn>
                <a:cxn ang="0">
                  <a:pos x="39829" y="73341"/>
                </a:cxn>
                <a:cxn ang="0">
                  <a:pos x="55551" y="100977"/>
                </a:cxn>
                <a:cxn ang="0">
                  <a:pos x="57647" y="104166"/>
                </a:cxn>
                <a:cxn ang="0">
                  <a:pos x="72321" y="158375"/>
                </a:cxn>
                <a:cxn ang="0">
                  <a:pos x="71273" y="25510"/>
                </a:cxn>
                <a:cxn ang="0">
                  <a:pos x="68129" y="4252"/>
                </a:cxn>
                <a:cxn ang="0">
                  <a:pos x="72321" y="0"/>
                </a:cxn>
                <a:cxn ang="0">
                  <a:pos x="37733" y="112669"/>
                </a:cxn>
                <a:cxn ang="0">
                  <a:pos x="35636" y="105229"/>
                </a:cxn>
                <a:cxn ang="0">
                  <a:pos x="35636" y="40391"/>
                </a:cxn>
                <a:cxn ang="0">
                  <a:pos x="37733" y="35076"/>
                </a:cxn>
                <a:cxn ang="0">
                  <a:pos x="35636" y="90348"/>
                </a:cxn>
                <a:cxn ang="0">
                  <a:pos x="32492" y="64838"/>
                </a:cxn>
                <a:cxn ang="0">
                  <a:pos x="35636" y="31888"/>
                </a:cxn>
                <a:cxn ang="0">
                  <a:pos x="32492" y="40391"/>
                </a:cxn>
                <a:cxn ang="0">
                  <a:pos x="20963" y="21258"/>
                </a:cxn>
                <a:cxn ang="0">
                  <a:pos x="35636" y="31888"/>
                </a:cxn>
                <a:cxn ang="0">
                  <a:pos x="25155" y="123299"/>
                </a:cxn>
                <a:cxn ang="0">
                  <a:pos x="20963" y="123299"/>
                </a:cxn>
                <a:cxn ang="0">
                  <a:pos x="32492" y="106292"/>
                </a:cxn>
                <a:cxn ang="0">
                  <a:pos x="4193" y="69090"/>
                </a:cxn>
                <a:cxn ang="0">
                  <a:pos x="24107" y="70153"/>
                </a:cxn>
                <a:cxn ang="0">
                  <a:pos x="20963" y="76530"/>
                </a:cxn>
                <a:cxn ang="0">
                  <a:pos x="0" y="73341"/>
                </a:cxn>
                <a:cxn ang="0">
                  <a:pos x="4193" y="69090"/>
                </a:cxn>
              </a:cxnLst>
              <a:rect l="txL" t="txT" r="txR" b="txB"/>
              <a:pathLst>
                <a:path w="137" h="149">
                  <a:moveTo>
                    <a:pt x="103" y="51"/>
                  </a:moveTo>
                  <a:lnTo>
                    <a:pt x="103" y="51"/>
                  </a:lnTo>
                  <a:lnTo>
                    <a:pt x="105" y="60"/>
                  </a:lnTo>
                  <a:lnTo>
                    <a:pt x="105" y="69"/>
                  </a:lnTo>
                  <a:lnTo>
                    <a:pt x="105" y="69"/>
                  </a:lnTo>
                  <a:lnTo>
                    <a:pt x="105" y="77"/>
                  </a:lnTo>
                  <a:lnTo>
                    <a:pt x="103" y="85"/>
                  </a:lnTo>
                  <a:lnTo>
                    <a:pt x="103" y="51"/>
                  </a:lnTo>
                  <a:lnTo>
                    <a:pt x="103" y="51"/>
                  </a:lnTo>
                  <a:close/>
                  <a:moveTo>
                    <a:pt x="103" y="108"/>
                  </a:moveTo>
                  <a:lnTo>
                    <a:pt x="103" y="99"/>
                  </a:lnTo>
                  <a:lnTo>
                    <a:pt x="103" y="99"/>
                  </a:lnTo>
                  <a:lnTo>
                    <a:pt x="104" y="100"/>
                  </a:lnTo>
                  <a:lnTo>
                    <a:pt x="104" y="100"/>
                  </a:lnTo>
                  <a:lnTo>
                    <a:pt x="116" y="112"/>
                  </a:lnTo>
                  <a:lnTo>
                    <a:pt x="116" y="112"/>
                  </a:lnTo>
                  <a:lnTo>
                    <a:pt x="118" y="115"/>
                  </a:lnTo>
                  <a:lnTo>
                    <a:pt x="116" y="116"/>
                  </a:lnTo>
                  <a:lnTo>
                    <a:pt x="116" y="116"/>
                  </a:lnTo>
                  <a:lnTo>
                    <a:pt x="114" y="118"/>
                  </a:lnTo>
                  <a:lnTo>
                    <a:pt x="111" y="116"/>
                  </a:lnTo>
                  <a:lnTo>
                    <a:pt x="103" y="108"/>
                  </a:lnTo>
                  <a:lnTo>
                    <a:pt x="103" y="108"/>
                  </a:lnTo>
                  <a:close/>
                  <a:moveTo>
                    <a:pt x="103" y="38"/>
                  </a:moveTo>
                  <a:lnTo>
                    <a:pt x="103" y="30"/>
                  </a:lnTo>
                  <a:lnTo>
                    <a:pt x="111" y="20"/>
                  </a:lnTo>
                  <a:lnTo>
                    <a:pt x="111" y="20"/>
                  </a:lnTo>
                  <a:lnTo>
                    <a:pt x="114" y="19"/>
                  </a:lnTo>
                  <a:lnTo>
                    <a:pt x="116" y="20"/>
                  </a:lnTo>
                  <a:lnTo>
                    <a:pt x="116" y="20"/>
                  </a:lnTo>
                  <a:lnTo>
                    <a:pt x="118" y="23"/>
                  </a:lnTo>
                  <a:lnTo>
                    <a:pt x="116" y="26"/>
                  </a:lnTo>
                  <a:lnTo>
                    <a:pt x="104" y="38"/>
                  </a:lnTo>
                  <a:lnTo>
                    <a:pt x="104" y="38"/>
                  </a:lnTo>
                  <a:lnTo>
                    <a:pt x="104" y="38"/>
                  </a:lnTo>
                  <a:lnTo>
                    <a:pt x="103" y="38"/>
                  </a:lnTo>
                  <a:lnTo>
                    <a:pt x="103" y="38"/>
                  </a:lnTo>
                  <a:close/>
                  <a:moveTo>
                    <a:pt x="112" y="69"/>
                  </a:moveTo>
                  <a:lnTo>
                    <a:pt x="112" y="69"/>
                  </a:lnTo>
                  <a:lnTo>
                    <a:pt x="112" y="69"/>
                  </a:lnTo>
                  <a:lnTo>
                    <a:pt x="114" y="66"/>
                  </a:lnTo>
                  <a:lnTo>
                    <a:pt x="116" y="65"/>
                  </a:lnTo>
                  <a:lnTo>
                    <a:pt x="133" y="65"/>
                  </a:lnTo>
                  <a:lnTo>
                    <a:pt x="133" y="65"/>
                  </a:lnTo>
                  <a:lnTo>
                    <a:pt x="135" y="66"/>
                  </a:lnTo>
                  <a:lnTo>
                    <a:pt x="137" y="69"/>
                  </a:lnTo>
                  <a:lnTo>
                    <a:pt x="137" y="69"/>
                  </a:lnTo>
                  <a:lnTo>
                    <a:pt x="135" y="72"/>
                  </a:lnTo>
                  <a:lnTo>
                    <a:pt x="133" y="72"/>
                  </a:lnTo>
                  <a:lnTo>
                    <a:pt x="116" y="72"/>
                  </a:lnTo>
                  <a:lnTo>
                    <a:pt x="116" y="72"/>
                  </a:lnTo>
                  <a:lnTo>
                    <a:pt x="114" y="72"/>
                  </a:lnTo>
                  <a:lnTo>
                    <a:pt x="112" y="69"/>
                  </a:lnTo>
                  <a:lnTo>
                    <a:pt x="112" y="69"/>
                  </a:lnTo>
                  <a:close/>
                  <a:moveTo>
                    <a:pt x="69" y="31"/>
                  </a:moveTo>
                  <a:lnTo>
                    <a:pt x="69" y="31"/>
                  </a:lnTo>
                  <a:lnTo>
                    <a:pt x="78" y="33"/>
                  </a:lnTo>
                  <a:lnTo>
                    <a:pt x="88" y="37"/>
                  </a:lnTo>
                  <a:lnTo>
                    <a:pt x="96" y="43"/>
                  </a:lnTo>
                  <a:lnTo>
                    <a:pt x="103" y="51"/>
                  </a:lnTo>
                  <a:lnTo>
                    <a:pt x="103" y="85"/>
                  </a:lnTo>
                  <a:lnTo>
                    <a:pt x="103" y="85"/>
                  </a:lnTo>
                  <a:lnTo>
                    <a:pt x="96" y="93"/>
                  </a:lnTo>
                  <a:lnTo>
                    <a:pt x="89" y="100"/>
                  </a:lnTo>
                  <a:lnTo>
                    <a:pt x="89" y="130"/>
                  </a:lnTo>
                  <a:lnTo>
                    <a:pt x="89" y="130"/>
                  </a:lnTo>
                  <a:lnTo>
                    <a:pt x="88" y="137"/>
                  </a:lnTo>
                  <a:lnTo>
                    <a:pt x="84" y="144"/>
                  </a:lnTo>
                  <a:lnTo>
                    <a:pt x="77" y="148"/>
                  </a:lnTo>
                  <a:lnTo>
                    <a:pt x="70" y="149"/>
                  </a:lnTo>
                  <a:lnTo>
                    <a:pt x="69" y="149"/>
                  </a:lnTo>
                  <a:lnTo>
                    <a:pt x="69" y="115"/>
                  </a:lnTo>
                  <a:lnTo>
                    <a:pt x="81" y="115"/>
                  </a:lnTo>
                  <a:lnTo>
                    <a:pt x="81" y="98"/>
                  </a:lnTo>
                  <a:lnTo>
                    <a:pt x="81" y="98"/>
                  </a:lnTo>
                  <a:lnTo>
                    <a:pt x="81" y="96"/>
                  </a:lnTo>
                  <a:lnTo>
                    <a:pt x="82" y="95"/>
                  </a:lnTo>
                  <a:lnTo>
                    <a:pt x="82" y="95"/>
                  </a:lnTo>
                  <a:lnTo>
                    <a:pt x="89" y="89"/>
                  </a:lnTo>
                  <a:lnTo>
                    <a:pt x="95" y="84"/>
                  </a:lnTo>
                  <a:lnTo>
                    <a:pt x="97" y="77"/>
                  </a:lnTo>
                  <a:lnTo>
                    <a:pt x="99" y="69"/>
                  </a:lnTo>
                  <a:lnTo>
                    <a:pt x="99" y="69"/>
                  </a:lnTo>
                  <a:lnTo>
                    <a:pt x="97" y="62"/>
                  </a:lnTo>
                  <a:lnTo>
                    <a:pt x="96" y="57"/>
                  </a:lnTo>
                  <a:lnTo>
                    <a:pt x="93" y="51"/>
                  </a:lnTo>
                  <a:lnTo>
                    <a:pt x="89" y="47"/>
                  </a:lnTo>
                  <a:lnTo>
                    <a:pt x="89" y="47"/>
                  </a:lnTo>
                  <a:lnTo>
                    <a:pt x="85" y="43"/>
                  </a:lnTo>
                  <a:lnTo>
                    <a:pt x="80" y="41"/>
                  </a:lnTo>
                  <a:lnTo>
                    <a:pt x="74" y="39"/>
                  </a:lnTo>
                  <a:lnTo>
                    <a:pt x="69" y="39"/>
                  </a:lnTo>
                  <a:lnTo>
                    <a:pt x="69" y="31"/>
                  </a:lnTo>
                  <a:lnTo>
                    <a:pt x="69" y="31"/>
                  </a:lnTo>
                  <a:close/>
                  <a:moveTo>
                    <a:pt x="103" y="30"/>
                  </a:moveTo>
                  <a:lnTo>
                    <a:pt x="100" y="33"/>
                  </a:lnTo>
                  <a:lnTo>
                    <a:pt x="100" y="33"/>
                  </a:lnTo>
                  <a:lnTo>
                    <a:pt x="99" y="35"/>
                  </a:lnTo>
                  <a:lnTo>
                    <a:pt x="100" y="38"/>
                  </a:lnTo>
                  <a:lnTo>
                    <a:pt x="100" y="38"/>
                  </a:lnTo>
                  <a:lnTo>
                    <a:pt x="103" y="38"/>
                  </a:lnTo>
                  <a:lnTo>
                    <a:pt x="103" y="30"/>
                  </a:lnTo>
                  <a:lnTo>
                    <a:pt x="103" y="30"/>
                  </a:lnTo>
                  <a:close/>
                  <a:moveTo>
                    <a:pt x="103" y="99"/>
                  </a:moveTo>
                  <a:lnTo>
                    <a:pt x="103" y="99"/>
                  </a:lnTo>
                  <a:lnTo>
                    <a:pt x="100" y="100"/>
                  </a:lnTo>
                  <a:lnTo>
                    <a:pt x="100" y="100"/>
                  </a:lnTo>
                  <a:lnTo>
                    <a:pt x="99" y="103"/>
                  </a:lnTo>
                  <a:lnTo>
                    <a:pt x="100" y="106"/>
                  </a:lnTo>
                  <a:lnTo>
                    <a:pt x="103" y="108"/>
                  </a:lnTo>
                  <a:lnTo>
                    <a:pt x="103" y="99"/>
                  </a:lnTo>
                  <a:lnTo>
                    <a:pt x="103" y="99"/>
                  </a:lnTo>
                  <a:close/>
                  <a:moveTo>
                    <a:pt x="69" y="24"/>
                  </a:moveTo>
                  <a:lnTo>
                    <a:pt x="69" y="0"/>
                  </a:lnTo>
                  <a:lnTo>
                    <a:pt x="69" y="0"/>
                  </a:lnTo>
                  <a:lnTo>
                    <a:pt x="70" y="1"/>
                  </a:lnTo>
                  <a:lnTo>
                    <a:pt x="72" y="4"/>
                  </a:lnTo>
                  <a:lnTo>
                    <a:pt x="72" y="20"/>
                  </a:lnTo>
                  <a:lnTo>
                    <a:pt x="72" y="20"/>
                  </a:lnTo>
                  <a:lnTo>
                    <a:pt x="70" y="23"/>
                  </a:lnTo>
                  <a:lnTo>
                    <a:pt x="69" y="24"/>
                  </a:lnTo>
                  <a:lnTo>
                    <a:pt x="69" y="24"/>
                  </a:lnTo>
                  <a:close/>
                  <a:moveTo>
                    <a:pt x="69" y="149"/>
                  </a:moveTo>
                  <a:lnTo>
                    <a:pt x="66" y="149"/>
                  </a:lnTo>
                  <a:lnTo>
                    <a:pt x="66" y="149"/>
                  </a:lnTo>
                  <a:lnTo>
                    <a:pt x="58" y="148"/>
                  </a:lnTo>
                  <a:lnTo>
                    <a:pt x="53" y="144"/>
                  </a:lnTo>
                  <a:lnTo>
                    <a:pt x="49" y="137"/>
                  </a:lnTo>
                  <a:lnTo>
                    <a:pt x="47" y="130"/>
                  </a:lnTo>
                  <a:lnTo>
                    <a:pt x="47" y="100"/>
                  </a:lnTo>
                  <a:lnTo>
                    <a:pt x="47" y="100"/>
                  </a:lnTo>
                  <a:lnTo>
                    <a:pt x="39" y="93"/>
                  </a:lnTo>
                  <a:lnTo>
                    <a:pt x="34" y="85"/>
                  </a:lnTo>
                  <a:lnTo>
                    <a:pt x="34" y="53"/>
                  </a:lnTo>
                  <a:lnTo>
                    <a:pt x="34" y="53"/>
                  </a:lnTo>
                  <a:lnTo>
                    <a:pt x="40" y="43"/>
                  </a:lnTo>
                  <a:lnTo>
                    <a:pt x="47" y="37"/>
                  </a:lnTo>
                  <a:lnTo>
                    <a:pt x="58" y="33"/>
                  </a:lnTo>
                  <a:lnTo>
                    <a:pt x="62" y="31"/>
                  </a:lnTo>
                  <a:lnTo>
                    <a:pt x="69" y="31"/>
                  </a:lnTo>
                  <a:lnTo>
                    <a:pt x="69" y="39"/>
                  </a:lnTo>
                  <a:lnTo>
                    <a:pt x="69" y="39"/>
                  </a:lnTo>
                  <a:lnTo>
                    <a:pt x="62" y="39"/>
                  </a:lnTo>
                  <a:lnTo>
                    <a:pt x="57" y="41"/>
                  </a:lnTo>
                  <a:lnTo>
                    <a:pt x="51" y="43"/>
                  </a:lnTo>
                  <a:lnTo>
                    <a:pt x="47" y="47"/>
                  </a:lnTo>
                  <a:lnTo>
                    <a:pt x="47" y="47"/>
                  </a:lnTo>
                  <a:lnTo>
                    <a:pt x="43" y="51"/>
                  </a:lnTo>
                  <a:lnTo>
                    <a:pt x="40" y="57"/>
                  </a:lnTo>
                  <a:lnTo>
                    <a:pt x="39" y="62"/>
                  </a:lnTo>
                  <a:lnTo>
                    <a:pt x="38" y="69"/>
                  </a:lnTo>
                  <a:lnTo>
                    <a:pt x="38" y="69"/>
                  </a:lnTo>
                  <a:lnTo>
                    <a:pt x="39" y="77"/>
                  </a:lnTo>
                  <a:lnTo>
                    <a:pt x="42" y="84"/>
                  </a:lnTo>
                  <a:lnTo>
                    <a:pt x="47" y="89"/>
                  </a:lnTo>
                  <a:lnTo>
                    <a:pt x="53" y="95"/>
                  </a:lnTo>
                  <a:lnTo>
                    <a:pt x="53" y="95"/>
                  </a:lnTo>
                  <a:lnTo>
                    <a:pt x="53" y="95"/>
                  </a:lnTo>
                  <a:lnTo>
                    <a:pt x="54" y="96"/>
                  </a:lnTo>
                  <a:lnTo>
                    <a:pt x="55" y="98"/>
                  </a:lnTo>
                  <a:lnTo>
                    <a:pt x="55" y="115"/>
                  </a:lnTo>
                  <a:lnTo>
                    <a:pt x="69" y="115"/>
                  </a:lnTo>
                  <a:lnTo>
                    <a:pt x="69" y="149"/>
                  </a:lnTo>
                  <a:lnTo>
                    <a:pt x="69" y="149"/>
                  </a:lnTo>
                  <a:close/>
                  <a:moveTo>
                    <a:pt x="69" y="0"/>
                  </a:moveTo>
                  <a:lnTo>
                    <a:pt x="69" y="24"/>
                  </a:lnTo>
                  <a:lnTo>
                    <a:pt x="68" y="24"/>
                  </a:lnTo>
                  <a:lnTo>
                    <a:pt x="68" y="24"/>
                  </a:lnTo>
                  <a:lnTo>
                    <a:pt x="68" y="24"/>
                  </a:lnTo>
                  <a:lnTo>
                    <a:pt x="66" y="23"/>
                  </a:lnTo>
                  <a:lnTo>
                    <a:pt x="65" y="20"/>
                  </a:lnTo>
                  <a:lnTo>
                    <a:pt x="65" y="4"/>
                  </a:lnTo>
                  <a:lnTo>
                    <a:pt x="65" y="4"/>
                  </a:lnTo>
                  <a:lnTo>
                    <a:pt x="66" y="1"/>
                  </a:lnTo>
                  <a:lnTo>
                    <a:pt x="68" y="0"/>
                  </a:lnTo>
                  <a:lnTo>
                    <a:pt x="69" y="0"/>
                  </a:lnTo>
                  <a:lnTo>
                    <a:pt x="69" y="0"/>
                  </a:lnTo>
                  <a:close/>
                  <a:moveTo>
                    <a:pt x="34" y="107"/>
                  </a:moveTo>
                  <a:lnTo>
                    <a:pt x="36" y="106"/>
                  </a:lnTo>
                  <a:lnTo>
                    <a:pt x="36" y="106"/>
                  </a:lnTo>
                  <a:lnTo>
                    <a:pt x="38" y="103"/>
                  </a:lnTo>
                  <a:lnTo>
                    <a:pt x="36" y="100"/>
                  </a:lnTo>
                  <a:lnTo>
                    <a:pt x="36" y="100"/>
                  </a:lnTo>
                  <a:lnTo>
                    <a:pt x="34" y="99"/>
                  </a:lnTo>
                  <a:lnTo>
                    <a:pt x="34" y="107"/>
                  </a:lnTo>
                  <a:lnTo>
                    <a:pt x="34" y="107"/>
                  </a:lnTo>
                  <a:close/>
                  <a:moveTo>
                    <a:pt x="34" y="38"/>
                  </a:moveTo>
                  <a:lnTo>
                    <a:pt x="34" y="38"/>
                  </a:lnTo>
                  <a:lnTo>
                    <a:pt x="36" y="38"/>
                  </a:lnTo>
                  <a:lnTo>
                    <a:pt x="36" y="38"/>
                  </a:lnTo>
                  <a:lnTo>
                    <a:pt x="38" y="35"/>
                  </a:lnTo>
                  <a:lnTo>
                    <a:pt x="36" y="33"/>
                  </a:lnTo>
                  <a:lnTo>
                    <a:pt x="34" y="30"/>
                  </a:lnTo>
                  <a:lnTo>
                    <a:pt x="34" y="38"/>
                  </a:lnTo>
                  <a:close/>
                  <a:moveTo>
                    <a:pt x="34" y="85"/>
                  </a:moveTo>
                  <a:lnTo>
                    <a:pt x="34" y="85"/>
                  </a:lnTo>
                  <a:lnTo>
                    <a:pt x="31" y="77"/>
                  </a:lnTo>
                  <a:lnTo>
                    <a:pt x="31" y="69"/>
                  </a:lnTo>
                  <a:lnTo>
                    <a:pt x="31" y="69"/>
                  </a:lnTo>
                  <a:lnTo>
                    <a:pt x="31" y="61"/>
                  </a:lnTo>
                  <a:lnTo>
                    <a:pt x="34" y="53"/>
                  </a:lnTo>
                  <a:lnTo>
                    <a:pt x="34" y="85"/>
                  </a:lnTo>
                  <a:lnTo>
                    <a:pt x="34" y="85"/>
                  </a:lnTo>
                  <a:close/>
                  <a:moveTo>
                    <a:pt x="34" y="30"/>
                  </a:moveTo>
                  <a:lnTo>
                    <a:pt x="34" y="38"/>
                  </a:lnTo>
                  <a:lnTo>
                    <a:pt x="34" y="38"/>
                  </a:lnTo>
                  <a:lnTo>
                    <a:pt x="31" y="38"/>
                  </a:lnTo>
                  <a:lnTo>
                    <a:pt x="31" y="38"/>
                  </a:lnTo>
                  <a:lnTo>
                    <a:pt x="20" y="26"/>
                  </a:lnTo>
                  <a:lnTo>
                    <a:pt x="20" y="26"/>
                  </a:lnTo>
                  <a:lnTo>
                    <a:pt x="19" y="23"/>
                  </a:lnTo>
                  <a:lnTo>
                    <a:pt x="20" y="20"/>
                  </a:lnTo>
                  <a:lnTo>
                    <a:pt x="20" y="20"/>
                  </a:lnTo>
                  <a:lnTo>
                    <a:pt x="23" y="19"/>
                  </a:lnTo>
                  <a:lnTo>
                    <a:pt x="24" y="20"/>
                  </a:lnTo>
                  <a:lnTo>
                    <a:pt x="34" y="30"/>
                  </a:lnTo>
                  <a:lnTo>
                    <a:pt x="34" y="30"/>
                  </a:lnTo>
                  <a:close/>
                  <a:moveTo>
                    <a:pt x="34" y="99"/>
                  </a:moveTo>
                  <a:lnTo>
                    <a:pt x="34" y="107"/>
                  </a:lnTo>
                  <a:lnTo>
                    <a:pt x="24" y="116"/>
                  </a:lnTo>
                  <a:lnTo>
                    <a:pt x="24" y="116"/>
                  </a:lnTo>
                  <a:lnTo>
                    <a:pt x="23" y="118"/>
                  </a:lnTo>
                  <a:lnTo>
                    <a:pt x="20" y="116"/>
                  </a:lnTo>
                  <a:lnTo>
                    <a:pt x="20" y="116"/>
                  </a:lnTo>
                  <a:lnTo>
                    <a:pt x="19" y="115"/>
                  </a:lnTo>
                  <a:lnTo>
                    <a:pt x="20" y="112"/>
                  </a:lnTo>
                  <a:lnTo>
                    <a:pt x="31" y="100"/>
                  </a:lnTo>
                  <a:lnTo>
                    <a:pt x="31" y="100"/>
                  </a:lnTo>
                  <a:lnTo>
                    <a:pt x="31" y="100"/>
                  </a:lnTo>
                  <a:lnTo>
                    <a:pt x="34" y="99"/>
                  </a:lnTo>
                  <a:lnTo>
                    <a:pt x="34" y="99"/>
                  </a:lnTo>
                  <a:close/>
                  <a:moveTo>
                    <a:pt x="4" y="65"/>
                  </a:moveTo>
                  <a:lnTo>
                    <a:pt x="4" y="65"/>
                  </a:lnTo>
                  <a:lnTo>
                    <a:pt x="20" y="65"/>
                  </a:lnTo>
                  <a:lnTo>
                    <a:pt x="20" y="65"/>
                  </a:lnTo>
                  <a:lnTo>
                    <a:pt x="23" y="66"/>
                  </a:lnTo>
                  <a:lnTo>
                    <a:pt x="24" y="69"/>
                  </a:lnTo>
                  <a:lnTo>
                    <a:pt x="24" y="69"/>
                  </a:lnTo>
                  <a:lnTo>
                    <a:pt x="23" y="72"/>
                  </a:lnTo>
                  <a:lnTo>
                    <a:pt x="20" y="72"/>
                  </a:lnTo>
                  <a:lnTo>
                    <a:pt x="4" y="72"/>
                  </a:lnTo>
                  <a:lnTo>
                    <a:pt x="4" y="72"/>
                  </a:lnTo>
                  <a:lnTo>
                    <a:pt x="1" y="72"/>
                  </a:lnTo>
                  <a:lnTo>
                    <a:pt x="0" y="69"/>
                  </a:lnTo>
                  <a:lnTo>
                    <a:pt x="0" y="69"/>
                  </a:lnTo>
                  <a:lnTo>
                    <a:pt x="1" y="66"/>
                  </a:lnTo>
                  <a:lnTo>
                    <a:pt x="4" y="65"/>
                  </a:lnTo>
                  <a:lnTo>
                    <a:pt x="4" y="65"/>
                  </a:lnTo>
                  <a:close/>
                </a:path>
              </a:pathLst>
            </a:custGeom>
            <a:grpFill/>
            <a:ln w="9525">
              <a:noFill/>
            </a:ln>
          </p:spPr>
          <p:txBody>
            <a:bodyPr/>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组合 73"/>
          <p:cNvGrpSpPr/>
          <p:nvPr/>
        </p:nvGrpSpPr>
        <p:grpSpPr>
          <a:xfrm>
            <a:off x="6568961" y="2520449"/>
            <a:ext cx="4480040" cy="962022"/>
            <a:chOff x="874713" y="3325188"/>
            <a:chExt cx="4480040" cy="962022"/>
          </a:xfrm>
        </p:grpSpPr>
        <p:sp>
          <p:nvSpPr>
            <p:cNvPr id="75" name="矩形 74"/>
            <p:cNvSpPr/>
            <p:nvPr/>
          </p:nvSpPr>
          <p:spPr>
            <a:xfrm>
              <a:off x="874713" y="3677812"/>
              <a:ext cx="4480040" cy="609398"/>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用户可以在投影仪或者计算机上进行演示也可以将演示文稿打印出来制作成胶片以便应用到更广泛的领域中</a:t>
              </a:r>
              <a:endPar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76" name="矩形 75"/>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lvl="0" algn="just">
                <a:lnSpc>
                  <a:spcPct val="120000"/>
                </a:lnSpc>
                <a:defRPr/>
              </a:pPr>
              <a:r>
                <a:rPr lang="zh-CN" altLang="en-US" b="1" dirty="0">
                  <a:solidFill>
                    <a:prstClr val="white"/>
                  </a:solidFill>
                </a:rPr>
                <a:t>企业理念</a:t>
              </a:r>
              <a:endParaRPr kumimoji="0" lang="zh-CN" altLang="en-US" sz="18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6" name="组合 5"/>
          <p:cNvGrpSpPr/>
          <p:nvPr/>
        </p:nvGrpSpPr>
        <p:grpSpPr>
          <a:xfrm>
            <a:off x="6723411" y="4071392"/>
            <a:ext cx="4427189" cy="352154"/>
            <a:chOff x="6723411" y="3937135"/>
            <a:chExt cx="4427189" cy="352154"/>
          </a:xfrm>
        </p:grpSpPr>
        <p:grpSp>
          <p:nvGrpSpPr>
            <p:cNvPr id="10" name="组合 9"/>
            <p:cNvGrpSpPr/>
            <p:nvPr/>
          </p:nvGrpSpPr>
          <p:grpSpPr>
            <a:xfrm>
              <a:off x="6723411" y="3937135"/>
              <a:ext cx="350641" cy="352154"/>
              <a:chOff x="7567248" y="836733"/>
              <a:chExt cx="871174" cy="874617"/>
            </a:xfrm>
          </p:grpSpPr>
          <p:sp>
            <p:nvSpPr>
              <p:cNvPr id="23" name="Freeform 5"/>
              <p:cNvSpPr>
                <a:spLocks noEditPoints="1"/>
              </p:cNvSpPr>
              <p:nvPr/>
            </p:nvSpPr>
            <p:spPr bwMode="auto">
              <a:xfrm>
                <a:off x="7748583" y="1034141"/>
                <a:ext cx="498475" cy="519113"/>
              </a:xfrm>
              <a:custGeom>
                <a:avLst/>
                <a:gdLst>
                  <a:gd name="T0" fmla="*/ 129 w 133"/>
                  <a:gd name="T1" fmla="*/ 119 h 138"/>
                  <a:gd name="T2" fmla="*/ 104 w 133"/>
                  <a:gd name="T3" fmla="*/ 93 h 138"/>
                  <a:gd name="T4" fmla="*/ 93 w 133"/>
                  <a:gd name="T5" fmla="*/ 90 h 138"/>
                  <a:gd name="T6" fmla="*/ 90 w 133"/>
                  <a:gd name="T7" fmla="*/ 86 h 138"/>
                  <a:gd name="T8" fmla="*/ 103 w 133"/>
                  <a:gd name="T9" fmla="*/ 52 h 138"/>
                  <a:gd name="T10" fmla="*/ 51 w 133"/>
                  <a:gd name="T11" fmla="*/ 0 h 138"/>
                  <a:gd name="T12" fmla="*/ 0 w 133"/>
                  <a:gd name="T13" fmla="*/ 52 h 138"/>
                  <a:gd name="T14" fmla="*/ 51 w 133"/>
                  <a:gd name="T15" fmla="*/ 103 h 138"/>
                  <a:gd name="T16" fmla="*/ 82 w 133"/>
                  <a:gd name="T17" fmla="*/ 93 h 138"/>
                  <a:gd name="T18" fmla="*/ 86 w 133"/>
                  <a:gd name="T19" fmla="*/ 97 h 138"/>
                  <a:gd name="T20" fmla="*/ 88 w 133"/>
                  <a:gd name="T21" fmla="*/ 109 h 138"/>
                  <a:gd name="T22" fmla="*/ 113 w 133"/>
                  <a:gd name="T23" fmla="*/ 135 h 138"/>
                  <a:gd name="T24" fmla="*/ 121 w 133"/>
                  <a:gd name="T25" fmla="*/ 138 h 138"/>
                  <a:gd name="T26" fmla="*/ 129 w 133"/>
                  <a:gd name="T27" fmla="*/ 135 h 138"/>
                  <a:gd name="T28" fmla="*/ 129 w 133"/>
                  <a:gd name="T29" fmla="*/ 119 h 138"/>
                  <a:gd name="T30" fmla="*/ 51 w 133"/>
                  <a:gd name="T31" fmla="*/ 84 h 138"/>
                  <a:gd name="T32" fmla="*/ 19 w 133"/>
                  <a:gd name="T33" fmla="*/ 52 h 138"/>
                  <a:gd name="T34" fmla="*/ 51 w 133"/>
                  <a:gd name="T35" fmla="*/ 19 h 138"/>
                  <a:gd name="T36" fmla="*/ 84 w 133"/>
                  <a:gd name="T37" fmla="*/ 52 h 138"/>
                  <a:gd name="T38" fmla="*/ 51 w 133"/>
                  <a:gd name="T39" fmla="*/ 8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3" h="138">
                    <a:moveTo>
                      <a:pt x="129" y="119"/>
                    </a:moveTo>
                    <a:cubicBezTo>
                      <a:pt x="104" y="93"/>
                      <a:pt x="104" y="93"/>
                      <a:pt x="104" y="93"/>
                    </a:cubicBezTo>
                    <a:cubicBezTo>
                      <a:pt x="102" y="90"/>
                      <a:pt x="97" y="89"/>
                      <a:pt x="93" y="90"/>
                    </a:cubicBezTo>
                    <a:cubicBezTo>
                      <a:pt x="90" y="86"/>
                      <a:pt x="90" y="86"/>
                      <a:pt x="90" y="86"/>
                    </a:cubicBezTo>
                    <a:cubicBezTo>
                      <a:pt x="98" y="77"/>
                      <a:pt x="103" y="65"/>
                      <a:pt x="103" y="52"/>
                    </a:cubicBezTo>
                    <a:cubicBezTo>
                      <a:pt x="103" y="23"/>
                      <a:pt x="80" y="0"/>
                      <a:pt x="51" y="0"/>
                    </a:cubicBezTo>
                    <a:cubicBezTo>
                      <a:pt x="23" y="0"/>
                      <a:pt x="0" y="23"/>
                      <a:pt x="0" y="52"/>
                    </a:cubicBezTo>
                    <a:cubicBezTo>
                      <a:pt x="0" y="80"/>
                      <a:pt x="23" y="103"/>
                      <a:pt x="51" y="103"/>
                    </a:cubicBezTo>
                    <a:cubicBezTo>
                      <a:pt x="63" y="103"/>
                      <a:pt x="73" y="99"/>
                      <a:pt x="82" y="93"/>
                    </a:cubicBezTo>
                    <a:cubicBezTo>
                      <a:pt x="86" y="97"/>
                      <a:pt x="86" y="97"/>
                      <a:pt x="86" y="97"/>
                    </a:cubicBezTo>
                    <a:cubicBezTo>
                      <a:pt x="84" y="101"/>
                      <a:pt x="85" y="106"/>
                      <a:pt x="88" y="109"/>
                    </a:cubicBezTo>
                    <a:cubicBezTo>
                      <a:pt x="113" y="135"/>
                      <a:pt x="113" y="135"/>
                      <a:pt x="113" y="135"/>
                    </a:cubicBezTo>
                    <a:cubicBezTo>
                      <a:pt x="115" y="137"/>
                      <a:pt x="118" y="138"/>
                      <a:pt x="121" y="138"/>
                    </a:cubicBezTo>
                    <a:cubicBezTo>
                      <a:pt x="124" y="138"/>
                      <a:pt x="126" y="137"/>
                      <a:pt x="129" y="135"/>
                    </a:cubicBezTo>
                    <a:cubicBezTo>
                      <a:pt x="133" y="131"/>
                      <a:pt x="133" y="124"/>
                      <a:pt x="129" y="119"/>
                    </a:cubicBezTo>
                    <a:close/>
                    <a:moveTo>
                      <a:pt x="51" y="84"/>
                    </a:moveTo>
                    <a:cubicBezTo>
                      <a:pt x="33" y="84"/>
                      <a:pt x="19" y="70"/>
                      <a:pt x="19" y="52"/>
                    </a:cubicBezTo>
                    <a:cubicBezTo>
                      <a:pt x="19" y="33"/>
                      <a:pt x="33" y="19"/>
                      <a:pt x="51" y="19"/>
                    </a:cubicBezTo>
                    <a:cubicBezTo>
                      <a:pt x="70" y="19"/>
                      <a:pt x="84" y="33"/>
                      <a:pt x="84" y="52"/>
                    </a:cubicBezTo>
                    <a:cubicBezTo>
                      <a:pt x="84" y="70"/>
                      <a:pt x="70" y="84"/>
                      <a:pt x="51" y="8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prstClr val="white"/>
                  </a:solidFill>
                </a:endParaRPr>
              </a:p>
            </p:txBody>
          </p:sp>
          <p:sp>
            <p:nvSpPr>
              <p:cNvPr id="24" name="Oval 9"/>
              <p:cNvSpPr>
                <a:spLocks noChangeArrowheads="1"/>
              </p:cNvSpPr>
              <p:nvPr/>
            </p:nvSpPr>
            <p:spPr bwMode="auto">
              <a:xfrm>
                <a:off x="7567248" y="836733"/>
                <a:ext cx="871174" cy="874617"/>
              </a:xfrm>
              <a:prstGeom prst="ellipse">
                <a:avLst/>
              </a:prstGeom>
              <a:noFill/>
              <a:ln>
                <a:solidFill>
                  <a:schemeClr val="bg1">
                    <a:alpha val="50000"/>
                  </a:schemeClr>
                </a:solidFill>
              </a:ln>
            </p:spPr>
            <p:txBody>
              <a:bodyPr vert="horz" wrap="square" lIns="121892" tIns="60946" rIns="121892" bIns="60946" numCol="1" anchor="t" anchorCtr="0" compatLnSpc="1"/>
              <a:lstStyle/>
              <a:p>
                <a:pPr defTabSz="913765"/>
                <a:endParaRPr lang="zh-CN" altLang="en-US">
                  <a:solidFill>
                    <a:prstClr val="white"/>
                  </a:solidFill>
                </a:endParaRPr>
              </a:p>
            </p:txBody>
          </p:sp>
        </p:grpSp>
        <p:sp>
          <p:nvSpPr>
            <p:cNvPr id="79" name="矩形 78"/>
            <p:cNvSpPr/>
            <p:nvPr/>
          </p:nvSpPr>
          <p:spPr>
            <a:xfrm>
              <a:off x="7147038" y="3937780"/>
              <a:ext cx="4003562" cy="350865"/>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用户可以在投影仪或者计算机上进行演示</a:t>
              </a:r>
              <a:endPar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81" name="组合 80"/>
          <p:cNvGrpSpPr/>
          <p:nvPr/>
        </p:nvGrpSpPr>
        <p:grpSpPr>
          <a:xfrm>
            <a:off x="6723411" y="4682035"/>
            <a:ext cx="4427189" cy="352154"/>
            <a:chOff x="6723411" y="3937135"/>
            <a:chExt cx="4427189" cy="352154"/>
          </a:xfrm>
        </p:grpSpPr>
        <p:grpSp>
          <p:nvGrpSpPr>
            <p:cNvPr id="82" name="组合 81"/>
            <p:cNvGrpSpPr/>
            <p:nvPr/>
          </p:nvGrpSpPr>
          <p:grpSpPr>
            <a:xfrm>
              <a:off x="6723411" y="3937135"/>
              <a:ext cx="350641" cy="352154"/>
              <a:chOff x="7567248" y="836733"/>
              <a:chExt cx="871174" cy="874617"/>
            </a:xfrm>
          </p:grpSpPr>
          <p:sp>
            <p:nvSpPr>
              <p:cNvPr id="84" name="Freeform 5"/>
              <p:cNvSpPr>
                <a:spLocks noEditPoints="1"/>
              </p:cNvSpPr>
              <p:nvPr/>
            </p:nvSpPr>
            <p:spPr bwMode="auto">
              <a:xfrm>
                <a:off x="7748583" y="1034141"/>
                <a:ext cx="498475" cy="519113"/>
              </a:xfrm>
              <a:custGeom>
                <a:avLst/>
                <a:gdLst>
                  <a:gd name="T0" fmla="*/ 129 w 133"/>
                  <a:gd name="T1" fmla="*/ 119 h 138"/>
                  <a:gd name="T2" fmla="*/ 104 w 133"/>
                  <a:gd name="T3" fmla="*/ 93 h 138"/>
                  <a:gd name="T4" fmla="*/ 93 w 133"/>
                  <a:gd name="T5" fmla="*/ 90 h 138"/>
                  <a:gd name="T6" fmla="*/ 90 w 133"/>
                  <a:gd name="T7" fmla="*/ 86 h 138"/>
                  <a:gd name="T8" fmla="*/ 103 w 133"/>
                  <a:gd name="T9" fmla="*/ 52 h 138"/>
                  <a:gd name="T10" fmla="*/ 51 w 133"/>
                  <a:gd name="T11" fmla="*/ 0 h 138"/>
                  <a:gd name="T12" fmla="*/ 0 w 133"/>
                  <a:gd name="T13" fmla="*/ 52 h 138"/>
                  <a:gd name="T14" fmla="*/ 51 w 133"/>
                  <a:gd name="T15" fmla="*/ 103 h 138"/>
                  <a:gd name="T16" fmla="*/ 82 w 133"/>
                  <a:gd name="T17" fmla="*/ 93 h 138"/>
                  <a:gd name="T18" fmla="*/ 86 w 133"/>
                  <a:gd name="T19" fmla="*/ 97 h 138"/>
                  <a:gd name="T20" fmla="*/ 88 w 133"/>
                  <a:gd name="T21" fmla="*/ 109 h 138"/>
                  <a:gd name="T22" fmla="*/ 113 w 133"/>
                  <a:gd name="T23" fmla="*/ 135 h 138"/>
                  <a:gd name="T24" fmla="*/ 121 w 133"/>
                  <a:gd name="T25" fmla="*/ 138 h 138"/>
                  <a:gd name="T26" fmla="*/ 129 w 133"/>
                  <a:gd name="T27" fmla="*/ 135 h 138"/>
                  <a:gd name="T28" fmla="*/ 129 w 133"/>
                  <a:gd name="T29" fmla="*/ 119 h 138"/>
                  <a:gd name="T30" fmla="*/ 51 w 133"/>
                  <a:gd name="T31" fmla="*/ 84 h 138"/>
                  <a:gd name="T32" fmla="*/ 19 w 133"/>
                  <a:gd name="T33" fmla="*/ 52 h 138"/>
                  <a:gd name="T34" fmla="*/ 51 w 133"/>
                  <a:gd name="T35" fmla="*/ 19 h 138"/>
                  <a:gd name="T36" fmla="*/ 84 w 133"/>
                  <a:gd name="T37" fmla="*/ 52 h 138"/>
                  <a:gd name="T38" fmla="*/ 51 w 133"/>
                  <a:gd name="T39" fmla="*/ 8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3" h="138">
                    <a:moveTo>
                      <a:pt x="129" y="119"/>
                    </a:moveTo>
                    <a:cubicBezTo>
                      <a:pt x="104" y="93"/>
                      <a:pt x="104" y="93"/>
                      <a:pt x="104" y="93"/>
                    </a:cubicBezTo>
                    <a:cubicBezTo>
                      <a:pt x="102" y="90"/>
                      <a:pt x="97" y="89"/>
                      <a:pt x="93" y="90"/>
                    </a:cubicBezTo>
                    <a:cubicBezTo>
                      <a:pt x="90" y="86"/>
                      <a:pt x="90" y="86"/>
                      <a:pt x="90" y="86"/>
                    </a:cubicBezTo>
                    <a:cubicBezTo>
                      <a:pt x="98" y="77"/>
                      <a:pt x="103" y="65"/>
                      <a:pt x="103" y="52"/>
                    </a:cubicBezTo>
                    <a:cubicBezTo>
                      <a:pt x="103" y="23"/>
                      <a:pt x="80" y="0"/>
                      <a:pt x="51" y="0"/>
                    </a:cubicBezTo>
                    <a:cubicBezTo>
                      <a:pt x="23" y="0"/>
                      <a:pt x="0" y="23"/>
                      <a:pt x="0" y="52"/>
                    </a:cubicBezTo>
                    <a:cubicBezTo>
                      <a:pt x="0" y="80"/>
                      <a:pt x="23" y="103"/>
                      <a:pt x="51" y="103"/>
                    </a:cubicBezTo>
                    <a:cubicBezTo>
                      <a:pt x="63" y="103"/>
                      <a:pt x="73" y="99"/>
                      <a:pt x="82" y="93"/>
                    </a:cubicBezTo>
                    <a:cubicBezTo>
                      <a:pt x="86" y="97"/>
                      <a:pt x="86" y="97"/>
                      <a:pt x="86" y="97"/>
                    </a:cubicBezTo>
                    <a:cubicBezTo>
                      <a:pt x="84" y="101"/>
                      <a:pt x="85" y="106"/>
                      <a:pt x="88" y="109"/>
                    </a:cubicBezTo>
                    <a:cubicBezTo>
                      <a:pt x="113" y="135"/>
                      <a:pt x="113" y="135"/>
                      <a:pt x="113" y="135"/>
                    </a:cubicBezTo>
                    <a:cubicBezTo>
                      <a:pt x="115" y="137"/>
                      <a:pt x="118" y="138"/>
                      <a:pt x="121" y="138"/>
                    </a:cubicBezTo>
                    <a:cubicBezTo>
                      <a:pt x="124" y="138"/>
                      <a:pt x="126" y="137"/>
                      <a:pt x="129" y="135"/>
                    </a:cubicBezTo>
                    <a:cubicBezTo>
                      <a:pt x="133" y="131"/>
                      <a:pt x="133" y="124"/>
                      <a:pt x="129" y="119"/>
                    </a:cubicBezTo>
                    <a:close/>
                    <a:moveTo>
                      <a:pt x="51" y="84"/>
                    </a:moveTo>
                    <a:cubicBezTo>
                      <a:pt x="33" y="84"/>
                      <a:pt x="19" y="70"/>
                      <a:pt x="19" y="52"/>
                    </a:cubicBezTo>
                    <a:cubicBezTo>
                      <a:pt x="19" y="33"/>
                      <a:pt x="33" y="19"/>
                      <a:pt x="51" y="19"/>
                    </a:cubicBezTo>
                    <a:cubicBezTo>
                      <a:pt x="70" y="19"/>
                      <a:pt x="84" y="33"/>
                      <a:pt x="84" y="52"/>
                    </a:cubicBezTo>
                    <a:cubicBezTo>
                      <a:pt x="84" y="70"/>
                      <a:pt x="70" y="84"/>
                      <a:pt x="51" y="8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prstClr val="white"/>
                  </a:solidFill>
                </a:endParaRPr>
              </a:p>
            </p:txBody>
          </p:sp>
          <p:sp>
            <p:nvSpPr>
              <p:cNvPr id="85" name="Oval 9"/>
              <p:cNvSpPr>
                <a:spLocks noChangeArrowheads="1"/>
              </p:cNvSpPr>
              <p:nvPr/>
            </p:nvSpPr>
            <p:spPr bwMode="auto">
              <a:xfrm>
                <a:off x="7567248" y="836733"/>
                <a:ext cx="871174" cy="874617"/>
              </a:xfrm>
              <a:prstGeom prst="ellipse">
                <a:avLst/>
              </a:prstGeom>
              <a:noFill/>
              <a:ln>
                <a:solidFill>
                  <a:schemeClr val="bg1">
                    <a:alpha val="50000"/>
                  </a:schemeClr>
                </a:solidFill>
              </a:ln>
            </p:spPr>
            <p:txBody>
              <a:bodyPr vert="horz" wrap="square" lIns="121892" tIns="60946" rIns="121892" bIns="60946" numCol="1" anchor="t" anchorCtr="0" compatLnSpc="1"/>
              <a:lstStyle/>
              <a:p>
                <a:pPr defTabSz="913765"/>
                <a:endParaRPr lang="zh-CN" altLang="en-US">
                  <a:solidFill>
                    <a:prstClr val="white"/>
                  </a:solidFill>
                </a:endParaRPr>
              </a:p>
            </p:txBody>
          </p:sp>
        </p:grpSp>
        <p:sp>
          <p:nvSpPr>
            <p:cNvPr id="83" name="矩形 82"/>
            <p:cNvSpPr/>
            <p:nvPr/>
          </p:nvSpPr>
          <p:spPr>
            <a:xfrm>
              <a:off x="7147038" y="3937780"/>
              <a:ext cx="4003562" cy="350865"/>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用户可以在投影仪或者计算机上进行演示</a:t>
              </a:r>
              <a:endPar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86" name="组合 85"/>
          <p:cNvGrpSpPr/>
          <p:nvPr/>
        </p:nvGrpSpPr>
        <p:grpSpPr>
          <a:xfrm>
            <a:off x="6723411" y="5292678"/>
            <a:ext cx="4427189" cy="352154"/>
            <a:chOff x="6723411" y="3937135"/>
            <a:chExt cx="4427189" cy="352154"/>
          </a:xfrm>
        </p:grpSpPr>
        <p:grpSp>
          <p:nvGrpSpPr>
            <p:cNvPr id="87" name="组合 86"/>
            <p:cNvGrpSpPr/>
            <p:nvPr/>
          </p:nvGrpSpPr>
          <p:grpSpPr>
            <a:xfrm>
              <a:off x="6723411" y="3937135"/>
              <a:ext cx="350641" cy="352154"/>
              <a:chOff x="7567248" y="836733"/>
              <a:chExt cx="871174" cy="874617"/>
            </a:xfrm>
          </p:grpSpPr>
          <p:sp>
            <p:nvSpPr>
              <p:cNvPr id="89" name="Freeform 5"/>
              <p:cNvSpPr>
                <a:spLocks noEditPoints="1"/>
              </p:cNvSpPr>
              <p:nvPr/>
            </p:nvSpPr>
            <p:spPr bwMode="auto">
              <a:xfrm>
                <a:off x="7748583" y="1034141"/>
                <a:ext cx="498475" cy="519113"/>
              </a:xfrm>
              <a:custGeom>
                <a:avLst/>
                <a:gdLst>
                  <a:gd name="T0" fmla="*/ 129 w 133"/>
                  <a:gd name="T1" fmla="*/ 119 h 138"/>
                  <a:gd name="T2" fmla="*/ 104 w 133"/>
                  <a:gd name="T3" fmla="*/ 93 h 138"/>
                  <a:gd name="T4" fmla="*/ 93 w 133"/>
                  <a:gd name="T5" fmla="*/ 90 h 138"/>
                  <a:gd name="T6" fmla="*/ 90 w 133"/>
                  <a:gd name="T7" fmla="*/ 86 h 138"/>
                  <a:gd name="T8" fmla="*/ 103 w 133"/>
                  <a:gd name="T9" fmla="*/ 52 h 138"/>
                  <a:gd name="T10" fmla="*/ 51 w 133"/>
                  <a:gd name="T11" fmla="*/ 0 h 138"/>
                  <a:gd name="T12" fmla="*/ 0 w 133"/>
                  <a:gd name="T13" fmla="*/ 52 h 138"/>
                  <a:gd name="T14" fmla="*/ 51 w 133"/>
                  <a:gd name="T15" fmla="*/ 103 h 138"/>
                  <a:gd name="T16" fmla="*/ 82 w 133"/>
                  <a:gd name="T17" fmla="*/ 93 h 138"/>
                  <a:gd name="T18" fmla="*/ 86 w 133"/>
                  <a:gd name="T19" fmla="*/ 97 h 138"/>
                  <a:gd name="T20" fmla="*/ 88 w 133"/>
                  <a:gd name="T21" fmla="*/ 109 h 138"/>
                  <a:gd name="T22" fmla="*/ 113 w 133"/>
                  <a:gd name="T23" fmla="*/ 135 h 138"/>
                  <a:gd name="T24" fmla="*/ 121 w 133"/>
                  <a:gd name="T25" fmla="*/ 138 h 138"/>
                  <a:gd name="T26" fmla="*/ 129 w 133"/>
                  <a:gd name="T27" fmla="*/ 135 h 138"/>
                  <a:gd name="T28" fmla="*/ 129 w 133"/>
                  <a:gd name="T29" fmla="*/ 119 h 138"/>
                  <a:gd name="T30" fmla="*/ 51 w 133"/>
                  <a:gd name="T31" fmla="*/ 84 h 138"/>
                  <a:gd name="T32" fmla="*/ 19 w 133"/>
                  <a:gd name="T33" fmla="*/ 52 h 138"/>
                  <a:gd name="T34" fmla="*/ 51 w 133"/>
                  <a:gd name="T35" fmla="*/ 19 h 138"/>
                  <a:gd name="T36" fmla="*/ 84 w 133"/>
                  <a:gd name="T37" fmla="*/ 52 h 138"/>
                  <a:gd name="T38" fmla="*/ 51 w 133"/>
                  <a:gd name="T39" fmla="*/ 8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3" h="138">
                    <a:moveTo>
                      <a:pt x="129" y="119"/>
                    </a:moveTo>
                    <a:cubicBezTo>
                      <a:pt x="104" y="93"/>
                      <a:pt x="104" y="93"/>
                      <a:pt x="104" y="93"/>
                    </a:cubicBezTo>
                    <a:cubicBezTo>
                      <a:pt x="102" y="90"/>
                      <a:pt x="97" y="89"/>
                      <a:pt x="93" y="90"/>
                    </a:cubicBezTo>
                    <a:cubicBezTo>
                      <a:pt x="90" y="86"/>
                      <a:pt x="90" y="86"/>
                      <a:pt x="90" y="86"/>
                    </a:cubicBezTo>
                    <a:cubicBezTo>
                      <a:pt x="98" y="77"/>
                      <a:pt x="103" y="65"/>
                      <a:pt x="103" y="52"/>
                    </a:cubicBezTo>
                    <a:cubicBezTo>
                      <a:pt x="103" y="23"/>
                      <a:pt x="80" y="0"/>
                      <a:pt x="51" y="0"/>
                    </a:cubicBezTo>
                    <a:cubicBezTo>
                      <a:pt x="23" y="0"/>
                      <a:pt x="0" y="23"/>
                      <a:pt x="0" y="52"/>
                    </a:cubicBezTo>
                    <a:cubicBezTo>
                      <a:pt x="0" y="80"/>
                      <a:pt x="23" y="103"/>
                      <a:pt x="51" y="103"/>
                    </a:cubicBezTo>
                    <a:cubicBezTo>
                      <a:pt x="63" y="103"/>
                      <a:pt x="73" y="99"/>
                      <a:pt x="82" y="93"/>
                    </a:cubicBezTo>
                    <a:cubicBezTo>
                      <a:pt x="86" y="97"/>
                      <a:pt x="86" y="97"/>
                      <a:pt x="86" y="97"/>
                    </a:cubicBezTo>
                    <a:cubicBezTo>
                      <a:pt x="84" y="101"/>
                      <a:pt x="85" y="106"/>
                      <a:pt x="88" y="109"/>
                    </a:cubicBezTo>
                    <a:cubicBezTo>
                      <a:pt x="113" y="135"/>
                      <a:pt x="113" y="135"/>
                      <a:pt x="113" y="135"/>
                    </a:cubicBezTo>
                    <a:cubicBezTo>
                      <a:pt x="115" y="137"/>
                      <a:pt x="118" y="138"/>
                      <a:pt x="121" y="138"/>
                    </a:cubicBezTo>
                    <a:cubicBezTo>
                      <a:pt x="124" y="138"/>
                      <a:pt x="126" y="137"/>
                      <a:pt x="129" y="135"/>
                    </a:cubicBezTo>
                    <a:cubicBezTo>
                      <a:pt x="133" y="131"/>
                      <a:pt x="133" y="124"/>
                      <a:pt x="129" y="119"/>
                    </a:cubicBezTo>
                    <a:close/>
                    <a:moveTo>
                      <a:pt x="51" y="84"/>
                    </a:moveTo>
                    <a:cubicBezTo>
                      <a:pt x="33" y="84"/>
                      <a:pt x="19" y="70"/>
                      <a:pt x="19" y="52"/>
                    </a:cubicBezTo>
                    <a:cubicBezTo>
                      <a:pt x="19" y="33"/>
                      <a:pt x="33" y="19"/>
                      <a:pt x="51" y="19"/>
                    </a:cubicBezTo>
                    <a:cubicBezTo>
                      <a:pt x="70" y="19"/>
                      <a:pt x="84" y="33"/>
                      <a:pt x="84" y="52"/>
                    </a:cubicBezTo>
                    <a:cubicBezTo>
                      <a:pt x="84" y="70"/>
                      <a:pt x="70" y="84"/>
                      <a:pt x="51" y="8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prstClr val="white"/>
                  </a:solidFill>
                </a:endParaRPr>
              </a:p>
            </p:txBody>
          </p:sp>
          <p:sp>
            <p:nvSpPr>
              <p:cNvPr id="90" name="Oval 9"/>
              <p:cNvSpPr>
                <a:spLocks noChangeArrowheads="1"/>
              </p:cNvSpPr>
              <p:nvPr/>
            </p:nvSpPr>
            <p:spPr bwMode="auto">
              <a:xfrm>
                <a:off x="7567248" y="836733"/>
                <a:ext cx="871174" cy="874617"/>
              </a:xfrm>
              <a:prstGeom prst="ellipse">
                <a:avLst/>
              </a:prstGeom>
              <a:noFill/>
              <a:ln>
                <a:solidFill>
                  <a:schemeClr val="bg1">
                    <a:alpha val="50000"/>
                  </a:schemeClr>
                </a:solidFill>
              </a:ln>
            </p:spPr>
            <p:txBody>
              <a:bodyPr vert="horz" wrap="square" lIns="121892" tIns="60946" rIns="121892" bIns="60946" numCol="1" anchor="t" anchorCtr="0" compatLnSpc="1"/>
              <a:lstStyle/>
              <a:p>
                <a:pPr defTabSz="913765"/>
                <a:endParaRPr lang="zh-CN" altLang="en-US">
                  <a:solidFill>
                    <a:prstClr val="white"/>
                  </a:solidFill>
                </a:endParaRPr>
              </a:p>
            </p:txBody>
          </p:sp>
        </p:grpSp>
        <p:sp>
          <p:nvSpPr>
            <p:cNvPr id="88" name="矩形 87"/>
            <p:cNvSpPr/>
            <p:nvPr/>
          </p:nvSpPr>
          <p:spPr>
            <a:xfrm>
              <a:off x="7147038" y="3937780"/>
              <a:ext cx="4003562" cy="350865"/>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用户可以在投影仪或者计算机上进行演示</a:t>
              </a:r>
              <a:endPar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grpSp>
      <p:pic>
        <p:nvPicPr>
          <p:cNvPr id="8" name="图片占位符 7" descr="C:\Users\Administrator\Desktop\tutu.pngtutu"/>
          <p:cNvPicPr>
            <a:picLocks noGrp="1" noChangeAspect="1"/>
          </p:cNvPicPr>
          <p:nvPr>
            <p:ph type="pic" sz="quarter" idx="10"/>
          </p:nvPr>
        </p:nvPicPr>
        <p:blipFill>
          <a:blip r:embed="rId1">
            <a:grayscl/>
          </a:blip>
          <a:srcRect/>
          <a:stretch>
            <a:fillRect/>
          </a:stretch>
        </p:blipFill>
        <p:spPr>
          <a:xfrm>
            <a:off x="1670685" y="2406650"/>
            <a:ext cx="3955415" cy="3390265"/>
          </a:xfrm>
          <a:prstGeom prst="rect">
            <a:avLst/>
          </a:prstGeom>
        </p:spPr>
      </p:pic>
      <p:grpSp>
        <p:nvGrpSpPr>
          <p:cNvPr id="21" name="组合 20"/>
          <p:cNvGrpSpPr/>
          <p:nvPr/>
        </p:nvGrpSpPr>
        <p:grpSpPr>
          <a:xfrm>
            <a:off x="4236269" y="423250"/>
            <a:ext cx="3719457" cy="722806"/>
            <a:chOff x="585843" y="341582"/>
            <a:chExt cx="3719457" cy="722806"/>
          </a:xfrm>
        </p:grpSpPr>
        <p:sp>
          <p:nvSpPr>
            <p:cNvPr id="22" name="文本框 21"/>
            <p:cNvSpPr txBox="1"/>
            <p:nvPr/>
          </p:nvSpPr>
          <p:spPr>
            <a:xfrm>
              <a:off x="805685" y="341582"/>
              <a:ext cx="3279772" cy="523220"/>
            </a:xfrm>
            <a:prstGeom prst="rect">
              <a:avLst/>
            </a:prstGeom>
            <a:noFill/>
          </p:spPr>
          <p:txBody>
            <a:bodyPr wrap="square" rtlCol="0">
              <a:spAutoFit/>
              <a:scene3d>
                <a:camera prst="orthographicFront"/>
                <a:lightRig rig="threePt" dir="t"/>
              </a:scene3d>
              <a:sp3d contourW="12700"/>
            </a:bodyPr>
            <a:lstStyle/>
            <a:p>
              <a:pPr algn="ctr"/>
              <a:r>
                <a:rPr lang="zh-CN" altLang="en-US" sz="2800" b="1" dirty="0">
                  <a:solidFill>
                    <a:srgbClr val="01AADA"/>
                  </a:solidFill>
                  <a:latin typeface="+mj-ea"/>
                  <a:ea typeface="+mj-ea"/>
                </a:rPr>
                <a:t>公司与团队</a:t>
              </a:r>
              <a:endParaRPr lang="zh-CN" altLang="en-US" sz="2800" b="1" dirty="0">
                <a:solidFill>
                  <a:srgbClr val="01AADA"/>
                </a:solidFill>
                <a:latin typeface="+mj-ea"/>
                <a:ea typeface="+mj-ea"/>
              </a:endParaRPr>
            </a:p>
          </p:txBody>
        </p:sp>
        <p:sp>
          <p:nvSpPr>
            <p:cNvPr id="25" name="文本框 24"/>
            <p:cNvSpPr txBox="1"/>
            <p:nvPr/>
          </p:nvSpPr>
          <p:spPr>
            <a:xfrm>
              <a:off x="585843" y="798931"/>
              <a:ext cx="3719457" cy="265457"/>
            </a:xfrm>
            <a:prstGeom prst="rect">
              <a:avLst/>
            </a:prstGeom>
            <a:noFill/>
          </p:spPr>
          <p:txBody>
            <a:bodyPr wrap="square" rtlCol="0">
              <a:spAutoFit/>
              <a:scene3d>
                <a:camera prst="orthographicFront"/>
                <a:lightRig rig="threePt" dir="t"/>
              </a:scene3d>
              <a:sp3d contourW="12700"/>
            </a:bodyPr>
            <a:lstStyle/>
            <a:p>
              <a:pPr algn="ctr">
                <a:lnSpc>
                  <a:spcPct val="125000"/>
                </a:lnSpc>
              </a:pPr>
              <a:r>
                <a:rPr lang="en-US" altLang="zh-CN" sz="900" dirty="0">
                  <a:solidFill>
                    <a:schemeClr val="bg1"/>
                  </a:solidFill>
                  <a:latin typeface="+mj-ea"/>
                  <a:ea typeface="+mj-ea"/>
                </a:rPr>
                <a:t>The user can demonstrate on a projector or </a:t>
              </a:r>
              <a:r>
                <a:rPr lang="en-US" altLang="zh-CN" sz="900" dirty="0" err="1">
                  <a:solidFill>
                    <a:schemeClr val="bg1"/>
                  </a:solidFill>
                  <a:latin typeface="+mj-ea"/>
                  <a:ea typeface="+mj-ea"/>
                </a:rPr>
                <a:t>computerprint</a:t>
              </a:r>
              <a:endParaRPr lang="en-US" altLang="zh-CN" sz="900" dirty="0">
                <a:solidFill>
                  <a:schemeClr val="bg1"/>
                </a:solidFill>
                <a:latin typeface="+mj-ea"/>
                <a:ea typeface="+mj-ea"/>
              </a:endParaRPr>
            </a:p>
          </p:txBody>
        </p:sp>
      </p:grpSp>
      <p:cxnSp>
        <p:nvCxnSpPr>
          <p:cNvPr id="26" name="直接连接符 25"/>
          <p:cNvCxnSpPr/>
          <p:nvPr/>
        </p:nvCxnSpPr>
        <p:spPr>
          <a:xfrm>
            <a:off x="0" y="711200"/>
            <a:ext cx="4236269" cy="0"/>
          </a:xfrm>
          <a:prstGeom prst="line">
            <a:avLst/>
          </a:prstGeom>
          <a:ln>
            <a:solidFill>
              <a:srgbClr val="01AADA"/>
            </a:solidFill>
            <a:tailEnd type="ova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7955726" y="711200"/>
            <a:ext cx="4236269" cy="0"/>
          </a:xfrm>
          <a:prstGeom prst="line">
            <a:avLst/>
          </a:prstGeom>
          <a:ln>
            <a:solidFill>
              <a:srgbClr val="01AADA"/>
            </a:solidFill>
            <a:headEnd type="oval"/>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 presetClass="entr" presetSubtype="2" fill="hold" nodeType="afterEffect">
                                  <p:stCondLst>
                                    <p:cond delay="0"/>
                                  </p:stCondLst>
                                  <p:childTnLst>
                                    <p:set>
                                      <p:cBhvr>
                                        <p:cTn id="13" dur="1" fill="hold">
                                          <p:stCondLst>
                                            <p:cond delay="0"/>
                                          </p:stCondLst>
                                        </p:cTn>
                                        <p:tgtEl>
                                          <p:spTgt spid="74"/>
                                        </p:tgtEl>
                                        <p:attrNameLst>
                                          <p:attrName>style.visibility</p:attrName>
                                        </p:attrNameLst>
                                      </p:cBhvr>
                                      <p:to>
                                        <p:strVal val="visible"/>
                                      </p:to>
                                    </p:set>
                                    <p:anim calcmode="lin" valueType="num">
                                      <p:cBhvr additive="base">
                                        <p:cTn id="14" dur="500" fill="hold"/>
                                        <p:tgtEl>
                                          <p:spTgt spid="74"/>
                                        </p:tgtEl>
                                        <p:attrNameLst>
                                          <p:attrName>ppt_x</p:attrName>
                                        </p:attrNameLst>
                                      </p:cBhvr>
                                      <p:tavLst>
                                        <p:tav tm="0">
                                          <p:val>
                                            <p:strVal val="1+#ppt_w/2"/>
                                          </p:val>
                                        </p:tav>
                                        <p:tav tm="100000">
                                          <p:val>
                                            <p:strVal val="#ppt_x"/>
                                          </p:val>
                                        </p:tav>
                                      </p:tavLst>
                                    </p:anim>
                                    <p:anim calcmode="lin" valueType="num">
                                      <p:cBhvr additive="base">
                                        <p:cTn id="15" dur="500" fill="hold"/>
                                        <p:tgtEl>
                                          <p:spTgt spid="74"/>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86"/>
                                        </p:tgtEl>
                                        <p:attrNameLst>
                                          <p:attrName>style.visibility</p:attrName>
                                        </p:attrNameLst>
                                      </p:cBhvr>
                                      <p:to>
                                        <p:strVal val="visible"/>
                                      </p:to>
                                    </p:set>
                                    <p:animEffect transition="in" filter="wipe(left)">
                                      <p:cBhvr>
                                        <p:cTn id="2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8" name="直接连接符 2"/>
          <p:cNvCxnSpPr/>
          <p:nvPr/>
        </p:nvCxnSpPr>
        <p:spPr>
          <a:xfrm>
            <a:off x="8253" y="3105658"/>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任意多边形 19"/>
          <p:cNvSpPr/>
          <p:nvPr/>
        </p:nvSpPr>
        <p:spPr>
          <a:xfrm>
            <a:off x="991865" y="3105659"/>
            <a:ext cx="2175308" cy="1087655"/>
          </a:xfrm>
          <a:custGeom>
            <a:avLst/>
            <a:gdLst>
              <a:gd name="connsiteX0" fmla="*/ 0 w 2175308"/>
              <a:gd name="connsiteY0" fmla="*/ 0 h 1087655"/>
              <a:gd name="connsiteX1" fmla="*/ 2175308 w 2175308"/>
              <a:gd name="connsiteY1" fmla="*/ 0 h 1087655"/>
              <a:gd name="connsiteX2" fmla="*/ 1087654 w 2175308"/>
              <a:gd name="connsiteY2" fmla="*/ 1087655 h 1087655"/>
              <a:gd name="connsiteX3" fmla="*/ 0 w 2175308"/>
              <a:gd name="connsiteY3" fmla="*/ 0 h 1087655"/>
            </a:gdLst>
            <a:ahLst/>
            <a:cxnLst>
              <a:cxn ang="0">
                <a:pos x="connsiteX0" y="connsiteY0"/>
              </a:cxn>
              <a:cxn ang="0">
                <a:pos x="connsiteX1" y="connsiteY1"/>
              </a:cxn>
              <a:cxn ang="0">
                <a:pos x="connsiteX2" y="connsiteY2"/>
              </a:cxn>
              <a:cxn ang="0">
                <a:pos x="connsiteX3" y="connsiteY3"/>
              </a:cxn>
            </a:cxnLst>
            <a:rect l="l" t="t" r="r" b="b"/>
            <a:pathLst>
              <a:path w="2175308" h="1087655">
                <a:moveTo>
                  <a:pt x="0" y="0"/>
                </a:moveTo>
                <a:lnTo>
                  <a:pt x="2175308" y="0"/>
                </a:lnTo>
                <a:cubicBezTo>
                  <a:pt x="2175308" y="600695"/>
                  <a:pt x="1688349" y="1087655"/>
                  <a:pt x="1087654" y="1087655"/>
                </a:cubicBezTo>
                <a:cubicBezTo>
                  <a:pt x="486959" y="1087655"/>
                  <a:pt x="0" y="600695"/>
                  <a:pt x="0" y="0"/>
                </a:cubicBez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任意多边形 20"/>
          <p:cNvSpPr/>
          <p:nvPr/>
        </p:nvSpPr>
        <p:spPr>
          <a:xfrm flipH="1" flipV="1">
            <a:off x="5008346" y="2018006"/>
            <a:ext cx="2175308" cy="1087655"/>
          </a:xfrm>
          <a:custGeom>
            <a:avLst/>
            <a:gdLst>
              <a:gd name="connsiteX0" fmla="*/ 0 w 2175308"/>
              <a:gd name="connsiteY0" fmla="*/ 0 h 1087655"/>
              <a:gd name="connsiteX1" fmla="*/ 2175308 w 2175308"/>
              <a:gd name="connsiteY1" fmla="*/ 0 h 1087655"/>
              <a:gd name="connsiteX2" fmla="*/ 1087654 w 2175308"/>
              <a:gd name="connsiteY2" fmla="*/ 1087655 h 1087655"/>
              <a:gd name="connsiteX3" fmla="*/ 0 w 2175308"/>
              <a:gd name="connsiteY3" fmla="*/ 0 h 1087655"/>
            </a:gdLst>
            <a:ahLst/>
            <a:cxnLst>
              <a:cxn ang="0">
                <a:pos x="connsiteX0" y="connsiteY0"/>
              </a:cxn>
              <a:cxn ang="0">
                <a:pos x="connsiteX1" y="connsiteY1"/>
              </a:cxn>
              <a:cxn ang="0">
                <a:pos x="connsiteX2" y="connsiteY2"/>
              </a:cxn>
              <a:cxn ang="0">
                <a:pos x="connsiteX3" y="connsiteY3"/>
              </a:cxn>
            </a:cxnLst>
            <a:rect l="l" t="t" r="r" b="b"/>
            <a:pathLst>
              <a:path w="2175308" h="1087655">
                <a:moveTo>
                  <a:pt x="0" y="0"/>
                </a:moveTo>
                <a:lnTo>
                  <a:pt x="2175308" y="0"/>
                </a:lnTo>
                <a:cubicBezTo>
                  <a:pt x="2175308" y="600695"/>
                  <a:pt x="1688349" y="1087655"/>
                  <a:pt x="1087654" y="1087655"/>
                </a:cubicBezTo>
                <a:cubicBezTo>
                  <a:pt x="486959" y="1087655"/>
                  <a:pt x="0" y="600695"/>
                  <a:pt x="0" y="0"/>
                </a:cubicBez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21"/>
          <p:cNvSpPr/>
          <p:nvPr/>
        </p:nvSpPr>
        <p:spPr>
          <a:xfrm>
            <a:off x="9024828" y="3105659"/>
            <a:ext cx="2175308" cy="1087655"/>
          </a:xfrm>
          <a:custGeom>
            <a:avLst/>
            <a:gdLst>
              <a:gd name="connsiteX0" fmla="*/ 0 w 2175308"/>
              <a:gd name="connsiteY0" fmla="*/ 0 h 1087655"/>
              <a:gd name="connsiteX1" fmla="*/ 2175308 w 2175308"/>
              <a:gd name="connsiteY1" fmla="*/ 0 h 1087655"/>
              <a:gd name="connsiteX2" fmla="*/ 1087654 w 2175308"/>
              <a:gd name="connsiteY2" fmla="*/ 1087655 h 1087655"/>
              <a:gd name="connsiteX3" fmla="*/ 0 w 2175308"/>
              <a:gd name="connsiteY3" fmla="*/ 0 h 1087655"/>
            </a:gdLst>
            <a:ahLst/>
            <a:cxnLst>
              <a:cxn ang="0">
                <a:pos x="connsiteX0" y="connsiteY0"/>
              </a:cxn>
              <a:cxn ang="0">
                <a:pos x="connsiteX1" y="connsiteY1"/>
              </a:cxn>
              <a:cxn ang="0">
                <a:pos x="connsiteX2" y="connsiteY2"/>
              </a:cxn>
              <a:cxn ang="0">
                <a:pos x="connsiteX3" y="connsiteY3"/>
              </a:cxn>
            </a:cxnLst>
            <a:rect l="l" t="t" r="r" b="b"/>
            <a:pathLst>
              <a:path w="2175308" h="1087655">
                <a:moveTo>
                  <a:pt x="0" y="0"/>
                </a:moveTo>
                <a:lnTo>
                  <a:pt x="2175308" y="0"/>
                </a:lnTo>
                <a:cubicBezTo>
                  <a:pt x="2175308" y="600695"/>
                  <a:pt x="1688349" y="1087655"/>
                  <a:pt x="1087654" y="1087655"/>
                </a:cubicBezTo>
                <a:cubicBezTo>
                  <a:pt x="486959" y="1087655"/>
                  <a:pt x="0" y="600695"/>
                  <a:pt x="0" y="0"/>
                </a:cubicBez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椭圆 11"/>
          <p:cNvSpPr/>
          <p:nvPr/>
        </p:nvSpPr>
        <p:spPr>
          <a:xfrm>
            <a:off x="1086570" y="2090194"/>
            <a:ext cx="2030928" cy="203092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椭圆 12"/>
          <p:cNvSpPr/>
          <p:nvPr/>
        </p:nvSpPr>
        <p:spPr>
          <a:xfrm>
            <a:off x="5080536" y="2090194"/>
            <a:ext cx="2030928" cy="203092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椭圆 13"/>
          <p:cNvSpPr/>
          <p:nvPr/>
        </p:nvSpPr>
        <p:spPr>
          <a:xfrm>
            <a:off x="9117694" y="2090194"/>
            <a:ext cx="2030928" cy="203092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5" name="组合 22"/>
          <p:cNvGrpSpPr/>
          <p:nvPr/>
        </p:nvGrpSpPr>
        <p:grpSpPr>
          <a:xfrm>
            <a:off x="9735713" y="2784895"/>
            <a:ext cx="794889" cy="623974"/>
            <a:chOff x="3654425" y="5089525"/>
            <a:chExt cx="1860550" cy="1460500"/>
          </a:xfrm>
          <a:noFill/>
        </p:grpSpPr>
        <p:sp>
          <p:nvSpPr>
            <p:cNvPr id="16" name="Freeform 12"/>
            <p:cNvSpPr>
              <a:spLocks noEditPoints="1"/>
            </p:cNvSpPr>
            <p:nvPr/>
          </p:nvSpPr>
          <p:spPr bwMode="auto">
            <a:xfrm>
              <a:off x="3654425" y="5089525"/>
              <a:ext cx="1860550" cy="1460500"/>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1849 w 2506"/>
                <a:gd name="T37" fmla="*/ 0 h 1970"/>
                <a:gd name="T38" fmla="*/ 1849 w 2506"/>
                <a:gd name="T39" fmla="*/ 0 h 1970"/>
                <a:gd name="T40" fmla="*/ 1823 w 2506"/>
                <a:gd name="T41" fmla="*/ 0 h 1970"/>
                <a:gd name="T42" fmla="*/ 1253 w 2506"/>
                <a:gd name="T43" fmla="*/ 184 h 1970"/>
                <a:gd name="T44" fmla="*/ 683 w 2506"/>
                <a:gd name="T45" fmla="*/ 0 h 1970"/>
                <a:gd name="T46" fmla="*/ 657 w 2506"/>
                <a:gd name="T47" fmla="*/ 0 h 1970"/>
                <a:gd name="T48" fmla="*/ 5 w 2506"/>
                <a:gd name="T49" fmla="*/ 267 h 1970"/>
                <a:gd name="T50" fmla="*/ 0 w 2506"/>
                <a:gd name="T51" fmla="*/ 279 h 1970"/>
                <a:gd name="T52" fmla="*/ 0 w 2506"/>
                <a:gd name="T53" fmla="*/ 1970 h 1970"/>
                <a:gd name="T54" fmla="*/ 107 w 2506"/>
                <a:gd name="T55" fmla="*/ 1889 h 1970"/>
                <a:gd name="T56" fmla="*/ 682 w 2506"/>
                <a:gd name="T57" fmla="*/ 1709 h 1970"/>
                <a:gd name="T58" fmla="*/ 1190 w 2506"/>
                <a:gd name="T59" fmla="*/ 1876 h 1970"/>
                <a:gd name="T60" fmla="*/ 1208 w 2506"/>
                <a:gd name="T61" fmla="*/ 1888 h 1970"/>
                <a:gd name="T62" fmla="*/ 1253 w 2506"/>
                <a:gd name="T63" fmla="*/ 1924 h 1970"/>
                <a:gd name="T64" fmla="*/ 1298 w 2506"/>
                <a:gd name="T65" fmla="*/ 1888 h 1970"/>
                <a:gd name="T66" fmla="*/ 1316 w 2506"/>
                <a:gd name="T67" fmla="*/ 1876 h 1970"/>
                <a:gd name="T68" fmla="*/ 1824 w 2506"/>
                <a:gd name="T69" fmla="*/ 1709 h 1970"/>
                <a:gd name="T70" fmla="*/ 2399 w 2506"/>
                <a:gd name="T71" fmla="*/ 1889 h 1970"/>
                <a:gd name="T72" fmla="*/ 2506 w 2506"/>
                <a:gd name="T73" fmla="*/ 1970 h 1970"/>
                <a:gd name="T74" fmla="*/ 2506 w 2506"/>
                <a:gd name="T75" fmla="*/ 279 h 1970"/>
                <a:gd name="T76" fmla="*/ 2501 w 2506"/>
                <a:gd name="T77" fmla="*/ 267 h 1970"/>
                <a:gd name="T78" fmla="*/ 1849 w 2506"/>
                <a:gd name="T79"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1849" y="0"/>
                  </a:moveTo>
                  <a:lnTo>
                    <a:pt x="1849" y="0"/>
                  </a:ln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ubicBezTo>
                    <a:pt x="2490" y="240"/>
                    <a:pt x="2379" y="9"/>
                    <a:pt x="1849" y="0"/>
                  </a:cubicBezTo>
                  <a:close/>
                </a:path>
              </a:pathLst>
            </a:custGeom>
            <a:grpFill/>
            <a:ln w="0">
              <a:solidFill>
                <a:schemeClr val="bg1"/>
              </a:solidFill>
              <a:prstDash val="solid"/>
              <a:round/>
            </a:ln>
          </p:spPr>
          <p:txBody>
            <a:bodyPr vert="horz" wrap="square" lIns="91440" tIns="45720" rIns="91440" bIns="45720" numCol="1" anchor="t" anchorCtr="0" compatLnSpc="1"/>
            <a:lstStyle/>
            <a:p>
              <a:endParaRPr lang="zh-CN" altLang="en-US"/>
            </a:p>
          </p:txBody>
        </p:sp>
        <p:sp>
          <p:nvSpPr>
            <p:cNvPr id="17" name="Freeform 13"/>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solidFill>
                <a:schemeClr val="bg1"/>
              </a:solidFill>
              <a:prstDash val="solid"/>
              <a:round/>
            </a:ln>
          </p:spPr>
          <p:txBody>
            <a:bodyPr vert="horz" wrap="square" lIns="91440" tIns="45720" rIns="91440" bIns="45720" numCol="1" anchor="t" anchorCtr="0" compatLnSpc="1"/>
            <a:lstStyle/>
            <a:p>
              <a:endParaRPr lang="zh-CN" altLang="en-US"/>
            </a:p>
          </p:txBody>
        </p:sp>
        <p:sp>
          <p:nvSpPr>
            <p:cNvPr id="18" name="Freeform 14"/>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solidFill>
                <a:schemeClr val="bg1"/>
              </a:solidFill>
              <a:prstDash val="solid"/>
              <a:round/>
            </a:ln>
          </p:spPr>
          <p:txBody>
            <a:bodyPr vert="horz" wrap="square" lIns="91440" tIns="45720" rIns="91440" bIns="45720" numCol="1" anchor="t" anchorCtr="0" compatLnSpc="1"/>
            <a:lstStyle/>
            <a:p>
              <a:endParaRPr lang="zh-CN" altLang="en-US"/>
            </a:p>
          </p:txBody>
        </p:sp>
        <p:sp>
          <p:nvSpPr>
            <p:cNvPr id="19" name="Freeform 15"/>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solidFill>
                <a:schemeClr val="bg1"/>
              </a:solidFill>
              <a:prstDash val="solid"/>
              <a:round/>
            </a:ln>
          </p:spPr>
          <p:txBody>
            <a:bodyPr vert="horz" wrap="square" lIns="91440" tIns="45720" rIns="91440" bIns="45720" numCol="1" anchor="t" anchorCtr="0" compatLnSpc="1"/>
            <a:lstStyle/>
            <a:p>
              <a:endParaRPr lang="zh-CN" altLang="en-US"/>
            </a:p>
          </p:txBody>
        </p:sp>
        <p:sp>
          <p:nvSpPr>
            <p:cNvPr id="20" name="Freeform 16"/>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solidFill>
                <a:schemeClr val="bg1"/>
              </a:solidFill>
              <a:prstDash val="solid"/>
              <a:round/>
            </a:ln>
          </p:spPr>
          <p:txBody>
            <a:bodyPr vert="horz" wrap="square" lIns="91440" tIns="45720" rIns="91440" bIns="45720" numCol="1" anchor="t" anchorCtr="0" compatLnSpc="1"/>
            <a:lstStyle/>
            <a:p>
              <a:endParaRPr lang="zh-CN" altLang="en-US"/>
            </a:p>
          </p:txBody>
        </p:sp>
        <p:sp>
          <p:nvSpPr>
            <p:cNvPr id="21" name="Freeform 17"/>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solidFill>
                <a:schemeClr val="bg1"/>
              </a:solidFill>
              <a:prstDash val="solid"/>
              <a:round/>
            </a:ln>
          </p:spPr>
          <p:txBody>
            <a:bodyPr vert="horz" wrap="square" lIns="91440" tIns="45720" rIns="91440" bIns="45720" numCol="1" anchor="t" anchorCtr="0" compatLnSpc="1"/>
            <a:lstStyle/>
            <a:p>
              <a:endParaRPr lang="zh-CN" altLang="en-US"/>
            </a:p>
          </p:txBody>
        </p:sp>
        <p:sp>
          <p:nvSpPr>
            <p:cNvPr id="22" name="Freeform 18"/>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solidFill>
                <a:schemeClr val="bg1"/>
              </a:solidFill>
              <a:prstDash val="solid"/>
              <a:round/>
            </a:ln>
          </p:spPr>
          <p:txBody>
            <a:bodyPr vert="horz" wrap="square" lIns="91440" tIns="45720" rIns="91440" bIns="45720" numCol="1" anchor="t" anchorCtr="0" compatLnSpc="1"/>
            <a:lstStyle/>
            <a:p>
              <a:endParaRPr lang="zh-CN" altLang="en-US"/>
            </a:p>
          </p:txBody>
        </p:sp>
      </p:grpSp>
      <p:sp>
        <p:nvSpPr>
          <p:cNvPr id="23" name="Freeform 77"/>
          <p:cNvSpPr>
            <a:spLocks noEditPoints="1"/>
          </p:cNvSpPr>
          <p:nvPr/>
        </p:nvSpPr>
        <p:spPr bwMode="auto">
          <a:xfrm>
            <a:off x="5660600" y="2754889"/>
            <a:ext cx="887306" cy="819899"/>
          </a:xfrm>
          <a:custGeom>
            <a:avLst/>
            <a:gdLst>
              <a:gd name="T0" fmla="*/ 144 w 270"/>
              <a:gd name="T1" fmla="*/ 62 h 249"/>
              <a:gd name="T2" fmla="*/ 116 w 270"/>
              <a:gd name="T3" fmla="*/ 49 h 249"/>
              <a:gd name="T4" fmla="*/ 116 w 270"/>
              <a:gd name="T5" fmla="*/ 14 h 249"/>
              <a:gd name="T6" fmla="*/ 87 w 270"/>
              <a:gd name="T7" fmla="*/ 25 h 249"/>
              <a:gd name="T8" fmla="*/ 62 w 270"/>
              <a:gd name="T9" fmla="*/ 0 h 249"/>
              <a:gd name="T10" fmla="*/ 49 w 270"/>
              <a:gd name="T11" fmla="*/ 28 h 249"/>
              <a:gd name="T12" fmla="*/ 14 w 270"/>
              <a:gd name="T13" fmla="*/ 28 h 249"/>
              <a:gd name="T14" fmla="*/ 25 w 270"/>
              <a:gd name="T15" fmla="*/ 57 h 249"/>
              <a:gd name="T16" fmla="*/ 0 w 270"/>
              <a:gd name="T17" fmla="*/ 82 h 249"/>
              <a:gd name="T18" fmla="*/ 28 w 270"/>
              <a:gd name="T19" fmla="*/ 95 h 249"/>
              <a:gd name="T20" fmla="*/ 28 w 270"/>
              <a:gd name="T21" fmla="*/ 130 h 249"/>
              <a:gd name="T22" fmla="*/ 57 w 270"/>
              <a:gd name="T23" fmla="*/ 119 h 249"/>
              <a:gd name="T24" fmla="*/ 82 w 270"/>
              <a:gd name="T25" fmla="*/ 144 h 249"/>
              <a:gd name="T26" fmla="*/ 95 w 270"/>
              <a:gd name="T27" fmla="*/ 116 h 249"/>
              <a:gd name="T28" fmla="*/ 130 w 270"/>
              <a:gd name="T29" fmla="*/ 116 h 249"/>
              <a:gd name="T30" fmla="*/ 119 w 270"/>
              <a:gd name="T31" fmla="*/ 87 h 249"/>
              <a:gd name="T32" fmla="*/ 72 w 270"/>
              <a:gd name="T33" fmla="*/ 96 h 249"/>
              <a:gd name="T34" fmla="*/ 72 w 270"/>
              <a:gd name="T35" fmla="*/ 48 h 249"/>
              <a:gd name="T36" fmla="*/ 72 w 270"/>
              <a:gd name="T37" fmla="*/ 96 h 249"/>
              <a:gd name="T38" fmla="*/ 181 w 270"/>
              <a:gd name="T39" fmla="*/ 206 h 249"/>
              <a:gd name="T40" fmla="*/ 164 w 270"/>
              <a:gd name="T41" fmla="*/ 187 h 249"/>
              <a:gd name="T42" fmla="*/ 175 w 270"/>
              <a:gd name="T43" fmla="*/ 161 h 249"/>
              <a:gd name="T44" fmla="*/ 149 w 270"/>
              <a:gd name="T45" fmla="*/ 159 h 249"/>
              <a:gd name="T46" fmla="*/ 138 w 270"/>
              <a:gd name="T47" fmla="*/ 133 h 249"/>
              <a:gd name="T48" fmla="*/ 119 w 270"/>
              <a:gd name="T49" fmla="*/ 150 h 249"/>
              <a:gd name="T50" fmla="*/ 92 w 270"/>
              <a:gd name="T51" fmla="*/ 139 h 249"/>
              <a:gd name="T52" fmla="*/ 91 w 270"/>
              <a:gd name="T53" fmla="*/ 165 h 249"/>
              <a:gd name="T54" fmla="*/ 64 w 270"/>
              <a:gd name="T55" fmla="*/ 176 h 249"/>
              <a:gd name="T56" fmla="*/ 81 w 270"/>
              <a:gd name="T57" fmla="*/ 195 h 249"/>
              <a:gd name="T58" fmla="*/ 70 w 270"/>
              <a:gd name="T59" fmla="*/ 222 h 249"/>
              <a:gd name="T60" fmla="*/ 96 w 270"/>
              <a:gd name="T61" fmla="*/ 223 h 249"/>
              <a:gd name="T62" fmla="*/ 107 w 270"/>
              <a:gd name="T63" fmla="*/ 249 h 249"/>
              <a:gd name="T64" fmla="*/ 126 w 270"/>
              <a:gd name="T65" fmla="*/ 232 h 249"/>
              <a:gd name="T66" fmla="*/ 153 w 270"/>
              <a:gd name="T67" fmla="*/ 243 h 249"/>
              <a:gd name="T68" fmla="*/ 154 w 270"/>
              <a:gd name="T69" fmla="*/ 218 h 249"/>
              <a:gd name="T70" fmla="*/ 115 w 270"/>
              <a:gd name="T71" fmla="*/ 210 h 249"/>
              <a:gd name="T72" fmla="*/ 130 w 270"/>
              <a:gd name="T73" fmla="*/ 173 h 249"/>
              <a:gd name="T74" fmla="*/ 115 w 270"/>
              <a:gd name="T75" fmla="*/ 210 h 249"/>
              <a:gd name="T76" fmla="*/ 265 w 270"/>
              <a:gd name="T77" fmla="*/ 52 h 249"/>
              <a:gd name="T78" fmla="*/ 239 w 270"/>
              <a:gd name="T79" fmla="*/ 49 h 249"/>
              <a:gd name="T80" fmla="*/ 229 w 270"/>
              <a:gd name="T81" fmla="*/ 20 h 249"/>
              <a:gd name="T82" fmla="*/ 208 w 270"/>
              <a:gd name="T83" fmla="*/ 37 h 249"/>
              <a:gd name="T84" fmla="*/ 182 w 270"/>
              <a:gd name="T85" fmla="*/ 23 h 249"/>
              <a:gd name="T86" fmla="*/ 178 w 270"/>
              <a:gd name="T87" fmla="*/ 49 h 249"/>
              <a:gd name="T88" fmla="*/ 150 w 270"/>
              <a:gd name="T89" fmla="*/ 59 h 249"/>
              <a:gd name="T90" fmla="*/ 166 w 270"/>
              <a:gd name="T91" fmla="*/ 80 h 249"/>
              <a:gd name="T92" fmla="*/ 152 w 270"/>
              <a:gd name="T93" fmla="*/ 106 h 249"/>
              <a:gd name="T94" fmla="*/ 179 w 270"/>
              <a:gd name="T95" fmla="*/ 110 h 249"/>
              <a:gd name="T96" fmla="*/ 188 w 270"/>
              <a:gd name="T97" fmla="*/ 138 h 249"/>
              <a:gd name="T98" fmla="*/ 209 w 270"/>
              <a:gd name="T99" fmla="*/ 122 h 249"/>
              <a:gd name="T100" fmla="*/ 236 w 270"/>
              <a:gd name="T101" fmla="*/ 136 h 249"/>
              <a:gd name="T102" fmla="*/ 239 w 270"/>
              <a:gd name="T103" fmla="*/ 109 h 249"/>
              <a:gd name="T104" fmla="*/ 268 w 270"/>
              <a:gd name="T105" fmla="*/ 100 h 249"/>
              <a:gd name="T106" fmla="*/ 251 w 270"/>
              <a:gd name="T107" fmla="*/ 79 h 249"/>
              <a:gd name="T108" fmla="*/ 215 w 270"/>
              <a:gd name="T109" fmla="*/ 99 h 249"/>
              <a:gd name="T110" fmla="*/ 202 w 270"/>
              <a:gd name="T111" fmla="*/ 60 h 249"/>
              <a:gd name="T112" fmla="*/ 215 w 270"/>
              <a:gd name="T113" fmla="*/ 9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 h="249">
                <a:moveTo>
                  <a:pt x="144" y="82"/>
                </a:moveTo>
                <a:cubicBezTo>
                  <a:pt x="144" y="62"/>
                  <a:pt x="144" y="62"/>
                  <a:pt x="144" y="62"/>
                </a:cubicBezTo>
                <a:cubicBezTo>
                  <a:pt x="119" y="57"/>
                  <a:pt x="119" y="57"/>
                  <a:pt x="119" y="57"/>
                </a:cubicBezTo>
                <a:cubicBezTo>
                  <a:pt x="118" y="54"/>
                  <a:pt x="117" y="52"/>
                  <a:pt x="116" y="49"/>
                </a:cubicBezTo>
                <a:cubicBezTo>
                  <a:pt x="130" y="28"/>
                  <a:pt x="130" y="28"/>
                  <a:pt x="130" y="28"/>
                </a:cubicBezTo>
                <a:cubicBezTo>
                  <a:pt x="116" y="14"/>
                  <a:pt x="116" y="14"/>
                  <a:pt x="116" y="14"/>
                </a:cubicBezTo>
                <a:cubicBezTo>
                  <a:pt x="95" y="28"/>
                  <a:pt x="95" y="28"/>
                  <a:pt x="95" y="28"/>
                </a:cubicBezTo>
                <a:cubicBezTo>
                  <a:pt x="92" y="27"/>
                  <a:pt x="90" y="26"/>
                  <a:pt x="87" y="25"/>
                </a:cubicBezTo>
                <a:cubicBezTo>
                  <a:pt x="82" y="0"/>
                  <a:pt x="82" y="0"/>
                  <a:pt x="82" y="0"/>
                </a:cubicBezTo>
                <a:cubicBezTo>
                  <a:pt x="62" y="0"/>
                  <a:pt x="62" y="0"/>
                  <a:pt x="62" y="0"/>
                </a:cubicBezTo>
                <a:cubicBezTo>
                  <a:pt x="57" y="25"/>
                  <a:pt x="57" y="25"/>
                  <a:pt x="57" y="25"/>
                </a:cubicBezTo>
                <a:cubicBezTo>
                  <a:pt x="54" y="26"/>
                  <a:pt x="52" y="27"/>
                  <a:pt x="49" y="28"/>
                </a:cubicBezTo>
                <a:cubicBezTo>
                  <a:pt x="28" y="14"/>
                  <a:pt x="28" y="14"/>
                  <a:pt x="28" y="14"/>
                </a:cubicBezTo>
                <a:cubicBezTo>
                  <a:pt x="14" y="28"/>
                  <a:pt x="14" y="28"/>
                  <a:pt x="14" y="28"/>
                </a:cubicBezTo>
                <a:cubicBezTo>
                  <a:pt x="28" y="49"/>
                  <a:pt x="28" y="49"/>
                  <a:pt x="28" y="49"/>
                </a:cubicBezTo>
                <a:cubicBezTo>
                  <a:pt x="27" y="52"/>
                  <a:pt x="26" y="54"/>
                  <a:pt x="25" y="57"/>
                </a:cubicBezTo>
                <a:cubicBezTo>
                  <a:pt x="0" y="62"/>
                  <a:pt x="0" y="62"/>
                  <a:pt x="0" y="62"/>
                </a:cubicBezTo>
                <a:cubicBezTo>
                  <a:pt x="0" y="82"/>
                  <a:pt x="0" y="82"/>
                  <a:pt x="0" y="82"/>
                </a:cubicBezTo>
                <a:cubicBezTo>
                  <a:pt x="25" y="87"/>
                  <a:pt x="25" y="87"/>
                  <a:pt x="25" y="87"/>
                </a:cubicBezTo>
                <a:cubicBezTo>
                  <a:pt x="26" y="90"/>
                  <a:pt x="27" y="92"/>
                  <a:pt x="28" y="95"/>
                </a:cubicBezTo>
                <a:cubicBezTo>
                  <a:pt x="14" y="116"/>
                  <a:pt x="14" y="116"/>
                  <a:pt x="14" y="116"/>
                </a:cubicBezTo>
                <a:cubicBezTo>
                  <a:pt x="28" y="130"/>
                  <a:pt x="28" y="130"/>
                  <a:pt x="28" y="130"/>
                </a:cubicBezTo>
                <a:cubicBezTo>
                  <a:pt x="49" y="116"/>
                  <a:pt x="49" y="116"/>
                  <a:pt x="49" y="116"/>
                </a:cubicBezTo>
                <a:cubicBezTo>
                  <a:pt x="52" y="117"/>
                  <a:pt x="54" y="118"/>
                  <a:pt x="57" y="119"/>
                </a:cubicBezTo>
                <a:cubicBezTo>
                  <a:pt x="62" y="144"/>
                  <a:pt x="62" y="144"/>
                  <a:pt x="62" y="144"/>
                </a:cubicBezTo>
                <a:cubicBezTo>
                  <a:pt x="82" y="144"/>
                  <a:pt x="82" y="144"/>
                  <a:pt x="82" y="144"/>
                </a:cubicBezTo>
                <a:cubicBezTo>
                  <a:pt x="87" y="119"/>
                  <a:pt x="87" y="119"/>
                  <a:pt x="87" y="119"/>
                </a:cubicBezTo>
                <a:cubicBezTo>
                  <a:pt x="90" y="118"/>
                  <a:pt x="92" y="117"/>
                  <a:pt x="95" y="116"/>
                </a:cubicBezTo>
                <a:cubicBezTo>
                  <a:pt x="116" y="130"/>
                  <a:pt x="116" y="130"/>
                  <a:pt x="116" y="130"/>
                </a:cubicBezTo>
                <a:cubicBezTo>
                  <a:pt x="130" y="116"/>
                  <a:pt x="130" y="116"/>
                  <a:pt x="130" y="116"/>
                </a:cubicBezTo>
                <a:cubicBezTo>
                  <a:pt x="116" y="95"/>
                  <a:pt x="116" y="95"/>
                  <a:pt x="116" y="95"/>
                </a:cubicBezTo>
                <a:cubicBezTo>
                  <a:pt x="117" y="92"/>
                  <a:pt x="118" y="90"/>
                  <a:pt x="119" y="87"/>
                </a:cubicBezTo>
                <a:lnTo>
                  <a:pt x="144" y="82"/>
                </a:lnTo>
                <a:close/>
                <a:moveTo>
                  <a:pt x="72" y="96"/>
                </a:moveTo>
                <a:cubicBezTo>
                  <a:pt x="59" y="96"/>
                  <a:pt x="48" y="85"/>
                  <a:pt x="48" y="72"/>
                </a:cubicBezTo>
                <a:cubicBezTo>
                  <a:pt x="48" y="59"/>
                  <a:pt x="59" y="48"/>
                  <a:pt x="72" y="48"/>
                </a:cubicBezTo>
                <a:cubicBezTo>
                  <a:pt x="85" y="48"/>
                  <a:pt x="96" y="59"/>
                  <a:pt x="96" y="72"/>
                </a:cubicBezTo>
                <a:cubicBezTo>
                  <a:pt x="96" y="85"/>
                  <a:pt x="85" y="96"/>
                  <a:pt x="72" y="96"/>
                </a:cubicBezTo>
                <a:close/>
                <a:moveTo>
                  <a:pt x="175" y="221"/>
                </a:moveTo>
                <a:cubicBezTo>
                  <a:pt x="181" y="206"/>
                  <a:pt x="181" y="206"/>
                  <a:pt x="181" y="206"/>
                </a:cubicBezTo>
                <a:cubicBezTo>
                  <a:pt x="164" y="194"/>
                  <a:pt x="164" y="194"/>
                  <a:pt x="164" y="194"/>
                </a:cubicBezTo>
                <a:cubicBezTo>
                  <a:pt x="164" y="192"/>
                  <a:pt x="164" y="190"/>
                  <a:pt x="164" y="187"/>
                </a:cubicBezTo>
                <a:cubicBezTo>
                  <a:pt x="181" y="175"/>
                  <a:pt x="181" y="175"/>
                  <a:pt x="181" y="175"/>
                </a:cubicBezTo>
                <a:cubicBezTo>
                  <a:pt x="175" y="161"/>
                  <a:pt x="175" y="161"/>
                  <a:pt x="175" y="161"/>
                </a:cubicBezTo>
                <a:cubicBezTo>
                  <a:pt x="154" y="164"/>
                  <a:pt x="154" y="164"/>
                  <a:pt x="154" y="164"/>
                </a:cubicBezTo>
                <a:cubicBezTo>
                  <a:pt x="152" y="163"/>
                  <a:pt x="151" y="161"/>
                  <a:pt x="149" y="159"/>
                </a:cubicBezTo>
                <a:cubicBezTo>
                  <a:pt x="153" y="139"/>
                  <a:pt x="153" y="139"/>
                  <a:pt x="153" y="139"/>
                </a:cubicBezTo>
                <a:cubicBezTo>
                  <a:pt x="138" y="133"/>
                  <a:pt x="138" y="133"/>
                  <a:pt x="138" y="133"/>
                </a:cubicBezTo>
                <a:cubicBezTo>
                  <a:pt x="126" y="150"/>
                  <a:pt x="126" y="150"/>
                  <a:pt x="126" y="150"/>
                </a:cubicBezTo>
                <a:cubicBezTo>
                  <a:pt x="124" y="150"/>
                  <a:pt x="121" y="150"/>
                  <a:pt x="119" y="150"/>
                </a:cubicBezTo>
                <a:cubicBezTo>
                  <a:pt x="107" y="133"/>
                  <a:pt x="107" y="133"/>
                  <a:pt x="107" y="133"/>
                </a:cubicBezTo>
                <a:cubicBezTo>
                  <a:pt x="92" y="139"/>
                  <a:pt x="92" y="139"/>
                  <a:pt x="92" y="139"/>
                </a:cubicBezTo>
                <a:cubicBezTo>
                  <a:pt x="96" y="160"/>
                  <a:pt x="96" y="160"/>
                  <a:pt x="96" y="160"/>
                </a:cubicBezTo>
                <a:cubicBezTo>
                  <a:pt x="94" y="161"/>
                  <a:pt x="92" y="163"/>
                  <a:pt x="91" y="165"/>
                </a:cubicBezTo>
                <a:cubicBezTo>
                  <a:pt x="70" y="161"/>
                  <a:pt x="70" y="161"/>
                  <a:pt x="70" y="161"/>
                </a:cubicBezTo>
                <a:cubicBezTo>
                  <a:pt x="64" y="176"/>
                  <a:pt x="64" y="176"/>
                  <a:pt x="64" y="176"/>
                </a:cubicBezTo>
                <a:cubicBezTo>
                  <a:pt x="81" y="188"/>
                  <a:pt x="81" y="188"/>
                  <a:pt x="81" y="188"/>
                </a:cubicBezTo>
                <a:cubicBezTo>
                  <a:pt x="81" y="190"/>
                  <a:pt x="81" y="192"/>
                  <a:pt x="81" y="195"/>
                </a:cubicBezTo>
                <a:cubicBezTo>
                  <a:pt x="64" y="207"/>
                  <a:pt x="64" y="207"/>
                  <a:pt x="64" y="207"/>
                </a:cubicBezTo>
                <a:cubicBezTo>
                  <a:pt x="70" y="222"/>
                  <a:pt x="70" y="222"/>
                  <a:pt x="70" y="222"/>
                </a:cubicBezTo>
                <a:cubicBezTo>
                  <a:pt x="91" y="218"/>
                  <a:pt x="91" y="218"/>
                  <a:pt x="91" y="218"/>
                </a:cubicBezTo>
                <a:cubicBezTo>
                  <a:pt x="93" y="220"/>
                  <a:pt x="94" y="221"/>
                  <a:pt x="96" y="223"/>
                </a:cubicBezTo>
                <a:cubicBezTo>
                  <a:pt x="92" y="243"/>
                  <a:pt x="92" y="243"/>
                  <a:pt x="92" y="243"/>
                </a:cubicBezTo>
                <a:cubicBezTo>
                  <a:pt x="107" y="249"/>
                  <a:pt x="107" y="249"/>
                  <a:pt x="107" y="249"/>
                </a:cubicBezTo>
                <a:cubicBezTo>
                  <a:pt x="119" y="232"/>
                  <a:pt x="119" y="232"/>
                  <a:pt x="119" y="232"/>
                </a:cubicBezTo>
                <a:cubicBezTo>
                  <a:pt x="122" y="232"/>
                  <a:pt x="124" y="232"/>
                  <a:pt x="126" y="232"/>
                </a:cubicBezTo>
                <a:cubicBezTo>
                  <a:pt x="138" y="249"/>
                  <a:pt x="138" y="249"/>
                  <a:pt x="138" y="249"/>
                </a:cubicBezTo>
                <a:cubicBezTo>
                  <a:pt x="153" y="243"/>
                  <a:pt x="153" y="243"/>
                  <a:pt x="153" y="243"/>
                </a:cubicBezTo>
                <a:cubicBezTo>
                  <a:pt x="149" y="222"/>
                  <a:pt x="149" y="222"/>
                  <a:pt x="149" y="222"/>
                </a:cubicBezTo>
                <a:cubicBezTo>
                  <a:pt x="151" y="221"/>
                  <a:pt x="153" y="219"/>
                  <a:pt x="154" y="218"/>
                </a:cubicBezTo>
                <a:lnTo>
                  <a:pt x="175" y="221"/>
                </a:lnTo>
                <a:close/>
                <a:moveTo>
                  <a:pt x="115" y="210"/>
                </a:moveTo>
                <a:cubicBezTo>
                  <a:pt x="105" y="205"/>
                  <a:pt x="100" y="194"/>
                  <a:pt x="104" y="183"/>
                </a:cubicBezTo>
                <a:cubicBezTo>
                  <a:pt x="108" y="173"/>
                  <a:pt x="120" y="168"/>
                  <a:pt x="130" y="173"/>
                </a:cubicBezTo>
                <a:cubicBezTo>
                  <a:pt x="140" y="177"/>
                  <a:pt x="145" y="188"/>
                  <a:pt x="141" y="199"/>
                </a:cubicBezTo>
                <a:cubicBezTo>
                  <a:pt x="137" y="209"/>
                  <a:pt x="125" y="214"/>
                  <a:pt x="115" y="210"/>
                </a:cubicBezTo>
                <a:close/>
                <a:moveTo>
                  <a:pt x="270" y="68"/>
                </a:moveTo>
                <a:cubicBezTo>
                  <a:pt x="265" y="52"/>
                  <a:pt x="265" y="52"/>
                  <a:pt x="265" y="52"/>
                </a:cubicBezTo>
                <a:cubicBezTo>
                  <a:pt x="243" y="54"/>
                  <a:pt x="243" y="54"/>
                  <a:pt x="243" y="54"/>
                </a:cubicBezTo>
                <a:cubicBezTo>
                  <a:pt x="242" y="53"/>
                  <a:pt x="240" y="51"/>
                  <a:pt x="239" y="49"/>
                </a:cubicBezTo>
                <a:cubicBezTo>
                  <a:pt x="244" y="28"/>
                  <a:pt x="244" y="28"/>
                  <a:pt x="244" y="28"/>
                </a:cubicBezTo>
                <a:cubicBezTo>
                  <a:pt x="229" y="20"/>
                  <a:pt x="229" y="20"/>
                  <a:pt x="229" y="20"/>
                </a:cubicBezTo>
                <a:cubicBezTo>
                  <a:pt x="216" y="37"/>
                  <a:pt x="216" y="37"/>
                  <a:pt x="216" y="37"/>
                </a:cubicBezTo>
                <a:cubicBezTo>
                  <a:pt x="213" y="37"/>
                  <a:pt x="211" y="37"/>
                  <a:pt x="208" y="37"/>
                </a:cubicBezTo>
                <a:cubicBezTo>
                  <a:pt x="197" y="18"/>
                  <a:pt x="197" y="18"/>
                  <a:pt x="197" y="18"/>
                </a:cubicBezTo>
                <a:cubicBezTo>
                  <a:pt x="182" y="23"/>
                  <a:pt x="182" y="23"/>
                  <a:pt x="182" y="23"/>
                </a:cubicBezTo>
                <a:cubicBezTo>
                  <a:pt x="184" y="45"/>
                  <a:pt x="184" y="45"/>
                  <a:pt x="184" y="45"/>
                </a:cubicBezTo>
                <a:cubicBezTo>
                  <a:pt x="182" y="46"/>
                  <a:pt x="180" y="48"/>
                  <a:pt x="178" y="49"/>
                </a:cubicBezTo>
                <a:cubicBezTo>
                  <a:pt x="157" y="44"/>
                  <a:pt x="157" y="44"/>
                  <a:pt x="157" y="44"/>
                </a:cubicBezTo>
                <a:cubicBezTo>
                  <a:pt x="150" y="59"/>
                  <a:pt x="150" y="59"/>
                  <a:pt x="150" y="59"/>
                </a:cubicBezTo>
                <a:cubicBezTo>
                  <a:pt x="167" y="72"/>
                  <a:pt x="167" y="72"/>
                  <a:pt x="167" y="72"/>
                </a:cubicBezTo>
                <a:cubicBezTo>
                  <a:pt x="166" y="75"/>
                  <a:pt x="166" y="77"/>
                  <a:pt x="166" y="80"/>
                </a:cubicBezTo>
                <a:cubicBezTo>
                  <a:pt x="147" y="91"/>
                  <a:pt x="147" y="91"/>
                  <a:pt x="147" y="91"/>
                </a:cubicBezTo>
                <a:cubicBezTo>
                  <a:pt x="152" y="106"/>
                  <a:pt x="152" y="106"/>
                  <a:pt x="152" y="106"/>
                </a:cubicBezTo>
                <a:cubicBezTo>
                  <a:pt x="174" y="104"/>
                  <a:pt x="174" y="104"/>
                  <a:pt x="174" y="104"/>
                </a:cubicBezTo>
                <a:cubicBezTo>
                  <a:pt x="175" y="106"/>
                  <a:pt x="177" y="108"/>
                  <a:pt x="179" y="110"/>
                </a:cubicBezTo>
                <a:cubicBezTo>
                  <a:pt x="173" y="131"/>
                  <a:pt x="173" y="131"/>
                  <a:pt x="173" y="131"/>
                </a:cubicBezTo>
                <a:cubicBezTo>
                  <a:pt x="188" y="138"/>
                  <a:pt x="188" y="138"/>
                  <a:pt x="188" y="138"/>
                </a:cubicBezTo>
                <a:cubicBezTo>
                  <a:pt x="202" y="121"/>
                  <a:pt x="202" y="121"/>
                  <a:pt x="202" y="121"/>
                </a:cubicBezTo>
                <a:cubicBezTo>
                  <a:pt x="204" y="122"/>
                  <a:pt x="206" y="122"/>
                  <a:pt x="209" y="122"/>
                </a:cubicBezTo>
                <a:cubicBezTo>
                  <a:pt x="220" y="141"/>
                  <a:pt x="220" y="141"/>
                  <a:pt x="220" y="141"/>
                </a:cubicBezTo>
                <a:cubicBezTo>
                  <a:pt x="236" y="136"/>
                  <a:pt x="236" y="136"/>
                  <a:pt x="236" y="136"/>
                </a:cubicBezTo>
                <a:cubicBezTo>
                  <a:pt x="234" y="114"/>
                  <a:pt x="234" y="114"/>
                  <a:pt x="234" y="114"/>
                </a:cubicBezTo>
                <a:cubicBezTo>
                  <a:pt x="235" y="113"/>
                  <a:pt x="237" y="111"/>
                  <a:pt x="239" y="109"/>
                </a:cubicBezTo>
                <a:cubicBezTo>
                  <a:pt x="260" y="115"/>
                  <a:pt x="260" y="115"/>
                  <a:pt x="260" y="115"/>
                </a:cubicBezTo>
                <a:cubicBezTo>
                  <a:pt x="268" y="100"/>
                  <a:pt x="268" y="100"/>
                  <a:pt x="268" y="100"/>
                </a:cubicBezTo>
                <a:cubicBezTo>
                  <a:pt x="251" y="86"/>
                  <a:pt x="251" y="86"/>
                  <a:pt x="251" y="86"/>
                </a:cubicBezTo>
                <a:cubicBezTo>
                  <a:pt x="251" y="84"/>
                  <a:pt x="251" y="82"/>
                  <a:pt x="251" y="79"/>
                </a:cubicBezTo>
                <a:lnTo>
                  <a:pt x="270" y="68"/>
                </a:lnTo>
                <a:close/>
                <a:moveTo>
                  <a:pt x="215" y="99"/>
                </a:moveTo>
                <a:cubicBezTo>
                  <a:pt x="204" y="103"/>
                  <a:pt x="193" y="97"/>
                  <a:pt x="189" y="86"/>
                </a:cubicBezTo>
                <a:cubicBezTo>
                  <a:pt x="185" y="75"/>
                  <a:pt x="191" y="63"/>
                  <a:pt x="202" y="60"/>
                </a:cubicBezTo>
                <a:cubicBezTo>
                  <a:pt x="213" y="56"/>
                  <a:pt x="225" y="62"/>
                  <a:pt x="228" y="73"/>
                </a:cubicBezTo>
                <a:cubicBezTo>
                  <a:pt x="232" y="84"/>
                  <a:pt x="226" y="95"/>
                  <a:pt x="215" y="99"/>
                </a:cubicBezTo>
                <a:close/>
              </a:path>
            </a:pathLst>
          </a:custGeom>
          <a:solidFill>
            <a:schemeClr val="bg1"/>
          </a:solidFill>
          <a:ln w="9525">
            <a:solidFill>
              <a:srgbClr val="000000"/>
            </a:solidFill>
            <a:round/>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mn-ea"/>
              <a:sym typeface="黑体" panose="02010609060101010101" pitchFamily="49" charset="-122"/>
            </a:endParaRPr>
          </a:p>
        </p:txBody>
      </p:sp>
      <p:sp>
        <p:nvSpPr>
          <p:cNvPr id="24" name="Freeform 17"/>
          <p:cNvSpPr>
            <a:spLocks noEditPoints="1"/>
          </p:cNvSpPr>
          <p:nvPr/>
        </p:nvSpPr>
        <p:spPr bwMode="auto">
          <a:xfrm>
            <a:off x="1767947" y="2652006"/>
            <a:ext cx="682251" cy="932236"/>
          </a:xfrm>
          <a:custGeom>
            <a:avLst/>
            <a:gdLst>
              <a:gd name="T0" fmla="*/ 150 w 163"/>
              <a:gd name="T1" fmla="*/ 19 h 224"/>
              <a:gd name="T2" fmla="*/ 157 w 163"/>
              <a:gd name="T3" fmla="*/ 19 h 224"/>
              <a:gd name="T4" fmla="*/ 163 w 163"/>
              <a:gd name="T5" fmla="*/ 13 h 224"/>
              <a:gd name="T6" fmla="*/ 163 w 163"/>
              <a:gd name="T7" fmla="*/ 6 h 224"/>
              <a:gd name="T8" fmla="*/ 157 w 163"/>
              <a:gd name="T9" fmla="*/ 0 h 224"/>
              <a:gd name="T10" fmla="*/ 6 w 163"/>
              <a:gd name="T11" fmla="*/ 0 h 224"/>
              <a:gd name="T12" fmla="*/ 0 w 163"/>
              <a:gd name="T13" fmla="*/ 6 h 224"/>
              <a:gd name="T14" fmla="*/ 0 w 163"/>
              <a:gd name="T15" fmla="*/ 13 h 224"/>
              <a:gd name="T16" fmla="*/ 6 w 163"/>
              <a:gd name="T17" fmla="*/ 19 h 224"/>
              <a:gd name="T18" fmla="*/ 13 w 163"/>
              <a:gd name="T19" fmla="*/ 19 h 224"/>
              <a:gd name="T20" fmla="*/ 61 w 163"/>
              <a:gd name="T21" fmla="*/ 112 h 224"/>
              <a:gd name="T22" fmla="*/ 13 w 163"/>
              <a:gd name="T23" fmla="*/ 205 h 224"/>
              <a:gd name="T24" fmla="*/ 6 w 163"/>
              <a:gd name="T25" fmla="*/ 205 h 224"/>
              <a:gd name="T26" fmla="*/ 0 w 163"/>
              <a:gd name="T27" fmla="*/ 211 h 224"/>
              <a:gd name="T28" fmla="*/ 0 w 163"/>
              <a:gd name="T29" fmla="*/ 218 h 224"/>
              <a:gd name="T30" fmla="*/ 6 w 163"/>
              <a:gd name="T31" fmla="*/ 224 h 224"/>
              <a:gd name="T32" fmla="*/ 157 w 163"/>
              <a:gd name="T33" fmla="*/ 224 h 224"/>
              <a:gd name="T34" fmla="*/ 163 w 163"/>
              <a:gd name="T35" fmla="*/ 218 h 224"/>
              <a:gd name="T36" fmla="*/ 163 w 163"/>
              <a:gd name="T37" fmla="*/ 211 h 224"/>
              <a:gd name="T38" fmla="*/ 157 w 163"/>
              <a:gd name="T39" fmla="*/ 205 h 224"/>
              <a:gd name="T40" fmla="*/ 150 w 163"/>
              <a:gd name="T41" fmla="*/ 205 h 224"/>
              <a:gd name="T42" fmla="*/ 102 w 163"/>
              <a:gd name="T43" fmla="*/ 112 h 224"/>
              <a:gd name="T44" fmla="*/ 150 w 163"/>
              <a:gd name="T45" fmla="*/ 19 h 224"/>
              <a:gd name="T46" fmla="*/ 131 w 163"/>
              <a:gd name="T47" fmla="*/ 199 h 224"/>
              <a:gd name="T48" fmla="*/ 128 w 163"/>
              <a:gd name="T49" fmla="*/ 204 h 224"/>
              <a:gd name="T50" fmla="*/ 34 w 163"/>
              <a:gd name="T51" fmla="*/ 204 h 224"/>
              <a:gd name="T52" fmla="*/ 32 w 163"/>
              <a:gd name="T53" fmla="*/ 200 h 224"/>
              <a:gd name="T54" fmla="*/ 79 w 163"/>
              <a:gd name="T55" fmla="*/ 148 h 224"/>
              <a:gd name="T56" fmla="*/ 84 w 163"/>
              <a:gd name="T57" fmla="*/ 148 h 224"/>
              <a:gd name="T58" fmla="*/ 131 w 163"/>
              <a:gd name="T59" fmla="*/ 199 h 224"/>
              <a:gd name="T60" fmla="*/ 81 w 163"/>
              <a:gd name="T61" fmla="*/ 96 h 224"/>
              <a:gd name="T62" fmla="*/ 47 w 163"/>
              <a:gd name="T63" fmla="*/ 62 h 224"/>
              <a:gd name="T64" fmla="*/ 78 w 163"/>
              <a:gd name="T65" fmla="*/ 69 h 224"/>
              <a:gd name="T66" fmla="*/ 115 w 163"/>
              <a:gd name="T67" fmla="*/ 59 h 224"/>
              <a:gd name="T68" fmla="*/ 81 w 163"/>
              <a:gd name="T69" fmla="*/ 9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 h="224">
                <a:moveTo>
                  <a:pt x="150" y="19"/>
                </a:moveTo>
                <a:cubicBezTo>
                  <a:pt x="157" y="19"/>
                  <a:pt x="157" y="19"/>
                  <a:pt x="157" y="19"/>
                </a:cubicBezTo>
                <a:cubicBezTo>
                  <a:pt x="160" y="19"/>
                  <a:pt x="163" y="16"/>
                  <a:pt x="163" y="13"/>
                </a:cubicBezTo>
                <a:cubicBezTo>
                  <a:pt x="163" y="6"/>
                  <a:pt x="163" y="6"/>
                  <a:pt x="163" y="6"/>
                </a:cubicBezTo>
                <a:cubicBezTo>
                  <a:pt x="163" y="3"/>
                  <a:pt x="160" y="0"/>
                  <a:pt x="157" y="0"/>
                </a:cubicBezTo>
                <a:cubicBezTo>
                  <a:pt x="6" y="0"/>
                  <a:pt x="6" y="0"/>
                  <a:pt x="6" y="0"/>
                </a:cubicBezTo>
                <a:cubicBezTo>
                  <a:pt x="3" y="0"/>
                  <a:pt x="0" y="3"/>
                  <a:pt x="0" y="6"/>
                </a:cubicBezTo>
                <a:cubicBezTo>
                  <a:pt x="0" y="13"/>
                  <a:pt x="0" y="13"/>
                  <a:pt x="0" y="13"/>
                </a:cubicBezTo>
                <a:cubicBezTo>
                  <a:pt x="0" y="16"/>
                  <a:pt x="3" y="19"/>
                  <a:pt x="6" y="19"/>
                </a:cubicBezTo>
                <a:cubicBezTo>
                  <a:pt x="13" y="19"/>
                  <a:pt x="13" y="19"/>
                  <a:pt x="13" y="19"/>
                </a:cubicBezTo>
                <a:cubicBezTo>
                  <a:pt x="13" y="76"/>
                  <a:pt x="58" y="78"/>
                  <a:pt x="61" y="112"/>
                </a:cubicBezTo>
                <a:cubicBezTo>
                  <a:pt x="58" y="146"/>
                  <a:pt x="13" y="148"/>
                  <a:pt x="13" y="205"/>
                </a:cubicBezTo>
                <a:cubicBezTo>
                  <a:pt x="6" y="205"/>
                  <a:pt x="6" y="205"/>
                  <a:pt x="6" y="205"/>
                </a:cubicBezTo>
                <a:cubicBezTo>
                  <a:pt x="3" y="205"/>
                  <a:pt x="0" y="208"/>
                  <a:pt x="0" y="211"/>
                </a:cubicBezTo>
                <a:cubicBezTo>
                  <a:pt x="0" y="218"/>
                  <a:pt x="0" y="218"/>
                  <a:pt x="0" y="218"/>
                </a:cubicBezTo>
                <a:cubicBezTo>
                  <a:pt x="0" y="221"/>
                  <a:pt x="3" y="224"/>
                  <a:pt x="6" y="224"/>
                </a:cubicBezTo>
                <a:cubicBezTo>
                  <a:pt x="157" y="224"/>
                  <a:pt x="157" y="224"/>
                  <a:pt x="157" y="224"/>
                </a:cubicBezTo>
                <a:cubicBezTo>
                  <a:pt x="160" y="224"/>
                  <a:pt x="163" y="221"/>
                  <a:pt x="163" y="218"/>
                </a:cubicBezTo>
                <a:cubicBezTo>
                  <a:pt x="163" y="211"/>
                  <a:pt x="163" y="211"/>
                  <a:pt x="163" y="211"/>
                </a:cubicBezTo>
                <a:cubicBezTo>
                  <a:pt x="163" y="208"/>
                  <a:pt x="160" y="205"/>
                  <a:pt x="157" y="205"/>
                </a:cubicBezTo>
                <a:cubicBezTo>
                  <a:pt x="150" y="205"/>
                  <a:pt x="150" y="205"/>
                  <a:pt x="150" y="205"/>
                </a:cubicBezTo>
                <a:cubicBezTo>
                  <a:pt x="150" y="148"/>
                  <a:pt x="105" y="146"/>
                  <a:pt x="102" y="112"/>
                </a:cubicBezTo>
                <a:cubicBezTo>
                  <a:pt x="105" y="78"/>
                  <a:pt x="150" y="76"/>
                  <a:pt x="150" y="19"/>
                </a:cubicBezTo>
                <a:close/>
                <a:moveTo>
                  <a:pt x="131" y="199"/>
                </a:moveTo>
                <a:cubicBezTo>
                  <a:pt x="132" y="202"/>
                  <a:pt x="131" y="204"/>
                  <a:pt x="128" y="204"/>
                </a:cubicBezTo>
                <a:cubicBezTo>
                  <a:pt x="34" y="204"/>
                  <a:pt x="34" y="204"/>
                  <a:pt x="34" y="204"/>
                </a:cubicBezTo>
                <a:cubicBezTo>
                  <a:pt x="32" y="204"/>
                  <a:pt x="30" y="202"/>
                  <a:pt x="32" y="200"/>
                </a:cubicBezTo>
                <a:cubicBezTo>
                  <a:pt x="44" y="179"/>
                  <a:pt x="59" y="163"/>
                  <a:pt x="79" y="148"/>
                </a:cubicBezTo>
                <a:cubicBezTo>
                  <a:pt x="81" y="147"/>
                  <a:pt x="82" y="147"/>
                  <a:pt x="84" y="148"/>
                </a:cubicBezTo>
                <a:cubicBezTo>
                  <a:pt x="104" y="167"/>
                  <a:pt x="119" y="182"/>
                  <a:pt x="131" y="199"/>
                </a:cubicBezTo>
                <a:close/>
                <a:moveTo>
                  <a:pt x="81" y="96"/>
                </a:moveTo>
                <a:cubicBezTo>
                  <a:pt x="47" y="62"/>
                  <a:pt x="47" y="62"/>
                  <a:pt x="47" y="62"/>
                </a:cubicBezTo>
                <a:cubicBezTo>
                  <a:pt x="47" y="62"/>
                  <a:pt x="64" y="69"/>
                  <a:pt x="78" y="69"/>
                </a:cubicBezTo>
                <a:cubicBezTo>
                  <a:pt x="92" y="69"/>
                  <a:pt x="104" y="59"/>
                  <a:pt x="115" y="59"/>
                </a:cubicBezTo>
                <a:cubicBezTo>
                  <a:pt x="125" y="59"/>
                  <a:pt x="81" y="96"/>
                  <a:pt x="81" y="96"/>
                </a:cubicBezTo>
                <a:close/>
              </a:path>
            </a:pathLst>
          </a:custGeom>
          <a:noFill/>
          <a:ln>
            <a:solidFill>
              <a:schemeClr val="bg1"/>
            </a:solid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mn-ea"/>
              <a:sym typeface="黑体" panose="02010609060101010101" pitchFamily="49" charset="-122"/>
            </a:endParaRPr>
          </a:p>
        </p:txBody>
      </p:sp>
      <p:grpSp>
        <p:nvGrpSpPr>
          <p:cNvPr id="2" name="组合 1"/>
          <p:cNvGrpSpPr/>
          <p:nvPr/>
        </p:nvGrpSpPr>
        <p:grpSpPr>
          <a:xfrm>
            <a:off x="2743200" y="4583779"/>
            <a:ext cx="6705600" cy="1220554"/>
            <a:chOff x="-115094" y="3325188"/>
            <a:chExt cx="6705600" cy="1220554"/>
          </a:xfrm>
        </p:grpSpPr>
        <p:sp>
          <p:nvSpPr>
            <p:cNvPr id="3" name="矩形 2"/>
            <p:cNvSpPr/>
            <p:nvPr/>
          </p:nvSpPr>
          <p:spPr>
            <a:xfrm>
              <a:off x="-115094" y="3677812"/>
              <a:ext cx="6705600" cy="867930"/>
            </a:xfrm>
            <a:prstGeom prst="rect">
              <a:avLst/>
            </a:prstGeom>
          </p:spPr>
          <p:txBody>
            <a:bodyPr wrap="square">
              <a:spAutoFit/>
              <a:scene3d>
                <a:camera prst="orthographicFront"/>
                <a:lightRig rig="threePt" dir="t"/>
              </a:scene3d>
              <a:sp3d contourW="12700"/>
            </a:bodyPr>
            <a:lstStyle/>
            <a:p>
              <a:pPr lvl="0" algn="ctr">
                <a:lnSpc>
                  <a:spcPct val="120000"/>
                </a:lnSpc>
                <a:defRPr/>
              </a:pPr>
              <a:r>
                <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rPr>
                <a:t>用户可以在投影仪或者计算机上进行演示也可以将演示文稿打印出来制作成胶片以便应用到更广泛的领域</a:t>
              </a:r>
              <a:r>
                <a:rPr lang="zh-CN" altLang="en-US" sz="1400" dirty="0">
                  <a:solidFill>
                    <a:prstClr val="white"/>
                  </a:solidFill>
                </a:rPr>
                <a:t>中用户可以在投影仪或者计算机上进行演示也可以将演示文稿打印出来制作成胶片以便应用到更广泛的领域中</a:t>
              </a:r>
              <a:endParaRPr lang="zh-CN" altLang="en-US" sz="1400" dirty="0">
                <a:solidFill>
                  <a:prstClr val="white"/>
                </a:solidFill>
              </a:endParaRPr>
            </a:p>
          </p:txBody>
        </p:sp>
        <p:sp>
          <p:nvSpPr>
            <p:cNvPr id="4" name="矩形 3"/>
            <p:cNvSpPr/>
            <p:nvPr/>
          </p:nvSpPr>
          <p:spPr>
            <a:xfrm>
              <a:off x="2116718" y="3325188"/>
              <a:ext cx="2241974" cy="401264"/>
            </a:xfrm>
            <a:prstGeom prst="rect">
              <a:avLst/>
            </a:prstGeom>
          </p:spPr>
          <p:txBody>
            <a:bodyPr wrap="square">
              <a:spAutoFit/>
              <a:scene3d>
                <a:camera prst="orthographicFront"/>
                <a:lightRig rig="threePt" dir="t"/>
              </a:scene3d>
              <a:sp3d contourW="12700"/>
            </a:bodyPr>
            <a:lstStyle/>
            <a:p>
              <a:pPr lvl="0" algn="ctr">
                <a:lnSpc>
                  <a:spcPct val="120000"/>
                </a:lnSpc>
                <a:defRPr/>
              </a:pPr>
              <a:r>
                <a:rPr lang="zh-CN" altLang="en-US" b="1" dirty="0">
                  <a:solidFill>
                    <a:prstClr val="white"/>
                  </a:solidFill>
                </a:rPr>
                <a:t>公司大事记</a:t>
              </a:r>
              <a:endParaRPr kumimoji="0" lang="zh-CN" altLang="en-US" sz="18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endParaRPr>
            </a:p>
          </p:txBody>
        </p:sp>
      </p:grpSp>
      <p:grpSp>
        <p:nvGrpSpPr>
          <p:cNvPr id="5" name="组合 4"/>
          <p:cNvGrpSpPr/>
          <p:nvPr/>
        </p:nvGrpSpPr>
        <p:grpSpPr>
          <a:xfrm>
            <a:off x="4236269" y="423250"/>
            <a:ext cx="3719457" cy="722806"/>
            <a:chOff x="585843" y="341582"/>
            <a:chExt cx="3719457" cy="722806"/>
          </a:xfrm>
        </p:grpSpPr>
        <p:sp>
          <p:nvSpPr>
            <p:cNvPr id="6" name="文本框 5"/>
            <p:cNvSpPr txBox="1"/>
            <p:nvPr/>
          </p:nvSpPr>
          <p:spPr>
            <a:xfrm>
              <a:off x="805685" y="341582"/>
              <a:ext cx="3279772" cy="521970"/>
            </a:xfrm>
            <a:prstGeom prst="rect">
              <a:avLst/>
            </a:prstGeom>
            <a:noFill/>
          </p:spPr>
          <p:txBody>
            <a:bodyPr wrap="square" rtlCol="0">
              <a:spAutoFit/>
              <a:scene3d>
                <a:camera prst="orthographicFront"/>
                <a:lightRig rig="threePt" dir="t"/>
              </a:scene3d>
              <a:sp3d contourW="12700"/>
            </a:bodyPr>
            <a:lstStyle/>
            <a:p>
              <a:pPr algn="ctr"/>
              <a:r>
                <a:rPr lang="zh-CN" altLang="en-US" sz="2800" b="1" dirty="0">
                  <a:solidFill>
                    <a:srgbClr val="01AADA"/>
                  </a:solidFill>
                  <a:latin typeface="微软雅黑" panose="020B0503020204020204" pitchFamily="34" charset="-122"/>
                  <a:ea typeface="微软雅黑" panose="020B0503020204020204" pitchFamily="34" charset="-122"/>
                </a:rPr>
                <a:t>公司与团队</a:t>
              </a:r>
              <a:endParaRPr lang="zh-CN" altLang="en-US" sz="2800" b="1" dirty="0">
                <a:solidFill>
                  <a:srgbClr val="01AADA"/>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585843" y="798931"/>
              <a:ext cx="3719457" cy="265457"/>
            </a:xfrm>
            <a:prstGeom prst="rect">
              <a:avLst/>
            </a:prstGeom>
            <a:noFill/>
          </p:spPr>
          <p:txBody>
            <a:bodyPr wrap="square" rtlCol="0">
              <a:spAutoFit/>
              <a:scene3d>
                <a:camera prst="orthographicFront"/>
                <a:lightRig rig="threePt" dir="t"/>
              </a:scene3d>
              <a:sp3d contourW="12700"/>
            </a:bodyPr>
            <a:lstStyle/>
            <a:p>
              <a:pPr algn="ctr">
                <a:lnSpc>
                  <a:spcPct val="125000"/>
                </a:lnSpc>
              </a:pPr>
              <a:r>
                <a:rPr lang="en-US" altLang="zh-CN" sz="900" dirty="0">
                  <a:solidFill>
                    <a:schemeClr val="bg1"/>
                  </a:solidFill>
                  <a:latin typeface="+mj-ea"/>
                  <a:ea typeface="+mj-ea"/>
                </a:rPr>
                <a:t>The user can demonstrate on a projector or </a:t>
              </a:r>
              <a:r>
                <a:rPr lang="en-US" altLang="zh-CN" sz="900" dirty="0" err="1">
                  <a:solidFill>
                    <a:schemeClr val="bg1"/>
                  </a:solidFill>
                  <a:latin typeface="+mj-ea"/>
                  <a:ea typeface="+mj-ea"/>
                </a:rPr>
                <a:t>computerprint</a:t>
              </a:r>
              <a:endParaRPr lang="en-US" altLang="zh-CN" sz="900" dirty="0">
                <a:solidFill>
                  <a:schemeClr val="bg1"/>
                </a:solidFill>
                <a:latin typeface="+mj-ea"/>
                <a:ea typeface="+mj-ea"/>
              </a:endParaRPr>
            </a:p>
          </p:txBody>
        </p:sp>
      </p:grpSp>
      <p:cxnSp>
        <p:nvCxnSpPr>
          <p:cNvPr id="7" name="直接连接符 6"/>
          <p:cNvCxnSpPr/>
          <p:nvPr/>
        </p:nvCxnSpPr>
        <p:spPr>
          <a:xfrm>
            <a:off x="0" y="711200"/>
            <a:ext cx="4236269" cy="0"/>
          </a:xfrm>
          <a:prstGeom prst="line">
            <a:avLst/>
          </a:prstGeom>
          <a:ln>
            <a:solidFill>
              <a:srgbClr val="01AADA"/>
            </a:solidFill>
            <a:tailEnd type="ova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7735570" y="711200"/>
            <a:ext cx="4236269" cy="0"/>
          </a:xfrm>
          <a:prstGeom prst="line">
            <a:avLst/>
          </a:prstGeom>
          <a:ln>
            <a:solidFill>
              <a:srgbClr val="01AADA"/>
            </a:solidFil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0-#ppt_w/2"/>
                                          </p:val>
                                        </p:tav>
                                        <p:tav tm="100000">
                                          <p:val>
                                            <p:strVal val="#ppt_x"/>
                                          </p:val>
                                        </p:tav>
                                      </p:tavLst>
                                    </p:anim>
                                    <p:anim calcmode="lin" valueType="num">
                                      <p:cBhvr additive="base">
                                        <p:cTn id="40" dur="500" fill="hold"/>
                                        <p:tgtEl>
                                          <p:spTgt spid="23"/>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0-#ppt_w/2"/>
                                          </p:val>
                                        </p:tav>
                                        <p:tav tm="100000">
                                          <p:val>
                                            <p:strVal val="#ppt_x"/>
                                          </p:val>
                                        </p:tav>
                                      </p:tavLst>
                                    </p:anim>
                                    <p:anim calcmode="lin" valueType="num">
                                      <p:cBhvr additive="base">
                                        <p:cTn id="44" dur="500" fill="hold"/>
                                        <p:tgtEl>
                                          <p:spTgt spid="24"/>
                                        </p:tgtEl>
                                        <p:attrNameLst>
                                          <p:attrName>ppt_y</p:attrName>
                                        </p:attrNameLst>
                                      </p:cBhvr>
                                      <p:tavLst>
                                        <p:tav tm="0">
                                          <p:val>
                                            <p:strVal val="#ppt_y"/>
                                          </p:val>
                                        </p:tav>
                                        <p:tav tm="100000">
                                          <p:val>
                                            <p:strVal val="#ppt_y"/>
                                          </p:val>
                                        </p:tav>
                                      </p:tavLst>
                                    </p:anim>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1000"/>
                                        <p:tgtEl>
                                          <p:spTgt spid="2"/>
                                        </p:tgtEl>
                                      </p:cBhvr>
                                    </p:animEffect>
                                    <p:anim calcmode="lin" valueType="num">
                                      <p:cBhvr>
                                        <p:cTn id="49" dur="1000" fill="hold"/>
                                        <p:tgtEl>
                                          <p:spTgt spid="2"/>
                                        </p:tgtEl>
                                        <p:attrNameLst>
                                          <p:attrName>ppt_x</p:attrName>
                                        </p:attrNameLst>
                                      </p:cBhvr>
                                      <p:tavLst>
                                        <p:tav tm="0">
                                          <p:val>
                                            <p:strVal val="#ppt_x"/>
                                          </p:val>
                                        </p:tav>
                                        <p:tav tm="100000">
                                          <p:val>
                                            <p:strVal val="#ppt_x"/>
                                          </p:val>
                                        </p:tav>
                                      </p:tavLst>
                                    </p:anim>
                                    <p:anim calcmode="lin" valueType="num">
                                      <p:cBhvr>
                                        <p:cTn id="5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bldLvl="0" animBg="1"/>
      <p:bldP spid="12" grpId="0" bldLvl="0" animBg="1"/>
      <p:bldP spid="13" grpId="0" bldLvl="0" animBg="1"/>
      <p:bldP spid="14" grpId="0" bldLvl="0" animBg="1"/>
      <p:bldP spid="23" grpId="0" bldLvl="0" animBg="1"/>
      <p:bldP spid="24"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 name="图片 20" descr="8969a7b7941089d68134779f611190e9"/>
          <p:cNvPicPr>
            <a:picLocks noChangeAspect="1"/>
          </p:cNvPicPr>
          <p:nvPr/>
        </p:nvPicPr>
        <p:blipFill>
          <a:blip r:embed="rId1"/>
          <a:stretch>
            <a:fillRect/>
          </a:stretch>
        </p:blipFill>
        <p:spPr>
          <a:xfrm>
            <a:off x="3442335" y="1249680"/>
            <a:ext cx="5167630" cy="5177790"/>
          </a:xfrm>
          <a:prstGeom prst="rect">
            <a:avLst/>
          </a:prstGeom>
        </p:spPr>
      </p:pic>
      <p:sp>
        <p:nvSpPr>
          <p:cNvPr id="7" name="椭圆 6"/>
          <p:cNvSpPr/>
          <p:nvPr/>
        </p:nvSpPr>
        <p:spPr>
          <a:xfrm>
            <a:off x="2914015" y="247015"/>
            <a:ext cx="6363335" cy="636333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6275259" y="369418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4562944" y="2545584"/>
            <a:ext cx="2926080" cy="1753235"/>
          </a:xfrm>
          <a:prstGeom prst="rect">
            <a:avLst/>
          </a:prstGeom>
        </p:spPr>
        <p:txBody>
          <a:bodyPr wrap="none">
            <a:spAutoFit/>
          </a:bodyPr>
          <a:lstStyle/>
          <a:p>
            <a:pPr algn="ctr"/>
            <a:r>
              <a:rPr lang="en-US" altLang="zh-CN" sz="7200" dirty="0">
                <a:solidFill>
                  <a:srgbClr val="01AADA"/>
                </a:solidFill>
                <a:latin typeface="Impact" panose="020B0806030902050204" pitchFamily="34" charset="0"/>
                <a:ea typeface="Kozuka Gothic Pr6N EL" panose="020B0200000000000000" pitchFamily="34" charset="-128"/>
              </a:rPr>
              <a:t>02</a:t>
            </a:r>
            <a:endParaRPr lang="en-US" altLang="zh-CN" sz="7200" dirty="0">
              <a:solidFill>
                <a:schemeClr val="accent1"/>
              </a:solidFill>
              <a:latin typeface="Impact" panose="020B0806030902050204" pitchFamily="34" charset="0"/>
              <a:ea typeface="Kozuka Gothic Pr6N EL" panose="020B0200000000000000" pitchFamily="34" charset="-128"/>
            </a:endParaRPr>
          </a:p>
          <a:p>
            <a:pPr algn="ctr"/>
            <a:r>
              <a:rPr lang="zh-CN" altLang="en-US" sz="3600" b="1" dirty="0">
                <a:solidFill>
                  <a:srgbClr val="01AADA"/>
                </a:solidFill>
                <a:latin typeface="+mj-ea"/>
                <a:ea typeface="+mj-ea"/>
                <a:cs typeface="Arial Unicode MS" panose="020B0604020202020204" pitchFamily="34" charset="-122"/>
              </a:rPr>
              <a:t>产品项目介绍</a:t>
            </a:r>
            <a:endParaRPr lang="zh-CN" altLang="en-US" sz="3600" b="1" dirty="0">
              <a:solidFill>
                <a:srgbClr val="01AADA"/>
              </a:solidFill>
              <a:latin typeface="+mj-ea"/>
              <a:ea typeface="+mj-ea"/>
              <a:cs typeface="Arial Unicode MS" panose="020B0604020202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52"/>
          <p:cNvCxnSpPr/>
          <p:nvPr/>
        </p:nvCxnSpPr>
        <p:spPr>
          <a:xfrm>
            <a:off x="2244118" y="4620792"/>
            <a:ext cx="4422435" cy="0"/>
          </a:xfrm>
          <a:prstGeom prst="line">
            <a:avLst/>
          </a:prstGeom>
          <a:noFill/>
          <a:ln w="12700" cap="flat" cmpd="sng" algn="ctr">
            <a:solidFill>
              <a:srgbClr val="6A2D38"/>
            </a:solidFill>
            <a:prstDash val="solid"/>
            <a:miter lim="800000"/>
          </a:ln>
          <a:effectLst/>
        </p:spPr>
      </p:cxnSp>
      <p:cxnSp>
        <p:nvCxnSpPr>
          <p:cNvPr id="15" name="直接连接符 53"/>
          <p:cNvCxnSpPr/>
          <p:nvPr/>
        </p:nvCxnSpPr>
        <p:spPr>
          <a:xfrm>
            <a:off x="2244118" y="3378379"/>
            <a:ext cx="4422435" cy="0"/>
          </a:xfrm>
          <a:prstGeom prst="line">
            <a:avLst/>
          </a:prstGeom>
          <a:noFill/>
          <a:ln w="12700" cap="flat" cmpd="sng" algn="ctr">
            <a:solidFill>
              <a:srgbClr val="6A2D38"/>
            </a:solidFill>
            <a:prstDash val="solid"/>
            <a:miter lim="800000"/>
          </a:ln>
          <a:effectLst/>
        </p:spPr>
      </p:cxnSp>
      <p:grpSp>
        <p:nvGrpSpPr>
          <p:cNvPr id="16" name="组合 15"/>
          <p:cNvGrpSpPr/>
          <p:nvPr/>
        </p:nvGrpSpPr>
        <p:grpSpPr>
          <a:xfrm>
            <a:off x="1126274" y="2144448"/>
            <a:ext cx="966867" cy="966867"/>
            <a:chOff x="560014" y="1294011"/>
            <a:chExt cx="725150" cy="725150"/>
          </a:xfrm>
        </p:grpSpPr>
        <p:sp>
          <p:nvSpPr>
            <p:cNvPr id="17" name="椭圆 16"/>
            <p:cNvSpPr/>
            <p:nvPr/>
          </p:nvSpPr>
          <p:spPr>
            <a:xfrm>
              <a:off x="560014" y="1294011"/>
              <a:ext cx="725150" cy="725150"/>
            </a:xfrm>
            <a:prstGeom prst="ellipse">
              <a:avLst/>
            </a:prstGeom>
            <a:solidFill>
              <a:srgbClr val="404040"/>
            </a:solidFill>
            <a:ln w="12700" cap="flat" cmpd="sng" algn="ctr">
              <a:noFill/>
              <a:prstDash val="solid"/>
              <a:miter lim="800000"/>
            </a:ln>
            <a:effectLst/>
          </p:spPr>
          <p:txBody>
            <a:bodyPr rtlCol="0" anchor="ctr"/>
            <a:lstStyle/>
            <a:p>
              <a:pPr algn="ctr" defTabSz="1218565">
                <a:defRPr/>
              </a:pPr>
              <a:endParaRPr lang="zh-CN" altLang="en-US" sz="3200" kern="0">
                <a:solidFill>
                  <a:sysClr val="window" lastClr="FFFFFF"/>
                </a:solidFill>
                <a:latin typeface="Calibri" panose="020F0502020204030204"/>
                <a:ea typeface="宋体" panose="02010600030101010101" pitchFamily="2" charset="-122"/>
              </a:endParaRPr>
            </a:p>
          </p:txBody>
        </p:sp>
        <p:sp>
          <p:nvSpPr>
            <p:cNvPr id="18" name="Freeform 14"/>
            <p:cNvSpPr>
              <a:spLocks noEditPoints="1"/>
            </p:cNvSpPr>
            <p:nvPr/>
          </p:nvSpPr>
          <p:spPr bwMode="auto">
            <a:xfrm>
              <a:off x="683217" y="1489644"/>
              <a:ext cx="478743" cy="333884"/>
            </a:xfrm>
            <a:custGeom>
              <a:avLst/>
              <a:gdLst>
                <a:gd name="T0" fmla="*/ 56 w 112"/>
                <a:gd name="T1" fmla="*/ 20 h 77"/>
                <a:gd name="T2" fmla="*/ 15 w 112"/>
                <a:gd name="T3" fmla="*/ 49 h 77"/>
                <a:gd name="T4" fmla="*/ 10 w 112"/>
                <a:gd name="T5" fmla="*/ 52 h 77"/>
                <a:gd name="T6" fmla="*/ 4 w 112"/>
                <a:gd name="T7" fmla="*/ 66 h 77"/>
                <a:gd name="T8" fmla="*/ 4 w 112"/>
                <a:gd name="T9" fmla="*/ 37 h 77"/>
                <a:gd name="T10" fmla="*/ 0 w 112"/>
                <a:gd name="T11" fmla="*/ 46 h 77"/>
                <a:gd name="T12" fmla="*/ 13 w 112"/>
                <a:gd name="T13" fmla="*/ 29 h 77"/>
                <a:gd name="T14" fmla="*/ 15 w 112"/>
                <a:gd name="T15" fmla="*/ 49 h 77"/>
                <a:gd name="T16" fmla="*/ 15 w 112"/>
                <a:gd name="T17" fmla="*/ 25 h 77"/>
                <a:gd name="T18" fmla="*/ 3 w 112"/>
                <a:gd name="T19" fmla="*/ 22 h 77"/>
                <a:gd name="T20" fmla="*/ 96 w 112"/>
                <a:gd name="T21" fmla="*/ 66 h 77"/>
                <a:gd name="T22" fmla="*/ 102 w 112"/>
                <a:gd name="T23" fmla="*/ 52 h 77"/>
                <a:gd name="T24" fmla="*/ 107 w 112"/>
                <a:gd name="T25" fmla="*/ 49 h 77"/>
                <a:gd name="T26" fmla="*/ 107 w 112"/>
                <a:gd name="T27" fmla="*/ 37 h 77"/>
                <a:gd name="T28" fmla="*/ 112 w 112"/>
                <a:gd name="T29" fmla="*/ 33 h 77"/>
                <a:gd name="T30" fmla="*/ 98 w 112"/>
                <a:gd name="T31" fmla="*/ 31 h 77"/>
                <a:gd name="T32" fmla="*/ 101 w 112"/>
                <a:gd name="T33" fmla="*/ 15 h 77"/>
                <a:gd name="T34" fmla="*/ 97 w 112"/>
                <a:gd name="T35" fmla="*/ 26 h 77"/>
                <a:gd name="T36" fmla="*/ 101 w 112"/>
                <a:gd name="T37" fmla="*/ 15 h 77"/>
                <a:gd name="T38" fmla="*/ 80 w 112"/>
                <a:gd name="T39" fmla="*/ 72 h 77"/>
                <a:gd name="T40" fmla="*/ 82 w 112"/>
                <a:gd name="T41" fmla="*/ 72 h 77"/>
                <a:gd name="T42" fmla="*/ 87 w 112"/>
                <a:gd name="T43" fmla="*/ 47 h 77"/>
                <a:gd name="T44" fmla="*/ 88 w 112"/>
                <a:gd name="T45" fmla="*/ 47 h 77"/>
                <a:gd name="T46" fmla="*/ 88 w 112"/>
                <a:gd name="T47" fmla="*/ 26 h 77"/>
                <a:gd name="T48" fmla="*/ 77 w 112"/>
                <a:gd name="T49" fmla="*/ 51 h 77"/>
                <a:gd name="T50" fmla="*/ 65 w 112"/>
                <a:gd name="T51" fmla="*/ 32 h 77"/>
                <a:gd name="T52" fmla="*/ 64 w 112"/>
                <a:gd name="T53" fmla="*/ 50 h 77"/>
                <a:gd name="T54" fmla="*/ 57 w 112"/>
                <a:gd name="T55" fmla="*/ 55 h 77"/>
                <a:gd name="T56" fmla="*/ 48 w 112"/>
                <a:gd name="T57" fmla="*/ 77 h 77"/>
                <a:gd name="T58" fmla="*/ 48 w 112"/>
                <a:gd name="T59" fmla="*/ 32 h 77"/>
                <a:gd name="T60" fmla="*/ 41 w 112"/>
                <a:gd name="T61" fmla="*/ 47 h 77"/>
                <a:gd name="T62" fmla="*/ 65 w 112"/>
                <a:gd name="T63" fmla="*/ 21 h 77"/>
                <a:gd name="T64" fmla="*/ 65 w 112"/>
                <a:gd name="T65" fmla="*/ 47 h 77"/>
                <a:gd name="T66" fmla="*/ 31 w 112"/>
                <a:gd name="T67" fmla="*/ 72 h 77"/>
                <a:gd name="T68" fmla="*/ 30 w 112"/>
                <a:gd name="T69" fmla="*/ 72 h 77"/>
                <a:gd name="T70" fmla="*/ 24 w 112"/>
                <a:gd name="T71" fmla="*/ 47 h 77"/>
                <a:gd name="T72" fmla="*/ 23 w 112"/>
                <a:gd name="T73" fmla="*/ 47 h 77"/>
                <a:gd name="T74" fmla="*/ 23 w 112"/>
                <a:gd name="T75" fmla="*/ 26 h 77"/>
                <a:gd name="T76" fmla="*/ 35 w 112"/>
                <a:gd name="T77" fmla="*/ 51 h 77"/>
                <a:gd name="T78" fmla="*/ 39 w 112"/>
                <a:gd name="T79" fmla="*/ 17 h 77"/>
                <a:gd name="T80" fmla="*/ 31 w 112"/>
                <a:gd name="T81" fmla="*/ 25 h 77"/>
                <a:gd name="T82" fmla="*/ 81 w 112"/>
                <a:gd name="T83" fmla="*/ 9 h 77"/>
                <a:gd name="T84" fmla="*/ 75 w 112"/>
                <a:gd name="T85" fmla="*/ 23 h 77"/>
                <a:gd name="T86" fmla="*/ 81 w 112"/>
                <a:gd name="T87" fmla="*/ 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ysClr val="window" lastClr="FFFFFF"/>
            </a:solidFill>
            <a:ln>
              <a:noFill/>
            </a:ln>
          </p:spPr>
          <p:txBody>
            <a:bodyPr vert="horz" wrap="square" lIns="121920" tIns="60960" rIns="121920" bIns="60960" numCol="1" anchor="t" anchorCtr="0" compatLnSpc="1"/>
            <a:lstStyle/>
            <a:p>
              <a:pPr defTabSz="1218565">
                <a:defRPr/>
              </a:pPr>
              <a:endParaRPr lang="zh-CN" altLang="en-US" sz="3200" kern="0">
                <a:solidFill>
                  <a:sysClr val="windowText" lastClr="000000"/>
                </a:solidFill>
              </a:endParaRPr>
            </a:p>
          </p:txBody>
        </p:sp>
      </p:grpSp>
      <p:grpSp>
        <p:nvGrpSpPr>
          <p:cNvPr id="19" name="组合 18"/>
          <p:cNvGrpSpPr/>
          <p:nvPr/>
        </p:nvGrpSpPr>
        <p:grpSpPr>
          <a:xfrm>
            <a:off x="1126274" y="3479852"/>
            <a:ext cx="966867" cy="966867"/>
            <a:chOff x="560014" y="2295564"/>
            <a:chExt cx="725150" cy="725150"/>
          </a:xfrm>
        </p:grpSpPr>
        <p:sp>
          <p:nvSpPr>
            <p:cNvPr id="20" name="椭圆 19"/>
            <p:cNvSpPr/>
            <p:nvPr/>
          </p:nvSpPr>
          <p:spPr>
            <a:xfrm>
              <a:off x="560014" y="2295564"/>
              <a:ext cx="725150" cy="725150"/>
            </a:xfrm>
            <a:prstGeom prst="ellipse">
              <a:avLst/>
            </a:prstGeom>
            <a:solidFill>
              <a:srgbClr val="404040"/>
            </a:solidFill>
            <a:ln w="12700" cap="flat" cmpd="sng" algn="ctr">
              <a:noFill/>
              <a:prstDash val="solid"/>
              <a:miter lim="800000"/>
            </a:ln>
            <a:effectLst/>
          </p:spPr>
          <p:txBody>
            <a:bodyPr rtlCol="0" anchor="ctr"/>
            <a:lstStyle/>
            <a:p>
              <a:pPr algn="ctr" defTabSz="1218565">
                <a:defRPr/>
              </a:pPr>
              <a:endParaRPr lang="zh-CN" altLang="en-US" sz="3200" kern="0">
                <a:solidFill>
                  <a:sysClr val="window" lastClr="FFFFFF"/>
                </a:solidFill>
                <a:latin typeface="Calibri" panose="020F0502020204030204"/>
                <a:ea typeface="宋体" panose="02010600030101010101" pitchFamily="2" charset="-122"/>
              </a:endParaRPr>
            </a:p>
          </p:txBody>
        </p:sp>
        <p:sp>
          <p:nvSpPr>
            <p:cNvPr id="21" name="Freeform 10"/>
            <p:cNvSpPr>
              <a:spLocks noEditPoints="1"/>
            </p:cNvSpPr>
            <p:nvPr/>
          </p:nvSpPr>
          <p:spPr bwMode="auto">
            <a:xfrm>
              <a:off x="723488" y="2447406"/>
              <a:ext cx="393533" cy="437027"/>
            </a:xfrm>
            <a:custGeom>
              <a:avLst/>
              <a:gdLst>
                <a:gd name="T0" fmla="*/ 13 w 77"/>
                <a:gd name="T1" fmla="*/ 8 h 86"/>
                <a:gd name="T2" fmla="*/ 38 w 77"/>
                <a:gd name="T3" fmla="*/ 1 h 86"/>
                <a:gd name="T4" fmla="*/ 59 w 77"/>
                <a:gd name="T5" fmla="*/ 13 h 86"/>
                <a:gd name="T6" fmla="*/ 66 w 77"/>
                <a:gd name="T7" fmla="*/ 38 h 86"/>
                <a:gd name="T8" fmla="*/ 58 w 77"/>
                <a:gd name="T9" fmla="*/ 55 h 86"/>
                <a:gd name="T10" fmla="*/ 64 w 77"/>
                <a:gd name="T11" fmla="*/ 59 h 86"/>
                <a:gd name="T12" fmla="*/ 74 w 77"/>
                <a:gd name="T13" fmla="*/ 72 h 86"/>
                <a:gd name="T14" fmla="*/ 73 w 77"/>
                <a:gd name="T15" fmla="*/ 84 h 86"/>
                <a:gd name="T16" fmla="*/ 73 w 77"/>
                <a:gd name="T17" fmla="*/ 84 h 86"/>
                <a:gd name="T18" fmla="*/ 62 w 77"/>
                <a:gd name="T19" fmla="*/ 82 h 86"/>
                <a:gd name="T20" fmla="*/ 51 w 77"/>
                <a:gd name="T21" fmla="*/ 68 h 86"/>
                <a:gd name="T22" fmla="*/ 49 w 77"/>
                <a:gd name="T23" fmla="*/ 63 h 86"/>
                <a:gd name="T24" fmla="*/ 30 w 77"/>
                <a:gd name="T25" fmla="*/ 66 h 86"/>
                <a:gd name="T26" fmla="*/ 8 w 77"/>
                <a:gd name="T27" fmla="*/ 54 h 86"/>
                <a:gd name="T28" fmla="*/ 1 w 77"/>
                <a:gd name="T29" fmla="*/ 30 h 86"/>
                <a:gd name="T30" fmla="*/ 13 w 77"/>
                <a:gd name="T31" fmla="*/ 8 h 86"/>
                <a:gd name="T32" fmla="*/ 30 w 77"/>
                <a:gd name="T33" fmla="*/ 49 h 86"/>
                <a:gd name="T34" fmla="*/ 38 w 77"/>
                <a:gd name="T35" fmla="*/ 49 h 86"/>
                <a:gd name="T36" fmla="*/ 38 w 77"/>
                <a:gd name="T37" fmla="*/ 40 h 86"/>
                <a:gd name="T38" fmla="*/ 47 w 77"/>
                <a:gd name="T39" fmla="*/ 40 h 86"/>
                <a:gd name="T40" fmla="*/ 47 w 77"/>
                <a:gd name="T41" fmla="*/ 32 h 86"/>
                <a:gd name="T42" fmla="*/ 38 w 77"/>
                <a:gd name="T43" fmla="*/ 32 h 86"/>
                <a:gd name="T44" fmla="*/ 38 w 77"/>
                <a:gd name="T45" fmla="*/ 23 h 86"/>
                <a:gd name="T46" fmla="*/ 30 w 77"/>
                <a:gd name="T47" fmla="*/ 23 h 86"/>
                <a:gd name="T48" fmla="*/ 30 w 77"/>
                <a:gd name="T49" fmla="*/ 32 h 86"/>
                <a:gd name="T50" fmla="*/ 21 w 77"/>
                <a:gd name="T51" fmla="*/ 32 h 86"/>
                <a:gd name="T52" fmla="*/ 21 w 77"/>
                <a:gd name="T53" fmla="*/ 40 h 86"/>
                <a:gd name="T54" fmla="*/ 30 w 77"/>
                <a:gd name="T55" fmla="*/ 40 h 86"/>
                <a:gd name="T56" fmla="*/ 30 w 77"/>
                <a:gd name="T57" fmla="*/ 49 h 86"/>
                <a:gd name="T58" fmla="*/ 18 w 77"/>
                <a:gd name="T59" fmla="*/ 36 h 86"/>
                <a:gd name="T60" fmla="*/ 43 w 77"/>
                <a:gd name="T61" fmla="*/ 19 h 86"/>
                <a:gd name="T62" fmla="*/ 18 w 77"/>
                <a:gd name="T63" fmla="*/ 36 h 86"/>
                <a:gd name="T64" fmla="*/ 36 w 77"/>
                <a:gd name="T65" fmla="*/ 12 h 86"/>
                <a:gd name="T66" fmla="*/ 20 w 77"/>
                <a:gd name="T67" fmla="*/ 16 h 86"/>
                <a:gd name="T68" fmla="*/ 12 w 77"/>
                <a:gd name="T69" fmla="*/ 31 h 86"/>
                <a:gd name="T70" fmla="*/ 16 w 77"/>
                <a:gd name="T71" fmla="*/ 47 h 86"/>
                <a:gd name="T72" fmla="*/ 31 w 77"/>
                <a:gd name="T73" fmla="*/ 55 h 86"/>
                <a:gd name="T74" fmla="*/ 47 w 77"/>
                <a:gd name="T75" fmla="*/ 51 h 86"/>
                <a:gd name="T76" fmla="*/ 55 w 77"/>
                <a:gd name="T77" fmla="*/ 36 h 86"/>
                <a:gd name="T78" fmla="*/ 51 w 77"/>
                <a:gd name="T79" fmla="*/ 20 h 86"/>
                <a:gd name="T80" fmla="*/ 36 w 77"/>
                <a:gd name="T81" fmla="*/ 1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 h="86">
                  <a:moveTo>
                    <a:pt x="13" y="8"/>
                  </a:moveTo>
                  <a:cubicBezTo>
                    <a:pt x="20" y="2"/>
                    <a:pt x="29" y="0"/>
                    <a:pt x="38" y="1"/>
                  </a:cubicBezTo>
                  <a:cubicBezTo>
                    <a:pt x="46" y="2"/>
                    <a:pt x="54" y="6"/>
                    <a:pt x="59" y="13"/>
                  </a:cubicBezTo>
                  <a:cubicBezTo>
                    <a:pt x="65" y="21"/>
                    <a:pt x="67" y="29"/>
                    <a:pt x="66" y="38"/>
                  </a:cubicBezTo>
                  <a:cubicBezTo>
                    <a:pt x="65" y="44"/>
                    <a:pt x="63" y="50"/>
                    <a:pt x="58" y="55"/>
                  </a:cubicBezTo>
                  <a:cubicBezTo>
                    <a:pt x="60" y="56"/>
                    <a:pt x="62" y="57"/>
                    <a:pt x="64" y="59"/>
                  </a:cubicBezTo>
                  <a:cubicBezTo>
                    <a:pt x="74" y="72"/>
                    <a:pt x="74" y="72"/>
                    <a:pt x="74" y="72"/>
                  </a:cubicBezTo>
                  <a:cubicBezTo>
                    <a:pt x="77" y="76"/>
                    <a:pt x="76" y="81"/>
                    <a:pt x="73" y="84"/>
                  </a:cubicBezTo>
                  <a:cubicBezTo>
                    <a:pt x="73" y="84"/>
                    <a:pt x="73" y="84"/>
                    <a:pt x="73" y="84"/>
                  </a:cubicBezTo>
                  <a:cubicBezTo>
                    <a:pt x="69" y="86"/>
                    <a:pt x="64" y="86"/>
                    <a:pt x="62" y="82"/>
                  </a:cubicBezTo>
                  <a:cubicBezTo>
                    <a:pt x="51" y="68"/>
                    <a:pt x="51" y="68"/>
                    <a:pt x="51" y="68"/>
                  </a:cubicBezTo>
                  <a:cubicBezTo>
                    <a:pt x="50" y="67"/>
                    <a:pt x="49" y="65"/>
                    <a:pt x="49" y="63"/>
                  </a:cubicBezTo>
                  <a:cubicBezTo>
                    <a:pt x="43" y="66"/>
                    <a:pt x="36" y="67"/>
                    <a:pt x="30" y="66"/>
                  </a:cubicBezTo>
                  <a:cubicBezTo>
                    <a:pt x="21" y="65"/>
                    <a:pt x="13" y="61"/>
                    <a:pt x="8" y="54"/>
                  </a:cubicBezTo>
                  <a:cubicBezTo>
                    <a:pt x="2" y="47"/>
                    <a:pt x="0" y="38"/>
                    <a:pt x="1" y="30"/>
                  </a:cubicBezTo>
                  <a:cubicBezTo>
                    <a:pt x="2" y="21"/>
                    <a:pt x="6" y="13"/>
                    <a:pt x="13" y="8"/>
                  </a:cubicBezTo>
                  <a:close/>
                  <a:moveTo>
                    <a:pt x="30" y="49"/>
                  </a:moveTo>
                  <a:cubicBezTo>
                    <a:pt x="38" y="49"/>
                    <a:pt x="38" y="49"/>
                    <a:pt x="38" y="49"/>
                  </a:cubicBezTo>
                  <a:cubicBezTo>
                    <a:pt x="38" y="40"/>
                    <a:pt x="38" y="40"/>
                    <a:pt x="38" y="40"/>
                  </a:cubicBezTo>
                  <a:cubicBezTo>
                    <a:pt x="47" y="40"/>
                    <a:pt x="47" y="40"/>
                    <a:pt x="47" y="40"/>
                  </a:cubicBezTo>
                  <a:cubicBezTo>
                    <a:pt x="47" y="32"/>
                    <a:pt x="47" y="32"/>
                    <a:pt x="47" y="32"/>
                  </a:cubicBezTo>
                  <a:cubicBezTo>
                    <a:pt x="38" y="32"/>
                    <a:pt x="38" y="32"/>
                    <a:pt x="38" y="32"/>
                  </a:cubicBezTo>
                  <a:cubicBezTo>
                    <a:pt x="38" y="23"/>
                    <a:pt x="38" y="23"/>
                    <a:pt x="38" y="23"/>
                  </a:cubicBezTo>
                  <a:cubicBezTo>
                    <a:pt x="30" y="23"/>
                    <a:pt x="30" y="23"/>
                    <a:pt x="30" y="23"/>
                  </a:cubicBezTo>
                  <a:cubicBezTo>
                    <a:pt x="30" y="32"/>
                    <a:pt x="30" y="32"/>
                    <a:pt x="30" y="32"/>
                  </a:cubicBezTo>
                  <a:cubicBezTo>
                    <a:pt x="21" y="32"/>
                    <a:pt x="21" y="32"/>
                    <a:pt x="21" y="32"/>
                  </a:cubicBezTo>
                  <a:cubicBezTo>
                    <a:pt x="21" y="40"/>
                    <a:pt x="21" y="40"/>
                    <a:pt x="21" y="40"/>
                  </a:cubicBezTo>
                  <a:cubicBezTo>
                    <a:pt x="30" y="40"/>
                    <a:pt x="30" y="40"/>
                    <a:pt x="30" y="40"/>
                  </a:cubicBezTo>
                  <a:cubicBezTo>
                    <a:pt x="30" y="49"/>
                    <a:pt x="30" y="49"/>
                    <a:pt x="30" y="49"/>
                  </a:cubicBezTo>
                  <a:close/>
                  <a:moveTo>
                    <a:pt x="18" y="36"/>
                  </a:moveTo>
                  <a:cubicBezTo>
                    <a:pt x="22" y="26"/>
                    <a:pt x="31" y="21"/>
                    <a:pt x="43" y="19"/>
                  </a:cubicBezTo>
                  <a:cubicBezTo>
                    <a:pt x="31" y="11"/>
                    <a:pt x="16" y="22"/>
                    <a:pt x="18" y="36"/>
                  </a:cubicBezTo>
                  <a:close/>
                  <a:moveTo>
                    <a:pt x="36" y="12"/>
                  </a:moveTo>
                  <a:cubicBezTo>
                    <a:pt x="31" y="11"/>
                    <a:pt x="25" y="13"/>
                    <a:pt x="20" y="16"/>
                  </a:cubicBezTo>
                  <a:cubicBezTo>
                    <a:pt x="15" y="20"/>
                    <a:pt x="13" y="25"/>
                    <a:pt x="12" y="31"/>
                  </a:cubicBezTo>
                  <a:cubicBezTo>
                    <a:pt x="11" y="37"/>
                    <a:pt x="13" y="42"/>
                    <a:pt x="16" y="47"/>
                  </a:cubicBezTo>
                  <a:cubicBezTo>
                    <a:pt x="20" y="52"/>
                    <a:pt x="25" y="55"/>
                    <a:pt x="31" y="55"/>
                  </a:cubicBezTo>
                  <a:cubicBezTo>
                    <a:pt x="36" y="56"/>
                    <a:pt x="42" y="55"/>
                    <a:pt x="47" y="51"/>
                  </a:cubicBezTo>
                  <a:cubicBezTo>
                    <a:pt x="52" y="47"/>
                    <a:pt x="55" y="42"/>
                    <a:pt x="55" y="36"/>
                  </a:cubicBezTo>
                  <a:cubicBezTo>
                    <a:pt x="56" y="31"/>
                    <a:pt x="54" y="25"/>
                    <a:pt x="51" y="20"/>
                  </a:cubicBezTo>
                  <a:cubicBezTo>
                    <a:pt x="47" y="15"/>
                    <a:pt x="42" y="13"/>
                    <a:pt x="36" y="12"/>
                  </a:cubicBezTo>
                  <a:close/>
                </a:path>
              </a:pathLst>
            </a:custGeom>
            <a:solidFill>
              <a:sysClr val="window" lastClr="FFFFFF"/>
            </a:solidFill>
            <a:ln>
              <a:noFill/>
            </a:ln>
          </p:spPr>
          <p:txBody>
            <a:bodyPr vert="horz" wrap="square" lIns="121920" tIns="60960" rIns="121920" bIns="60960" numCol="1" anchor="t" anchorCtr="0" compatLnSpc="1"/>
            <a:lstStyle/>
            <a:p>
              <a:pPr defTabSz="1218565">
                <a:defRPr/>
              </a:pPr>
              <a:endParaRPr lang="zh-CN" altLang="en-US" sz="3200" kern="0">
                <a:solidFill>
                  <a:sysClr val="windowText" lastClr="000000"/>
                </a:solidFill>
              </a:endParaRPr>
            </a:p>
          </p:txBody>
        </p:sp>
      </p:grpSp>
      <p:grpSp>
        <p:nvGrpSpPr>
          <p:cNvPr id="22" name="组合 21"/>
          <p:cNvGrpSpPr/>
          <p:nvPr/>
        </p:nvGrpSpPr>
        <p:grpSpPr>
          <a:xfrm>
            <a:off x="1126274" y="4869857"/>
            <a:ext cx="966867" cy="966867"/>
            <a:chOff x="560014" y="3338068"/>
            <a:chExt cx="725150" cy="725150"/>
          </a:xfrm>
        </p:grpSpPr>
        <p:sp>
          <p:nvSpPr>
            <p:cNvPr id="23" name="椭圆 22"/>
            <p:cNvSpPr/>
            <p:nvPr/>
          </p:nvSpPr>
          <p:spPr>
            <a:xfrm>
              <a:off x="560014" y="3338068"/>
              <a:ext cx="725150" cy="725150"/>
            </a:xfrm>
            <a:prstGeom prst="ellipse">
              <a:avLst/>
            </a:prstGeom>
            <a:solidFill>
              <a:srgbClr val="404040"/>
            </a:solidFill>
            <a:ln w="12700" cap="flat" cmpd="sng" algn="ctr">
              <a:noFill/>
              <a:prstDash val="solid"/>
              <a:miter lim="800000"/>
            </a:ln>
            <a:effectLst/>
          </p:spPr>
          <p:txBody>
            <a:bodyPr rtlCol="0" anchor="ctr"/>
            <a:lstStyle/>
            <a:p>
              <a:pPr algn="ctr" defTabSz="1218565">
                <a:defRPr/>
              </a:pPr>
              <a:endParaRPr lang="zh-CN" altLang="en-US" sz="3200" kern="0">
                <a:solidFill>
                  <a:sysClr val="window" lastClr="FFFFFF"/>
                </a:solidFill>
                <a:latin typeface="Calibri" panose="020F0502020204030204"/>
                <a:ea typeface="宋体" panose="02010600030101010101" pitchFamily="2" charset="-122"/>
              </a:endParaRPr>
            </a:p>
          </p:txBody>
        </p:sp>
        <p:sp>
          <p:nvSpPr>
            <p:cNvPr id="24" name="Freeform 19"/>
            <p:cNvSpPr>
              <a:spLocks noEditPoints="1"/>
            </p:cNvSpPr>
            <p:nvPr/>
          </p:nvSpPr>
          <p:spPr bwMode="auto">
            <a:xfrm>
              <a:off x="757749" y="3473074"/>
              <a:ext cx="353509" cy="448164"/>
            </a:xfrm>
            <a:custGeom>
              <a:avLst/>
              <a:gdLst>
                <a:gd name="T0" fmla="*/ 0 w 77"/>
                <a:gd name="T1" fmla="*/ 85 h 98"/>
                <a:gd name="T2" fmla="*/ 29 w 77"/>
                <a:gd name="T3" fmla="*/ 98 h 98"/>
                <a:gd name="T4" fmla="*/ 30 w 77"/>
                <a:gd name="T5" fmla="*/ 98 h 98"/>
                <a:gd name="T6" fmla="*/ 30 w 77"/>
                <a:gd name="T7" fmla="*/ 98 h 98"/>
                <a:gd name="T8" fmla="*/ 31 w 77"/>
                <a:gd name="T9" fmla="*/ 98 h 98"/>
                <a:gd name="T10" fmla="*/ 33 w 77"/>
                <a:gd name="T11" fmla="*/ 98 h 98"/>
                <a:gd name="T12" fmla="*/ 33 w 77"/>
                <a:gd name="T13" fmla="*/ 98 h 98"/>
                <a:gd name="T14" fmla="*/ 34 w 77"/>
                <a:gd name="T15" fmla="*/ 98 h 98"/>
                <a:gd name="T16" fmla="*/ 35 w 77"/>
                <a:gd name="T17" fmla="*/ 98 h 98"/>
                <a:gd name="T18" fmla="*/ 36 w 77"/>
                <a:gd name="T19" fmla="*/ 98 h 98"/>
                <a:gd name="T20" fmla="*/ 37 w 77"/>
                <a:gd name="T21" fmla="*/ 98 h 98"/>
                <a:gd name="T22" fmla="*/ 38 w 77"/>
                <a:gd name="T23" fmla="*/ 98 h 98"/>
                <a:gd name="T24" fmla="*/ 39 w 77"/>
                <a:gd name="T25" fmla="*/ 98 h 98"/>
                <a:gd name="T26" fmla="*/ 40 w 77"/>
                <a:gd name="T27" fmla="*/ 98 h 98"/>
                <a:gd name="T28" fmla="*/ 41 w 77"/>
                <a:gd name="T29" fmla="*/ 98 h 98"/>
                <a:gd name="T30" fmla="*/ 42 w 77"/>
                <a:gd name="T31" fmla="*/ 98 h 98"/>
                <a:gd name="T32" fmla="*/ 43 w 77"/>
                <a:gd name="T33" fmla="*/ 98 h 98"/>
                <a:gd name="T34" fmla="*/ 43 w 77"/>
                <a:gd name="T35" fmla="*/ 98 h 98"/>
                <a:gd name="T36" fmla="*/ 44 w 77"/>
                <a:gd name="T37" fmla="*/ 98 h 98"/>
                <a:gd name="T38" fmla="*/ 45 w 77"/>
                <a:gd name="T39" fmla="*/ 98 h 98"/>
                <a:gd name="T40" fmla="*/ 46 w 77"/>
                <a:gd name="T41" fmla="*/ 98 h 98"/>
                <a:gd name="T42" fmla="*/ 47 w 77"/>
                <a:gd name="T43" fmla="*/ 98 h 98"/>
                <a:gd name="T44" fmla="*/ 47 w 77"/>
                <a:gd name="T45" fmla="*/ 98 h 98"/>
                <a:gd name="T46" fmla="*/ 77 w 77"/>
                <a:gd name="T47" fmla="*/ 85 h 98"/>
                <a:gd name="T48" fmla="*/ 22 w 77"/>
                <a:gd name="T49" fmla="*/ 33 h 98"/>
                <a:gd name="T50" fmla="*/ 25 w 77"/>
                <a:gd name="T51" fmla="*/ 20 h 98"/>
                <a:gd name="T52" fmla="*/ 22 w 77"/>
                <a:gd name="T53" fmla="*/ 0 h 98"/>
                <a:gd name="T54" fmla="*/ 27 w 77"/>
                <a:gd name="T55" fmla="*/ 6 h 98"/>
                <a:gd name="T56" fmla="*/ 35 w 77"/>
                <a:gd name="T57" fmla="*/ 0 h 98"/>
                <a:gd name="T58" fmla="*/ 40 w 77"/>
                <a:gd name="T59" fmla="*/ 6 h 98"/>
                <a:gd name="T60" fmla="*/ 48 w 77"/>
                <a:gd name="T61" fmla="*/ 0 h 98"/>
                <a:gd name="T62" fmla="*/ 50 w 77"/>
                <a:gd name="T63" fmla="*/ 6 h 98"/>
                <a:gd name="T64" fmla="*/ 59 w 77"/>
                <a:gd name="T65" fmla="*/ 1 h 98"/>
                <a:gd name="T66" fmla="*/ 18 w 77"/>
                <a:gd name="T67" fmla="*/ 31 h 98"/>
                <a:gd name="T68" fmla="*/ 18 w 77"/>
                <a:gd name="T69" fmla="*/ 22 h 98"/>
                <a:gd name="T70" fmla="*/ 63 w 77"/>
                <a:gd name="T71" fmla="*/ 26 h 98"/>
                <a:gd name="T72" fmla="*/ 18 w 77"/>
                <a:gd name="T73" fmla="*/ 31 h 98"/>
                <a:gd name="T74" fmla="*/ 43 w 77"/>
                <a:gd name="T75" fmla="*/ 86 h 98"/>
                <a:gd name="T76" fmla="*/ 35 w 77"/>
                <a:gd name="T77" fmla="*/ 84 h 98"/>
                <a:gd name="T78" fmla="*/ 30 w 77"/>
                <a:gd name="T79" fmla="*/ 69 h 98"/>
                <a:gd name="T80" fmla="*/ 37 w 77"/>
                <a:gd name="T81" fmla="*/ 78 h 98"/>
                <a:gd name="T82" fmla="*/ 40 w 77"/>
                <a:gd name="T83" fmla="*/ 78 h 98"/>
                <a:gd name="T84" fmla="*/ 39 w 77"/>
                <a:gd name="T85" fmla="*/ 70 h 98"/>
                <a:gd name="T86" fmla="*/ 30 w 77"/>
                <a:gd name="T87" fmla="*/ 57 h 98"/>
                <a:gd name="T88" fmla="*/ 35 w 77"/>
                <a:gd name="T89" fmla="*/ 46 h 98"/>
                <a:gd name="T90" fmla="*/ 43 w 77"/>
                <a:gd name="T91" fmla="*/ 44 h 98"/>
                <a:gd name="T92" fmla="*/ 48 w 77"/>
                <a:gd name="T93" fmla="*/ 53 h 98"/>
                <a:gd name="T94" fmla="*/ 40 w 77"/>
                <a:gd name="T95" fmla="*/ 59 h 98"/>
                <a:gd name="T96" fmla="*/ 39 w 77"/>
                <a:gd name="T97" fmla="*/ 51 h 98"/>
                <a:gd name="T98" fmla="*/ 38 w 77"/>
                <a:gd name="T99" fmla="*/ 56 h 98"/>
                <a:gd name="T100" fmla="*/ 47 w 77"/>
                <a:gd name="T101" fmla="*/ 68 h 98"/>
                <a:gd name="T102" fmla="*/ 49 w 77"/>
                <a:gd name="T103"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7" h="98">
                  <a:moveTo>
                    <a:pt x="22" y="33"/>
                  </a:moveTo>
                  <a:cubicBezTo>
                    <a:pt x="11" y="49"/>
                    <a:pt x="4" y="66"/>
                    <a:pt x="0" y="85"/>
                  </a:cubicBezTo>
                  <a:cubicBezTo>
                    <a:pt x="1" y="91"/>
                    <a:pt x="5" y="96"/>
                    <a:pt x="11" y="98"/>
                  </a:cubicBezTo>
                  <a:cubicBezTo>
                    <a:pt x="29" y="98"/>
                    <a:pt x="29" y="98"/>
                    <a:pt x="29" y="98"/>
                  </a:cubicBezTo>
                  <a:cubicBezTo>
                    <a:pt x="30" y="98"/>
                    <a:pt x="30" y="98"/>
                    <a:pt x="30" y="98"/>
                  </a:cubicBezTo>
                  <a:cubicBezTo>
                    <a:pt x="30" y="98"/>
                    <a:pt x="30" y="98"/>
                    <a:pt x="30" y="98"/>
                  </a:cubicBezTo>
                  <a:cubicBezTo>
                    <a:pt x="30" y="98"/>
                    <a:pt x="30" y="98"/>
                    <a:pt x="30" y="98"/>
                  </a:cubicBezTo>
                  <a:cubicBezTo>
                    <a:pt x="30" y="98"/>
                    <a:pt x="30" y="98"/>
                    <a:pt x="30" y="98"/>
                  </a:cubicBezTo>
                  <a:cubicBezTo>
                    <a:pt x="31" y="98"/>
                    <a:pt x="31" y="98"/>
                    <a:pt x="31" y="98"/>
                  </a:cubicBezTo>
                  <a:cubicBezTo>
                    <a:pt x="31" y="98"/>
                    <a:pt x="31" y="98"/>
                    <a:pt x="31" y="98"/>
                  </a:cubicBezTo>
                  <a:cubicBezTo>
                    <a:pt x="32" y="98"/>
                    <a:pt x="32" y="98"/>
                    <a:pt x="32" y="98"/>
                  </a:cubicBezTo>
                  <a:cubicBezTo>
                    <a:pt x="33" y="98"/>
                    <a:pt x="33" y="98"/>
                    <a:pt x="33" y="98"/>
                  </a:cubicBezTo>
                  <a:cubicBezTo>
                    <a:pt x="33" y="98"/>
                    <a:pt x="33" y="98"/>
                    <a:pt x="33" y="98"/>
                  </a:cubicBezTo>
                  <a:cubicBezTo>
                    <a:pt x="33" y="98"/>
                    <a:pt x="33" y="98"/>
                    <a:pt x="33" y="98"/>
                  </a:cubicBezTo>
                  <a:cubicBezTo>
                    <a:pt x="34" y="98"/>
                    <a:pt x="34" y="98"/>
                    <a:pt x="34" y="98"/>
                  </a:cubicBezTo>
                  <a:cubicBezTo>
                    <a:pt x="34" y="98"/>
                    <a:pt x="34" y="98"/>
                    <a:pt x="34" y="98"/>
                  </a:cubicBezTo>
                  <a:cubicBezTo>
                    <a:pt x="34" y="98"/>
                    <a:pt x="34" y="98"/>
                    <a:pt x="34" y="98"/>
                  </a:cubicBezTo>
                  <a:cubicBezTo>
                    <a:pt x="35" y="98"/>
                    <a:pt x="35" y="98"/>
                    <a:pt x="35" y="98"/>
                  </a:cubicBezTo>
                  <a:cubicBezTo>
                    <a:pt x="35" y="98"/>
                    <a:pt x="35" y="98"/>
                    <a:pt x="35" y="98"/>
                  </a:cubicBezTo>
                  <a:cubicBezTo>
                    <a:pt x="36" y="98"/>
                    <a:pt x="36" y="98"/>
                    <a:pt x="36" y="98"/>
                  </a:cubicBezTo>
                  <a:cubicBezTo>
                    <a:pt x="37" y="98"/>
                    <a:pt x="37" y="98"/>
                    <a:pt x="37" y="98"/>
                  </a:cubicBezTo>
                  <a:cubicBezTo>
                    <a:pt x="37" y="98"/>
                    <a:pt x="37" y="98"/>
                    <a:pt x="37" y="98"/>
                  </a:cubicBezTo>
                  <a:cubicBezTo>
                    <a:pt x="37" y="98"/>
                    <a:pt x="37" y="98"/>
                    <a:pt x="37" y="98"/>
                  </a:cubicBezTo>
                  <a:cubicBezTo>
                    <a:pt x="38" y="98"/>
                    <a:pt x="38" y="98"/>
                    <a:pt x="38" y="98"/>
                  </a:cubicBezTo>
                  <a:cubicBezTo>
                    <a:pt x="38" y="98"/>
                    <a:pt x="38" y="98"/>
                    <a:pt x="38" y="98"/>
                  </a:cubicBezTo>
                  <a:cubicBezTo>
                    <a:pt x="39" y="98"/>
                    <a:pt x="39" y="98"/>
                    <a:pt x="39" y="98"/>
                  </a:cubicBezTo>
                  <a:cubicBezTo>
                    <a:pt x="39" y="98"/>
                    <a:pt x="39" y="98"/>
                    <a:pt x="39" y="98"/>
                  </a:cubicBezTo>
                  <a:cubicBezTo>
                    <a:pt x="40" y="98"/>
                    <a:pt x="40" y="98"/>
                    <a:pt x="40" y="98"/>
                  </a:cubicBezTo>
                  <a:cubicBezTo>
                    <a:pt x="40" y="98"/>
                    <a:pt x="40" y="98"/>
                    <a:pt x="40" y="98"/>
                  </a:cubicBezTo>
                  <a:cubicBezTo>
                    <a:pt x="41" y="98"/>
                    <a:pt x="41" y="98"/>
                    <a:pt x="41" y="98"/>
                  </a:cubicBezTo>
                  <a:cubicBezTo>
                    <a:pt x="41" y="98"/>
                    <a:pt x="41" y="98"/>
                    <a:pt x="41" y="98"/>
                  </a:cubicBezTo>
                  <a:cubicBezTo>
                    <a:pt x="42" y="98"/>
                    <a:pt x="42" y="98"/>
                    <a:pt x="42" y="98"/>
                  </a:cubicBezTo>
                  <a:cubicBezTo>
                    <a:pt x="42" y="98"/>
                    <a:pt x="42" y="98"/>
                    <a:pt x="42" y="98"/>
                  </a:cubicBezTo>
                  <a:cubicBezTo>
                    <a:pt x="43" y="98"/>
                    <a:pt x="43" y="98"/>
                    <a:pt x="43" y="98"/>
                  </a:cubicBezTo>
                  <a:cubicBezTo>
                    <a:pt x="43" y="98"/>
                    <a:pt x="43" y="98"/>
                    <a:pt x="43" y="98"/>
                  </a:cubicBezTo>
                  <a:cubicBezTo>
                    <a:pt x="43" y="98"/>
                    <a:pt x="43" y="98"/>
                    <a:pt x="43" y="98"/>
                  </a:cubicBezTo>
                  <a:cubicBezTo>
                    <a:pt x="43" y="98"/>
                    <a:pt x="43" y="98"/>
                    <a:pt x="43" y="98"/>
                  </a:cubicBezTo>
                  <a:cubicBezTo>
                    <a:pt x="44" y="98"/>
                    <a:pt x="44" y="98"/>
                    <a:pt x="44" y="98"/>
                  </a:cubicBezTo>
                  <a:cubicBezTo>
                    <a:pt x="45" y="98"/>
                    <a:pt x="45" y="98"/>
                    <a:pt x="45" y="98"/>
                  </a:cubicBezTo>
                  <a:cubicBezTo>
                    <a:pt x="45" y="98"/>
                    <a:pt x="45" y="98"/>
                    <a:pt x="45" y="98"/>
                  </a:cubicBezTo>
                  <a:cubicBezTo>
                    <a:pt x="46" y="98"/>
                    <a:pt x="46" y="98"/>
                    <a:pt x="46" y="98"/>
                  </a:cubicBezTo>
                  <a:cubicBezTo>
                    <a:pt x="46" y="98"/>
                    <a:pt x="46" y="98"/>
                    <a:pt x="46" y="98"/>
                  </a:cubicBezTo>
                  <a:cubicBezTo>
                    <a:pt x="46" y="98"/>
                    <a:pt x="46" y="98"/>
                    <a:pt x="46" y="98"/>
                  </a:cubicBezTo>
                  <a:cubicBezTo>
                    <a:pt x="47" y="98"/>
                    <a:pt x="47" y="98"/>
                    <a:pt x="47" y="98"/>
                  </a:cubicBezTo>
                  <a:cubicBezTo>
                    <a:pt x="47" y="98"/>
                    <a:pt x="47" y="98"/>
                    <a:pt x="47" y="98"/>
                  </a:cubicBezTo>
                  <a:cubicBezTo>
                    <a:pt x="47" y="98"/>
                    <a:pt x="47" y="98"/>
                    <a:pt x="47" y="98"/>
                  </a:cubicBezTo>
                  <a:cubicBezTo>
                    <a:pt x="66" y="98"/>
                    <a:pt x="66" y="98"/>
                    <a:pt x="66" y="98"/>
                  </a:cubicBezTo>
                  <a:cubicBezTo>
                    <a:pt x="72" y="96"/>
                    <a:pt x="75" y="91"/>
                    <a:pt x="77" y="85"/>
                  </a:cubicBezTo>
                  <a:cubicBezTo>
                    <a:pt x="72" y="66"/>
                    <a:pt x="66" y="49"/>
                    <a:pt x="55" y="33"/>
                  </a:cubicBezTo>
                  <a:cubicBezTo>
                    <a:pt x="44" y="33"/>
                    <a:pt x="33" y="33"/>
                    <a:pt x="22" y="33"/>
                  </a:cubicBezTo>
                  <a:close/>
                  <a:moveTo>
                    <a:pt x="50" y="20"/>
                  </a:moveTo>
                  <a:cubicBezTo>
                    <a:pt x="42" y="20"/>
                    <a:pt x="34" y="20"/>
                    <a:pt x="25" y="20"/>
                  </a:cubicBezTo>
                  <a:cubicBezTo>
                    <a:pt x="16" y="1"/>
                    <a:pt x="16" y="1"/>
                    <a:pt x="16" y="1"/>
                  </a:cubicBezTo>
                  <a:cubicBezTo>
                    <a:pt x="22" y="0"/>
                    <a:pt x="22" y="0"/>
                    <a:pt x="22" y="0"/>
                  </a:cubicBezTo>
                  <a:cubicBezTo>
                    <a:pt x="25" y="6"/>
                    <a:pt x="25" y="6"/>
                    <a:pt x="25" y="6"/>
                  </a:cubicBezTo>
                  <a:cubicBezTo>
                    <a:pt x="27" y="6"/>
                    <a:pt x="27" y="6"/>
                    <a:pt x="27" y="6"/>
                  </a:cubicBezTo>
                  <a:cubicBezTo>
                    <a:pt x="27" y="0"/>
                    <a:pt x="27" y="0"/>
                    <a:pt x="27" y="0"/>
                  </a:cubicBezTo>
                  <a:cubicBezTo>
                    <a:pt x="35" y="0"/>
                    <a:pt x="35" y="0"/>
                    <a:pt x="35" y="0"/>
                  </a:cubicBezTo>
                  <a:cubicBezTo>
                    <a:pt x="36" y="6"/>
                    <a:pt x="36" y="6"/>
                    <a:pt x="36" y="6"/>
                  </a:cubicBezTo>
                  <a:cubicBezTo>
                    <a:pt x="40" y="6"/>
                    <a:pt x="40" y="6"/>
                    <a:pt x="40" y="6"/>
                  </a:cubicBezTo>
                  <a:cubicBezTo>
                    <a:pt x="40" y="0"/>
                    <a:pt x="40" y="0"/>
                    <a:pt x="40" y="0"/>
                  </a:cubicBezTo>
                  <a:cubicBezTo>
                    <a:pt x="48" y="0"/>
                    <a:pt x="48" y="0"/>
                    <a:pt x="48" y="0"/>
                  </a:cubicBezTo>
                  <a:cubicBezTo>
                    <a:pt x="48" y="6"/>
                    <a:pt x="48" y="6"/>
                    <a:pt x="48" y="6"/>
                  </a:cubicBezTo>
                  <a:cubicBezTo>
                    <a:pt x="50" y="6"/>
                    <a:pt x="50" y="6"/>
                    <a:pt x="50" y="6"/>
                  </a:cubicBezTo>
                  <a:cubicBezTo>
                    <a:pt x="53" y="0"/>
                    <a:pt x="53" y="0"/>
                    <a:pt x="53" y="0"/>
                  </a:cubicBezTo>
                  <a:cubicBezTo>
                    <a:pt x="59" y="1"/>
                    <a:pt x="59" y="1"/>
                    <a:pt x="59" y="1"/>
                  </a:cubicBezTo>
                  <a:cubicBezTo>
                    <a:pt x="50" y="20"/>
                    <a:pt x="50" y="20"/>
                    <a:pt x="50" y="20"/>
                  </a:cubicBezTo>
                  <a:close/>
                  <a:moveTo>
                    <a:pt x="18" y="31"/>
                  </a:moveTo>
                  <a:cubicBezTo>
                    <a:pt x="16" y="31"/>
                    <a:pt x="14" y="29"/>
                    <a:pt x="14" y="26"/>
                  </a:cubicBezTo>
                  <a:cubicBezTo>
                    <a:pt x="14" y="24"/>
                    <a:pt x="16" y="22"/>
                    <a:pt x="18" y="22"/>
                  </a:cubicBezTo>
                  <a:cubicBezTo>
                    <a:pt x="59" y="22"/>
                    <a:pt x="59" y="22"/>
                    <a:pt x="59" y="22"/>
                  </a:cubicBezTo>
                  <a:cubicBezTo>
                    <a:pt x="61" y="22"/>
                    <a:pt x="63" y="24"/>
                    <a:pt x="63" y="26"/>
                  </a:cubicBezTo>
                  <a:cubicBezTo>
                    <a:pt x="63" y="29"/>
                    <a:pt x="61" y="31"/>
                    <a:pt x="59" y="31"/>
                  </a:cubicBezTo>
                  <a:cubicBezTo>
                    <a:pt x="18" y="31"/>
                    <a:pt x="18" y="31"/>
                    <a:pt x="18" y="31"/>
                  </a:cubicBezTo>
                  <a:close/>
                  <a:moveTo>
                    <a:pt x="43" y="84"/>
                  </a:moveTo>
                  <a:cubicBezTo>
                    <a:pt x="43" y="86"/>
                    <a:pt x="43" y="86"/>
                    <a:pt x="43" y="86"/>
                  </a:cubicBezTo>
                  <a:cubicBezTo>
                    <a:pt x="35" y="86"/>
                    <a:pt x="35" y="86"/>
                    <a:pt x="35" y="86"/>
                  </a:cubicBezTo>
                  <a:cubicBezTo>
                    <a:pt x="35" y="84"/>
                    <a:pt x="35" y="84"/>
                    <a:pt x="35" y="84"/>
                  </a:cubicBezTo>
                  <a:cubicBezTo>
                    <a:pt x="32" y="83"/>
                    <a:pt x="30" y="81"/>
                    <a:pt x="30" y="77"/>
                  </a:cubicBezTo>
                  <a:cubicBezTo>
                    <a:pt x="30" y="69"/>
                    <a:pt x="30" y="69"/>
                    <a:pt x="30" y="69"/>
                  </a:cubicBezTo>
                  <a:cubicBezTo>
                    <a:pt x="37" y="69"/>
                    <a:pt x="37" y="69"/>
                    <a:pt x="37" y="69"/>
                  </a:cubicBezTo>
                  <a:cubicBezTo>
                    <a:pt x="37" y="78"/>
                    <a:pt x="37" y="78"/>
                    <a:pt x="37" y="78"/>
                  </a:cubicBezTo>
                  <a:cubicBezTo>
                    <a:pt x="37" y="78"/>
                    <a:pt x="38" y="79"/>
                    <a:pt x="39" y="79"/>
                  </a:cubicBezTo>
                  <a:cubicBezTo>
                    <a:pt x="40" y="79"/>
                    <a:pt x="40" y="78"/>
                    <a:pt x="40" y="78"/>
                  </a:cubicBezTo>
                  <a:cubicBezTo>
                    <a:pt x="40" y="73"/>
                    <a:pt x="40" y="73"/>
                    <a:pt x="40" y="73"/>
                  </a:cubicBezTo>
                  <a:cubicBezTo>
                    <a:pt x="40" y="72"/>
                    <a:pt x="40" y="71"/>
                    <a:pt x="39" y="70"/>
                  </a:cubicBezTo>
                  <a:cubicBezTo>
                    <a:pt x="38" y="69"/>
                    <a:pt x="36" y="67"/>
                    <a:pt x="32" y="63"/>
                  </a:cubicBezTo>
                  <a:cubicBezTo>
                    <a:pt x="31" y="61"/>
                    <a:pt x="30" y="59"/>
                    <a:pt x="30" y="57"/>
                  </a:cubicBezTo>
                  <a:cubicBezTo>
                    <a:pt x="30" y="53"/>
                    <a:pt x="30" y="53"/>
                    <a:pt x="30" y="53"/>
                  </a:cubicBezTo>
                  <a:cubicBezTo>
                    <a:pt x="30" y="49"/>
                    <a:pt x="32" y="47"/>
                    <a:pt x="35" y="46"/>
                  </a:cubicBezTo>
                  <a:cubicBezTo>
                    <a:pt x="35" y="44"/>
                    <a:pt x="35" y="44"/>
                    <a:pt x="35" y="44"/>
                  </a:cubicBezTo>
                  <a:cubicBezTo>
                    <a:pt x="43" y="44"/>
                    <a:pt x="43" y="44"/>
                    <a:pt x="43" y="44"/>
                  </a:cubicBezTo>
                  <a:cubicBezTo>
                    <a:pt x="43" y="46"/>
                    <a:pt x="43" y="46"/>
                    <a:pt x="43" y="46"/>
                  </a:cubicBezTo>
                  <a:cubicBezTo>
                    <a:pt x="46" y="47"/>
                    <a:pt x="48" y="49"/>
                    <a:pt x="48" y="53"/>
                  </a:cubicBezTo>
                  <a:cubicBezTo>
                    <a:pt x="48" y="59"/>
                    <a:pt x="48" y="59"/>
                    <a:pt x="48" y="59"/>
                  </a:cubicBezTo>
                  <a:cubicBezTo>
                    <a:pt x="40" y="59"/>
                    <a:pt x="40" y="59"/>
                    <a:pt x="40" y="59"/>
                  </a:cubicBezTo>
                  <a:cubicBezTo>
                    <a:pt x="40" y="52"/>
                    <a:pt x="40" y="52"/>
                    <a:pt x="40" y="52"/>
                  </a:cubicBezTo>
                  <a:cubicBezTo>
                    <a:pt x="40" y="51"/>
                    <a:pt x="40" y="51"/>
                    <a:pt x="39" y="51"/>
                  </a:cubicBezTo>
                  <a:cubicBezTo>
                    <a:pt x="38" y="51"/>
                    <a:pt x="38" y="52"/>
                    <a:pt x="38" y="53"/>
                  </a:cubicBezTo>
                  <a:cubicBezTo>
                    <a:pt x="38" y="56"/>
                    <a:pt x="38" y="56"/>
                    <a:pt x="38" y="56"/>
                  </a:cubicBezTo>
                  <a:cubicBezTo>
                    <a:pt x="38" y="57"/>
                    <a:pt x="39" y="59"/>
                    <a:pt x="41" y="61"/>
                  </a:cubicBezTo>
                  <a:cubicBezTo>
                    <a:pt x="44" y="64"/>
                    <a:pt x="47" y="67"/>
                    <a:pt x="47" y="68"/>
                  </a:cubicBezTo>
                  <a:cubicBezTo>
                    <a:pt x="48" y="69"/>
                    <a:pt x="49" y="71"/>
                    <a:pt x="49" y="72"/>
                  </a:cubicBezTo>
                  <a:cubicBezTo>
                    <a:pt x="49" y="77"/>
                    <a:pt x="49" y="77"/>
                    <a:pt x="49" y="77"/>
                  </a:cubicBezTo>
                  <a:cubicBezTo>
                    <a:pt x="49" y="81"/>
                    <a:pt x="47" y="83"/>
                    <a:pt x="43" y="84"/>
                  </a:cubicBezTo>
                  <a:close/>
                </a:path>
              </a:pathLst>
            </a:custGeom>
            <a:solidFill>
              <a:sysClr val="window" lastClr="FFFFFF"/>
            </a:solidFill>
            <a:ln>
              <a:noFill/>
            </a:ln>
          </p:spPr>
          <p:txBody>
            <a:bodyPr vert="horz" wrap="square" lIns="121920" tIns="60960" rIns="121920" bIns="60960" numCol="1" anchor="t" anchorCtr="0" compatLnSpc="1"/>
            <a:lstStyle/>
            <a:p>
              <a:pPr defTabSz="1218565">
                <a:defRPr/>
              </a:pPr>
              <a:endParaRPr lang="zh-CN" altLang="en-US" sz="3200" kern="0">
                <a:solidFill>
                  <a:sysClr val="windowText" lastClr="000000"/>
                </a:solidFill>
              </a:endParaRPr>
            </a:p>
          </p:txBody>
        </p:sp>
      </p:grpSp>
      <p:cxnSp>
        <p:nvCxnSpPr>
          <p:cNvPr id="25" name="直接连接符 52"/>
          <p:cNvCxnSpPr/>
          <p:nvPr/>
        </p:nvCxnSpPr>
        <p:spPr>
          <a:xfrm>
            <a:off x="2208382" y="5973342"/>
            <a:ext cx="4422435" cy="0"/>
          </a:xfrm>
          <a:prstGeom prst="line">
            <a:avLst/>
          </a:prstGeom>
          <a:noFill/>
          <a:ln w="12700" cap="flat" cmpd="sng" algn="ctr">
            <a:solidFill>
              <a:srgbClr val="6A2D38"/>
            </a:solidFill>
            <a:prstDash val="solid"/>
            <a:miter lim="800000"/>
          </a:ln>
          <a:effectLst/>
        </p:spPr>
      </p:cxnSp>
      <p:pic>
        <p:nvPicPr>
          <p:cNvPr id="28" name="Picture 3" descr="C:\Documents and Settings\Administrator\桌面\ipad.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955751" y="1146056"/>
            <a:ext cx="3472364" cy="515197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29" name="直接连接符 28"/>
          <p:cNvCxnSpPr/>
          <p:nvPr/>
        </p:nvCxnSpPr>
        <p:spPr>
          <a:xfrm>
            <a:off x="3481606" y="1931423"/>
            <a:ext cx="0" cy="1584734"/>
          </a:xfrm>
          <a:prstGeom prst="line">
            <a:avLst/>
          </a:prstGeom>
          <a:noFill/>
          <a:ln w="19050" cap="rnd">
            <a:solidFill>
              <a:srgbClr val="181715"/>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30" name="直接连接符 29"/>
          <p:cNvCxnSpPr/>
          <p:nvPr/>
        </p:nvCxnSpPr>
        <p:spPr>
          <a:xfrm>
            <a:off x="5467028" y="1931423"/>
            <a:ext cx="0" cy="1584734"/>
          </a:xfrm>
          <a:prstGeom prst="line">
            <a:avLst/>
          </a:prstGeom>
          <a:noFill/>
          <a:ln w="19050" cap="rnd">
            <a:solidFill>
              <a:srgbClr val="181715"/>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31" name="文本框 30"/>
          <p:cNvSpPr txBox="1"/>
          <p:nvPr/>
        </p:nvSpPr>
        <p:spPr>
          <a:xfrm>
            <a:off x="3127625" y="1911010"/>
            <a:ext cx="3040520" cy="400110"/>
          </a:xfrm>
          <a:prstGeom prst="rect">
            <a:avLst/>
          </a:prstGeom>
          <a:noFill/>
        </p:spPr>
        <p:txBody>
          <a:bodyPr wrap="square" rtlCol="0">
            <a:spAutoFit/>
          </a:bodyPr>
          <a:lstStyle/>
          <a:p>
            <a:r>
              <a:rPr lang="en-US" altLang="zh-CN" sz="2000" dirty="0">
                <a:solidFill>
                  <a:schemeClr val="bg1"/>
                </a:solidFill>
              </a:rPr>
              <a:t>Click here to add words</a:t>
            </a:r>
            <a:endParaRPr lang="zh-CN" altLang="en-US" sz="2000" dirty="0">
              <a:solidFill>
                <a:schemeClr val="bg1"/>
              </a:solidFill>
            </a:endParaRPr>
          </a:p>
        </p:txBody>
      </p:sp>
      <p:sp>
        <p:nvSpPr>
          <p:cNvPr id="32" name="椭圆 31"/>
          <p:cNvSpPr/>
          <p:nvPr/>
        </p:nvSpPr>
        <p:spPr>
          <a:xfrm>
            <a:off x="2532074" y="1911009"/>
            <a:ext cx="400111" cy="4001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3" name="文本框 32"/>
          <p:cNvSpPr txBox="1"/>
          <p:nvPr/>
        </p:nvSpPr>
        <p:spPr>
          <a:xfrm>
            <a:off x="3127625" y="2727276"/>
            <a:ext cx="3040520" cy="400110"/>
          </a:xfrm>
          <a:prstGeom prst="rect">
            <a:avLst/>
          </a:prstGeom>
          <a:noFill/>
        </p:spPr>
        <p:txBody>
          <a:bodyPr wrap="square" rtlCol="0">
            <a:spAutoFit/>
          </a:bodyPr>
          <a:lstStyle/>
          <a:p>
            <a:r>
              <a:rPr lang="en-US" altLang="zh-CN" sz="2000" dirty="0">
                <a:solidFill>
                  <a:schemeClr val="bg1"/>
                </a:solidFill>
              </a:rPr>
              <a:t>Click here to add words</a:t>
            </a:r>
            <a:endParaRPr lang="zh-CN" altLang="en-US" sz="2000" dirty="0">
              <a:solidFill>
                <a:schemeClr val="bg1"/>
              </a:solidFill>
            </a:endParaRPr>
          </a:p>
        </p:txBody>
      </p:sp>
      <p:sp>
        <p:nvSpPr>
          <p:cNvPr id="34" name="椭圆 33"/>
          <p:cNvSpPr/>
          <p:nvPr/>
        </p:nvSpPr>
        <p:spPr>
          <a:xfrm>
            <a:off x="2532074" y="2727275"/>
            <a:ext cx="400111" cy="4001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cxnSp>
        <p:nvCxnSpPr>
          <p:cNvPr id="35" name="直接连接符 34"/>
          <p:cNvCxnSpPr/>
          <p:nvPr/>
        </p:nvCxnSpPr>
        <p:spPr>
          <a:xfrm>
            <a:off x="3470533" y="3971776"/>
            <a:ext cx="0" cy="1584734"/>
          </a:xfrm>
          <a:prstGeom prst="line">
            <a:avLst/>
          </a:prstGeom>
          <a:noFill/>
          <a:ln w="19050" cap="rnd">
            <a:solidFill>
              <a:srgbClr val="181715"/>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36" name="直接连接符 35"/>
          <p:cNvCxnSpPr/>
          <p:nvPr/>
        </p:nvCxnSpPr>
        <p:spPr>
          <a:xfrm>
            <a:off x="5455955" y="3971776"/>
            <a:ext cx="0" cy="1584734"/>
          </a:xfrm>
          <a:prstGeom prst="line">
            <a:avLst/>
          </a:prstGeom>
          <a:noFill/>
          <a:ln w="19050" cap="rnd">
            <a:solidFill>
              <a:srgbClr val="181715"/>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37" name="文本框 36"/>
          <p:cNvSpPr txBox="1"/>
          <p:nvPr/>
        </p:nvSpPr>
        <p:spPr>
          <a:xfrm>
            <a:off x="3116552" y="3951363"/>
            <a:ext cx="3040520" cy="400110"/>
          </a:xfrm>
          <a:prstGeom prst="rect">
            <a:avLst/>
          </a:prstGeom>
          <a:noFill/>
        </p:spPr>
        <p:txBody>
          <a:bodyPr wrap="square" rtlCol="0">
            <a:spAutoFit/>
          </a:bodyPr>
          <a:lstStyle/>
          <a:p>
            <a:r>
              <a:rPr lang="en-US" altLang="zh-CN" sz="2000" dirty="0">
                <a:solidFill>
                  <a:schemeClr val="bg1"/>
                </a:solidFill>
              </a:rPr>
              <a:t>Click here to add words</a:t>
            </a:r>
            <a:endParaRPr lang="zh-CN" altLang="en-US" sz="2000" dirty="0">
              <a:solidFill>
                <a:schemeClr val="bg1"/>
              </a:solidFill>
            </a:endParaRPr>
          </a:p>
        </p:txBody>
      </p:sp>
      <p:sp>
        <p:nvSpPr>
          <p:cNvPr id="38" name="椭圆 37"/>
          <p:cNvSpPr/>
          <p:nvPr/>
        </p:nvSpPr>
        <p:spPr>
          <a:xfrm>
            <a:off x="2521001" y="3951362"/>
            <a:ext cx="400111" cy="4001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9" name="文本框 38"/>
          <p:cNvSpPr txBox="1"/>
          <p:nvPr/>
        </p:nvSpPr>
        <p:spPr>
          <a:xfrm>
            <a:off x="3116552" y="4767629"/>
            <a:ext cx="3040520" cy="400110"/>
          </a:xfrm>
          <a:prstGeom prst="rect">
            <a:avLst/>
          </a:prstGeom>
          <a:noFill/>
        </p:spPr>
        <p:txBody>
          <a:bodyPr wrap="square" rtlCol="0">
            <a:spAutoFit/>
          </a:bodyPr>
          <a:lstStyle/>
          <a:p>
            <a:r>
              <a:rPr lang="en-US" altLang="zh-CN" sz="2000" dirty="0">
                <a:solidFill>
                  <a:schemeClr val="bg1"/>
                </a:solidFill>
              </a:rPr>
              <a:t>Click here to add words</a:t>
            </a:r>
            <a:endParaRPr lang="zh-CN" altLang="en-US" sz="2000" dirty="0">
              <a:solidFill>
                <a:schemeClr val="bg1"/>
              </a:solidFill>
            </a:endParaRPr>
          </a:p>
        </p:txBody>
      </p:sp>
      <p:sp>
        <p:nvSpPr>
          <p:cNvPr id="40" name="椭圆 39"/>
          <p:cNvSpPr/>
          <p:nvPr/>
        </p:nvSpPr>
        <p:spPr>
          <a:xfrm>
            <a:off x="2521001" y="4767628"/>
            <a:ext cx="400111" cy="4001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cxnSp>
        <p:nvCxnSpPr>
          <p:cNvPr id="41" name="直接连接符 40"/>
          <p:cNvCxnSpPr/>
          <p:nvPr/>
        </p:nvCxnSpPr>
        <p:spPr>
          <a:xfrm>
            <a:off x="3451649" y="5645010"/>
            <a:ext cx="0" cy="1584734"/>
          </a:xfrm>
          <a:prstGeom prst="line">
            <a:avLst/>
          </a:prstGeom>
          <a:noFill/>
          <a:ln w="19050" cap="rnd">
            <a:solidFill>
              <a:srgbClr val="181715"/>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42" name="直接连接符 41"/>
          <p:cNvCxnSpPr/>
          <p:nvPr/>
        </p:nvCxnSpPr>
        <p:spPr>
          <a:xfrm>
            <a:off x="5437071" y="5645010"/>
            <a:ext cx="0" cy="1584734"/>
          </a:xfrm>
          <a:prstGeom prst="line">
            <a:avLst/>
          </a:prstGeom>
          <a:noFill/>
          <a:ln w="19050" cap="rnd">
            <a:solidFill>
              <a:srgbClr val="181715"/>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43" name="文本框 42"/>
          <p:cNvSpPr txBox="1"/>
          <p:nvPr/>
        </p:nvSpPr>
        <p:spPr>
          <a:xfrm>
            <a:off x="3097668" y="5624597"/>
            <a:ext cx="3040520" cy="400110"/>
          </a:xfrm>
          <a:prstGeom prst="rect">
            <a:avLst/>
          </a:prstGeom>
          <a:noFill/>
        </p:spPr>
        <p:txBody>
          <a:bodyPr wrap="square" rtlCol="0">
            <a:spAutoFit/>
          </a:bodyPr>
          <a:lstStyle/>
          <a:p>
            <a:r>
              <a:rPr lang="en-US" altLang="zh-CN" sz="2000" dirty="0">
                <a:solidFill>
                  <a:schemeClr val="bg1"/>
                </a:solidFill>
              </a:rPr>
              <a:t>Click here to add words</a:t>
            </a:r>
            <a:endParaRPr lang="zh-CN" altLang="en-US" sz="2000" dirty="0">
              <a:solidFill>
                <a:schemeClr val="bg1"/>
              </a:solidFill>
            </a:endParaRPr>
          </a:p>
        </p:txBody>
      </p:sp>
      <p:sp>
        <p:nvSpPr>
          <p:cNvPr id="44" name="椭圆 43"/>
          <p:cNvSpPr/>
          <p:nvPr/>
        </p:nvSpPr>
        <p:spPr>
          <a:xfrm>
            <a:off x="2502117" y="5624596"/>
            <a:ext cx="400111" cy="4001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24615" r="33251"/>
          <a:stretch>
            <a:fillRect/>
          </a:stretch>
        </p:blipFill>
        <p:spPr>
          <a:xfrm>
            <a:off x="8139348" y="1672995"/>
            <a:ext cx="3105531" cy="4098099"/>
          </a:xfrm>
          <a:prstGeom prst="rect">
            <a:avLst/>
          </a:prstGeom>
        </p:spPr>
      </p:pic>
      <p:cxnSp>
        <p:nvCxnSpPr>
          <p:cNvPr id="2" name="直接连接符 1"/>
          <p:cNvCxnSpPr/>
          <p:nvPr/>
        </p:nvCxnSpPr>
        <p:spPr>
          <a:xfrm>
            <a:off x="7955726" y="711200"/>
            <a:ext cx="4236269" cy="0"/>
          </a:xfrm>
          <a:prstGeom prst="line">
            <a:avLst/>
          </a:prstGeom>
          <a:ln>
            <a:headEnd type="oval"/>
            <a:tailEnd type="none"/>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0" y="711200"/>
            <a:ext cx="4236269" cy="0"/>
          </a:xfrm>
          <a:prstGeom prst="line">
            <a:avLst/>
          </a:prstGeom>
          <a:ln>
            <a:tailEnd type="ova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4236269" y="423250"/>
            <a:ext cx="3719457" cy="722806"/>
            <a:chOff x="585843" y="341582"/>
            <a:chExt cx="3719457" cy="722806"/>
          </a:xfrm>
        </p:grpSpPr>
        <p:sp>
          <p:nvSpPr>
            <p:cNvPr id="9" name="文本框 8"/>
            <p:cNvSpPr txBox="1"/>
            <p:nvPr/>
          </p:nvSpPr>
          <p:spPr>
            <a:xfrm>
              <a:off x="805685" y="341582"/>
              <a:ext cx="3279772" cy="523220"/>
            </a:xfrm>
            <a:prstGeom prst="rect">
              <a:avLst/>
            </a:prstGeom>
            <a:noFill/>
          </p:spPr>
          <p:txBody>
            <a:bodyPr wrap="square" rtlCol="0">
              <a:spAutoFit/>
              <a:scene3d>
                <a:camera prst="orthographicFront"/>
                <a:lightRig rig="threePt" dir="t"/>
              </a:scene3d>
              <a:sp3d contourW="12700"/>
            </a:bodyPr>
            <a:lstStyle/>
            <a:p>
              <a:pPr algn="ctr"/>
              <a:r>
                <a:rPr lang="zh-CN" altLang="en-US" sz="2800" b="1" dirty="0">
                  <a:solidFill>
                    <a:schemeClr val="accent1"/>
                  </a:solidFill>
                  <a:latin typeface="+mj-ea"/>
                  <a:ea typeface="+mj-ea"/>
                </a:rPr>
                <a:t>产品项目介绍</a:t>
              </a:r>
              <a:endParaRPr lang="zh-CN" altLang="en-US" sz="2800" b="1" dirty="0">
                <a:solidFill>
                  <a:schemeClr val="accent1"/>
                </a:solidFill>
                <a:latin typeface="+mj-ea"/>
                <a:ea typeface="+mj-ea"/>
              </a:endParaRPr>
            </a:p>
          </p:txBody>
        </p:sp>
        <p:sp>
          <p:nvSpPr>
            <p:cNvPr id="10" name="文本框 9"/>
            <p:cNvSpPr txBox="1"/>
            <p:nvPr/>
          </p:nvSpPr>
          <p:spPr>
            <a:xfrm>
              <a:off x="585843" y="798931"/>
              <a:ext cx="3719457" cy="265457"/>
            </a:xfrm>
            <a:prstGeom prst="rect">
              <a:avLst/>
            </a:prstGeom>
            <a:noFill/>
          </p:spPr>
          <p:txBody>
            <a:bodyPr wrap="square" rtlCol="0">
              <a:spAutoFit/>
              <a:scene3d>
                <a:camera prst="orthographicFront"/>
                <a:lightRig rig="threePt" dir="t"/>
              </a:scene3d>
              <a:sp3d contourW="12700"/>
            </a:bodyPr>
            <a:lstStyle/>
            <a:p>
              <a:pPr algn="ctr">
                <a:lnSpc>
                  <a:spcPct val="125000"/>
                </a:lnSpc>
              </a:pPr>
              <a:r>
                <a:rPr lang="en-US" altLang="zh-CN" sz="900" dirty="0">
                  <a:solidFill>
                    <a:schemeClr val="bg1"/>
                  </a:solidFill>
                  <a:latin typeface="+mj-ea"/>
                  <a:ea typeface="+mj-ea"/>
                </a:rPr>
                <a:t>The user can demonstrate on a projector or </a:t>
              </a:r>
              <a:r>
                <a:rPr lang="en-US" altLang="zh-CN" sz="900" dirty="0" err="1">
                  <a:solidFill>
                    <a:schemeClr val="bg1"/>
                  </a:solidFill>
                  <a:latin typeface="+mj-ea"/>
                  <a:ea typeface="+mj-ea"/>
                </a:rPr>
                <a:t>computerprint</a:t>
              </a:r>
              <a:endParaRPr lang="en-US" altLang="zh-CN" sz="900" dirty="0">
                <a:solidFill>
                  <a:schemeClr val="bg1"/>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1750" advTm="3000">
        <p:push/>
      </p:transition>
    </mc:Choice>
    <mc:Fallback>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0-#ppt_w/2"/>
                                          </p:val>
                                        </p:tav>
                                        <p:tav tm="100000">
                                          <p:val>
                                            <p:strVal val="#ppt_x"/>
                                          </p:val>
                                        </p:tav>
                                      </p:tavLst>
                                    </p:anim>
                                    <p:anim calcmode="lin" valueType="num">
                                      <p:cBhvr additive="base">
                                        <p:cTn id="24"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0-#ppt_w/2"/>
                                          </p:val>
                                        </p:tav>
                                        <p:tav tm="100000">
                                          <p:val>
                                            <p:strVal val="#ppt_x"/>
                                          </p:val>
                                        </p:tav>
                                      </p:tavLst>
                                    </p:anim>
                                    <p:anim calcmode="lin" valueType="num">
                                      <p:cBhvr additive="base">
                                        <p:cTn id="30"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500"/>
                                        <p:tgtEl>
                                          <p:spTgt spid="3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fade">
                                      <p:cBhvr>
                                        <p:cTn id="59" dur="500"/>
                                        <p:tgtEl>
                                          <p:spTgt spid="3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500"/>
                                        <p:tgtEl>
                                          <p:spTgt spid="4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500"/>
                                        <p:tgtEl>
                                          <p:spTgt spid="4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fade">
                                      <p:cBhvr>
                                        <p:cTn id="7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bldLvl="0" animBg="1"/>
      <p:bldP spid="33" grpId="0"/>
      <p:bldP spid="34" grpId="0" bldLvl="0" animBg="1"/>
      <p:bldP spid="37" grpId="0"/>
      <p:bldP spid="38" grpId="0" bldLvl="0" animBg="1"/>
      <p:bldP spid="39" grpId="0"/>
      <p:bldP spid="40" grpId="0" bldLvl="0" animBg="1"/>
      <p:bldP spid="43" grpId="0"/>
      <p:bldP spid="44" grpId="0" bldLvl="0" animBg="1"/>
    </p:bldLst>
  </p:timing>
</p:sld>
</file>

<file path=ppt/tags/tag1.xml><?xml version="1.0" encoding="utf-8"?>
<p:tagLst xmlns:p="http://schemas.openxmlformats.org/presentationml/2006/main">
  <p:tag name="ISPRING_PRESENTATION_TITLE" val="区块链商务计划书PPT模板"/>
  <p:tag name="commondata" val="eyJoZGlkIjoiYTQ3YTc2YjBlNWRhYjQ0NTA0MDBkN2E0YWM4YTZjZGMifQ=="/>
</p:tagLst>
</file>

<file path=ppt/theme/theme1.xml><?xml version="1.0" encoding="utf-8"?>
<a:theme xmlns:a="http://schemas.openxmlformats.org/drawingml/2006/main" name="www.pptying.com">
  <a:themeElements>
    <a:clrScheme name="自定义 218">
      <a:dk1>
        <a:sysClr val="windowText" lastClr="000000"/>
      </a:dk1>
      <a:lt1>
        <a:sysClr val="window" lastClr="FFFFFF"/>
      </a:lt1>
      <a:dk2>
        <a:srgbClr val="44546A"/>
      </a:dk2>
      <a:lt2>
        <a:srgbClr val="E7E6E6"/>
      </a:lt2>
      <a:accent1>
        <a:srgbClr val="00E1FF"/>
      </a:accent1>
      <a:accent2>
        <a:srgbClr val="00E1FF"/>
      </a:accent2>
      <a:accent3>
        <a:srgbClr val="00E1FF"/>
      </a:accent3>
      <a:accent4>
        <a:srgbClr val="00E1FF"/>
      </a:accent4>
      <a:accent5>
        <a:srgbClr val="00E1FF"/>
      </a:accent5>
      <a:accent6>
        <a:srgbClr val="00E1FF"/>
      </a:accent6>
      <a:hlink>
        <a:srgbClr val="00E1FF"/>
      </a:hlink>
      <a:folHlink>
        <a:srgbClr val="00E1F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自定义 15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3046</Words>
  <Application>WPS 演示</Application>
  <PresentationFormat>宽屏</PresentationFormat>
  <Paragraphs>303</Paragraphs>
  <Slides>25</Slides>
  <Notes>24</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25</vt:i4>
      </vt:variant>
    </vt:vector>
  </HeadingPairs>
  <TitlesOfParts>
    <vt:vector size="42" baseType="lpstr">
      <vt:lpstr>Arial</vt:lpstr>
      <vt:lpstr>宋体</vt:lpstr>
      <vt:lpstr>Wingdings</vt:lpstr>
      <vt:lpstr>微软雅黑</vt:lpstr>
      <vt:lpstr>Impact</vt:lpstr>
      <vt:lpstr>Kozuka Gothic Pr6N EL</vt:lpstr>
      <vt:lpstr>Yu Gothic UI Light</vt:lpstr>
      <vt:lpstr>Arial Unicode MS</vt:lpstr>
      <vt:lpstr>Arial</vt:lpstr>
      <vt:lpstr>黑体</vt:lpstr>
      <vt:lpstr>Calibri</vt:lpstr>
      <vt:lpstr>Arial Unicode MS</vt:lpstr>
      <vt:lpstr>等线</vt:lpstr>
      <vt:lpstr>Calibri</vt:lpstr>
      <vt:lpstr>等线 Light</vt:lpstr>
      <vt:lpstr>www.pptying.com</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Years later</cp:lastModifiedBy>
  <cp:revision>23</cp:revision>
  <dcterms:created xsi:type="dcterms:W3CDTF">2017-09-19T15:20:00Z</dcterms:created>
  <dcterms:modified xsi:type="dcterms:W3CDTF">2024-04-12T05:47:10Z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992B2C64E30B44FFA9484BBD4996E481_13</vt:lpwstr>
  </property>
</Properties>
</file>