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180" r:id="rId3"/>
    <p:sldId id="3181" r:id="rId5"/>
    <p:sldId id="3182" r:id="rId6"/>
    <p:sldId id="3118" r:id="rId7"/>
    <p:sldId id="3090" r:id="rId8"/>
    <p:sldId id="3097" r:id="rId9"/>
    <p:sldId id="3114" r:id="rId10"/>
    <p:sldId id="3187" r:id="rId11"/>
    <p:sldId id="3117" r:id="rId12"/>
    <p:sldId id="3096" r:id="rId13"/>
    <p:sldId id="3094" r:id="rId14"/>
    <p:sldId id="3116" r:id="rId15"/>
    <p:sldId id="3188" r:id="rId16"/>
    <p:sldId id="3115" r:id="rId17"/>
    <p:sldId id="3087" r:id="rId18"/>
    <p:sldId id="3091" r:id="rId19"/>
    <p:sldId id="3119" r:id="rId20"/>
    <p:sldId id="3189" r:id="rId21"/>
    <p:sldId id="3093" r:id="rId22"/>
    <p:sldId id="3095" r:id="rId23"/>
    <p:sldId id="3092" r:id="rId24"/>
    <p:sldId id="3186" r:id="rId25"/>
    <p:sldId id="3202" r:id="rId26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000"/>
    <a:srgbClr val="EA5416"/>
    <a:srgbClr val="FD9E24"/>
    <a:srgbClr val="A78357"/>
    <a:srgbClr val="28C7D4"/>
    <a:srgbClr val="F94D4D"/>
    <a:srgbClr val="FEFEFE"/>
    <a:srgbClr val="FFFFFF"/>
    <a:srgbClr val="8F1A12"/>
    <a:srgbClr val="F8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 showGuides="1">
      <p:cViewPr varScale="1">
        <p:scale>
          <a:sx n="82" d="100"/>
          <a:sy n="82" d="100"/>
        </p:scale>
        <p:origin x="192" y="67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" y="272340"/>
            <a:ext cx="397371" cy="5585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75014" y="272340"/>
            <a:ext cx="132732" cy="558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58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397E9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3" name="矩形 2"/>
          <p:cNvSpPr/>
          <p:nvPr/>
        </p:nvSpPr>
        <p:spPr>
          <a:xfrm>
            <a:off x="353" y="4117675"/>
            <a:ext cx="12858044" cy="3112098"/>
          </a:xfrm>
          <a:prstGeom prst="rect">
            <a:avLst/>
          </a:prstGeom>
          <a:solidFill>
            <a:schemeClr val="accent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662188" y="4980063"/>
            <a:ext cx="55343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product introduction PPT template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427933" y="5271236"/>
            <a:ext cx="80028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农产品介绍</a:t>
            </a:r>
            <a:r>
              <a:rPr lang="en-US" altLang="zh-CN" sz="60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PPT</a:t>
            </a:r>
            <a:r>
              <a:rPr lang="zh-CN" altLang="en-US" sz="60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模板</a:t>
            </a:r>
            <a:endParaRPr lang="zh-CN" altLang="en-US" sz="60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590799" y="6200354"/>
            <a:ext cx="56771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800" dirty="0">
                <a:solidFill>
                  <a:schemeClr val="bg1"/>
                </a:solidFill>
                <a:cs typeface="Arial" panose="020B0604020202020204" pitchFamily="34" charset="0"/>
              </a:rPr>
              <a:t>XXX</a:t>
            </a:r>
            <a:endParaRPr lang="zh-CN" alt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Weezer - You Might Thi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4575" y="-88138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699"/>
                                </p:stCondLst>
                                <p:childTnLst>
                                  <p:par>
                                    <p:cTn id="3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199"/>
                                </p:stCondLst>
                                <p:childTnLst>
                                  <p:par>
                                    <p:cTn id="4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4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6" grpId="0" animBg="1"/>
          <p:bldP spid="3" grpId="0" animBg="1"/>
          <p:bldP spid="8" grpId="0"/>
          <p:bldP spid="8" grpId="1"/>
          <p:bldP spid="12" grpId="0"/>
          <p:bldP spid="12" grpId="1"/>
          <p:bldP spid="13" grpId="0"/>
          <p:bldP spid="13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699"/>
                                </p:stCondLst>
                                <p:childTnLst>
                                  <p:par>
                                    <p:cTn id="3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199"/>
                                </p:stCondLst>
                                <p:childTnLst>
                                  <p:par>
                                    <p:cTn id="4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4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6" grpId="0" animBg="1"/>
          <p:bldP spid="3" grpId="0" animBg="1"/>
          <p:bldP spid="8" grpId="0"/>
          <p:bldP spid="8" grpId="1"/>
          <p:bldP spid="12" grpId="0"/>
          <p:bldP spid="12" grpId="1"/>
          <p:bldP spid="13" grpId="0"/>
          <p:bldP spid="13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56799" y="1369694"/>
            <a:ext cx="6345814" cy="4409087"/>
            <a:chOff x="3256005" y="1369693"/>
            <a:chExt cx="6345814" cy="4409087"/>
          </a:xfrm>
        </p:grpSpPr>
        <p:sp>
          <p:nvSpPr>
            <p:cNvPr id="1030" name="Freeform 6"/>
            <p:cNvSpPr/>
            <p:nvPr/>
          </p:nvSpPr>
          <p:spPr bwMode="auto">
            <a:xfrm rot="20191043">
              <a:off x="6992735" y="4326205"/>
              <a:ext cx="2609084" cy="1452575"/>
            </a:xfrm>
            <a:custGeom>
              <a:avLst/>
              <a:gdLst/>
              <a:ahLst/>
              <a:cxnLst>
                <a:cxn ang="0">
                  <a:pos x="18666" y="3700"/>
                </a:cxn>
                <a:cxn ang="0">
                  <a:pos x="18297" y="3933"/>
                </a:cxn>
                <a:cxn ang="0">
                  <a:pos x="17898" y="4115"/>
                </a:cxn>
                <a:cxn ang="0">
                  <a:pos x="17482" y="4252"/>
                </a:cxn>
                <a:cxn ang="0">
                  <a:pos x="17005" y="4363"/>
                </a:cxn>
                <a:cxn ang="0">
                  <a:pos x="16235" y="4463"/>
                </a:cxn>
                <a:cxn ang="0">
                  <a:pos x="15583" y="4488"/>
                </a:cxn>
                <a:cxn ang="0">
                  <a:pos x="5281" y="4488"/>
                </a:cxn>
                <a:cxn ang="0">
                  <a:pos x="4629" y="4463"/>
                </a:cxn>
                <a:cxn ang="0">
                  <a:pos x="3858" y="4363"/>
                </a:cxn>
                <a:cxn ang="0">
                  <a:pos x="3382" y="4252"/>
                </a:cxn>
                <a:cxn ang="0">
                  <a:pos x="2966" y="4115"/>
                </a:cxn>
                <a:cxn ang="0">
                  <a:pos x="2566" y="3933"/>
                </a:cxn>
                <a:cxn ang="0">
                  <a:pos x="2198" y="3700"/>
                </a:cxn>
                <a:cxn ang="0">
                  <a:pos x="1903" y="3442"/>
                </a:cxn>
                <a:cxn ang="0">
                  <a:pos x="866" y="2394"/>
                </a:cxn>
                <a:cxn ang="0">
                  <a:pos x="491" y="1968"/>
                </a:cxn>
                <a:cxn ang="0">
                  <a:pos x="368" y="1752"/>
                </a:cxn>
                <a:cxn ang="0">
                  <a:pos x="246" y="1454"/>
                </a:cxn>
                <a:cxn ang="0">
                  <a:pos x="141" y="1049"/>
                </a:cxn>
                <a:cxn ang="0">
                  <a:pos x="48" y="450"/>
                </a:cxn>
                <a:cxn ang="0">
                  <a:pos x="1" y="161"/>
                </a:cxn>
                <a:cxn ang="0">
                  <a:pos x="47" y="882"/>
                </a:cxn>
                <a:cxn ang="0">
                  <a:pos x="155" y="1455"/>
                </a:cxn>
                <a:cxn ang="0">
                  <a:pos x="310" y="1897"/>
                </a:cxn>
                <a:cxn ang="0">
                  <a:pos x="498" y="2224"/>
                </a:cxn>
                <a:cxn ang="0">
                  <a:pos x="808" y="2567"/>
                </a:cxn>
                <a:cxn ang="0">
                  <a:pos x="3856" y="5626"/>
                </a:cxn>
                <a:cxn ang="0">
                  <a:pos x="6923" y="8648"/>
                </a:cxn>
                <a:cxn ang="0">
                  <a:pos x="7811" y="9490"/>
                </a:cxn>
                <a:cxn ang="0">
                  <a:pos x="8163" y="9753"/>
                </a:cxn>
                <a:cxn ang="0">
                  <a:pos x="8534" y="9956"/>
                </a:cxn>
                <a:cxn ang="0">
                  <a:pos x="8906" y="10107"/>
                </a:cxn>
                <a:cxn ang="0">
                  <a:pos x="9269" y="10214"/>
                </a:cxn>
                <a:cxn ang="0">
                  <a:pos x="9865" y="10319"/>
                </a:cxn>
                <a:cxn ang="0">
                  <a:pos x="10311" y="10347"/>
                </a:cxn>
                <a:cxn ang="0">
                  <a:pos x="10653" y="10344"/>
                </a:cxn>
                <a:cxn ang="0">
                  <a:pos x="11168" y="10297"/>
                </a:cxn>
                <a:cxn ang="0">
                  <a:pos x="11697" y="10187"/>
                </a:cxn>
                <a:cxn ang="0">
                  <a:pos x="12063" y="10069"/>
                </a:cxn>
                <a:cxn ang="0">
                  <a:pos x="12437" y="9903"/>
                </a:cxn>
                <a:cxn ang="0">
                  <a:pos x="12803" y="9684"/>
                </a:cxn>
                <a:cxn ang="0">
                  <a:pos x="13101" y="9447"/>
                </a:cxn>
                <a:cxn ang="0">
                  <a:pos x="14412" y="8189"/>
                </a:cxn>
                <a:cxn ang="0">
                  <a:pos x="18175" y="4462"/>
                </a:cxn>
                <a:cxn ang="0">
                  <a:pos x="20232" y="2383"/>
                </a:cxn>
                <a:cxn ang="0">
                  <a:pos x="20422" y="2141"/>
                </a:cxn>
                <a:cxn ang="0">
                  <a:pos x="20603" y="1782"/>
                </a:cxn>
                <a:cxn ang="0">
                  <a:pos x="20746" y="1305"/>
                </a:cxn>
                <a:cxn ang="0">
                  <a:pos x="20838" y="691"/>
                </a:cxn>
                <a:cxn ang="0">
                  <a:pos x="20859" y="0"/>
                </a:cxn>
                <a:cxn ang="0">
                  <a:pos x="20791" y="644"/>
                </a:cxn>
                <a:cxn ang="0">
                  <a:pos x="20694" y="1182"/>
                </a:cxn>
                <a:cxn ang="0">
                  <a:pos x="20586" y="1543"/>
                </a:cxn>
                <a:cxn ang="0">
                  <a:pos x="20439" y="1860"/>
                </a:cxn>
                <a:cxn ang="0">
                  <a:pos x="20307" y="2051"/>
                </a:cxn>
                <a:cxn ang="0">
                  <a:pos x="19738" y="2665"/>
                </a:cxn>
                <a:cxn ang="0">
                  <a:pos x="18901" y="3501"/>
                </a:cxn>
              </a:cxnLst>
              <a:rect l="0" t="0" r="r" b="b"/>
              <a:pathLst>
                <a:path w="20864" h="10347">
                  <a:moveTo>
                    <a:pt x="18901" y="3501"/>
                  </a:moveTo>
                  <a:lnTo>
                    <a:pt x="18901" y="3501"/>
                  </a:lnTo>
                  <a:lnTo>
                    <a:pt x="18856" y="3543"/>
                  </a:lnTo>
                  <a:lnTo>
                    <a:pt x="18810" y="3584"/>
                  </a:lnTo>
                  <a:lnTo>
                    <a:pt x="18763" y="3624"/>
                  </a:lnTo>
                  <a:lnTo>
                    <a:pt x="18714" y="3663"/>
                  </a:lnTo>
                  <a:lnTo>
                    <a:pt x="18666" y="3700"/>
                  </a:lnTo>
                  <a:lnTo>
                    <a:pt x="18615" y="3737"/>
                  </a:lnTo>
                  <a:lnTo>
                    <a:pt x="18564" y="3772"/>
                  </a:lnTo>
                  <a:lnTo>
                    <a:pt x="18512" y="3807"/>
                  </a:lnTo>
                  <a:lnTo>
                    <a:pt x="18460" y="3840"/>
                  </a:lnTo>
                  <a:lnTo>
                    <a:pt x="18406" y="3872"/>
                  </a:lnTo>
                  <a:lnTo>
                    <a:pt x="18352" y="3903"/>
                  </a:lnTo>
                  <a:lnTo>
                    <a:pt x="18297" y="3933"/>
                  </a:lnTo>
                  <a:lnTo>
                    <a:pt x="18242" y="3962"/>
                  </a:lnTo>
                  <a:lnTo>
                    <a:pt x="18185" y="3990"/>
                  </a:lnTo>
                  <a:lnTo>
                    <a:pt x="18129" y="4016"/>
                  </a:lnTo>
                  <a:lnTo>
                    <a:pt x="18071" y="4042"/>
                  </a:lnTo>
                  <a:lnTo>
                    <a:pt x="18014" y="4068"/>
                  </a:lnTo>
                  <a:lnTo>
                    <a:pt x="17956" y="4092"/>
                  </a:lnTo>
                  <a:lnTo>
                    <a:pt x="17898" y="4115"/>
                  </a:lnTo>
                  <a:lnTo>
                    <a:pt x="17839" y="4137"/>
                  </a:lnTo>
                  <a:lnTo>
                    <a:pt x="17779" y="4159"/>
                  </a:lnTo>
                  <a:lnTo>
                    <a:pt x="17721" y="4179"/>
                  </a:lnTo>
                  <a:lnTo>
                    <a:pt x="17661" y="4198"/>
                  </a:lnTo>
                  <a:lnTo>
                    <a:pt x="17602" y="4217"/>
                  </a:lnTo>
                  <a:lnTo>
                    <a:pt x="17541" y="4235"/>
                  </a:lnTo>
                  <a:lnTo>
                    <a:pt x="17482" y="4252"/>
                  </a:lnTo>
                  <a:lnTo>
                    <a:pt x="17422" y="4268"/>
                  </a:lnTo>
                  <a:lnTo>
                    <a:pt x="17363" y="4284"/>
                  </a:lnTo>
                  <a:lnTo>
                    <a:pt x="17302" y="4299"/>
                  </a:lnTo>
                  <a:lnTo>
                    <a:pt x="17242" y="4313"/>
                  </a:lnTo>
                  <a:lnTo>
                    <a:pt x="17183" y="4326"/>
                  </a:lnTo>
                  <a:lnTo>
                    <a:pt x="17123" y="4340"/>
                  </a:lnTo>
                  <a:lnTo>
                    <a:pt x="17005" y="4363"/>
                  </a:lnTo>
                  <a:lnTo>
                    <a:pt x="16889" y="4384"/>
                  </a:lnTo>
                  <a:lnTo>
                    <a:pt x="16774" y="4402"/>
                  </a:lnTo>
                  <a:lnTo>
                    <a:pt x="16661" y="4418"/>
                  </a:lnTo>
                  <a:lnTo>
                    <a:pt x="16550" y="4432"/>
                  </a:lnTo>
                  <a:lnTo>
                    <a:pt x="16442" y="4444"/>
                  </a:lnTo>
                  <a:lnTo>
                    <a:pt x="16337" y="4454"/>
                  </a:lnTo>
                  <a:lnTo>
                    <a:pt x="16235" y="4463"/>
                  </a:lnTo>
                  <a:lnTo>
                    <a:pt x="16137" y="4470"/>
                  </a:lnTo>
                  <a:lnTo>
                    <a:pt x="16043" y="4475"/>
                  </a:lnTo>
                  <a:lnTo>
                    <a:pt x="15954" y="4480"/>
                  </a:lnTo>
                  <a:lnTo>
                    <a:pt x="15869" y="4483"/>
                  </a:lnTo>
                  <a:lnTo>
                    <a:pt x="15789" y="4485"/>
                  </a:lnTo>
                  <a:lnTo>
                    <a:pt x="15714" y="4487"/>
                  </a:lnTo>
                  <a:lnTo>
                    <a:pt x="15583" y="4488"/>
                  </a:lnTo>
                  <a:lnTo>
                    <a:pt x="15583" y="4488"/>
                  </a:lnTo>
                  <a:lnTo>
                    <a:pt x="10448" y="4488"/>
                  </a:lnTo>
                  <a:lnTo>
                    <a:pt x="10448" y="4488"/>
                  </a:lnTo>
                  <a:lnTo>
                    <a:pt x="10415" y="4488"/>
                  </a:lnTo>
                  <a:lnTo>
                    <a:pt x="10415" y="4488"/>
                  </a:lnTo>
                  <a:lnTo>
                    <a:pt x="5281" y="4488"/>
                  </a:lnTo>
                  <a:lnTo>
                    <a:pt x="5281" y="4488"/>
                  </a:lnTo>
                  <a:lnTo>
                    <a:pt x="5149" y="4487"/>
                  </a:lnTo>
                  <a:lnTo>
                    <a:pt x="5076" y="4485"/>
                  </a:lnTo>
                  <a:lnTo>
                    <a:pt x="4995" y="4483"/>
                  </a:lnTo>
                  <a:lnTo>
                    <a:pt x="4910" y="4480"/>
                  </a:lnTo>
                  <a:lnTo>
                    <a:pt x="4821" y="4475"/>
                  </a:lnTo>
                  <a:lnTo>
                    <a:pt x="4726" y="4470"/>
                  </a:lnTo>
                  <a:lnTo>
                    <a:pt x="4629" y="4463"/>
                  </a:lnTo>
                  <a:lnTo>
                    <a:pt x="4527" y="4454"/>
                  </a:lnTo>
                  <a:lnTo>
                    <a:pt x="4422" y="4444"/>
                  </a:lnTo>
                  <a:lnTo>
                    <a:pt x="4314" y="4432"/>
                  </a:lnTo>
                  <a:lnTo>
                    <a:pt x="4203" y="4418"/>
                  </a:lnTo>
                  <a:lnTo>
                    <a:pt x="4090" y="4402"/>
                  </a:lnTo>
                  <a:lnTo>
                    <a:pt x="3975" y="4384"/>
                  </a:lnTo>
                  <a:lnTo>
                    <a:pt x="3858" y="4363"/>
                  </a:lnTo>
                  <a:lnTo>
                    <a:pt x="3740" y="4340"/>
                  </a:lnTo>
                  <a:lnTo>
                    <a:pt x="3681" y="4326"/>
                  </a:lnTo>
                  <a:lnTo>
                    <a:pt x="3621" y="4313"/>
                  </a:lnTo>
                  <a:lnTo>
                    <a:pt x="3562" y="4299"/>
                  </a:lnTo>
                  <a:lnTo>
                    <a:pt x="3502" y="4284"/>
                  </a:lnTo>
                  <a:lnTo>
                    <a:pt x="3442" y="4268"/>
                  </a:lnTo>
                  <a:lnTo>
                    <a:pt x="3382" y="4252"/>
                  </a:lnTo>
                  <a:lnTo>
                    <a:pt x="3322" y="4235"/>
                  </a:lnTo>
                  <a:lnTo>
                    <a:pt x="3263" y="4217"/>
                  </a:lnTo>
                  <a:lnTo>
                    <a:pt x="3202" y="4198"/>
                  </a:lnTo>
                  <a:lnTo>
                    <a:pt x="3144" y="4179"/>
                  </a:lnTo>
                  <a:lnTo>
                    <a:pt x="3084" y="4159"/>
                  </a:lnTo>
                  <a:lnTo>
                    <a:pt x="3025" y="4137"/>
                  </a:lnTo>
                  <a:lnTo>
                    <a:pt x="2966" y="4115"/>
                  </a:lnTo>
                  <a:lnTo>
                    <a:pt x="2908" y="4092"/>
                  </a:lnTo>
                  <a:lnTo>
                    <a:pt x="2850" y="4068"/>
                  </a:lnTo>
                  <a:lnTo>
                    <a:pt x="2793" y="4042"/>
                  </a:lnTo>
                  <a:lnTo>
                    <a:pt x="2735" y="4016"/>
                  </a:lnTo>
                  <a:lnTo>
                    <a:pt x="2679" y="3990"/>
                  </a:lnTo>
                  <a:lnTo>
                    <a:pt x="2622" y="3962"/>
                  </a:lnTo>
                  <a:lnTo>
                    <a:pt x="2566" y="3933"/>
                  </a:lnTo>
                  <a:lnTo>
                    <a:pt x="2512" y="3903"/>
                  </a:lnTo>
                  <a:lnTo>
                    <a:pt x="2457" y="3872"/>
                  </a:lnTo>
                  <a:lnTo>
                    <a:pt x="2404" y="3840"/>
                  </a:lnTo>
                  <a:lnTo>
                    <a:pt x="2351" y="3807"/>
                  </a:lnTo>
                  <a:lnTo>
                    <a:pt x="2300" y="3772"/>
                  </a:lnTo>
                  <a:lnTo>
                    <a:pt x="2249" y="3737"/>
                  </a:lnTo>
                  <a:lnTo>
                    <a:pt x="2198" y="3700"/>
                  </a:lnTo>
                  <a:lnTo>
                    <a:pt x="2150" y="3663"/>
                  </a:lnTo>
                  <a:lnTo>
                    <a:pt x="2101" y="3624"/>
                  </a:lnTo>
                  <a:lnTo>
                    <a:pt x="2054" y="3584"/>
                  </a:lnTo>
                  <a:lnTo>
                    <a:pt x="2008" y="3543"/>
                  </a:lnTo>
                  <a:lnTo>
                    <a:pt x="1963" y="3501"/>
                  </a:lnTo>
                  <a:lnTo>
                    <a:pt x="1963" y="3501"/>
                  </a:lnTo>
                  <a:lnTo>
                    <a:pt x="1903" y="3442"/>
                  </a:lnTo>
                  <a:lnTo>
                    <a:pt x="1747" y="3289"/>
                  </a:lnTo>
                  <a:lnTo>
                    <a:pt x="1523" y="3066"/>
                  </a:lnTo>
                  <a:lnTo>
                    <a:pt x="1395" y="2937"/>
                  </a:lnTo>
                  <a:lnTo>
                    <a:pt x="1261" y="2803"/>
                  </a:lnTo>
                  <a:lnTo>
                    <a:pt x="1126" y="2665"/>
                  </a:lnTo>
                  <a:lnTo>
                    <a:pt x="993" y="2527"/>
                  </a:lnTo>
                  <a:lnTo>
                    <a:pt x="866" y="2394"/>
                  </a:lnTo>
                  <a:lnTo>
                    <a:pt x="748" y="2267"/>
                  </a:lnTo>
                  <a:lnTo>
                    <a:pt x="694" y="2208"/>
                  </a:lnTo>
                  <a:lnTo>
                    <a:pt x="644" y="2152"/>
                  </a:lnTo>
                  <a:lnTo>
                    <a:pt x="598" y="2100"/>
                  </a:lnTo>
                  <a:lnTo>
                    <a:pt x="557" y="2051"/>
                  </a:lnTo>
                  <a:lnTo>
                    <a:pt x="522" y="2007"/>
                  </a:lnTo>
                  <a:lnTo>
                    <a:pt x="491" y="1968"/>
                  </a:lnTo>
                  <a:lnTo>
                    <a:pt x="468" y="1935"/>
                  </a:lnTo>
                  <a:lnTo>
                    <a:pt x="458" y="1920"/>
                  </a:lnTo>
                  <a:lnTo>
                    <a:pt x="451" y="1907"/>
                  </a:lnTo>
                  <a:lnTo>
                    <a:pt x="451" y="1907"/>
                  </a:lnTo>
                  <a:lnTo>
                    <a:pt x="425" y="1860"/>
                  </a:lnTo>
                  <a:lnTo>
                    <a:pt x="396" y="1808"/>
                  </a:lnTo>
                  <a:lnTo>
                    <a:pt x="368" y="1752"/>
                  </a:lnTo>
                  <a:lnTo>
                    <a:pt x="338" y="1690"/>
                  </a:lnTo>
                  <a:lnTo>
                    <a:pt x="323" y="1657"/>
                  </a:lnTo>
                  <a:lnTo>
                    <a:pt x="308" y="1621"/>
                  </a:lnTo>
                  <a:lnTo>
                    <a:pt x="292" y="1583"/>
                  </a:lnTo>
                  <a:lnTo>
                    <a:pt x="277" y="1543"/>
                  </a:lnTo>
                  <a:lnTo>
                    <a:pt x="262" y="1500"/>
                  </a:lnTo>
                  <a:lnTo>
                    <a:pt x="246" y="1454"/>
                  </a:lnTo>
                  <a:lnTo>
                    <a:pt x="231" y="1406"/>
                  </a:lnTo>
                  <a:lnTo>
                    <a:pt x="216" y="1355"/>
                  </a:lnTo>
                  <a:lnTo>
                    <a:pt x="201" y="1301"/>
                  </a:lnTo>
                  <a:lnTo>
                    <a:pt x="185" y="1243"/>
                  </a:lnTo>
                  <a:lnTo>
                    <a:pt x="170" y="1182"/>
                  </a:lnTo>
                  <a:lnTo>
                    <a:pt x="155" y="1118"/>
                  </a:lnTo>
                  <a:lnTo>
                    <a:pt x="141" y="1049"/>
                  </a:lnTo>
                  <a:lnTo>
                    <a:pt x="126" y="976"/>
                  </a:lnTo>
                  <a:lnTo>
                    <a:pt x="113" y="900"/>
                  </a:lnTo>
                  <a:lnTo>
                    <a:pt x="99" y="819"/>
                  </a:lnTo>
                  <a:lnTo>
                    <a:pt x="85" y="734"/>
                  </a:lnTo>
                  <a:lnTo>
                    <a:pt x="72" y="644"/>
                  </a:lnTo>
                  <a:lnTo>
                    <a:pt x="60" y="550"/>
                  </a:lnTo>
                  <a:lnTo>
                    <a:pt x="48" y="450"/>
                  </a:lnTo>
                  <a:lnTo>
                    <a:pt x="36" y="345"/>
                  </a:lnTo>
                  <a:lnTo>
                    <a:pt x="25" y="236"/>
                  </a:lnTo>
                  <a:lnTo>
                    <a:pt x="15" y="120"/>
                  </a:lnTo>
                  <a:lnTo>
                    <a:pt x="5" y="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161"/>
                  </a:lnTo>
                  <a:lnTo>
                    <a:pt x="3" y="273"/>
                  </a:lnTo>
                  <a:lnTo>
                    <a:pt x="7" y="382"/>
                  </a:lnTo>
                  <a:lnTo>
                    <a:pt x="12" y="489"/>
                  </a:lnTo>
                  <a:lnTo>
                    <a:pt x="19" y="592"/>
                  </a:lnTo>
                  <a:lnTo>
                    <a:pt x="27" y="691"/>
                  </a:lnTo>
                  <a:lnTo>
                    <a:pt x="36" y="788"/>
                  </a:lnTo>
                  <a:lnTo>
                    <a:pt x="47" y="882"/>
                  </a:lnTo>
                  <a:lnTo>
                    <a:pt x="58" y="972"/>
                  </a:lnTo>
                  <a:lnTo>
                    <a:pt x="72" y="1060"/>
                  </a:lnTo>
                  <a:lnTo>
                    <a:pt x="86" y="1144"/>
                  </a:lnTo>
                  <a:lnTo>
                    <a:pt x="102" y="1226"/>
                  </a:lnTo>
                  <a:lnTo>
                    <a:pt x="119" y="1305"/>
                  </a:lnTo>
                  <a:lnTo>
                    <a:pt x="136" y="1381"/>
                  </a:lnTo>
                  <a:lnTo>
                    <a:pt x="155" y="1455"/>
                  </a:lnTo>
                  <a:lnTo>
                    <a:pt x="174" y="1525"/>
                  </a:lnTo>
                  <a:lnTo>
                    <a:pt x="194" y="1594"/>
                  </a:lnTo>
                  <a:lnTo>
                    <a:pt x="217" y="1659"/>
                  </a:lnTo>
                  <a:lnTo>
                    <a:pt x="239" y="1722"/>
                  </a:lnTo>
                  <a:lnTo>
                    <a:pt x="262" y="1782"/>
                  </a:lnTo>
                  <a:lnTo>
                    <a:pt x="285" y="1841"/>
                  </a:lnTo>
                  <a:lnTo>
                    <a:pt x="310" y="1897"/>
                  </a:lnTo>
                  <a:lnTo>
                    <a:pt x="335" y="1950"/>
                  </a:lnTo>
                  <a:lnTo>
                    <a:pt x="361" y="2001"/>
                  </a:lnTo>
                  <a:lnTo>
                    <a:pt x="387" y="2049"/>
                  </a:lnTo>
                  <a:lnTo>
                    <a:pt x="415" y="2096"/>
                  </a:lnTo>
                  <a:lnTo>
                    <a:pt x="442" y="2141"/>
                  </a:lnTo>
                  <a:lnTo>
                    <a:pt x="470" y="2184"/>
                  </a:lnTo>
                  <a:lnTo>
                    <a:pt x="498" y="2224"/>
                  </a:lnTo>
                  <a:lnTo>
                    <a:pt x="528" y="2262"/>
                  </a:lnTo>
                  <a:lnTo>
                    <a:pt x="557" y="2299"/>
                  </a:lnTo>
                  <a:lnTo>
                    <a:pt x="586" y="2333"/>
                  </a:lnTo>
                  <a:lnTo>
                    <a:pt x="586" y="2333"/>
                  </a:lnTo>
                  <a:lnTo>
                    <a:pt x="631" y="2383"/>
                  </a:lnTo>
                  <a:lnTo>
                    <a:pt x="706" y="2461"/>
                  </a:lnTo>
                  <a:lnTo>
                    <a:pt x="808" y="2567"/>
                  </a:lnTo>
                  <a:lnTo>
                    <a:pt x="937" y="2699"/>
                  </a:lnTo>
                  <a:lnTo>
                    <a:pt x="1265" y="3032"/>
                  </a:lnTo>
                  <a:lnTo>
                    <a:pt x="1677" y="3447"/>
                  </a:lnTo>
                  <a:lnTo>
                    <a:pt x="2156" y="3928"/>
                  </a:lnTo>
                  <a:lnTo>
                    <a:pt x="2689" y="4462"/>
                  </a:lnTo>
                  <a:lnTo>
                    <a:pt x="3260" y="5033"/>
                  </a:lnTo>
                  <a:lnTo>
                    <a:pt x="3856" y="5626"/>
                  </a:lnTo>
                  <a:lnTo>
                    <a:pt x="4462" y="6228"/>
                  </a:lnTo>
                  <a:lnTo>
                    <a:pt x="5064" y="6824"/>
                  </a:lnTo>
                  <a:lnTo>
                    <a:pt x="5646" y="7398"/>
                  </a:lnTo>
                  <a:lnTo>
                    <a:pt x="6194" y="7937"/>
                  </a:lnTo>
                  <a:lnTo>
                    <a:pt x="6451" y="8189"/>
                  </a:lnTo>
                  <a:lnTo>
                    <a:pt x="6695" y="8427"/>
                  </a:lnTo>
                  <a:lnTo>
                    <a:pt x="6923" y="8648"/>
                  </a:lnTo>
                  <a:lnTo>
                    <a:pt x="7133" y="8851"/>
                  </a:lnTo>
                  <a:lnTo>
                    <a:pt x="7324" y="9034"/>
                  </a:lnTo>
                  <a:lnTo>
                    <a:pt x="7494" y="9196"/>
                  </a:lnTo>
                  <a:lnTo>
                    <a:pt x="7640" y="9334"/>
                  </a:lnTo>
                  <a:lnTo>
                    <a:pt x="7763" y="9447"/>
                  </a:lnTo>
                  <a:lnTo>
                    <a:pt x="7763" y="9447"/>
                  </a:lnTo>
                  <a:lnTo>
                    <a:pt x="7811" y="9490"/>
                  </a:lnTo>
                  <a:lnTo>
                    <a:pt x="7860" y="9531"/>
                  </a:lnTo>
                  <a:lnTo>
                    <a:pt x="7909" y="9571"/>
                  </a:lnTo>
                  <a:lnTo>
                    <a:pt x="7959" y="9610"/>
                  </a:lnTo>
                  <a:lnTo>
                    <a:pt x="8010" y="9647"/>
                  </a:lnTo>
                  <a:lnTo>
                    <a:pt x="8060" y="9684"/>
                  </a:lnTo>
                  <a:lnTo>
                    <a:pt x="8112" y="9719"/>
                  </a:lnTo>
                  <a:lnTo>
                    <a:pt x="8163" y="9753"/>
                  </a:lnTo>
                  <a:lnTo>
                    <a:pt x="8216" y="9785"/>
                  </a:lnTo>
                  <a:lnTo>
                    <a:pt x="8268" y="9816"/>
                  </a:lnTo>
                  <a:lnTo>
                    <a:pt x="8321" y="9847"/>
                  </a:lnTo>
                  <a:lnTo>
                    <a:pt x="8374" y="9875"/>
                  </a:lnTo>
                  <a:lnTo>
                    <a:pt x="8427" y="9903"/>
                  </a:lnTo>
                  <a:lnTo>
                    <a:pt x="8480" y="9931"/>
                  </a:lnTo>
                  <a:lnTo>
                    <a:pt x="8534" y="9956"/>
                  </a:lnTo>
                  <a:lnTo>
                    <a:pt x="8587" y="9981"/>
                  </a:lnTo>
                  <a:lnTo>
                    <a:pt x="8641" y="10004"/>
                  </a:lnTo>
                  <a:lnTo>
                    <a:pt x="8693" y="10027"/>
                  </a:lnTo>
                  <a:lnTo>
                    <a:pt x="8747" y="10048"/>
                  </a:lnTo>
                  <a:lnTo>
                    <a:pt x="8800" y="10069"/>
                  </a:lnTo>
                  <a:lnTo>
                    <a:pt x="8854" y="10088"/>
                  </a:lnTo>
                  <a:lnTo>
                    <a:pt x="8906" y="10107"/>
                  </a:lnTo>
                  <a:lnTo>
                    <a:pt x="8959" y="10124"/>
                  </a:lnTo>
                  <a:lnTo>
                    <a:pt x="9011" y="10141"/>
                  </a:lnTo>
                  <a:lnTo>
                    <a:pt x="9064" y="10157"/>
                  </a:lnTo>
                  <a:lnTo>
                    <a:pt x="9115" y="10172"/>
                  </a:lnTo>
                  <a:lnTo>
                    <a:pt x="9167" y="10187"/>
                  </a:lnTo>
                  <a:lnTo>
                    <a:pt x="9218" y="10200"/>
                  </a:lnTo>
                  <a:lnTo>
                    <a:pt x="9269" y="10214"/>
                  </a:lnTo>
                  <a:lnTo>
                    <a:pt x="9319" y="10226"/>
                  </a:lnTo>
                  <a:lnTo>
                    <a:pt x="9417" y="10247"/>
                  </a:lnTo>
                  <a:lnTo>
                    <a:pt x="9513" y="10267"/>
                  </a:lnTo>
                  <a:lnTo>
                    <a:pt x="9607" y="10283"/>
                  </a:lnTo>
                  <a:lnTo>
                    <a:pt x="9697" y="10297"/>
                  </a:lnTo>
                  <a:lnTo>
                    <a:pt x="9782" y="10309"/>
                  </a:lnTo>
                  <a:lnTo>
                    <a:pt x="9865" y="10319"/>
                  </a:lnTo>
                  <a:lnTo>
                    <a:pt x="9944" y="10327"/>
                  </a:lnTo>
                  <a:lnTo>
                    <a:pt x="10019" y="10333"/>
                  </a:lnTo>
                  <a:lnTo>
                    <a:pt x="10087" y="10338"/>
                  </a:lnTo>
                  <a:lnTo>
                    <a:pt x="10152" y="10342"/>
                  </a:lnTo>
                  <a:lnTo>
                    <a:pt x="10210" y="10344"/>
                  </a:lnTo>
                  <a:lnTo>
                    <a:pt x="10264" y="10346"/>
                  </a:lnTo>
                  <a:lnTo>
                    <a:pt x="10311" y="10347"/>
                  </a:lnTo>
                  <a:lnTo>
                    <a:pt x="10386" y="10346"/>
                  </a:lnTo>
                  <a:lnTo>
                    <a:pt x="10432" y="10345"/>
                  </a:lnTo>
                  <a:lnTo>
                    <a:pt x="10432" y="10345"/>
                  </a:lnTo>
                  <a:lnTo>
                    <a:pt x="10479" y="10346"/>
                  </a:lnTo>
                  <a:lnTo>
                    <a:pt x="10553" y="10347"/>
                  </a:lnTo>
                  <a:lnTo>
                    <a:pt x="10600" y="10346"/>
                  </a:lnTo>
                  <a:lnTo>
                    <a:pt x="10653" y="10344"/>
                  </a:lnTo>
                  <a:lnTo>
                    <a:pt x="10712" y="10342"/>
                  </a:lnTo>
                  <a:lnTo>
                    <a:pt x="10777" y="10338"/>
                  </a:lnTo>
                  <a:lnTo>
                    <a:pt x="10846" y="10333"/>
                  </a:lnTo>
                  <a:lnTo>
                    <a:pt x="10920" y="10327"/>
                  </a:lnTo>
                  <a:lnTo>
                    <a:pt x="10999" y="10319"/>
                  </a:lnTo>
                  <a:lnTo>
                    <a:pt x="11081" y="10309"/>
                  </a:lnTo>
                  <a:lnTo>
                    <a:pt x="11168" y="10297"/>
                  </a:lnTo>
                  <a:lnTo>
                    <a:pt x="11258" y="10283"/>
                  </a:lnTo>
                  <a:lnTo>
                    <a:pt x="11351" y="10267"/>
                  </a:lnTo>
                  <a:lnTo>
                    <a:pt x="11447" y="10247"/>
                  </a:lnTo>
                  <a:lnTo>
                    <a:pt x="11546" y="10226"/>
                  </a:lnTo>
                  <a:lnTo>
                    <a:pt x="11595" y="10214"/>
                  </a:lnTo>
                  <a:lnTo>
                    <a:pt x="11646" y="10200"/>
                  </a:lnTo>
                  <a:lnTo>
                    <a:pt x="11697" y="10187"/>
                  </a:lnTo>
                  <a:lnTo>
                    <a:pt x="11749" y="10172"/>
                  </a:lnTo>
                  <a:lnTo>
                    <a:pt x="11800" y="10157"/>
                  </a:lnTo>
                  <a:lnTo>
                    <a:pt x="11853" y="10141"/>
                  </a:lnTo>
                  <a:lnTo>
                    <a:pt x="11905" y="10124"/>
                  </a:lnTo>
                  <a:lnTo>
                    <a:pt x="11957" y="10107"/>
                  </a:lnTo>
                  <a:lnTo>
                    <a:pt x="12010" y="10088"/>
                  </a:lnTo>
                  <a:lnTo>
                    <a:pt x="12063" y="10069"/>
                  </a:lnTo>
                  <a:lnTo>
                    <a:pt x="12117" y="10048"/>
                  </a:lnTo>
                  <a:lnTo>
                    <a:pt x="12170" y="10027"/>
                  </a:lnTo>
                  <a:lnTo>
                    <a:pt x="12224" y="10004"/>
                  </a:lnTo>
                  <a:lnTo>
                    <a:pt x="12276" y="9981"/>
                  </a:lnTo>
                  <a:lnTo>
                    <a:pt x="12330" y="9956"/>
                  </a:lnTo>
                  <a:lnTo>
                    <a:pt x="12383" y="9931"/>
                  </a:lnTo>
                  <a:lnTo>
                    <a:pt x="12437" y="9903"/>
                  </a:lnTo>
                  <a:lnTo>
                    <a:pt x="12490" y="9875"/>
                  </a:lnTo>
                  <a:lnTo>
                    <a:pt x="12543" y="9847"/>
                  </a:lnTo>
                  <a:lnTo>
                    <a:pt x="12595" y="9816"/>
                  </a:lnTo>
                  <a:lnTo>
                    <a:pt x="12648" y="9785"/>
                  </a:lnTo>
                  <a:lnTo>
                    <a:pt x="12700" y="9753"/>
                  </a:lnTo>
                  <a:lnTo>
                    <a:pt x="12752" y="9719"/>
                  </a:lnTo>
                  <a:lnTo>
                    <a:pt x="12803" y="9684"/>
                  </a:lnTo>
                  <a:lnTo>
                    <a:pt x="12854" y="9647"/>
                  </a:lnTo>
                  <a:lnTo>
                    <a:pt x="12904" y="9610"/>
                  </a:lnTo>
                  <a:lnTo>
                    <a:pt x="12955" y="9571"/>
                  </a:lnTo>
                  <a:lnTo>
                    <a:pt x="13004" y="9531"/>
                  </a:lnTo>
                  <a:lnTo>
                    <a:pt x="13053" y="9490"/>
                  </a:lnTo>
                  <a:lnTo>
                    <a:pt x="13101" y="9447"/>
                  </a:lnTo>
                  <a:lnTo>
                    <a:pt x="13101" y="9447"/>
                  </a:lnTo>
                  <a:lnTo>
                    <a:pt x="13223" y="9334"/>
                  </a:lnTo>
                  <a:lnTo>
                    <a:pt x="13370" y="9196"/>
                  </a:lnTo>
                  <a:lnTo>
                    <a:pt x="13540" y="9034"/>
                  </a:lnTo>
                  <a:lnTo>
                    <a:pt x="13731" y="8851"/>
                  </a:lnTo>
                  <a:lnTo>
                    <a:pt x="13941" y="8648"/>
                  </a:lnTo>
                  <a:lnTo>
                    <a:pt x="14169" y="8427"/>
                  </a:lnTo>
                  <a:lnTo>
                    <a:pt x="14412" y="8189"/>
                  </a:lnTo>
                  <a:lnTo>
                    <a:pt x="14670" y="7937"/>
                  </a:lnTo>
                  <a:lnTo>
                    <a:pt x="15218" y="7398"/>
                  </a:lnTo>
                  <a:lnTo>
                    <a:pt x="15800" y="6824"/>
                  </a:lnTo>
                  <a:lnTo>
                    <a:pt x="16402" y="6228"/>
                  </a:lnTo>
                  <a:lnTo>
                    <a:pt x="17007" y="5626"/>
                  </a:lnTo>
                  <a:lnTo>
                    <a:pt x="17604" y="5033"/>
                  </a:lnTo>
                  <a:lnTo>
                    <a:pt x="18175" y="4462"/>
                  </a:lnTo>
                  <a:lnTo>
                    <a:pt x="18708" y="3928"/>
                  </a:lnTo>
                  <a:lnTo>
                    <a:pt x="19186" y="3447"/>
                  </a:lnTo>
                  <a:lnTo>
                    <a:pt x="19598" y="3032"/>
                  </a:lnTo>
                  <a:lnTo>
                    <a:pt x="19926" y="2699"/>
                  </a:lnTo>
                  <a:lnTo>
                    <a:pt x="20056" y="2567"/>
                  </a:lnTo>
                  <a:lnTo>
                    <a:pt x="20157" y="2461"/>
                  </a:lnTo>
                  <a:lnTo>
                    <a:pt x="20232" y="2383"/>
                  </a:lnTo>
                  <a:lnTo>
                    <a:pt x="20278" y="2333"/>
                  </a:lnTo>
                  <a:lnTo>
                    <a:pt x="20278" y="2333"/>
                  </a:lnTo>
                  <a:lnTo>
                    <a:pt x="20307" y="2299"/>
                  </a:lnTo>
                  <a:lnTo>
                    <a:pt x="20336" y="2262"/>
                  </a:lnTo>
                  <a:lnTo>
                    <a:pt x="20365" y="2224"/>
                  </a:lnTo>
                  <a:lnTo>
                    <a:pt x="20394" y="2184"/>
                  </a:lnTo>
                  <a:lnTo>
                    <a:pt x="20422" y="2141"/>
                  </a:lnTo>
                  <a:lnTo>
                    <a:pt x="20449" y="2096"/>
                  </a:lnTo>
                  <a:lnTo>
                    <a:pt x="20476" y="2049"/>
                  </a:lnTo>
                  <a:lnTo>
                    <a:pt x="20503" y="2001"/>
                  </a:lnTo>
                  <a:lnTo>
                    <a:pt x="20529" y="1950"/>
                  </a:lnTo>
                  <a:lnTo>
                    <a:pt x="20554" y="1897"/>
                  </a:lnTo>
                  <a:lnTo>
                    <a:pt x="20578" y="1841"/>
                  </a:lnTo>
                  <a:lnTo>
                    <a:pt x="20603" y="1782"/>
                  </a:lnTo>
                  <a:lnTo>
                    <a:pt x="20625" y="1722"/>
                  </a:lnTo>
                  <a:lnTo>
                    <a:pt x="20647" y="1659"/>
                  </a:lnTo>
                  <a:lnTo>
                    <a:pt x="20669" y="1594"/>
                  </a:lnTo>
                  <a:lnTo>
                    <a:pt x="20689" y="1525"/>
                  </a:lnTo>
                  <a:lnTo>
                    <a:pt x="20710" y="1455"/>
                  </a:lnTo>
                  <a:lnTo>
                    <a:pt x="20728" y="1381"/>
                  </a:lnTo>
                  <a:lnTo>
                    <a:pt x="20746" y="1305"/>
                  </a:lnTo>
                  <a:lnTo>
                    <a:pt x="20762" y="1226"/>
                  </a:lnTo>
                  <a:lnTo>
                    <a:pt x="20777" y="1144"/>
                  </a:lnTo>
                  <a:lnTo>
                    <a:pt x="20792" y="1060"/>
                  </a:lnTo>
                  <a:lnTo>
                    <a:pt x="20805" y="972"/>
                  </a:lnTo>
                  <a:lnTo>
                    <a:pt x="20818" y="882"/>
                  </a:lnTo>
                  <a:lnTo>
                    <a:pt x="20828" y="788"/>
                  </a:lnTo>
                  <a:lnTo>
                    <a:pt x="20838" y="691"/>
                  </a:lnTo>
                  <a:lnTo>
                    <a:pt x="20846" y="592"/>
                  </a:lnTo>
                  <a:lnTo>
                    <a:pt x="20852" y="489"/>
                  </a:lnTo>
                  <a:lnTo>
                    <a:pt x="20858" y="382"/>
                  </a:lnTo>
                  <a:lnTo>
                    <a:pt x="20861" y="273"/>
                  </a:lnTo>
                  <a:lnTo>
                    <a:pt x="20864" y="161"/>
                  </a:lnTo>
                  <a:lnTo>
                    <a:pt x="20864" y="44"/>
                  </a:lnTo>
                  <a:lnTo>
                    <a:pt x="20859" y="0"/>
                  </a:lnTo>
                  <a:lnTo>
                    <a:pt x="20859" y="0"/>
                  </a:lnTo>
                  <a:lnTo>
                    <a:pt x="20849" y="120"/>
                  </a:lnTo>
                  <a:lnTo>
                    <a:pt x="20839" y="236"/>
                  </a:lnTo>
                  <a:lnTo>
                    <a:pt x="20828" y="345"/>
                  </a:lnTo>
                  <a:lnTo>
                    <a:pt x="20816" y="450"/>
                  </a:lnTo>
                  <a:lnTo>
                    <a:pt x="20804" y="550"/>
                  </a:lnTo>
                  <a:lnTo>
                    <a:pt x="20791" y="644"/>
                  </a:lnTo>
                  <a:lnTo>
                    <a:pt x="20778" y="734"/>
                  </a:lnTo>
                  <a:lnTo>
                    <a:pt x="20765" y="819"/>
                  </a:lnTo>
                  <a:lnTo>
                    <a:pt x="20752" y="900"/>
                  </a:lnTo>
                  <a:lnTo>
                    <a:pt x="20738" y="976"/>
                  </a:lnTo>
                  <a:lnTo>
                    <a:pt x="20724" y="1049"/>
                  </a:lnTo>
                  <a:lnTo>
                    <a:pt x="20709" y="1118"/>
                  </a:lnTo>
                  <a:lnTo>
                    <a:pt x="20694" y="1182"/>
                  </a:lnTo>
                  <a:lnTo>
                    <a:pt x="20679" y="1243"/>
                  </a:lnTo>
                  <a:lnTo>
                    <a:pt x="20664" y="1301"/>
                  </a:lnTo>
                  <a:lnTo>
                    <a:pt x="20649" y="1355"/>
                  </a:lnTo>
                  <a:lnTo>
                    <a:pt x="20633" y="1406"/>
                  </a:lnTo>
                  <a:lnTo>
                    <a:pt x="20618" y="1454"/>
                  </a:lnTo>
                  <a:lnTo>
                    <a:pt x="20603" y="1500"/>
                  </a:lnTo>
                  <a:lnTo>
                    <a:pt x="20586" y="1543"/>
                  </a:lnTo>
                  <a:lnTo>
                    <a:pt x="20571" y="1583"/>
                  </a:lnTo>
                  <a:lnTo>
                    <a:pt x="20556" y="1621"/>
                  </a:lnTo>
                  <a:lnTo>
                    <a:pt x="20541" y="1657"/>
                  </a:lnTo>
                  <a:lnTo>
                    <a:pt x="20526" y="1690"/>
                  </a:lnTo>
                  <a:lnTo>
                    <a:pt x="20496" y="1752"/>
                  </a:lnTo>
                  <a:lnTo>
                    <a:pt x="20467" y="1808"/>
                  </a:lnTo>
                  <a:lnTo>
                    <a:pt x="20439" y="1860"/>
                  </a:lnTo>
                  <a:lnTo>
                    <a:pt x="20413" y="1907"/>
                  </a:lnTo>
                  <a:lnTo>
                    <a:pt x="20413" y="1907"/>
                  </a:lnTo>
                  <a:lnTo>
                    <a:pt x="20406" y="1920"/>
                  </a:lnTo>
                  <a:lnTo>
                    <a:pt x="20396" y="1935"/>
                  </a:lnTo>
                  <a:lnTo>
                    <a:pt x="20372" y="1968"/>
                  </a:lnTo>
                  <a:lnTo>
                    <a:pt x="20342" y="2007"/>
                  </a:lnTo>
                  <a:lnTo>
                    <a:pt x="20307" y="2051"/>
                  </a:lnTo>
                  <a:lnTo>
                    <a:pt x="20265" y="2100"/>
                  </a:lnTo>
                  <a:lnTo>
                    <a:pt x="20220" y="2152"/>
                  </a:lnTo>
                  <a:lnTo>
                    <a:pt x="20170" y="2208"/>
                  </a:lnTo>
                  <a:lnTo>
                    <a:pt x="20115" y="2267"/>
                  </a:lnTo>
                  <a:lnTo>
                    <a:pt x="19998" y="2394"/>
                  </a:lnTo>
                  <a:lnTo>
                    <a:pt x="19871" y="2527"/>
                  </a:lnTo>
                  <a:lnTo>
                    <a:pt x="19738" y="2665"/>
                  </a:lnTo>
                  <a:lnTo>
                    <a:pt x="19602" y="2803"/>
                  </a:lnTo>
                  <a:lnTo>
                    <a:pt x="19469" y="2937"/>
                  </a:lnTo>
                  <a:lnTo>
                    <a:pt x="19341" y="3066"/>
                  </a:lnTo>
                  <a:lnTo>
                    <a:pt x="19117" y="3289"/>
                  </a:lnTo>
                  <a:lnTo>
                    <a:pt x="18960" y="3442"/>
                  </a:lnTo>
                  <a:lnTo>
                    <a:pt x="18901" y="3501"/>
                  </a:lnTo>
                  <a:lnTo>
                    <a:pt x="18901" y="35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1" name="Freeform 7"/>
            <p:cNvSpPr/>
            <p:nvPr/>
          </p:nvSpPr>
          <p:spPr bwMode="auto">
            <a:xfrm rot="20191043">
              <a:off x="3256005" y="1369693"/>
              <a:ext cx="2609084" cy="1447951"/>
            </a:xfrm>
            <a:custGeom>
              <a:avLst/>
              <a:gdLst/>
              <a:ahLst/>
              <a:cxnLst>
                <a:cxn ang="0">
                  <a:pos x="2199" y="6646"/>
                </a:cxn>
                <a:cxn ang="0">
                  <a:pos x="2567" y="6413"/>
                </a:cxn>
                <a:cxn ang="0">
                  <a:pos x="2967" y="6231"/>
                </a:cxn>
                <a:cxn ang="0">
                  <a:pos x="3382" y="6094"/>
                </a:cxn>
                <a:cxn ang="0">
                  <a:pos x="3859" y="5983"/>
                </a:cxn>
                <a:cxn ang="0">
                  <a:pos x="4629" y="5883"/>
                </a:cxn>
                <a:cxn ang="0">
                  <a:pos x="5281" y="5859"/>
                </a:cxn>
                <a:cxn ang="0">
                  <a:pos x="15583" y="5859"/>
                </a:cxn>
                <a:cxn ang="0">
                  <a:pos x="16236" y="5883"/>
                </a:cxn>
                <a:cxn ang="0">
                  <a:pos x="17007" y="5983"/>
                </a:cxn>
                <a:cxn ang="0">
                  <a:pos x="17482" y="6094"/>
                </a:cxn>
                <a:cxn ang="0">
                  <a:pos x="17898" y="6231"/>
                </a:cxn>
                <a:cxn ang="0">
                  <a:pos x="18298" y="6413"/>
                </a:cxn>
                <a:cxn ang="0">
                  <a:pos x="18666" y="6646"/>
                </a:cxn>
                <a:cxn ang="0">
                  <a:pos x="18961" y="6903"/>
                </a:cxn>
                <a:cxn ang="0">
                  <a:pos x="19998" y="7952"/>
                </a:cxn>
                <a:cxn ang="0">
                  <a:pos x="20373" y="8378"/>
                </a:cxn>
                <a:cxn ang="0">
                  <a:pos x="20496" y="8593"/>
                </a:cxn>
                <a:cxn ang="0">
                  <a:pos x="20618" y="8892"/>
                </a:cxn>
                <a:cxn ang="0">
                  <a:pos x="20724" y="9297"/>
                </a:cxn>
                <a:cxn ang="0">
                  <a:pos x="20816" y="9896"/>
                </a:cxn>
                <a:cxn ang="0">
                  <a:pos x="20864" y="10185"/>
                </a:cxn>
                <a:cxn ang="0">
                  <a:pos x="20818" y="9465"/>
                </a:cxn>
                <a:cxn ang="0">
                  <a:pos x="20710" y="8892"/>
                </a:cxn>
                <a:cxn ang="0">
                  <a:pos x="20555" y="8450"/>
                </a:cxn>
                <a:cxn ang="0">
                  <a:pos x="20366" y="8122"/>
                </a:cxn>
                <a:cxn ang="0">
                  <a:pos x="20056" y="7780"/>
                </a:cxn>
                <a:cxn ang="0">
                  <a:pos x="17008" y="4720"/>
                </a:cxn>
                <a:cxn ang="0">
                  <a:pos x="13941" y="1698"/>
                </a:cxn>
                <a:cxn ang="0">
                  <a:pos x="13053" y="857"/>
                </a:cxn>
                <a:cxn ang="0">
                  <a:pos x="12701" y="593"/>
                </a:cxn>
                <a:cxn ang="0">
                  <a:pos x="12330" y="390"/>
                </a:cxn>
                <a:cxn ang="0">
                  <a:pos x="11958" y="240"/>
                </a:cxn>
                <a:cxn ang="0">
                  <a:pos x="11596" y="133"/>
                </a:cxn>
                <a:cxn ang="0">
                  <a:pos x="10999" y="27"/>
                </a:cxn>
                <a:cxn ang="0">
                  <a:pos x="10554" y="0"/>
                </a:cxn>
                <a:cxn ang="0">
                  <a:pos x="10211" y="2"/>
                </a:cxn>
                <a:cxn ang="0">
                  <a:pos x="9697" y="49"/>
                </a:cxn>
                <a:cxn ang="0">
                  <a:pos x="9167" y="159"/>
                </a:cxn>
                <a:cxn ang="0">
                  <a:pos x="8801" y="278"/>
                </a:cxn>
                <a:cxn ang="0">
                  <a:pos x="8427" y="442"/>
                </a:cxn>
                <a:cxn ang="0">
                  <a:pos x="8062" y="662"/>
                </a:cxn>
                <a:cxn ang="0">
                  <a:pos x="7764" y="899"/>
                </a:cxn>
                <a:cxn ang="0">
                  <a:pos x="6453" y="2156"/>
                </a:cxn>
                <a:cxn ang="0">
                  <a:pos x="2689" y="5884"/>
                </a:cxn>
                <a:cxn ang="0">
                  <a:pos x="632" y="7963"/>
                </a:cxn>
                <a:cxn ang="0">
                  <a:pos x="443" y="8205"/>
                </a:cxn>
                <a:cxn ang="0">
                  <a:pos x="263" y="8563"/>
                </a:cxn>
                <a:cxn ang="0">
                  <a:pos x="119" y="9041"/>
                </a:cxn>
                <a:cxn ang="0">
                  <a:pos x="27" y="9654"/>
                </a:cxn>
                <a:cxn ang="0">
                  <a:pos x="5" y="10347"/>
                </a:cxn>
                <a:cxn ang="0">
                  <a:pos x="73" y="9702"/>
                </a:cxn>
                <a:cxn ang="0">
                  <a:pos x="171" y="9164"/>
                </a:cxn>
                <a:cxn ang="0">
                  <a:pos x="278" y="8803"/>
                </a:cxn>
                <a:cxn ang="0">
                  <a:pos x="425" y="8487"/>
                </a:cxn>
                <a:cxn ang="0">
                  <a:pos x="558" y="8294"/>
                </a:cxn>
                <a:cxn ang="0">
                  <a:pos x="1127" y="7681"/>
                </a:cxn>
                <a:cxn ang="0">
                  <a:pos x="1963" y="6846"/>
                </a:cxn>
              </a:cxnLst>
              <a:rect l="0" t="0" r="r" b="b"/>
              <a:pathLst>
                <a:path w="20864" h="10347">
                  <a:moveTo>
                    <a:pt x="1963" y="6846"/>
                  </a:moveTo>
                  <a:lnTo>
                    <a:pt x="1963" y="6846"/>
                  </a:lnTo>
                  <a:lnTo>
                    <a:pt x="2009" y="6803"/>
                  </a:lnTo>
                  <a:lnTo>
                    <a:pt x="2054" y="6762"/>
                  </a:lnTo>
                  <a:lnTo>
                    <a:pt x="2102" y="6722"/>
                  </a:lnTo>
                  <a:lnTo>
                    <a:pt x="2150" y="6683"/>
                  </a:lnTo>
                  <a:lnTo>
                    <a:pt x="2199" y="6646"/>
                  </a:lnTo>
                  <a:lnTo>
                    <a:pt x="2249" y="6609"/>
                  </a:lnTo>
                  <a:lnTo>
                    <a:pt x="2300" y="6573"/>
                  </a:lnTo>
                  <a:lnTo>
                    <a:pt x="2352" y="6539"/>
                  </a:lnTo>
                  <a:lnTo>
                    <a:pt x="2404" y="6506"/>
                  </a:lnTo>
                  <a:lnTo>
                    <a:pt x="2458" y="6474"/>
                  </a:lnTo>
                  <a:lnTo>
                    <a:pt x="2512" y="6443"/>
                  </a:lnTo>
                  <a:lnTo>
                    <a:pt x="2567" y="6413"/>
                  </a:lnTo>
                  <a:lnTo>
                    <a:pt x="2622" y="6384"/>
                  </a:lnTo>
                  <a:lnTo>
                    <a:pt x="2679" y="6356"/>
                  </a:lnTo>
                  <a:lnTo>
                    <a:pt x="2735" y="6329"/>
                  </a:lnTo>
                  <a:lnTo>
                    <a:pt x="2793" y="6303"/>
                  </a:lnTo>
                  <a:lnTo>
                    <a:pt x="2851" y="6278"/>
                  </a:lnTo>
                  <a:lnTo>
                    <a:pt x="2908" y="6254"/>
                  </a:lnTo>
                  <a:lnTo>
                    <a:pt x="2967" y="6231"/>
                  </a:lnTo>
                  <a:lnTo>
                    <a:pt x="3025" y="6209"/>
                  </a:lnTo>
                  <a:lnTo>
                    <a:pt x="3085" y="6188"/>
                  </a:lnTo>
                  <a:lnTo>
                    <a:pt x="3144" y="6167"/>
                  </a:lnTo>
                  <a:lnTo>
                    <a:pt x="3204" y="6148"/>
                  </a:lnTo>
                  <a:lnTo>
                    <a:pt x="3263" y="6129"/>
                  </a:lnTo>
                  <a:lnTo>
                    <a:pt x="3323" y="6111"/>
                  </a:lnTo>
                  <a:lnTo>
                    <a:pt x="3382" y="6094"/>
                  </a:lnTo>
                  <a:lnTo>
                    <a:pt x="3442" y="6077"/>
                  </a:lnTo>
                  <a:lnTo>
                    <a:pt x="3503" y="6062"/>
                  </a:lnTo>
                  <a:lnTo>
                    <a:pt x="3562" y="6047"/>
                  </a:lnTo>
                  <a:lnTo>
                    <a:pt x="3622" y="6033"/>
                  </a:lnTo>
                  <a:lnTo>
                    <a:pt x="3681" y="6019"/>
                  </a:lnTo>
                  <a:lnTo>
                    <a:pt x="3741" y="6007"/>
                  </a:lnTo>
                  <a:lnTo>
                    <a:pt x="3859" y="5983"/>
                  </a:lnTo>
                  <a:lnTo>
                    <a:pt x="3975" y="5963"/>
                  </a:lnTo>
                  <a:lnTo>
                    <a:pt x="4090" y="5944"/>
                  </a:lnTo>
                  <a:lnTo>
                    <a:pt x="4204" y="5928"/>
                  </a:lnTo>
                  <a:lnTo>
                    <a:pt x="4314" y="5914"/>
                  </a:lnTo>
                  <a:lnTo>
                    <a:pt x="4422" y="5902"/>
                  </a:lnTo>
                  <a:lnTo>
                    <a:pt x="4528" y="5892"/>
                  </a:lnTo>
                  <a:lnTo>
                    <a:pt x="4629" y="5883"/>
                  </a:lnTo>
                  <a:lnTo>
                    <a:pt x="4728" y="5876"/>
                  </a:lnTo>
                  <a:lnTo>
                    <a:pt x="4822" y="5871"/>
                  </a:lnTo>
                  <a:lnTo>
                    <a:pt x="4912" y="5867"/>
                  </a:lnTo>
                  <a:lnTo>
                    <a:pt x="4996" y="5863"/>
                  </a:lnTo>
                  <a:lnTo>
                    <a:pt x="5076" y="5861"/>
                  </a:lnTo>
                  <a:lnTo>
                    <a:pt x="5150" y="5860"/>
                  </a:lnTo>
                  <a:lnTo>
                    <a:pt x="5281" y="5859"/>
                  </a:lnTo>
                  <a:lnTo>
                    <a:pt x="5281" y="5859"/>
                  </a:lnTo>
                  <a:lnTo>
                    <a:pt x="10416" y="5859"/>
                  </a:lnTo>
                  <a:lnTo>
                    <a:pt x="10416" y="5859"/>
                  </a:lnTo>
                  <a:lnTo>
                    <a:pt x="10449" y="5859"/>
                  </a:lnTo>
                  <a:lnTo>
                    <a:pt x="10449" y="5859"/>
                  </a:lnTo>
                  <a:lnTo>
                    <a:pt x="15583" y="5859"/>
                  </a:lnTo>
                  <a:lnTo>
                    <a:pt x="15583" y="5859"/>
                  </a:lnTo>
                  <a:lnTo>
                    <a:pt x="15715" y="5860"/>
                  </a:lnTo>
                  <a:lnTo>
                    <a:pt x="15789" y="5861"/>
                  </a:lnTo>
                  <a:lnTo>
                    <a:pt x="15869" y="5863"/>
                  </a:lnTo>
                  <a:lnTo>
                    <a:pt x="15954" y="5867"/>
                  </a:lnTo>
                  <a:lnTo>
                    <a:pt x="16044" y="5871"/>
                  </a:lnTo>
                  <a:lnTo>
                    <a:pt x="16138" y="5876"/>
                  </a:lnTo>
                  <a:lnTo>
                    <a:pt x="16236" y="5883"/>
                  </a:lnTo>
                  <a:lnTo>
                    <a:pt x="16337" y="5892"/>
                  </a:lnTo>
                  <a:lnTo>
                    <a:pt x="16442" y="5902"/>
                  </a:lnTo>
                  <a:lnTo>
                    <a:pt x="16550" y="5914"/>
                  </a:lnTo>
                  <a:lnTo>
                    <a:pt x="16661" y="5928"/>
                  </a:lnTo>
                  <a:lnTo>
                    <a:pt x="16775" y="5944"/>
                  </a:lnTo>
                  <a:lnTo>
                    <a:pt x="16890" y="5963"/>
                  </a:lnTo>
                  <a:lnTo>
                    <a:pt x="17007" y="5983"/>
                  </a:lnTo>
                  <a:lnTo>
                    <a:pt x="17124" y="6007"/>
                  </a:lnTo>
                  <a:lnTo>
                    <a:pt x="17183" y="6019"/>
                  </a:lnTo>
                  <a:lnTo>
                    <a:pt x="17243" y="6033"/>
                  </a:lnTo>
                  <a:lnTo>
                    <a:pt x="17302" y="6047"/>
                  </a:lnTo>
                  <a:lnTo>
                    <a:pt x="17363" y="6062"/>
                  </a:lnTo>
                  <a:lnTo>
                    <a:pt x="17423" y="6077"/>
                  </a:lnTo>
                  <a:lnTo>
                    <a:pt x="17482" y="6094"/>
                  </a:lnTo>
                  <a:lnTo>
                    <a:pt x="17542" y="6111"/>
                  </a:lnTo>
                  <a:lnTo>
                    <a:pt x="17602" y="6129"/>
                  </a:lnTo>
                  <a:lnTo>
                    <a:pt x="17662" y="6148"/>
                  </a:lnTo>
                  <a:lnTo>
                    <a:pt x="17721" y="6167"/>
                  </a:lnTo>
                  <a:lnTo>
                    <a:pt x="17780" y="6188"/>
                  </a:lnTo>
                  <a:lnTo>
                    <a:pt x="17839" y="6209"/>
                  </a:lnTo>
                  <a:lnTo>
                    <a:pt x="17898" y="6231"/>
                  </a:lnTo>
                  <a:lnTo>
                    <a:pt x="17956" y="6254"/>
                  </a:lnTo>
                  <a:lnTo>
                    <a:pt x="18014" y="6278"/>
                  </a:lnTo>
                  <a:lnTo>
                    <a:pt x="18073" y="6303"/>
                  </a:lnTo>
                  <a:lnTo>
                    <a:pt x="18129" y="6329"/>
                  </a:lnTo>
                  <a:lnTo>
                    <a:pt x="18186" y="6356"/>
                  </a:lnTo>
                  <a:lnTo>
                    <a:pt x="18242" y="6384"/>
                  </a:lnTo>
                  <a:lnTo>
                    <a:pt x="18298" y="6413"/>
                  </a:lnTo>
                  <a:lnTo>
                    <a:pt x="18352" y="6443"/>
                  </a:lnTo>
                  <a:lnTo>
                    <a:pt x="18407" y="6474"/>
                  </a:lnTo>
                  <a:lnTo>
                    <a:pt x="18460" y="6506"/>
                  </a:lnTo>
                  <a:lnTo>
                    <a:pt x="18513" y="6539"/>
                  </a:lnTo>
                  <a:lnTo>
                    <a:pt x="18564" y="6573"/>
                  </a:lnTo>
                  <a:lnTo>
                    <a:pt x="18616" y="6609"/>
                  </a:lnTo>
                  <a:lnTo>
                    <a:pt x="18666" y="6646"/>
                  </a:lnTo>
                  <a:lnTo>
                    <a:pt x="18715" y="6683"/>
                  </a:lnTo>
                  <a:lnTo>
                    <a:pt x="18763" y="6722"/>
                  </a:lnTo>
                  <a:lnTo>
                    <a:pt x="18810" y="6762"/>
                  </a:lnTo>
                  <a:lnTo>
                    <a:pt x="18857" y="6803"/>
                  </a:lnTo>
                  <a:lnTo>
                    <a:pt x="18901" y="6846"/>
                  </a:lnTo>
                  <a:lnTo>
                    <a:pt x="18901" y="6846"/>
                  </a:lnTo>
                  <a:lnTo>
                    <a:pt x="18961" y="6903"/>
                  </a:lnTo>
                  <a:lnTo>
                    <a:pt x="19117" y="7058"/>
                  </a:lnTo>
                  <a:lnTo>
                    <a:pt x="19341" y="7281"/>
                  </a:lnTo>
                  <a:lnTo>
                    <a:pt x="19469" y="7408"/>
                  </a:lnTo>
                  <a:lnTo>
                    <a:pt x="19603" y="7544"/>
                  </a:lnTo>
                  <a:lnTo>
                    <a:pt x="19738" y="7681"/>
                  </a:lnTo>
                  <a:lnTo>
                    <a:pt x="19871" y="7819"/>
                  </a:lnTo>
                  <a:lnTo>
                    <a:pt x="19998" y="7952"/>
                  </a:lnTo>
                  <a:lnTo>
                    <a:pt x="20116" y="8079"/>
                  </a:lnTo>
                  <a:lnTo>
                    <a:pt x="20170" y="8138"/>
                  </a:lnTo>
                  <a:lnTo>
                    <a:pt x="20220" y="8194"/>
                  </a:lnTo>
                  <a:lnTo>
                    <a:pt x="20266" y="8246"/>
                  </a:lnTo>
                  <a:lnTo>
                    <a:pt x="20307" y="8294"/>
                  </a:lnTo>
                  <a:lnTo>
                    <a:pt x="20343" y="8339"/>
                  </a:lnTo>
                  <a:lnTo>
                    <a:pt x="20373" y="8378"/>
                  </a:lnTo>
                  <a:lnTo>
                    <a:pt x="20396" y="8411"/>
                  </a:lnTo>
                  <a:lnTo>
                    <a:pt x="20406" y="8426"/>
                  </a:lnTo>
                  <a:lnTo>
                    <a:pt x="20413" y="8439"/>
                  </a:lnTo>
                  <a:lnTo>
                    <a:pt x="20413" y="8439"/>
                  </a:lnTo>
                  <a:lnTo>
                    <a:pt x="20439" y="8487"/>
                  </a:lnTo>
                  <a:lnTo>
                    <a:pt x="20468" y="8538"/>
                  </a:lnTo>
                  <a:lnTo>
                    <a:pt x="20496" y="8593"/>
                  </a:lnTo>
                  <a:lnTo>
                    <a:pt x="20526" y="8656"/>
                  </a:lnTo>
                  <a:lnTo>
                    <a:pt x="20541" y="8690"/>
                  </a:lnTo>
                  <a:lnTo>
                    <a:pt x="20557" y="8725"/>
                  </a:lnTo>
                  <a:lnTo>
                    <a:pt x="20572" y="8763"/>
                  </a:lnTo>
                  <a:lnTo>
                    <a:pt x="20587" y="8803"/>
                  </a:lnTo>
                  <a:lnTo>
                    <a:pt x="20603" y="8846"/>
                  </a:lnTo>
                  <a:lnTo>
                    <a:pt x="20618" y="8892"/>
                  </a:lnTo>
                  <a:lnTo>
                    <a:pt x="20633" y="8940"/>
                  </a:lnTo>
                  <a:lnTo>
                    <a:pt x="20649" y="8991"/>
                  </a:lnTo>
                  <a:lnTo>
                    <a:pt x="20665" y="9045"/>
                  </a:lnTo>
                  <a:lnTo>
                    <a:pt x="20680" y="9103"/>
                  </a:lnTo>
                  <a:lnTo>
                    <a:pt x="20694" y="9164"/>
                  </a:lnTo>
                  <a:lnTo>
                    <a:pt x="20709" y="9229"/>
                  </a:lnTo>
                  <a:lnTo>
                    <a:pt x="20724" y="9297"/>
                  </a:lnTo>
                  <a:lnTo>
                    <a:pt x="20738" y="9369"/>
                  </a:lnTo>
                  <a:lnTo>
                    <a:pt x="20752" y="9447"/>
                  </a:lnTo>
                  <a:lnTo>
                    <a:pt x="20766" y="9527"/>
                  </a:lnTo>
                  <a:lnTo>
                    <a:pt x="20779" y="9612"/>
                  </a:lnTo>
                  <a:lnTo>
                    <a:pt x="20792" y="9702"/>
                  </a:lnTo>
                  <a:lnTo>
                    <a:pt x="20804" y="9797"/>
                  </a:lnTo>
                  <a:lnTo>
                    <a:pt x="20816" y="9896"/>
                  </a:lnTo>
                  <a:lnTo>
                    <a:pt x="20828" y="10001"/>
                  </a:lnTo>
                  <a:lnTo>
                    <a:pt x="20839" y="10111"/>
                  </a:lnTo>
                  <a:lnTo>
                    <a:pt x="20849" y="10225"/>
                  </a:lnTo>
                  <a:lnTo>
                    <a:pt x="20859" y="10347"/>
                  </a:lnTo>
                  <a:lnTo>
                    <a:pt x="20864" y="10302"/>
                  </a:lnTo>
                  <a:lnTo>
                    <a:pt x="20864" y="10302"/>
                  </a:lnTo>
                  <a:lnTo>
                    <a:pt x="20864" y="10185"/>
                  </a:lnTo>
                  <a:lnTo>
                    <a:pt x="20861" y="10073"/>
                  </a:lnTo>
                  <a:lnTo>
                    <a:pt x="20858" y="9963"/>
                  </a:lnTo>
                  <a:lnTo>
                    <a:pt x="20852" y="9857"/>
                  </a:lnTo>
                  <a:lnTo>
                    <a:pt x="20846" y="9755"/>
                  </a:lnTo>
                  <a:lnTo>
                    <a:pt x="20838" y="9654"/>
                  </a:lnTo>
                  <a:lnTo>
                    <a:pt x="20828" y="9558"/>
                  </a:lnTo>
                  <a:lnTo>
                    <a:pt x="20818" y="9465"/>
                  </a:lnTo>
                  <a:lnTo>
                    <a:pt x="20806" y="9374"/>
                  </a:lnTo>
                  <a:lnTo>
                    <a:pt x="20793" y="9286"/>
                  </a:lnTo>
                  <a:lnTo>
                    <a:pt x="20778" y="9202"/>
                  </a:lnTo>
                  <a:lnTo>
                    <a:pt x="20762" y="9120"/>
                  </a:lnTo>
                  <a:lnTo>
                    <a:pt x="20746" y="9041"/>
                  </a:lnTo>
                  <a:lnTo>
                    <a:pt x="20728" y="8965"/>
                  </a:lnTo>
                  <a:lnTo>
                    <a:pt x="20710" y="8892"/>
                  </a:lnTo>
                  <a:lnTo>
                    <a:pt x="20690" y="8820"/>
                  </a:lnTo>
                  <a:lnTo>
                    <a:pt x="20670" y="8752"/>
                  </a:lnTo>
                  <a:lnTo>
                    <a:pt x="20648" y="8687"/>
                  </a:lnTo>
                  <a:lnTo>
                    <a:pt x="20626" y="8624"/>
                  </a:lnTo>
                  <a:lnTo>
                    <a:pt x="20603" y="8563"/>
                  </a:lnTo>
                  <a:lnTo>
                    <a:pt x="20579" y="8505"/>
                  </a:lnTo>
                  <a:lnTo>
                    <a:pt x="20555" y="8450"/>
                  </a:lnTo>
                  <a:lnTo>
                    <a:pt x="20529" y="8396"/>
                  </a:lnTo>
                  <a:lnTo>
                    <a:pt x="20503" y="8346"/>
                  </a:lnTo>
                  <a:lnTo>
                    <a:pt x="20477" y="8296"/>
                  </a:lnTo>
                  <a:lnTo>
                    <a:pt x="20450" y="8249"/>
                  </a:lnTo>
                  <a:lnTo>
                    <a:pt x="20422" y="8205"/>
                  </a:lnTo>
                  <a:lnTo>
                    <a:pt x="20394" y="8163"/>
                  </a:lnTo>
                  <a:lnTo>
                    <a:pt x="20366" y="8122"/>
                  </a:lnTo>
                  <a:lnTo>
                    <a:pt x="20337" y="8084"/>
                  </a:lnTo>
                  <a:lnTo>
                    <a:pt x="20308" y="8048"/>
                  </a:lnTo>
                  <a:lnTo>
                    <a:pt x="20278" y="8012"/>
                  </a:lnTo>
                  <a:lnTo>
                    <a:pt x="20278" y="8012"/>
                  </a:lnTo>
                  <a:lnTo>
                    <a:pt x="20234" y="7963"/>
                  </a:lnTo>
                  <a:lnTo>
                    <a:pt x="20159" y="7885"/>
                  </a:lnTo>
                  <a:lnTo>
                    <a:pt x="20056" y="7780"/>
                  </a:lnTo>
                  <a:lnTo>
                    <a:pt x="19927" y="7647"/>
                  </a:lnTo>
                  <a:lnTo>
                    <a:pt x="19599" y="7314"/>
                  </a:lnTo>
                  <a:lnTo>
                    <a:pt x="19187" y="6899"/>
                  </a:lnTo>
                  <a:lnTo>
                    <a:pt x="18708" y="6418"/>
                  </a:lnTo>
                  <a:lnTo>
                    <a:pt x="18176" y="5884"/>
                  </a:lnTo>
                  <a:lnTo>
                    <a:pt x="17604" y="5314"/>
                  </a:lnTo>
                  <a:lnTo>
                    <a:pt x="17008" y="4720"/>
                  </a:lnTo>
                  <a:lnTo>
                    <a:pt x="16402" y="4117"/>
                  </a:lnTo>
                  <a:lnTo>
                    <a:pt x="15801" y="3522"/>
                  </a:lnTo>
                  <a:lnTo>
                    <a:pt x="15218" y="2947"/>
                  </a:lnTo>
                  <a:lnTo>
                    <a:pt x="14670" y="2408"/>
                  </a:lnTo>
                  <a:lnTo>
                    <a:pt x="14413" y="2156"/>
                  </a:lnTo>
                  <a:lnTo>
                    <a:pt x="14169" y="1920"/>
                  </a:lnTo>
                  <a:lnTo>
                    <a:pt x="13941" y="1698"/>
                  </a:lnTo>
                  <a:lnTo>
                    <a:pt x="13731" y="1495"/>
                  </a:lnTo>
                  <a:lnTo>
                    <a:pt x="13541" y="1311"/>
                  </a:lnTo>
                  <a:lnTo>
                    <a:pt x="13370" y="1150"/>
                  </a:lnTo>
                  <a:lnTo>
                    <a:pt x="13224" y="1012"/>
                  </a:lnTo>
                  <a:lnTo>
                    <a:pt x="13101" y="899"/>
                  </a:lnTo>
                  <a:lnTo>
                    <a:pt x="13101" y="899"/>
                  </a:lnTo>
                  <a:lnTo>
                    <a:pt x="13053" y="857"/>
                  </a:lnTo>
                  <a:lnTo>
                    <a:pt x="13005" y="815"/>
                  </a:lnTo>
                  <a:lnTo>
                    <a:pt x="12955" y="775"/>
                  </a:lnTo>
                  <a:lnTo>
                    <a:pt x="12905" y="735"/>
                  </a:lnTo>
                  <a:lnTo>
                    <a:pt x="12854" y="698"/>
                  </a:lnTo>
                  <a:lnTo>
                    <a:pt x="12804" y="662"/>
                  </a:lnTo>
                  <a:lnTo>
                    <a:pt x="12752" y="627"/>
                  </a:lnTo>
                  <a:lnTo>
                    <a:pt x="12701" y="593"/>
                  </a:lnTo>
                  <a:lnTo>
                    <a:pt x="12648" y="561"/>
                  </a:lnTo>
                  <a:lnTo>
                    <a:pt x="12596" y="530"/>
                  </a:lnTo>
                  <a:lnTo>
                    <a:pt x="12543" y="500"/>
                  </a:lnTo>
                  <a:lnTo>
                    <a:pt x="12491" y="470"/>
                  </a:lnTo>
                  <a:lnTo>
                    <a:pt x="12437" y="442"/>
                  </a:lnTo>
                  <a:lnTo>
                    <a:pt x="12384" y="416"/>
                  </a:lnTo>
                  <a:lnTo>
                    <a:pt x="12330" y="390"/>
                  </a:lnTo>
                  <a:lnTo>
                    <a:pt x="12278" y="366"/>
                  </a:lnTo>
                  <a:lnTo>
                    <a:pt x="12224" y="342"/>
                  </a:lnTo>
                  <a:lnTo>
                    <a:pt x="12171" y="320"/>
                  </a:lnTo>
                  <a:lnTo>
                    <a:pt x="12117" y="298"/>
                  </a:lnTo>
                  <a:lnTo>
                    <a:pt x="12064" y="278"/>
                  </a:lnTo>
                  <a:lnTo>
                    <a:pt x="12010" y="258"/>
                  </a:lnTo>
                  <a:lnTo>
                    <a:pt x="11958" y="240"/>
                  </a:lnTo>
                  <a:lnTo>
                    <a:pt x="11905" y="222"/>
                  </a:lnTo>
                  <a:lnTo>
                    <a:pt x="11853" y="204"/>
                  </a:lnTo>
                  <a:lnTo>
                    <a:pt x="11800" y="188"/>
                  </a:lnTo>
                  <a:lnTo>
                    <a:pt x="11749" y="173"/>
                  </a:lnTo>
                  <a:lnTo>
                    <a:pt x="11697" y="159"/>
                  </a:lnTo>
                  <a:lnTo>
                    <a:pt x="11646" y="145"/>
                  </a:lnTo>
                  <a:lnTo>
                    <a:pt x="11596" y="133"/>
                  </a:lnTo>
                  <a:lnTo>
                    <a:pt x="11546" y="121"/>
                  </a:lnTo>
                  <a:lnTo>
                    <a:pt x="11447" y="99"/>
                  </a:lnTo>
                  <a:lnTo>
                    <a:pt x="11351" y="80"/>
                  </a:lnTo>
                  <a:lnTo>
                    <a:pt x="11258" y="63"/>
                  </a:lnTo>
                  <a:lnTo>
                    <a:pt x="11169" y="49"/>
                  </a:lnTo>
                  <a:lnTo>
                    <a:pt x="11082" y="37"/>
                  </a:lnTo>
                  <a:lnTo>
                    <a:pt x="10999" y="27"/>
                  </a:lnTo>
                  <a:lnTo>
                    <a:pt x="10920" y="19"/>
                  </a:lnTo>
                  <a:lnTo>
                    <a:pt x="10847" y="13"/>
                  </a:lnTo>
                  <a:lnTo>
                    <a:pt x="10777" y="8"/>
                  </a:lnTo>
                  <a:lnTo>
                    <a:pt x="10712" y="5"/>
                  </a:lnTo>
                  <a:lnTo>
                    <a:pt x="10654" y="2"/>
                  </a:lnTo>
                  <a:lnTo>
                    <a:pt x="10600" y="1"/>
                  </a:lnTo>
                  <a:lnTo>
                    <a:pt x="10554" y="0"/>
                  </a:lnTo>
                  <a:lnTo>
                    <a:pt x="10479" y="0"/>
                  </a:lnTo>
                  <a:lnTo>
                    <a:pt x="10433" y="1"/>
                  </a:lnTo>
                  <a:lnTo>
                    <a:pt x="10433" y="1"/>
                  </a:lnTo>
                  <a:lnTo>
                    <a:pt x="10385" y="0"/>
                  </a:lnTo>
                  <a:lnTo>
                    <a:pt x="10312" y="0"/>
                  </a:lnTo>
                  <a:lnTo>
                    <a:pt x="10264" y="1"/>
                  </a:lnTo>
                  <a:lnTo>
                    <a:pt x="10211" y="2"/>
                  </a:lnTo>
                  <a:lnTo>
                    <a:pt x="10152" y="5"/>
                  </a:lnTo>
                  <a:lnTo>
                    <a:pt x="10088" y="8"/>
                  </a:lnTo>
                  <a:lnTo>
                    <a:pt x="10018" y="13"/>
                  </a:lnTo>
                  <a:lnTo>
                    <a:pt x="9944" y="19"/>
                  </a:lnTo>
                  <a:lnTo>
                    <a:pt x="9866" y="27"/>
                  </a:lnTo>
                  <a:lnTo>
                    <a:pt x="9783" y="37"/>
                  </a:lnTo>
                  <a:lnTo>
                    <a:pt x="9697" y="49"/>
                  </a:lnTo>
                  <a:lnTo>
                    <a:pt x="9606" y="63"/>
                  </a:lnTo>
                  <a:lnTo>
                    <a:pt x="9513" y="80"/>
                  </a:lnTo>
                  <a:lnTo>
                    <a:pt x="9417" y="99"/>
                  </a:lnTo>
                  <a:lnTo>
                    <a:pt x="9319" y="121"/>
                  </a:lnTo>
                  <a:lnTo>
                    <a:pt x="9269" y="133"/>
                  </a:lnTo>
                  <a:lnTo>
                    <a:pt x="9219" y="145"/>
                  </a:lnTo>
                  <a:lnTo>
                    <a:pt x="9167" y="159"/>
                  </a:lnTo>
                  <a:lnTo>
                    <a:pt x="9116" y="173"/>
                  </a:lnTo>
                  <a:lnTo>
                    <a:pt x="9064" y="188"/>
                  </a:lnTo>
                  <a:lnTo>
                    <a:pt x="9012" y="204"/>
                  </a:lnTo>
                  <a:lnTo>
                    <a:pt x="8959" y="222"/>
                  </a:lnTo>
                  <a:lnTo>
                    <a:pt x="8907" y="240"/>
                  </a:lnTo>
                  <a:lnTo>
                    <a:pt x="8854" y="258"/>
                  </a:lnTo>
                  <a:lnTo>
                    <a:pt x="8801" y="278"/>
                  </a:lnTo>
                  <a:lnTo>
                    <a:pt x="8747" y="298"/>
                  </a:lnTo>
                  <a:lnTo>
                    <a:pt x="8695" y="320"/>
                  </a:lnTo>
                  <a:lnTo>
                    <a:pt x="8641" y="342"/>
                  </a:lnTo>
                  <a:lnTo>
                    <a:pt x="8588" y="366"/>
                  </a:lnTo>
                  <a:lnTo>
                    <a:pt x="8534" y="390"/>
                  </a:lnTo>
                  <a:lnTo>
                    <a:pt x="8481" y="416"/>
                  </a:lnTo>
                  <a:lnTo>
                    <a:pt x="8427" y="442"/>
                  </a:lnTo>
                  <a:lnTo>
                    <a:pt x="8375" y="470"/>
                  </a:lnTo>
                  <a:lnTo>
                    <a:pt x="8321" y="500"/>
                  </a:lnTo>
                  <a:lnTo>
                    <a:pt x="8269" y="530"/>
                  </a:lnTo>
                  <a:lnTo>
                    <a:pt x="8216" y="561"/>
                  </a:lnTo>
                  <a:lnTo>
                    <a:pt x="8165" y="593"/>
                  </a:lnTo>
                  <a:lnTo>
                    <a:pt x="8112" y="627"/>
                  </a:lnTo>
                  <a:lnTo>
                    <a:pt x="8062" y="662"/>
                  </a:lnTo>
                  <a:lnTo>
                    <a:pt x="8010" y="698"/>
                  </a:lnTo>
                  <a:lnTo>
                    <a:pt x="7960" y="735"/>
                  </a:lnTo>
                  <a:lnTo>
                    <a:pt x="7910" y="775"/>
                  </a:lnTo>
                  <a:lnTo>
                    <a:pt x="7861" y="815"/>
                  </a:lnTo>
                  <a:lnTo>
                    <a:pt x="7811" y="857"/>
                  </a:lnTo>
                  <a:lnTo>
                    <a:pt x="7764" y="899"/>
                  </a:lnTo>
                  <a:lnTo>
                    <a:pt x="7764" y="899"/>
                  </a:lnTo>
                  <a:lnTo>
                    <a:pt x="7642" y="1012"/>
                  </a:lnTo>
                  <a:lnTo>
                    <a:pt x="7495" y="1150"/>
                  </a:lnTo>
                  <a:lnTo>
                    <a:pt x="7325" y="1311"/>
                  </a:lnTo>
                  <a:lnTo>
                    <a:pt x="7134" y="1495"/>
                  </a:lnTo>
                  <a:lnTo>
                    <a:pt x="6923" y="1698"/>
                  </a:lnTo>
                  <a:lnTo>
                    <a:pt x="6696" y="1920"/>
                  </a:lnTo>
                  <a:lnTo>
                    <a:pt x="6453" y="2156"/>
                  </a:lnTo>
                  <a:lnTo>
                    <a:pt x="6196" y="2408"/>
                  </a:lnTo>
                  <a:lnTo>
                    <a:pt x="5646" y="2947"/>
                  </a:lnTo>
                  <a:lnTo>
                    <a:pt x="5064" y="3522"/>
                  </a:lnTo>
                  <a:lnTo>
                    <a:pt x="4462" y="4117"/>
                  </a:lnTo>
                  <a:lnTo>
                    <a:pt x="3857" y="4720"/>
                  </a:lnTo>
                  <a:lnTo>
                    <a:pt x="3260" y="5314"/>
                  </a:lnTo>
                  <a:lnTo>
                    <a:pt x="2689" y="5884"/>
                  </a:lnTo>
                  <a:lnTo>
                    <a:pt x="2157" y="6418"/>
                  </a:lnTo>
                  <a:lnTo>
                    <a:pt x="1678" y="6899"/>
                  </a:lnTo>
                  <a:lnTo>
                    <a:pt x="1267" y="7314"/>
                  </a:lnTo>
                  <a:lnTo>
                    <a:pt x="938" y="7647"/>
                  </a:lnTo>
                  <a:lnTo>
                    <a:pt x="810" y="7780"/>
                  </a:lnTo>
                  <a:lnTo>
                    <a:pt x="707" y="7885"/>
                  </a:lnTo>
                  <a:lnTo>
                    <a:pt x="632" y="7963"/>
                  </a:lnTo>
                  <a:lnTo>
                    <a:pt x="587" y="8012"/>
                  </a:lnTo>
                  <a:lnTo>
                    <a:pt x="587" y="8012"/>
                  </a:lnTo>
                  <a:lnTo>
                    <a:pt x="557" y="8048"/>
                  </a:lnTo>
                  <a:lnTo>
                    <a:pt x="528" y="8084"/>
                  </a:lnTo>
                  <a:lnTo>
                    <a:pt x="500" y="8122"/>
                  </a:lnTo>
                  <a:lnTo>
                    <a:pt x="470" y="8163"/>
                  </a:lnTo>
                  <a:lnTo>
                    <a:pt x="443" y="8205"/>
                  </a:lnTo>
                  <a:lnTo>
                    <a:pt x="415" y="8249"/>
                  </a:lnTo>
                  <a:lnTo>
                    <a:pt x="389" y="8296"/>
                  </a:lnTo>
                  <a:lnTo>
                    <a:pt x="361" y="8346"/>
                  </a:lnTo>
                  <a:lnTo>
                    <a:pt x="336" y="8396"/>
                  </a:lnTo>
                  <a:lnTo>
                    <a:pt x="311" y="8450"/>
                  </a:lnTo>
                  <a:lnTo>
                    <a:pt x="286" y="8505"/>
                  </a:lnTo>
                  <a:lnTo>
                    <a:pt x="263" y="8563"/>
                  </a:lnTo>
                  <a:lnTo>
                    <a:pt x="239" y="8624"/>
                  </a:lnTo>
                  <a:lnTo>
                    <a:pt x="217" y="8687"/>
                  </a:lnTo>
                  <a:lnTo>
                    <a:pt x="195" y="8752"/>
                  </a:lnTo>
                  <a:lnTo>
                    <a:pt x="175" y="8820"/>
                  </a:lnTo>
                  <a:lnTo>
                    <a:pt x="156" y="8892"/>
                  </a:lnTo>
                  <a:lnTo>
                    <a:pt x="136" y="8965"/>
                  </a:lnTo>
                  <a:lnTo>
                    <a:pt x="119" y="9041"/>
                  </a:lnTo>
                  <a:lnTo>
                    <a:pt x="102" y="9120"/>
                  </a:lnTo>
                  <a:lnTo>
                    <a:pt x="87" y="9202"/>
                  </a:lnTo>
                  <a:lnTo>
                    <a:pt x="73" y="9286"/>
                  </a:lnTo>
                  <a:lnTo>
                    <a:pt x="59" y="9374"/>
                  </a:lnTo>
                  <a:lnTo>
                    <a:pt x="48" y="9465"/>
                  </a:lnTo>
                  <a:lnTo>
                    <a:pt x="36" y="9558"/>
                  </a:lnTo>
                  <a:lnTo>
                    <a:pt x="27" y="9654"/>
                  </a:lnTo>
                  <a:lnTo>
                    <a:pt x="19" y="9755"/>
                  </a:lnTo>
                  <a:lnTo>
                    <a:pt x="12" y="9857"/>
                  </a:lnTo>
                  <a:lnTo>
                    <a:pt x="7" y="9963"/>
                  </a:lnTo>
                  <a:lnTo>
                    <a:pt x="3" y="10073"/>
                  </a:lnTo>
                  <a:lnTo>
                    <a:pt x="1" y="10185"/>
                  </a:lnTo>
                  <a:lnTo>
                    <a:pt x="0" y="10302"/>
                  </a:lnTo>
                  <a:lnTo>
                    <a:pt x="5" y="10347"/>
                  </a:lnTo>
                  <a:lnTo>
                    <a:pt x="5" y="10347"/>
                  </a:lnTo>
                  <a:lnTo>
                    <a:pt x="15" y="10225"/>
                  </a:lnTo>
                  <a:lnTo>
                    <a:pt x="25" y="10111"/>
                  </a:lnTo>
                  <a:lnTo>
                    <a:pt x="36" y="10001"/>
                  </a:lnTo>
                  <a:lnTo>
                    <a:pt x="49" y="9896"/>
                  </a:lnTo>
                  <a:lnTo>
                    <a:pt x="61" y="9797"/>
                  </a:lnTo>
                  <a:lnTo>
                    <a:pt x="73" y="9702"/>
                  </a:lnTo>
                  <a:lnTo>
                    <a:pt x="86" y="9612"/>
                  </a:lnTo>
                  <a:lnTo>
                    <a:pt x="99" y="9527"/>
                  </a:lnTo>
                  <a:lnTo>
                    <a:pt x="113" y="9447"/>
                  </a:lnTo>
                  <a:lnTo>
                    <a:pt x="126" y="9369"/>
                  </a:lnTo>
                  <a:lnTo>
                    <a:pt x="141" y="9297"/>
                  </a:lnTo>
                  <a:lnTo>
                    <a:pt x="156" y="9229"/>
                  </a:lnTo>
                  <a:lnTo>
                    <a:pt x="171" y="9164"/>
                  </a:lnTo>
                  <a:lnTo>
                    <a:pt x="186" y="9103"/>
                  </a:lnTo>
                  <a:lnTo>
                    <a:pt x="201" y="9045"/>
                  </a:lnTo>
                  <a:lnTo>
                    <a:pt x="216" y="8991"/>
                  </a:lnTo>
                  <a:lnTo>
                    <a:pt x="231" y="8940"/>
                  </a:lnTo>
                  <a:lnTo>
                    <a:pt x="246" y="8892"/>
                  </a:lnTo>
                  <a:lnTo>
                    <a:pt x="263" y="8846"/>
                  </a:lnTo>
                  <a:lnTo>
                    <a:pt x="278" y="8803"/>
                  </a:lnTo>
                  <a:lnTo>
                    <a:pt x="293" y="8763"/>
                  </a:lnTo>
                  <a:lnTo>
                    <a:pt x="308" y="8725"/>
                  </a:lnTo>
                  <a:lnTo>
                    <a:pt x="323" y="8690"/>
                  </a:lnTo>
                  <a:lnTo>
                    <a:pt x="338" y="8656"/>
                  </a:lnTo>
                  <a:lnTo>
                    <a:pt x="369" y="8593"/>
                  </a:lnTo>
                  <a:lnTo>
                    <a:pt x="397" y="8538"/>
                  </a:lnTo>
                  <a:lnTo>
                    <a:pt x="425" y="8487"/>
                  </a:lnTo>
                  <a:lnTo>
                    <a:pt x="451" y="8439"/>
                  </a:lnTo>
                  <a:lnTo>
                    <a:pt x="451" y="8439"/>
                  </a:lnTo>
                  <a:lnTo>
                    <a:pt x="458" y="8426"/>
                  </a:lnTo>
                  <a:lnTo>
                    <a:pt x="468" y="8411"/>
                  </a:lnTo>
                  <a:lnTo>
                    <a:pt x="492" y="8378"/>
                  </a:lnTo>
                  <a:lnTo>
                    <a:pt x="522" y="8339"/>
                  </a:lnTo>
                  <a:lnTo>
                    <a:pt x="558" y="8294"/>
                  </a:lnTo>
                  <a:lnTo>
                    <a:pt x="599" y="8246"/>
                  </a:lnTo>
                  <a:lnTo>
                    <a:pt x="645" y="8194"/>
                  </a:lnTo>
                  <a:lnTo>
                    <a:pt x="695" y="8138"/>
                  </a:lnTo>
                  <a:lnTo>
                    <a:pt x="749" y="8079"/>
                  </a:lnTo>
                  <a:lnTo>
                    <a:pt x="866" y="7952"/>
                  </a:lnTo>
                  <a:lnTo>
                    <a:pt x="993" y="7819"/>
                  </a:lnTo>
                  <a:lnTo>
                    <a:pt x="1127" y="7681"/>
                  </a:lnTo>
                  <a:lnTo>
                    <a:pt x="1262" y="7544"/>
                  </a:lnTo>
                  <a:lnTo>
                    <a:pt x="1395" y="7408"/>
                  </a:lnTo>
                  <a:lnTo>
                    <a:pt x="1523" y="7281"/>
                  </a:lnTo>
                  <a:lnTo>
                    <a:pt x="1747" y="7058"/>
                  </a:lnTo>
                  <a:lnTo>
                    <a:pt x="1905" y="6903"/>
                  </a:lnTo>
                  <a:lnTo>
                    <a:pt x="1963" y="6846"/>
                  </a:lnTo>
                  <a:lnTo>
                    <a:pt x="1963" y="68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2" name="Freeform 8"/>
            <p:cNvSpPr/>
            <p:nvPr/>
          </p:nvSpPr>
          <p:spPr bwMode="auto">
            <a:xfrm rot="20191043">
              <a:off x="5789902" y="2480608"/>
              <a:ext cx="3122576" cy="2077091"/>
            </a:xfrm>
            <a:custGeom>
              <a:avLst/>
              <a:gdLst/>
              <a:ahLst/>
              <a:cxnLst>
                <a:cxn ang="0">
                  <a:pos x="4996" y="4484"/>
                </a:cxn>
                <a:cxn ang="0">
                  <a:pos x="4315" y="4432"/>
                </a:cxn>
                <a:cxn ang="0">
                  <a:pos x="3622" y="4314"/>
                </a:cxn>
                <a:cxn ang="0">
                  <a:pos x="3204" y="4198"/>
                </a:cxn>
                <a:cxn ang="0">
                  <a:pos x="2793" y="4043"/>
                </a:cxn>
                <a:cxn ang="0">
                  <a:pos x="2405" y="3840"/>
                </a:cxn>
                <a:cxn ang="0">
                  <a:pos x="2055" y="3584"/>
                </a:cxn>
                <a:cxn ang="0">
                  <a:pos x="1395" y="2938"/>
                </a:cxn>
                <a:cxn ang="0">
                  <a:pos x="646" y="2153"/>
                </a:cxn>
                <a:cxn ang="0">
                  <a:pos x="452" y="1907"/>
                </a:cxn>
                <a:cxn ang="0">
                  <a:pos x="308" y="1621"/>
                </a:cxn>
                <a:cxn ang="0">
                  <a:pos x="200" y="1301"/>
                </a:cxn>
                <a:cxn ang="0">
                  <a:pos x="99" y="819"/>
                </a:cxn>
                <a:cxn ang="0">
                  <a:pos x="16" y="121"/>
                </a:cxn>
                <a:cxn ang="0">
                  <a:pos x="13" y="489"/>
                </a:cxn>
                <a:cxn ang="0">
                  <a:pos x="86" y="1146"/>
                </a:cxn>
                <a:cxn ang="0">
                  <a:pos x="217" y="1659"/>
                </a:cxn>
                <a:cxn ang="0">
                  <a:pos x="388" y="2051"/>
                </a:cxn>
                <a:cxn ang="0">
                  <a:pos x="587" y="2334"/>
                </a:cxn>
                <a:cxn ang="0">
                  <a:pos x="1678" y="3448"/>
                </a:cxn>
                <a:cxn ang="0">
                  <a:pos x="5647" y="7399"/>
                </a:cxn>
                <a:cxn ang="0">
                  <a:pos x="7495" y="9196"/>
                </a:cxn>
                <a:cxn ang="0">
                  <a:pos x="7972" y="9620"/>
                </a:cxn>
                <a:cxn ang="0">
                  <a:pos x="8358" y="9867"/>
                </a:cxn>
                <a:cxn ang="0">
                  <a:pos x="8754" y="10050"/>
                </a:cxn>
                <a:cxn ang="0">
                  <a:pos x="9144" y="10181"/>
                </a:cxn>
                <a:cxn ang="0">
                  <a:pos x="9612" y="10284"/>
                </a:cxn>
                <a:cxn ang="0">
                  <a:pos x="10182" y="10343"/>
                </a:cxn>
                <a:cxn ang="0">
                  <a:pos x="14532" y="10340"/>
                </a:cxn>
                <a:cxn ang="0">
                  <a:pos x="20159" y="10354"/>
                </a:cxn>
                <a:cxn ang="0">
                  <a:pos x="20891" y="10427"/>
                </a:cxn>
                <a:cxn ang="0">
                  <a:pos x="21479" y="10544"/>
                </a:cxn>
                <a:cxn ang="0">
                  <a:pos x="21896" y="10671"/>
                </a:cxn>
                <a:cxn ang="0">
                  <a:pos x="22302" y="10838"/>
                </a:cxn>
                <a:cxn ang="0">
                  <a:pos x="22681" y="11056"/>
                </a:cxn>
                <a:cxn ang="0">
                  <a:pos x="23018" y="11328"/>
                </a:cxn>
                <a:cxn ang="0">
                  <a:pos x="23855" y="12164"/>
                </a:cxn>
                <a:cxn ang="0">
                  <a:pos x="24423" y="12777"/>
                </a:cxn>
                <a:cxn ang="0">
                  <a:pos x="24556" y="12969"/>
                </a:cxn>
                <a:cxn ang="0">
                  <a:pos x="24703" y="13286"/>
                </a:cxn>
                <a:cxn ang="0">
                  <a:pos x="24810" y="13646"/>
                </a:cxn>
                <a:cxn ang="0">
                  <a:pos x="24908" y="14184"/>
                </a:cxn>
                <a:cxn ang="0">
                  <a:pos x="24981" y="14784"/>
                </a:cxn>
                <a:cxn ang="0">
                  <a:pos x="24955" y="14137"/>
                </a:cxn>
                <a:cxn ang="0">
                  <a:pos x="24863" y="13523"/>
                </a:cxn>
                <a:cxn ang="0">
                  <a:pos x="24720" y="13046"/>
                </a:cxn>
                <a:cxn ang="0">
                  <a:pos x="24539" y="12688"/>
                </a:cxn>
                <a:cxn ang="0">
                  <a:pos x="24349" y="12446"/>
                </a:cxn>
                <a:cxn ang="0">
                  <a:pos x="22292" y="10367"/>
                </a:cxn>
                <a:cxn ang="0">
                  <a:pos x="18528" y="6639"/>
                </a:cxn>
                <a:cxn ang="0">
                  <a:pos x="17217" y="5382"/>
                </a:cxn>
                <a:cxn ang="0">
                  <a:pos x="16901" y="5132"/>
                </a:cxn>
                <a:cxn ang="0">
                  <a:pos x="16511" y="4904"/>
                </a:cxn>
                <a:cxn ang="0">
                  <a:pos x="16115" y="4736"/>
                </a:cxn>
                <a:cxn ang="0">
                  <a:pos x="15728" y="4619"/>
                </a:cxn>
                <a:cxn ang="0">
                  <a:pos x="15183" y="4518"/>
                </a:cxn>
                <a:cxn ang="0">
                  <a:pos x="14687" y="4483"/>
                </a:cxn>
              </a:cxnLst>
              <a:rect l="0" t="0" r="r" b="b"/>
              <a:pathLst>
                <a:path w="24981" h="14829">
                  <a:moveTo>
                    <a:pt x="10449" y="4489"/>
                  </a:moveTo>
                  <a:lnTo>
                    <a:pt x="10449" y="4489"/>
                  </a:lnTo>
                  <a:lnTo>
                    <a:pt x="5281" y="4489"/>
                  </a:lnTo>
                  <a:lnTo>
                    <a:pt x="5281" y="4489"/>
                  </a:lnTo>
                  <a:lnTo>
                    <a:pt x="5150" y="4488"/>
                  </a:lnTo>
                  <a:lnTo>
                    <a:pt x="5076" y="4486"/>
                  </a:lnTo>
                  <a:lnTo>
                    <a:pt x="4996" y="4484"/>
                  </a:lnTo>
                  <a:lnTo>
                    <a:pt x="4911" y="4480"/>
                  </a:lnTo>
                  <a:lnTo>
                    <a:pt x="4821" y="4475"/>
                  </a:lnTo>
                  <a:lnTo>
                    <a:pt x="4727" y="4470"/>
                  </a:lnTo>
                  <a:lnTo>
                    <a:pt x="4629" y="4463"/>
                  </a:lnTo>
                  <a:lnTo>
                    <a:pt x="4527" y="4454"/>
                  </a:lnTo>
                  <a:lnTo>
                    <a:pt x="4423" y="4444"/>
                  </a:lnTo>
                  <a:lnTo>
                    <a:pt x="4315" y="4432"/>
                  </a:lnTo>
                  <a:lnTo>
                    <a:pt x="4203" y="4418"/>
                  </a:lnTo>
                  <a:lnTo>
                    <a:pt x="4090" y="4402"/>
                  </a:lnTo>
                  <a:lnTo>
                    <a:pt x="3975" y="4384"/>
                  </a:lnTo>
                  <a:lnTo>
                    <a:pt x="3859" y="4363"/>
                  </a:lnTo>
                  <a:lnTo>
                    <a:pt x="3741" y="4340"/>
                  </a:lnTo>
                  <a:lnTo>
                    <a:pt x="3682" y="4327"/>
                  </a:lnTo>
                  <a:lnTo>
                    <a:pt x="3622" y="4314"/>
                  </a:lnTo>
                  <a:lnTo>
                    <a:pt x="3563" y="4300"/>
                  </a:lnTo>
                  <a:lnTo>
                    <a:pt x="3503" y="4285"/>
                  </a:lnTo>
                  <a:lnTo>
                    <a:pt x="3442" y="4269"/>
                  </a:lnTo>
                  <a:lnTo>
                    <a:pt x="3383" y="4253"/>
                  </a:lnTo>
                  <a:lnTo>
                    <a:pt x="3323" y="4236"/>
                  </a:lnTo>
                  <a:lnTo>
                    <a:pt x="3264" y="4218"/>
                  </a:lnTo>
                  <a:lnTo>
                    <a:pt x="3204" y="4198"/>
                  </a:lnTo>
                  <a:lnTo>
                    <a:pt x="3145" y="4179"/>
                  </a:lnTo>
                  <a:lnTo>
                    <a:pt x="3085" y="4159"/>
                  </a:lnTo>
                  <a:lnTo>
                    <a:pt x="3026" y="4137"/>
                  </a:lnTo>
                  <a:lnTo>
                    <a:pt x="2967" y="4115"/>
                  </a:lnTo>
                  <a:lnTo>
                    <a:pt x="2908" y="4092"/>
                  </a:lnTo>
                  <a:lnTo>
                    <a:pt x="2851" y="4068"/>
                  </a:lnTo>
                  <a:lnTo>
                    <a:pt x="2793" y="4043"/>
                  </a:lnTo>
                  <a:lnTo>
                    <a:pt x="2736" y="4018"/>
                  </a:lnTo>
                  <a:lnTo>
                    <a:pt x="2679" y="3991"/>
                  </a:lnTo>
                  <a:lnTo>
                    <a:pt x="2623" y="3963"/>
                  </a:lnTo>
                  <a:lnTo>
                    <a:pt x="2567" y="3934"/>
                  </a:lnTo>
                  <a:lnTo>
                    <a:pt x="2513" y="3903"/>
                  </a:lnTo>
                  <a:lnTo>
                    <a:pt x="2458" y="3872"/>
                  </a:lnTo>
                  <a:lnTo>
                    <a:pt x="2405" y="3840"/>
                  </a:lnTo>
                  <a:lnTo>
                    <a:pt x="2352" y="3807"/>
                  </a:lnTo>
                  <a:lnTo>
                    <a:pt x="2301" y="3773"/>
                  </a:lnTo>
                  <a:lnTo>
                    <a:pt x="2249" y="3738"/>
                  </a:lnTo>
                  <a:lnTo>
                    <a:pt x="2200" y="3702"/>
                  </a:lnTo>
                  <a:lnTo>
                    <a:pt x="2150" y="3664"/>
                  </a:lnTo>
                  <a:lnTo>
                    <a:pt x="2102" y="3624"/>
                  </a:lnTo>
                  <a:lnTo>
                    <a:pt x="2055" y="3584"/>
                  </a:lnTo>
                  <a:lnTo>
                    <a:pt x="2009" y="3543"/>
                  </a:lnTo>
                  <a:lnTo>
                    <a:pt x="1964" y="3501"/>
                  </a:lnTo>
                  <a:lnTo>
                    <a:pt x="1964" y="3501"/>
                  </a:lnTo>
                  <a:lnTo>
                    <a:pt x="1905" y="3444"/>
                  </a:lnTo>
                  <a:lnTo>
                    <a:pt x="1748" y="3289"/>
                  </a:lnTo>
                  <a:lnTo>
                    <a:pt x="1524" y="3066"/>
                  </a:lnTo>
                  <a:lnTo>
                    <a:pt x="1395" y="2938"/>
                  </a:lnTo>
                  <a:lnTo>
                    <a:pt x="1262" y="2803"/>
                  </a:lnTo>
                  <a:lnTo>
                    <a:pt x="1127" y="2665"/>
                  </a:lnTo>
                  <a:lnTo>
                    <a:pt x="994" y="2528"/>
                  </a:lnTo>
                  <a:lnTo>
                    <a:pt x="867" y="2394"/>
                  </a:lnTo>
                  <a:lnTo>
                    <a:pt x="749" y="2268"/>
                  </a:lnTo>
                  <a:lnTo>
                    <a:pt x="695" y="2208"/>
                  </a:lnTo>
                  <a:lnTo>
                    <a:pt x="646" y="2153"/>
                  </a:lnTo>
                  <a:lnTo>
                    <a:pt x="599" y="2100"/>
                  </a:lnTo>
                  <a:lnTo>
                    <a:pt x="559" y="2052"/>
                  </a:lnTo>
                  <a:lnTo>
                    <a:pt x="522" y="2008"/>
                  </a:lnTo>
                  <a:lnTo>
                    <a:pt x="492" y="1969"/>
                  </a:lnTo>
                  <a:lnTo>
                    <a:pt x="469" y="1935"/>
                  </a:lnTo>
                  <a:lnTo>
                    <a:pt x="460" y="1920"/>
                  </a:lnTo>
                  <a:lnTo>
                    <a:pt x="452" y="1907"/>
                  </a:lnTo>
                  <a:lnTo>
                    <a:pt x="452" y="1907"/>
                  </a:lnTo>
                  <a:lnTo>
                    <a:pt x="425" y="1860"/>
                  </a:lnTo>
                  <a:lnTo>
                    <a:pt x="398" y="1809"/>
                  </a:lnTo>
                  <a:lnTo>
                    <a:pt x="369" y="1753"/>
                  </a:lnTo>
                  <a:lnTo>
                    <a:pt x="340" y="1691"/>
                  </a:lnTo>
                  <a:lnTo>
                    <a:pt x="325" y="1657"/>
                  </a:lnTo>
                  <a:lnTo>
                    <a:pt x="308" y="1621"/>
                  </a:lnTo>
                  <a:lnTo>
                    <a:pt x="293" y="1583"/>
                  </a:lnTo>
                  <a:lnTo>
                    <a:pt x="278" y="1543"/>
                  </a:lnTo>
                  <a:lnTo>
                    <a:pt x="263" y="1501"/>
                  </a:lnTo>
                  <a:lnTo>
                    <a:pt x="247" y="1455"/>
                  </a:lnTo>
                  <a:lnTo>
                    <a:pt x="232" y="1407"/>
                  </a:lnTo>
                  <a:lnTo>
                    <a:pt x="217" y="1355"/>
                  </a:lnTo>
                  <a:lnTo>
                    <a:pt x="200" y="1301"/>
                  </a:lnTo>
                  <a:lnTo>
                    <a:pt x="185" y="1244"/>
                  </a:lnTo>
                  <a:lnTo>
                    <a:pt x="171" y="1183"/>
                  </a:lnTo>
                  <a:lnTo>
                    <a:pt x="156" y="1118"/>
                  </a:lnTo>
                  <a:lnTo>
                    <a:pt x="142" y="1049"/>
                  </a:lnTo>
                  <a:lnTo>
                    <a:pt x="127" y="977"/>
                  </a:lnTo>
                  <a:lnTo>
                    <a:pt x="114" y="901"/>
                  </a:lnTo>
                  <a:lnTo>
                    <a:pt x="99" y="819"/>
                  </a:lnTo>
                  <a:lnTo>
                    <a:pt x="86" y="734"/>
                  </a:lnTo>
                  <a:lnTo>
                    <a:pt x="73" y="645"/>
                  </a:lnTo>
                  <a:lnTo>
                    <a:pt x="61" y="550"/>
                  </a:lnTo>
                  <a:lnTo>
                    <a:pt x="49" y="451"/>
                  </a:lnTo>
                  <a:lnTo>
                    <a:pt x="37" y="346"/>
                  </a:lnTo>
                  <a:lnTo>
                    <a:pt x="27" y="236"/>
                  </a:lnTo>
                  <a:lnTo>
                    <a:pt x="16" y="121"/>
                  </a:lnTo>
                  <a:lnTo>
                    <a:pt x="6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161"/>
                  </a:lnTo>
                  <a:lnTo>
                    <a:pt x="4" y="274"/>
                  </a:lnTo>
                  <a:lnTo>
                    <a:pt x="7" y="384"/>
                  </a:lnTo>
                  <a:lnTo>
                    <a:pt x="13" y="489"/>
                  </a:lnTo>
                  <a:lnTo>
                    <a:pt x="19" y="593"/>
                  </a:lnTo>
                  <a:lnTo>
                    <a:pt x="27" y="692"/>
                  </a:lnTo>
                  <a:lnTo>
                    <a:pt x="37" y="789"/>
                  </a:lnTo>
                  <a:lnTo>
                    <a:pt x="47" y="883"/>
                  </a:lnTo>
                  <a:lnTo>
                    <a:pt x="59" y="973"/>
                  </a:lnTo>
                  <a:lnTo>
                    <a:pt x="72" y="1060"/>
                  </a:lnTo>
                  <a:lnTo>
                    <a:pt x="86" y="1146"/>
                  </a:lnTo>
                  <a:lnTo>
                    <a:pt x="102" y="1227"/>
                  </a:lnTo>
                  <a:lnTo>
                    <a:pt x="119" y="1306"/>
                  </a:lnTo>
                  <a:lnTo>
                    <a:pt x="137" y="1382"/>
                  </a:lnTo>
                  <a:lnTo>
                    <a:pt x="155" y="1456"/>
                  </a:lnTo>
                  <a:lnTo>
                    <a:pt x="175" y="1526"/>
                  </a:lnTo>
                  <a:lnTo>
                    <a:pt x="195" y="1594"/>
                  </a:lnTo>
                  <a:lnTo>
                    <a:pt x="217" y="1659"/>
                  </a:lnTo>
                  <a:lnTo>
                    <a:pt x="239" y="1723"/>
                  </a:lnTo>
                  <a:lnTo>
                    <a:pt x="262" y="1783"/>
                  </a:lnTo>
                  <a:lnTo>
                    <a:pt x="286" y="1841"/>
                  </a:lnTo>
                  <a:lnTo>
                    <a:pt x="310" y="1897"/>
                  </a:lnTo>
                  <a:lnTo>
                    <a:pt x="336" y="1950"/>
                  </a:lnTo>
                  <a:lnTo>
                    <a:pt x="362" y="2002"/>
                  </a:lnTo>
                  <a:lnTo>
                    <a:pt x="388" y="2051"/>
                  </a:lnTo>
                  <a:lnTo>
                    <a:pt x="415" y="2097"/>
                  </a:lnTo>
                  <a:lnTo>
                    <a:pt x="443" y="2141"/>
                  </a:lnTo>
                  <a:lnTo>
                    <a:pt x="471" y="2184"/>
                  </a:lnTo>
                  <a:lnTo>
                    <a:pt x="499" y="2224"/>
                  </a:lnTo>
                  <a:lnTo>
                    <a:pt x="528" y="2263"/>
                  </a:lnTo>
                  <a:lnTo>
                    <a:pt x="558" y="2300"/>
                  </a:lnTo>
                  <a:lnTo>
                    <a:pt x="587" y="2334"/>
                  </a:lnTo>
                  <a:lnTo>
                    <a:pt x="587" y="2334"/>
                  </a:lnTo>
                  <a:lnTo>
                    <a:pt x="632" y="2383"/>
                  </a:lnTo>
                  <a:lnTo>
                    <a:pt x="707" y="2461"/>
                  </a:lnTo>
                  <a:lnTo>
                    <a:pt x="809" y="2568"/>
                  </a:lnTo>
                  <a:lnTo>
                    <a:pt x="938" y="2699"/>
                  </a:lnTo>
                  <a:lnTo>
                    <a:pt x="1267" y="3032"/>
                  </a:lnTo>
                  <a:lnTo>
                    <a:pt x="1678" y="3448"/>
                  </a:lnTo>
                  <a:lnTo>
                    <a:pt x="2158" y="3930"/>
                  </a:lnTo>
                  <a:lnTo>
                    <a:pt x="2689" y="4462"/>
                  </a:lnTo>
                  <a:lnTo>
                    <a:pt x="3261" y="5033"/>
                  </a:lnTo>
                  <a:lnTo>
                    <a:pt x="3857" y="5628"/>
                  </a:lnTo>
                  <a:lnTo>
                    <a:pt x="4463" y="6229"/>
                  </a:lnTo>
                  <a:lnTo>
                    <a:pt x="5064" y="6825"/>
                  </a:lnTo>
                  <a:lnTo>
                    <a:pt x="5647" y="7399"/>
                  </a:lnTo>
                  <a:lnTo>
                    <a:pt x="6196" y="7939"/>
                  </a:lnTo>
                  <a:lnTo>
                    <a:pt x="6452" y="8190"/>
                  </a:lnTo>
                  <a:lnTo>
                    <a:pt x="6697" y="8428"/>
                  </a:lnTo>
                  <a:lnTo>
                    <a:pt x="6924" y="8648"/>
                  </a:lnTo>
                  <a:lnTo>
                    <a:pt x="7134" y="8851"/>
                  </a:lnTo>
                  <a:lnTo>
                    <a:pt x="7325" y="9035"/>
                  </a:lnTo>
                  <a:lnTo>
                    <a:pt x="7495" y="9196"/>
                  </a:lnTo>
                  <a:lnTo>
                    <a:pt x="7641" y="9335"/>
                  </a:lnTo>
                  <a:lnTo>
                    <a:pt x="7763" y="9447"/>
                  </a:lnTo>
                  <a:lnTo>
                    <a:pt x="7763" y="9447"/>
                  </a:lnTo>
                  <a:lnTo>
                    <a:pt x="7815" y="9492"/>
                  </a:lnTo>
                  <a:lnTo>
                    <a:pt x="7867" y="9537"/>
                  </a:lnTo>
                  <a:lnTo>
                    <a:pt x="7920" y="9580"/>
                  </a:lnTo>
                  <a:lnTo>
                    <a:pt x="7972" y="9620"/>
                  </a:lnTo>
                  <a:lnTo>
                    <a:pt x="8026" y="9660"/>
                  </a:lnTo>
                  <a:lnTo>
                    <a:pt x="8080" y="9698"/>
                  </a:lnTo>
                  <a:lnTo>
                    <a:pt x="8135" y="9734"/>
                  </a:lnTo>
                  <a:lnTo>
                    <a:pt x="8190" y="9769"/>
                  </a:lnTo>
                  <a:lnTo>
                    <a:pt x="8246" y="9804"/>
                  </a:lnTo>
                  <a:lnTo>
                    <a:pt x="8301" y="9836"/>
                  </a:lnTo>
                  <a:lnTo>
                    <a:pt x="8358" y="9867"/>
                  </a:lnTo>
                  <a:lnTo>
                    <a:pt x="8415" y="9897"/>
                  </a:lnTo>
                  <a:lnTo>
                    <a:pt x="8471" y="9926"/>
                  </a:lnTo>
                  <a:lnTo>
                    <a:pt x="8528" y="9953"/>
                  </a:lnTo>
                  <a:lnTo>
                    <a:pt x="8584" y="9979"/>
                  </a:lnTo>
                  <a:lnTo>
                    <a:pt x="8641" y="10004"/>
                  </a:lnTo>
                  <a:lnTo>
                    <a:pt x="8697" y="10028"/>
                  </a:lnTo>
                  <a:lnTo>
                    <a:pt x="8754" y="10050"/>
                  </a:lnTo>
                  <a:lnTo>
                    <a:pt x="8810" y="10072"/>
                  </a:lnTo>
                  <a:lnTo>
                    <a:pt x="8867" y="10094"/>
                  </a:lnTo>
                  <a:lnTo>
                    <a:pt x="8923" y="10113"/>
                  </a:lnTo>
                  <a:lnTo>
                    <a:pt x="8979" y="10132"/>
                  </a:lnTo>
                  <a:lnTo>
                    <a:pt x="9034" y="10149"/>
                  </a:lnTo>
                  <a:lnTo>
                    <a:pt x="9090" y="10166"/>
                  </a:lnTo>
                  <a:lnTo>
                    <a:pt x="9144" y="10181"/>
                  </a:lnTo>
                  <a:lnTo>
                    <a:pt x="9199" y="10196"/>
                  </a:lnTo>
                  <a:lnTo>
                    <a:pt x="9253" y="10210"/>
                  </a:lnTo>
                  <a:lnTo>
                    <a:pt x="9306" y="10223"/>
                  </a:lnTo>
                  <a:lnTo>
                    <a:pt x="9359" y="10235"/>
                  </a:lnTo>
                  <a:lnTo>
                    <a:pt x="9411" y="10246"/>
                  </a:lnTo>
                  <a:lnTo>
                    <a:pt x="9513" y="10266"/>
                  </a:lnTo>
                  <a:lnTo>
                    <a:pt x="9612" y="10284"/>
                  </a:lnTo>
                  <a:lnTo>
                    <a:pt x="9707" y="10299"/>
                  </a:lnTo>
                  <a:lnTo>
                    <a:pt x="9798" y="10311"/>
                  </a:lnTo>
                  <a:lnTo>
                    <a:pt x="9885" y="10321"/>
                  </a:lnTo>
                  <a:lnTo>
                    <a:pt x="9968" y="10329"/>
                  </a:lnTo>
                  <a:lnTo>
                    <a:pt x="10045" y="10335"/>
                  </a:lnTo>
                  <a:lnTo>
                    <a:pt x="10116" y="10340"/>
                  </a:lnTo>
                  <a:lnTo>
                    <a:pt x="10182" y="10343"/>
                  </a:lnTo>
                  <a:lnTo>
                    <a:pt x="10241" y="10345"/>
                  </a:lnTo>
                  <a:lnTo>
                    <a:pt x="10294" y="10346"/>
                  </a:lnTo>
                  <a:lnTo>
                    <a:pt x="10379" y="10347"/>
                  </a:lnTo>
                  <a:lnTo>
                    <a:pt x="10431" y="10345"/>
                  </a:lnTo>
                  <a:lnTo>
                    <a:pt x="10449" y="10345"/>
                  </a:lnTo>
                  <a:lnTo>
                    <a:pt x="14532" y="10340"/>
                  </a:lnTo>
                  <a:lnTo>
                    <a:pt x="14532" y="10340"/>
                  </a:lnTo>
                  <a:lnTo>
                    <a:pt x="19700" y="10340"/>
                  </a:lnTo>
                  <a:lnTo>
                    <a:pt x="19700" y="10340"/>
                  </a:lnTo>
                  <a:lnTo>
                    <a:pt x="19831" y="10341"/>
                  </a:lnTo>
                  <a:lnTo>
                    <a:pt x="19905" y="10343"/>
                  </a:lnTo>
                  <a:lnTo>
                    <a:pt x="19986" y="10345"/>
                  </a:lnTo>
                  <a:lnTo>
                    <a:pt x="20071" y="10348"/>
                  </a:lnTo>
                  <a:lnTo>
                    <a:pt x="20159" y="10354"/>
                  </a:lnTo>
                  <a:lnTo>
                    <a:pt x="20254" y="10359"/>
                  </a:lnTo>
                  <a:lnTo>
                    <a:pt x="20352" y="10366"/>
                  </a:lnTo>
                  <a:lnTo>
                    <a:pt x="20453" y="10375"/>
                  </a:lnTo>
                  <a:lnTo>
                    <a:pt x="20559" y="10385"/>
                  </a:lnTo>
                  <a:lnTo>
                    <a:pt x="20667" y="10397"/>
                  </a:lnTo>
                  <a:lnTo>
                    <a:pt x="20778" y="10411"/>
                  </a:lnTo>
                  <a:lnTo>
                    <a:pt x="20891" y="10427"/>
                  </a:lnTo>
                  <a:lnTo>
                    <a:pt x="21006" y="10445"/>
                  </a:lnTo>
                  <a:lnTo>
                    <a:pt x="21122" y="10466"/>
                  </a:lnTo>
                  <a:lnTo>
                    <a:pt x="21240" y="10489"/>
                  </a:lnTo>
                  <a:lnTo>
                    <a:pt x="21300" y="10502"/>
                  </a:lnTo>
                  <a:lnTo>
                    <a:pt x="21359" y="10515"/>
                  </a:lnTo>
                  <a:lnTo>
                    <a:pt x="21419" y="10530"/>
                  </a:lnTo>
                  <a:lnTo>
                    <a:pt x="21479" y="10544"/>
                  </a:lnTo>
                  <a:lnTo>
                    <a:pt x="21538" y="10560"/>
                  </a:lnTo>
                  <a:lnTo>
                    <a:pt x="21599" y="10576"/>
                  </a:lnTo>
                  <a:lnTo>
                    <a:pt x="21658" y="10593"/>
                  </a:lnTo>
                  <a:lnTo>
                    <a:pt x="21718" y="10611"/>
                  </a:lnTo>
                  <a:lnTo>
                    <a:pt x="21777" y="10630"/>
                  </a:lnTo>
                  <a:lnTo>
                    <a:pt x="21837" y="10650"/>
                  </a:lnTo>
                  <a:lnTo>
                    <a:pt x="21896" y="10671"/>
                  </a:lnTo>
                  <a:lnTo>
                    <a:pt x="21955" y="10692"/>
                  </a:lnTo>
                  <a:lnTo>
                    <a:pt x="22015" y="10714"/>
                  </a:lnTo>
                  <a:lnTo>
                    <a:pt x="22072" y="10737"/>
                  </a:lnTo>
                  <a:lnTo>
                    <a:pt x="22131" y="10761"/>
                  </a:lnTo>
                  <a:lnTo>
                    <a:pt x="22188" y="10786"/>
                  </a:lnTo>
                  <a:lnTo>
                    <a:pt x="22246" y="10812"/>
                  </a:lnTo>
                  <a:lnTo>
                    <a:pt x="22302" y="10838"/>
                  </a:lnTo>
                  <a:lnTo>
                    <a:pt x="22358" y="10866"/>
                  </a:lnTo>
                  <a:lnTo>
                    <a:pt x="22413" y="10895"/>
                  </a:lnTo>
                  <a:lnTo>
                    <a:pt x="22469" y="10926"/>
                  </a:lnTo>
                  <a:lnTo>
                    <a:pt x="22522" y="10957"/>
                  </a:lnTo>
                  <a:lnTo>
                    <a:pt x="22576" y="10989"/>
                  </a:lnTo>
                  <a:lnTo>
                    <a:pt x="22629" y="11022"/>
                  </a:lnTo>
                  <a:lnTo>
                    <a:pt x="22681" y="11056"/>
                  </a:lnTo>
                  <a:lnTo>
                    <a:pt x="22732" y="11091"/>
                  </a:lnTo>
                  <a:lnTo>
                    <a:pt x="22782" y="11127"/>
                  </a:lnTo>
                  <a:lnTo>
                    <a:pt x="22831" y="11165"/>
                  </a:lnTo>
                  <a:lnTo>
                    <a:pt x="22880" y="11205"/>
                  </a:lnTo>
                  <a:lnTo>
                    <a:pt x="22926" y="11245"/>
                  </a:lnTo>
                  <a:lnTo>
                    <a:pt x="22972" y="11286"/>
                  </a:lnTo>
                  <a:lnTo>
                    <a:pt x="23018" y="11328"/>
                  </a:lnTo>
                  <a:lnTo>
                    <a:pt x="23018" y="11328"/>
                  </a:lnTo>
                  <a:lnTo>
                    <a:pt x="23076" y="11386"/>
                  </a:lnTo>
                  <a:lnTo>
                    <a:pt x="23234" y="11540"/>
                  </a:lnTo>
                  <a:lnTo>
                    <a:pt x="23458" y="11763"/>
                  </a:lnTo>
                  <a:lnTo>
                    <a:pt x="23586" y="11891"/>
                  </a:lnTo>
                  <a:lnTo>
                    <a:pt x="23719" y="12025"/>
                  </a:lnTo>
                  <a:lnTo>
                    <a:pt x="23855" y="12164"/>
                  </a:lnTo>
                  <a:lnTo>
                    <a:pt x="23988" y="12301"/>
                  </a:lnTo>
                  <a:lnTo>
                    <a:pt x="24115" y="12435"/>
                  </a:lnTo>
                  <a:lnTo>
                    <a:pt x="24232" y="12561"/>
                  </a:lnTo>
                  <a:lnTo>
                    <a:pt x="24287" y="12621"/>
                  </a:lnTo>
                  <a:lnTo>
                    <a:pt x="24336" y="12677"/>
                  </a:lnTo>
                  <a:lnTo>
                    <a:pt x="24382" y="12729"/>
                  </a:lnTo>
                  <a:lnTo>
                    <a:pt x="24423" y="12777"/>
                  </a:lnTo>
                  <a:lnTo>
                    <a:pt x="24459" y="12821"/>
                  </a:lnTo>
                  <a:lnTo>
                    <a:pt x="24488" y="12860"/>
                  </a:lnTo>
                  <a:lnTo>
                    <a:pt x="24513" y="12894"/>
                  </a:lnTo>
                  <a:lnTo>
                    <a:pt x="24522" y="12909"/>
                  </a:lnTo>
                  <a:lnTo>
                    <a:pt x="24530" y="12922"/>
                  </a:lnTo>
                  <a:lnTo>
                    <a:pt x="24530" y="12922"/>
                  </a:lnTo>
                  <a:lnTo>
                    <a:pt x="24556" y="12969"/>
                  </a:lnTo>
                  <a:lnTo>
                    <a:pt x="24583" y="13020"/>
                  </a:lnTo>
                  <a:lnTo>
                    <a:pt x="24613" y="13076"/>
                  </a:lnTo>
                  <a:lnTo>
                    <a:pt x="24642" y="13138"/>
                  </a:lnTo>
                  <a:lnTo>
                    <a:pt x="24657" y="13172"/>
                  </a:lnTo>
                  <a:lnTo>
                    <a:pt x="24672" y="13208"/>
                  </a:lnTo>
                  <a:lnTo>
                    <a:pt x="24688" y="13246"/>
                  </a:lnTo>
                  <a:lnTo>
                    <a:pt x="24703" y="13286"/>
                  </a:lnTo>
                  <a:lnTo>
                    <a:pt x="24719" y="13328"/>
                  </a:lnTo>
                  <a:lnTo>
                    <a:pt x="24735" y="13374"/>
                  </a:lnTo>
                  <a:lnTo>
                    <a:pt x="24750" y="13422"/>
                  </a:lnTo>
                  <a:lnTo>
                    <a:pt x="24765" y="13474"/>
                  </a:lnTo>
                  <a:lnTo>
                    <a:pt x="24780" y="13528"/>
                  </a:lnTo>
                  <a:lnTo>
                    <a:pt x="24795" y="13585"/>
                  </a:lnTo>
                  <a:lnTo>
                    <a:pt x="24810" y="13646"/>
                  </a:lnTo>
                  <a:lnTo>
                    <a:pt x="24826" y="13712"/>
                  </a:lnTo>
                  <a:lnTo>
                    <a:pt x="24840" y="13780"/>
                  </a:lnTo>
                  <a:lnTo>
                    <a:pt x="24854" y="13852"/>
                  </a:lnTo>
                  <a:lnTo>
                    <a:pt x="24868" y="13928"/>
                  </a:lnTo>
                  <a:lnTo>
                    <a:pt x="24882" y="14010"/>
                  </a:lnTo>
                  <a:lnTo>
                    <a:pt x="24895" y="14095"/>
                  </a:lnTo>
                  <a:lnTo>
                    <a:pt x="24908" y="14184"/>
                  </a:lnTo>
                  <a:lnTo>
                    <a:pt x="24920" y="14279"/>
                  </a:lnTo>
                  <a:lnTo>
                    <a:pt x="24933" y="14379"/>
                  </a:lnTo>
                  <a:lnTo>
                    <a:pt x="24944" y="14483"/>
                  </a:lnTo>
                  <a:lnTo>
                    <a:pt x="24955" y="14593"/>
                  </a:lnTo>
                  <a:lnTo>
                    <a:pt x="24966" y="14708"/>
                  </a:lnTo>
                  <a:lnTo>
                    <a:pt x="24975" y="14829"/>
                  </a:lnTo>
                  <a:lnTo>
                    <a:pt x="24981" y="14784"/>
                  </a:lnTo>
                  <a:lnTo>
                    <a:pt x="24981" y="14784"/>
                  </a:lnTo>
                  <a:lnTo>
                    <a:pt x="24981" y="14668"/>
                  </a:lnTo>
                  <a:lnTo>
                    <a:pt x="24978" y="14556"/>
                  </a:lnTo>
                  <a:lnTo>
                    <a:pt x="24975" y="14446"/>
                  </a:lnTo>
                  <a:lnTo>
                    <a:pt x="24969" y="14340"/>
                  </a:lnTo>
                  <a:lnTo>
                    <a:pt x="24963" y="14236"/>
                  </a:lnTo>
                  <a:lnTo>
                    <a:pt x="24955" y="14137"/>
                  </a:lnTo>
                  <a:lnTo>
                    <a:pt x="24945" y="14040"/>
                  </a:lnTo>
                  <a:lnTo>
                    <a:pt x="24935" y="13946"/>
                  </a:lnTo>
                  <a:lnTo>
                    <a:pt x="24922" y="13856"/>
                  </a:lnTo>
                  <a:lnTo>
                    <a:pt x="24909" y="13769"/>
                  </a:lnTo>
                  <a:lnTo>
                    <a:pt x="24894" y="13683"/>
                  </a:lnTo>
                  <a:lnTo>
                    <a:pt x="24879" y="13602"/>
                  </a:lnTo>
                  <a:lnTo>
                    <a:pt x="24863" y="13523"/>
                  </a:lnTo>
                  <a:lnTo>
                    <a:pt x="24845" y="13448"/>
                  </a:lnTo>
                  <a:lnTo>
                    <a:pt x="24827" y="13373"/>
                  </a:lnTo>
                  <a:lnTo>
                    <a:pt x="24806" y="13303"/>
                  </a:lnTo>
                  <a:lnTo>
                    <a:pt x="24786" y="13235"/>
                  </a:lnTo>
                  <a:lnTo>
                    <a:pt x="24764" y="13170"/>
                  </a:lnTo>
                  <a:lnTo>
                    <a:pt x="24742" y="13106"/>
                  </a:lnTo>
                  <a:lnTo>
                    <a:pt x="24720" y="13046"/>
                  </a:lnTo>
                  <a:lnTo>
                    <a:pt x="24695" y="12988"/>
                  </a:lnTo>
                  <a:lnTo>
                    <a:pt x="24671" y="12932"/>
                  </a:lnTo>
                  <a:lnTo>
                    <a:pt x="24646" y="12879"/>
                  </a:lnTo>
                  <a:lnTo>
                    <a:pt x="24620" y="12827"/>
                  </a:lnTo>
                  <a:lnTo>
                    <a:pt x="24593" y="12778"/>
                  </a:lnTo>
                  <a:lnTo>
                    <a:pt x="24566" y="12732"/>
                  </a:lnTo>
                  <a:lnTo>
                    <a:pt x="24539" y="12688"/>
                  </a:lnTo>
                  <a:lnTo>
                    <a:pt x="24511" y="12645"/>
                  </a:lnTo>
                  <a:lnTo>
                    <a:pt x="24482" y="12605"/>
                  </a:lnTo>
                  <a:lnTo>
                    <a:pt x="24453" y="12566"/>
                  </a:lnTo>
                  <a:lnTo>
                    <a:pt x="24424" y="12529"/>
                  </a:lnTo>
                  <a:lnTo>
                    <a:pt x="24395" y="12495"/>
                  </a:lnTo>
                  <a:lnTo>
                    <a:pt x="24395" y="12495"/>
                  </a:lnTo>
                  <a:lnTo>
                    <a:pt x="24349" y="12446"/>
                  </a:lnTo>
                  <a:lnTo>
                    <a:pt x="24274" y="12368"/>
                  </a:lnTo>
                  <a:lnTo>
                    <a:pt x="24171" y="12261"/>
                  </a:lnTo>
                  <a:lnTo>
                    <a:pt x="24043" y="12130"/>
                  </a:lnTo>
                  <a:lnTo>
                    <a:pt x="23714" y="11797"/>
                  </a:lnTo>
                  <a:lnTo>
                    <a:pt x="23303" y="11381"/>
                  </a:lnTo>
                  <a:lnTo>
                    <a:pt x="22824" y="10900"/>
                  </a:lnTo>
                  <a:lnTo>
                    <a:pt x="22292" y="10367"/>
                  </a:lnTo>
                  <a:lnTo>
                    <a:pt x="21720" y="9796"/>
                  </a:lnTo>
                  <a:lnTo>
                    <a:pt x="21124" y="9202"/>
                  </a:lnTo>
                  <a:lnTo>
                    <a:pt x="20519" y="8600"/>
                  </a:lnTo>
                  <a:lnTo>
                    <a:pt x="19917" y="8004"/>
                  </a:lnTo>
                  <a:lnTo>
                    <a:pt x="19335" y="7430"/>
                  </a:lnTo>
                  <a:lnTo>
                    <a:pt x="18786" y="6891"/>
                  </a:lnTo>
                  <a:lnTo>
                    <a:pt x="18528" y="6639"/>
                  </a:lnTo>
                  <a:lnTo>
                    <a:pt x="18285" y="6401"/>
                  </a:lnTo>
                  <a:lnTo>
                    <a:pt x="18058" y="6181"/>
                  </a:lnTo>
                  <a:lnTo>
                    <a:pt x="17847" y="5978"/>
                  </a:lnTo>
                  <a:lnTo>
                    <a:pt x="17656" y="5794"/>
                  </a:lnTo>
                  <a:lnTo>
                    <a:pt x="17487" y="5633"/>
                  </a:lnTo>
                  <a:lnTo>
                    <a:pt x="17339" y="5494"/>
                  </a:lnTo>
                  <a:lnTo>
                    <a:pt x="17217" y="5382"/>
                  </a:lnTo>
                  <a:lnTo>
                    <a:pt x="17217" y="5382"/>
                  </a:lnTo>
                  <a:lnTo>
                    <a:pt x="17167" y="5337"/>
                  </a:lnTo>
                  <a:lnTo>
                    <a:pt x="17114" y="5292"/>
                  </a:lnTo>
                  <a:lnTo>
                    <a:pt x="17062" y="5250"/>
                  </a:lnTo>
                  <a:lnTo>
                    <a:pt x="17009" y="5209"/>
                  </a:lnTo>
                  <a:lnTo>
                    <a:pt x="16955" y="5169"/>
                  </a:lnTo>
                  <a:lnTo>
                    <a:pt x="16901" y="5132"/>
                  </a:lnTo>
                  <a:lnTo>
                    <a:pt x="16846" y="5095"/>
                  </a:lnTo>
                  <a:lnTo>
                    <a:pt x="16791" y="5060"/>
                  </a:lnTo>
                  <a:lnTo>
                    <a:pt x="16736" y="5025"/>
                  </a:lnTo>
                  <a:lnTo>
                    <a:pt x="16680" y="4993"/>
                  </a:lnTo>
                  <a:lnTo>
                    <a:pt x="16624" y="4962"/>
                  </a:lnTo>
                  <a:lnTo>
                    <a:pt x="16567" y="4932"/>
                  </a:lnTo>
                  <a:lnTo>
                    <a:pt x="16511" y="4904"/>
                  </a:lnTo>
                  <a:lnTo>
                    <a:pt x="16454" y="4876"/>
                  </a:lnTo>
                  <a:lnTo>
                    <a:pt x="16397" y="4850"/>
                  </a:lnTo>
                  <a:lnTo>
                    <a:pt x="16341" y="4825"/>
                  </a:lnTo>
                  <a:lnTo>
                    <a:pt x="16284" y="4801"/>
                  </a:lnTo>
                  <a:lnTo>
                    <a:pt x="16228" y="4779"/>
                  </a:lnTo>
                  <a:lnTo>
                    <a:pt x="16170" y="4756"/>
                  </a:lnTo>
                  <a:lnTo>
                    <a:pt x="16115" y="4736"/>
                  </a:lnTo>
                  <a:lnTo>
                    <a:pt x="16058" y="4716"/>
                  </a:lnTo>
                  <a:lnTo>
                    <a:pt x="16003" y="4698"/>
                  </a:lnTo>
                  <a:lnTo>
                    <a:pt x="15947" y="4680"/>
                  </a:lnTo>
                  <a:lnTo>
                    <a:pt x="15892" y="4664"/>
                  </a:lnTo>
                  <a:lnTo>
                    <a:pt x="15837" y="4648"/>
                  </a:lnTo>
                  <a:lnTo>
                    <a:pt x="15783" y="4633"/>
                  </a:lnTo>
                  <a:lnTo>
                    <a:pt x="15728" y="4619"/>
                  </a:lnTo>
                  <a:lnTo>
                    <a:pt x="15675" y="4607"/>
                  </a:lnTo>
                  <a:lnTo>
                    <a:pt x="15622" y="4594"/>
                  </a:lnTo>
                  <a:lnTo>
                    <a:pt x="15571" y="4583"/>
                  </a:lnTo>
                  <a:lnTo>
                    <a:pt x="15469" y="4563"/>
                  </a:lnTo>
                  <a:lnTo>
                    <a:pt x="15370" y="4545"/>
                  </a:lnTo>
                  <a:lnTo>
                    <a:pt x="15274" y="4531"/>
                  </a:lnTo>
                  <a:lnTo>
                    <a:pt x="15183" y="4518"/>
                  </a:lnTo>
                  <a:lnTo>
                    <a:pt x="15096" y="4508"/>
                  </a:lnTo>
                  <a:lnTo>
                    <a:pt x="15014" y="4500"/>
                  </a:lnTo>
                  <a:lnTo>
                    <a:pt x="14937" y="4494"/>
                  </a:lnTo>
                  <a:lnTo>
                    <a:pt x="14865" y="4489"/>
                  </a:lnTo>
                  <a:lnTo>
                    <a:pt x="14800" y="4486"/>
                  </a:lnTo>
                  <a:lnTo>
                    <a:pt x="14740" y="4484"/>
                  </a:lnTo>
                  <a:lnTo>
                    <a:pt x="14687" y="4483"/>
                  </a:lnTo>
                  <a:lnTo>
                    <a:pt x="14603" y="4483"/>
                  </a:lnTo>
                  <a:lnTo>
                    <a:pt x="14550" y="4484"/>
                  </a:lnTo>
                  <a:lnTo>
                    <a:pt x="14532" y="4485"/>
                  </a:lnTo>
                  <a:lnTo>
                    <a:pt x="10449" y="44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3" name="Freeform 9"/>
            <p:cNvSpPr/>
            <p:nvPr/>
          </p:nvSpPr>
          <p:spPr bwMode="auto">
            <a:xfrm rot="20191043">
              <a:off x="6646827" y="3485354"/>
              <a:ext cx="902079" cy="1896674"/>
            </a:xfrm>
            <a:custGeom>
              <a:avLst/>
              <a:gdLst/>
              <a:ahLst/>
              <a:cxnLst>
                <a:cxn ang="0">
                  <a:pos x="6304" y="4449"/>
                </a:cxn>
                <a:cxn ang="0">
                  <a:pos x="6114" y="4449"/>
                </a:cxn>
                <a:cxn ang="0">
                  <a:pos x="5918" y="4439"/>
                </a:cxn>
                <a:cxn ang="0">
                  <a:pos x="5671" y="4415"/>
                </a:cxn>
                <a:cxn ang="0">
                  <a:pos x="5386" y="4370"/>
                </a:cxn>
                <a:cxn ang="0">
                  <a:pos x="5179" y="4327"/>
                </a:cxn>
                <a:cxn ang="0">
                  <a:pos x="5017" y="4285"/>
                </a:cxn>
                <a:cxn ang="0">
                  <a:pos x="4852" y="4236"/>
                </a:cxn>
                <a:cxn ang="0">
                  <a:pos x="4683" y="4176"/>
                </a:cxn>
                <a:cxn ang="0">
                  <a:pos x="4514" y="4108"/>
                </a:cxn>
                <a:cxn ang="0">
                  <a:pos x="4344" y="4030"/>
                </a:cxn>
                <a:cxn ang="0">
                  <a:pos x="4174" y="3940"/>
                </a:cxn>
                <a:cxn ang="0">
                  <a:pos x="4008" y="3838"/>
                </a:cxn>
                <a:cxn ang="0">
                  <a:pos x="3845" y="3724"/>
                </a:cxn>
                <a:cxn ang="0">
                  <a:pos x="3688" y="3596"/>
                </a:cxn>
                <a:cxn ang="0">
                  <a:pos x="3522" y="3446"/>
                </a:cxn>
                <a:cxn ang="0">
                  <a:pos x="3051" y="2998"/>
                </a:cxn>
                <a:cxn ang="0">
                  <a:pos x="2185" y="2156"/>
                </a:cxn>
                <a:cxn ang="0">
                  <a:pos x="572" y="568"/>
                </a:cxn>
                <a:cxn ang="0">
                  <a:pos x="0" y="9117"/>
                </a:cxn>
                <a:cxn ang="0">
                  <a:pos x="10" y="9249"/>
                </a:cxn>
                <a:cxn ang="0">
                  <a:pos x="43" y="9565"/>
                </a:cxn>
                <a:cxn ang="0">
                  <a:pos x="81" y="9838"/>
                </a:cxn>
                <a:cxn ang="0">
                  <a:pos x="122" y="10072"/>
                </a:cxn>
                <a:cxn ang="0">
                  <a:pos x="164" y="10270"/>
                </a:cxn>
                <a:cxn ang="0">
                  <a:pos x="210" y="10437"/>
                </a:cxn>
                <a:cxn ang="0">
                  <a:pos x="255" y="10577"/>
                </a:cxn>
                <a:cxn ang="0">
                  <a:pos x="301" y="10695"/>
                </a:cxn>
                <a:cxn ang="0">
                  <a:pos x="359" y="10823"/>
                </a:cxn>
                <a:cxn ang="0">
                  <a:pos x="441" y="10975"/>
                </a:cxn>
                <a:cxn ang="0">
                  <a:pos x="458" y="11003"/>
                </a:cxn>
                <a:cxn ang="0">
                  <a:pos x="547" y="11119"/>
                </a:cxn>
                <a:cxn ang="0">
                  <a:pos x="684" y="11276"/>
                </a:cxn>
                <a:cxn ang="0">
                  <a:pos x="983" y="11595"/>
                </a:cxn>
                <a:cxn ang="0">
                  <a:pos x="1385" y="12005"/>
                </a:cxn>
                <a:cxn ang="0">
                  <a:pos x="1893" y="12510"/>
                </a:cxn>
                <a:cxn ang="0">
                  <a:pos x="1998" y="12611"/>
                </a:cxn>
                <a:cxn ang="0">
                  <a:pos x="2140" y="12731"/>
                </a:cxn>
                <a:cxn ang="0">
                  <a:pos x="2290" y="12840"/>
                </a:cxn>
                <a:cxn ang="0">
                  <a:pos x="2447" y="12940"/>
                </a:cxn>
                <a:cxn ang="0">
                  <a:pos x="2612" y="13030"/>
                </a:cxn>
                <a:cxn ang="0">
                  <a:pos x="2783" y="13110"/>
                </a:cxn>
                <a:cxn ang="0">
                  <a:pos x="2956" y="13183"/>
                </a:cxn>
                <a:cxn ang="0">
                  <a:pos x="3134" y="13247"/>
                </a:cxn>
                <a:cxn ang="0">
                  <a:pos x="3312" y="13303"/>
                </a:cxn>
                <a:cxn ang="0">
                  <a:pos x="3492" y="13352"/>
                </a:cxn>
                <a:cxn ang="0">
                  <a:pos x="3671" y="13394"/>
                </a:cxn>
                <a:cxn ang="0">
                  <a:pos x="3965" y="13452"/>
                </a:cxn>
                <a:cxn ang="0">
                  <a:pos x="4304" y="13500"/>
                </a:cxn>
                <a:cxn ang="0">
                  <a:pos x="4619" y="13531"/>
                </a:cxn>
                <a:cxn ang="0">
                  <a:pos x="4900" y="13548"/>
                </a:cxn>
                <a:cxn ang="0">
                  <a:pos x="5139" y="13555"/>
                </a:cxn>
                <a:cxn ang="0">
                  <a:pos x="7183" y="13556"/>
                </a:cxn>
              </a:cxnLst>
              <a:rect l="0" t="0" r="r" b="b"/>
              <a:pathLst>
                <a:path w="7183" h="13556">
                  <a:moveTo>
                    <a:pt x="6322" y="4449"/>
                  </a:moveTo>
                  <a:lnTo>
                    <a:pt x="6322" y="4449"/>
                  </a:lnTo>
                  <a:lnTo>
                    <a:pt x="6304" y="4449"/>
                  </a:lnTo>
                  <a:lnTo>
                    <a:pt x="6252" y="4451"/>
                  </a:lnTo>
                  <a:lnTo>
                    <a:pt x="6167" y="4450"/>
                  </a:lnTo>
                  <a:lnTo>
                    <a:pt x="6114" y="4449"/>
                  </a:lnTo>
                  <a:lnTo>
                    <a:pt x="6055" y="4447"/>
                  </a:lnTo>
                  <a:lnTo>
                    <a:pt x="5989" y="4444"/>
                  </a:lnTo>
                  <a:lnTo>
                    <a:pt x="5918" y="4439"/>
                  </a:lnTo>
                  <a:lnTo>
                    <a:pt x="5841" y="4433"/>
                  </a:lnTo>
                  <a:lnTo>
                    <a:pt x="5758" y="4425"/>
                  </a:lnTo>
                  <a:lnTo>
                    <a:pt x="5671" y="4415"/>
                  </a:lnTo>
                  <a:lnTo>
                    <a:pt x="5580" y="4403"/>
                  </a:lnTo>
                  <a:lnTo>
                    <a:pt x="5485" y="4388"/>
                  </a:lnTo>
                  <a:lnTo>
                    <a:pt x="5386" y="4370"/>
                  </a:lnTo>
                  <a:lnTo>
                    <a:pt x="5284" y="4350"/>
                  </a:lnTo>
                  <a:lnTo>
                    <a:pt x="5232" y="4339"/>
                  </a:lnTo>
                  <a:lnTo>
                    <a:pt x="5179" y="4327"/>
                  </a:lnTo>
                  <a:lnTo>
                    <a:pt x="5126" y="4314"/>
                  </a:lnTo>
                  <a:lnTo>
                    <a:pt x="5072" y="4300"/>
                  </a:lnTo>
                  <a:lnTo>
                    <a:pt x="5017" y="4285"/>
                  </a:lnTo>
                  <a:lnTo>
                    <a:pt x="4963" y="4270"/>
                  </a:lnTo>
                  <a:lnTo>
                    <a:pt x="4907" y="4253"/>
                  </a:lnTo>
                  <a:lnTo>
                    <a:pt x="4852" y="4236"/>
                  </a:lnTo>
                  <a:lnTo>
                    <a:pt x="4796" y="4217"/>
                  </a:lnTo>
                  <a:lnTo>
                    <a:pt x="4740" y="4198"/>
                  </a:lnTo>
                  <a:lnTo>
                    <a:pt x="4683" y="4176"/>
                  </a:lnTo>
                  <a:lnTo>
                    <a:pt x="4627" y="4154"/>
                  </a:lnTo>
                  <a:lnTo>
                    <a:pt x="4570" y="4132"/>
                  </a:lnTo>
                  <a:lnTo>
                    <a:pt x="4514" y="4108"/>
                  </a:lnTo>
                  <a:lnTo>
                    <a:pt x="4457" y="4083"/>
                  </a:lnTo>
                  <a:lnTo>
                    <a:pt x="4401" y="4057"/>
                  </a:lnTo>
                  <a:lnTo>
                    <a:pt x="4344" y="4030"/>
                  </a:lnTo>
                  <a:lnTo>
                    <a:pt x="4288" y="4001"/>
                  </a:lnTo>
                  <a:lnTo>
                    <a:pt x="4231" y="3971"/>
                  </a:lnTo>
                  <a:lnTo>
                    <a:pt x="4174" y="3940"/>
                  </a:lnTo>
                  <a:lnTo>
                    <a:pt x="4119" y="3908"/>
                  </a:lnTo>
                  <a:lnTo>
                    <a:pt x="4063" y="3873"/>
                  </a:lnTo>
                  <a:lnTo>
                    <a:pt x="4008" y="3838"/>
                  </a:lnTo>
                  <a:lnTo>
                    <a:pt x="3953" y="3802"/>
                  </a:lnTo>
                  <a:lnTo>
                    <a:pt x="3899" y="3764"/>
                  </a:lnTo>
                  <a:lnTo>
                    <a:pt x="3845" y="3724"/>
                  </a:lnTo>
                  <a:lnTo>
                    <a:pt x="3793" y="3684"/>
                  </a:lnTo>
                  <a:lnTo>
                    <a:pt x="3740" y="3641"/>
                  </a:lnTo>
                  <a:lnTo>
                    <a:pt x="3688" y="3596"/>
                  </a:lnTo>
                  <a:lnTo>
                    <a:pt x="3636" y="3551"/>
                  </a:lnTo>
                  <a:lnTo>
                    <a:pt x="3636" y="3551"/>
                  </a:lnTo>
                  <a:lnTo>
                    <a:pt x="3522" y="3446"/>
                  </a:lnTo>
                  <a:lnTo>
                    <a:pt x="3385" y="3317"/>
                  </a:lnTo>
                  <a:lnTo>
                    <a:pt x="3228" y="3168"/>
                  </a:lnTo>
                  <a:lnTo>
                    <a:pt x="3051" y="2998"/>
                  </a:lnTo>
                  <a:lnTo>
                    <a:pt x="2857" y="2811"/>
                  </a:lnTo>
                  <a:lnTo>
                    <a:pt x="2647" y="2607"/>
                  </a:lnTo>
                  <a:lnTo>
                    <a:pt x="2185" y="2156"/>
                  </a:lnTo>
                  <a:lnTo>
                    <a:pt x="1677" y="1657"/>
                  </a:lnTo>
                  <a:lnTo>
                    <a:pt x="1135" y="1124"/>
                  </a:lnTo>
                  <a:lnTo>
                    <a:pt x="572" y="568"/>
                  </a:lnTo>
                  <a:lnTo>
                    <a:pt x="0" y="0"/>
                  </a:lnTo>
                  <a:lnTo>
                    <a:pt x="0" y="9117"/>
                  </a:lnTo>
                  <a:lnTo>
                    <a:pt x="0" y="9117"/>
                  </a:lnTo>
                  <a:lnTo>
                    <a:pt x="0" y="9132"/>
                  </a:lnTo>
                  <a:lnTo>
                    <a:pt x="0" y="9132"/>
                  </a:lnTo>
                  <a:lnTo>
                    <a:pt x="10" y="9249"/>
                  </a:lnTo>
                  <a:lnTo>
                    <a:pt x="21" y="9359"/>
                  </a:lnTo>
                  <a:lnTo>
                    <a:pt x="32" y="9464"/>
                  </a:lnTo>
                  <a:lnTo>
                    <a:pt x="43" y="9565"/>
                  </a:lnTo>
                  <a:lnTo>
                    <a:pt x="55" y="9660"/>
                  </a:lnTo>
                  <a:lnTo>
                    <a:pt x="68" y="9751"/>
                  </a:lnTo>
                  <a:lnTo>
                    <a:pt x="81" y="9838"/>
                  </a:lnTo>
                  <a:lnTo>
                    <a:pt x="94" y="9920"/>
                  </a:lnTo>
                  <a:lnTo>
                    <a:pt x="108" y="9997"/>
                  </a:lnTo>
                  <a:lnTo>
                    <a:pt x="122" y="10072"/>
                  </a:lnTo>
                  <a:lnTo>
                    <a:pt x="136" y="10141"/>
                  </a:lnTo>
                  <a:lnTo>
                    <a:pt x="150" y="10207"/>
                  </a:lnTo>
                  <a:lnTo>
                    <a:pt x="164" y="10270"/>
                  </a:lnTo>
                  <a:lnTo>
                    <a:pt x="179" y="10329"/>
                  </a:lnTo>
                  <a:lnTo>
                    <a:pt x="195" y="10385"/>
                  </a:lnTo>
                  <a:lnTo>
                    <a:pt x="210" y="10437"/>
                  </a:lnTo>
                  <a:lnTo>
                    <a:pt x="225" y="10487"/>
                  </a:lnTo>
                  <a:lnTo>
                    <a:pt x="240" y="10533"/>
                  </a:lnTo>
                  <a:lnTo>
                    <a:pt x="255" y="10577"/>
                  </a:lnTo>
                  <a:lnTo>
                    <a:pt x="270" y="10619"/>
                  </a:lnTo>
                  <a:lnTo>
                    <a:pt x="285" y="10658"/>
                  </a:lnTo>
                  <a:lnTo>
                    <a:pt x="301" y="10695"/>
                  </a:lnTo>
                  <a:lnTo>
                    <a:pt x="316" y="10730"/>
                  </a:lnTo>
                  <a:lnTo>
                    <a:pt x="330" y="10763"/>
                  </a:lnTo>
                  <a:lnTo>
                    <a:pt x="359" y="10823"/>
                  </a:lnTo>
                  <a:lnTo>
                    <a:pt x="387" y="10878"/>
                  </a:lnTo>
                  <a:lnTo>
                    <a:pt x="415" y="10929"/>
                  </a:lnTo>
                  <a:lnTo>
                    <a:pt x="441" y="10975"/>
                  </a:lnTo>
                  <a:lnTo>
                    <a:pt x="441" y="10975"/>
                  </a:lnTo>
                  <a:lnTo>
                    <a:pt x="448" y="10988"/>
                  </a:lnTo>
                  <a:lnTo>
                    <a:pt x="458" y="11003"/>
                  </a:lnTo>
                  <a:lnTo>
                    <a:pt x="481" y="11036"/>
                  </a:lnTo>
                  <a:lnTo>
                    <a:pt x="512" y="11075"/>
                  </a:lnTo>
                  <a:lnTo>
                    <a:pt x="547" y="11119"/>
                  </a:lnTo>
                  <a:lnTo>
                    <a:pt x="588" y="11168"/>
                  </a:lnTo>
                  <a:lnTo>
                    <a:pt x="634" y="11220"/>
                  </a:lnTo>
                  <a:lnTo>
                    <a:pt x="684" y="11276"/>
                  </a:lnTo>
                  <a:lnTo>
                    <a:pt x="738" y="11335"/>
                  </a:lnTo>
                  <a:lnTo>
                    <a:pt x="856" y="11462"/>
                  </a:lnTo>
                  <a:lnTo>
                    <a:pt x="983" y="11595"/>
                  </a:lnTo>
                  <a:lnTo>
                    <a:pt x="1116" y="11733"/>
                  </a:lnTo>
                  <a:lnTo>
                    <a:pt x="1251" y="11871"/>
                  </a:lnTo>
                  <a:lnTo>
                    <a:pt x="1385" y="12005"/>
                  </a:lnTo>
                  <a:lnTo>
                    <a:pt x="1513" y="12134"/>
                  </a:lnTo>
                  <a:lnTo>
                    <a:pt x="1737" y="12357"/>
                  </a:lnTo>
                  <a:lnTo>
                    <a:pt x="1893" y="12510"/>
                  </a:lnTo>
                  <a:lnTo>
                    <a:pt x="1953" y="12569"/>
                  </a:lnTo>
                  <a:lnTo>
                    <a:pt x="1953" y="12569"/>
                  </a:lnTo>
                  <a:lnTo>
                    <a:pt x="1998" y="12611"/>
                  </a:lnTo>
                  <a:lnTo>
                    <a:pt x="2044" y="12652"/>
                  </a:lnTo>
                  <a:lnTo>
                    <a:pt x="2091" y="12692"/>
                  </a:lnTo>
                  <a:lnTo>
                    <a:pt x="2140" y="12731"/>
                  </a:lnTo>
                  <a:lnTo>
                    <a:pt x="2188" y="12768"/>
                  </a:lnTo>
                  <a:lnTo>
                    <a:pt x="2239" y="12805"/>
                  </a:lnTo>
                  <a:lnTo>
                    <a:pt x="2290" y="12840"/>
                  </a:lnTo>
                  <a:lnTo>
                    <a:pt x="2341" y="12875"/>
                  </a:lnTo>
                  <a:lnTo>
                    <a:pt x="2394" y="12908"/>
                  </a:lnTo>
                  <a:lnTo>
                    <a:pt x="2447" y="12940"/>
                  </a:lnTo>
                  <a:lnTo>
                    <a:pt x="2502" y="12971"/>
                  </a:lnTo>
                  <a:lnTo>
                    <a:pt x="2556" y="13001"/>
                  </a:lnTo>
                  <a:lnTo>
                    <a:pt x="2612" y="13030"/>
                  </a:lnTo>
                  <a:lnTo>
                    <a:pt x="2669" y="13058"/>
                  </a:lnTo>
                  <a:lnTo>
                    <a:pt x="2725" y="13084"/>
                  </a:lnTo>
                  <a:lnTo>
                    <a:pt x="2783" y="13110"/>
                  </a:lnTo>
                  <a:lnTo>
                    <a:pt x="2840" y="13136"/>
                  </a:lnTo>
                  <a:lnTo>
                    <a:pt x="2898" y="13160"/>
                  </a:lnTo>
                  <a:lnTo>
                    <a:pt x="2956" y="13183"/>
                  </a:lnTo>
                  <a:lnTo>
                    <a:pt x="3015" y="13205"/>
                  </a:lnTo>
                  <a:lnTo>
                    <a:pt x="3074" y="13227"/>
                  </a:lnTo>
                  <a:lnTo>
                    <a:pt x="3134" y="13247"/>
                  </a:lnTo>
                  <a:lnTo>
                    <a:pt x="3192" y="13266"/>
                  </a:lnTo>
                  <a:lnTo>
                    <a:pt x="3253" y="13285"/>
                  </a:lnTo>
                  <a:lnTo>
                    <a:pt x="3312" y="13303"/>
                  </a:lnTo>
                  <a:lnTo>
                    <a:pt x="3372" y="13320"/>
                  </a:lnTo>
                  <a:lnTo>
                    <a:pt x="3432" y="13336"/>
                  </a:lnTo>
                  <a:lnTo>
                    <a:pt x="3492" y="13352"/>
                  </a:lnTo>
                  <a:lnTo>
                    <a:pt x="3552" y="13367"/>
                  </a:lnTo>
                  <a:lnTo>
                    <a:pt x="3611" y="13381"/>
                  </a:lnTo>
                  <a:lnTo>
                    <a:pt x="3671" y="13394"/>
                  </a:lnTo>
                  <a:lnTo>
                    <a:pt x="3730" y="13408"/>
                  </a:lnTo>
                  <a:lnTo>
                    <a:pt x="3848" y="13431"/>
                  </a:lnTo>
                  <a:lnTo>
                    <a:pt x="3965" y="13452"/>
                  </a:lnTo>
                  <a:lnTo>
                    <a:pt x="4080" y="13470"/>
                  </a:lnTo>
                  <a:lnTo>
                    <a:pt x="4193" y="13486"/>
                  </a:lnTo>
                  <a:lnTo>
                    <a:pt x="4304" y="13500"/>
                  </a:lnTo>
                  <a:lnTo>
                    <a:pt x="4412" y="13512"/>
                  </a:lnTo>
                  <a:lnTo>
                    <a:pt x="4517" y="13522"/>
                  </a:lnTo>
                  <a:lnTo>
                    <a:pt x="4619" y="13531"/>
                  </a:lnTo>
                  <a:lnTo>
                    <a:pt x="4716" y="13538"/>
                  </a:lnTo>
                  <a:lnTo>
                    <a:pt x="4811" y="13543"/>
                  </a:lnTo>
                  <a:lnTo>
                    <a:pt x="4900" y="13548"/>
                  </a:lnTo>
                  <a:lnTo>
                    <a:pt x="4985" y="13551"/>
                  </a:lnTo>
                  <a:lnTo>
                    <a:pt x="5066" y="13553"/>
                  </a:lnTo>
                  <a:lnTo>
                    <a:pt x="5139" y="13555"/>
                  </a:lnTo>
                  <a:lnTo>
                    <a:pt x="5271" y="13556"/>
                  </a:lnTo>
                  <a:lnTo>
                    <a:pt x="5271" y="13556"/>
                  </a:lnTo>
                  <a:lnTo>
                    <a:pt x="7183" y="13556"/>
                  </a:lnTo>
                  <a:lnTo>
                    <a:pt x="7183" y="4448"/>
                  </a:lnTo>
                  <a:lnTo>
                    <a:pt x="6322" y="444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4" name="Freeform 10"/>
            <p:cNvSpPr/>
            <p:nvPr/>
          </p:nvSpPr>
          <p:spPr bwMode="auto">
            <a:xfrm rot="20191043">
              <a:off x="8340400" y="3398460"/>
              <a:ext cx="897451" cy="1276786"/>
            </a:xfrm>
            <a:custGeom>
              <a:avLst/>
              <a:gdLst/>
              <a:ahLst/>
              <a:cxnLst>
                <a:cxn ang="0">
                  <a:pos x="6715" y="2554"/>
                </a:cxn>
                <a:cxn ang="0">
                  <a:pos x="6584" y="2389"/>
                </a:cxn>
                <a:cxn ang="0">
                  <a:pos x="6317" y="2095"/>
                </a:cxn>
                <a:cxn ang="0">
                  <a:pos x="5788" y="1551"/>
                </a:cxn>
                <a:cxn ang="0">
                  <a:pos x="5220" y="988"/>
                </a:cxn>
                <a:cxn ang="0">
                  <a:pos x="5082" y="865"/>
                </a:cxn>
                <a:cxn ang="0">
                  <a:pos x="4883" y="716"/>
                </a:cxn>
                <a:cxn ang="0">
                  <a:pos x="4671" y="586"/>
                </a:cxn>
                <a:cxn ang="0">
                  <a:pos x="4448" y="472"/>
                </a:cxn>
                <a:cxn ang="0">
                  <a:pos x="4217" y="374"/>
                </a:cxn>
                <a:cxn ang="0">
                  <a:pos x="3979" y="290"/>
                </a:cxn>
                <a:cxn ang="0">
                  <a:pos x="3740" y="220"/>
                </a:cxn>
                <a:cxn ang="0">
                  <a:pos x="3502" y="162"/>
                </a:cxn>
                <a:cxn ang="0">
                  <a:pos x="3093" y="87"/>
                </a:cxn>
                <a:cxn ang="0">
                  <a:pos x="2655" y="35"/>
                </a:cxn>
                <a:cxn ang="0">
                  <a:pos x="2273" y="8"/>
                </a:cxn>
                <a:cxn ang="0">
                  <a:pos x="1902" y="0"/>
                </a:cxn>
                <a:cxn ang="0">
                  <a:pos x="0" y="9112"/>
                </a:cxn>
                <a:cxn ang="0">
                  <a:pos x="2108" y="9109"/>
                </a:cxn>
                <a:cxn ang="0">
                  <a:pos x="2456" y="9094"/>
                </a:cxn>
                <a:cxn ang="0">
                  <a:pos x="2869" y="9056"/>
                </a:cxn>
                <a:cxn ang="0">
                  <a:pos x="3324" y="8987"/>
                </a:cxn>
                <a:cxn ang="0">
                  <a:pos x="3621" y="8923"/>
                </a:cxn>
                <a:cxn ang="0">
                  <a:pos x="3860" y="8859"/>
                </a:cxn>
                <a:cxn ang="0">
                  <a:pos x="4098" y="8783"/>
                </a:cxn>
                <a:cxn ang="0">
                  <a:pos x="4333" y="8692"/>
                </a:cxn>
                <a:cxn ang="0">
                  <a:pos x="4561" y="8586"/>
                </a:cxn>
                <a:cxn ang="0">
                  <a:pos x="4779" y="8464"/>
                </a:cxn>
                <a:cxn ang="0">
                  <a:pos x="4985" y="8324"/>
                </a:cxn>
                <a:cxn ang="0">
                  <a:pos x="5175" y="8167"/>
                </a:cxn>
                <a:cxn ang="0">
                  <a:pos x="5436" y="7913"/>
                </a:cxn>
                <a:cxn ang="0">
                  <a:pos x="6057" y="7289"/>
                </a:cxn>
                <a:cxn ang="0">
                  <a:pos x="6489" y="6832"/>
                </a:cxn>
                <a:cxn ang="0">
                  <a:pos x="6661" y="6631"/>
                </a:cxn>
                <a:cxn ang="0">
                  <a:pos x="6732" y="6531"/>
                </a:cxn>
                <a:cxn ang="0">
                  <a:pos x="6815" y="6376"/>
                </a:cxn>
                <a:cxn ang="0">
                  <a:pos x="6890" y="6207"/>
                </a:cxn>
                <a:cxn ang="0">
                  <a:pos x="6952" y="6030"/>
                </a:cxn>
                <a:cxn ang="0">
                  <a:pos x="7013" y="5806"/>
                </a:cxn>
                <a:cxn ang="0">
                  <a:pos x="7071" y="5524"/>
                </a:cxn>
                <a:cxn ang="0">
                  <a:pos x="7123" y="5174"/>
                </a:cxn>
                <a:cxn ang="0">
                  <a:pos x="7168" y="4744"/>
                </a:cxn>
                <a:cxn ang="0">
                  <a:pos x="7182" y="4540"/>
                </a:cxn>
                <a:cxn ang="0">
                  <a:pos x="7168" y="4368"/>
                </a:cxn>
                <a:cxn ang="0">
                  <a:pos x="7122" y="3939"/>
                </a:cxn>
                <a:cxn ang="0">
                  <a:pos x="7070" y="3588"/>
                </a:cxn>
                <a:cxn ang="0">
                  <a:pos x="7012" y="3306"/>
                </a:cxn>
                <a:cxn ang="0">
                  <a:pos x="6952" y="3082"/>
                </a:cxn>
                <a:cxn ang="0">
                  <a:pos x="6890" y="2906"/>
                </a:cxn>
                <a:cxn ang="0">
                  <a:pos x="6815" y="2736"/>
                </a:cxn>
                <a:cxn ang="0">
                  <a:pos x="6732" y="2582"/>
                </a:cxn>
              </a:cxnLst>
              <a:rect l="0" t="0" r="r" b="b"/>
              <a:pathLst>
                <a:path w="7183" h="9112">
                  <a:moveTo>
                    <a:pt x="6732" y="2582"/>
                  </a:moveTo>
                  <a:lnTo>
                    <a:pt x="6732" y="2582"/>
                  </a:lnTo>
                  <a:lnTo>
                    <a:pt x="6724" y="2569"/>
                  </a:lnTo>
                  <a:lnTo>
                    <a:pt x="6715" y="2554"/>
                  </a:lnTo>
                  <a:lnTo>
                    <a:pt x="6690" y="2520"/>
                  </a:lnTo>
                  <a:lnTo>
                    <a:pt x="6661" y="2481"/>
                  </a:lnTo>
                  <a:lnTo>
                    <a:pt x="6625" y="2437"/>
                  </a:lnTo>
                  <a:lnTo>
                    <a:pt x="6584" y="2389"/>
                  </a:lnTo>
                  <a:lnTo>
                    <a:pt x="6538" y="2337"/>
                  </a:lnTo>
                  <a:lnTo>
                    <a:pt x="6489" y="2281"/>
                  </a:lnTo>
                  <a:lnTo>
                    <a:pt x="6434" y="2221"/>
                  </a:lnTo>
                  <a:lnTo>
                    <a:pt x="6317" y="2095"/>
                  </a:lnTo>
                  <a:lnTo>
                    <a:pt x="6190" y="1961"/>
                  </a:lnTo>
                  <a:lnTo>
                    <a:pt x="6057" y="1824"/>
                  </a:lnTo>
                  <a:lnTo>
                    <a:pt x="5921" y="1685"/>
                  </a:lnTo>
                  <a:lnTo>
                    <a:pt x="5788" y="1551"/>
                  </a:lnTo>
                  <a:lnTo>
                    <a:pt x="5660" y="1423"/>
                  </a:lnTo>
                  <a:lnTo>
                    <a:pt x="5436" y="1200"/>
                  </a:lnTo>
                  <a:lnTo>
                    <a:pt x="5278" y="1046"/>
                  </a:lnTo>
                  <a:lnTo>
                    <a:pt x="5220" y="988"/>
                  </a:lnTo>
                  <a:lnTo>
                    <a:pt x="5220" y="988"/>
                  </a:lnTo>
                  <a:lnTo>
                    <a:pt x="5174" y="946"/>
                  </a:lnTo>
                  <a:lnTo>
                    <a:pt x="5128" y="905"/>
                  </a:lnTo>
                  <a:lnTo>
                    <a:pt x="5082" y="865"/>
                  </a:lnTo>
                  <a:lnTo>
                    <a:pt x="5033" y="825"/>
                  </a:lnTo>
                  <a:lnTo>
                    <a:pt x="4984" y="787"/>
                  </a:lnTo>
                  <a:lnTo>
                    <a:pt x="4934" y="751"/>
                  </a:lnTo>
                  <a:lnTo>
                    <a:pt x="4883" y="716"/>
                  </a:lnTo>
                  <a:lnTo>
                    <a:pt x="4831" y="682"/>
                  </a:lnTo>
                  <a:lnTo>
                    <a:pt x="4778" y="649"/>
                  </a:lnTo>
                  <a:lnTo>
                    <a:pt x="4724" y="617"/>
                  </a:lnTo>
                  <a:lnTo>
                    <a:pt x="4671" y="586"/>
                  </a:lnTo>
                  <a:lnTo>
                    <a:pt x="4615" y="555"/>
                  </a:lnTo>
                  <a:lnTo>
                    <a:pt x="4560" y="526"/>
                  </a:lnTo>
                  <a:lnTo>
                    <a:pt x="4504" y="498"/>
                  </a:lnTo>
                  <a:lnTo>
                    <a:pt x="4448" y="472"/>
                  </a:lnTo>
                  <a:lnTo>
                    <a:pt x="4390" y="446"/>
                  </a:lnTo>
                  <a:lnTo>
                    <a:pt x="4333" y="421"/>
                  </a:lnTo>
                  <a:lnTo>
                    <a:pt x="4274" y="397"/>
                  </a:lnTo>
                  <a:lnTo>
                    <a:pt x="4217" y="374"/>
                  </a:lnTo>
                  <a:lnTo>
                    <a:pt x="4157" y="352"/>
                  </a:lnTo>
                  <a:lnTo>
                    <a:pt x="4098" y="331"/>
                  </a:lnTo>
                  <a:lnTo>
                    <a:pt x="4039" y="310"/>
                  </a:lnTo>
                  <a:lnTo>
                    <a:pt x="3979" y="290"/>
                  </a:lnTo>
                  <a:lnTo>
                    <a:pt x="3920" y="271"/>
                  </a:lnTo>
                  <a:lnTo>
                    <a:pt x="3860" y="253"/>
                  </a:lnTo>
                  <a:lnTo>
                    <a:pt x="3801" y="236"/>
                  </a:lnTo>
                  <a:lnTo>
                    <a:pt x="3740" y="220"/>
                  </a:lnTo>
                  <a:lnTo>
                    <a:pt x="3681" y="204"/>
                  </a:lnTo>
                  <a:lnTo>
                    <a:pt x="3621" y="190"/>
                  </a:lnTo>
                  <a:lnTo>
                    <a:pt x="3561" y="175"/>
                  </a:lnTo>
                  <a:lnTo>
                    <a:pt x="3502" y="162"/>
                  </a:lnTo>
                  <a:lnTo>
                    <a:pt x="3442" y="149"/>
                  </a:lnTo>
                  <a:lnTo>
                    <a:pt x="3324" y="126"/>
                  </a:lnTo>
                  <a:lnTo>
                    <a:pt x="3208" y="105"/>
                  </a:lnTo>
                  <a:lnTo>
                    <a:pt x="3093" y="87"/>
                  </a:lnTo>
                  <a:lnTo>
                    <a:pt x="2980" y="71"/>
                  </a:lnTo>
                  <a:lnTo>
                    <a:pt x="2869" y="57"/>
                  </a:lnTo>
                  <a:lnTo>
                    <a:pt x="2761" y="45"/>
                  </a:lnTo>
                  <a:lnTo>
                    <a:pt x="2655" y="35"/>
                  </a:lnTo>
                  <a:lnTo>
                    <a:pt x="2554" y="26"/>
                  </a:lnTo>
                  <a:lnTo>
                    <a:pt x="2456" y="19"/>
                  </a:lnTo>
                  <a:lnTo>
                    <a:pt x="2361" y="14"/>
                  </a:lnTo>
                  <a:lnTo>
                    <a:pt x="2273" y="8"/>
                  </a:lnTo>
                  <a:lnTo>
                    <a:pt x="2188" y="5"/>
                  </a:lnTo>
                  <a:lnTo>
                    <a:pt x="2107" y="3"/>
                  </a:lnTo>
                  <a:lnTo>
                    <a:pt x="2033" y="1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0" y="0"/>
                  </a:lnTo>
                  <a:lnTo>
                    <a:pt x="0" y="9112"/>
                  </a:lnTo>
                  <a:lnTo>
                    <a:pt x="0" y="9112"/>
                  </a:lnTo>
                  <a:lnTo>
                    <a:pt x="1902" y="9112"/>
                  </a:lnTo>
                  <a:lnTo>
                    <a:pt x="1902" y="9112"/>
                  </a:lnTo>
                  <a:lnTo>
                    <a:pt x="2033" y="9111"/>
                  </a:lnTo>
                  <a:lnTo>
                    <a:pt x="2108" y="9109"/>
                  </a:lnTo>
                  <a:lnTo>
                    <a:pt x="2188" y="9107"/>
                  </a:lnTo>
                  <a:lnTo>
                    <a:pt x="2273" y="9104"/>
                  </a:lnTo>
                  <a:lnTo>
                    <a:pt x="2362" y="9099"/>
                  </a:lnTo>
                  <a:lnTo>
                    <a:pt x="2456" y="9094"/>
                  </a:lnTo>
                  <a:lnTo>
                    <a:pt x="2554" y="9087"/>
                  </a:lnTo>
                  <a:lnTo>
                    <a:pt x="2656" y="9078"/>
                  </a:lnTo>
                  <a:lnTo>
                    <a:pt x="2761" y="9068"/>
                  </a:lnTo>
                  <a:lnTo>
                    <a:pt x="2869" y="9056"/>
                  </a:lnTo>
                  <a:lnTo>
                    <a:pt x="2980" y="9042"/>
                  </a:lnTo>
                  <a:lnTo>
                    <a:pt x="3093" y="9026"/>
                  </a:lnTo>
                  <a:lnTo>
                    <a:pt x="3208" y="9008"/>
                  </a:lnTo>
                  <a:lnTo>
                    <a:pt x="3324" y="8987"/>
                  </a:lnTo>
                  <a:lnTo>
                    <a:pt x="3442" y="8964"/>
                  </a:lnTo>
                  <a:lnTo>
                    <a:pt x="3502" y="8950"/>
                  </a:lnTo>
                  <a:lnTo>
                    <a:pt x="3561" y="8937"/>
                  </a:lnTo>
                  <a:lnTo>
                    <a:pt x="3621" y="8923"/>
                  </a:lnTo>
                  <a:lnTo>
                    <a:pt x="3682" y="8908"/>
                  </a:lnTo>
                  <a:lnTo>
                    <a:pt x="3741" y="8892"/>
                  </a:lnTo>
                  <a:lnTo>
                    <a:pt x="3801" y="8876"/>
                  </a:lnTo>
                  <a:lnTo>
                    <a:pt x="3860" y="8859"/>
                  </a:lnTo>
                  <a:lnTo>
                    <a:pt x="3921" y="8841"/>
                  </a:lnTo>
                  <a:lnTo>
                    <a:pt x="3980" y="8822"/>
                  </a:lnTo>
                  <a:lnTo>
                    <a:pt x="4040" y="8803"/>
                  </a:lnTo>
                  <a:lnTo>
                    <a:pt x="4098" y="8783"/>
                  </a:lnTo>
                  <a:lnTo>
                    <a:pt x="4158" y="8761"/>
                  </a:lnTo>
                  <a:lnTo>
                    <a:pt x="4217" y="8739"/>
                  </a:lnTo>
                  <a:lnTo>
                    <a:pt x="4275" y="8716"/>
                  </a:lnTo>
                  <a:lnTo>
                    <a:pt x="4333" y="8692"/>
                  </a:lnTo>
                  <a:lnTo>
                    <a:pt x="4390" y="8666"/>
                  </a:lnTo>
                  <a:lnTo>
                    <a:pt x="4448" y="8640"/>
                  </a:lnTo>
                  <a:lnTo>
                    <a:pt x="4504" y="8614"/>
                  </a:lnTo>
                  <a:lnTo>
                    <a:pt x="4561" y="8586"/>
                  </a:lnTo>
                  <a:lnTo>
                    <a:pt x="4616" y="8557"/>
                  </a:lnTo>
                  <a:lnTo>
                    <a:pt x="4671" y="8527"/>
                  </a:lnTo>
                  <a:lnTo>
                    <a:pt x="4725" y="8496"/>
                  </a:lnTo>
                  <a:lnTo>
                    <a:pt x="4779" y="8464"/>
                  </a:lnTo>
                  <a:lnTo>
                    <a:pt x="4831" y="8431"/>
                  </a:lnTo>
                  <a:lnTo>
                    <a:pt x="4883" y="8396"/>
                  </a:lnTo>
                  <a:lnTo>
                    <a:pt x="4934" y="8361"/>
                  </a:lnTo>
                  <a:lnTo>
                    <a:pt x="4985" y="8324"/>
                  </a:lnTo>
                  <a:lnTo>
                    <a:pt x="5033" y="8287"/>
                  </a:lnTo>
                  <a:lnTo>
                    <a:pt x="5082" y="8248"/>
                  </a:lnTo>
                  <a:lnTo>
                    <a:pt x="5129" y="8208"/>
                  </a:lnTo>
                  <a:lnTo>
                    <a:pt x="5175" y="8167"/>
                  </a:lnTo>
                  <a:lnTo>
                    <a:pt x="5220" y="8125"/>
                  </a:lnTo>
                  <a:lnTo>
                    <a:pt x="5220" y="8125"/>
                  </a:lnTo>
                  <a:lnTo>
                    <a:pt x="5279" y="8066"/>
                  </a:lnTo>
                  <a:lnTo>
                    <a:pt x="5436" y="7913"/>
                  </a:lnTo>
                  <a:lnTo>
                    <a:pt x="5660" y="7690"/>
                  </a:lnTo>
                  <a:lnTo>
                    <a:pt x="5788" y="7561"/>
                  </a:lnTo>
                  <a:lnTo>
                    <a:pt x="5921" y="7427"/>
                  </a:lnTo>
                  <a:lnTo>
                    <a:pt x="6057" y="7289"/>
                  </a:lnTo>
                  <a:lnTo>
                    <a:pt x="6190" y="7151"/>
                  </a:lnTo>
                  <a:lnTo>
                    <a:pt x="6317" y="7018"/>
                  </a:lnTo>
                  <a:lnTo>
                    <a:pt x="6434" y="6891"/>
                  </a:lnTo>
                  <a:lnTo>
                    <a:pt x="6489" y="6832"/>
                  </a:lnTo>
                  <a:lnTo>
                    <a:pt x="6539" y="6776"/>
                  </a:lnTo>
                  <a:lnTo>
                    <a:pt x="6584" y="6724"/>
                  </a:lnTo>
                  <a:lnTo>
                    <a:pt x="6626" y="6675"/>
                  </a:lnTo>
                  <a:lnTo>
                    <a:pt x="6661" y="6631"/>
                  </a:lnTo>
                  <a:lnTo>
                    <a:pt x="6691" y="6592"/>
                  </a:lnTo>
                  <a:lnTo>
                    <a:pt x="6715" y="6559"/>
                  </a:lnTo>
                  <a:lnTo>
                    <a:pt x="6725" y="6544"/>
                  </a:lnTo>
                  <a:lnTo>
                    <a:pt x="6732" y="6531"/>
                  </a:lnTo>
                  <a:lnTo>
                    <a:pt x="6732" y="6531"/>
                  </a:lnTo>
                  <a:lnTo>
                    <a:pt x="6758" y="6484"/>
                  </a:lnTo>
                  <a:lnTo>
                    <a:pt x="6786" y="6432"/>
                  </a:lnTo>
                  <a:lnTo>
                    <a:pt x="6815" y="6376"/>
                  </a:lnTo>
                  <a:lnTo>
                    <a:pt x="6845" y="6314"/>
                  </a:lnTo>
                  <a:lnTo>
                    <a:pt x="6860" y="6281"/>
                  </a:lnTo>
                  <a:lnTo>
                    <a:pt x="6875" y="6245"/>
                  </a:lnTo>
                  <a:lnTo>
                    <a:pt x="6890" y="6207"/>
                  </a:lnTo>
                  <a:lnTo>
                    <a:pt x="6905" y="6167"/>
                  </a:lnTo>
                  <a:lnTo>
                    <a:pt x="6922" y="6124"/>
                  </a:lnTo>
                  <a:lnTo>
                    <a:pt x="6937" y="6078"/>
                  </a:lnTo>
                  <a:lnTo>
                    <a:pt x="6952" y="6030"/>
                  </a:lnTo>
                  <a:lnTo>
                    <a:pt x="6968" y="5979"/>
                  </a:lnTo>
                  <a:lnTo>
                    <a:pt x="6983" y="5925"/>
                  </a:lnTo>
                  <a:lnTo>
                    <a:pt x="6998" y="5867"/>
                  </a:lnTo>
                  <a:lnTo>
                    <a:pt x="7013" y="5806"/>
                  </a:lnTo>
                  <a:lnTo>
                    <a:pt x="7028" y="5742"/>
                  </a:lnTo>
                  <a:lnTo>
                    <a:pt x="7043" y="5673"/>
                  </a:lnTo>
                  <a:lnTo>
                    <a:pt x="7057" y="5600"/>
                  </a:lnTo>
                  <a:lnTo>
                    <a:pt x="7071" y="5524"/>
                  </a:lnTo>
                  <a:lnTo>
                    <a:pt x="7084" y="5443"/>
                  </a:lnTo>
                  <a:lnTo>
                    <a:pt x="7097" y="5358"/>
                  </a:lnTo>
                  <a:lnTo>
                    <a:pt x="7110" y="5268"/>
                  </a:lnTo>
                  <a:lnTo>
                    <a:pt x="7123" y="5174"/>
                  </a:lnTo>
                  <a:lnTo>
                    <a:pt x="7135" y="5074"/>
                  </a:lnTo>
                  <a:lnTo>
                    <a:pt x="7147" y="4969"/>
                  </a:lnTo>
                  <a:lnTo>
                    <a:pt x="7158" y="4860"/>
                  </a:lnTo>
                  <a:lnTo>
                    <a:pt x="7168" y="4744"/>
                  </a:lnTo>
                  <a:lnTo>
                    <a:pt x="7178" y="4624"/>
                  </a:lnTo>
                  <a:lnTo>
                    <a:pt x="7179" y="4636"/>
                  </a:lnTo>
                  <a:lnTo>
                    <a:pt x="7179" y="4636"/>
                  </a:lnTo>
                  <a:lnTo>
                    <a:pt x="7182" y="4540"/>
                  </a:lnTo>
                  <a:lnTo>
                    <a:pt x="7183" y="4444"/>
                  </a:lnTo>
                  <a:lnTo>
                    <a:pt x="7177" y="4489"/>
                  </a:lnTo>
                  <a:lnTo>
                    <a:pt x="7177" y="4489"/>
                  </a:lnTo>
                  <a:lnTo>
                    <a:pt x="7168" y="4368"/>
                  </a:lnTo>
                  <a:lnTo>
                    <a:pt x="7157" y="4253"/>
                  </a:lnTo>
                  <a:lnTo>
                    <a:pt x="7146" y="4143"/>
                  </a:lnTo>
                  <a:lnTo>
                    <a:pt x="7135" y="4039"/>
                  </a:lnTo>
                  <a:lnTo>
                    <a:pt x="7122" y="3939"/>
                  </a:lnTo>
                  <a:lnTo>
                    <a:pt x="7110" y="3844"/>
                  </a:lnTo>
                  <a:lnTo>
                    <a:pt x="7097" y="3755"/>
                  </a:lnTo>
                  <a:lnTo>
                    <a:pt x="7084" y="3670"/>
                  </a:lnTo>
                  <a:lnTo>
                    <a:pt x="7070" y="3588"/>
                  </a:lnTo>
                  <a:lnTo>
                    <a:pt x="7056" y="3512"/>
                  </a:lnTo>
                  <a:lnTo>
                    <a:pt x="7042" y="3440"/>
                  </a:lnTo>
                  <a:lnTo>
                    <a:pt x="7028" y="3372"/>
                  </a:lnTo>
                  <a:lnTo>
                    <a:pt x="7012" y="3306"/>
                  </a:lnTo>
                  <a:lnTo>
                    <a:pt x="6997" y="3245"/>
                  </a:lnTo>
                  <a:lnTo>
                    <a:pt x="6982" y="3188"/>
                  </a:lnTo>
                  <a:lnTo>
                    <a:pt x="6967" y="3134"/>
                  </a:lnTo>
                  <a:lnTo>
                    <a:pt x="6952" y="3082"/>
                  </a:lnTo>
                  <a:lnTo>
                    <a:pt x="6937" y="3034"/>
                  </a:lnTo>
                  <a:lnTo>
                    <a:pt x="6921" y="2988"/>
                  </a:lnTo>
                  <a:lnTo>
                    <a:pt x="6905" y="2946"/>
                  </a:lnTo>
                  <a:lnTo>
                    <a:pt x="6890" y="2906"/>
                  </a:lnTo>
                  <a:lnTo>
                    <a:pt x="6874" y="2868"/>
                  </a:lnTo>
                  <a:lnTo>
                    <a:pt x="6859" y="2832"/>
                  </a:lnTo>
                  <a:lnTo>
                    <a:pt x="6844" y="2798"/>
                  </a:lnTo>
                  <a:lnTo>
                    <a:pt x="6815" y="2736"/>
                  </a:lnTo>
                  <a:lnTo>
                    <a:pt x="6785" y="2680"/>
                  </a:lnTo>
                  <a:lnTo>
                    <a:pt x="6758" y="2629"/>
                  </a:lnTo>
                  <a:lnTo>
                    <a:pt x="6732" y="2582"/>
                  </a:lnTo>
                  <a:lnTo>
                    <a:pt x="6732" y="258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6" name="Freeform 12"/>
            <p:cNvSpPr/>
            <p:nvPr/>
          </p:nvSpPr>
          <p:spPr bwMode="auto">
            <a:xfrm rot="20191043">
              <a:off x="5338294" y="1755717"/>
              <a:ext cx="874322" cy="1915179"/>
            </a:xfrm>
            <a:custGeom>
              <a:avLst/>
              <a:gdLst/>
              <a:ahLst/>
              <a:cxnLst>
                <a:cxn ang="0">
                  <a:pos x="454" y="11093"/>
                </a:cxn>
                <a:cxn ang="0">
                  <a:pos x="584" y="11258"/>
                </a:cxn>
                <a:cxn ang="0">
                  <a:pos x="852" y="11552"/>
                </a:cxn>
                <a:cxn ang="0">
                  <a:pos x="1380" y="12096"/>
                </a:cxn>
                <a:cxn ang="0">
                  <a:pos x="1949" y="12659"/>
                </a:cxn>
                <a:cxn ang="0">
                  <a:pos x="2087" y="12782"/>
                </a:cxn>
                <a:cxn ang="0">
                  <a:pos x="2286" y="12931"/>
                </a:cxn>
                <a:cxn ang="0">
                  <a:pos x="2498" y="13061"/>
                </a:cxn>
                <a:cxn ang="0">
                  <a:pos x="2721" y="13176"/>
                </a:cxn>
                <a:cxn ang="0">
                  <a:pos x="2952" y="13273"/>
                </a:cxn>
                <a:cxn ang="0">
                  <a:pos x="3189" y="13356"/>
                </a:cxn>
                <a:cxn ang="0">
                  <a:pos x="3427" y="13427"/>
                </a:cxn>
                <a:cxn ang="0">
                  <a:pos x="3667" y="13485"/>
                </a:cxn>
                <a:cxn ang="0">
                  <a:pos x="4075" y="13560"/>
                </a:cxn>
                <a:cxn ang="0">
                  <a:pos x="4512" y="13612"/>
                </a:cxn>
                <a:cxn ang="0">
                  <a:pos x="4896" y="13638"/>
                </a:cxn>
                <a:cxn ang="0">
                  <a:pos x="5266" y="13647"/>
                </a:cxn>
                <a:cxn ang="0">
                  <a:pos x="6982" y="4488"/>
                </a:cxn>
                <a:cxn ang="0">
                  <a:pos x="6939" y="4037"/>
                </a:cxn>
                <a:cxn ang="0">
                  <a:pos x="6889" y="3668"/>
                </a:cxn>
                <a:cxn ang="0">
                  <a:pos x="6832" y="3370"/>
                </a:cxn>
                <a:cxn ang="0">
                  <a:pos x="6772" y="3132"/>
                </a:cxn>
                <a:cxn ang="0">
                  <a:pos x="6710" y="2944"/>
                </a:cxn>
                <a:cxn ang="0">
                  <a:pos x="6649" y="2797"/>
                </a:cxn>
                <a:cxn ang="0">
                  <a:pos x="6536" y="2580"/>
                </a:cxn>
                <a:cxn ang="0">
                  <a:pos x="6496" y="2519"/>
                </a:cxn>
                <a:cxn ang="0">
                  <a:pos x="6343" y="2335"/>
                </a:cxn>
                <a:cxn ang="0">
                  <a:pos x="5994" y="1960"/>
                </a:cxn>
                <a:cxn ang="0">
                  <a:pos x="5464" y="1422"/>
                </a:cxn>
                <a:cxn ang="0">
                  <a:pos x="5024" y="987"/>
                </a:cxn>
                <a:cxn ang="0">
                  <a:pos x="4838" y="824"/>
                </a:cxn>
                <a:cxn ang="0">
                  <a:pos x="4636" y="680"/>
                </a:cxn>
                <a:cxn ang="0">
                  <a:pos x="4421" y="554"/>
                </a:cxn>
                <a:cxn ang="0">
                  <a:pos x="4196" y="444"/>
                </a:cxn>
                <a:cxn ang="0">
                  <a:pos x="3962" y="350"/>
                </a:cxn>
                <a:cxn ang="0">
                  <a:pos x="3725" y="270"/>
                </a:cxn>
                <a:cxn ang="0">
                  <a:pos x="3486" y="203"/>
                </a:cxn>
                <a:cxn ang="0">
                  <a:pos x="3247" y="148"/>
                </a:cxn>
                <a:cxn ang="0">
                  <a:pos x="2784" y="69"/>
                </a:cxn>
                <a:cxn ang="0">
                  <a:pos x="2359" y="24"/>
                </a:cxn>
                <a:cxn ang="0">
                  <a:pos x="1992" y="4"/>
                </a:cxn>
                <a:cxn ang="0">
                  <a:pos x="1706" y="0"/>
                </a:cxn>
                <a:cxn ang="0">
                  <a:pos x="10" y="9378"/>
                </a:cxn>
                <a:cxn ang="0">
                  <a:pos x="55" y="9780"/>
                </a:cxn>
                <a:cxn ang="0">
                  <a:pos x="107" y="10108"/>
                </a:cxn>
                <a:cxn ang="0">
                  <a:pos x="163" y="10374"/>
                </a:cxn>
                <a:cxn ang="0">
                  <a:pos x="223" y="10586"/>
                </a:cxn>
                <a:cxn ang="0">
                  <a:pos x="283" y="10753"/>
                </a:cxn>
                <a:cxn ang="0">
                  <a:pos x="356" y="10916"/>
                </a:cxn>
                <a:cxn ang="0">
                  <a:pos x="437" y="11065"/>
                </a:cxn>
              </a:cxnLst>
              <a:rect l="0" t="0" r="r" b="b"/>
              <a:pathLst>
                <a:path w="6982" h="13647">
                  <a:moveTo>
                    <a:pt x="437" y="11065"/>
                  </a:moveTo>
                  <a:lnTo>
                    <a:pt x="437" y="11065"/>
                  </a:lnTo>
                  <a:lnTo>
                    <a:pt x="445" y="11078"/>
                  </a:lnTo>
                  <a:lnTo>
                    <a:pt x="454" y="11093"/>
                  </a:lnTo>
                  <a:lnTo>
                    <a:pt x="477" y="11127"/>
                  </a:lnTo>
                  <a:lnTo>
                    <a:pt x="507" y="11166"/>
                  </a:lnTo>
                  <a:lnTo>
                    <a:pt x="544" y="11210"/>
                  </a:lnTo>
                  <a:lnTo>
                    <a:pt x="584" y="11258"/>
                  </a:lnTo>
                  <a:lnTo>
                    <a:pt x="631" y="11311"/>
                  </a:lnTo>
                  <a:lnTo>
                    <a:pt x="680" y="11366"/>
                  </a:lnTo>
                  <a:lnTo>
                    <a:pt x="734" y="11426"/>
                  </a:lnTo>
                  <a:lnTo>
                    <a:pt x="852" y="11552"/>
                  </a:lnTo>
                  <a:lnTo>
                    <a:pt x="979" y="11686"/>
                  </a:lnTo>
                  <a:lnTo>
                    <a:pt x="1112" y="11823"/>
                  </a:lnTo>
                  <a:lnTo>
                    <a:pt x="1247" y="11961"/>
                  </a:lnTo>
                  <a:lnTo>
                    <a:pt x="1380" y="12096"/>
                  </a:lnTo>
                  <a:lnTo>
                    <a:pt x="1509" y="12224"/>
                  </a:lnTo>
                  <a:lnTo>
                    <a:pt x="1733" y="12447"/>
                  </a:lnTo>
                  <a:lnTo>
                    <a:pt x="1890" y="12602"/>
                  </a:lnTo>
                  <a:lnTo>
                    <a:pt x="1949" y="12659"/>
                  </a:lnTo>
                  <a:lnTo>
                    <a:pt x="1949" y="12659"/>
                  </a:lnTo>
                  <a:lnTo>
                    <a:pt x="1994" y="12701"/>
                  </a:lnTo>
                  <a:lnTo>
                    <a:pt x="2040" y="12742"/>
                  </a:lnTo>
                  <a:lnTo>
                    <a:pt x="2087" y="12782"/>
                  </a:lnTo>
                  <a:lnTo>
                    <a:pt x="2135" y="12822"/>
                  </a:lnTo>
                  <a:lnTo>
                    <a:pt x="2185" y="12860"/>
                  </a:lnTo>
                  <a:lnTo>
                    <a:pt x="2234" y="12896"/>
                  </a:lnTo>
                  <a:lnTo>
                    <a:pt x="2286" y="12931"/>
                  </a:lnTo>
                  <a:lnTo>
                    <a:pt x="2337" y="12965"/>
                  </a:lnTo>
                  <a:lnTo>
                    <a:pt x="2390" y="12998"/>
                  </a:lnTo>
                  <a:lnTo>
                    <a:pt x="2443" y="13030"/>
                  </a:lnTo>
                  <a:lnTo>
                    <a:pt x="2498" y="13061"/>
                  </a:lnTo>
                  <a:lnTo>
                    <a:pt x="2552" y="13092"/>
                  </a:lnTo>
                  <a:lnTo>
                    <a:pt x="2608" y="13121"/>
                  </a:lnTo>
                  <a:lnTo>
                    <a:pt x="2664" y="13149"/>
                  </a:lnTo>
                  <a:lnTo>
                    <a:pt x="2721" y="13176"/>
                  </a:lnTo>
                  <a:lnTo>
                    <a:pt x="2778" y="13201"/>
                  </a:lnTo>
                  <a:lnTo>
                    <a:pt x="2836" y="13226"/>
                  </a:lnTo>
                  <a:lnTo>
                    <a:pt x="2893" y="13250"/>
                  </a:lnTo>
                  <a:lnTo>
                    <a:pt x="2952" y="13273"/>
                  </a:lnTo>
                  <a:lnTo>
                    <a:pt x="3011" y="13295"/>
                  </a:lnTo>
                  <a:lnTo>
                    <a:pt x="3070" y="13317"/>
                  </a:lnTo>
                  <a:lnTo>
                    <a:pt x="3130" y="13337"/>
                  </a:lnTo>
                  <a:lnTo>
                    <a:pt x="3189" y="13356"/>
                  </a:lnTo>
                  <a:lnTo>
                    <a:pt x="3249" y="13376"/>
                  </a:lnTo>
                  <a:lnTo>
                    <a:pt x="3308" y="13394"/>
                  </a:lnTo>
                  <a:lnTo>
                    <a:pt x="3368" y="13411"/>
                  </a:lnTo>
                  <a:lnTo>
                    <a:pt x="3427" y="13427"/>
                  </a:lnTo>
                  <a:lnTo>
                    <a:pt x="3488" y="13443"/>
                  </a:lnTo>
                  <a:lnTo>
                    <a:pt x="3548" y="13458"/>
                  </a:lnTo>
                  <a:lnTo>
                    <a:pt x="3607" y="13472"/>
                  </a:lnTo>
                  <a:lnTo>
                    <a:pt x="3667" y="13485"/>
                  </a:lnTo>
                  <a:lnTo>
                    <a:pt x="3726" y="13498"/>
                  </a:lnTo>
                  <a:lnTo>
                    <a:pt x="3844" y="13521"/>
                  </a:lnTo>
                  <a:lnTo>
                    <a:pt x="3960" y="13542"/>
                  </a:lnTo>
                  <a:lnTo>
                    <a:pt x="4075" y="13560"/>
                  </a:lnTo>
                  <a:lnTo>
                    <a:pt x="4188" y="13576"/>
                  </a:lnTo>
                  <a:lnTo>
                    <a:pt x="4300" y="13590"/>
                  </a:lnTo>
                  <a:lnTo>
                    <a:pt x="4408" y="13602"/>
                  </a:lnTo>
                  <a:lnTo>
                    <a:pt x="4512" y="13612"/>
                  </a:lnTo>
                  <a:lnTo>
                    <a:pt x="4614" y="13621"/>
                  </a:lnTo>
                  <a:lnTo>
                    <a:pt x="4712" y="13628"/>
                  </a:lnTo>
                  <a:lnTo>
                    <a:pt x="4806" y="13633"/>
                  </a:lnTo>
                  <a:lnTo>
                    <a:pt x="4896" y="13638"/>
                  </a:lnTo>
                  <a:lnTo>
                    <a:pt x="4981" y="13642"/>
                  </a:lnTo>
                  <a:lnTo>
                    <a:pt x="5061" y="13644"/>
                  </a:lnTo>
                  <a:lnTo>
                    <a:pt x="5135" y="13646"/>
                  </a:lnTo>
                  <a:lnTo>
                    <a:pt x="5266" y="13647"/>
                  </a:lnTo>
                  <a:lnTo>
                    <a:pt x="5266" y="13647"/>
                  </a:lnTo>
                  <a:lnTo>
                    <a:pt x="6982" y="13647"/>
                  </a:lnTo>
                  <a:lnTo>
                    <a:pt x="6982" y="4488"/>
                  </a:lnTo>
                  <a:lnTo>
                    <a:pt x="6982" y="4488"/>
                  </a:lnTo>
                  <a:lnTo>
                    <a:pt x="6972" y="4366"/>
                  </a:lnTo>
                  <a:lnTo>
                    <a:pt x="6962" y="4252"/>
                  </a:lnTo>
                  <a:lnTo>
                    <a:pt x="6951" y="4142"/>
                  </a:lnTo>
                  <a:lnTo>
                    <a:pt x="6939" y="4037"/>
                  </a:lnTo>
                  <a:lnTo>
                    <a:pt x="6927" y="3938"/>
                  </a:lnTo>
                  <a:lnTo>
                    <a:pt x="6915" y="3843"/>
                  </a:lnTo>
                  <a:lnTo>
                    <a:pt x="6902" y="3753"/>
                  </a:lnTo>
                  <a:lnTo>
                    <a:pt x="6889" y="3668"/>
                  </a:lnTo>
                  <a:lnTo>
                    <a:pt x="6875" y="3588"/>
                  </a:lnTo>
                  <a:lnTo>
                    <a:pt x="6861" y="3510"/>
                  </a:lnTo>
                  <a:lnTo>
                    <a:pt x="6847" y="3438"/>
                  </a:lnTo>
                  <a:lnTo>
                    <a:pt x="6832" y="3370"/>
                  </a:lnTo>
                  <a:lnTo>
                    <a:pt x="6817" y="3305"/>
                  </a:lnTo>
                  <a:lnTo>
                    <a:pt x="6803" y="3244"/>
                  </a:lnTo>
                  <a:lnTo>
                    <a:pt x="6788" y="3186"/>
                  </a:lnTo>
                  <a:lnTo>
                    <a:pt x="6772" y="3132"/>
                  </a:lnTo>
                  <a:lnTo>
                    <a:pt x="6756" y="3081"/>
                  </a:lnTo>
                  <a:lnTo>
                    <a:pt x="6741" y="3033"/>
                  </a:lnTo>
                  <a:lnTo>
                    <a:pt x="6726" y="2987"/>
                  </a:lnTo>
                  <a:lnTo>
                    <a:pt x="6710" y="2944"/>
                  </a:lnTo>
                  <a:lnTo>
                    <a:pt x="6695" y="2904"/>
                  </a:lnTo>
                  <a:lnTo>
                    <a:pt x="6680" y="2866"/>
                  </a:lnTo>
                  <a:lnTo>
                    <a:pt x="6664" y="2831"/>
                  </a:lnTo>
                  <a:lnTo>
                    <a:pt x="6649" y="2797"/>
                  </a:lnTo>
                  <a:lnTo>
                    <a:pt x="6619" y="2734"/>
                  </a:lnTo>
                  <a:lnTo>
                    <a:pt x="6591" y="2679"/>
                  </a:lnTo>
                  <a:lnTo>
                    <a:pt x="6562" y="2628"/>
                  </a:lnTo>
                  <a:lnTo>
                    <a:pt x="6536" y="2580"/>
                  </a:lnTo>
                  <a:lnTo>
                    <a:pt x="6536" y="2580"/>
                  </a:lnTo>
                  <a:lnTo>
                    <a:pt x="6529" y="2567"/>
                  </a:lnTo>
                  <a:lnTo>
                    <a:pt x="6519" y="2552"/>
                  </a:lnTo>
                  <a:lnTo>
                    <a:pt x="6496" y="2519"/>
                  </a:lnTo>
                  <a:lnTo>
                    <a:pt x="6466" y="2480"/>
                  </a:lnTo>
                  <a:lnTo>
                    <a:pt x="6430" y="2435"/>
                  </a:lnTo>
                  <a:lnTo>
                    <a:pt x="6389" y="2387"/>
                  </a:lnTo>
                  <a:lnTo>
                    <a:pt x="6343" y="2335"/>
                  </a:lnTo>
                  <a:lnTo>
                    <a:pt x="6293" y="2279"/>
                  </a:lnTo>
                  <a:lnTo>
                    <a:pt x="6239" y="2220"/>
                  </a:lnTo>
                  <a:lnTo>
                    <a:pt x="6121" y="2093"/>
                  </a:lnTo>
                  <a:lnTo>
                    <a:pt x="5994" y="1960"/>
                  </a:lnTo>
                  <a:lnTo>
                    <a:pt x="5861" y="1822"/>
                  </a:lnTo>
                  <a:lnTo>
                    <a:pt x="5726" y="1685"/>
                  </a:lnTo>
                  <a:lnTo>
                    <a:pt x="5592" y="1549"/>
                  </a:lnTo>
                  <a:lnTo>
                    <a:pt x="5464" y="1422"/>
                  </a:lnTo>
                  <a:lnTo>
                    <a:pt x="5240" y="1199"/>
                  </a:lnTo>
                  <a:lnTo>
                    <a:pt x="5084" y="1044"/>
                  </a:lnTo>
                  <a:lnTo>
                    <a:pt x="5024" y="987"/>
                  </a:lnTo>
                  <a:lnTo>
                    <a:pt x="5024" y="987"/>
                  </a:lnTo>
                  <a:lnTo>
                    <a:pt x="4980" y="944"/>
                  </a:lnTo>
                  <a:lnTo>
                    <a:pt x="4933" y="903"/>
                  </a:lnTo>
                  <a:lnTo>
                    <a:pt x="4886" y="863"/>
                  </a:lnTo>
                  <a:lnTo>
                    <a:pt x="4838" y="824"/>
                  </a:lnTo>
                  <a:lnTo>
                    <a:pt x="4789" y="787"/>
                  </a:lnTo>
                  <a:lnTo>
                    <a:pt x="4739" y="750"/>
                  </a:lnTo>
                  <a:lnTo>
                    <a:pt x="4687" y="714"/>
                  </a:lnTo>
                  <a:lnTo>
                    <a:pt x="4636" y="680"/>
                  </a:lnTo>
                  <a:lnTo>
                    <a:pt x="4583" y="647"/>
                  </a:lnTo>
                  <a:lnTo>
                    <a:pt x="4530" y="615"/>
                  </a:lnTo>
                  <a:lnTo>
                    <a:pt x="4475" y="584"/>
                  </a:lnTo>
                  <a:lnTo>
                    <a:pt x="4421" y="554"/>
                  </a:lnTo>
                  <a:lnTo>
                    <a:pt x="4365" y="525"/>
                  </a:lnTo>
                  <a:lnTo>
                    <a:pt x="4309" y="497"/>
                  </a:lnTo>
                  <a:lnTo>
                    <a:pt x="4252" y="470"/>
                  </a:lnTo>
                  <a:lnTo>
                    <a:pt x="4196" y="444"/>
                  </a:lnTo>
                  <a:lnTo>
                    <a:pt x="4137" y="419"/>
                  </a:lnTo>
                  <a:lnTo>
                    <a:pt x="4079" y="395"/>
                  </a:lnTo>
                  <a:lnTo>
                    <a:pt x="4021" y="372"/>
                  </a:lnTo>
                  <a:lnTo>
                    <a:pt x="3962" y="350"/>
                  </a:lnTo>
                  <a:lnTo>
                    <a:pt x="3903" y="329"/>
                  </a:lnTo>
                  <a:lnTo>
                    <a:pt x="3844" y="308"/>
                  </a:lnTo>
                  <a:lnTo>
                    <a:pt x="3785" y="289"/>
                  </a:lnTo>
                  <a:lnTo>
                    <a:pt x="3725" y="270"/>
                  </a:lnTo>
                  <a:lnTo>
                    <a:pt x="3665" y="252"/>
                  </a:lnTo>
                  <a:lnTo>
                    <a:pt x="3605" y="235"/>
                  </a:lnTo>
                  <a:lnTo>
                    <a:pt x="3546" y="218"/>
                  </a:lnTo>
                  <a:lnTo>
                    <a:pt x="3486" y="203"/>
                  </a:lnTo>
                  <a:lnTo>
                    <a:pt x="3425" y="188"/>
                  </a:lnTo>
                  <a:lnTo>
                    <a:pt x="3366" y="174"/>
                  </a:lnTo>
                  <a:lnTo>
                    <a:pt x="3306" y="160"/>
                  </a:lnTo>
                  <a:lnTo>
                    <a:pt x="3247" y="148"/>
                  </a:lnTo>
                  <a:lnTo>
                    <a:pt x="3130" y="124"/>
                  </a:lnTo>
                  <a:lnTo>
                    <a:pt x="3013" y="104"/>
                  </a:lnTo>
                  <a:lnTo>
                    <a:pt x="2898" y="85"/>
                  </a:lnTo>
                  <a:lnTo>
                    <a:pt x="2784" y="69"/>
                  </a:lnTo>
                  <a:lnTo>
                    <a:pt x="2673" y="55"/>
                  </a:lnTo>
                  <a:lnTo>
                    <a:pt x="2565" y="43"/>
                  </a:lnTo>
                  <a:lnTo>
                    <a:pt x="2460" y="33"/>
                  </a:lnTo>
                  <a:lnTo>
                    <a:pt x="2359" y="24"/>
                  </a:lnTo>
                  <a:lnTo>
                    <a:pt x="2261" y="17"/>
                  </a:lnTo>
                  <a:lnTo>
                    <a:pt x="2167" y="12"/>
                  </a:lnTo>
                  <a:lnTo>
                    <a:pt x="2077" y="8"/>
                  </a:lnTo>
                  <a:lnTo>
                    <a:pt x="1992" y="4"/>
                  </a:lnTo>
                  <a:lnTo>
                    <a:pt x="1912" y="2"/>
                  </a:lnTo>
                  <a:lnTo>
                    <a:pt x="1838" y="1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0" y="0"/>
                  </a:lnTo>
                  <a:lnTo>
                    <a:pt x="0" y="9266"/>
                  </a:lnTo>
                  <a:lnTo>
                    <a:pt x="0" y="9266"/>
                  </a:lnTo>
                  <a:lnTo>
                    <a:pt x="10" y="9378"/>
                  </a:lnTo>
                  <a:lnTo>
                    <a:pt x="21" y="9486"/>
                  </a:lnTo>
                  <a:lnTo>
                    <a:pt x="32" y="9589"/>
                  </a:lnTo>
                  <a:lnTo>
                    <a:pt x="43" y="9686"/>
                  </a:lnTo>
                  <a:lnTo>
                    <a:pt x="55" y="9780"/>
                  </a:lnTo>
                  <a:lnTo>
                    <a:pt x="67" y="9868"/>
                  </a:lnTo>
                  <a:lnTo>
                    <a:pt x="80" y="9952"/>
                  </a:lnTo>
                  <a:lnTo>
                    <a:pt x="94" y="10032"/>
                  </a:lnTo>
                  <a:lnTo>
                    <a:pt x="107" y="10108"/>
                  </a:lnTo>
                  <a:lnTo>
                    <a:pt x="121" y="10180"/>
                  </a:lnTo>
                  <a:lnTo>
                    <a:pt x="135" y="10248"/>
                  </a:lnTo>
                  <a:lnTo>
                    <a:pt x="149" y="10313"/>
                  </a:lnTo>
                  <a:lnTo>
                    <a:pt x="163" y="10374"/>
                  </a:lnTo>
                  <a:lnTo>
                    <a:pt x="178" y="10431"/>
                  </a:lnTo>
                  <a:lnTo>
                    <a:pt x="193" y="10485"/>
                  </a:lnTo>
                  <a:lnTo>
                    <a:pt x="208" y="10536"/>
                  </a:lnTo>
                  <a:lnTo>
                    <a:pt x="223" y="10586"/>
                  </a:lnTo>
                  <a:lnTo>
                    <a:pt x="238" y="10631"/>
                  </a:lnTo>
                  <a:lnTo>
                    <a:pt x="253" y="10674"/>
                  </a:lnTo>
                  <a:lnTo>
                    <a:pt x="268" y="10715"/>
                  </a:lnTo>
                  <a:lnTo>
                    <a:pt x="283" y="10753"/>
                  </a:lnTo>
                  <a:lnTo>
                    <a:pt x="298" y="10789"/>
                  </a:lnTo>
                  <a:lnTo>
                    <a:pt x="313" y="10823"/>
                  </a:lnTo>
                  <a:lnTo>
                    <a:pt x="328" y="10856"/>
                  </a:lnTo>
                  <a:lnTo>
                    <a:pt x="356" y="10916"/>
                  </a:lnTo>
                  <a:lnTo>
                    <a:pt x="384" y="10970"/>
                  </a:lnTo>
                  <a:lnTo>
                    <a:pt x="411" y="11019"/>
                  </a:lnTo>
                  <a:lnTo>
                    <a:pt x="437" y="11065"/>
                  </a:lnTo>
                  <a:lnTo>
                    <a:pt x="437" y="1106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7" name="Freeform 13"/>
            <p:cNvSpPr/>
            <p:nvPr/>
          </p:nvSpPr>
          <p:spPr bwMode="auto">
            <a:xfrm rot="20191043">
              <a:off x="3857512" y="2792673"/>
              <a:ext cx="2239001" cy="1447951"/>
            </a:xfrm>
            <a:custGeom>
              <a:avLst/>
              <a:gdLst/>
              <a:ahLst/>
              <a:cxnLst>
                <a:cxn ang="0">
                  <a:pos x="707" y="2461"/>
                </a:cxn>
                <a:cxn ang="0">
                  <a:pos x="1678" y="3448"/>
                </a:cxn>
                <a:cxn ang="0">
                  <a:pos x="3857" y="5627"/>
                </a:cxn>
                <a:cxn ang="0">
                  <a:pos x="6196" y="7939"/>
                </a:cxn>
                <a:cxn ang="0">
                  <a:pos x="7134" y="8852"/>
                </a:cxn>
                <a:cxn ang="0">
                  <a:pos x="7764" y="9447"/>
                </a:cxn>
                <a:cxn ang="0">
                  <a:pos x="7919" y="9580"/>
                </a:cxn>
                <a:cxn ang="0">
                  <a:pos x="8135" y="9734"/>
                </a:cxn>
                <a:cxn ang="0">
                  <a:pos x="8358" y="9868"/>
                </a:cxn>
                <a:cxn ang="0">
                  <a:pos x="8584" y="9979"/>
                </a:cxn>
                <a:cxn ang="0">
                  <a:pos x="8811" y="10072"/>
                </a:cxn>
                <a:cxn ang="0">
                  <a:pos x="9035" y="10149"/>
                </a:cxn>
                <a:cxn ang="0">
                  <a:pos x="9253" y="10210"/>
                </a:cxn>
                <a:cxn ang="0">
                  <a:pos x="9513" y="10267"/>
                </a:cxn>
                <a:cxn ang="0">
                  <a:pos x="9886" y="10321"/>
                </a:cxn>
                <a:cxn ang="0">
                  <a:pos x="10182" y="10343"/>
                </a:cxn>
                <a:cxn ang="0">
                  <a:pos x="10431" y="10346"/>
                </a:cxn>
                <a:cxn ang="0">
                  <a:pos x="17898" y="10341"/>
                </a:cxn>
                <a:cxn ang="0">
                  <a:pos x="16113" y="8560"/>
                </a:cxn>
                <a:cxn ang="0">
                  <a:pos x="14684" y="7117"/>
                </a:cxn>
                <a:cxn ang="0">
                  <a:pos x="14449" y="6870"/>
                </a:cxn>
                <a:cxn ang="0">
                  <a:pos x="14333" y="6720"/>
                </a:cxn>
                <a:cxn ang="0">
                  <a:pos x="14224" y="6538"/>
                </a:cxn>
                <a:cxn ang="0">
                  <a:pos x="14124" y="6319"/>
                </a:cxn>
                <a:cxn ang="0">
                  <a:pos x="14037" y="6062"/>
                </a:cxn>
                <a:cxn ang="0">
                  <a:pos x="13964" y="5763"/>
                </a:cxn>
                <a:cxn ang="0">
                  <a:pos x="13909" y="5419"/>
                </a:cxn>
                <a:cxn ang="0">
                  <a:pos x="13875" y="5025"/>
                </a:cxn>
                <a:cxn ang="0">
                  <a:pos x="13862" y="4582"/>
                </a:cxn>
                <a:cxn ang="0">
                  <a:pos x="13877" y="4484"/>
                </a:cxn>
                <a:cxn ang="0">
                  <a:pos x="5281" y="4488"/>
                </a:cxn>
                <a:cxn ang="0">
                  <a:pos x="4912" y="4480"/>
                </a:cxn>
                <a:cxn ang="0">
                  <a:pos x="4528" y="4455"/>
                </a:cxn>
                <a:cxn ang="0">
                  <a:pos x="4091" y="4402"/>
                </a:cxn>
                <a:cxn ang="0">
                  <a:pos x="3681" y="4327"/>
                </a:cxn>
                <a:cxn ang="0">
                  <a:pos x="3443" y="4270"/>
                </a:cxn>
                <a:cxn ang="0">
                  <a:pos x="3204" y="4199"/>
                </a:cxn>
                <a:cxn ang="0">
                  <a:pos x="2968" y="4116"/>
                </a:cxn>
                <a:cxn ang="0">
                  <a:pos x="2736" y="4018"/>
                </a:cxn>
                <a:cxn ang="0">
                  <a:pos x="2512" y="3904"/>
                </a:cxn>
                <a:cxn ang="0">
                  <a:pos x="2300" y="3774"/>
                </a:cxn>
                <a:cxn ang="0">
                  <a:pos x="2102" y="3625"/>
                </a:cxn>
                <a:cxn ang="0">
                  <a:pos x="1963" y="3501"/>
                </a:cxn>
                <a:cxn ang="0">
                  <a:pos x="1395" y="2939"/>
                </a:cxn>
                <a:cxn ang="0">
                  <a:pos x="866" y="2394"/>
                </a:cxn>
                <a:cxn ang="0">
                  <a:pos x="600" y="2101"/>
                </a:cxn>
                <a:cxn ang="0">
                  <a:pos x="468" y="1935"/>
                </a:cxn>
                <a:cxn ang="0">
                  <a:pos x="425" y="1860"/>
                </a:cxn>
                <a:cxn ang="0">
                  <a:pos x="324" y="1657"/>
                </a:cxn>
                <a:cxn ang="0">
                  <a:pos x="263" y="1501"/>
                </a:cxn>
                <a:cxn ang="0">
                  <a:pos x="201" y="1302"/>
                </a:cxn>
                <a:cxn ang="0">
                  <a:pos x="141" y="1050"/>
                </a:cxn>
                <a:cxn ang="0">
                  <a:pos x="86" y="735"/>
                </a:cxn>
                <a:cxn ang="0">
                  <a:pos x="37" y="346"/>
                </a:cxn>
                <a:cxn ang="0">
                  <a:pos x="0" y="45"/>
                </a:cxn>
                <a:cxn ang="0">
                  <a:pos x="7" y="384"/>
                </a:cxn>
                <a:cxn ang="0">
                  <a:pos x="36" y="789"/>
                </a:cxn>
                <a:cxn ang="0">
                  <a:pos x="87" y="1145"/>
                </a:cxn>
                <a:cxn ang="0">
                  <a:pos x="156" y="1455"/>
                </a:cxn>
                <a:cxn ang="0">
                  <a:pos x="239" y="1722"/>
                </a:cxn>
                <a:cxn ang="0">
                  <a:pos x="336" y="1950"/>
                </a:cxn>
                <a:cxn ang="0">
                  <a:pos x="443" y="2142"/>
                </a:cxn>
                <a:cxn ang="0">
                  <a:pos x="557" y="2299"/>
                </a:cxn>
              </a:cxnLst>
              <a:rect l="0" t="0" r="r" b="b"/>
              <a:pathLst>
                <a:path w="17898" h="10347">
                  <a:moveTo>
                    <a:pt x="587" y="2334"/>
                  </a:moveTo>
                  <a:lnTo>
                    <a:pt x="587" y="2334"/>
                  </a:lnTo>
                  <a:lnTo>
                    <a:pt x="632" y="2383"/>
                  </a:lnTo>
                  <a:lnTo>
                    <a:pt x="707" y="2461"/>
                  </a:lnTo>
                  <a:lnTo>
                    <a:pt x="810" y="2567"/>
                  </a:lnTo>
                  <a:lnTo>
                    <a:pt x="938" y="2699"/>
                  </a:lnTo>
                  <a:lnTo>
                    <a:pt x="1267" y="3033"/>
                  </a:lnTo>
                  <a:lnTo>
                    <a:pt x="1678" y="3448"/>
                  </a:lnTo>
                  <a:lnTo>
                    <a:pt x="2157" y="3929"/>
                  </a:lnTo>
                  <a:lnTo>
                    <a:pt x="2690" y="4462"/>
                  </a:lnTo>
                  <a:lnTo>
                    <a:pt x="3261" y="5033"/>
                  </a:lnTo>
                  <a:lnTo>
                    <a:pt x="3857" y="5627"/>
                  </a:lnTo>
                  <a:lnTo>
                    <a:pt x="4463" y="6230"/>
                  </a:lnTo>
                  <a:lnTo>
                    <a:pt x="5064" y="6825"/>
                  </a:lnTo>
                  <a:lnTo>
                    <a:pt x="5646" y="7400"/>
                  </a:lnTo>
                  <a:lnTo>
                    <a:pt x="6196" y="7939"/>
                  </a:lnTo>
                  <a:lnTo>
                    <a:pt x="6453" y="8191"/>
                  </a:lnTo>
                  <a:lnTo>
                    <a:pt x="6696" y="8427"/>
                  </a:lnTo>
                  <a:lnTo>
                    <a:pt x="6923" y="8648"/>
                  </a:lnTo>
                  <a:lnTo>
                    <a:pt x="7134" y="8852"/>
                  </a:lnTo>
                  <a:lnTo>
                    <a:pt x="7325" y="9035"/>
                  </a:lnTo>
                  <a:lnTo>
                    <a:pt x="7495" y="9196"/>
                  </a:lnTo>
                  <a:lnTo>
                    <a:pt x="7642" y="9335"/>
                  </a:lnTo>
                  <a:lnTo>
                    <a:pt x="7764" y="9447"/>
                  </a:lnTo>
                  <a:lnTo>
                    <a:pt x="7764" y="9447"/>
                  </a:lnTo>
                  <a:lnTo>
                    <a:pt x="7815" y="9493"/>
                  </a:lnTo>
                  <a:lnTo>
                    <a:pt x="7867" y="9537"/>
                  </a:lnTo>
                  <a:lnTo>
                    <a:pt x="7919" y="9580"/>
                  </a:lnTo>
                  <a:lnTo>
                    <a:pt x="7973" y="9621"/>
                  </a:lnTo>
                  <a:lnTo>
                    <a:pt x="8026" y="9660"/>
                  </a:lnTo>
                  <a:lnTo>
                    <a:pt x="8081" y="9698"/>
                  </a:lnTo>
                  <a:lnTo>
                    <a:pt x="8135" y="9734"/>
                  </a:lnTo>
                  <a:lnTo>
                    <a:pt x="8190" y="9769"/>
                  </a:lnTo>
                  <a:lnTo>
                    <a:pt x="8246" y="9803"/>
                  </a:lnTo>
                  <a:lnTo>
                    <a:pt x="8302" y="9835"/>
                  </a:lnTo>
                  <a:lnTo>
                    <a:pt x="8358" y="9868"/>
                  </a:lnTo>
                  <a:lnTo>
                    <a:pt x="8414" y="9897"/>
                  </a:lnTo>
                  <a:lnTo>
                    <a:pt x="8471" y="9926"/>
                  </a:lnTo>
                  <a:lnTo>
                    <a:pt x="8527" y="9953"/>
                  </a:lnTo>
                  <a:lnTo>
                    <a:pt x="8584" y="9979"/>
                  </a:lnTo>
                  <a:lnTo>
                    <a:pt x="8640" y="10004"/>
                  </a:lnTo>
                  <a:lnTo>
                    <a:pt x="8698" y="10028"/>
                  </a:lnTo>
                  <a:lnTo>
                    <a:pt x="8754" y="10051"/>
                  </a:lnTo>
                  <a:lnTo>
                    <a:pt x="8811" y="10072"/>
                  </a:lnTo>
                  <a:lnTo>
                    <a:pt x="8867" y="10093"/>
                  </a:lnTo>
                  <a:lnTo>
                    <a:pt x="8923" y="10112"/>
                  </a:lnTo>
                  <a:lnTo>
                    <a:pt x="8979" y="10131"/>
                  </a:lnTo>
                  <a:lnTo>
                    <a:pt x="9035" y="10149"/>
                  </a:lnTo>
                  <a:lnTo>
                    <a:pt x="9089" y="10166"/>
                  </a:lnTo>
                  <a:lnTo>
                    <a:pt x="9145" y="10181"/>
                  </a:lnTo>
                  <a:lnTo>
                    <a:pt x="9199" y="10196"/>
                  </a:lnTo>
                  <a:lnTo>
                    <a:pt x="9253" y="10210"/>
                  </a:lnTo>
                  <a:lnTo>
                    <a:pt x="9306" y="10223"/>
                  </a:lnTo>
                  <a:lnTo>
                    <a:pt x="9359" y="10235"/>
                  </a:lnTo>
                  <a:lnTo>
                    <a:pt x="9411" y="10246"/>
                  </a:lnTo>
                  <a:lnTo>
                    <a:pt x="9513" y="10267"/>
                  </a:lnTo>
                  <a:lnTo>
                    <a:pt x="9612" y="10284"/>
                  </a:lnTo>
                  <a:lnTo>
                    <a:pt x="9707" y="10299"/>
                  </a:lnTo>
                  <a:lnTo>
                    <a:pt x="9798" y="10311"/>
                  </a:lnTo>
                  <a:lnTo>
                    <a:pt x="9886" y="10321"/>
                  </a:lnTo>
                  <a:lnTo>
                    <a:pt x="9967" y="10329"/>
                  </a:lnTo>
                  <a:lnTo>
                    <a:pt x="10044" y="10336"/>
                  </a:lnTo>
                  <a:lnTo>
                    <a:pt x="10116" y="10340"/>
                  </a:lnTo>
                  <a:lnTo>
                    <a:pt x="10182" y="10343"/>
                  </a:lnTo>
                  <a:lnTo>
                    <a:pt x="10242" y="10346"/>
                  </a:lnTo>
                  <a:lnTo>
                    <a:pt x="10294" y="10347"/>
                  </a:lnTo>
                  <a:lnTo>
                    <a:pt x="10378" y="10347"/>
                  </a:lnTo>
                  <a:lnTo>
                    <a:pt x="10431" y="10346"/>
                  </a:lnTo>
                  <a:lnTo>
                    <a:pt x="10449" y="10345"/>
                  </a:lnTo>
                  <a:lnTo>
                    <a:pt x="14532" y="10341"/>
                  </a:lnTo>
                  <a:lnTo>
                    <a:pt x="14532" y="10341"/>
                  </a:lnTo>
                  <a:lnTo>
                    <a:pt x="17898" y="10341"/>
                  </a:lnTo>
                  <a:lnTo>
                    <a:pt x="17898" y="10341"/>
                  </a:lnTo>
                  <a:lnTo>
                    <a:pt x="17275" y="9721"/>
                  </a:lnTo>
                  <a:lnTo>
                    <a:pt x="16676" y="9122"/>
                  </a:lnTo>
                  <a:lnTo>
                    <a:pt x="16113" y="8560"/>
                  </a:lnTo>
                  <a:lnTo>
                    <a:pt x="15607" y="8051"/>
                  </a:lnTo>
                  <a:lnTo>
                    <a:pt x="15171" y="7611"/>
                  </a:lnTo>
                  <a:lnTo>
                    <a:pt x="14821" y="7257"/>
                  </a:lnTo>
                  <a:lnTo>
                    <a:pt x="14684" y="7117"/>
                  </a:lnTo>
                  <a:lnTo>
                    <a:pt x="14575" y="7004"/>
                  </a:lnTo>
                  <a:lnTo>
                    <a:pt x="14496" y="6921"/>
                  </a:lnTo>
                  <a:lnTo>
                    <a:pt x="14449" y="6870"/>
                  </a:lnTo>
                  <a:lnTo>
                    <a:pt x="14449" y="6870"/>
                  </a:lnTo>
                  <a:lnTo>
                    <a:pt x="14420" y="6836"/>
                  </a:lnTo>
                  <a:lnTo>
                    <a:pt x="14390" y="6799"/>
                  </a:lnTo>
                  <a:lnTo>
                    <a:pt x="14361" y="6760"/>
                  </a:lnTo>
                  <a:lnTo>
                    <a:pt x="14333" y="6720"/>
                  </a:lnTo>
                  <a:lnTo>
                    <a:pt x="14305" y="6677"/>
                  </a:lnTo>
                  <a:lnTo>
                    <a:pt x="14277" y="6633"/>
                  </a:lnTo>
                  <a:lnTo>
                    <a:pt x="14250" y="6587"/>
                  </a:lnTo>
                  <a:lnTo>
                    <a:pt x="14224" y="6538"/>
                  </a:lnTo>
                  <a:lnTo>
                    <a:pt x="14198" y="6486"/>
                  </a:lnTo>
                  <a:lnTo>
                    <a:pt x="14172" y="6433"/>
                  </a:lnTo>
                  <a:lnTo>
                    <a:pt x="14148" y="6377"/>
                  </a:lnTo>
                  <a:lnTo>
                    <a:pt x="14124" y="6319"/>
                  </a:lnTo>
                  <a:lnTo>
                    <a:pt x="14101" y="6259"/>
                  </a:lnTo>
                  <a:lnTo>
                    <a:pt x="14079" y="6195"/>
                  </a:lnTo>
                  <a:lnTo>
                    <a:pt x="14057" y="6130"/>
                  </a:lnTo>
                  <a:lnTo>
                    <a:pt x="14037" y="6062"/>
                  </a:lnTo>
                  <a:lnTo>
                    <a:pt x="14017" y="5992"/>
                  </a:lnTo>
                  <a:lnTo>
                    <a:pt x="13999" y="5918"/>
                  </a:lnTo>
                  <a:lnTo>
                    <a:pt x="13981" y="5842"/>
                  </a:lnTo>
                  <a:lnTo>
                    <a:pt x="13964" y="5763"/>
                  </a:lnTo>
                  <a:lnTo>
                    <a:pt x="13948" y="5682"/>
                  </a:lnTo>
                  <a:lnTo>
                    <a:pt x="13934" y="5596"/>
                  </a:lnTo>
                  <a:lnTo>
                    <a:pt x="13921" y="5509"/>
                  </a:lnTo>
                  <a:lnTo>
                    <a:pt x="13909" y="5419"/>
                  </a:lnTo>
                  <a:lnTo>
                    <a:pt x="13899" y="5325"/>
                  </a:lnTo>
                  <a:lnTo>
                    <a:pt x="13889" y="5228"/>
                  </a:lnTo>
                  <a:lnTo>
                    <a:pt x="13881" y="5129"/>
                  </a:lnTo>
                  <a:lnTo>
                    <a:pt x="13875" y="5025"/>
                  </a:lnTo>
                  <a:lnTo>
                    <a:pt x="13869" y="4920"/>
                  </a:lnTo>
                  <a:lnTo>
                    <a:pt x="13866" y="4810"/>
                  </a:lnTo>
                  <a:lnTo>
                    <a:pt x="13863" y="4697"/>
                  </a:lnTo>
                  <a:lnTo>
                    <a:pt x="13862" y="4582"/>
                  </a:lnTo>
                  <a:lnTo>
                    <a:pt x="13868" y="4536"/>
                  </a:lnTo>
                  <a:lnTo>
                    <a:pt x="13868" y="4536"/>
                  </a:lnTo>
                  <a:lnTo>
                    <a:pt x="13877" y="4644"/>
                  </a:lnTo>
                  <a:lnTo>
                    <a:pt x="13877" y="4484"/>
                  </a:lnTo>
                  <a:lnTo>
                    <a:pt x="10449" y="4488"/>
                  </a:lnTo>
                  <a:lnTo>
                    <a:pt x="10449" y="4488"/>
                  </a:lnTo>
                  <a:lnTo>
                    <a:pt x="5281" y="4488"/>
                  </a:lnTo>
                  <a:lnTo>
                    <a:pt x="5281" y="4488"/>
                  </a:lnTo>
                  <a:lnTo>
                    <a:pt x="5150" y="4487"/>
                  </a:lnTo>
                  <a:lnTo>
                    <a:pt x="5076" y="4486"/>
                  </a:lnTo>
                  <a:lnTo>
                    <a:pt x="4996" y="4483"/>
                  </a:lnTo>
                  <a:lnTo>
                    <a:pt x="4912" y="4480"/>
                  </a:lnTo>
                  <a:lnTo>
                    <a:pt x="4822" y="4476"/>
                  </a:lnTo>
                  <a:lnTo>
                    <a:pt x="4728" y="4470"/>
                  </a:lnTo>
                  <a:lnTo>
                    <a:pt x="4630" y="4463"/>
                  </a:lnTo>
                  <a:lnTo>
                    <a:pt x="4528" y="4455"/>
                  </a:lnTo>
                  <a:lnTo>
                    <a:pt x="4423" y="4444"/>
                  </a:lnTo>
                  <a:lnTo>
                    <a:pt x="4314" y="4432"/>
                  </a:lnTo>
                  <a:lnTo>
                    <a:pt x="4204" y="4418"/>
                  </a:lnTo>
                  <a:lnTo>
                    <a:pt x="4091" y="4402"/>
                  </a:lnTo>
                  <a:lnTo>
                    <a:pt x="3976" y="4384"/>
                  </a:lnTo>
                  <a:lnTo>
                    <a:pt x="3859" y="4363"/>
                  </a:lnTo>
                  <a:lnTo>
                    <a:pt x="3741" y="4340"/>
                  </a:lnTo>
                  <a:lnTo>
                    <a:pt x="3681" y="4327"/>
                  </a:lnTo>
                  <a:lnTo>
                    <a:pt x="3622" y="4314"/>
                  </a:lnTo>
                  <a:lnTo>
                    <a:pt x="3562" y="4300"/>
                  </a:lnTo>
                  <a:lnTo>
                    <a:pt x="3503" y="4285"/>
                  </a:lnTo>
                  <a:lnTo>
                    <a:pt x="3443" y="4270"/>
                  </a:lnTo>
                  <a:lnTo>
                    <a:pt x="3382" y="4252"/>
                  </a:lnTo>
                  <a:lnTo>
                    <a:pt x="3323" y="4235"/>
                  </a:lnTo>
                  <a:lnTo>
                    <a:pt x="3263" y="4217"/>
                  </a:lnTo>
                  <a:lnTo>
                    <a:pt x="3204" y="4199"/>
                  </a:lnTo>
                  <a:lnTo>
                    <a:pt x="3144" y="4179"/>
                  </a:lnTo>
                  <a:lnTo>
                    <a:pt x="3085" y="4159"/>
                  </a:lnTo>
                  <a:lnTo>
                    <a:pt x="3026" y="4138"/>
                  </a:lnTo>
                  <a:lnTo>
                    <a:pt x="2968" y="4116"/>
                  </a:lnTo>
                  <a:lnTo>
                    <a:pt x="2909" y="4093"/>
                  </a:lnTo>
                  <a:lnTo>
                    <a:pt x="2851" y="4069"/>
                  </a:lnTo>
                  <a:lnTo>
                    <a:pt x="2793" y="4044"/>
                  </a:lnTo>
                  <a:lnTo>
                    <a:pt x="2736" y="4018"/>
                  </a:lnTo>
                  <a:lnTo>
                    <a:pt x="2679" y="3991"/>
                  </a:lnTo>
                  <a:lnTo>
                    <a:pt x="2623" y="3962"/>
                  </a:lnTo>
                  <a:lnTo>
                    <a:pt x="2568" y="3933"/>
                  </a:lnTo>
                  <a:lnTo>
                    <a:pt x="2512" y="3904"/>
                  </a:lnTo>
                  <a:lnTo>
                    <a:pt x="2459" y="3873"/>
                  </a:lnTo>
                  <a:lnTo>
                    <a:pt x="2405" y="3841"/>
                  </a:lnTo>
                  <a:lnTo>
                    <a:pt x="2353" y="3808"/>
                  </a:lnTo>
                  <a:lnTo>
                    <a:pt x="2300" y="3774"/>
                  </a:lnTo>
                  <a:lnTo>
                    <a:pt x="2250" y="3738"/>
                  </a:lnTo>
                  <a:lnTo>
                    <a:pt x="2199" y="3701"/>
                  </a:lnTo>
                  <a:lnTo>
                    <a:pt x="2150" y="3663"/>
                  </a:lnTo>
                  <a:lnTo>
                    <a:pt x="2102" y="3625"/>
                  </a:lnTo>
                  <a:lnTo>
                    <a:pt x="2055" y="3585"/>
                  </a:lnTo>
                  <a:lnTo>
                    <a:pt x="2009" y="3544"/>
                  </a:lnTo>
                  <a:lnTo>
                    <a:pt x="1963" y="3501"/>
                  </a:lnTo>
                  <a:lnTo>
                    <a:pt x="1963" y="3501"/>
                  </a:lnTo>
                  <a:lnTo>
                    <a:pt x="1905" y="3444"/>
                  </a:lnTo>
                  <a:lnTo>
                    <a:pt x="1748" y="3289"/>
                  </a:lnTo>
                  <a:lnTo>
                    <a:pt x="1523" y="3066"/>
                  </a:lnTo>
                  <a:lnTo>
                    <a:pt x="1395" y="2939"/>
                  </a:lnTo>
                  <a:lnTo>
                    <a:pt x="1262" y="2803"/>
                  </a:lnTo>
                  <a:lnTo>
                    <a:pt x="1127" y="2666"/>
                  </a:lnTo>
                  <a:lnTo>
                    <a:pt x="993" y="2528"/>
                  </a:lnTo>
                  <a:lnTo>
                    <a:pt x="866" y="2394"/>
                  </a:lnTo>
                  <a:lnTo>
                    <a:pt x="749" y="2268"/>
                  </a:lnTo>
                  <a:lnTo>
                    <a:pt x="696" y="2209"/>
                  </a:lnTo>
                  <a:lnTo>
                    <a:pt x="645" y="2153"/>
                  </a:lnTo>
                  <a:lnTo>
                    <a:pt x="600" y="2101"/>
                  </a:lnTo>
                  <a:lnTo>
                    <a:pt x="558" y="2052"/>
                  </a:lnTo>
                  <a:lnTo>
                    <a:pt x="522" y="2008"/>
                  </a:lnTo>
                  <a:lnTo>
                    <a:pt x="493" y="1969"/>
                  </a:lnTo>
                  <a:lnTo>
                    <a:pt x="468" y="1935"/>
                  </a:lnTo>
                  <a:lnTo>
                    <a:pt x="459" y="1921"/>
                  </a:lnTo>
                  <a:lnTo>
                    <a:pt x="451" y="1907"/>
                  </a:lnTo>
                  <a:lnTo>
                    <a:pt x="451" y="1907"/>
                  </a:lnTo>
                  <a:lnTo>
                    <a:pt x="425" y="1860"/>
                  </a:lnTo>
                  <a:lnTo>
                    <a:pt x="398" y="1809"/>
                  </a:lnTo>
                  <a:lnTo>
                    <a:pt x="369" y="1753"/>
                  </a:lnTo>
                  <a:lnTo>
                    <a:pt x="339" y="1691"/>
                  </a:lnTo>
                  <a:lnTo>
                    <a:pt x="324" y="1657"/>
                  </a:lnTo>
                  <a:lnTo>
                    <a:pt x="309" y="1621"/>
                  </a:lnTo>
                  <a:lnTo>
                    <a:pt x="293" y="1584"/>
                  </a:lnTo>
                  <a:lnTo>
                    <a:pt x="278" y="1544"/>
                  </a:lnTo>
                  <a:lnTo>
                    <a:pt x="263" y="1501"/>
                  </a:lnTo>
                  <a:lnTo>
                    <a:pt x="247" y="1455"/>
                  </a:lnTo>
                  <a:lnTo>
                    <a:pt x="231" y="1407"/>
                  </a:lnTo>
                  <a:lnTo>
                    <a:pt x="216" y="1356"/>
                  </a:lnTo>
                  <a:lnTo>
                    <a:pt x="201" y="1302"/>
                  </a:lnTo>
                  <a:lnTo>
                    <a:pt x="186" y="1244"/>
                  </a:lnTo>
                  <a:lnTo>
                    <a:pt x="171" y="1182"/>
                  </a:lnTo>
                  <a:lnTo>
                    <a:pt x="156" y="1118"/>
                  </a:lnTo>
                  <a:lnTo>
                    <a:pt x="141" y="1050"/>
                  </a:lnTo>
                  <a:lnTo>
                    <a:pt x="127" y="977"/>
                  </a:lnTo>
                  <a:lnTo>
                    <a:pt x="113" y="900"/>
                  </a:lnTo>
                  <a:lnTo>
                    <a:pt x="99" y="820"/>
                  </a:lnTo>
                  <a:lnTo>
                    <a:pt x="86" y="735"/>
                  </a:lnTo>
                  <a:lnTo>
                    <a:pt x="73" y="645"/>
                  </a:lnTo>
                  <a:lnTo>
                    <a:pt x="61" y="550"/>
                  </a:lnTo>
                  <a:lnTo>
                    <a:pt x="49" y="451"/>
                  </a:lnTo>
                  <a:lnTo>
                    <a:pt x="37" y="346"/>
                  </a:lnTo>
                  <a:lnTo>
                    <a:pt x="26" y="236"/>
                  </a:lnTo>
                  <a:lnTo>
                    <a:pt x="16" y="121"/>
                  </a:lnTo>
                  <a:lnTo>
                    <a:pt x="6" y="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161"/>
                  </a:lnTo>
                  <a:lnTo>
                    <a:pt x="3" y="274"/>
                  </a:lnTo>
                  <a:lnTo>
                    <a:pt x="7" y="384"/>
                  </a:lnTo>
                  <a:lnTo>
                    <a:pt x="12" y="490"/>
                  </a:lnTo>
                  <a:lnTo>
                    <a:pt x="19" y="592"/>
                  </a:lnTo>
                  <a:lnTo>
                    <a:pt x="27" y="693"/>
                  </a:lnTo>
                  <a:lnTo>
                    <a:pt x="36" y="789"/>
                  </a:lnTo>
                  <a:lnTo>
                    <a:pt x="48" y="882"/>
                  </a:lnTo>
                  <a:lnTo>
                    <a:pt x="59" y="973"/>
                  </a:lnTo>
                  <a:lnTo>
                    <a:pt x="73" y="1061"/>
                  </a:lnTo>
                  <a:lnTo>
                    <a:pt x="87" y="1145"/>
                  </a:lnTo>
                  <a:lnTo>
                    <a:pt x="102" y="1227"/>
                  </a:lnTo>
                  <a:lnTo>
                    <a:pt x="119" y="1306"/>
                  </a:lnTo>
                  <a:lnTo>
                    <a:pt x="136" y="1382"/>
                  </a:lnTo>
                  <a:lnTo>
                    <a:pt x="156" y="1455"/>
                  </a:lnTo>
                  <a:lnTo>
                    <a:pt x="175" y="1527"/>
                  </a:lnTo>
                  <a:lnTo>
                    <a:pt x="195" y="1594"/>
                  </a:lnTo>
                  <a:lnTo>
                    <a:pt x="217" y="1660"/>
                  </a:lnTo>
                  <a:lnTo>
                    <a:pt x="239" y="1722"/>
                  </a:lnTo>
                  <a:lnTo>
                    <a:pt x="263" y="1784"/>
                  </a:lnTo>
                  <a:lnTo>
                    <a:pt x="286" y="1842"/>
                  </a:lnTo>
                  <a:lnTo>
                    <a:pt x="311" y="1897"/>
                  </a:lnTo>
                  <a:lnTo>
                    <a:pt x="336" y="1950"/>
                  </a:lnTo>
                  <a:lnTo>
                    <a:pt x="361" y="2001"/>
                  </a:lnTo>
                  <a:lnTo>
                    <a:pt x="389" y="2051"/>
                  </a:lnTo>
                  <a:lnTo>
                    <a:pt x="415" y="2097"/>
                  </a:lnTo>
                  <a:lnTo>
                    <a:pt x="443" y="2142"/>
                  </a:lnTo>
                  <a:lnTo>
                    <a:pt x="470" y="2184"/>
                  </a:lnTo>
                  <a:lnTo>
                    <a:pt x="500" y="2224"/>
                  </a:lnTo>
                  <a:lnTo>
                    <a:pt x="528" y="2263"/>
                  </a:lnTo>
                  <a:lnTo>
                    <a:pt x="557" y="2299"/>
                  </a:lnTo>
                  <a:lnTo>
                    <a:pt x="587" y="2334"/>
                  </a:lnTo>
                  <a:lnTo>
                    <a:pt x="587" y="23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8" name="Freeform 14"/>
            <p:cNvSpPr/>
            <p:nvPr/>
          </p:nvSpPr>
          <p:spPr bwMode="auto">
            <a:xfrm rot="20191043">
              <a:off x="3619974" y="2468604"/>
              <a:ext cx="897451" cy="1281413"/>
            </a:xfrm>
            <a:custGeom>
              <a:avLst/>
              <a:gdLst/>
              <a:ahLst/>
              <a:cxnLst>
                <a:cxn ang="0">
                  <a:pos x="5070" y="2"/>
                </a:cxn>
                <a:cxn ang="0">
                  <a:pos x="4722" y="17"/>
                </a:cxn>
                <a:cxn ang="0">
                  <a:pos x="4308" y="55"/>
                </a:cxn>
                <a:cxn ang="0">
                  <a:pos x="3853" y="124"/>
                </a:cxn>
                <a:cxn ang="0">
                  <a:pos x="3556" y="188"/>
                </a:cxn>
                <a:cxn ang="0">
                  <a:pos x="3317" y="252"/>
                </a:cxn>
                <a:cxn ang="0">
                  <a:pos x="3079" y="329"/>
                </a:cxn>
                <a:cxn ang="0">
                  <a:pos x="2845" y="419"/>
                </a:cxn>
                <a:cxn ang="0">
                  <a:pos x="2616" y="525"/>
                </a:cxn>
                <a:cxn ang="0">
                  <a:pos x="2398" y="647"/>
                </a:cxn>
                <a:cxn ang="0">
                  <a:pos x="2193" y="787"/>
                </a:cxn>
                <a:cxn ang="0">
                  <a:pos x="2003" y="944"/>
                </a:cxn>
                <a:cxn ang="0">
                  <a:pos x="1741" y="1199"/>
                </a:cxn>
                <a:cxn ang="0">
                  <a:pos x="1121" y="1822"/>
                </a:cxn>
                <a:cxn ang="0">
                  <a:pos x="689" y="2279"/>
                </a:cxn>
                <a:cxn ang="0">
                  <a:pos x="516" y="2480"/>
                </a:cxn>
                <a:cxn ang="0">
                  <a:pos x="445" y="2580"/>
                </a:cxn>
                <a:cxn ang="0">
                  <a:pos x="366" y="2728"/>
                </a:cxn>
                <a:cxn ang="0">
                  <a:pos x="293" y="2890"/>
                </a:cxn>
                <a:cxn ang="0">
                  <a:pos x="233" y="3056"/>
                </a:cxn>
                <a:cxn ang="0">
                  <a:pos x="174" y="3265"/>
                </a:cxn>
                <a:cxn ang="0">
                  <a:pos x="117" y="3527"/>
                </a:cxn>
                <a:cxn ang="0">
                  <a:pos x="66" y="3851"/>
                </a:cxn>
                <a:cxn ang="0">
                  <a:pos x="20" y="4247"/>
                </a:cxn>
                <a:cxn ang="0">
                  <a:pos x="4" y="4493"/>
                </a:cxn>
                <a:cxn ang="0">
                  <a:pos x="10" y="4749"/>
                </a:cxn>
                <a:cxn ang="0">
                  <a:pos x="56" y="5176"/>
                </a:cxn>
                <a:cxn ang="0">
                  <a:pos x="107" y="5525"/>
                </a:cxn>
                <a:cxn ang="0">
                  <a:pos x="165" y="5806"/>
                </a:cxn>
                <a:cxn ang="0">
                  <a:pos x="226" y="6030"/>
                </a:cxn>
                <a:cxn ang="0">
                  <a:pos x="288" y="6206"/>
                </a:cxn>
                <a:cxn ang="0">
                  <a:pos x="363" y="6376"/>
                </a:cxn>
                <a:cxn ang="0">
                  <a:pos x="445" y="6529"/>
                </a:cxn>
                <a:cxn ang="0">
                  <a:pos x="516" y="6630"/>
                </a:cxn>
                <a:cxn ang="0">
                  <a:pos x="690" y="6831"/>
                </a:cxn>
                <a:cxn ang="0">
                  <a:pos x="1121" y="7288"/>
                </a:cxn>
                <a:cxn ang="0">
                  <a:pos x="1742" y="7911"/>
                </a:cxn>
                <a:cxn ang="0">
                  <a:pos x="2003" y="8166"/>
                </a:cxn>
                <a:cxn ang="0">
                  <a:pos x="2193" y="8323"/>
                </a:cxn>
                <a:cxn ang="0">
                  <a:pos x="2399" y="8463"/>
                </a:cxn>
                <a:cxn ang="0">
                  <a:pos x="2617" y="8584"/>
                </a:cxn>
                <a:cxn ang="0">
                  <a:pos x="2845" y="8691"/>
                </a:cxn>
                <a:cxn ang="0">
                  <a:pos x="3079" y="8781"/>
                </a:cxn>
                <a:cxn ang="0">
                  <a:pos x="3317" y="8857"/>
                </a:cxn>
                <a:cxn ang="0">
                  <a:pos x="3556" y="8922"/>
                </a:cxn>
                <a:cxn ang="0">
                  <a:pos x="3853" y="8985"/>
                </a:cxn>
                <a:cxn ang="0">
                  <a:pos x="4308" y="9054"/>
                </a:cxn>
                <a:cxn ang="0">
                  <a:pos x="4722" y="9092"/>
                </a:cxn>
                <a:cxn ang="0">
                  <a:pos x="5070" y="9108"/>
                </a:cxn>
                <a:cxn ang="0">
                  <a:pos x="7183" y="9110"/>
                </a:cxn>
                <a:cxn ang="0">
                  <a:pos x="5275" y="0"/>
                </a:cxn>
              </a:cxnLst>
              <a:rect l="0" t="0" r="r" b="b"/>
              <a:pathLst>
                <a:path w="7183" h="9110">
                  <a:moveTo>
                    <a:pt x="5275" y="0"/>
                  </a:moveTo>
                  <a:lnTo>
                    <a:pt x="5275" y="0"/>
                  </a:lnTo>
                  <a:lnTo>
                    <a:pt x="5144" y="1"/>
                  </a:lnTo>
                  <a:lnTo>
                    <a:pt x="5070" y="2"/>
                  </a:lnTo>
                  <a:lnTo>
                    <a:pt x="4990" y="4"/>
                  </a:lnTo>
                  <a:lnTo>
                    <a:pt x="4906" y="8"/>
                  </a:lnTo>
                  <a:lnTo>
                    <a:pt x="4816" y="12"/>
                  </a:lnTo>
                  <a:lnTo>
                    <a:pt x="4722" y="17"/>
                  </a:lnTo>
                  <a:lnTo>
                    <a:pt x="4623" y="24"/>
                  </a:lnTo>
                  <a:lnTo>
                    <a:pt x="4522" y="33"/>
                  </a:lnTo>
                  <a:lnTo>
                    <a:pt x="4416" y="43"/>
                  </a:lnTo>
                  <a:lnTo>
                    <a:pt x="4308" y="55"/>
                  </a:lnTo>
                  <a:lnTo>
                    <a:pt x="4198" y="69"/>
                  </a:lnTo>
                  <a:lnTo>
                    <a:pt x="4084" y="85"/>
                  </a:lnTo>
                  <a:lnTo>
                    <a:pt x="3969" y="104"/>
                  </a:lnTo>
                  <a:lnTo>
                    <a:pt x="3853" y="124"/>
                  </a:lnTo>
                  <a:lnTo>
                    <a:pt x="3735" y="148"/>
                  </a:lnTo>
                  <a:lnTo>
                    <a:pt x="3675" y="160"/>
                  </a:lnTo>
                  <a:lnTo>
                    <a:pt x="3616" y="174"/>
                  </a:lnTo>
                  <a:lnTo>
                    <a:pt x="3556" y="188"/>
                  </a:lnTo>
                  <a:lnTo>
                    <a:pt x="3497" y="203"/>
                  </a:lnTo>
                  <a:lnTo>
                    <a:pt x="3436" y="218"/>
                  </a:lnTo>
                  <a:lnTo>
                    <a:pt x="3376" y="235"/>
                  </a:lnTo>
                  <a:lnTo>
                    <a:pt x="3317" y="252"/>
                  </a:lnTo>
                  <a:lnTo>
                    <a:pt x="3257" y="270"/>
                  </a:lnTo>
                  <a:lnTo>
                    <a:pt x="3198" y="289"/>
                  </a:lnTo>
                  <a:lnTo>
                    <a:pt x="3138" y="308"/>
                  </a:lnTo>
                  <a:lnTo>
                    <a:pt x="3079" y="329"/>
                  </a:lnTo>
                  <a:lnTo>
                    <a:pt x="3019" y="350"/>
                  </a:lnTo>
                  <a:lnTo>
                    <a:pt x="2961" y="372"/>
                  </a:lnTo>
                  <a:lnTo>
                    <a:pt x="2902" y="395"/>
                  </a:lnTo>
                  <a:lnTo>
                    <a:pt x="2845" y="419"/>
                  </a:lnTo>
                  <a:lnTo>
                    <a:pt x="2787" y="444"/>
                  </a:lnTo>
                  <a:lnTo>
                    <a:pt x="2729" y="470"/>
                  </a:lnTo>
                  <a:lnTo>
                    <a:pt x="2673" y="497"/>
                  </a:lnTo>
                  <a:lnTo>
                    <a:pt x="2616" y="525"/>
                  </a:lnTo>
                  <a:lnTo>
                    <a:pt x="2561" y="554"/>
                  </a:lnTo>
                  <a:lnTo>
                    <a:pt x="2506" y="584"/>
                  </a:lnTo>
                  <a:lnTo>
                    <a:pt x="2452" y="615"/>
                  </a:lnTo>
                  <a:lnTo>
                    <a:pt x="2398" y="647"/>
                  </a:lnTo>
                  <a:lnTo>
                    <a:pt x="2346" y="680"/>
                  </a:lnTo>
                  <a:lnTo>
                    <a:pt x="2294" y="714"/>
                  </a:lnTo>
                  <a:lnTo>
                    <a:pt x="2243" y="750"/>
                  </a:lnTo>
                  <a:lnTo>
                    <a:pt x="2193" y="787"/>
                  </a:lnTo>
                  <a:lnTo>
                    <a:pt x="2144" y="824"/>
                  </a:lnTo>
                  <a:lnTo>
                    <a:pt x="2096" y="863"/>
                  </a:lnTo>
                  <a:lnTo>
                    <a:pt x="2048" y="903"/>
                  </a:lnTo>
                  <a:lnTo>
                    <a:pt x="2003" y="944"/>
                  </a:lnTo>
                  <a:lnTo>
                    <a:pt x="1957" y="987"/>
                  </a:lnTo>
                  <a:lnTo>
                    <a:pt x="1957" y="987"/>
                  </a:lnTo>
                  <a:lnTo>
                    <a:pt x="1899" y="1044"/>
                  </a:lnTo>
                  <a:lnTo>
                    <a:pt x="1741" y="1199"/>
                  </a:lnTo>
                  <a:lnTo>
                    <a:pt x="1517" y="1422"/>
                  </a:lnTo>
                  <a:lnTo>
                    <a:pt x="1389" y="1549"/>
                  </a:lnTo>
                  <a:lnTo>
                    <a:pt x="1256" y="1685"/>
                  </a:lnTo>
                  <a:lnTo>
                    <a:pt x="1121" y="1822"/>
                  </a:lnTo>
                  <a:lnTo>
                    <a:pt x="987" y="1960"/>
                  </a:lnTo>
                  <a:lnTo>
                    <a:pt x="860" y="2093"/>
                  </a:lnTo>
                  <a:lnTo>
                    <a:pt x="743" y="2220"/>
                  </a:lnTo>
                  <a:lnTo>
                    <a:pt x="689" y="2279"/>
                  </a:lnTo>
                  <a:lnTo>
                    <a:pt x="639" y="2335"/>
                  </a:lnTo>
                  <a:lnTo>
                    <a:pt x="593" y="2387"/>
                  </a:lnTo>
                  <a:lnTo>
                    <a:pt x="552" y="2435"/>
                  </a:lnTo>
                  <a:lnTo>
                    <a:pt x="516" y="2480"/>
                  </a:lnTo>
                  <a:lnTo>
                    <a:pt x="486" y="2519"/>
                  </a:lnTo>
                  <a:lnTo>
                    <a:pt x="462" y="2552"/>
                  </a:lnTo>
                  <a:lnTo>
                    <a:pt x="452" y="2567"/>
                  </a:lnTo>
                  <a:lnTo>
                    <a:pt x="445" y="2580"/>
                  </a:lnTo>
                  <a:lnTo>
                    <a:pt x="445" y="2580"/>
                  </a:lnTo>
                  <a:lnTo>
                    <a:pt x="420" y="2626"/>
                  </a:lnTo>
                  <a:lnTo>
                    <a:pt x="393" y="2675"/>
                  </a:lnTo>
                  <a:lnTo>
                    <a:pt x="366" y="2728"/>
                  </a:lnTo>
                  <a:lnTo>
                    <a:pt x="336" y="2788"/>
                  </a:lnTo>
                  <a:lnTo>
                    <a:pt x="322" y="2820"/>
                  </a:lnTo>
                  <a:lnTo>
                    <a:pt x="307" y="2854"/>
                  </a:lnTo>
                  <a:lnTo>
                    <a:pt x="293" y="2890"/>
                  </a:lnTo>
                  <a:lnTo>
                    <a:pt x="278" y="2928"/>
                  </a:lnTo>
                  <a:lnTo>
                    <a:pt x="263" y="2968"/>
                  </a:lnTo>
                  <a:lnTo>
                    <a:pt x="247" y="3010"/>
                  </a:lnTo>
                  <a:lnTo>
                    <a:pt x="233" y="3056"/>
                  </a:lnTo>
                  <a:lnTo>
                    <a:pt x="218" y="3104"/>
                  </a:lnTo>
                  <a:lnTo>
                    <a:pt x="203" y="3155"/>
                  </a:lnTo>
                  <a:lnTo>
                    <a:pt x="189" y="3208"/>
                  </a:lnTo>
                  <a:lnTo>
                    <a:pt x="174" y="3265"/>
                  </a:lnTo>
                  <a:lnTo>
                    <a:pt x="160" y="3326"/>
                  </a:lnTo>
                  <a:lnTo>
                    <a:pt x="146" y="3390"/>
                  </a:lnTo>
                  <a:lnTo>
                    <a:pt x="131" y="3457"/>
                  </a:lnTo>
                  <a:lnTo>
                    <a:pt x="117" y="3527"/>
                  </a:lnTo>
                  <a:lnTo>
                    <a:pt x="104" y="3603"/>
                  </a:lnTo>
                  <a:lnTo>
                    <a:pt x="91" y="3681"/>
                  </a:lnTo>
                  <a:lnTo>
                    <a:pt x="78" y="3764"/>
                  </a:lnTo>
                  <a:lnTo>
                    <a:pt x="66" y="3851"/>
                  </a:lnTo>
                  <a:lnTo>
                    <a:pt x="54" y="3943"/>
                  </a:lnTo>
                  <a:lnTo>
                    <a:pt x="43" y="4040"/>
                  </a:lnTo>
                  <a:lnTo>
                    <a:pt x="30" y="4141"/>
                  </a:lnTo>
                  <a:lnTo>
                    <a:pt x="20" y="4247"/>
                  </a:lnTo>
                  <a:lnTo>
                    <a:pt x="10" y="4358"/>
                  </a:lnTo>
                  <a:lnTo>
                    <a:pt x="10" y="4358"/>
                  </a:lnTo>
                  <a:lnTo>
                    <a:pt x="6" y="4426"/>
                  </a:lnTo>
                  <a:lnTo>
                    <a:pt x="4" y="4493"/>
                  </a:lnTo>
                  <a:lnTo>
                    <a:pt x="2" y="4561"/>
                  </a:lnTo>
                  <a:lnTo>
                    <a:pt x="0" y="4628"/>
                  </a:lnTo>
                  <a:lnTo>
                    <a:pt x="0" y="4628"/>
                  </a:lnTo>
                  <a:lnTo>
                    <a:pt x="10" y="4749"/>
                  </a:lnTo>
                  <a:lnTo>
                    <a:pt x="20" y="4863"/>
                  </a:lnTo>
                  <a:lnTo>
                    <a:pt x="31" y="4973"/>
                  </a:lnTo>
                  <a:lnTo>
                    <a:pt x="44" y="5077"/>
                  </a:lnTo>
                  <a:lnTo>
                    <a:pt x="56" y="5176"/>
                  </a:lnTo>
                  <a:lnTo>
                    <a:pt x="68" y="5271"/>
                  </a:lnTo>
                  <a:lnTo>
                    <a:pt x="81" y="5360"/>
                  </a:lnTo>
                  <a:lnTo>
                    <a:pt x="94" y="5444"/>
                  </a:lnTo>
                  <a:lnTo>
                    <a:pt x="107" y="5525"/>
                  </a:lnTo>
                  <a:lnTo>
                    <a:pt x="121" y="5602"/>
                  </a:lnTo>
                  <a:lnTo>
                    <a:pt x="135" y="5674"/>
                  </a:lnTo>
                  <a:lnTo>
                    <a:pt x="151" y="5742"/>
                  </a:lnTo>
                  <a:lnTo>
                    <a:pt x="165" y="5806"/>
                  </a:lnTo>
                  <a:lnTo>
                    <a:pt x="180" y="5868"/>
                  </a:lnTo>
                  <a:lnTo>
                    <a:pt x="195" y="5925"/>
                  </a:lnTo>
                  <a:lnTo>
                    <a:pt x="210" y="5979"/>
                  </a:lnTo>
                  <a:lnTo>
                    <a:pt x="226" y="6030"/>
                  </a:lnTo>
                  <a:lnTo>
                    <a:pt x="241" y="6078"/>
                  </a:lnTo>
                  <a:lnTo>
                    <a:pt x="257" y="6124"/>
                  </a:lnTo>
                  <a:lnTo>
                    <a:pt x="272" y="6166"/>
                  </a:lnTo>
                  <a:lnTo>
                    <a:pt x="288" y="6206"/>
                  </a:lnTo>
                  <a:lnTo>
                    <a:pt x="303" y="6244"/>
                  </a:lnTo>
                  <a:lnTo>
                    <a:pt x="318" y="6279"/>
                  </a:lnTo>
                  <a:lnTo>
                    <a:pt x="333" y="6313"/>
                  </a:lnTo>
                  <a:lnTo>
                    <a:pt x="363" y="6376"/>
                  </a:lnTo>
                  <a:lnTo>
                    <a:pt x="392" y="6431"/>
                  </a:lnTo>
                  <a:lnTo>
                    <a:pt x="419" y="6482"/>
                  </a:lnTo>
                  <a:lnTo>
                    <a:pt x="445" y="6529"/>
                  </a:lnTo>
                  <a:lnTo>
                    <a:pt x="445" y="6529"/>
                  </a:lnTo>
                  <a:lnTo>
                    <a:pt x="453" y="6543"/>
                  </a:lnTo>
                  <a:lnTo>
                    <a:pt x="462" y="6557"/>
                  </a:lnTo>
                  <a:lnTo>
                    <a:pt x="487" y="6591"/>
                  </a:lnTo>
                  <a:lnTo>
                    <a:pt x="516" y="6630"/>
                  </a:lnTo>
                  <a:lnTo>
                    <a:pt x="552" y="6674"/>
                  </a:lnTo>
                  <a:lnTo>
                    <a:pt x="594" y="6723"/>
                  </a:lnTo>
                  <a:lnTo>
                    <a:pt x="639" y="6775"/>
                  </a:lnTo>
                  <a:lnTo>
                    <a:pt x="690" y="6831"/>
                  </a:lnTo>
                  <a:lnTo>
                    <a:pt x="743" y="6890"/>
                  </a:lnTo>
                  <a:lnTo>
                    <a:pt x="860" y="7016"/>
                  </a:lnTo>
                  <a:lnTo>
                    <a:pt x="987" y="7150"/>
                  </a:lnTo>
                  <a:lnTo>
                    <a:pt x="1121" y="7288"/>
                  </a:lnTo>
                  <a:lnTo>
                    <a:pt x="1256" y="7425"/>
                  </a:lnTo>
                  <a:lnTo>
                    <a:pt x="1389" y="7561"/>
                  </a:lnTo>
                  <a:lnTo>
                    <a:pt x="1517" y="7688"/>
                  </a:lnTo>
                  <a:lnTo>
                    <a:pt x="1742" y="7911"/>
                  </a:lnTo>
                  <a:lnTo>
                    <a:pt x="1899" y="8066"/>
                  </a:lnTo>
                  <a:lnTo>
                    <a:pt x="1957" y="8123"/>
                  </a:lnTo>
                  <a:lnTo>
                    <a:pt x="1957" y="8123"/>
                  </a:lnTo>
                  <a:lnTo>
                    <a:pt x="2003" y="8166"/>
                  </a:lnTo>
                  <a:lnTo>
                    <a:pt x="2049" y="8207"/>
                  </a:lnTo>
                  <a:lnTo>
                    <a:pt x="2096" y="8247"/>
                  </a:lnTo>
                  <a:lnTo>
                    <a:pt x="2144" y="8285"/>
                  </a:lnTo>
                  <a:lnTo>
                    <a:pt x="2193" y="8323"/>
                  </a:lnTo>
                  <a:lnTo>
                    <a:pt x="2244" y="8360"/>
                  </a:lnTo>
                  <a:lnTo>
                    <a:pt x="2294" y="8396"/>
                  </a:lnTo>
                  <a:lnTo>
                    <a:pt x="2347" y="8430"/>
                  </a:lnTo>
                  <a:lnTo>
                    <a:pt x="2399" y="8463"/>
                  </a:lnTo>
                  <a:lnTo>
                    <a:pt x="2453" y="8495"/>
                  </a:lnTo>
                  <a:lnTo>
                    <a:pt x="2506" y="8526"/>
                  </a:lnTo>
                  <a:lnTo>
                    <a:pt x="2562" y="8555"/>
                  </a:lnTo>
                  <a:lnTo>
                    <a:pt x="2617" y="8584"/>
                  </a:lnTo>
                  <a:lnTo>
                    <a:pt x="2673" y="8613"/>
                  </a:lnTo>
                  <a:lnTo>
                    <a:pt x="2730" y="8640"/>
                  </a:lnTo>
                  <a:lnTo>
                    <a:pt x="2787" y="8666"/>
                  </a:lnTo>
                  <a:lnTo>
                    <a:pt x="2845" y="8691"/>
                  </a:lnTo>
                  <a:lnTo>
                    <a:pt x="2903" y="8715"/>
                  </a:lnTo>
                  <a:lnTo>
                    <a:pt x="2962" y="8738"/>
                  </a:lnTo>
                  <a:lnTo>
                    <a:pt x="3020" y="8760"/>
                  </a:lnTo>
                  <a:lnTo>
                    <a:pt x="3079" y="8781"/>
                  </a:lnTo>
                  <a:lnTo>
                    <a:pt x="3138" y="8801"/>
                  </a:lnTo>
                  <a:lnTo>
                    <a:pt x="3198" y="8821"/>
                  </a:lnTo>
                  <a:lnTo>
                    <a:pt x="3257" y="8839"/>
                  </a:lnTo>
                  <a:lnTo>
                    <a:pt x="3317" y="8857"/>
                  </a:lnTo>
                  <a:lnTo>
                    <a:pt x="3376" y="8874"/>
                  </a:lnTo>
                  <a:lnTo>
                    <a:pt x="3437" y="8892"/>
                  </a:lnTo>
                  <a:lnTo>
                    <a:pt x="3497" y="8907"/>
                  </a:lnTo>
                  <a:lnTo>
                    <a:pt x="3556" y="8922"/>
                  </a:lnTo>
                  <a:lnTo>
                    <a:pt x="3616" y="8936"/>
                  </a:lnTo>
                  <a:lnTo>
                    <a:pt x="3675" y="8949"/>
                  </a:lnTo>
                  <a:lnTo>
                    <a:pt x="3735" y="8962"/>
                  </a:lnTo>
                  <a:lnTo>
                    <a:pt x="3853" y="8985"/>
                  </a:lnTo>
                  <a:lnTo>
                    <a:pt x="3970" y="9006"/>
                  </a:lnTo>
                  <a:lnTo>
                    <a:pt x="4085" y="9024"/>
                  </a:lnTo>
                  <a:lnTo>
                    <a:pt x="4198" y="9040"/>
                  </a:lnTo>
                  <a:lnTo>
                    <a:pt x="4308" y="9054"/>
                  </a:lnTo>
                  <a:lnTo>
                    <a:pt x="4417" y="9066"/>
                  </a:lnTo>
                  <a:lnTo>
                    <a:pt x="4522" y="9077"/>
                  </a:lnTo>
                  <a:lnTo>
                    <a:pt x="4624" y="9085"/>
                  </a:lnTo>
                  <a:lnTo>
                    <a:pt x="4722" y="9092"/>
                  </a:lnTo>
                  <a:lnTo>
                    <a:pt x="4816" y="9098"/>
                  </a:lnTo>
                  <a:lnTo>
                    <a:pt x="4906" y="9102"/>
                  </a:lnTo>
                  <a:lnTo>
                    <a:pt x="4990" y="9105"/>
                  </a:lnTo>
                  <a:lnTo>
                    <a:pt x="5070" y="9108"/>
                  </a:lnTo>
                  <a:lnTo>
                    <a:pt x="5144" y="9109"/>
                  </a:lnTo>
                  <a:lnTo>
                    <a:pt x="5275" y="9110"/>
                  </a:lnTo>
                  <a:lnTo>
                    <a:pt x="5275" y="9110"/>
                  </a:lnTo>
                  <a:lnTo>
                    <a:pt x="7183" y="9110"/>
                  </a:lnTo>
                  <a:lnTo>
                    <a:pt x="7183" y="0"/>
                  </a:lnTo>
                  <a:lnTo>
                    <a:pt x="7183" y="0"/>
                  </a:lnTo>
                  <a:lnTo>
                    <a:pt x="5275" y="0"/>
                  </a:lnTo>
                  <a:lnTo>
                    <a:pt x="5275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20191043">
            <a:off x="3677887" y="2528257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fr-FR" sz="5695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0191043">
            <a:off x="5398616" y="2231660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fr-FR" sz="5695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191043">
            <a:off x="6861696" y="4184363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fr-FR" sz="5695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191043">
            <a:off x="8381918" y="3523900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fr-FR" sz="5695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Box 41"/>
          <p:cNvSpPr txBox="1"/>
          <p:nvPr/>
        </p:nvSpPr>
        <p:spPr>
          <a:xfrm>
            <a:off x="879947" y="3339596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879947" y="300716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430170" y="2097791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430170" y="176536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3864919" y="5036959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3864919" y="4704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9216387" y="5036959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9216387" y="4704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占位符 3"/>
          <p:cNvSpPr txBox="1"/>
          <p:nvPr/>
        </p:nvSpPr>
        <p:spPr>
          <a:xfrm>
            <a:off x="828393" y="272342"/>
            <a:ext cx="2981607" cy="558075"/>
          </a:xfrm>
          <a:prstGeom prst="rect">
            <a:avLst/>
          </a:prstGeom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4343151" y="1985524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383836" y="3208952"/>
            <a:ext cx="578064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886825" y="4432380"/>
            <a:ext cx="827765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343151" y="5655809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决策 20"/>
          <p:cNvSpPr/>
          <p:nvPr/>
        </p:nvSpPr>
        <p:spPr>
          <a:xfrm>
            <a:off x="3266534" y="1802451"/>
            <a:ext cx="1740327" cy="1627572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latin typeface="HelveticaNeueLT Pro 35 Th" pitchFamily="34" charset="0"/>
              </a:rPr>
              <a:t>20%</a:t>
            </a:r>
            <a:endParaRPr lang="zh-CN" altLang="en-US" sz="2530" dirty="0">
              <a:latin typeface="HelveticaNeueLT Pro 35 Th" pitchFamily="34" charset="0"/>
            </a:endParaRPr>
          </a:p>
        </p:txBody>
      </p:sp>
      <p:sp>
        <p:nvSpPr>
          <p:cNvPr id="22" name="流程图: 决策 21"/>
          <p:cNvSpPr/>
          <p:nvPr/>
        </p:nvSpPr>
        <p:spPr>
          <a:xfrm>
            <a:off x="3045000" y="3616325"/>
            <a:ext cx="2113745" cy="2059156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latin typeface="HelveticaNeueLT Pro 35 Th" pitchFamily="34" charset="0"/>
              </a:rPr>
              <a:t>35%</a:t>
            </a:r>
            <a:endParaRPr lang="zh-CN" altLang="en-US" sz="2530" dirty="0">
              <a:latin typeface="HelveticaNeueLT Pro 35 Th" pitchFamily="34" charset="0"/>
            </a:endParaRPr>
          </a:p>
        </p:txBody>
      </p:sp>
      <p:sp>
        <p:nvSpPr>
          <p:cNvPr id="23" name="流程图: 决策 22"/>
          <p:cNvSpPr/>
          <p:nvPr/>
        </p:nvSpPr>
        <p:spPr>
          <a:xfrm>
            <a:off x="1301851" y="2211404"/>
            <a:ext cx="2654470" cy="2585917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>
                <a:latin typeface="HelveticaNeueLT Pro 35 Th" pitchFamily="34" charset="0"/>
              </a:rPr>
              <a:t>55%</a:t>
            </a:r>
            <a:endParaRPr lang="zh-CN" altLang="en-US" sz="3375" dirty="0">
              <a:latin typeface="HelveticaNeueLT Pro 35 Th" pitchFamily="34" charset="0"/>
            </a:endParaRPr>
          </a:p>
        </p:txBody>
      </p:sp>
      <p:sp>
        <p:nvSpPr>
          <p:cNvPr id="24" name="流程图: 决策 23"/>
          <p:cNvSpPr/>
          <p:nvPr/>
        </p:nvSpPr>
        <p:spPr>
          <a:xfrm>
            <a:off x="4234345" y="2877436"/>
            <a:ext cx="1421283" cy="1329199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10">
                <a:latin typeface="HelveticaNeueLT Pro 35 Th" pitchFamily="34" charset="0"/>
              </a:rPr>
              <a:t>10%</a:t>
            </a:r>
            <a:endParaRPr lang="zh-CN" altLang="en-US" sz="2110">
              <a:latin typeface="HelveticaNeueLT Pro 35 Th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69841" y="1698338"/>
            <a:ext cx="510395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99470" y="2924427"/>
            <a:ext cx="499639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99470" y="4150516"/>
            <a:ext cx="512239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69841" y="5347833"/>
            <a:ext cx="503194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文本占位符 3"/>
          <p:cNvSpPr txBox="1"/>
          <p:nvPr/>
        </p:nvSpPr>
        <p:spPr>
          <a:xfrm>
            <a:off x="828393" y="272342"/>
            <a:ext cx="2981607" cy="558075"/>
          </a:xfrm>
          <a:prstGeom prst="rect">
            <a:avLst/>
          </a:prstGeom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177749"/>
            <a:ext cx="12858750" cy="205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0" y="952029"/>
            <a:ext cx="12896850" cy="4245888"/>
          </a:xfrm>
          <a:custGeom>
            <a:avLst/>
            <a:gdLst>
              <a:gd name="connsiteX0" fmla="*/ 3252148 w 12896850"/>
              <a:gd name="connsiteY0" fmla="*/ 1 h 5186234"/>
              <a:gd name="connsiteX1" fmla="*/ 5369626 w 12896850"/>
              <a:gd name="connsiteY1" fmla="*/ 1 h 5186234"/>
              <a:gd name="connsiteX2" fmla="*/ 5532949 w 12896850"/>
              <a:gd name="connsiteY2" fmla="*/ 14288 h 5186234"/>
              <a:gd name="connsiteX3" fmla="*/ 5690542 w 12896850"/>
              <a:gd name="connsiteY3" fmla="*/ 48577 h 5186234"/>
              <a:gd name="connsiteX4" fmla="*/ 5839540 w 12896850"/>
              <a:gd name="connsiteY4" fmla="*/ 114298 h 5186234"/>
              <a:gd name="connsiteX5" fmla="*/ 5977075 w 12896850"/>
              <a:gd name="connsiteY5" fmla="*/ 194306 h 5186234"/>
              <a:gd name="connsiteX6" fmla="*/ 6097419 w 12896850"/>
              <a:gd name="connsiteY6" fmla="*/ 300031 h 5186234"/>
              <a:gd name="connsiteX7" fmla="*/ 6197706 w 12896850"/>
              <a:gd name="connsiteY7" fmla="*/ 420043 h 5186234"/>
              <a:gd name="connsiteX8" fmla="*/ 6283666 w 12896850"/>
              <a:gd name="connsiteY8" fmla="*/ 557200 h 5186234"/>
              <a:gd name="connsiteX9" fmla="*/ 6343838 w 12896850"/>
              <a:gd name="connsiteY9" fmla="*/ 700071 h 5186234"/>
              <a:gd name="connsiteX10" fmla="*/ 6383952 w 12896850"/>
              <a:gd name="connsiteY10" fmla="*/ 857230 h 5186234"/>
              <a:gd name="connsiteX11" fmla="*/ 6392548 w 12896850"/>
              <a:gd name="connsiteY11" fmla="*/ 1025818 h 5186234"/>
              <a:gd name="connsiteX12" fmla="*/ 6392548 w 12896850"/>
              <a:gd name="connsiteY12" fmla="*/ 5186234 h 5186234"/>
              <a:gd name="connsiteX13" fmla="*/ 4283666 w 12896850"/>
              <a:gd name="connsiteY13" fmla="*/ 5186234 h 5186234"/>
              <a:gd name="connsiteX14" fmla="*/ 4111746 w 12896850"/>
              <a:gd name="connsiteY14" fmla="*/ 5171947 h 5186234"/>
              <a:gd name="connsiteX15" fmla="*/ 3957019 w 12896850"/>
              <a:gd name="connsiteY15" fmla="*/ 5131943 h 5186234"/>
              <a:gd name="connsiteX16" fmla="*/ 3810887 w 12896850"/>
              <a:gd name="connsiteY16" fmla="*/ 5071937 h 5186234"/>
              <a:gd name="connsiteX17" fmla="*/ 3676216 w 12896850"/>
              <a:gd name="connsiteY17" fmla="*/ 4986214 h 5186234"/>
              <a:gd name="connsiteX18" fmla="*/ 3553007 w 12896850"/>
              <a:gd name="connsiteY18" fmla="*/ 4886204 h 5186234"/>
              <a:gd name="connsiteX19" fmla="*/ 3452720 w 12896850"/>
              <a:gd name="connsiteY19" fmla="*/ 4766192 h 5186234"/>
              <a:gd name="connsiteX20" fmla="*/ 3369626 w 12896850"/>
              <a:gd name="connsiteY20" fmla="*/ 4629036 h 5186234"/>
              <a:gd name="connsiteX21" fmla="*/ 3303724 w 12896850"/>
              <a:gd name="connsiteY21" fmla="*/ 4486164 h 5186234"/>
              <a:gd name="connsiteX22" fmla="*/ 3266474 w 12896850"/>
              <a:gd name="connsiteY22" fmla="*/ 4329006 h 5186234"/>
              <a:gd name="connsiteX23" fmla="*/ 3252148 w 12896850"/>
              <a:gd name="connsiteY23" fmla="*/ 4160417 h 5186234"/>
              <a:gd name="connsiteX24" fmla="*/ 7530086 w 12896850"/>
              <a:gd name="connsiteY24" fmla="*/ 1 h 5186234"/>
              <a:gd name="connsiteX25" fmla="*/ 9644699 w 12896850"/>
              <a:gd name="connsiteY25" fmla="*/ 1 h 5186234"/>
              <a:gd name="connsiteX26" fmla="*/ 9644699 w 12896850"/>
              <a:gd name="connsiteY26" fmla="*/ 4160417 h 5186234"/>
              <a:gd name="connsiteX27" fmla="*/ 9630372 w 12896850"/>
              <a:gd name="connsiteY27" fmla="*/ 4329006 h 5186234"/>
              <a:gd name="connsiteX28" fmla="*/ 9595988 w 12896850"/>
              <a:gd name="connsiteY28" fmla="*/ 4486164 h 5186234"/>
              <a:gd name="connsiteX29" fmla="*/ 9530086 w 12896850"/>
              <a:gd name="connsiteY29" fmla="*/ 4629036 h 5186234"/>
              <a:gd name="connsiteX30" fmla="*/ 9449856 w 12896850"/>
              <a:gd name="connsiteY30" fmla="*/ 4766192 h 5186234"/>
              <a:gd name="connsiteX31" fmla="*/ 9343840 w 12896850"/>
              <a:gd name="connsiteY31" fmla="*/ 4886204 h 5186234"/>
              <a:gd name="connsiteX32" fmla="*/ 9223496 w 12896850"/>
              <a:gd name="connsiteY32" fmla="*/ 4986214 h 5186234"/>
              <a:gd name="connsiteX33" fmla="*/ 9091690 w 12896850"/>
              <a:gd name="connsiteY33" fmla="*/ 5071937 h 5186234"/>
              <a:gd name="connsiteX34" fmla="*/ 8942693 w 12896850"/>
              <a:gd name="connsiteY34" fmla="*/ 5131943 h 5186234"/>
              <a:gd name="connsiteX35" fmla="*/ 8785100 w 12896850"/>
              <a:gd name="connsiteY35" fmla="*/ 5171947 h 5186234"/>
              <a:gd name="connsiteX36" fmla="*/ 8618911 w 12896850"/>
              <a:gd name="connsiteY36" fmla="*/ 5186234 h 5186234"/>
              <a:gd name="connsiteX37" fmla="*/ 6504298 w 12896850"/>
              <a:gd name="connsiteY37" fmla="*/ 5186234 h 5186234"/>
              <a:gd name="connsiteX38" fmla="*/ 6504298 w 12896850"/>
              <a:gd name="connsiteY38" fmla="*/ 1025818 h 5186234"/>
              <a:gd name="connsiteX39" fmla="*/ 6512894 w 12896850"/>
              <a:gd name="connsiteY39" fmla="*/ 857230 h 5186234"/>
              <a:gd name="connsiteX40" fmla="*/ 6553009 w 12896850"/>
              <a:gd name="connsiteY40" fmla="*/ 700071 h 5186234"/>
              <a:gd name="connsiteX41" fmla="*/ 6618911 w 12896850"/>
              <a:gd name="connsiteY41" fmla="*/ 557200 h 5186234"/>
              <a:gd name="connsiteX42" fmla="*/ 6699141 w 12896850"/>
              <a:gd name="connsiteY42" fmla="*/ 420043 h 5186234"/>
              <a:gd name="connsiteX43" fmla="*/ 6805158 w 12896850"/>
              <a:gd name="connsiteY43" fmla="*/ 300031 h 5186234"/>
              <a:gd name="connsiteX44" fmla="*/ 6925502 w 12896850"/>
              <a:gd name="connsiteY44" fmla="*/ 194306 h 5186234"/>
              <a:gd name="connsiteX45" fmla="*/ 7057307 w 12896850"/>
              <a:gd name="connsiteY45" fmla="*/ 114298 h 5186234"/>
              <a:gd name="connsiteX46" fmla="*/ 7206304 w 12896850"/>
              <a:gd name="connsiteY46" fmla="*/ 48577 h 5186234"/>
              <a:gd name="connsiteX47" fmla="*/ 7363897 w 12896850"/>
              <a:gd name="connsiteY47" fmla="*/ 14288 h 5186234"/>
              <a:gd name="connsiteX48" fmla="*/ 9750718 w 12896850"/>
              <a:gd name="connsiteY48" fmla="*/ 1 h 5186234"/>
              <a:gd name="connsiteX49" fmla="*/ 11865331 w 12896850"/>
              <a:gd name="connsiteY49" fmla="*/ 1 h 5186234"/>
              <a:gd name="connsiteX50" fmla="*/ 12031520 w 12896850"/>
              <a:gd name="connsiteY50" fmla="*/ 14288 h 5186234"/>
              <a:gd name="connsiteX51" fmla="*/ 12191979 w 12896850"/>
              <a:gd name="connsiteY51" fmla="*/ 48577 h 5186234"/>
              <a:gd name="connsiteX52" fmla="*/ 12338111 w 12896850"/>
              <a:gd name="connsiteY52" fmla="*/ 114298 h 5186234"/>
              <a:gd name="connsiteX53" fmla="*/ 12475646 w 12896850"/>
              <a:gd name="connsiteY53" fmla="*/ 194306 h 5186234"/>
              <a:gd name="connsiteX54" fmla="*/ 12595990 w 12896850"/>
              <a:gd name="connsiteY54" fmla="*/ 300031 h 5186234"/>
              <a:gd name="connsiteX55" fmla="*/ 12696277 w 12896850"/>
              <a:gd name="connsiteY55" fmla="*/ 420043 h 5186234"/>
              <a:gd name="connsiteX56" fmla="*/ 12782237 w 12896850"/>
              <a:gd name="connsiteY56" fmla="*/ 551485 h 5186234"/>
              <a:gd name="connsiteX57" fmla="*/ 12842409 w 12896850"/>
              <a:gd name="connsiteY57" fmla="*/ 700071 h 5186234"/>
              <a:gd name="connsiteX58" fmla="*/ 12882523 w 12896850"/>
              <a:gd name="connsiteY58" fmla="*/ 857230 h 5186234"/>
              <a:gd name="connsiteX59" fmla="*/ 12896850 w 12896850"/>
              <a:gd name="connsiteY59" fmla="*/ 1022961 h 5186234"/>
              <a:gd name="connsiteX60" fmla="*/ 12896850 w 12896850"/>
              <a:gd name="connsiteY60" fmla="*/ 5186234 h 5186234"/>
              <a:gd name="connsiteX61" fmla="*/ 10779371 w 12896850"/>
              <a:gd name="connsiteY61" fmla="*/ 5186234 h 5186234"/>
              <a:gd name="connsiteX62" fmla="*/ 10616048 w 12896850"/>
              <a:gd name="connsiteY62" fmla="*/ 5171947 h 5186234"/>
              <a:gd name="connsiteX63" fmla="*/ 10452724 w 12896850"/>
              <a:gd name="connsiteY63" fmla="*/ 5131943 h 5186234"/>
              <a:gd name="connsiteX64" fmla="*/ 10309457 w 12896850"/>
              <a:gd name="connsiteY64" fmla="*/ 5071937 h 5186234"/>
              <a:gd name="connsiteX65" fmla="*/ 10171921 w 12896850"/>
              <a:gd name="connsiteY65" fmla="*/ 4986214 h 5186234"/>
              <a:gd name="connsiteX66" fmla="*/ 10051578 w 12896850"/>
              <a:gd name="connsiteY66" fmla="*/ 4886204 h 5186234"/>
              <a:gd name="connsiteX67" fmla="*/ 9951291 w 12896850"/>
              <a:gd name="connsiteY67" fmla="*/ 4766192 h 5186234"/>
              <a:gd name="connsiteX68" fmla="*/ 9865331 w 12896850"/>
              <a:gd name="connsiteY68" fmla="*/ 4629036 h 5186234"/>
              <a:gd name="connsiteX69" fmla="*/ 9805159 w 12896850"/>
              <a:gd name="connsiteY69" fmla="*/ 4486164 h 5186234"/>
              <a:gd name="connsiteX70" fmla="*/ 9765045 w 12896850"/>
              <a:gd name="connsiteY70" fmla="*/ 4329006 h 5186234"/>
              <a:gd name="connsiteX71" fmla="*/ 9750718 w 12896850"/>
              <a:gd name="connsiteY71" fmla="*/ 4160417 h 5186234"/>
              <a:gd name="connsiteX72" fmla="*/ 1031519 w 12896850"/>
              <a:gd name="connsiteY72" fmla="*/ 0 h 5186234"/>
              <a:gd name="connsiteX73" fmla="*/ 3146133 w 12896850"/>
              <a:gd name="connsiteY73" fmla="*/ 0 h 5186234"/>
              <a:gd name="connsiteX74" fmla="*/ 3146133 w 12896850"/>
              <a:gd name="connsiteY74" fmla="*/ 4160417 h 5186234"/>
              <a:gd name="connsiteX75" fmla="*/ 3131806 w 12896850"/>
              <a:gd name="connsiteY75" fmla="*/ 4329005 h 5186234"/>
              <a:gd name="connsiteX76" fmla="*/ 3097422 w 12896850"/>
              <a:gd name="connsiteY76" fmla="*/ 4486164 h 5186234"/>
              <a:gd name="connsiteX77" fmla="*/ 3031519 w 12896850"/>
              <a:gd name="connsiteY77" fmla="*/ 4629036 h 5186234"/>
              <a:gd name="connsiteX78" fmla="*/ 2945560 w 12896850"/>
              <a:gd name="connsiteY78" fmla="*/ 4766192 h 5186234"/>
              <a:gd name="connsiteX79" fmla="*/ 2845273 w 12896850"/>
              <a:gd name="connsiteY79" fmla="*/ 4886204 h 5186234"/>
              <a:gd name="connsiteX80" fmla="*/ 2724929 w 12896850"/>
              <a:gd name="connsiteY80" fmla="*/ 4986214 h 5186234"/>
              <a:gd name="connsiteX81" fmla="*/ 2590259 w 12896850"/>
              <a:gd name="connsiteY81" fmla="*/ 5071937 h 5186234"/>
              <a:gd name="connsiteX82" fmla="*/ 2444127 w 12896850"/>
              <a:gd name="connsiteY82" fmla="*/ 5131943 h 5186234"/>
              <a:gd name="connsiteX83" fmla="*/ 2286533 w 12896850"/>
              <a:gd name="connsiteY83" fmla="*/ 5171947 h 5186234"/>
              <a:gd name="connsiteX84" fmla="*/ 2117479 w 12896850"/>
              <a:gd name="connsiteY84" fmla="*/ 5186234 h 5186234"/>
              <a:gd name="connsiteX85" fmla="*/ 0 w 12896850"/>
              <a:gd name="connsiteY85" fmla="*/ 5186234 h 5186234"/>
              <a:gd name="connsiteX86" fmla="*/ 0 w 12896850"/>
              <a:gd name="connsiteY86" fmla="*/ 1025817 h 5186234"/>
              <a:gd name="connsiteX87" fmla="*/ 17192 w 12896850"/>
              <a:gd name="connsiteY87" fmla="*/ 857229 h 5186234"/>
              <a:gd name="connsiteX88" fmla="*/ 57307 w 12896850"/>
              <a:gd name="connsiteY88" fmla="*/ 700070 h 5186234"/>
              <a:gd name="connsiteX89" fmla="*/ 117479 w 12896850"/>
              <a:gd name="connsiteY89" fmla="*/ 557199 h 5186234"/>
              <a:gd name="connsiteX90" fmla="*/ 203439 w 12896850"/>
              <a:gd name="connsiteY90" fmla="*/ 420042 h 5186234"/>
              <a:gd name="connsiteX91" fmla="*/ 303725 w 12896850"/>
              <a:gd name="connsiteY91" fmla="*/ 300030 h 5186234"/>
              <a:gd name="connsiteX92" fmla="*/ 424069 w 12896850"/>
              <a:gd name="connsiteY92" fmla="*/ 194305 h 5186234"/>
              <a:gd name="connsiteX93" fmla="*/ 558740 w 12896850"/>
              <a:gd name="connsiteY93" fmla="*/ 114297 h 5186234"/>
              <a:gd name="connsiteX94" fmla="*/ 710602 w 12896850"/>
              <a:gd name="connsiteY94" fmla="*/ 48577 h 5186234"/>
              <a:gd name="connsiteX95" fmla="*/ 865330 w 12896850"/>
              <a:gd name="connsiteY95" fmla="*/ 14287 h 51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896850" h="5186234">
                <a:moveTo>
                  <a:pt x="3252148" y="1"/>
                </a:moveTo>
                <a:lnTo>
                  <a:pt x="5369626" y="1"/>
                </a:lnTo>
                <a:lnTo>
                  <a:pt x="5532949" y="14288"/>
                </a:lnTo>
                <a:lnTo>
                  <a:pt x="5690542" y="48577"/>
                </a:lnTo>
                <a:lnTo>
                  <a:pt x="5839540" y="114298"/>
                </a:lnTo>
                <a:lnTo>
                  <a:pt x="5977075" y="194306"/>
                </a:lnTo>
                <a:lnTo>
                  <a:pt x="6097419" y="300031"/>
                </a:lnTo>
                <a:lnTo>
                  <a:pt x="6197706" y="420043"/>
                </a:lnTo>
                <a:lnTo>
                  <a:pt x="6283666" y="557200"/>
                </a:lnTo>
                <a:lnTo>
                  <a:pt x="6343838" y="700071"/>
                </a:lnTo>
                <a:lnTo>
                  <a:pt x="6383952" y="857230"/>
                </a:lnTo>
                <a:lnTo>
                  <a:pt x="6392548" y="1025818"/>
                </a:lnTo>
                <a:lnTo>
                  <a:pt x="6392548" y="5186234"/>
                </a:lnTo>
                <a:lnTo>
                  <a:pt x="4283666" y="5186234"/>
                </a:lnTo>
                <a:lnTo>
                  <a:pt x="4111746" y="5171947"/>
                </a:lnTo>
                <a:lnTo>
                  <a:pt x="3957019" y="5131943"/>
                </a:lnTo>
                <a:lnTo>
                  <a:pt x="3810887" y="5071937"/>
                </a:lnTo>
                <a:lnTo>
                  <a:pt x="3676216" y="4986214"/>
                </a:lnTo>
                <a:lnTo>
                  <a:pt x="3553007" y="4886204"/>
                </a:lnTo>
                <a:lnTo>
                  <a:pt x="3452720" y="4766192"/>
                </a:lnTo>
                <a:lnTo>
                  <a:pt x="3369626" y="4629036"/>
                </a:lnTo>
                <a:lnTo>
                  <a:pt x="3303724" y="4486164"/>
                </a:lnTo>
                <a:lnTo>
                  <a:pt x="3266474" y="4329006"/>
                </a:lnTo>
                <a:lnTo>
                  <a:pt x="3252148" y="4160417"/>
                </a:lnTo>
                <a:close/>
                <a:moveTo>
                  <a:pt x="7530086" y="1"/>
                </a:moveTo>
                <a:lnTo>
                  <a:pt x="9644699" y="1"/>
                </a:lnTo>
                <a:lnTo>
                  <a:pt x="9644699" y="4160417"/>
                </a:lnTo>
                <a:lnTo>
                  <a:pt x="9630372" y="4329006"/>
                </a:lnTo>
                <a:lnTo>
                  <a:pt x="9595988" y="4486164"/>
                </a:lnTo>
                <a:lnTo>
                  <a:pt x="9530086" y="4629036"/>
                </a:lnTo>
                <a:lnTo>
                  <a:pt x="9449856" y="4766192"/>
                </a:lnTo>
                <a:lnTo>
                  <a:pt x="9343840" y="4886204"/>
                </a:lnTo>
                <a:lnTo>
                  <a:pt x="9223496" y="4986214"/>
                </a:lnTo>
                <a:lnTo>
                  <a:pt x="9091690" y="5071937"/>
                </a:lnTo>
                <a:lnTo>
                  <a:pt x="8942693" y="5131943"/>
                </a:lnTo>
                <a:lnTo>
                  <a:pt x="8785100" y="5171947"/>
                </a:lnTo>
                <a:lnTo>
                  <a:pt x="8618911" y="5186234"/>
                </a:lnTo>
                <a:lnTo>
                  <a:pt x="6504298" y="5186234"/>
                </a:lnTo>
                <a:lnTo>
                  <a:pt x="6504298" y="1025818"/>
                </a:lnTo>
                <a:lnTo>
                  <a:pt x="6512894" y="857230"/>
                </a:lnTo>
                <a:lnTo>
                  <a:pt x="6553009" y="700071"/>
                </a:lnTo>
                <a:lnTo>
                  <a:pt x="6618911" y="557200"/>
                </a:lnTo>
                <a:lnTo>
                  <a:pt x="6699141" y="420043"/>
                </a:lnTo>
                <a:lnTo>
                  <a:pt x="6805158" y="300031"/>
                </a:lnTo>
                <a:lnTo>
                  <a:pt x="6925502" y="194306"/>
                </a:lnTo>
                <a:lnTo>
                  <a:pt x="7057307" y="114298"/>
                </a:lnTo>
                <a:lnTo>
                  <a:pt x="7206304" y="48577"/>
                </a:lnTo>
                <a:lnTo>
                  <a:pt x="7363897" y="14288"/>
                </a:lnTo>
                <a:close/>
                <a:moveTo>
                  <a:pt x="9750718" y="1"/>
                </a:moveTo>
                <a:lnTo>
                  <a:pt x="11865331" y="1"/>
                </a:lnTo>
                <a:lnTo>
                  <a:pt x="12031520" y="14288"/>
                </a:lnTo>
                <a:lnTo>
                  <a:pt x="12191979" y="48577"/>
                </a:lnTo>
                <a:lnTo>
                  <a:pt x="12338111" y="114298"/>
                </a:lnTo>
                <a:lnTo>
                  <a:pt x="12475646" y="194306"/>
                </a:lnTo>
                <a:lnTo>
                  <a:pt x="12595990" y="300031"/>
                </a:lnTo>
                <a:lnTo>
                  <a:pt x="12696277" y="420043"/>
                </a:lnTo>
                <a:lnTo>
                  <a:pt x="12782237" y="551485"/>
                </a:lnTo>
                <a:lnTo>
                  <a:pt x="12842409" y="700071"/>
                </a:lnTo>
                <a:lnTo>
                  <a:pt x="12882523" y="857230"/>
                </a:lnTo>
                <a:lnTo>
                  <a:pt x="12896850" y="1022961"/>
                </a:lnTo>
                <a:lnTo>
                  <a:pt x="12896850" y="5186234"/>
                </a:lnTo>
                <a:lnTo>
                  <a:pt x="10779371" y="5186234"/>
                </a:lnTo>
                <a:lnTo>
                  <a:pt x="10616048" y="5171947"/>
                </a:lnTo>
                <a:lnTo>
                  <a:pt x="10452724" y="5131943"/>
                </a:lnTo>
                <a:lnTo>
                  <a:pt x="10309457" y="5071937"/>
                </a:lnTo>
                <a:lnTo>
                  <a:pt x="10171921" y="4986214"/>
                </a:lnTo>
                <a:lnTo>
                  <a:pt x="10051578" y="4886204"/>
                </a:lnTo>
                <a:lnTo>
                  <a:pt x="9951291" y="4766192"/>
                </a:lnTo>
                <a:lnTo>
                  <a:pt x="9865331" y="4629036"/>
                </a:lnTo>
                <a:lnTo>
                  <a:pt x="9805159" y="4486164"/>
                </a:lnTo>
                <a:lnTo>
                  <a:pt x="9765045" y="4329006"/>
                </a:lnTo>
                <a:lnTo>
                  <a:pt x="9750718" y="4160417"/>
                </a:lnTo>
                <a:close/>
                <a:moveTo>
                  <a:pt x="1031519" y="0"/>
                </a:moveTo>
                <a:lnTo>
                  <a:pt x="3146133" y="0"/>
                </a:lnTo>
                <a:lnTo>
                  <a:pt x="3146133" y="4160417"/>
                </a:lnTo>
                <a:lnTo>
                  <a:pt x="3131806" y="4329005"/>
                </a:lnTo>
                <a:lnTo>
                  <a:pt x="3097422" y="4486164"/>
                </a:lnTo>
                <a:lnTo>
                  <a:pt x="3031519" y="4629036"/>
                </a:lnTo>
                <a:lnTo>
                  <a:pt x="2945560" y="4766192"/>
                </a:lnTo>
                <a:lnTo>
                  <a:pt x="2845273" y="4886204"/>
                </a:lnTo>
                <a:lnTo>
                  <a:pt x="2724929" y="4986214"/>
                </a:lnTo>
                <a:lnTo>
                  <a:pt x="2590259" y="5071937"/>
                </a:lnTo>
                <a:lnTo>
                  <a:pt x="2444127" y="5131943"/>
                </a:lnTo>
                <a:lnTo>
                  <a:pt x="2286533" y="5171947"/>
                </a:lnTo>
                <a:lnTo>
                  <a:pt x="2117479" y="5186234"/>
                </a:lnTo>
                <a:lnTo>
                  <a:pt x="0" y="5186234"/>
                </a:lnTo>
                <a:lnTo>
                  <a:pt x="0" y="1025817"/>
                </a:lnTo>
                <a:lnTo>
                  <a:pt x="17192" y="857229"/>
                </a:lnTo>
                <a:lnTo>
                  <a:pt x="57307" y="700070"/>
                </a:lnTo>
                <a:lnTo>
                  <a:pt x="117479" y="557199"/>
                </a:lnTo>
                <a:lnTo>
                  <a:pt x="203439" y="420042"/>
                </a:lnTo>
                <a:lnTo>
                  <a:pt x="303725" y="300030"/>
                </a:lnTo>
                <a:lnTo>
                  <a:pt x="424069" y="194305"/>
                </a:lnTo>
                <a:lnTo>
                  <a:pt x="558740" y="114297"/>
                </a:lnTo>
                <a:lnTo>
                  <a:pt x="710602" y="48577"/>
                </a:lnTo>
                <a:lnTo>
                  <a:pt x="865330" y="14287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12800" y="6246185"/>
            <a:ext cx="11233150" cy="4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805235" y="5869159"/>
            <a:ext cx="22397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占位符 3"/>
          <p:cNvSpPr txBox="1"/>
          <p:nvPr/>
        </p:nvSpPr>
        <p:spPr>
          <a:xfrm>
            <a:off x="828393" y="272342"/>
            <a:ext cx="2981607" cy="558075"/>
          </a:xfrm>
          <a:prstGeom prst="rect">
            <a:avLst/>
          </a:prstGeom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3370103"/>
            <a:ext cx="43202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3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199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52028"/>
            <a:ext cx="6429375" cy="628062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原创设计师QQ598969553          _2"/>
          <p:cNvSpPr txBox="1"/>
          <p:nvPr/>
        </p:nvSpPr>
        <p:spPr>
          <a:xfrm>
            <a:off x="6645399" y="1321028"/>
            <a:ext cx="3416320" cy="66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点击请替换文字内容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原创设计师QQ598969553          _3"/>
          <p:cNvSpPr txBox="1"/>
          <p:nvPr/>
        </p:nvSpPr>
        <p:spPr>
          <a:xfrm>
            <a:off x="6645399" y="1937749"/>
            <a:ext cx="3602942" cy="62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原创设计师QQ598969553          _5"/>
          <p:cNvSpPr/>
          <p:nvPr/>
        </p:nvSpPr>
        <p:spPr>
          <a:xfrm>
            <a:off x="7389990" y="3427411"/>
            <a:ext cx="386862" cy="3868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5" dirty="0">
                <a:solidFill>
                  <a:schemeClr val="bg1"/>
                </a:solidFill>
                <a:latin typeface="+mn-ea"/>
              </a:rPr>
              <a:t>1</a:t>
            </a:r>
            <a:endParaRPr lang="en-US" sz="1475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原创设计师QQ598969553          _7"/>
          <p:cNvSpPr/>
          <p:nvPr/>
        </p:nvSpPr>
        <p:spPr>
          <a:xfrm>
            <a:off x="7389991" y="4448271"/>
            <a:ext cx="386862" cy="386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5" dirty="0">
                <a:solidFill>
                  <a:schemeClr val="bg1"/>
                </a:solidFill>
                <a:latin typeface="+mn-ea"/>
              </a:rPr>
              <a:t>2</a:t>
            </a:r>
            <a:endParaRPr lang="en-US" sz="1475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原创设计师QQ598969553          _9"/>
          <p:cNvSpPr/>
          <p:nvPr/>
        </p:nvSpPr>
        <p:spPr>
          <a:xfrm>
            <a:off x="7389991" y="5473649"/>
            <a:ext cx="386862" cy="3868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5" dirty="0">
                <a:solidFill>
                  <a:schemeClr val="bg1"/>
                </a:solidFill>
                <a:latin typeface="+mn-ea"/>
              </a:rPr>
              <a:t>3</a:t>
            </a:r>
            <a:endParaRPr lang="en-US" sz="1475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3" name="原创设计师QQ598969553          _11"/>
          <p:cNvCxnSpPr/>
          <p:nvPr/>
        </p:nvCxnSpPr>
        <p:spPr>
          <a:xfrm>
            <a:off x="6429375" y="3616325"/>
            <a:ext cx="964353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原创设计师QQ598969553          _12"/>
          <p:cNvCxnSpPr/>
          <p:nvPr/>
        </p:nvCxnSpPr>
        <p:spPr>
          <a:xfrm>
            <a:off x="6425637" y="4625533"/>
            <a:ext cx="964353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原创设计师QQ598969553          _13"/>
          <p:cNvCxnSpPr/>
          <p:nvPr/>
        </p:nvCxnSpPr>
        <p:spPr>
          <a:xfrm>
            <a:off x="6429375" y="5668380"/>
            <a:ext cx="964353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39"/>
          <p:cNvSpPr txBox="1"/>
          <p:nvPr/>
        </p:nvSpPr>
        <p:spPr>
          <a:xfrm>
            <a:off x="7801969" y="3417982"/>
            <a:ext cx="395599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TextBox 39"/>
          <p:cNvSpPr txBox="1"/>
          <p:nvPr/>
        </p:nvSpPr>
        <p:spPr>
          <a:xfrm>
            <a:off x="7801969" y="4412768"/>
            <a:ext cx="395599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TextBox 39"/>
          <p:cNvSpPr txBox="1"/>
          <p:nvPr/>
        </p:nvSpPr>
        <p:spPr>
          <a:xfrm>
            <a:off x="7801969" y="5427652"/>
            <a:ext cx="395599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占位符 3"/>
          <p:cNvSpPr txBox="1"/>
          <p:nvPr/>
        </p:nvSpPr>
        <p:spPr>
          <a:xfrm>
            <a:off x="828393" y="272342"/>
            <a:ext cx="2981607" cy="558075"/>
          </a:xfrm>
          <a:prstGeom prst="rect">
            <a:avLst/>
          </a:prstGeom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b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占位符 3"/>
          <p:cNvSpPr txBox="1"/>
          <p:nvPr/>
        </p:nvSpPr>
        <p:spPr>
          <a:xfrm>
            <a:off x="884238" y="333147"/>
            <a:ext cx="2981607" cy="558075"/>
          </a:xfrm>
          <a:prstGeom prst="rect">
            <a:avLst/>
          </a:prstGeom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/>
      <p:bldP spid="35" grpId="0"/>
      <p:bldP spid="37" grpId="0" animBg="1"/>
      <p:bldP spid="39" grpId="0" animBg="1"/>
      <p:bldP spid="41" grpId="0" animBg="1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8676" y="2924089"/>
            <a:ext cx="10641398" cy="2288575"/>
            <a:chOff x="1050566" y="2772576"/>
            <a:chExt cx="10090868" cy="2170176"/>
          </a:xfrm>
          <a:solidFill>
            <a:srgbClr val="0170C1"/>
          </a:solidFill>
        </p:grpSpPr>
        <p:sp>
          <p:nvSpPr>
            <p:cNvPr id="50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79557" y="3419225"/>
            <a:ext cx="1283466" cy="1283466"/>
            <a:chOff x="7471157" y="3242097"/>
            <a:chExt cx="1217066" cy="1217066"/>
          </a:xfrm>
        </p:grpSpPr>
        <p:sp>
          <p:nvSpPr>
            <p:cNvPr id="59" name="Oval 58"/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71472" y="3419225"/>
            <a:ext cx="1283466" cy="1283466"/>
            <a:chOff x="9454847" y="3242097"/>
            <a:chExt cx="1217066" cy="1217066"/>
          </a:xfrm>
        </p:grpSpPr>
        <p:sp>
          <p:nvSpPr>
            <p:cNvPr id="60" name="Oval 59"/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95727" y="3419225"/>
            <a:ext cx="1283466" cy="1283466"/>
            <a:chOff x="3503777" y="3242097"/>
            <a:chExt cx="1217066" cy="1217066"/>
          </a:xfrm>
        </p:grpSpPr>
        <p:sp>
          <p:nvSpPr>
            <p:cNvPr id="57" name="Oval 56"/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87642" y="3419225"/>
            <a:ext cx="1283466" cy="1283466"/>
            <a:chOff x="5487467" y="3242097"/>
            <a:chExt cx="1217066" cy="1217066"/>
          </a:xfrm>
        </p:grpSpPr>
        <p:sp>
          <p:nvSpPr>
            <p:cNvPr id="58" name="Oval 57"/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03812" y="3419225"/>
            <a:ext cx="1283466" cy="1283466"/>
            <a:chOff x="1520087" y="3242097"/>
            <a:chExt cx="1217066" cy="1217066"/>
          </a:xfrm>
        </p:grpSpPr>
        <p:sp>
          <p:nvSpPr>
            <p:cNvPr id="56" name="Oval 55"/>
            <p:cNvSpPr/>
            <p:nvPr/>
          </p:nvSpPr>
          <p:spPr>
            <a:xfrm>
              <a:off x="152008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92065" y="3591229"/>
              <a:ext cx="460437" cy="536153"/>
            </a:xfrm>
            <a:custGeom>
              <a:avLst/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160029" y="4833501"/>
            <a:ext cx="157669" cy="554104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66" name="Oval 65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350542" y="4833501"/>
            <a:ext cx="157669" cy="554104"/>
            <a:chOff x="8243431" y="1672074"/>
            <a:chExt cx="199000" cy="699358"/>
          </a:xfrm>
          <a:solidFill>
            <a:schemeClr val="accent3"/>
          </a:solidFill>
        </p:grpSpPr>
        <p:sp>
          <p:nvSpPr>
            <p:cNvPr id="71" name="Oval 70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534370" y="4833501"/>
            <a:ext cx="157669" cy="554104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75" name="Oval 74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258626" y="2734311"/>
            <a:ext cx="157669" cy="554104"/>
            <a:chOff x="8243431" y="1672074"/>
            <a:chExt cx="199000" cy="699358"/>
          </a:xfrm>
          <a:solidFill>
            <a:schemeClr val="accent2"/>
          </a:solidFill>
        </p:grpSpPr>
        <p:sp>
          <p:nvSpPr>
            <p:cNvPr id="79" name="Oval 78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442456" y="2734311"/>
            <a:ext cx="157669" cy="554104"/>
            <a:chOff x="8243431" y="1672074"/>
            <a:chExt cx="199000" cy="699358"/>
          </a:xfrm>
          <a:solidFill>
            <a:schemeClr val="accent4"/>
          </a:solidFill>
        </p:grpSpPr>
        <p:sp>
          <p:nvSpPr>
            <p:cNvPr id="83" name="Oval 82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954882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266770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145394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174857" y="188816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047660" y="188816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2" name="文本占位符 2"/>
          <p:cNvSpPr txBox="1"/>
          <p:nvPr/>
        </p:nvSpPr>
        <p:spPr>
          <a:xfrm>
            <a:off x="12008199" y="272339"/>
            <a:ext cx="850552" cy="558075"/>
          </a:xfrm>
          <a:prstGeom prst="rect">
            <a:avLst/>
          </a:prstGeom>
        </p:spPr>
        <p:txBody>
          <a:bodyPr anchor="ctr"/>
          <a:lstStyle>
            <a:lvl1pPr marL="0" indent="0" algn="ctr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53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CN" altLang="en-US" dirty="0"/>
          </a:p>
        </p:txBody>
      </p:sp>
      <p:sp>
        <p:nvSpPr>
          <p:cNvPr id="94" name="文本占位符 3"/>
          <p:cNvSpPr txBox="1"/>
          <p:nvPr/>
        </p:nvSpPr>
        <p:spPr>
          <a:xfrm>
            <a:off x="828393" y="272342"/>
            <a:ext cx="2981607" cy="558075"/>
          </a:xfrm>
          <a:prstGeom prst="rect">
            <a:avLst/>
          </a:prstGeom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491792" y="2705307"/>
            <a:ext cx="3449860" cy="3278593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>
            <a:outerShdw blurRad="368300" dist="38100" dir="8100000" algn="tr" rotWithShape="0">
              <a:prstClr val="black">
                <a:alpha val="90000"/>
              </a:prstClr>
            </a:outerShdw>
          </a:effectLst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444500" h="1041400" prst="angle"/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996931" y="2377656"/>
            <a:ext cx="2410640" cy="2286081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11150" h="730250"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349953" y="2152199"/>
            <a:ext cx="1702330" cy="162315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215900" h="501650" prst="angle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2611133" y="1800685"/>
            <a:ext cx="1157265" cy="113900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17709539" lon="2246828" rev="19210350"/>
            </a:camera>
            <a:lightRig rig="balanced" dir="t">
              <a:rot lat="0" lon="0" rev="600000"/>
            </a:lightRig>
          </a:scene3d>
          <a:sp3d prstMaterial="flat">
            <a:bevelT w="234950" h="520700"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2900112" y="1256098"/>
            <a:ext cx="569500" cy="56950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36550" h="755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>
            <a:off x="3315763" y="1953498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517115" y="2620307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847355" y="3312124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378949" y="4324552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4758657" y="5326894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TextBox 80"/>
          <p:cNvSpPr txBox="1"/>
          <p:nvPr/>
        </p:nvSpPr>
        <p:spPr>
          <a:xfrm>
            <a:off x="7766153" y="514418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22886" y="499541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66153" y="4147919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22886" y="4008168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66153" y="3175563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22886" y="300567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66153" y="243897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22886" y="232454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66153" y="1750841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22886" y="1636410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占位符 3"/>
          <p:cNvSpPr txBox="1"/>
          <p:nvPr/>
        </p:nvSpPr>
        <p:spPr>
          <a:xfrm>
            <a:off x="828393" y="272342"/>
            <a:ext cx="2981607" cy="558075"/>
          </a:xfrm>
          <a:prstGeom prst="rect">
            <a:avLst/>
          </a:prstGeom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354" y="1430231"/>
            <a:ext cx="2406958" cy="2395258"/>
          </a:xfrm>
          <a:custGeom>
            <a:avLst/>
            <a:gdLst>
              <a:gd name="T0" fmla="*/ 0 w 1073"/>
              <a:gd name="T1" fmla="*/ 0 h 1073"/>
              <a:gd name="T2" fmla="*/ 903 w 1073"/>
              <a:gd name="T3" fmla="*/ 0 h 1073"/>
              <a:gd name="T4" fmla="*/ 1073 w 1073"/>
              <a:gd name="T5" fmla="*/ 170 h 1073"/>
              <a:gd name="T6" fmla="*/ 1073 w 1073"/>
              <a:gd name="T7" fmla="*/ 1073 h 1073"/>
              <a:gd name="T8" fmla="*/ 0 w 1073"/>
              <a:gd name="T9" fmla="*/ 1073 h 1073"/>
              <a:gd name="T10" fmla="*/ 0 w 1073"/>
              <a:gd name="T11" fmla="*/ 0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3" h="1073">
                <a:moveTo>
                  <a:pt x="0" y="0"/>
                </a:moveTo>
                <a:lnTo>
                  <a:pt x="903" y="0"/>
                </a:lnTo>
                <a:lnTo>
                  <a:pt x="1073" y="170"/>
                </a:lnTo>
                <a:lnTo>
                  <a:pt x="1073" y="1073"/>
                </a:lnTo>
                <a:lnTo>
                  <a:pt x="0" y="10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2611443" y="1430231"/>
            <a:ext cx="2411444" cy="2395258"/>
          </a:xfrm>
          <a:custGeom>
            <a:avLst/>
            <a:gdLst>
              <a:gd name="T0" fmla="*/ 182 w 1075"/>
              <a:gd name="T1" fmla="*/ 0 h 1073"/>
              <a:gd name="T2" fmla="*/ 1075 w 1075"/>
              <a:gd name="T3" fmla="*/ 0 h 1073"/>
              <a:gd name="T4" fmla="*/ 1075 w 1075"/>
              <a:gd name="T5" fmla="*/ 1073 h 1073"/>
              <a:gd name="T6" fmla="*/ 0 w 1075"/>
              <a:gd name="T7" fmla="*/ 1073 h 1073"/>
              <a:gd name="T8" fmla="*/ 0 w 1075"/>
              <a:gd name="T9" fmla="*/ 182 h 1073"/>
              <a:gd name="T10" fmla="*/ 182 w 1075"/>
              <a:gd name="T11" fmla="*/ 0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5" h="1073">
                <a:moveTo>
                  <a:pt x="182" y="0"/>
                </a:moveTo>
                <a:lnTo>
                  <a:pt x="1075" y="0"/>
                </a:lnTo>
                <a:lnTo>
                  <a:pt x="1075" y="1073"/>
                </a:lnTo>
                <a:lnTo>
                  <a:pt x="0" y="1073"/>
                </a:lnTo>
                <a:lnTo>
                  <a:pt x="0" y="182"/>
                </a:lnTo>
                <a:lnTo>
                  <a:pt x="18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5227018" y="1430231"/>
            <a:ext cx="2406958" cy="2395258"/>
          </a:xfrm>
          <a:custGeom>
            <a:avLst/>
            <a:gdLst>
              <a:gd name="T0" fmla="*/ 0 w 1073"/>
              <a:gd name="T1" fmla="*/ 0 h 1073"/>
              <a:gd name="T2" fmla="*/ 896 w 1073"/>
              <a:gd name="T3" fmla="*/ 0 h 1073"/>
              <a:gd name="T4" fmla="*/ 1073 w 1073"/>
              <a:gd name="T5" fmla="*/ 179 h 1073"/>
              <a:gd name="T6" fmla="*/ 1073 w 1073"/>
              <a:gd name="T7" fmla="*/ 1073 h 1073"/>
              <a:gd name="T8" fmla="*/ 0 w 1073"/>
              <a:gd name="T9" fmla="*/ 1073 h 1073"/>
              <a:gd name="T10" fmla="*/ 0 w 1073"/>
              <a:gd name="T11" fmla="*/ 0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3" h="1073">
                <a:moveTo>
                  <a:pt x="0" y="0"/>
                </a:moveTo>
                <a:lnTo>
                  <a:pt x="896" y="0"/>
                </a:lnTo>
                <a:lnTo>
                  <a:pt x="1073" y="179"/>
                </a:lnTo>
                <a:lnTo>
                  <a:pt x="1073" y="1073"/>
                </a:lnTo>
                <a:lnTo>
                  <a:pt x="0" y="10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7838108" y="1430231"/>
            <a:ext cx="2409200" cy="2395258"/>
          </a:xfrm>
          <a:custGeom>
            <a:avLst/>
            <a:gdLst>
              <a:gd name="T0" fmla="*/ 175 w 1074"/>
              <a:gd name="T1" fmla="*/ 0 h 1073"/>
              <a:gd name="T2" fmla="*/ 1074 w 1074"/>
              <a:gd name="T3" fmla="*/ 0 h 1073"/>
              <a:gd name="T4" fmla="*/ 1074 w 1074"/>
              <a:gd name="T5" fmla="*/ 1073 h 1073"/>
              <a:gd name="T6" fmla="*/ 0 w 1074"/>
              <a:gd name="T7" fmla="*/ 1073 h 1073"/>
              <a:gd name="T8" fmla="*/ 0 w 1074"/>
              <a:gd name="T9" fmla="*/ 174 h 1073"/>
              <a:gd name="T10" fmla="*/ 175 w 1074"/>
              <a:gd name="T11" fmla="*/ 0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4" h="1073">
                <a:moveTo>
                  <a:pt x="175" y="0"/>
                </a:moveTo>
                <a:lnTo>
                  <a:pt x="1074" y="0"/>
                </a:lnTo>
                <a:lnTo>
                  <a:pt x="1074" y="1073"/>
                </a:lnTo>
                <a:lnTo>
                  <a:pt x="0" y="1073"/>
                </a:lnTo>
                <a:lnTo>
                  <a:pt x="0" y="174"/>
                </a:lnTo>
                <a:lnTo>
                  <a:pt x="175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451439" y="1430231"/>
            <a:ext cx="2406958" cy="2395258"/>
          </a:xfrm>
          <a:prstGeom prst="rect">
            <a:avLst/>
          </a:prstGeom>
          <a:solidFill>
            <a:schemeClr val="accent4"/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54" y="4019698"/>
            <a:ext cx="2406958" cy="239749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2" name="Freeform 12"/>
          <p:cNvSpPr/>
          <p:nvPr/>
        </p:nvSpPr>
        <p:spPr bwMode="auto">
          <a:xfrm>
            <a:off x="2611443" y="4019698"/>
            <a:ext cx="2411444" cy="2397490"/>
          </a:xfrm>
          <a:custGeom>
            <a:avLst/>
            <a:gdLst>
              <a:gd name="T0" fmla="*/ 0 w 1075"/>
              <a:gd name="T1" fmla="*/ 0 h 1074"/>
              <a:gd name="T2" fmla="*/ 1075 w 1075"/>
              <a:gd name="T3" fmla="*/ 0 h 1074"/>
              <a:gd name="T4" fmla="*/ 1075 w 1075"/>
              <a:gd name="T5" fmla="*/ 896 h 1074"/>
              <a:gd name="T6" fmla="*/ 898 w 1075"/>
              <a:gd name="T7" fmla="*/ 1074 h 1074"/>
              <a:gd name="T8" fmla="*/ 0 w 1075"/>
              <a:gd name="T9" fmla="*/ 1074 h 1074"/>
              <a:gd name="T10" fmla="*/ 0 w 1075"/>
              <a:gd name="T11" fmla="*/ 0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5" h="1074">
                <a:moveTo>
                  <a:pt x="0" y="0"/>
                </a:moveTo>
                <a:lnTo>
                  <a:pt x="1075" y="0"/>
                </a:lnTo>
                <a:lnTo>
                  <a:pt x="1075" y="896"/>
                </a:lnTo>
                <a:lnTo>
                  <a:pt x="898" y="1074"/>
                </a:lnTo>
                <a:lnTo>
                  <a:pt x="0" y="107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5227018" y="4019698"/>
            <a:ext cx="2406958" cy="2397490"/>
          </a:xfrm>
          <a:custGeom>
            <a:avLst/>
            <a:gdLst>
              <a:gd name="T0" fmla="*/ 0 w 1073"/>
              <a:gd name="T1" fmla="*/ 0 h 1074"/>
              <a:gd name="T2" fmla="*/ 1073 w 1073"/>
              <a:gd name="T3" fmla="*/ 0 h 1074"/>
              <a:gd name="T4" fmla="*/ 1073 w 1073"/>
              <a:gd name="T5" fmla="*/ 1074 h 1074"/>
              <a:gd name="T6" fmla="*/ 180 w 1073"/>
              <a:gd name="T7" fmla="*/ 1074 h 1074"/>
              <a:gd name="T8" fmla="*/ 0 w 1073"/>
              <a:gd name="T9" fmla="*/ 892 h 1074"/>
              <a:gd name="T10" fmla="*/ 0 w 1073"/>
              <a:gd name="T11" fmla="*/ 0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3" h="1074">
                <a:moveTo>
                  <a:pt x="0" y="0"/>
                </a:moveTo>
                <a:lnTo>
                  <a:pt x="1073" y="0"/>
                </a:lnTo>
                <a:lnTo>
                  <a:pt x="1073" y="1074"/>
                </a:lnTo>
                <a:lnTo>
                  <a:pt x="180" y="1074"/>
                </a:lnTo>
                <a:lnTo>
                  <a:pt x="0" y="89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4" name="Freeform 14"/>
          <p:cNvSpPr/>
          <p:nvPr/>
        </p:nvSpPr>
        <p:spPr bwMode="auto">
          <a:xfrm>
            <a:off x="7838108" y="4019698"/>
            <a:ext cx="2409200" cy="2397490"/>
          </a:xfrm>
          <a:custGeom>
            <a:avLst/>
            <a:gdLst>
              <a:gd name="T0" fmla="*/ 0 w 1074"/>
              <a:gd name="T1" fmla="*/ 0 h 1074"/>
              <a:gd name="T2" fmla="*/ 1074 w 1074"/>
              <a:gd name="T3" fmla="*/ 0 h 1074"/>
              <a:gd name="T4" fmla="*/ 1074 w 1074"/>
              <a:gd name="T5" fmla="*/ 889 h 1074"/>
              <a:gd name="T6" fmla="*/ 889 w 1074"/>
              <a:gd name="T7" fmla="*/ 1074 h 1074"/>
              <a:gd name="T8" fmla="*/ 0 w 1074"/>
              <a:gd name="T9" fmla="*/ 1074 h 1074"/>
              <a:gd name="T10" fmla="*/ 0 w 1074"/>
              <a:gd name="T11" fmla="*/ 0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4" h="1074">
                <a:moveTo>
                  <a:pt x="0" y="0"/>
                </a:moveTo>
                <a:lnTo>
                  <a:pt x="1074" y="0"/>
                </a:lnTo>
                <a:lnTo>
                  <a:pt x="1074" y="889"/>
                </a:lnTo>
                <a:lnTo>
                  <a:pt x="889" y="1074"/>
                </a:lnTo>
                <a:lnTo>
                  <a:pt x="0" y="1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5" name="Freeform 15"/>
          <p:cNvSpPr/>
          <p:nvPr/>
        </p:nvSpPr>
        <p:spPr bwMode="auto">
          <a:xfrm>
            <a:off x="10451439" y="4019698"/>
            <a:ext cx="2406958" cy="2397490"/>
          </a:xfrm>
          <a:custGeom>
            <a:avLst/>
            <a:gdLst>
              <a:gd name="T0" fmla="*/ 0 w 1073"/>
              <a:gd name="T1" fmla="*/ 0 h 1074"/>
              <a:gd name="T2" fmla="*/ 1073 w 1073"/>
              <a:gd name="T3" fmla="*/ 0 h 1074"/>
              <a:gd name="T4" fmla="*/ 1073 w 1073"/>
              <a:gd name="T5" fmla="*/ 1074 h 1074"/>
              <a:gd name="T6" fmla="*/ 174 w 1073"/>
              <a:gd name="T7" fmla="*/ 1074 h 1074"/>
              <a:gd name="T8" fmla="*/ 0 w 1073"/>
              <a:gd name="T9" fmla="*/ 901 h 1074"/>
              <a:gd name="T10" fmla="*/ 0 w 1073"/>
              <a:gd name="T11" fmla="*/ 0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3" h="1074">
                <a:moveTo>
                  <a:pt x="0" y="0"/>
                </a:moveTo>
                <a:lnTo>
                  <a:pt x="1073" y="0"/>
                </a:lnTo>
                <a:lnTo>
                  <a:pt x="1073" y="1074"/>
                </a:lnTo>
                <a:lnTo>
                  <a:pt x="174" y="1074"/>
                </a:lnTo>
                <a:lnTo>
                  <a:pt x="0" y="90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6" name="TextBox 32"/>
          <p:cNvSpPr txBox="1"/>
          <p:nvPr/>
        </p:nvSpPr>
        <p:spPr>
          <a:xfrm>
            <a:off x="2662487" y="2320181"/>
            <a:ext cx="2360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微软雅黑" panose="020B0503020204020204" charset="-122"/>
              </a:rPr>
              <a:t>ADD RELATED</a:t>
            </a:r>
            <a:endParaRPr lang="en-US" altLang="zh-CN" sz="2400" b="1" dirty="0">
              <a:solidFill>
                <a:schemeClr val="bg1"/>
              </a:solidFill>
              <a:latin typeface="Franklin Gothic Book" panose="020B0503020102020204" pitchFamily="34" charset="0"/>
              <a:ea typeface="微软雅黑" panose="020B0503020204020204" charset="-122"/>
            </a:endParaRPr>
          </a:p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TITLE WORDS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7" name="TextBox 32"/>
          <p:cNvSpPr txBox="1"/>
          <p:nvPr/>
        </p:nvSpPr>
        <p:spPr>
          <a:xfrm>
            <a:off x="7941543" y="4497813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占位符 3"/>
          <p:cNvSpPr txBox="1"/>
          <p:nvPr/>
        </p:nvSpPr>
        <p:spPr>
          <a:xfrm>
            <a:off x="828393" y="272342"/>
            <a:ext cx="2981607" cy="558075"/>
          </a:xfrm>
          <a:prstGeom prst="rect">
            <a:avLst/>
          </a:prstGeom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3370103"/>
            <a:ext cx="43202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3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199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等腰三角形 21"/>
          <p:cNvSpPr/>
          <p:nvPr/>
        </p:nvSpPr>
        <p:spPr bwMode="auto">
          <a:xfrm rot="16200000" flipH="1">
            <a:off x="6378103" y="2240201"/>
            <a:ext cx="3050859" cy="3121007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accent3">
              <a:alpha val="50196"/>
            </a:schemeClr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75" ker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等腰三角形 21"/>
          <p:cNvSpPr/>
          <p:nvPr/>
        </p:nvSpPr>
        <p:spPr bwMode="auto">
          <a:xfrm rot="5400000">
            <a:off x="3355999" y="2240201"/>
            <a:ext cx="3050859" cy="3121007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accent3">
              <a:alpha val="50196"/>
            </a:schemeClr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75" kern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3322852" y="2020790"/>
            <a:ext cx="3847368" cy="384736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5624911" y="2020790"/>
            <a:ext cx="3849043" cy="384736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4379288" y="2960032"/>
            <a:ext cx="602721" cy="282943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4057835" y="3828952"/>
            <a:ext cx="62281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 flipV="1">
            <a:off x="4379287" y="4391492"/>
            <a:ext cx="622812" cy="329823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H="1" flipV="1">
            <a:off x="7893484" y="4378099"/>
            <a:ext cx="622812" cy="329823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H="1">
            <a:off x="8204890" y="3825604"/>
            <a:ext cx="62281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H="1">
            <a:off x="7913576" y="2960032"/>
            <a:ext cx="602721" cy="282943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grpSp>
        <p:nvGrpSpPr>
          <p:cNvPr id="38" name="组合 37"/>
          <p:cNvGrpSpPr/>
          <p:nvPr/>
        </p:nvGrpSpPr>
        <p:grpSpPr>
          <a:xfrm>
            <a:off x="5290065" y="2725638"/>
            <a:ext cx="2220022" cy="2220022"/>
            <a:chOff x="5014912" y="2584450"/>
            <a:chExt cx="2105025" cy="2105025"/>
          </a:xfrm>
          <a:solidFill>
            <a:srgbClr val="0170C1"/>
          </a:solidFill>
        </p:grpSpPr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solidFill>
              <a:schemeClr val="accent3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65" kern="0" dirty="0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5497512" y="3066331"/>
              <a:ext cx="1139825" cy="1139825"/>
            </a:xfrm>
            <a:prstGeom prst="ellipse">
              <a:avLst/>
            </a:prstGeom>
            <a:solidFill>
              <a:schemeClr val="accent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Oval 19"/>
          <p:cNvSpPr>
            <a:spLocks noChangeArrowheads="1"/>
          </p:cNvSpPr>
          <p:nvPr/>
        </p:nvSpPr>
        <p:spPr bwMode="auto">
          <a:xfrm>
            <a:off x="3341269" y="2111198"/>
            <a:ext cx="1046391" cy="1046390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8462721" y="2127941"/>
            <a:ext cx="1046390" cy="104806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8938202" y="3343428"/>
            <a:ext cx="1048065" cy="104806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8514623" y="4545521"/>
            <a:ext cx="1048065" cy="1048065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2872486" y="3303247"/>
            <a:ext cx="1048065" cy="104806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3301087" y="4538825"/>
            <a:ext cx="1048065" cy="104806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5146" y="2142945"/>
            <a:ext cx="211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41345" y="2142945"/>
            <a:ext cx="2243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0743" y="3398552"/>
            <a:ext cx="211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34287" y="3523395"/>
            <a:ext cx="2243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68561" y="4725488"/>
            <a:ext cx="2243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24104" y="4725488"/>
            <a:ext cx="211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文本占位符 3"/>
          <p:cNvSpPr txBox="1"/>
          <p:nvPr/>
        </p:nvSpPr>
        <p:spPr>
          <a:xfrm>
            <a:off x="828393" y="272342"/>
            <a:ext cx="2981607" cy="558075"/>
          </a:xfrm>
          <a:prstGeom prst="rect">
            <a:avLst/>
          </a:prstGeom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" grpId="0" animBg="1"/>
      <p:bldP spid="3" grpId="0" animBg="1"/>
      <p:bldP spid="4" grpId="0" animBg="1"/>
      <p:bldP spid="33" grpId="0" animBg="1"/>
      <p:bldP spid="31" grpId="0" animBg="1"/>
      <p:bldP spid="29" grpId="0" animBg="1"/>
      <p:bldP spid="27" grpId="0" animBg="1"/>
      <p:bldP spid="25" grpId="0" animBg="1"/>
      <p:bldP spid="23" grpId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1" name="MH_Number_1"/>
          <p:cNvSpPr/>
          <p:nvPr>
            <p:custDataLst>
              <p:tags r:id="rId2"/>
            </p:custDataLst>
          </p:nvPr>
        </p:nvSpPr>
        <p:spPr>
          <a:xfrm>
            <a:off x="6632667" y="2142717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3"/>
            </p:custDataLst>
          </p:nvPr>
        </p:nvSpPr>
        <p:spPr>
          <a:xfrm>
            <a:off x="7486311" y="2215396"/>
            <a:ext cx="2759487" cy="30777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MH_Number_2"/>
          <p:cNvSpPr/>
          <p:nvPr>
            <p:custDataLst>
              <p:tags r:id="rId4"/>
            </p:custDataLst>
          </p:nvPr>
        </p:nvSpPr>
        <p:spPr>
          <a:xfrm>
            <a:off x="6632667" y="3036057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5"/>
            </p:custDataLst>
          </p:nvPr>
        </p:nvSpPr>
        <p:spPr>
          <a:xfrm>
            <a:off x="7486311" y="3108736"/>
            <a:ext cx="2759487" cy="30777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MH_Number_3"/>
          <p:cNvSpPr/>
          <p:nvPr>
            <p:custDataLst>
              <p:tags r:id="rId6"/>
            </p:custDataLst>
          </p:nvPr>
        </p:nvSpPr>
        <p:spPr>
          <a:xfrm>
            <a:off x="6632667" y="3929397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7"/>
            </p:custDataLst>
          </p:nvPr>
        </p:nvSpPr>
        <p:spPr>
          <a:xfrm>
            <a:off x="7486311" y="4002076"/>
            <a:ext cx="2759487" cy="30777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MH_Number_4"/>
          <p:cNvSpPr/>
          <p:nvPr>
            <p:custDataLst>
              <p:tags r:id="rId8"/>
            </p:custDataLst>
          </p:nvPr>
        </p:nvSpPr>
        <p:spPr>
          <a:xfrm>
            <a:off x="6632667" y="4822736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9"/>
            </p:custDataLst>
          </p:nvPr>
        </p:nvSpPr>
        <p:spPr>
          <a:xfrm>
            <a:off x="7486311" y="4895415"/>
            <a:ext cx="2759487" cy="30777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MH_Others_1"/>
          <p:cNvSpPr txBox="1"/>
          <p:nvPr>
            <p:custDataLst>
              <p:tags r:id="rId10"/>
            </p:custDataLst>
          </p:nvPr>
        </p:nvSpPr>
        <p:spPr>
          <a:xfrm>
            <a:off x="2017460" y="2881045"/>
            <a:ext cx="1877980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目 录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MH_Others_2"/>
          <p:cNvSpPr txBox="1"/>
          <p:nvPr>
            <p:custDataLst>
              <p:tags r:id="rId11"/>
            </p:custDataLst>
          </p:nvPr>
        </p:nvSpPr>
        <p:spPr>
          <a:xfrm>
            <a:off x="1791507" y="3740164"/>
            <a:ext cx="2329889" cy="492571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25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  <p:bldP spid="19" grpId="0"/>
          <p:bldP spid="20" grpId="0"/>
          <p:bldP spid="24" grpId="0" animBg="1"/>
          <p:bldP spid="2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 animBg="1"/>
          <p:bldP spid="12" grpId="0"/>
          <p:bldP spid="13" grpId="0" animBg="1"/>
          <p:bldP spid="14" grpId="0"/>
          <p:bldP spid="15" grpId="0" animBg="1"/>
          <p:bldP spid="16" grpId="0"/>
          <p:bldP spid="17" grpId="0" animBg="1"/>
          <p:bldP spid="18" grpId="0"/>
          <p:bldP spid="19" grpId="0"/>
          <p:bldP spid="20" grpId="0"/>
          <p:bldP spid="24" grpId="0" animBg="1"/>
          <p:bldP spid="2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弧形 57"/>
          <p:cNvSpPr/>
          <p:nvPr/>
        </p:nvSpPr>
        <p:spPr>
          <a:xfrm rot="13095499">
            <a:off x="2093564" y="2118937"/>
            <a:ext cx="3674344" cy="3905933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" name="弧形 93"/>
          <p:cNvSpPr/>
          <p:nvPr/>
        </p:nvSpPr>
        <p:spPr>
          <a:xfrm rot="13095499">
            <a:off x="3137781" y="2862844"/>
            <a:ext cx="2274740" cy="2418116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弧形 94"/>
          <p:cNvSpPr/>
          <p:nvPr/>
        </p:nvSpPr>
        <p:spPr>
          <a:xfrm rot="13095499">
            <a:off x="3684159" y="3470930"/>
            <a:ext cx="1013310" cy="1077178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41742" y="4783892"/>
            <a:ext cx="1577637" cy="784879"/>
            <a:chOff x="6040947" y="4783891"/>
            <a:chExt cx="1577637" cy="784879"/>
          </a:xfrm>
        </p:grpSpPr>
        <p:grpSp>
          <p:nvGrpSpPr>
            <p:cNvPr id="30" name="组合 29"/>
            <p:cNvGrpSpPr/>
            <p:nvPr/>
          </p:nvGrpSpPr>
          <p:grpSpPr>
            <a:xfrm>
              <a:off x="6957175" y="4783891"/>
              <a:ext cx="661409" cy="784879"/>
              <a:chOff x="5950416" y="3480496"/>
              <a:chExt cx="627191" cy="744273"/>
            </a:xfrm>
          </p:grpSpPr>
          <p:sp>
            <p:nvSpPr>
              <p:cNvPr id="31" name="弧形 30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饼形 31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" name="饼形 32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>
              <a:off x="6040947" y="5191152"/>
              <a:ext cx="89397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6021655" y="3287241"/>
            <a:ext cx="1587680" cy="784879"/>
            <a:chOff x="6020861" y="3287240"/>
            <a:chExt cx="1587680" cy="784879"/>
          </a:xfrm>
        </p:grpSpPr>
        <p:grpSp>
          <p:nvGrpSpPr>
            <p:cNvPr id="25" name="组合 24"/>
            <p:cNvGrpSpPr/>
            <p:nvPr/>
          </p:nvGrpSpPr>
          <p:grpSpPr>
            <a:xfrm>
              <a:off x="6947132" y="3287240"/>
              <a:ext cx="661409" cy="784879"/>
              <a:chOff x="5950416" y="3480496"/>
              <a:chExt cx="627191" cy="744273"/>
            </a:xfrm>
          </p:grpSpPr>
          <p:sp>
            <p:nvSpPr>
              <p:cNvPr id="22" name="弧形 21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饼形 22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饼形 23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>
              <a:off x="6020861" y="3692237"/>
              <a:ext cx="893975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026678" y="1774334"/>
            <a:ext cx="1582656" cy="784879"/>
            <a:chOff x="6025884" y="1774333"/>
            <a:chExt cx="1582656" cy="784879"/>
          </a:xfrm>
        </p:grpSpPr>
        <p:grpSp>
          <p:nvGrpSpPr>
            <p:cNvPr id="26" name="组合 25"/>
            <p:cNvGrpSpPr/>
            <p:nvPr/>
          </p:nvGrpSpPr>
          <p:grpSpPr>
            <a:xfrm>
              <a:off x="6947131" y="1774333"/>
              <a:ext cx="661409" cy="784879"/>
              <a:chOff x="5950416" y="3480496"/>
              <a:chExt cx="627191" cy="744273"/>
            </a:xfrm>
          </p:grpSpPr>
          <p:sp>
            <p:nvSpPr>
              <p:cNvPr id="27" name="弧形 26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饼形 27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饼形 28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39" name="直接连接符 38"/>
            <p:cNvCxnSpPr/>
            <p:nvPr/>
          </p:nvCxnSpPr>
          <p:spPr>
            <a:xfrm>
              <a:off x="6025884" y="2171554"/>
              <a:ext cx="89397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119335" y="1941777"/>
            <a:ext cx="1907425" cy="4219617"/>
            <a:chOff x="4118540" y="1941776"/>
            <a:chExt cx="1907425" cy="4219617"/>
          </a:xfrm>
          <a:solidFill>
            <a:srgbClr val="0170C1"/>
          </a:solidFill>
        </p:grpSpPr>
        <p:sp>
          <p:nvSpPr>
            <p:cNvPr id="81" name="矩形 80"/>
            <p:cNvSpPr/>
            <p:nvPr/>
          </p:nvSpPr>
          <p:spPr>
            <a:xfrm>
              <a:off x="4119300" y="5725074"/>
              <a:ext cx="1901640" cy="436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4118540" y="4182002"/>
              <a:ext cx="1901640" cy="4363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4120162" y="3459009"/>
              <a:ext cx="1901640" cy="4363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4120162" y="4955660"/>
              <a:ext cx="1901640" cy="4363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4124325" y="2680221"/>
              <a:ext cx="1901640" cy="436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120162" y="1941776"/>
              <a:ext cx="1901640" cy="4363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90" name="矩形 89"/>
          <p:cNvSpPr/>
          <p:nvPr/>
        </p:nvSpPr>
        <p:spPr>
          <a:xfrm>
            <a:off x="1096675" y="3767184"/>
            <a:ext cx="2294270" cy="58464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4" name="TextBox 41"/>
          <p:cNvSpPr txBox="1"/>
          <p:nvPr/>
        </p:nvSpPr>
        <p:spPr>
          <a:xfrm>
            <a:off x="7731817" y="2152047"/>
            <a:ext cx="3306071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5" name="TextBox 170"/>
          <p:cNvSpPr txBox="1"/>
          <p:nvPr/>
        </p:nvSpPr>
        <p:spPr>
          <a:xfrm>
            <a:off x="7731817" y="184996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41"/>
          <p:cNvSpPr txBox="1"/>
          <p:nvPr/>
        </p:nvSpPr>
        <p:spPr>
          <a:xfrm>
            <a:off x="7731817" y="3795110"/>
            <a:ext cx="3306071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1" name="TextBox 170"/>
          <p:cNvSpPr txBox="1"/>
          <p:nvPr/>
        </p:nvSpPr>
        <p:spPr>
          <a:xfrm>
            <a:off x="7731817" y="349302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Box 41"/>
          <p:cNvSpPr txBox="1"/>
          <p:nvPr/>
        </p:nvSpPr>
        <p:spPr>
          <a:xfrm>
            <a:off x="7731817" y="5366735"/>
            <a:ext cx="3306071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3" name="TextBox 170"/>
          <p:cNvSpPr txBox="1"/>
          <p:nvPr/>
        </p:nvSpPr>
        <p:spPr>
          <a:xfrm>
            <a:off x="7731817" y="50646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占位符 3"/>
          <p:cNvSpPr txBox="1"/>
          <p:nvPr/>
        </p:nvSpPr>
        <p:spPr>
          <a:xfrm>
            <a:off x="828393" y="272342"/>
            <a:ext cx="2981607" cy="558075"/>
          </a:xfrm>
          <a:prstGeom prst="rect">
            <a:avLst/>
          </a:prstGeom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94" grpId="0" animBg="1"/>
      <p:bldP spid="95" grpId="0" animBg="1"/>
      <p:bldP spid="90" grpId="0" animBg="1"/>
      <p:bldP spid="74" grpId="0"/>
      <p:bldP spid="75" grpId="0"/>
      <p:bldP spid="88" grpId="0"/>
      <p:bldP spid="91" grpId="0"/>
      <p:bldP spid="92" grpId="0"/>
      <p:bldP spid="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473493" y="2176166"/>
            <a:ext cx="1746661" cy="174666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10" b="1" dirty="0">
                <a:latin typeface="微软雅黑" panose="020B0503020204020204" charset="-122"/>
                <a:ea typeface="微软雅黑" panose="020B0503020204020204" charset="-122"/>
              </a:rPr>
              <a:t>STEP 1</a:t>
            </a:r>
            <a:endParaRPr lang="zh-CN" altLang="en-US" sz="211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31455" y="2742296"/>
            <a:ext cx="1746661" cy="17466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STEP 2</a:t>
            </a:r>
            <a:endParaRPr lang="zh-CN" altLang="en-US" sz="211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789416" y="2176166"/>
            <a:ext cx="1746661" cy="17466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STEP 3</a:t>
            </a:r>
            <a:endParaRPr lang="zh-CN" altLang="en-US" sz="211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447378" y="2742296"/>
            <a:ext cx="1746661" cy="174666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STEP 4</a:t>
            </a:r>
            <a:endParaRPr lang="zh-CN" altLang="en-US" sz="211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>
            <a:stCxn id="9" idx="6"/>
            <a:endCxn id="14" idx="2"/>
          </p:cNvCxnSpPr>
          <p:nvPr/>
        </p:nvCxnSpPr>
        <p:spPr>
          <a:xfrm>
            <a:off x="3220154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4" idx="6"/>
            <a:endCxn id="17" idx="2"/>
          </p:cNvCxnSpPr>
          <p:nvPr/>
        </p:nvCxnSpPr>
        <p:spPr>
          <a:xfrm flipV="1">
            <a:off x="5878116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6"/>
            <a:endCxn id="20" idx="2"/>
          </p:cNvCxnSpPr>
          <p:nvPr/>
        </p:nvCxnSpPr>
        <p:spPr>
          <a:xfrm>
            <a:off x="8536077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70"/>
          <p:cNvSpPr txBox="1"/>
          <p:nvPr/>
        </p:nvSpPr>
        <p:spPr>
          <a:xfrm>
            <a:off x="1365214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1365214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3922676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171"/>
          <p:cNvSpPr txBox="1"/>
          <p:nvPr/>
        </p:nvSpPr>
        <p:spPr>
          <a:xfrm>
            <a:off x="3922676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6480138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171"/>
          <p:cNvSpPr txBox="1"/>
          <p:nvPr/>
        </p:nvSpPr>
        <p:spPr>
          <a:xfrm>
            <a:off x="6480138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TextBox 170"/>
          <p:cNvSpPr txBox="1"/>
          <p:nvPr/>
        </p:nvSpPr>
        <p:spPr>
          <a:xfrm>
            <a:off x="9094751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71"/>
          <p:cNvSpPr txBox="1"/>
          <p:nvPr/>
        </p:nvSpPr>
        <p:spPr>
          <a:xfrm>
            <a:off x="9094751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文本占位符 3"/>
          <p:cNvSpPr txBox="1"/>
          <p:nvPr/>
        </p:nvSpPr>
        <p:spPr>
          <a:xfrm>
            <a:off x="828393" y="272342"/>
            <a:ext cx="2981607" cy="558075"/>
          </a:xfrm>
          <a:prstGeom prst="rect">
            <a:avLst/>
          </a:prstGeom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3" name="矩形 2"/>
          <p:cNvSpPr/>
          <p:nvPr/>
        </p:nvSpPr>
        <p:spPr>
          <a:xfrm>
            <a:off x="353" y="4117675"/>
            <a:ext cx="12858044" cy="3112098"/>
          </a:xfrm>
          <a:prstGeom prst="rect">
            <a:avLst/>
          </a:prstGeom>
          <a:solidFill>
            <a:schemeClr val="accent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662188" y="4980063"/>
            <a:ext cx="55343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product introduction PPT template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427933" y="5271236"/>
            <a:ext cx="80028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0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590799" y="6200354"/>
            <a:ext cx="56771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800">
                <a:solidFill>
                  <a:schemeClr val="bg1"/>
                </a:solidFill>
                <a:cs typeface="Arial" panose="020B0604020202020204" pitchFamily="34" charset="0"/>
              </a:rPr>
              <a:t>XXX</a:t>
            </a:r>
            <a:endParaRPr lang="zh-CN" alt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3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949"/>
                                </p:stCondLst>
                                <p:childTnLst>
                                  <p:par>
                                    <p:cTn id="4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3" grpId="0" animBg="1"/>
          <p:bldP spid="8" grpId="0"/>
          <p:bldP spid="8" grpId="1"/>
          <p:bldP spid="12" grpId="0"/>
          <p:bldP spid="12" grpId="1"/>
          <p:bldP spid="13" grpId="0"/>
          <p:bldP spid="13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3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949"/>
                                </p:stCondLst>
                                <p:childTnLst>
                                  <p:par>
                                    <p:cTn id="4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3" grpId="0" animBg="1"/>
          <p:bldP spid="8" grpId="0"/>
          <p:bldP spid="8" grpId="1"/>
          <p:bldP spid="12" grpId="0"/>
          <p:bldP spid="12" grpId="1"/>
          <p:bldP spid="13" grpId="0"/>
          <p:bldP spid="13" grpId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398" y="-38172"/>
            <a:ext cx="12847999" cy="7270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矩形 6"/>
          <p:cNvSpPr/>
          <p:nvPr/>
        </p:nvSpPr>
        <p:spPr>
          <a:xfrm>
            <a:off x="1022" y="2728316"/>
            <a:ext cx="12857375" cy="1305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077" y="1476666"/>
            <a:ext cx="2641926" cy="8036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351" y="4360350"/>
            <a:ext cx="4008094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3370103"/>
            <a:ext cx="43202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3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199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779984" y="1124830"/>
            <a:ext cx="2458876" cy="2452126"/>
          </a:xfrm>
          <a:custGeom>
            <a:avLst/>
            <a:gdLst>
              <a:gd name="T0" fmla="*/ 91 w 1093"/>
              <a:gd name="T1" fmla="*/ 0 h 1090"/>
              <a:gd name="T2" fmla="*/ 1004 w 1093"/>
              <a:gd name="T3" fmla="*/ 0 h 1090"/>
              <a:gd name="T4" fmla="*/ 1032 w 1093"/>
              <a:gd name="T5" fmla="*/ 3 h 1090"/>
              <a:gd name="T6" fmla="*/ 1057 w 1093"/>
              <a:gd name="T7" fmla="*/ 17 h 1090"/>
              <a:gd name="T8" fmla="*/ 1076 w 1093"/>
              <a:gd name="T9" fmla="*/ 36 h 1090"/>
              <a:gd name="T10" fmla="*/ 1088 w 1093"/>
              <a:gd name="T11" fmla="*/ 61 h 1090"/>
              <a:gd name="T12" fmla="*/ 1093 w 1093"/>
              <a:gd name="T13" fmla="*/ 89 h 1090"/>
              <a:gd name="T14" fmla="*/ 1093 w 1093"/>
              <a:gd name="T15" fmla="*/ 1001 h 1090"/>
              <a:gd name="T16" fmla="*/ 1088 w 1093"/>
              <a:gd name="T17" fmla="*/ 1029 h 1090"/>
              <a:gd name="T18" fmla="*/ 1076 w 1093"/>
              <a:gd name="T19" fmla="*/ 1054 h 1090"/>
              <a:gd name="T20" fmla="*/ 1057 w 1093"/>
              <a:gd name="T21" fmla="*/ 1073 h 1090"/>
              <a:gd name="T22" fmla="*/ 1032 w 1093"/>
              <a:gd name="T23" fmla="*/ 1085 h 1090"/>
              <a:gd name="T24" fmla="*/ 1004 w 1093"/>
              <a:gd name="T25" fmla="*/ 1090 h 1090"/>
              <a:gd name="T26" fmla="*/ 91 w 1093"/>
              <a:gd name="T27" fmla="*/ 1090 h 1090"/>
              <a:gd name="T28" fmla="*/ 62 w 1093"/>
              <a:gd name="T29" fmla="*/ 1085 h 1090"/>
              <a:gd name="T30" fmla="*/ 37 w 1093"/>
              <a:gd name="T31" fmla="*/ 1073 h 1090"/>
              <a:gd name="T32" fmla="*/ 18 w 1093"/>
              <a:gd name="T33" fmla="*/ 1054 h 1090"/>
              <a:gd name="T34" fmla="*/ 6 w 1093"/>
              <a:gd name="T35" fmla="*/ 1029 h 1090"/>
              <a:gd name="T36" fmla="*/ 0 w 1093"/>
              <a:gd name="T37" fmla="*/ 1001 h 1090"/>
              <a:gd name="T38" fmla="*/ 0 w 1093"/>
              <a:gd name="T39" fmla="*/ 89 h 1090"/>
              <a:gd name="T40" fmla="*/ 6 w 1093"/>
              <a:gd name="T41" fmla="*/ 61 h 1090"/>
              <a:gd name="T42" fmla="*/ 18 w 1093"/>
              <a:gd name="T43" fmla="*/ 36 h 1090"/>
              <a:gd name="T44" fmla="*/ 37 w 1093"/>
              <a:gd name="T45" fmla="*/ 17 h 1090"/>
              <a:gd name="T46" fmla="*/ 62 w 1093"/>
              <a:gd name="T47" fmla="*/ 3 h 1090"/>
              <a:gd name="T48" fmla="*/ 91 w 1093"/>
              <a:gd name="T49" fmla="*/ 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3" h="1090">
                <a:moveTo>
                  <a:pt x="91" y="0"/>
                </a:moveTo>
                <a:lnTo>
                  <a:pt x="1004" y="0"/>
                </a:lnTo>
                <a:lnTo>
                  <a:pt x="1032" y="3"/>
                </a:lnTo>
                <a:lnTo>
                  <a:pt x="1057" y="17"/>
                </a:lnTo>
                <a:lnTo>
                  <a:pt x="1076" y="36"/>
                </a:lnTo>
                <a:lnTo>
                  <a:pt x="1088" y="61"/>
                </a:lnTo>
                <a:lnTo>
                  <a:pt x="1093" y="89"/>
                </a:lnTo>
                <a:lnTo>
                  <a:pt x="1093" y="1001"/>
                </a:lnTo>
                <a:lnTo>
                  <a:pt x="1088" y="1029"/>
                </a:lnTo>
                <a:lnTo>
                  <a:pt x="1076" y="1054"/>
                </a:lnTo>
                <a:lnTo>
                  <a:pt x="1057" y="1073"/>
                </a:lnTo>
                <a:lnTo>
                  <a:pt x="1032" y="1085"/>
                </a:lnTo>
                <a:lnTo>
                  <a:pt x="1004" y="1090"/>
                </a:lnTo>
                <a:lnTo>
                  <a:pt x="91" y="1090"/>
                </a:lnTo>
                <a:lnTo>
                  <a:pt x="62" y="1085"/>
                </a:lnTo>
                <a:lnTo>
                  <a:pt x="37" y="1073"/>
                </a:lnTo>
                <a:lnTo>
                  <a:pt x="18" y="1054"/>
                </a:lnTo>
                <a:lnTo>
                  <a:pt x="6" y="1029"/>
                </a:lnTo>
                <a:lnTo>
                  <a:pt x="0" y="1001"/>
                </a:lnTo>
                <a:lnTo>
                  <a:pt x="0" y="89"/>
                </a:lnTo>
                <a:lnTo>
                  <a:pt x="6" y="61"/>
                </a:lnTo>
                <a:lnTo>
                  <a:pt x="18" y="36"/>
                </a:lnTo>
                <a:lnTo>
                  <a:pt x="37" y="17"/>
                </a:lnTo>
                <a:lnTo>
                  <a:pt x="62" y="3"/>
                </a:lnTo>
                <a:lnTo>
                  <a:pt x="9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358093" y="1124830"/>
            <a:ext cx="2454378" cy="2452126"/>
          </a:xfrm>
          <a:custGeom>
            <a:avLst/>
            <a:gdLst>
              <a:gd name="T0" fmla="*/ 89 w 1091"/>
              <a:gd name="T1" fmla="*/ 0 h 1090"/>
              <a:gd name="T2" fmla="*/ 1002 w 1091"/>
              <a:gd name="T3" fmla="*/ 0 h 1090"/>
              <a:gd name="T4" fmla="*/ 1030 w 1091"/>
              <a:gd name="T5" fmla="*/ 3 h 1090"/>
              <a:gd name="T6" fmla="*/ 1054 w 1091"/>
              <a:gd name="T7" fmla="*/ 17 h 1090"/>
              <a:gd name="T8" fmla="*/ 1075 w 1091"/>
              <a:gd name="T9" fmla="*/ 36 h 1090"/>
              <a:gd name="T10" fmla="*/ 1088 w 1091"/>
              <a:gd name="T11" fmla="*/ 61 h 1090"/>
              <a:gd name="T12" fmla="*/ 1091 w 1091"/>
              <a:gd name="T13" fmla="*/ 89 h 1090"/>
              <a:gd name="T14" fmla="*/ 1091 w 1091"/>
              <a:gd name="T15" fmla="*/ 1001 h 1090"/>
              <a:gd name="T16" fmla="*/ 1088 w 1091"/>
              <a:gd name="T17" fmla="*/ 1029 h 1090"/>
              <a:gd name="T18" fmla="*/ 1075 w 1091"/>
              <a:gd name="T19" fmla="*/ 1054 h 1090"/>
              <a:gd name="T20" fmla="*/ 1054 w 1091"/>
              <a:gd name="T21" fmla="*/ 1073 h 1090"/>
              <a:gd name="T22" fmla="*/ 1030 w 1091"/>
              <a:gd name="T23" fmla="*/ 1085 h 1090"/>
              <a:gd name="T24" fmla="*/ 1002 w 1091"/>
              <a:gd name="T25" fmla="*/ 1090 h 1090"/>
              <a:gd name="T26" fmla="*/ 89 w 1091"/>
              <a:gd name="T27" fmla="*/ 1090 h 1090"/>
              <a:gd name="T28" fmla="*/ 61 w 1091"/>
              <a:gd name="T29" fmla="*/ 1085 h 1090"/>
              <a:gd name="T30" fmla="*/ 36 w 1091"/>
              <a:gd name="T31" fmla="*/ 1073 h 1090"/>
              <a:gd name="T32" fmla="*/ 17 w 1091"/>
              <a:gd name="T33" fmla="*/ 1054 h 1090"/>
              <a:gd name="T34" fmla="*/ 5 w 1091"/>
              <a:gd name="T35" fmla="*/ 1029 h 1090"/>
              <a:gd name="T36" fmla="*/ 0 w 1091"/>
              <a:gd name="T37" fmla="*/ 1001 h 1090"/>
              <a:gd name="T38" fmla="*/ 0 w 1091"/>
              <a:gd name="T39" fmla="*/ 89 h 1090"/>
              <a:gd name="T40" fmla="*/ 5 w 1091"/>
              <a:gd name="T41" fmla="*/ 61 h 1090"/>
              <a:gd name="T42" fmla="*/ 17 w 1091"/>
              <a:gd name="T43" fmla="*/ 36 h 1090"/>
              <a:gd name="T44" fmla="*/ 36 w 1091"/>
              <a:gd name="T45" fmla="*/ 17 h 1090"/>
              <a:gd name="T46" fmla="*/ 61 w 1091"/>
              <a:gd name="T47" fmla="*/ 3 h 1090"/>
              <a:gd name="T48" fmla="*/ 89 w 1091"/>
              <a:gd name="T49" fmla="*/ 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1" h="1090">
                <a:moveTo>
                  <a:pt x="89" y="0"/>
                </a:moveTo>
                <a:lnTo>
                  <a:pt x="1002" y="0"/>
                </a:lnTo>
                <a:lnTo>
                  <a:pt x="1030" y="3"/>
                </a:lnTo>
                <a:lnTo>
                  <a:pt x="1054" y="17"/>
                </a:lnTo>
                <a:lnTo>
                  <a:pt x="1075" y="36"/>
                </a:lnTo>
                <a:lnTo>
                  <a:pt x="1088" y="61"/>
                </a:lnTo>
                <a:lnTo>
                  <a:pt x="1091" y="89"/>
                </a:lnTo>
                <a:lnTo>
                  <a:pt x="1091" y="1001"/>
                </a:lnTo>
                <a:lnTo>
                  <a:pt x="1088" y="1029"/>
                </a:lnTo>
                <a:lnTo>
                  <a:pt x="1075" y="1054"/>
                </a:lnTo>
                <a:lnTo>
                  <a:pt x="1054" y="1073"/>
                </a:lnTo>
                <a:lnTo>
                  <a:pt x="1030" y="1085"/>
                </a:lnTo>
                <a:lnTo>
                  <a:pt x="1002" y="1090"/>
                </a:lnTo>
                <a:lnTo>
                  <a:pt x="89" y="1090"/>
                </a:lnTo>
                <a:lnTo>
                  <a:pt x="61" y="1085"/>
                </a:lnTo>
                <a:lnTo>
                  <a:pt x="36" y="1073"/>
                </a:lnTo>
                <a:lnTo>
                  <a:pt x="17" y="1054"/>
                </a:lnTo>
                <a:lnTo>
                  <a:pt x="5" y="1029"/>
                </a:lnTo>
                <a:lnTo>
                  <a:pt x="0" y="1001"/>
                </a:lnTo>
                <a:lnTo>
                  <a:pt x="0" y="89"/>
                </a:lnTo>
                <a:lnTo>
                  <a:pt x="5" y="61"/>
                </a:lnTo>
                <a:lnTo>
                  <a:pt x="17" y="36"/>
                </a:lnTo>
                <a:lnTo>
                  <a:pt x="36" y="17"/>
                </a:lnTo>
                <a:lnTo>
                  <a:pt x="61" y="3"/>
                </a:lnTo>
                <a:lnTo>
                  <a:pt x="89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933950" y="1124830"/>
            <a:ext cx="2454378" cy="2452126"/>
          </a:xfrm>
          <a:custGeom>
            <a:avLst/>
            <a:gdLst>
              <a:gd name="T0" fmla="*/ 89 w 1091"/>
              <a:gd name="T1" fmla="*/ 0 h 1090"/>
              <a:gd name="T2" fmla="*/ 1002 w 1091"/>
              <a:gd name="T3" fmla="*/ 0 h 1090"/>
              <a:gd name="T4" fmla="*/ 1030 w 1091"/>
              <a:gd name="T5" fmla="*/ 3 h 1090"/>
              <a:gd name="T6" fmla="*/ 1055 w 1091"/>
              <a:gd name="T7" fmla="*/ 17 h 1090"/>
              <a:gd name="T8" fmla="*/ 1074 w 1091"/>
              <a:gd name="T9" fmla="*/ 36 h 1090"/>
              <a:gd name="T10" fmla="*/ 1088 w 1091"/>
              <a:gd name="T11" fmla="*/ 61 h 1090"/>
              <a:gd name="T12" fmla="*/ 1091 w 1091"/>
              <a:gd name="T13" fmla="*/ 89 h 1090"/>
              <a:gd name="T14" fmla="*/ 1091 w 1091"/>
              <a:gd name="T15" fmla="*/ 1001 h 1090"/>
              <a:gd name="T16" fmla="*/ 1088 w 1091"/>
              <a:gd name="T17" fmla="*/ 1029 h 1090"/>
              <a:gd name="T18" fmla="*/ 1074 w 1091"/>
              <a:gd name="T19" fmla="*/ 1054 h 1090"/>
              <a:gd name="T20" fmla="*/ 1055 w 1091"/>
              <a:gd name="T21" fmla="*/ 1073 h 1090"/>
              <a:gd name="T22" fmla="*/ 1030 w 1091"/>
              <a:gd name="T23" fmla="*/ 1085 h 1090"/>
              <a:gd name="T24" fmla="*/ 1002 w 1091"/>
              <a:gd name="T25" fmla="*/ 1090 h 1090"/>
              <a:gd name="T26" fmla="*/ 89 w 1091"/>
              <a:gd name="T27" fmla="*/ 1090 h 1090"/>
              <a:gd name="T28" fmla="*/ 61 w 1091"/>
              <a:gd name="T29" fmla="*/ 1085 h 1090"/>
              <a:gd name="T30" fmla="*/ 37 w 1091"/>
              <a:gd name="T31" fmla="*/ 1073 h 1090"/>
              <a:gd name="T32" fmla="*/ 18 w 1091"/>
              <a:gd name="T33" fmla="*/ 1054 h 1090"/>
              <a:gd name="T34" fmla="*/ 4 w 1091"/>
              <a:gd name="T35" fmla="*/ 1029 h 1090"/>
              <a:gd name="T36" fmla="*/ 0 w 1091"/>
              <a:gd name="T37" fmla="*/ 1001 h 1090"/>
              <a:gd name="T38" fmla="*/ 0 w 1091"/>
              <a:gd name="T39" fmla="*/ 89 h 1090"/>
              <a:gd name="T40" fmla="*/ 4 w 1091"/>
              <a:gd name="T41" fmla="*/ 61 h 1090"/>
              <a:gd name="T42" fmla="*/ 18 w 1091"/>
              <a:gd name="T43" fmla="*/ 36 h 1090"/>
              <a:gd name="T44" fmla="*/ 37 w 1091"/>
              <a:gd name="T45" fmla="*/ 17 h 1090"/>
              <a:gd name="T46" fmla="*/ 61 w 1091"/>
              <a:gd name="T47" fmla="*/ 3 h 1090"/>
              <a:gd name="T48" fmla="*/ 89 w 1091"/>
              <a:gd name="T49" fmla="*/ 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1" h="1090">
                <a:moveTo>
                  <a:pt x="89" y="0"/>
                </a:moveTo>
                <a:lnTo>
                  <a:pt x="1002" y="0"/>
                </a:lnTo>
                <a:lnTo>
                  <a:pt x="1030" y="3"/>
                </a:lnTo>
                <a:lnTo>
                  <a:pt x="1055" y="17"/>
                </a:lnTo>
                <a:lnTo>
                  <a:pt x="1074" y="36"/>
                </a:lnTo>
                <a:lnTo>
                  <a:pt x="1088" y="61"/>
                </a:lnTo>
                <a:lnTo>
                  <a:pt x="1091" y="89"/>
                </a:lnTo>
                <a:lnTo>
                  <a:pt x="1091" y="1001"/>
                </a:lnTo>
                <a:lnTo>
                  <a:pt x="1088" y="1029"/>
                </a:lnTo>
                <a:lnTo>
                  <a:pt x="1074" y="1054"/>
                </a:lnTo>
                <a:lnTo>
                  <a:pt x="1055" y="1073"/>
                </a:lnTo>
                <a:lnTo>
                  <a:pt x="1030" y="1085"/>
                </a:lnTo>
                <a:lnTo>
                  <a:pt x="1002" y="1090"/>
                </a:lnTo>
                <a:lnTo>
                  <a:pt x="89" y="1090"/>
                </a:lnTo>
                <a:lnTo>
                  <a:pt x="61" y="1085"/>
                </a:lnTo>
                <a:lnTo>
                  <a:pt x="37" y="1073"/>
                </a:lnTo>
                <a:lnTo>
                  <a:pt x="18" y="1054"/>
                </a:lnTo>
                <a:lnTo>
                  <a:pt x="4" y="1029"/>
                </a:lnTo>
                <a:lnTo>
                  <a:pt x="0" y="1001"/>
                </a:lnTo>
                <a:lnTo>
                  <a:pt x="0" y="89"/>
                </a:lnTo>
                <a:lnTo>
                  <a:pt x="4" y="61"/>
                </a:lnTo>
                <a:lnTo>
                  <a:pt x="18" y="36"/>
                </a:lnTo>
                <a:lnTo>
                  <a:pt x="37" y="17"/>
                </a:lnTo>
                <a:lnTo>
                  <a:pt x="61" y="3"/>
                </a:lnTo>
                <a:lnTo>
                  <a:pt x="89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79984" y="3655696"/>
            <a:ext cx="2458876" cy="2454378"/>
          </a:xfrm>
          <a:custGeom>
            <a:avLst/>
            <a:gdLst>
              <a:gd name="T0" fmla="*/ 91 w 1093"/>
              <a:gd name="T1" fmla="*/ 0 h 1091"/>
              <a:gd name="T2" fmla="*/ 1004 w 1093"/>
              <a:gd name="T3" fmla="*/ 0 h 1091"/>
              <a:gd name="T4" fmla="*/ 1032 w 1093"/>
              <a:gd name="T5" fmla="*/ 4 h 1091"/>
              <a:gd name="T6" fmla="*/ 1057 w 1093"/>
              <a:gd name="T7" fmla="*/ 16 h 1091"/>
              <a:gd name="T8" fmla="*/ 1076 w 1093"/>
              <a:gd name="T9" fmla="*/ 35 h 1091"/>
              <a:gd name="T10" fmla="*/ 1088 w 1093"/>
              <a:gd name="T11" fmla="*/ 61 h 1091"/>
              <a:gd name="T12" fmla="*/ 1093 w 1093"/>
              <a:gd name="T13" fmla="*/ 89 h 1091"/>
              <a:gd name="T14" fmla="*/ 1093 w 1093"/>
              <a:gd name="T15" fmla="*/ 1002 h 1091"/>
              <a:gd name="T16" fmla="*/ 1088 w 1093"/>
              <a:gd name="T17" fmla="*/ 1030 h 1091"/>
              <a:gd name="T18" fmla="*/ 1076 w 1093"/>
              <a:gd name="T19" fmla="*/ 1054 h 1091"/>
              <a:gd name="T20" fmla="*/ 1057 w 1093"/>
              <a:gd name="T21" fmla="*/ 1073 h 1091"/>
              <a:gd name="T22" fmla="*/ 1032 w 1093"/>
              <a:gd name="T23" fmla="*/ 1086 h 1091"/>
              <a:gd name="T24" fmla="*/ 1004 w 1093"/>
              <a:gd name="T25" fmla="*/ 1091 h 1091"/>
              <a:gd name="T26" fmla="*/ 91 w 1093"/>
              <a:gd name="T27" fmla="*/ 1091 h 1091"/>
              <a:gd name="T28" fmla="*/ 62 w 1093"/>
              <a:gd name="T29" fmla="*/ 1086 h 1091"/>
              <a:gd name="T30" fmla="*/ 37 w 1093"/>
              <a:gd name="T31" fmla="*/ 1073 h 1091"/>
              <a:gd name="T32" fmla="*/ 18 w 1093"/>
              <a:gd name="T33" fmla="*/ 1054 h 1091"/>
              <a:gd name="T34" fmla="*/ 6 w 1093"/>
              <a:gd name="T35" fmla="*/ 1030 h 1091"/>
              <a:gd name="T36" fmla="*/ 0 w 1093"/>
              <a:gd name="T37" fmla="*/ 1002 h 1091"/>
              <a:gd name="T38" fmla="*/ 0 w 1093"/>
              <a:gd name="T39" fmla="*/ 89 h 1091"/>
              <a:gd name="T40" fmla="*/ 6 w 1093"/>
              <a:gd name="T41" fmla="*/ 61 h 1091"/>
              <a:gd name="T42" fmla="*/ 18 w 1093"/>
              <a:gd name="T43" fmla="*/ 35 h 1091"/>
              <a:gd name="T44" fmla="*/ 37 w 1093"/>
              <a:gd name="T45" fmla="*/ 16 h 1091"/>
              <a:gd name="T46" fmla="*/ 62 w 1093"/>
              <a:gd name="T47" fmla="*/ 4 h 1091"/>
              <a:gd name="T48" fmla="*/ 91 w 1093"/>
              <a:gd name="T49" fmla="*/ 0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3" h="1091">
                <a:moveTo>
                  <a:pt x="91" y="0"/>
                </a:moveTo>
                <a:lnTo>
                  <a:pt x="1004" y="0"/>
                </a:lnTo>
                <a:lnTo>
                  <a:pt x="1032" y="4"/>
                </a:lnTo>
                <a:lnTo>
                  <a:pt x="1057" y="16"/>
                </a:lnTo>
                <a:lnTo>
                  <a:pt x="1076" y="35"/>
                </a:lnTo>
                <a:lnTo>
                  <a:pt x="1088" y="61"/>
                </a:lnTo>
                <a:lnTo>
                  <a:pt x="1093" y="89"/>
                </a:lnTo>
                <a:lnTo>
                  <a:pt x="1093" y="1002"/>
                </a:lnTo>
                <a:lnTo>
                  <a:pt x="1088" y="1030"/>
                </a:lnTo>
                <a:lnTo>
                  <a:pt x="1076" y="1054"/>
                </a:lnTo>
                <a:lnTo>
                  <a:pt x="1057" y="1073"/>
                </a:lnTo>
                <a:lnTo>
                  <a:pt x="1032" y="1086"/>
                </a:lnTo>
                <a:lnTo>
                  <a:pt x="1004" y="1091"/>
                </a:lnTo>
                <a:lnTo>
                  <a:pt x="91" y="1091"/>
                </a:lnTo>
                <a:lnTo>
                  <a:pt x="62" y="1086"/>
                </a:lnTo>
                <a:lnTo>
                  <a:pt x="37" y="1073"/>
                </a:lnTo>
                <a:lnTo>
                  <a:pt x="18" y="1054"/>
                </a:lnTo>
                <a:lnTo>
                  <a:pt x="6" y="1030"/>
                </a:lnTo>
                <a:lnTo>
                  <a:pt x="0" y="1002"/>
                </a:lnTo>
                <a:lnTo>
                  <a:pt x="0" y="89"/>
                </a:lnTo>
                <a:lnTo>
                  <a:pt x="6" y="61"/>
                </a:lnTo>
                <a:lnTo>
                  <a:pt x="18" y="35"/>
                </a:lnTo>
                <a:lnTo>
                  <a:pt x="37" y="16"/>
                </a:lnTo>
                <a:lnTo>
                  <a:pt x="62" y="4"/>
                </a:lnTo>
                <a:lnTo>
                  <a:pt x="91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358093" y="3655696"/>
            <a:ext cx="2454378" cy="2454378"/>
          </a:xfrm>
          <a:custGeom>
            <a:avLst/>
            <a:gdLst>
              <a:gd name="T0" fmla="*/ 89 w 1091"/>
              <a:gd name="T1" fmla="*/ 0 h 1091"/>
              <a:gd name="T2" fmla="*/ 1002 w 1091"/>
              <a:gd name="T3" fmla="*/ 0 h 1091"/>
              <a:gd name="T4" fmla="*/ 1030 w 1091"/>
              <a:gd name="T5" fmla="*/ 4 h 1091"/>
              <a:gd name="T6" fmla="*/ 1054 w 1091"/>
              <a:gd name="T7" fmla="*/ 16 h 1091"/>
              <a:gd name="T8" fmla="*/ 1075 w 1091"/>
              <a:gd name="T9" fmla="*/ 35 h 1091"/>
              <a:gd name="T10" fmla="*/ 1088 w 1091"/>
              <a:gd name="T11" fmla="*/ 61 h 1091"/>
              <a:gd name="T12" fmla="*/ 1091 w 1091"/>
              <a:gd name="T13" fmla="*/ 89 h 1091"/>
              <a:gd name="T14" fmla="*/ 1091 w 1091"/>
              <a:gd name="T15" fmla="*/ 1002 h 1091"/>
              <a:gd name="T16" fmla="*/ 1088 w 1091"/>
              <a:gd name="T17" fmla="*/ 1030 h 1091"/>
              <a:gd name="T18" fmla="*/ 1075 w 1091"/>
              <a:gd name="T19" fmla="*/ 1054 h 1091"/>
              <a:gd name="T20" fmla="*/ 1054 w 1091"/>
              <a:gd name="T21" fmla="*/ 1073 h 1091"/>
              <a:gd name="T22" fmla="*/ 1030 w 1091"/>
              <a:gd name="T23" fmla="*/ 1086 h 1091"/>
              <a:gd name="T24" fmla="*/ 1002 w 1091"/>
              <a:gd name="T25" fmla="*/ 1091 h 1091"/>
              <a:gd name="T26" fmla="*/ 89 w 1091"/>
              <a:gd name="T27" fmla="*/ 1091 h 1091"/>
              <a:gd name="T28" fmla="*/ 61 w 1091"/>
              <a:gd name="T29" fmla="*/ 1086 h 1091"/>
              <a:gd name="T30" fmla="*/ 36 w 1091"/>
              <a:gd name="T31" fmla="*/ 1073 h 1091"/>
              <a:gd name="T32" fmla="*/ 17 w 1091"/>
              <a:gd name="T33" fmla="*/ 1054 h 1091"/>
              <a:gd name="T34" fmla="*/ 5 w 1091"/>
              <a:gd name="T35" fmla="*/ 1030 h 1091"/>
              <a:gd name="T36" fmla="*/ 0 w 1091"/>
              <a:gd name="T37" fmla="*/ 1002 h 1091"/>
              <a:gd name="T38" fmla="*/ 0 w 1091"/>
              <a:gd name="T39" fmla="*/ 89 h 1091"/>
              <a:gd name="T40" fmla="*/ 5 w 1091"/>
              <a:gd name="T41" fmla="*/ 61 h 1091"/>
              <a:gd name="T42" fmla="*/ 17 w 1091"/>
              <a:gd name="T43" fmla="*/ 35 h 1091"/>
              <a:gd name="T44" fmla="*/ 36 w 1091"/>
              <a:gd name="T45" fmla="*/ 16 h 1091"/>
              <a:gd name="T46" fmla="*/ 61 w 1091"/>
              <a:gd name="T47" fmla="*/ 4 h 1091"/>
              <a:gd name="T48" fmla="*/ 89 w 1091"/>
              <a:gd name="T49" fmla="*/ 0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1" h="1091">
                <a:moveTo>
                  <a:pt x="89" y="0"/>
                </a:moveTo>
                <a:lnTo>
                  <a:pt x="1002" y="0"/>
                </a:lnTo>
                <a:lnTo>
                  <a:pt x="1030" y="4"/>
                </a:lnTo>
                <a:lnTo>
                  <a:pt x="1054" y="16"/>
                </a:lnTo>
                <a:lnTo>
                  <a:pt x="1075" y="35"/>
                </a:lnTo>
                <a:lnTo>
                  <a:pt x="1088" y="61"/>
                </a:lnTo>
                <a:lnTo>
                  <a:pt x="1091" y="89"/>
                </a:lnTo>
                <a:lnTo>
                  <a:pt x="1091" y="1002"/>
                </a:lnTo>
                <a:lnTo>
                  <a:pt x="1088" y="1030"/>
                </a:lnTo>
                <a:lnTo>
                  <a:pt x="1075" y="1054"/>
                </a:lnTo>
                <a:lnTo>
                  <a:pt x="1054" y="1073"/>
                </a:lnTo>
                <a:lnTo>
                  <a:pt x="1030" y="1086"/>
                </a:lnTo>
                <a:lnTo>
                  <a:pt x="1002" y="1091"/>
                </a:lnTo>
                <a:lnTo>
                  <a:pt x="89" y="1091"/>
                </a:lnTo>
                <a:lnTo>
                  <a:pt x="61" y="1086"/>
                </a:lnTo>
                <a:lnTo>
                  <a:pt x="36" y="1073"/>
                </a:lnTo>
                <a:lnTo>
                  <a:pt x="17" y="1054"/>
                </a:lnTo>
                <a:lnTo>
                  <a:pt x="5" y="1030"/>
                </a:lnTo>
                <a:lnTo>
                  <a:pt x="0" y="1002"/>
                </a:lnTo>
                <a:lnTo>
                  <a:pt x="0" y="89"/>
                </a:lnTo>
                <a:lnTo>
                  <a:pt x="5" y="61"/>
                </a:lnTo>
                <a:lnTo>
                  <a:pt x="17" y="35"/>
                </a:lnTo>
                <a:lnTo>
                  <a:pt x="36" y="16"/>
                </a:lnTo>
                <a:lnTo>
                  <a:pt x="61" y="4"/>
                </a:lnTo>
                <a:lnTo>
                  <a:pt x="8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933950" y="3655696"/>
            <a:ext cx="2454378" cy="2454378"/>
          </a:xfrm>
          <a:custGeom>
            <a:avLst/>
            <a:gdLst>
              <a:gd name="T0" fmla="*/ 89 w 1091"/>
              <a:gd name="T1" fmla="*/ 0 h 1091"/>
              <a:gd name="T2" fmla="*/ 1002 w 1091"/>
              <a:gd name="T3" fmla="*/ 0 h 1091"/>
              <a:gd name="T4" fmla="*/ 1030 w 1091"/>
              <a:gd name="T5" fmla="*/ 4 h 1091"/>
              <a:gd name="T6" fmla="*/ 1055 w 1091"/>
              <a:gd name="T7" fmla="*/ 16 h 1091"/>
              <a:gd name="T8" fmla="*/ 1074 w 1091"/>
              <a:gd name="T9" fmla="*/ 35 h 1091"/>
              <a:gd name="T10" fmla="*/ 1088 w 1091"/>
              <a:gd name="T11" fmla="*/ 61 h 1091"/>
              <a:gd name="T12" fmla="*/ 1091 w 1091"/>
              <a:gd name="T13" fmla="*/ 89 h 1091"/>
              <a:gd name="T14" fmla="*/ 1091 w 1091"/>
              <a:gd name="T15" fmla="*/ 1002 h 1091"/>
              <a:gd name="T16" fmla="*/ 1088 w 1091"/>
              <a:gd name="T17" fmla="*/ 1030 h 1091"/>
              <a:gd name="T18" fmla="*/ 1074 w 1091"/>
              <a:gd name="T19" fmla="*/ 1054 h 1091"/>
              <a:gd name="T20" fmla="*/ 1055 w 1091"/>
              <a:gd name="T21" fmla="*/ 1073 h 1091"/>
              <a:gd name="T22" fmla="*/ 1030 w 1091"/>
              <a:gd name="T23" fmla="*/ 1086 h 1091"/>
              <a:gd name="T24" fmla="*/ 1002 w 1091"/>
              <a:gd name="T25" fmla="*/ 1091 h 1091"/>
              <a:gd name="T26" fmla="*/ 89 w 1091"/>
              <a:gd name="T27" fmla="*/ 1091 h 1091"/>
              <a:gd name="T28" fmla="*/ 61 w 1091"/>
              <a:gd name="T29" fmla="*/ 1086 h 1091"/>
              <a:gd name="T30" fmla="*/ 37 w 1091"/>
              <a:gd name="T31" fmla="*/ 1073 h 1091"/>
              <a:gd name="T32" fmla="*/ 18 w 1091"/>
              <a:gd name="T33" fmla="*/ 1054 h 1091"/>
              <a:gd name="T34" fmla="*/ 4 w 1091"/>
              <a:gd name="T35" fmla="*/ 1030 h 1091"/>
              <a:gd name="T36" fmla="*/ 0 w 1091"/>
              <a:gd name="T37" fmla="*/ 1002 h 1091"/>
              <a:gd name="T38" fmla="*/ 0 w 1091"/>
              <a:gd name="T39" fmla="*/ 89 h 1091"/>
              <a:gd name="T40" fmla="*/ 4 w 1091"/>
              <a:gd name="T41" fmla="*/ 61 h 1091"/>
              <a:gd name="T42" fmla="*/ 18 w 1091"/>
              <a:gd name="T43" fmla="*/ 35 h 1091"/>
              <a:gd name="T44" fmla="*/ 37 w 1091"/>
              <a:gd name="T45" fmla="*/ 16 h 1091"/>
              <a:gd name="T46" fmla="*/ 61 w 1091"/>
              <a:gd name="T47" fmla="*/ 4 h 1091"/>
              <a:gd name="T48" fmla="*/ 89 w 1091"/>
              <a:gd name="T49" fmla="*/ 0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1" h="1091">
                <a:moveTo>
                  <a:pt x="89" y="0"/>
                </a:moveTo>
                <a:lnTo>
                  <a:pt x="1002" y="0"/>
                </a:lnTo>
                <a:lnTo>
                  <a:pt x="1030" y="4"/>
                </a:lnTo>
                <a:lnTo>
                  <a:pt x="1055" y="16"/>
                </a:lnTo>
                <a:lnTo>
                  <a:pt x="1074" y="35"/>
                </a:lnTo>
                <a:lnTo>
                  <a:pt x="1088" y="61"/>
                </a:lnTo>
                <a:lnTo>
                  <a:pt x="1091" y="89"/>
                </a:lnTo>
                <a:lnTo>
                  <a:pt x="1091" y="1002"/>
                </a:lnTo>
                <a:lnTo>
                  <a:pt x="1088" y="1030"/>
                </a:lnTo>
                <a:lnTo>
                  <a:pt x="1074" y="1054"/>
                </a:lnTo>
                <a:lnTo>
                  <a:pt x="1055" y="1073"/>
                </a:lnTo>
                <a:lnTo>
                  <a:pt x="1030" y="1086"/>
                </a:lnTo>
                <a:lnTo>
                  <a:pt x="1002" y="1091"/>
                </a:lnTo>
                <a:lnTo>
                  <a:pt x="89" y="1091"/>
                </a:lnTo>
                <a:lnTo>
                  <a:pt x="61" y="1086"/>
                </a:lnTo>
                <a:lnTo>
                  <a:pt x="37" y="1073"/>
                </a:lnTo>
                <a:lnTo>
                  <a:pt x="18" y="1054"/>
                </a:lnTo>
                <a:lnTo>
                  <a:pt x="4" y="1030"/>
                </a:lnTo>
                <a:lnTo>
                  <a:pt x="0" y="1002"/>
                </a:lnTo>
                <a:lnTo>
                  <a:pt x="0" y="89"/>
                </a:lnTo>
                <a:lnTo>
                  <a:pt x="4" y="61"/>
                </a:lnTo>
                <a:lnTo>
                  <a:pt x="18" y="35"/>
                </a:lnTo>
                <a:lnTo>
                  <a:pt x="37" y="16"/>
                </a:lnTo>
                <a:lnTo>
                  <a:pt x="61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820262" y="-42863"/>
            <a:ext cx="4038136" cy="727551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5" name="TextBox 32"/>
          <p:cNvSpPr txBox="1"/>
          <p:nvPr/>
        </p:nvSpPr>
        <p:spPr>
          <a:xfrm rot="5400000">
            <a:off x="8225521" y="2561293"/>
            <a:ext cx="6336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ea typeface="微软雅黑" panose="020B0503020204020204" charset="-122"/>
              </a:rPr>
              <a:t>ADD RELATED</a:t>
            </a:r>
            <a:endParaRPr lang="en-US" altLang="zh-CN" sz="54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r>
              <a:rPr lang="en-US" altLang="zh-CN" sz="7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TITLE WORDS</a:t>
            </a:r>
            <a:endParaRPr lang="zh-CN" altLang="en-US" sz="7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4" name="文本占位符 3"/>
          <p:cNvSpPr txBox="1"/>
          <p:nvPr/>
        </p:nvSpPr>
        <p:spPr>
          <a:xfrm>
            <a:off x="828393" y="272342"/>
            <a:ext cx="2981607" cy="558075"/>
          </a:xfrm>
          <a:prstGeom prst="rect">
            <a:avLst/>
          </a:prstGeom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9" y="1541591"/>
            <a:ext cx="0" cy="4953997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93" y="1878743"/>
            <a:ext cx="980089" cy="204795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91" y="4863039"/>
            <a:ext cx="981820" cy="204795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91" y="3253940"/>
            <a:ext cx="981820" cy="204795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875" y="1818014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874" y="3192863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874" y="4812731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5160" y="2138717"/>
            <a:ext cx="2560851" cy="979153"/>
            <a:chOff x="-158386" y="2124222"/>
            <a:chExt cx="4463257" cy="1069224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5160" y="5210637"/>
            <a:ext cx="2562609" cy="979153"/>
            <a:chOff x="-159167" y="2124222"/>
            <a:chExt cx="4466319" cy="1069224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650" y="3636454"/>
            <a:ext cx="2724784" cy="831437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508" y="2317734"/>
            <a:ext cx="3913037" cy="614384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00206" y="3815474"/>
            <a:ext cx="3913037" cy="614384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508" y="5389653"/>
            <a:ext cx="3913037" cy="614384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5" name="文本占位符 3"/>
          <p:cNvSpPr txBox="1"/>
          <p:nvPr/>
        </p:nvSpPr>
        <p:spPr>
          <a:xfrm>
            <a:off x="828393" y="272342"/>
            <a:ext cx="2981607" cy="558075"/>
          </a:xfrm>
          <a:prstGeom prst="rect">
            <a:avLst/>
          </a:prstGeom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67188" y="2021434"/>
            <a:ext cx="2873914" cy="2190498"/>
            <a:chOff x="6566394" y="2021434"/>
            <a:chExt cx="2873914" cy="2190498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74" name="任意多边形 73"/>
            <p:cNvSpPr/>
            <p:nvPr/>
          </p:nvSpPr>
          <p:spPr>
            <a:xfrm flipH="1">
              <a:off x="6566394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 flipH="1">
              <a:off x="6595750" y="2021434"/>
              <a:ext cx="2844558" cy="2190498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26763"/>
                <a:gd name="connsiteY0-176" fmla="*/ 1574572 h 1589231"/>
                <a:gd name="connsiteX1-177" fmla="*/ 947203 w 2026763"/>
                <a:gd name="connsiteY1-178" fmla="*/ 0 h 1589231"/>
                <a:gd name="connsiteX2-179" fmla="*/ 1931311 w 2026763"/>
                <a:gd name="connsiteY2-180" fmla="*/ 24603 h 1589231"/>
                <a:gd name="connsiteX3-181" fmla="*/ 2026763 w 2026763"/>
                <a:gd name="connsiteY3-182" fmla="*/ 118448 h 1589231"/>
                <a:gd name="connsiteX4-183" fmla="*/ 1029212 w 2026763"/>
                <a:gd name="connsiteY4-184" fmla="*/ 1589231 h 1589231"/>
                <a:gd name="connsiteX5-185" fmla="*/ 0 w 2026763"/>
                <a:gd name="connsiteY5-186" fmla="*/ 1574572 h 1589231"/>
                <a:gd name="connsiteX0-187" fmla="*/ 0 w 2026763"/>
                <a:gd name="connsiteY0-188" fmla="*/ 1574572 h 1601616"/>
                <a:gd name="connsiteX1-189" fmla="*/ 947203 w 2026763"/>
                <a:gd name="connsiteY1-190" fmla="*/ 0 h 1601616"/>
                <a:gd name="connsiteX2-191" fmla="*/ 1931311 w 2026763"/>
                <a:gd name="connsiteY2-192" fmla="*/ 24603 h 1601616"/>
                <a:gd name="connsiteX3-193" fmla="*/ 2026763 w 2026763"/>
                <a:gd name="connsiteY3-194" fmla="*/ 118448 h 1601616"/>
                <a:gd name="connsiteX4-195" fmla="*/ 1029212 w 2026763"/>
                <a:gd name="connsiteY4-196" fmla="*/ 1589231 h 1601616"/>
                <a:gd name="connsiteX5-197" fmla="*/ 0 w 2026763"/>
                <a:gd name="connsiteY5-198" fmla="*/ 1574572 h 1601616"/>
                <a:gd name="connsiteX0-199" fmla="*/ 0 w 2026763"/>
                <a:gd name="connsiteY0-200" fmla="*/ 1574572 h 1593194"/>
                <a:gd name="connsiteX1-201" fmla="*/ 947203 w 2026763"/>
                <a:gd name="connsiteY1-202" fmla="*/ 0 h 1593194"/>
                <a:gd name="connsiteX2-203" fmla="*/ 1931311 w 2026763"/>
                <a:gd name="connsiteY2-204" fmla="*/ 24603 h 1593194"/>
                <a:gd name="connsiteX3-205" fmla="*/ 2026763 w 2026763"/>
                <a:gd name="connsiteY3-206" fmla="*/ 118448 h 1593194"/>
                <a:gd name="connsiteX4-207" fmla="*/ 1029212 w 2026763"/>
                <a:gd name="connsiteY4-208" fmla="*/ 1589231 h 1593194"/>
                <a:gd name="connsiteX5-209" fmla="*/ 0 w 2026763"/>
                <a:gd name="connsiteY5-210" fmla="*/ 1574572 h 1593194"/>
                <a:gd name="connsiteX0-211" fmla="*/ 0 w 2023046"/>
                <a:gd name="connsiteY0-212" fmla="*/ 1563421 h 1589231"/>
                <a:gd name="connsiteX1-213" fmla="*/ 943486 w 2023046"/>
                <a:gd name="connsiteY1-214" fmla="*/ 0 h 1589231"/>
                <a:gd name="connsiteX2-215" fmla="*/ 1927594 w 2023046"/>
                <a:gd name="connsiteY2-216" fmla="*/ 24603 h 1589231"/>
                <a:gd name="connsiteX3-217" fmla="*/ 2023046 w 2023046"/>
                <a:gd name="connsiteY3-218" fmla="*/ 118448 h 1589231"/>
                <a:gd name="connsiteX4-219" fmla="*/ 1025495 w 2023046"/>
                <a:gd name="connsiteY4-220" fmla="*/ 1589231 h 1589231"/>
                <a:gd name="connsiteX5-221" fmla="*/ 0 w 2023046"/>
                <a:gd name="connsiteY5-222" fmla="*/ 1563421 h 1589231"/>
                <a:gd name="connsiteX0-223" fmla="*/ 0 w 2023046"/>
                <a:gd name="connsiteY0-224" fmla="*/ 1563421 h 1574847"/>
                <a:gd name="connsiteX1-225" fmla="*/ 943486 w 2023046"/>
                <a:gd name="connsiteY1-226" fmla="*/ 0 h 1574847"/>
                <a:gd name="connsiteX2-227" fmla="*/ 1927594 w 2023046"/>
                <a:gd name="connsiteY2-228" fmla="*/ 24603 h 1574847"/>
                <a:gd name="connsiteX3-229" fmla="*/ 2023046 w 2023046"/>
                <a:gd name="connsiteY3-230" fmla="*/ 118448 h 1574847"/>
                <a:gd name="connsiteX4-231" fmla="*/ 1029212 w 2023046"/>
                <a:gd name="connsiteY4-232" fmla="*/ 1548343 h 1574847"/>
                <a:gd name="connsiteX5-233" fmla="*/ 0 w 2023046"/>
                <a:gd name="connsiteY5-234" fmla="*/ 1563421 h 1574847"/>
                <a:gd name="connsiteX0-235" fmla="*/ 0 w 2023046"/>
                <a:gd name="connsiteY0-236" fmla="*/ 1563421 h 1563421"/>
                <a:gd name="connsiteX1-237" fmla="*/ 943486 w 2023046"/>
                <a:gd name="connsiteY1-238" fmla="*/ 0 h 1563421"/>
                <a:gd name="connsiteX2-239" fmla="*/ 1927594 w 2023046"/>
                <a:gd name="connsiteY2-240" fmla="*/ 24603 h 1563421"/>
                <a:gd name="connsiteX3-241" fmla="*/ 2023046 w 2023046"/>
                <a:gd name="connsiteY3-242" fmla="*/ 118448 h 1563421"/>
                <a:gd name="connsiteX4-243" fmla="*/ 1029212 w 2023046"/>
                <a:gd name="connsiteY4-244" fmla="*/ 1548343 h 1563421"/>
                <a:gd name="connsiteX5-245" fmla="*/ 0 w 2023046"/>
                <a:gd name="connsiteY5-246" fmla="*/ 1563421 h 1563421"/>
                <a:gd name="connsiteX0-247" fmla="*/ 0 w 2023046"/>
                <a:gd name="connsiteY0-248" fmla="*/ 1563421 h 1568845"/>
                <a:gd name="connsiteX1-249" fmla="*/ 943486 w 2023046"/>
                <a:gd name="connsiteY1-250" fmla="*/ 0 h 1568845"/>
                <a:gd name="connsiteX2-251" fmla="*/ 1927594 w 2023046"/>
                <a:gd name="connsiteY2-252" fmla="*/ 24603 h 1568845"/>
                <a:gd name="connsiteX3-253" fmla="*/ 2023046 w 2023046"/>
                <a:gd name="connsiteY3-254" fmla="*/ 118448 h 1568845"/>
                <a:gd name="connsiteX4-255" fmla="*/ 1012811 w 2023046"/>
                <a:gd name="connsiteY4-256" fmla="*/ 1568845 h 1568845"/>
                <a:gd name="connsiteX5-257" fmla="*/ 0 w 2023046"/>
                <a:gd name="connsiteY5-258" fmla="*/ 1563421 h 1568845"/>
                <a:gd name="connsiteX0-259" fmla="*/ 0 w 2023046"/>
                <a:gd name="connsiteY0-260" fmla="*/ 1575722 h 1575722"/>
                <a:gd name="connsiteX1-261" fmla="*/ 943486 w 2023046"/>
                <a:gd name="connsiteY1-262" fmla="*/ 0 h 1575722"/>
                <a:gd name="connsiteX2-263" fmla="*/ 1927594 w 2023046"/>
                <a:gd name="connsiteY2-264" fmla="*/ 24603 h 1575722"/>
                <a:gd name="connsiteX3-265" fmla="*/ 2023046 w 2023046"/>
                <a:gd name="connsiteY3-266" fmla="*/ 118448 h 1575722"/>
                <a:gd name="connsiteX4-267" fmla="*/ 1012811 w 2023046"/>
                <a:gd name="connsiteY4-268" fmla="*/ 1568845 h 1575722"/>
                <a:gd name="connsiteX5-269" fmla="*/ 0 w 2023046"/>
                <a:gd name="connsiteY5-270" fmla="*/ 1575722 h 1575722"/>
                <a:gd name="connsiteX0-271" fmla="*/ 0 w 2023046"/>
                <a:gd name="connsiteY0-272" fmla="*/ 1557880 h 1557880"/>
                <a:gd name="connsiteX1-273" fmla="*/ 947947 w 2023046"/>
                <a:gd name="connsiteY1-274" fmla="*/ 0 h 1557880"/>
                <a:gd name="connsiteX2-275" fmla="*/ 1927594 w 2023046"/>
                <a:gd name="connsiteY2-276" fmla="*/ 6761 h 1557880"/>
                <a:gd name="connsiteX3-277" fmla="*/ 2023046 w 2023046"/>
                <a:gd name="connsiteY3-278" fmla="*/ 100606 h 1557880"/>
                <a:gd name="connsiteX4-279" fmla="*/ 1012811 w 2023046"/>
                <a:gd name="connsiteY4-280" fmla="*/ 1551003 h 1557880"/>
                <a:gd name="connsiteX5-281" fmla="*/ 0 w 2023046"/>
                <a:gd name="connsiteY5-282" fmla="*/ 1557880 h 15578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3046" h="1557880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37275" y="2021434"/>
            <a:ext cx="2864179" cy="2179697"/>
            <a:chOff x="3236480" y="2021433"/>
            <a:chExt cx="2864179" cy="2179697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52" name="任意多边形 51"/>
            <p:cNvSpPr/>
            <p:nvPr/>
          </p:nvSpPr>
          <p:spPr>
            <a:xfrm>
              <a:off x="5538099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3236480" y="2021433"/>
              <a:ext cx="2836007" cy="2179697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16965"/>
                <a:gd name="connsiteY0-176" fmla="*/ 1568040 h 1568040"/>
                <a:gd name="connsiteX1-177" fmla="*/ 937405 w 2016965"/>
                <a:gd name="connsiteY1-178" fmla="*/ 0 h 1568040"/>
                <a:gd name="connsiteX2-179" fmla="*/ 1921513 w 2016965"/>
                <a:gd name="connsiteY2-180" fmla="*/ 24603 h 1568040"/>
                <a:gd name="connsiteX3-181" fmla="*/ 2016965 w 2016965"/>
                <a:gd name="connsiteY3-182" fmla="*/ 118448 h 1568040"/>
                <a:gd name="connsiteX4-183" fmla="*/ 1019414 w 2016965"/>
                <a:gd name="connsiteY4-184" fmla="*/ 1566371 h 1568040"/>
                <a:gd name="connsiteX5-185" fmla="*/ 0 w 2016965"/>
                <a:gd name="connsiteY5-186" fmla="*/ 1568040 h 1568040"/>
                <a:gd name="connsiteX0-187" fmla="*/ 0 w 2016965"/>
                <a:gd name="connsiteY0-188" fmla="*/ 1550198 h 1550198"/>
                <a:gd name="connsiteX1-189" fmla="*/ 932945 w 2016965"/>
                <a:gd name="connsiteY1-190" fmla="*/ 0 h 1550198"/>
                <a:gd name="connsiteX2-191" fmla="*/ 1921513 w 2016965"/>
                <a:gd name="connsiteY2-192" fmla="*/ 6761 h 1550198"/>
                <a:gd name="connsiteX3-193" fmla="*/ 2016965 w 2016965"/>
                <a:gd name="connsiteY3-194" fmla="*/ 100606 h 1550198"/>
                <a:gd name="connsiteX4-195" fmla="*/ 1019414 w 2016965"/>
                <a:gd name="connsiteY4-196" fmla="*/ 1548529 h 1550198"/>
                <a:gd name="connsiteX5-197" fmla="*/ 0 w 2016965"/>
                <a:gd name="connsiteY5-198" fmla="*/ 1550198 h 15501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6965" h="1550198">
                  <a:moveTo>
                    <a:pt x="0" y="1550198"/>
                  </a:moveTo>
                  <a:cubicBezTo>
                    <a:pt x="656072" y="156046"/>
                    <a:pt x="633613" y="123013"/>
                    <a:pt x="932945" y="0"/>
                  </a:cubicBezTo>
                  <a:lnTo>
                    <a:pt x="1921513" y="6761"/>
                  </a:lnTo>
                  <a:cubicBezTo>
                    <a:pt x="1975726" y="34055"/>
                    <a:pt x="1988721" y="50814"/>
                    <a:pt x="2016965" y="100606"/>
                  </a:cubicBezTo>
                  <a:cubicBezTo>
                    <a:pt x="1738135" y="-198728"/>
                    <a:pt x="1269541" y="1097480"/>
                    <a:pt x="1019414" y="1548529"/>
                  </a:cubicBezTo>
                  <a:lnTo>
                    <a:pt x="0" y="1550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67188" y="4161164"/>
            <a:ext cx="2874548" cy="2149585"/>
            <a:chOff x="6566394" y="4204652"/>
            <a:chExt cx="2874548" cy="2149585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78" name="任意多边形 77"/>
            <p:cNvSpPr/>
            <p:nvPr/>
          </p:nvSpPr>
          <p:spPr>
            <a:xfrm flipH="1" flipV="1">
              <a:off x="6566394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 flipH="1" flipV="1">
              <a:off x="6595751" y="4204652"/>
              <a:ext cx="2845191" cy="2149585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1994106"/>
                <a:gd name="connsiteY0-176" fmla="*/ 1564775 h 1566371"/>
                <a:gd name="connsiteX1-177" fmla="*/ 914546 w 1994106"/>
                <a:gd name="connsiteY1-178" fmla="*/ 0 h 1566371"/>
                <a:gd name="connsiteX2-179" fmla="*/ 1898654 w 1994106"/>
                <a:gd name="connsiteY2-180" fmla="*/ 24603 h 1566371"/>
                <a:gd name="connsiteX3-181" fmla="*/ 1994106 w 1994106"/>
                <a:gd name="connsiteY3-182" fmla="*/ 118448 h 1566371"/>
                <a:gd name="connsiteX4-183" fmla="*/ 996555 w 1994106"/>
                <a:gd name="connsiteY4-184" fmla="*/ 1566371 h 1566371"/>
                <a:gd name="connsiteX5-185" fmla="*/ 0 w 1994106"/>
                <a:gd name="connsiteY5-186" fmla="*/ 1564775 h 1566371"/>
                <a:gd name="connsiteX0-187" fmla="*/ 0 w 2010434"/>
                <a:gd name="connsiteY0-188" fmla="*/ 1564775 h 1566371"/>
                <a:gd name="connsiteX1-189" fmla="*/ 930874 w 2010434"/>
                <a:gd name="connsiteY1-190" fmla="*/ 0 h 1566371"/>
                <a:gd name="connsiteX2-191" fmla="*/ 1914982 w 2010434"/>
                <a:gd name="connsiteY2-192" fmla="*/ 24603 h 1566371"/>
                <a:gd name="connsiteX3-193" fmla="*/ 2010434 w 2010434"/>
                <a:gd name="connsiteY3-194" fmla="*/ 118448 h 1566371"/>
                <a:gd name="connsiteX4-195" fmla="*/ 1012883 w 2010434"/>
                <a:gd name="connsiteY4-196" fmla="*/ 1566371 h 1566371"/>
                <a:gd name="connsiteX5-197" fmla="*/ 0 w 2010434"/>
                <a:gd name="connsiteY5-198" fmla="*/ 1564775 h 1566371"/>
                <a:gd name="connsiteX0-199" fmla="*/ 0 w 2023497"/>
                <a:gd name="connsiteY0-200" fmla="*/ 1519055 h 1566371"/>
                <a:gd name="connsiteX1-201" fmla="*/ 943937 w 2023497"/>
                <a:gd name="connsiteY1-202" fmla="*/ 0 h 1566371"/>
                <a:gd name="connsiteX2-203" fmla="*/ 1928045 w 2023497"/>
                <a:gd name="connsiteY2-204" fmla="*/ 24603 h 1566371"/>
                <a:gd name="connsiteX3-205" fmla="*/ 2023497 w 2023497"/>
                <a:gd name="connsiteY3-206" fmla="*/ 118448 h 1566371"/>
                <a:gd name="connsiteX4-207" fmla="*/ 1025946 w 2023497"/>
                <a:gd name="connsiteY4-208" fmla="*/ 1566371 h 1566371"/>
                <a:gd name="connsiteX5-209" fmla="*/ 0 w 2023497"/>
                <a:gd name="connsiteY5-210" fmla="*/ 1519055 h 1566371"/>
                <a:gd name="connsiteX0-211" fmla="*/ 0 w 2023497"/>
                <a:gd name="connsiteY0-212" fmla="*/ 1519055 h 1519055"/>
                <a:gd name="connsiteX1-213" fmla="*/ 943937 w 2023497"/>
                <a:gd name="connsiteY1-214" fmla="*/ 0 h 1519055"/>
                <a:gd name="connsiteX2-215" fmla="*/ 1928045 w 2023497"/>
                <a:gd name="connsiteY2-216" fmla="*/ 24603 h 1519055"/>
                <a:gd name="connsiteX3-217" fmla="*/ 2023497 w 2023497"/>
                <a:gd name="connsiteY3-218" fmla="*/ 118448 h 1519055"/>
                <a:gd name="connsiteX4-219" fmla="*/ 1019415 w 2023497"/>
                <a:gd name="connsiteY4-220" fmla="*/ 1491259 h 1519055"/>
                <a:gd name="connsiteX5-221" fmla="*/ 0 w 2023497"/>
                <a:gd name="connsiteY5-222" fmla="*/ 1519055 h 1519055"/>
                <a:gd name="connsiteX0-223" fmla="*/ 0 w 2023497"/>
                <a:gd name="connsiteY0-224" fmla="*/ 1519055 h 1519055"/>
                <a:gd name="connsiteX1-225" fmla="*/ 943937 w 2023497"/>
                <a:gd name="connsiteY1-226" fmla="*/ 0 h 1519055"/>
                <a:gd name="connsiteX2-227" fmla="*/ 1928045 w 2023497"/>
                <a:gd name="connsiteY2-228" fmla="*/ 24603 h 1519055"/>
                <a:gd name="connsiteX3-229" fmla="*/ 2023497 w 2023497"/>
                <a:gd name="connsiteY3-230" fmla="*/ 118448 h 1519055"/>
                <a:gd name="connsiteX4-231" fmla="*/ 1019415 w 2023497"/>
                <a:gd name="connsiteY4-232" fmla="*/ 1504322 h 1519055"/>
                <a:gd name="connsiteX5-233" fmla="*/ 0 w 2023497"/>
                <a:gd name="connsiteY5-234" fmla="*/ 1519055 h 1519055"/>
                <a:gd name="connsiteX0-235" fmla="*/ 0 w 2023497"/>
                <a:gd name="connsiteY0-236" fmla="*/ 1519055 h 1519055"/>
                <a:gd name="connsiteX1-237" fmla="*/ 943937 w 2023497"/>
                <a:gd name="connsiteY1-238" fmla="*/ 0 h 1519055"/>
                <a:gd name="connsiteX2-239" fmla="*/ 1928045 w 2023497"/>
                <a:gd name="connsiteY2-240" fmla="*/ 24603 h 1519055"/>
                <a:gd name="connsiteX3-241" fmla="*/ 2023497 w 2023497"/>
                <a:gd name="connsiteY3-242" fmla="*/ 118448 h 1519055"/>
                <a:gd name="connsiteX4-243" fmla="*/ 1029212 w 2023497"/>
                <a:gd name="connsiteY4-244" fmla="*/ 1507588 h 1519055"/>
                <a:gd name="connsiteX5-245" fmla="*/ 0 w 2023497"/>
                <a:gd name="connsiteY5-246" fmla="*/ 1519055 h 1519055"/>
                <a:gd name="connsiteX0-247" fmla="*/ 0 w 2023497"/>
                <a:gd name="connsiteY0-248" fmla="*/ 1519055 h 1548476"/>
                <a:gd name="connsiteX1-249" fmla="*/ 943937 w 2023497"/>
                <a:gd name="connsiteY1-250" fmla="*/ 0 h 1548476"/>
                <a:gd name="connsiteX2-251" fmla="*/ 1928045 w 2023497"/>
                <a:gd name="connsiteY2-252" fmla="*/ 24603 h 1548476"/>
                <a:gd name="connsiteX3-253" fmla="*/ 2023497 w 2023497"/>
                <a:gd name="connsiteY3-254" fmla="*/ 118448 h 1548476"/>
                <a:gd name="connsiteX4-255" fmla="*/ 1025495 w 2023497"/>
                <a:gd name="connsiteY4-256" fmla="*/ 1548476 h 1548476"/>
                <a:gd name="connsiteX5-257" fmla="*/ 0 w 2023497"/>
                <a:gd name="connsiteY5-258" fmla="*/ 1519055 h 1548476"/>
                <a:gd name="connsiteX0-259" fmla="*/ 0 w 2023497"/>
                <a:gd name="connsiteY0-260" fmla="*/ 1537640 h 1548476"/>
                <a:gd name="connsiteX1-261" fmla="*/ 943937 w 2023497"/>
                <a:gd name="connsiteY1-262" fmla="*/ 0 h 1548476"/>
                <a:gd name="connsiteX2-263" fmla="*/ 1928045 w 2023497"/>
                <a:gd name="connsiteY2-264" fmla="*/ 24603 h 1548476"/>
                <a:gd name="connsiteX3-265" fmla="*/ 2023497 w 2023497"/>
                <a:gd name="connsiteY3-266" fmla="*/ 118448 h 1548476"/>
                <a:gd name="connsiteX4-267" fmla="*/ 1025495 w 2023497"/>
                <a:gd name="connsiteY4-268" fmla="*/ 1548476 h 1548476"/>
                <a:gd name="connsiteX5-269" fmla="*/ 0 w 2023497"/>
                <a:gd name="connsiteY5-270" fmla="*/ 1537640 h 1548476"/>
                <a:gd name="connsiteX0-271" fmla="*/ 0 w 2023497"/>
                <a:gd name="connsiteY0-272" fmla="*/ 1545841 h 1548476"/>
                <a:gd name="connsiteX1-273" fmla="*/ 943937 w 2023497"/>
                <a:gd name="connsiteY1-274" fmla="*/ 0 h 1548476"/>
                <a:gd name="connsiteX2-275" fmla="*/ 1928045 w 2023497"/>
                <a:gd name="connsiteY2-276" fmla="*/ 24603 h 1548476"/>
                <a:gd name="connsiteX3-277" fmla="*/ 2023497 w 2023497"/>
                <a:gd name="connsiteY3-278" fmla="*/ 118448 h 1548476"/>
                <a:gd name="connsiteX4-279" fmla="*/ 1025495 w 2023497"/>
                <a:gd name="connsiteY4-280" fmla="*/ 1548476 h 1548476"/>
                <a:gd name="connsiteX5-281" fmla="*/ 0 w 2023497"/>
                <a:gd name="connsiteY5-282" fmla="*/ 1545841 h 1548476"/>
                <a:gd name="connsiteX0-283" fmla="*/ 0 w 2023497"/>
                <a:gd name="connsiteY0-284" fmla="*/ 1545841 h 1560778"/>
                <a:gd name="connsiteX1-285" fmla="*/ 943937 w 2023497"/>
                <a:gd name="connsiteY1-286" fmla="*/ 0 h 1560778"/>
                <a:gd name="connsiteX2-287" fmla="*/ 1928045 w 2023497"/>
                <a:gd name="connsiteY2-288" fmla="*/ 24603 h 1560778"/>
                <a:gd name="connsiteX3-289" fmla="*/ 2023497 w 2023497"/>
                <a:gd name="connsiteY3-290" fmla="*/ 118448 h 1560778"/>
                <a:gd name="connsiteX4-291" fmla="*/ 1013194 w 2023497"/>
                <a:gd name="connsiteY4-292" fmla="*/ 1560778 h 1560778"/>
                <a:gd name="connsiteX5-293" fmla="*/ 0 w 2023497"/>
                <a:gd name="connsiteY5-294" fmla="*/ 1545841 h 1560778"/>
                <a:gd name="connsiteX0-295" fmla="*/ 0 w 2023497"/>
                <a:gd name="connsiteY0-296" fmla="*/ 1545841 h 1545841"/>
                <a:gd name="connsiteX1-297" fmla="*/ 943937 w 2023497"/>
                <a:gd name="connsiteY1-298" fmla="*/ 0 h 1545841"/>
                <a:gd name="connsiteX2-299" fmla="*/ 1928045 w 2023497"/>
                <a:gd name="connsiteY2-300" fmla="*/ 24603 h 1545841"/>
                <a:gd name="connsiteX3-301" fmla="*/ 2023497 w 2023497"/>
                <a:gd name="connsiteY3-302" fmla="*/ 118448 h 1545841"/>
                <a:gd name="connsiteX4-303" fmla="*/ 1013194 w 2023497"/>
                <a:gd name="connsiteY4-304" fmla="*/ 1544377 h 1545841"/>
                <a:gd name="connsiteX5-305" fmla="*/ 0 w 2023497"/>
                <a:gd name="connsiteY5-306" fmla="*/ 1545841 h 1545841"/>
                <a:gd name="connsiteX0-307" fmla="*/ 0 w 2023497"/>
                <a:gd name="connsiteY0-308" fmla="*/ 1545841 h 1552578"/>
                <a:gd name="connsiteX1-309" fmla="*/ 943937 w 2023497"/>
                <a:gd name="connsiteY1-310" fmla="*/ 0 h 1552578"/>
                <a:gd name="connsiteX2-311" fmla="*/ 1928045 w 2023497"/>
                <a:gd name="connsiteY2-312" fmla="*/ 24603 h 1552578"/>
                <a:gd name="connsiteX3-313" fmla="*/ 2023497 w 2023497"/>
                <a:gd name="connsiteY3-314" fmla="*/ 118448 h 1552578"/>
                <a:gd name="connsiteX4-315" fmla="*/ 1009093 w 2023497"/>
                <a:gd name="connsiteY4-316" fmla="*/ 1552578 h 1552578"/>
                <a:gd name="connsiteX5-317" fmla="*/ 0 w 2023497"/>
                <a:gd name="connsiteY5-318" fmla="*/ 1545841 h 1552578"/>
                <a:gd name="connsiteX0-319" fmla="*/ 0 w 2023497"/>
                <a:gd name="connsiteY0-320" fmla="*/ 1522046 h 1528783"/>
                <a:gd name="connsiteX1-321" fmla="*/ 930340 w 2023497"/>
                <a:gd name="connsiteY1-322" fmla="*/ 0 h 1528783"/>
                <a:gd name="connsiteX2-323" fmla="*/ 1928045 w 2023497"/>
                <a:gd name="connsiteY2-324" fmla="*/ 808 h 1528783"/>
                <a:gd name="connsiteX3-325" fmla="*/ 2023497 w 2023497"/>
                <a:gd name="connsiteY3-326" fmla="*/ 94653 h 1528783"/>
                <a:gd name="connsiteX4-327" fmla="*/ 1009093 w 2023497"/>
                <a:gd name="connsiteY4-328" fmla="*/ 1528783 h 1528783"/>
                <a:gd name="connsiteX5-329" fmla="*/ 0 w 2023497"/>
                <a:gd name="connsiteY5-330" fmla="*/ 1522046 h 15287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3497" h="1528783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32681" y="4185258"/>
            <a:ext cx="2868772" cy="2188952"/>
            <a:chOff x="3231887" y="4185258"/>
            <a:chExt cx="2868772" cy="2188952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77" name="任意多边形 76"/>
            <p:cNvSpPr/>
            <p:nvPr/>
          </p:nvSpPr>
          <p:spPr>
            <a:xfrm flipV="1">
              <a:off x="5538099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V="1">
              <a:off x="3231887" y="4185258"/>
              <a:ext cx="2840599" cy="2188952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20231"/>
                <a:gd name="connsiteY0-176" fmla="*/ 1554978 h 1566371"/>
                <a:gd name="connsiteX1-177" fmla="*/ 940671 w 2020231"/>
                <a:gd name="connsiteY1-178" fmla="*/ 0 h 1566371"/>
                <a:gd name="connsiteX2-179" fmla="*/ 1924779 w 2020231"/>
                <a:gd name="connsiteY2-180" fmla="*/ 24603 h 1566371"/>
                <a:gd name="connsiteX3-181" fmla="*/ 2020231 w 2020231"/>
                <a:gd name="connsiteY3-182" fmla="*/ 118448 h 1566371"/>
                <a:gd name="connsiteX4-183" fmla="*/ 1022680 w 2020231"/>
                <a:gd name="connsiteY4-184" fmla="*/ 1566371 h 1566371"/>
                <a:gd name="connsiteX5-185" fmla="*/ 0 w 2020231"/>
                <a:gd name="connsiteY5-186" fmla="*/ 1554978 h 1566371"/>
                <a:gd name="connsiteX0-187" fmla="*/ 0 w 2020231"/>
                <a:gd name="connsiteY0-188" fmla="*/ 1545387 h 1556780"/>
                <a:gd name="connsiteX1-189" fmla="*/ 931079 w 2020231"/>
                <a:gd name="connsiteY1-190" fmla="*/ 0 h 1556780"/>
                <a:gd name="connsiteX2-191" fmla="*/ 1924779 w 2020231"/>
                <a:gd name="connsiteY2-192" fmla="*/ 15012 h 1556780"/>
                <a:gd name="connsiteX3-193" fmla="*/ 2020231 w 2020231"/>
                <a:gd name="connsiteY3-194" fmla="*/ 108857 h 1556780"/>
                <a:gd name="connsiteX4-195" fmla="*/ 1022680 w 2020231"/>
                <a:gd name="connsiteY4-196" fmla="*/ 1556780 h 1556780"/>
                <a:gd name="connsiteX5-197" fmla="*/ 0 w 2020231"/>
                <a:gd name="connsiteY5-198" fmla="*/ 1545387 h 15567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0231" h="1556780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33018" y="2356940"/>
            <a:ext cx="8247556" cy="3643436"/>
            <a:chOff x="2332224" y="2356940"/>
            <a:chExt cx="8247556" cy="3643436"/>
          </a:xfrm>
        </p:grpSpPr>
        <p:grpSp>
          <p:nvGrpSpPr>
            <p:cNvPr id="6" name="组合 5"/>
            <p:cNvGrpSpPr/>
            <p:nvPr/>
          </p:nvGrpSpPr>
          <p:grpSpPr>
            <a:xfrm>
              <a:off x="2433471" y="2356940"/>
              <a:ext cx="8081289" cy="3643436"/>
              <a:chOff x="2433471" y="2356940"/>
              <a:chExt cx="8081289" cy="3643436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2433471" y="2356940"/>
                <a:ext cx="8081289" cy="64285"/>
                <a:chOff x="1172471" y="1676076"/>
                <a:chExt cx="5747404" cy="45719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2433471" y="5936091"/>
                <a:ext cx="8081289" cy="64285"/>
                <a:chOff x="1172471" y="1676076"/>
                <a:chExt cx="5747404" cy="45719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41" name="椭圆 40"/>
            <p:cNvSpPr/>
            <p:nvPr/>
          </p:nvSpPr>
          <p:spPr>
            <a:xfrm>
              <a:off x="2332224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643567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70069" y="2741823"/>
            <a:ext cx="4505149" cy="2811703"/>
            <a:chOff x="4169274" y="2741822"/>
            <a:chExt cx="4505149" cy="2811703"/>
          </a:xfrm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4265623" y="4987662"/>
              <a:ext cx="520311" cy="442192"/>
            </a:xfrm>
            <a:custGeom>
              <a:avLst/>
              <a:gdLst>
                <a:gd name="T0" fmla="*/ 167 w 299"/>
                <a:gd name="T1" fmla="*/ 132 h 254"/>
                <a:gd name="T2" fmla="*/ 178 w 299"/>
                <a:gd name="T3" fmla="*/ 129 h 254"/>
                <a:gd name="T4" fmla="*/ 177 w 299"/>
                <a:gd name="T5" fmla="*/ 69 h 254"/>
                <a:gd name="T6" fmla="*/ 168 w 299"/>
                <a:gd name="T7" fmla="*/ 60 h 254"/>
                <a:gd name="T8" fmla="*/ 168 w 299"/>
                <a:gd name="T9" fmla="*/ 37 h 254"/>
                <a:gd name="T10" fmla="*/ 244 w 299"/>
                <a:gd name="T11" fmla="*/ 37 h 254"/>
                <a:gd name="T12" fmla="*/ 253 w 299"/>
                <a:gd name="T13" fmla="*/ 46 h 254"/>
                <a:gd name="T14" fmla="*/ 253 w 299"/>
                <a:gd name="T15" fmla="*/ 69 h 254"/>
                <a:gd name="T16" fmla="*/ 244 w 299"/>
                <a:gd name="T17" fmla="*/ 127 h 254"/>
                <a:gd name="T18" fmla="*/ 264 w 299"/>
                <a:gd name="T19" fmla="*/ 162 h 254"/>
                <a:gd name="T20" fmla="*/ 295 w 299"/>
                <a:gd name="T21" fmla="*/ 215 h 254"/>
                <a:gd name="T22" fmla="*/ 295 w 299"/>
                <a:gd name="T23" fmla="*/ 243 h 254"/>
                <a:gd name="T24" fmla="*/ 274 w 299"/>
                <a:gd name="T25" fmla="*/ 253 h 254"/>
                <a:gd name="T26" fmla="*/ 211 w 299"/>
                <a:gd name="T27" fmla="*/ 253 h 254"/>
                <a:gd name="T28" fmla="*/ 150 w 299"/>
                <a:gd name="T29" fmla="*/ 253 h 254"/>
                <a:gd name="T30" fmla="*/ 149 w 299"/>
                <a:gd name="T31" fmla="*/ 253 h 254"/>
                <a:gd name="T32" fmla="*/ 37 w 299"/>
                <a:gd name="T33" fmla="*/ 253 h 254"/>
                <a:gd name="T34" fmla="*/ 31 w 299"/>
                <a:gd name="T35" fmla="*/ 251 h 254"/>
                <a:gd name="T36" fmla="*/ 0 w 299"/>
                <a:gd name="T37" fmla="*/ 182 h 254"/>
                <a:gd name="T38" fmla="*/ 50 w 299"/>
                <a:gd name="T39" fmla="*/ 101 h 254"/>
                <a:gd name="T40" fmla="*/ 42 w 299"/>
                <a:gd name="T41" fmla="*/ 50 h 254"/>
                <a:gd name="T42" fmla="*/ 33 w 299"/>
                <a:gd name="T43" fmla="*/ 41 h 254"/>
                <a:gd name="T44" fmla="*/ 33 w 299"/>
                <a:gd name="T45" fmla="*/ 0 h 254"/>
                <a:gd name="T46" fmla="*/ 139 w 299"/>
                <a:gd name="T47" fmla="*/ 0 h 254"/>
                <a:gd name="T48" fmla="*/ 149 w 299"/>
                <a:gd name="T49" fmla="*/ 10 h 254"/>
                <a:gd name="T50" fmla="*/ 149 w 299"/>
                <a:gd name="T51" fmla="*/ 50 h 254"/>
                <a:gd name="T52" fmla="*/ 132 w 299"/>
                <a:gd name="T53" fmla="*/ 50 h 254"/>
                <a:gd name="T54" fmla="*/ 230 w 299"/>
                <a:gd name="T55" fmla="*/ 164 h 254"/>
                <a:gd name="T56" fmla="*/ 265 w 299"/>
                <a:gd name="T57" fmla="*/ 224 h 254"/>
                <a:gd name="T58" fmla="*/ 173 w 299"/>
                <a:gd name="T59" fmla="*/ 224 h 254"/>
                <a:gd name="T60" fmla="*/ 211 w 299"/>
                <a:gd name="T61" fmla="*/ 235 h 254"/>
                <a:gd name="T62" fmla="*/ 275 w 299"/>
                <a:gd name="T63" fmla="*/ 235 h 254"/>
                <a:gd name="T64" fmla="*/ 280 w 299"/>
                <a:gd name="T65" fmla="*/ 233 h 254"/>
                <a:gd name="T66" fmla="*/ 279 w 299"/>
                <a:gd name="T67" fmla="*/ 223 h 254"/>
                <a:gd name="T68" fmla="*/ 248 w 299"/>
                <a:gd name="T69" fmla="*/ 171 h 254"/>
                <a:gd name="T70" fmla="*/ 226 w 299"/>
                <a:gd name="T71" fmla="*/ 132 h 254"/>
                <a:gd name="T72" fmla="*/ 226 w 299"/>
                <a:gd name="T73" fmla="*/ 60 h 254"/>
                <a:gd name="T74" fmla="*/ 196 w 299"/>
                <a:gd name="T75" fmla="*/ 55 h 254"/>
                <a:gd name="T76" fmla="*/ 196 w 299"/>
                <a:gd name="T77" fmla="*/ 131 h 254"/>
                <a:gd name="T78" fmla="*/ 195 w 299"/>
                <a:gd name="T79" fmla="*/ 135 h 254"/>
                <a:gd name="T80" fmla="*/ 183 w 299"/>
                <a:gd name="T81" fmla="*/ 182 h 254"/>
                <a:gd name="T82" fmla="*/ 193 w 299"/>
                <a:gd name="T83" fmla="*/ 164 h 254"/>
                <a:gd name="T84" fmla="*/ 126 w 299"/>
                <a:gd name="T85" fmla="*/ 218 h 254"/>
                <a:gd name="T86" fmla="*/ 146 w 299"/>
                <a:gd name="T87" fmla="*/ 183 h 254"/>
                <a:gd name="T88" fmla="*/ 142 w 299"/>
                <a:gd name="T89" fmla="*/ 164 h 254"/>
                <a:gd name="T90" fmla="*/ 43 w 299"/>
                <a:gd name="T91" fmla="*/ 170 h 254"/>
                <a:gd name="T92" fmla="*/ 45 w 299"/>
                <a:gd name="T93" fmla="*/ 204 h 254"/>
                <a:gd name="T94" fmla="*/ 126 w 299"/>
                <a:gd name="T95" fmla="*/ 218 h 254"/>
                <a:gd name="T96" fmla="*/ 38 w 299"/>
                <a:gd name="T97" fmla="*/ 139 h 254"/>
                <a:gd name="T98" fmla="*/ 151 w 299"/>
                <a:gd name="T99" fmla="*/ 139 h 254"/>
                <a:gd name="T100" fmla="*/ 113 w 299"/>
                <a:gd name="T101" fmla="*/ 112 h 254"/>
                <a:gd name="T102" fmla="*/ 113 w 299"/>
                <a:gd name="T103" fmla="*/ 41 h 254"/>
                <a:gd name="T104" fmla="*/ 123 w 299"/>
                <a:gd name="T105" fmla="*/ 32 h 254"/>
                <a:gd name="T106" fmla="*/ 130 w 299"/>
                <a:gd name="T107" fmla="*/ 19 h 254"/>
                <a:gd name="T108" fmla="*/ 51 w 299"/>
                <a:gd name="T109" fmla="*/ 32 h 254"/>
                <a:gd name="T110" fmla="*/ 68 w 299"/>
                <a:gd name="T111" fmla="*/ 32 h 254"/>
                <a:gd name="T112" fmla="*/ 68 w 299"/>
                <a:gd name="T113" fmla="*/ 107 h 254"/>
                <a:gd name="T114" fmla="*/ 63 w 299"/>
                <a:gd name="T115" fmla="*/ 11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254">
                  <a:moveTo>
                    <a:pt x="132" y="100"/>
                  </a:moveTo>
                  <a:cubicBezTo>
                    <a:pt x="146" y="107"/>
                    <a:pt x="158" y="118"/>
                    <a:pt x="167" y="132"/>
                  </a:cubicBezTo>
                  <a:cubicBezTo>
                    <a:pt x="169" y="134"/>
                    <a:pt x="170" y="136"/>
                    <a:pt x="172" y="139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8" y="220"/>
                    <a:pt x="299" y="226"/>
                    <a:pt x="299" y="231"/>
                  </a:cubicBezTo>
                  <a:cubicBezTo>
                    <a:pt x="299" y="235"/>
                    <a:pt x="297" y="239"/>
                    <a:pt x="295" y="243"/>
                  </a:cubicBezTo>
                  <a:cubicBezTo>
                    <a:pt x="293" y="246"/>
                    <a:pt x="290" y="249"/>
                    <a:pt x="287" y="251"/>
                  </a:cubicBezTo>
                  <a:cubicBezTo>
                    <a:pt x="283" y="252"/>
                    <a:pt x="279" y="254"/>
                    <a:pt x="274" y="253"/>
                  </a:cubicBezTo>
                  <a:cubicBezTo>
                    <a:pt x="274" y="253"/>
                    <a:pt x="274" y="253"/>
                    <a:pt x="274" y="253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3"/>
                    <a:pt x="34" y="253"/>
                    <a:pt x="34" y="253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2" y="243"/>
                    <a:pt x="14" y="232"/>
                    <a:pt x="8" y="220"/>
                  </a:cubicBezTo>
                  <a:cubicBezTo>
                    <a:pt x="3" y="209"/>
                    <a:pt x="0" y="196"/>
                    <a:pt x="0" y="182"/>
                  </a:cubicBezTo>
                  <a:cubicBezTo>
                    <a:pt x="0" y="164"/>
                    <a:pt x="6" y="147"/>
                    <a:pt x="15" y="132"/>
                  </a:cubicBezTo>
                  <a:cubicBezTo>
                    <a:pt x="24" y="119"/>
                    <a:pt x="36" y="108"/>
                    <a:pt x="50" y="10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100"/>
                    <a:pt x="132" y="100"/>
                    <a:pt x="132" y="100"/>
                  </a:cubicBezTo>
                  <a:close/>
                  <a:moveTo>
                    <a:pt x="230" y="164"/>
                  </a:moveTo>
                  <a:cubicBezTo>
                    <a:pt x="238" y="178"/>
                    <a:pt x="238" y="178"/>
                    <a:pt x="238" y="178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173" y="224"/>
                    <a:pt x="173" y="224"/>
                    <a:pt x="173" y="224"/>
                  </a:cubicBezTo>
                  <a:cubicBezTo>
                    <a:pt x="171" y="228"/>
                    <a:pt x="169" y="232"/>
                    <a:pt x="166" y="235"/>
                  </a:cubicBezTo>
                  <a:cubicBezTo>
                    <a:pt x="211" y="235"/>
                    <a:pt x="211" y="235"/>
                    <a:pt x="211" y="235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5" y="235"/>
                    <a:pt x="275" y="235"/>
                    <a:pt x="275" y="235"/>
                  </a:cubicBezTo>
                  <a:cubicBezTo>
                    <a:pt x="276" y="235"/>
                    <a:pt x="277" y="235"/>
                    <a:pt x="278" y="234"/>
                  </a:cubicBezTo>
                  <a:cubicBezTo>
                    <a:pt x="279" y="234"/>
                    <a:pt x="279" y="233"/>
                    <a:pt x="280" y="233"/>
                  </a:cubicBezTo>
                  <a:cubicBezTo>
                    <a:pt x="280" y="232"/>
                    <a:pt x="281" y="231"/>
                    <a:pt x="281" y="230"/>
                  </a:cubicBezTo>
                  <a:cubicBezTo>
                    <a:pt x="281" y="228"/>
                    <a:pt x="280" y="226"/>
                    <a:pt x="279" y="223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27" y="134"/>
                    <a:pt x="227" y="134"/>
                    <a:pt x="227" y="134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2" y="167"/>
                    <a:pt x="183" y="174"/>
                    <a:pt x="183" y="182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230" y="164"/>
                    <a:pt x="230" y="164"/>
                    <a:pt x="230" y="164"/>
                  </a:cubicBezTo>
                  <a:close/>
                  <a:moveTo>
                    <a:pt x="126" y="218"/>
                  </a:moveTo>
                  <a:cubicBezTo>
                    <a:pt x="126" y="217"/>
                    <a:pt x="127" y="217"/>
                    <a:pt x="127" y="216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79"/>
                    <a:pt x="145" y="174"/>
                    <a:pt x="144" y="170"/>
                  </a:cubicBezTo>
                  <a:cubicBezTo>
                    <a:pt x="143" y="168"/>
                    <a:pt x="143" y="166"/>
                    <a:pt x="142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66"/>
                    <a:pt x="44" y="168"/>
                    <a:pt x="43" y="170"/>
                  </a:cubicBezTo>
                  <a:cubicBezTo>
                    <a:pt x="42" y="175"/>
                    <a:pt x="41" y="179"/>
                    <a:pt x="41" y="184"/>
                  </a:cubicBezTo>
                  <a:cubicBezTo>
                    <a:pt x="41" y="191"/>
                    <a:pt x="43" y="198"/>
                    <a:pt x="45" y="204"/>
                  </a:cubicBezTo>
                  <a:cubicBezTo>
                    <a:pt x="48" y="209"/>
                    <a:pt x="50" y="214"/>
                    <a:pt x="54" y="218"/>
                  </a:cubicBezTo>
                  <a:cubicBezTo>
                    <a:pt x="126" y="218"/>
                    <a:pt x="126" y="218"/>
                    <a:pt x="126" y="218"/>
                  </a:cubicBezTo>
                  <a:close/>
                  <a:moveTo>
                    <a:pt x="32" y="139"/>
                  </a:moveTo>
                  <a:cubicBezTo>
                    <a:pt x="38" y="139"/>
                    <a:pt x="38" y="139"/>
                    <a:pt x="38" y="139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3" y="128"/>
                    <a:pt x="132" y="120"/>
                    <a:pt x="119" y="115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51" y="120"/>
                    <a:pt x="40" y="129"/>
                    <a:pt x="3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black"/>
                </a:solidFill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8172826" y="4969295"/>
              <a:ext cx="501597" cy="584230"/>
            </a:xfrm>
            <a:custGeom>
              <a:avLst/>
              <a:gdLst>
                <a:gd name="T0" fmla="*/ 153 w 293"/>
                <a:gd name="T1" fmla="*/ 41 h 341"/>
                <a:gd name="T2" fmla="*/ 183 w 293"/>
                <a:gd name="T3" fmla="*/ 224 h 341"/>
                <a:gd name="T4" fmla="*/ 29 w 293"/>
                <a:gd name="T5" fmla="*/ 254 h 341"/>
                <a:gd name="T6" fmla="*/ 0 w 293"/>
                <a:gd name="T7" fmla="*/ 70 h 341"/>
                <a:gd name="T8" fmla="*/ 99 w 293"/>
                <a:gd name="T9" fmla="*/ 279 h 341"/>
                <a:gd name="T10" fmla="*/ 110 w 293"/>
                <a:gd name="T11" fmla="*/ 260 h 341"/>
                <a:gd name="T12" fmla="*/ 70 w 293"/>
                <a:gd name="T13" fmla="*/ 279 h 341"/>
                <a:gd name="T14" fmla="*/ 93 w 293"/>
                <a:gd name="T15" fmla="*/ 317 h 341"/>
                <a:gd name="T16" fmla="*/ 148 w 293"/>
                <a:gd name="T17" fmla="*/ 338 h 341"/>
                <a:gd name="T18" fmla="*/ 207 w 293"/>
                <a:gd name="T19" fmla="*/ 288 h 341"/>
                <a:gd name="T20" fmla="*/ 278 w 293"/>
                <a:gd name="T21" fmla="*/ 284 h 341"/>
                <a:gd name="T22" fmla="*/ 239 w 293"/>
                <a:gd name="T23" fmla="*/ 233 h 341"/>
                <a:gd name="T24" fmla="*/ 184 w 293"/>
                <a:gd name="T25" fmla="*/ 291 h 341"/>
                <a:gd name="T26" fmla="*/ 122 w 293"/>
                <a:gd name="T27" fmla="*/ 321 h 341"/>
                <a:gd name="T28" fmla="*/ 99 w 293"/>
                <a:gd name="T29" fmla="*/ 279 h 341"/>
                <a:gd name="T30" fmla="*/ 39 w 293"/>
                <a:gd name="T31" fmla="*/ 11 h 341"/>
                <a:gd name="T32" fmla="*/ 139 w 293"/>
                <a:gd name="T33" fmla="*/ 0 h 341"/>
                <a:gd name="T34" fmla="*/ 140 w 293"/>
                <a:gd name="T35" fmla="*/ 37 h 341"/>
                <a:gd name="T36" fmla="*/ 123 w 293"/>
                <a:gd name="T37" fmla="*/ 17 h 341"/>
                <a:gd name="T38" fmla="*/ 61 w 293"/>
                <a:gd name="T39" fmla="*/ 37 h 341"/>
                <a:gd name="T40" fmla="*/ 21 w 293"/>
                <a:gd name="T41" fmla="*/ 210 h 341"/>
                <a:gd name="T42" fmla="*/ 55 w 293"/>
                <a:gd name="T43" fmla="*/ 217 h 341"/>
                <a:gd name="T44" fmla="*/ 21 w 293"/>
                <a:gd name="T45" fmla="*/ 210 h 341"/>
                <a:gd name="T46" fmla="*/ 21 w 293"/>
                <a:gd name="T47" fmla="*/ 93 h 341"/>
                <a:gd name="T48" fmla="*/ 38 w 293"/>
                <a:gd name="T49" fmla="*/ 90 h 341"/>
                <a:gd name="T50" fmla="*/ 21 w 293"/>
                <a:gd name="T51" fmla="*/ 136 h 341"/>
                <a:gd name="T52" fmla="*/ 38 w 293"/>
                <a:gd name="T53" fmla="*/ 140 h 341"/>
                <a:gd name="T54" fmla="*/ 21 w 293"/>
                <a:gd name="T55" fmla="*/ 136 h 341"/>
                <a:gd name="T56" fmla="*/ 21 w 293"/>
                <a:gd name="T57" fmla="*/ 130 h 341"/>
                <a:gd name="T58" fmla="*/ 38 w 293"/>
                <a:gd name="T59" fmla="*/ 127 h 341"/>
                <a:gd name="T60" fmla="*/ 21 w 293"/>
                <a:gd name="T61" fmla="*/ 118 h 341"/>
                <a:gd name="T62" fmla="*/ 38 w 293"/>
                <a:gd name="T63" fmla="*/ 121 h 341"/>
                <a:gd name="T64" fmla="*/ 21 w 293"/>
                <a:gd name="T65" fmla="*/ 118 h 341"/>
                <a:gd name="T66" fmla="*/ 21 w 293"/>
                <a:gd name="T67" fmla="*/ 112 h 341"/>
                <a:gd name="T68" fmla="*/ 38 w 293"/>
                <a:gd name="T69" fmla="*/ 108 h 341"/>
                <a:gd name="T70" fmla="*/ 21 w 293"/>
                <a:gd name="T71" fmla="*/ 99 h 341"/>
                <a:gd name="T72" fmla="*/ 38 w 293"/>
                <a:gd name="T73" fmla="*/ 103 h 341"/>
                <a:gd name="T74" fmla="*/ 21 w 293"/>
                <a:gd name="T75" fmla="*/ 99 h 341"/>
                <a:gd name="T76" fmla="*/ 21 w 293"/>
                <a:gd name="T77" fmla="*/ 158 h 341"/>
                <a:gd name="T78" fmla="*/ 38 w 293"/>
                <a:gd name="T79" fmla="*/ 155 h 341"/>
                <a:gd name="T80" fmla="*/ 21 w 293"/>
                <a:gd name="T81" fmla="*/ 201 h 341"/>
                <a:gd name="T82" fmla="*/ 38 w 293"/>
                <a:gd name="T83" fmla="*/ 205 h 341"/>
                <a:gd name="T84" fmla="*/ 21 w 293"/>
                <a:gd name="T85" fmla="*/ 201 h 341"/>
                <a:gd name="T86" fmla="*/ 21 w 293"/>
                <a:gd name="T87" fmla="*/ 195 h 341"/>
                <a:gd name="T88" fmla="*/ 38 w 293"/>
                <a:gd name="T89" fmla="*/ 192 h 341"/>
                <a:gd name="T90" fmla="*/ 21 w 293"/>
                <a:gd name="T91" fmla="*/ 183 h 341"/>
                <a:gd name="T92" fmla="*/ 38 w 293"/>
                <a:gd name="T93" fmla="*/ 186 h 341"/>
                <a:gd name="T94" fmla="*/ 21 w 293"/>
                <a:gd name="T95" fmla="*/ 183 h 341"/>
                <a:gd name="T96" fmla="*/ 21 w 293"/>
                <a:gd name="T97" fmla="*/ 177 h 341"/>
                <a:gd name="T98" fmla="*/ 38 w 293"/>
                <a:gd name="T99" fmla="*/ 173 h 341"/>
                <a:gd name="T100" fmla="*/ 21 w 293"/>
                <a:gd name="T101" fmla="*/ 164 h 341"/>
                <a:gd name="T102" fmla="*/ 38 w 293"/>
                <a:gd name="T103" fmla="*/ 168 h 341"/>
                <a:gd name="T104" fmla="*/ 21 w 293"/>
                <a:gd name="T105" fmla="*/ 164 h 341"/>
                <a:gd name="T106" fmla="*/ 21 w 293"/>
                <a:gd name="T107" fmla="*/ 86 h 341"/>
                <a:gd name="T108" fmla="*/ 55 w 293"/>
                <a:gd name="T109" fmla="*/ 80 h 341"/>
                <a:gd name="T110" fmla="*/ 21 w 293"/>
                <a:gd name="T111" fmla="*/ 144 h 341"/>
                <a:gd name="T112" fmla="*/ 55 w 293"/>
                <a:gd name="T113" fmla="*/ 151 h 341"/>
                <a:gd name="T114" fmla="*/ 21 w 293"/>
                <a:gd name="T115" fmla="*/ 144 h 341"/>
                <a:gd name="T116" fmla="*/ 153 w 293"/>
                <a:gd name="T117" fmla="*/ 178 h 341"/>
                <a:gd name="T118" fmla="*/ 67 w 293"/>
                <a:gd name="T119" fmla="*/ 178 h 341"/>
                <a:gd name="T120" fmla="*/ 134 w 293"/>
                <a:gd name="T121" fmla="*/ 15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41">
                  <a:moveTo>
                    <a:pt x="29" y="41"/>
                  </a:moveTo>
                  <a:cubicBezTo>
                    <a:pt x="128" y="41"/>
                    <a:pt x="85" y="41"/>
                    <a:pt x="153" y="41"/>
                  </a:cubicBezTo>
                  <a:cubicBezTo>
                    <a:pt x="169" y="41"/>
                    <a:pt x="183" y="54"/>
                    <a:pt x="183" y="70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40"/>
                    <a:pt x="169" y="254"/>
                    <a:pt x="153" y="254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13" y="254"/>
                    <a:pt x="0" y="240"/>
                    <a:pt x="0" y="2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54"/>
                    <a:pt x="13" y="41"/>
                    <a:pt x="29" y="41"/>
                  </a:cubicBezTo>
                  <a:close/>
                  <a:moveTo>
                    <a:pt x="99" y="279"/>
                  </a:moveTo>
                  <a:cubicBezTo>
                    <a:pt x="110" y="279"/>
                    <a:pt x="110" y="279"/>
                    <a:pt x="110" y="279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94"/>
                    <a:pt x="87" y="307"/>
                    <a:pt x="93" y="317"/>
                  </a:cubicBezTo>
                  <a:cubicBezTo>
                    <a:pt x="99" y="326"/>
                    <a:pt x="107" y="333"/>
                    <a:pt x="116" y="337"/>
                  </a:cubicBezTo>
                  <a:cubicBezTo>
                    <a:pt x="125" y="340"/>
                    <a:pt x="136" y="341"/>
                    <a:pt x="148" y="338"/>
                  </a:cubicBezTo>
                  <a:cubicBezTo>
                    <a:pt x="163" y="333"/>
                    <a:pt x="180" y="322"/>
                    <a:pt x="196" y="302"/>
                  </a:cubicBezTo>
                  <a:cubicBezTo>
                    <a:pt x="200" y="297"/>
                    <a:pt x="204" y="292"/>
                    <a:pt x="207" y="288"/>
                  </a:cubicBezTo>
                  <a:cubicBezTo>
                    <a:pt x="221" y="270"/>
                    <a:pt x="234" y="253"/>
                    <a:pt x="245" y="248"/>
                  </a:cubicBezTo>
                  <a:cubicBezTo>
                    <a:pt x="255" y="245"/>
                    <a:pt x="266" y="253"/>
                    <a:pt x="278" y="284"/>
                  </a:cubicBezTo>
                  <a:cubicBezTo>
                    <a:pt x="293" y="278"/>
                    <a:pt x="293" y="278"/>
                    <a:pt x="293" y="278"/>
                  </a:cubicBezTo>
                  <a:cubicBezTo>
                    <a:pt x="276" y="235"/>
                    <a:pt x="258" y="226"/>
                    <a:pt x="239" y="233"/>
                  </a:cubicBezTo>
                  <a:cubicBezTo>
                    <a:pt x="224" y="239"/>
                    <a:pt x="209" y="258"/>
                    <a:pt x="194" y="278"/>
                  </a:cubicBezTo>
                  <a:cubicBezTo>
                    <a:pt x="191" y="282"/>
                    <a:pt x="187" y="287"/>
                    <a:pt x="184" y="291"/>
                  </a:cubicBezTo>
                  <a:cubicBezTo>
                    <a:pt x="170" y="309"/>
                    <a:pt x="156" y="318"/>
                    <a:pt x="143" y="322"/>
                  </a:cubicBezTo>
                  <a:cubicBezTo>
                    <a:pt x="135" y="324"/>
                    <a:pt x="128" y="324"/>
                    <a:pt x="122" y="321"/>
                  </a:cubicBezTo>
                  <a:cubicBezTo>
                    <a:pt x="116" y="319"/>
                    <a:pt x="111" y="314"/>
                    <a:pt x="107" y="308"/>
                  </a:cubicBezTo>
                  <a:cubicBezTo>
                    <a:pt x="102" y="301"/>
                    <a:pt x="99" y="291"/>
                    <a:pt x="99" y="279"/>
                  </a:cubicBezTo>
                  <a:close/>
                  <a:moveTo>
                    <a:pt x="45" y="37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21" y="210"/>
                  </a:moveTo>
                  <a:cubicBezTo>
                    <a:pt x="21" y="217"/>
                    <a:pt x="21" y="217"/>
                    <a:pt x="21" y="217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21" y="210"/>
                    <a:pt x="21" y="210"/>
                    <a:pt x="21" y="210"/>
                  </a:cubicBezTo>
                  <a:close/>
                  <a:moveTo>
                    <a:pt x="21" y="90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21" y="90"/>
                    <a:pt x="21" y="90"/>
                    <a:pt x="21" y="90"/>
                  </a:cubicBezTo>
                  <a:close/>
                  <a:moveTo>
                    <a:pt x="21" y="136"/>
                  </a:moveTo>
                  <a:cubicBezTo>
                    <a:pt x="21" y="140"/>
                    <a:pt x="21" y="140"/>
                    <a:pt x="21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21" y="136"/>
                    <a:pt x="21" y="136"/>
                    <a:pt x="21" y="136"/>
                  </a:cubicBezTo>
                  <a:close/>
                  <a:moveTo>
                    <a:pt x="21" y="127"/>
                  </a:moveTo>
                  <a:cubicBezTo>
                    <a:pt x="21" y="128"/>
                    <a:pt x="21" y="129"/>
                    <a:pt x="21" y="130"/>
                  </a:cubicBezTo>
                  <a:cubicBezTo>
                    <a:pt x="26" y="130"/>
                    <a:pt x="32" y="130"/>
                    <a:pt x="38" y="130"/>
                  </a:cubicBezTo>
                  <a:cubicBezTo>
                    <a:pt x="38" y="129"/>
                    <a:pt x="38" y="128"/>
                    <a:pt x="38" y="127"/>
                  </a:cubicBezTo>
                  <a:cubicBezTo>
                    <a:pt x="32" y="127"/>
                    <a:pt x="26" y="127"/>
                    <a:pt x="21" y="127"/>
                  </a:cubicBezTo>
                  <a:close/>
                  <a:moveTo>
                    <a:pt x="21" y="118"/>
                  </a:moveTo>
                  <a:cubicBezTo>
                    <a:pt x="21" y="119"/>
                    <a:pt x="21" y="120"/>
                    <a:pt x="21" y="121"/>
                  </a:cubicBezTo>
                  <a:cubicBezTo>
                    <a:pt x="26" y="121"/>
                    <a:pt x="32" y="121"/>
                    <a:pt x="38" y="121"/>
                  </a:cubicBezTo>
                  <a:cubicBezTo>
                    <a:pt x="38" y="120"/>
                    <a:pt x="38" y="119"/>
                    <a:pt x="38" y="118"/>
                  </a:cubicBezTo>
                  <a:cubicBezTo>
                    <a:pt x="32" y="118"/>
                    <a:pt x="26" y="118"/>
                    <a:pt x="21" y="118"/>
                  </a:cubicBezTo>
                  <a:close/>
                  <a:moveTo>
                    <a:pt x="21" y="108"/>
                  </a:moveTo>
                  <a:cubicBezTo>
                    <a:pt x="21" y="110"/>
                    <a:pt x="21" y="111"/>
                    <a:pt x="21" y="112"/>
                  </a:cubicBezTo>
                  <a:cubicBezTo>
                    <a:pt x="26" y="112"/>
                    <a:pt x="32" y="112"/>
                    <a:pt x="38" y="112"/>
                  </a:cubicBezTo>
                  <a:cubicBezTo>
                    <a:pt x="38" y="111"/>
                    <a:pt x="38" y="110"/>
                    <a:pt x="38" y="108"/>
                  </a:cubicBezTo>
                  <a:cubicBezTo>
                    <a:pt x="32" y="108"/>
                    <a:pt x="26" y="108"/>
                    <a:pt x="21" y="108"/>
                  </a:cubicBezTo>
                  <a:close/>
                  <a:moveTo>
                    <a:pt x="21" y="99"/>
                  </a:moveTo>
                  <a:cubicBezTo>
                    <a:pt x="21" y="100"/>
                    <a:pt x="21" y="102"/>
                    <a:pt x="21" y="103"/>
                  </a:cubicBezTo>
                  <a:cubicBezTo>
                    <a:pt x="26" y="103"/>
                    <a:pt x="32" y="103"/>
                    <a:pt x="38" y="103"/>
                  </a:cubicBezTo>
                  <a:cubicBezTo>
                    <a:pt x="38" y="102"/>
                    <a:pt x="38" y="100"/>
                    <a:pt x="38" y="99"/>
                  </a:cubicBezTo>
                  <a:cubicBezTo>
                    <a:pt x="32" y="99"/>
                    <a:pt x="26" y="99"/>
                    <a:pt x="21" y="99"/>
                  </a:cubicBezTo>
                  <a:close/>
                  <a:moveTo>
                    <a:pt x="21" y="155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1" y="155"/>
                    <a:pt x="21" y="155"/>
                    <a:pt x="21" y="155"/>
                  </a:cubicBezTo>
                  <a:close/>
                  <a:moveTo>
                    <a:pt x="21" y="201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21" y="201"/>
                    <a:pt x="21" y="201"/>
                    <a:pt x="21" y="201"/>
                  </a:cubicBezTo>
                  <a:close/>
                  <a:moveTo>
                    <a:pt x="21" y="192"/>
                  </a:moveTo>
                  <a:cubicBezTo>
                    <a:pt x="21" y="193"/>
                    <a:pt x="21" y="194"/>
                    <a:pt x="21" y="195"/>
                  </a:cubicBezTo>
                  <a:cubicBezTo>
                    <a:pt x="26" y="195"/>
                    <a:pt x="32" y="195"/>
                    <a:pt x="38" y="195"/>
                  </a:cubicBezTo>
                  <a:cubicBezTo>
                    <a:pt x="38" y="194"/>
                    <a:pt x="38" y="193"/>
                    <a:pt x="38" y="192"/>
                  </a:cubicBezTo>
                  <a:cubicBezTo>
                    <a:pt x="32" y="192"/>
                    <a:pt x="26" y="192"/>
                    <a:pt x="21" y="192"/>
                  </a:cubicBezTo>
                  <a:close/>
                  <a:moveTo>
                    <a:pt x="21" y="183"/>
                  </a:moveTo>
                  <a:cubicBezTo>
                    <a:pt x="21" y="184"/>
                    <a:pt x="21" y="185"/>
                    <a:pt x="21" y="186"/>
                  </a:cubicBezTo>
                  <a:cubicBezTo>
                    <a:pt x="26" y="186"/>
                    <a:pt x="32" y="186"/>
                    <a:pt x="38" y="186"/>
                  </a:cubicBezTo>
                  <a:cubicBezTo>
                    <a:pt x="38" y="185"/>
                    <a:pt x="38" y="184"/>
                    <a:pt x="38" y="183"/>
                  </a:cubicBezTo>
                  <a:cubicBezTo>
                    <a:pt x="32" y="183"/>
                    <a:pt x="26" y="183"/>
                    <a:pt x="21" y="183"/>
                  </a:cubicBezTo>
                  <a:close/>
                  <a:moveTo>
                    <a:pt x="21" y="173"/>
                  </a:moveTo>
                  <a:cubicBezTo>
                    <a:pt x="21" y="175"/>
                    <a:pt x="21" y="176"/>
                    <a:pt x="21" y="177"/>
                  </a:cubicBezTo>
                  <a:cubicBezTo>
                    <a:pt x="26" y="177"/>
                    <a:pt x="32" y="177"/>
                    <a:pt x="38" y="177"/>
                  </a:cubicBezTo>
                  <a:cubicBezTo>
                    <a:pt x="38" y="176"/>
                    <a:pt x="38" y="175"/>
                    <a:pt x="38" y="173"/>
                  </a:cubicBezTo>
                  <a:cubicBezTo>
                    <a:pt x="32" y="173"/>
                    <a:pt x="26" y="173"/>
                    <a:pt x="21" y="173"/>
                  </a:cubicBezTo>
                  <a:close/>
                  <a:moveTo>
                    <a:pt x="21" y="164"/>
                  </a:moveTo>
                  <a:cubicBezTo>
                    <a:pt x="21" y="165"/>
                    <a:pt x="21" y="166"/>
                    <a:pt x="21" y="168"/>
                  </a:cubicBezTo>
                  <a:cubicBezTo>
                    <a:pt x="26" y="168"/>
                    <a:pt x="32" y="168"/>
                    <a:pt x="38" y="168"/>
                  </a:cubicBezTo>
                  <a:cubicBezTo>
                    <a:pt x="38" y="166"/>
                    <a:pt x="38" y="165"/>
                    <a:pt x="38" y="164"/>
                  </a:cubicBezTo>
                  <a:cubicBezTo>
                    <a:pt x="32" y="164"/>
                    <a:pt x="26" y="164"/>
                    <a:pt x="21" y="164"/>
                  </a:cubicBezTo>
                  <a:close/>
                  <a:moveTo>
                    <a:pt x="21" y="8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21" y="80"/>
                    <a:pt x="21" y="80"/>
                    <a:pt x="21" y="80"/>
                  </a:cubicBezTo>
                  <a:close/>
                  <a:moveTo>
                    <a:pt x="21" y="144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21" y="144"/>
                    <a:pt x="21" y="144"/>
                    <a:pt x="21" y="144"/>
                  </a:cubicBezTo>
                  <a:close/>
                  <a:moveTo>
                    <a:pt x="67" y="178"/>
                  </a:moveTo>
                  <a:cubicBezTo>
                    <a:pt x="74" y="220"/>
                    <a:pt x="145" y="228"/>
                    <a:pt x="153" y="178"/>
                  </a:cubicBezTo>
                  <a:cubicBezTo>
                    <a:pt x="158" y="143"/>
                    <a:pt x="110" y="84"/>
                    <a:pt x="110" y="84"/>
                  </a:cubicBezTo>
                  <a:cubicBezTo>
                    <a:pt x="110" y="84"/>
                    <a:pt x="60" y="135"/>
                    <a:pt x="67" y="178"/>
                  </a:cubicBezTo>
                  <a:close/>
                  <a:moveTo>
                    <a:pt x="106" y="201"/>
                  </a:moveTo>
                  <a:cubicBezTo>
                    <a:pt x="130" y="203"/>
                    <a:pt x="147" y="187"/>
                    <a:pt x="134" y="150"/>
                  </a:cubicBezTo>
                  <a:lnTo>
                    <a:pt x="106" y="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black"/>
                </a:solidFill>
              </a:endParaRPr>
            </a:p>
          </p:txBody>
        </p:sp>
        <p:grpSp>
          <p:nvGrpSpPr>
            <p:cNvPr id="70" name="Group 14"/>
            <p:cNvGrpSpPr/>
            <p:nvPr/>
          </p:nvGrpSpPr>
          <p:grpSpPr>
            <a:xfrm>
              <a:off x="4169274" y="2796059"/>
              <a:ext cx="571258" cy="484420"/>
              <a:chOff x="4130294" y="1070076"/>
              <a:chExt cx="635754" cy="539115"/>
            </a:xfrm>
            <a:solidFill>
              <a:schemeClr val="bg1"/>
            </a:solidFill>
          </p:grpSpPr>
          <p:sp>
            <p:nvSpPr>
              <p:cNvPr id="71" name="Freeform 15"/>
              <p:cNvSpPr>
                <a:spLocks noEditPoints="1"/>
              </p:cNvSpPr>
              <p:nvPr/>
            </p:nvSpPr>
            <p:spPr bwMode="black">
              <a:xfrm>
                <a:off x="4130294" y="1070076"/>
                <a:ext cx="635754" cy="539115"/>
              </a:xfrm>
              <a:custGeom>
                <a:avLst/>
                <a:gdLst/>
                <a:ahLst/>
                <a:cxnLst>
                  <a:cxn ang="0">
                    <a:pos x="494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0" y="361"/>
                  </a:cxn>
                  <a:cxn ang="0">
                    <a:pos x="17" y="377"/>
                  </a:cxn>
                  <a:cxn ang="0">
                    <a:pos x="174" y="377"/>
                  </a:cxn>
                  <a:cxn ang="0">
                    <a:pos x="174" y="402"/>
                  </a:cxn>
                  <a:cxn ang="0">
                    <a:pos x="139" y="435"/>
                  </a:cxn>
                  <a:cxn ang="0">
                    <a:pos x="380" y="435"/>
                  </a:cxn>
                  <a:cxn ang="0">
                    <a:pos x="346" y="402"/>
                  </a:cxn>
                  <a:cxn ang="0">
                    <a:pos x="346" y="377"/>
                  </a:cxn>
                  <a:cxn ang="0">
                    <a:pos x="494" y="377"/>
                  </a:cxn>
                  <a:cxn ang="0">
                    <a:pos x="510" y="361"/>
                  </a:cxn>
                  <a:cxn ang="0">
                    <a:pos x="510" y="16"/>
                  </a:cxn>
                  <a:cxn ang="0">
                    <a:pos x="494" y="0"/>
                  </a:cxn>
                  <a:cxn ang="0">
                    <a:pos x="481" y="335"/>
                  </a:cxn>
                  <a:cxn ang="0">
                    <a:pos x="467" y="349"/>
                  </a:cxn>
                  <a:cxn ang="0">
                    <a:pos x="44" y="349"/>
                  </a:cxn>
                  <a:cxn ang="0">
                    <a:pos x="30" y="335"/>
                  </a:cxn>
                  <a:cxn ang="0">
                    <a:pos x="30" y="42"/>
                  </a:cxn>
                  <a:cxn ang="0">
                    <a:pos x="44" y="28"/>
                  </a:cxn>
                  <a:cxn ang="0">
                    <a:pos x="467" y="28"/>
                  </a:cxn>
                  <a:cxn ang="0">
                    <a:pos x="481" y="42"/>
                  </a:cxn>
                  <a:cxn ang="0">
                    <a:pos x="481" y="335"/>
                  </a:cxn>
                </a:cxnLst>
                <a:rect l="0" t="0" r="r" b="b"/>
                <a:pathLst>
                  <a:path w="510" h="435">
                    <a:moveTo>
                      <a:pt x="49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0" y="370"/>
                      <a:pt x="8" y="377"/>
                      <a:pt x="17" y="377"/>
                    </a:cubicBezTo>
                    <a:cubicBezTo>
                      <a:pt x="174" y="377"/>
                      <a:pt x="174" y="377"/>
                      <a:pt x="174" y="377"/>
                    </a:cubicBezTo>
                    <a:cubicBezTo>
                      <a:pt x="174" y="402"/>
                      <a:pt x="174" y="402"/>
                      <a:pt x="174" y="402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494" y="377"/>
                      <a:pt x="494" y="377"/>
                      <a:pt x="494" y="377"/>
                    </a:cubicBezTo>
                    <a:cubicBezTo>
                      <a:pt x="503" y="377"/>
                      <a:pt x="510" y="370"/>
                      <a:pt x="510" y="361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7"/>
                      <a:pt x="503" y="0"/>
                      <a:pt x="494" y="0"/>
                    </a:cubicBezTo>
                    <a:close/>
                    <a:moveTo>
                      <a:pt x="481" y="335"/>
                    </a:moveTo>
                    <a:cubicBezTo>
                      <a:pt x="481" y="343"/>
                      <a:pt x="475" y="349"/>
                      <a:pt x="467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36" y="349"/>
                      <a:pt x="30" y="343"/>
                      <a:pt x="30" y="335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4"/>
                      <a:pt x="36" y="28"/>
                      <a:pt x="44" y="28"/>
                    </a:cubicBezTo>
                    <a:cubicBezTo>
                      <a:pt x="467" y="28"/>
                      <a:pt x="467" y="28"/>
                      <a:pt x="467" y="28"/>
                    </a:cubicBezTo>
                    <a:cubicBezTo>
                      <a:pt x="475" y="28"/>
                      <a:pt x="481" y="34"/>
                      <a:pt x="481" y="42"/>
                    </a:cubicBezTo>
                    <a:lnTo>
                      <a:pt x="481" y="3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53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23"/>
              <p:cNvSpPr>
                <a:spLocks noEditPoints="1"/>
              </p:cNvSpPr>
              <p:nvPr/>
            </p:nvSpPr>
            <p:spPr bwMode="black">
              <a:xfrm>
                <a:off x="4320559" y="1189182"/>
                <a:ext cx="255224" cy="255154"/>
              </a:xfrm>
              <a:custGeom>
                <a:avLst/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53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8018320" y="2741822"/>
              <a:ext cx="425826" cy="574866"/>
            </a:xfrm>
            <a:custGeom>
              <a:avLst/>
              <a:gdLst>
                <a:gd name="T0" fmla="*/ 94 w 237"/>
                <a:gd name="T1" fmla="*/ 124 h 320"/>
                <a:gd name="T2" fmla="*/ 26 w 237"/>
                <a:gd name="T3" fmla="*/ 197 h 320"/>
                <a:gd name="T4" fmla="*/ 118 w 237"/>
                <a:gd name="T5" fmla="*/ 291 h 320"/>
                <a:gd name="T6" fmla="*/ 26 w 237"/>
                <a:gd name="T7" fmla="*/ 281 h 320"/>
                <a:gd name="T8" fmla="*/ 118 w 237"/>
                <a:gd name="T9" fmla="*/ 291 h 320"/>
                <a:gd name="T10" fmla="*/ 110 w 237"/>
                <a:gd name="T11" fmla="*/ 220 h 320"/>
                <a:gd name="T12" fmla="*/ 26 w 237"/>
                <a:gd name="T13" fmla="*/ 230 h 320"/>
                <a:gd name="T14" fmla="*/ 126 w 237"/>
                <a:gd name="T15" fmla="*/ 250 h 320"/>
                <a:gd name="T16" fmla="*/ 26 w 237"/>
                <a:gd name="T17" fmla="*/ 240 h 320"/>
                <a:gd name="T18" fmla="*/ 126 w 237"/>
                <a:gd name="T19" fmla="*/ 250 h 320"/>
                <a:gd name="T20" fmla="*/ 78 w 237"/>
                <a:gd name="T21" fmla="*/ 261 h 320"/>
                <a:gd name="T22" fmla="*/ 26 w 237"/>
                <a:gd name="T23" fmla="*/ 271 h 320"/>
                <a:gd name="T24" fmla="*/ 125 w 237"/>
                <a:gd name="T25" fmla="*/ 165 h 320"/>
                <a:gd name="T26" fmla="*/ 141 w 237"/>
                <a:gd name="T27" fmla="*/ 152 h 320"/>
                <a:gd name="T28" fmla="*/ 153 w 237"/>
                <a:gd name="T29" fmla="*/ 137 h 320"/>
                <a:gd name="T30" fmla="*/ 141 w 237"/>
                <a:gd name="T31" fmla="*/ 124 h 320"/>
                <a:gd name="T32" fmla="*/ 125 w 237"/>
                <a:gd name="T33" fmla="*/ 137 h 320"/>
                <a:gd name="T34" fmla="*/ 113 w 237"/>
                <a:gd name="T35" fmla="*/ 152 h 320"/>
                <a:gd name="T36" fmla="*/ 125 w 237"/>
                <a:gd name="T37" fmla="*/ 165 h 320"/>
                <a:gd name="T38" fmla="*/ 119 w 237"/>
                <a:gd name="T39" fmla="*/ 95 h 320"/>
                <a:gd name="T40" fmla="*/ 122 w 237"/>
                <a:gd name="T41" fmla="*/ 72 h 320"/>
                <a:gd name="T42" fmla="*/ 119 w 237"/>
                <a:gd name="T43" fmla="*/ 87 h 320"/>
                <a:gd name="T44" fmla="*/ 115 w 237"/>
                <a:gd name="T45" fmla="*/ 84 h 320"/>
                <a:gd name="T46" fmla="*/ 107 w 237"/>
                <a:gd name="T47" fmla="*/ 83 h 320"/>
                <a:gd name="T48" fmla="*/ 29 w 237"/>
                <a:gd name="T49" fmla="*/ 58 h 320"/>
                <a:gd name="T50" fmla="*/ 115 w 237"/>
                <a:gd name="T51" fmla="*/ 3 h 320"/>
                <a:gd name="T52" fmla="*/ 119 w 237"/>
                <a:gd name="T53" fmla="*/ 0 h 320"/>
                <a:gd name="T54" fmla="*/ 122 w 237"/>
                <a:gd name="T55" fmla="*/ 58 h 320"/>
                <a:gd name="T56" fmla="*/ 171 w 237"/>
                <a:gd name="T57" fmla="*/ 320 h 320"/>
                <a:gd name="T58" fmla="*/ 0 w 237"/>
                <a:gd name="T59" fmla="*/ 292 h 320"/>
                <a:gd name="T60" fmla="*/ 60 w 237"/>
                <a:gd name="T61" fmla="*/ 162 h 320"/>
                <a:gd name="T62" fmla="*/ 60 w 237"/>
                <a:gd name="T63" fmla="*/ 138 h 320"/>
                <a:gd name="T64" fmla="*/ 60 w 237"/>
                <a:gd name="T65" fmla="*/ 162 h 320"/>
                <a:gd name="T66" fmla="*/ 88 w 237"/>
                <a:gd name="T67" fmla="*/ 180 h 320"/>
                <a:gd name="T68" fmla="*/ 78 w 237"/>
                <a:gd name="T69" fmla="*/ 191 h 320"/>
                <a:gd name="T70" fmla="*/ 75 w 237"/>
                <a:gd name="T71" fmla="*/ 184 h 320"/>
                <a:gd name="T72" fmla="*/ 45 w 237"/>
                <a:gd name="T73" fmla="*/ 191 h 320"/>
                <a:gd name="T74" fmla="*/ 42 w 237"/>
                <a:gd name="T75" fmla="*/ 184 h 320"/>
                <a:gd name="T76" fmla="*/ 32 w 237"/>
                <a:gd name="T77" fmla="*/ 191 h 320"/>
                <a:gd name="T78" fmla="*/ 47 w 237"/>
                <a:gd name="T79" fmla="*/ 165 h 320"/>
                <a:gd name="T80" fmla="*/ 197 w 237"/>
                <a:gd name="T81" fmla="*/ 58 h 320"/>
                <a:gd name="T82" fmla="*/ 237 w 237"/>
                <a:gd name="T83" fmla="*/ 87 h 320"/>
                <a:gd name="T84" fmla="*/ 209 w 237"/>
                <a:gd name="T85" fmla="*/ 320 h 320"/>
                <a:gd name="T86" fmla="*/ 197 w 237"/>
                <a:gd name="T87" fmla="*/ 5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320">
                  <a:moveTo>
                    <a:pt x="94" y="197"/>
                  </a:moveTo>
                  <a:cubicBezTo>
                    <a:pt x="94" y="124"/>
                    <a:pt x="94" y="124"/>
                    <a:pt x="94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97"/>
                    <a:pt x="26" y="197"/>
                    <a:pt x="26" y="197"/>
                  </a:cubicBezTo>
                  <a:cubicBezTo>
                    <a:pt x="94" y="197"/>
                    <a:pt x="94" y="197"/>
                    <a:pt x="94" y="197"/>
                  </a:cubicBezTo>
                  <a:close/>
                  <a:moveTo>
                    <a:pt x="118" y="291"/>
                  </a:moveTo>
                  <a:cubicBezTo>
                    <a:pt x="118" y="281"/>
                    <a:pt x="118" y="281"/>
                    <a:pt x="118" y="281"/>
                  </a:cubicBezTo>
                  <a:cubicBezTo>
                    <a:pt x="26" y="281"/>
                    <a:pt x="26" y="281"/>
                    <a:pt x="26" y="281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118" y="291"/>
                    <a:pt x="118" y="291"/>
                    <a:pt x="118" y="291"/>
                  </a:cubicBezTo>
                  <a:close/>
                  <a:moveTo>
                    <a:pt x="110" y="230"/>
                  </a:moveTo>
                  <a:cubicBezTo>
                    <a:pt x="110" y="220"/>
                    <a:pt x="110" y="220"/>
                    <a:pt x="110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110" y="230"/>
                    <a:pt x="110" y="230"/>
                    <a:pt x="110" y="230"/>
                  </a:cubicBezTo>
                  <a:close/>
                  <a:moveTo>
                    <a:pt x="126" y="250"/>
                  </a:moveTo>
                  <a:cubicBezTo>
                    <a:pt x="126" y="240"/>
                    <a:pt x="126" y="240"/>
                    <a:pt x="126" y="240"/>
                  </a:cubicBezTo>
                  <a:cubicBezTo>
                    <a:pt x="26" y="240"/>
                    <a:pt x="26" y="240"/>
                    <a:pt x="26" y="240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126" y="250"/>
                    <a:pt x="126" y="250"/>
                    <a:pt x="126" y="250"/>
                  </a:cubicBezTo>
                  <a:close/>
                  <a:moveTo>
                    <a:pt x="78" y="271"/>
                  </a:moveTo>
                  <a:cubicBezTo>
                    <a:pt x="78" y="261"/>
                    <a:pt x="78" y="261"/>
                    <a:pt x="78" y="261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78" y="271"/>
                    <a:pt x="78" y="271"/>
                    <a:pt x="78" y="271"/>
                  </a:cubicBezTo>
                  <a:close/>
                  <a:moveTo>
                    <a:pt x="125" y="165"/>
                  </a:moveTo>
                  <a:cubicBezTo>
                    <a:pt x="141" y="165"/>
                    <a:pt x="141" y="165"/>
                    <a:pt x="141" y="165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53" y="152"/>
                    <a:pt x="153" y="152"/>
                    <a:pt x="153" y="152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65"/>
                    <a:pt x="125" y="165"/>
                    <a:pt x="125" y="165"/>
                  </a:cubicBezTo>
                  <a:close/>
                  <a:moveTo>
                    <a:pt x="107" y="83"/>
                  </a:moveTo>
                  <a:cubicBezTo>
                    <a:pt x="107" y="90"/>
                    <a:pt x="112" y="95"/>
                    <a:pt x="119" y="95"/>
                  </a:cubicBezTo>
                  <a:cubicBezTo>
                    <a:pt x="125" y="95"/>
                    <a:pt x="131" y="90"/>
                    <a:pt x="131" y="83"/>
                  </a:cubicBezTo>
                  <a:cubicBezTo>
                    <a:pt x="131" y="78"/>
                    <a:pt x="127" y="73"/>
                    <a:pt x="122" y="72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6"/>
                    <a:pt x="121" y="87"/>
                    <a:pt x="119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7" y="87"/>
                    <a:pt x="115" y="86"/>
                    <a:pt x="115" y="84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1" y="73"/>
                    <a:pt x="107" y="78"/>
                    <a:pt x="107" y="83"/>
                  </a:cubicBezTo>
                  <a:close/>
                  <a:moveTo>
                    <a:pt x="0" y="87"/>
                  </a:moveTo>
                  <a:cubicBezTo>
                    <a:pt x="0" y="71"/>
                    <a:pt x="13" y="58"/>
                    <a:pt x="29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2" y="1"/>
                    <a:pt x="122" y="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320"/>
                    <a:pt x="171" y="320"/>
                    <a:pt x="171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13" y="320"/>
                    <a:pt x="0" y="308"/>
                    <a:pt x="0" y="292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60" y="162"/>
                  </a:moveTo>
                  <a:cubicBezTo>
                    <a:pt x="53" y="162"/>
                    <a:pt x="48" y="157"/>
                    <a:pt x="48" y="150"/>
                  </a:cubicBezTo>
                  <a:cubicBezTo>
                    <a:pt x="48" y="144"/>
                    <a:pt x="53" y="138"/>
                    <a:pt x="60" y="138"/>
                  </a:cubicBezTo>
                  <a:cubicBezTo>
                    <a:pt x="66" y="138"/>
                    <a:pt x="72" y="144"/>
                    <a:pt x="72" y="150"/>
                  </a:cubicBezTo>
                  <a:cubicBezTo>
                    <a:pt x="72" y="157"/>
                    <a:pt x="66" y="162"/>
                    <a:pt x="60" y="162"/>
                  </a:cubicBezTo>
                  <a:close/>
                  <a:moveTo>
                    <a:pt x="73" y="165"/>
                  </a:moveTo>
                  <a:cubicBezTo>
                    <a:pt x="81" y="165"/>
                    <a:pt x="88" y="172"/>
                    <a:pt x="88" y="180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78" y="191"/>
                    <a:pt x="78" y="191"/>
                    <a:pt x="78" y="191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72"/>
                    <a:pt x="39" y="165"/>
                    <a:pt x="47" y="165"/>
                  </a:cubicBezTo>
                  <a:cubicBezTo>
                    <a:pt x="73" y="165"/>
                    <a:pt x="73" y="165"/>
                    <a:pt x="73" y="165"/>
                  </a:cubicBezTo>
                  <a:close/>
                  <a:moveTo>
                    <a:pt x="197" y="58"/>
                  </a:moveTo>
                  <a:cubicBezTo>
                    <a:pt x="209" y="58"/>
                    <a:pt x="209" y="58"/>
                    <a:pt x="209" y="58"/>
                  </a:cubicBezTo>
                  <a:cubicBezTo>
                    <a:pt x="225" y="58"/>
                    <a:pt x="237" y="71"/>
                    <a:pt x="237" y="87"/>
                  </a:cubicBezTo>
                  <a:cubicBezTo>
                    <a:pt x="237" y="292"/>
                    <a:pt x="237" y="292"/>
                    <a:pt x="237" y="292"/>
                  </a:cubicBezTo>
                  <a:cubicBezTo>
                    <a:pt x="237" y="308"/>
                    <a:pt x="225" y="320"/>
                    <a:pt x="209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197" y="58"/>
                    <a:pt x="197" y="58"/>
                    <a:pt x="197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Box 41"/>
          <p:cNvSpPr txBox="1"/>
          <p:nvPr/>
        </p:nvSpPr>
        <p:spPr>
          <a:xfrm>
            <a:off x="836926" y="302872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836926" y="276321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36926" y="488609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36926" y="462059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9366563" y="302872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2" name="TextBox 170"/>
          <p:cNvSpPr txBox="1"/>
          <p:nvPr/>
        </p:nvSpPr>
        <p:spPr>
          <a:xfrm>
            <a:off x="9366563" y="276321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1"/>
          <p:cNvSpPr txBox="1"/>
          <p:nvPr/>
        </p:nvSpPr>
        <p:spPr>
          <a:xfrm>
            <a:off x="9366563" y="488609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4" name="TextBox 170"/>
          <p:cNvSpPr txBox="1"/>
          <p:nvPr/>
        </p:nvSpPr>
        <p:spPr>
          <a:xfrm>
            <a:off x="9366563" y="462059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文本占位符 3"/>
          <p:cNvSpPr txBox="1"/>
          <p:nvPr/>
        </p:nvSpPr>
        <p:spPr>
          <a:xfrm>
            <a:off x="828393" y="272342"/>
            <a:ext cx="2981607" cy="558075"/>
          </a:xfrm>
          <a:prstGeom prst="rect">
            <a:avLst/>
          </a:prstGeom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442075" y="3619029"/>
            <a:ext cx="5616575" cy="266429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原创设计师QQ598969553          _7"/>
          <p:cNvSpPr/>
          <p:nvPr/>
        </p:nvSpPr>
        <p:spPr>
          <a:xfrm>
            <a:off x="6429375" y="4747557"/>
            <a:ext cx="991978" cy="3895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0" name="原创设计师QQ598969553          _8"/>
          <p:cNvSpPr txBox="1"/>
          <p:nvPr/>
        </p:nvSpPr>
        <p:spPr>
          <a:xfrm>
            <a:off x="5221423" y="4690930"/>
            <a:ext cx="2275272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点击请替换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文字内容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2800" y="952029"/>
            <a:ext cx="5616575" cy="266429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原创设计师QQ598969553          _4"/>
          <p:cNvSpPr/>
          <p:nvPr/>
        </p:nvSpPr>
        <p:spPr>
          <a:xfrm>
            <a:off x="5375131" y="2095585"/>
            <a:ext cx="1054244" cy="3895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7" name="原创设计师QQ598969553          _5"/>
          <p:cNvSpPr txBox="1"/>
          <p:nvPr/>
        </p:nvSpPr>
        <p:spPr>
          <a:xfrm>
            <a:off x="5463361" y="2026634"/>
            <a:ext cx="22621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点击请替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换文字内容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原创设计师QQ598969553          _6"/>
          <p:cNvSpPr txBox="1"/>
          <p:nvPr/>
        </p:nvSpPr>
        <p:spPr>
          <a:xfrm>
            <a:off x="6429375" y="2555036"/>
            <a:ext cx="3316770" cy="62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原创设计师QQ598969553          _9"/>
          <p:cNvSpPr txBox="1"/>
          <p:nvPr/>
        </p:nvSpPr>
        <p:spPr>
          <a:xfrm>
            <a:off x="3112605" y="5207008"/>
            <a:ext cx="3316770" cy="62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占位符 3"/>
          <p:cNvSpPr txBox="1"/>
          <p:nvPr/>
        </p:nvSpPr>
        <p:spPr>
          <a:xfrm>
            <a:off x="828393" y="272342"/>
            <a:ext cx="2981607" cy="558075"/>
          </a:xfrm>
          <a:prstGeom prst="rect">
            <a:avLst/>
          </a:prstGeom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/>
      <p:bldP spid="12" grpId="0" animBg="1"/>
      <p:bldP spid="15" grpId="0" animBg="1"/>
      <p:bldP spid="17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Freeform 10"/>
          <p:cNvSpPr/>
          <p:nvPr/>
        </p:nvSpPr>
        <p:spPr bwMode="auto">
          <a:xfrm flipH="1">
            <a:off x="353" y="200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3175708" y="200"/>
            <a:ext cx="1716545" cy="7232253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3702502" y="200"/>
            <a:ext cx="1247787" cy="7232253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TextBox 48"/>
          <p:cNvSpPr txBox="1"/>
          <p:nvPr/>
        </p:nvSpPr>
        <p:spPr>
          <a:xfrm>
            <a:off x="5997352" y="3370103"/>
            <a:ext cx="43202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3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227660" y="2371193"/>
            <a:ext cx="2963463" cy="31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9900" cap="all" spc="3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19900" cap="all" spc="3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94340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32212" y="3966023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40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7832212" y="4276937"/>
            <a:ext cx="1837346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49"/>
                                </p:stCondLst>
                                <p:childTnLst>
                                  <p:par>
                                    <p:cTn id="2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89"/>
                                </p:stCondLst>
                                <p:childTnLst>
                                  <p:par>
                                    <p:cTn id="4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89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289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89"/>
                                </p:stCondLst>
                                <p:childTnLst>
                                  <p:par>
                                    <p:cTn id="5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 animBg="1"/>
          <p:bldP spid="19" grpId="0" animBg="1"/>
          <p:bldP spid="7" grpId="0"/>
          <p:bldP spid="7" grpId="1"/>
          <p:bldP spid="9" grpId="0"/>
          <p:bldP spid="9" grpId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40726" y="4184174"/>
            <a:ext cx="5205732" cy="304847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163120" y="2546431"/>
            <a:ext cx="1999091" cy="156593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236419" y="2546430"/>
            <a:ext cx="2621979" cy="3210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56747" y="2551062"/>
            <a:ext cx="2752405" cy="156130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356746" y="917950"/>
            <a:ext cx="1652793" cy="156130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513917" y="4184174"/>
            <a:ext cx="1648295" cy="156130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54" y="917950"/>
            <a:ext cx="5282188" cy="3194414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08696" y="4382006"/>
            <a:ext cx="2840266" cy="62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114310" y="1474272"/>
            <a:ext cx="574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rPr>
              <a:t>ADD RELATED  TITLE WORDS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文本占位符 3"/>
          <p:cNvSpPr txBox="1"/>
          <p:nvPr/>
        </p:nvSpPr>
        <p:spPr>
          <a:xfrm>
            <a:off x="828393" y="272342"/>
            <a:ext cx="2981607" cy="558075"/>
          </a:xfrm>
          <a:prstGeom prst="rect">
            <a:avLst/>
          </a:prstGeom>
        </p:spPr>
        <p:txBody>
          <a:bodyPr anchor="ctr"/>
          <a:lstStyle>
            <a:lvl1pPr marL="0" indent="0" algn="l" defTabSz="964565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zh-CN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点击添加相关标题文字</a:t>
            </a:r>
            <a:endParaRPr kumimoji="1"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p="http://schemas.openxmlformats.org/presentationml/2006/main">
  <p:tag name="ISPRING_ULTRA_SCORM_COURSE_ID" val="2AD64265-AC16-44ED-BF7F-753E28F8DC9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891.pptx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1_自定义设计方案">
  <a:themeElements>
    <a:clrScheme name="自定义 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9C33"/>
      </a:accent1>
      <a:accent2>
        <a:srgbClr val="FFC000"/>
      </a:accent2>
      <a:accent3>
        <a:srgbClr val="059C33"/>
      </a:accent3>
      <a:accent4>
        <a:srgbClr val="FFC000"/>
      </a:accent4>
      <a:accent5>
        <a:srgbClr val="059C33"/>
      </a:accent5>
      <a:accent6>
        <a:srgbClr val="FFC000"/>
      </a:accent6>
      <a:hlink>
        <a:srgbClr val="059C33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4137</Words>
  <Application>WPS 演示</Application>
  <PresentationFormat>自定义</PresentationFormat>
  <Paragraphs>344</Paragraphs>
  <Slides>23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Century Gothic</vt:lpstr>
      <vt:lpstr>微软雅黑</vt:lpstr>
      <vt:lpstr>方正正准黑简体</vt:lpstr>
      <vt:lpstr>黑体</vt:lpstr>
      <vt:lpstr>Times New Roman</vt:lpstr>
      <vt:lpstr>Impact</vt:lpstr>
      <vt:lpstr>Arial Black</vt:lpstr>
      <vt:lpstr>Arial Unicode MS</vt:lpstr>
      <vt:lpstr>Calibri Light</vt:lpstr>
      <vt:lpstr>HelveticaNeueLT Pro 35 Th</vt:lpstr>
      <vt:lpstr>Segoe Print</vt:lpstr>
      <vt:lpstr>Franklin Gothic Medium</vt:lpstr>
      <vt:lpstr>Franklin Gothic Book</vt:lpstr>
      <vt:lpstr>Calibri</vt:lpstr>
      <vt:lpstr>Segoe UI Emoji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2016-10-17T14:00:00Z</dcterms:created>
  <dcterms:modified xsi:type="dcterms:W3CDTF">2024-04-12T05:58:16Z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528A6FDCCDCC48638E03FB7CE55D7B9F_13</vt:lpwstr>
  </property>
  <property fmtid="{D5CDD505-2E9C-101B-9397-08002B2CF9AE}" pid="3" name="KSOProductBuildVer">
    <vt:lpwstr>2052-12.1.0.16417</vt:lpwstr>
  </property>
</Properties>
</file>